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8" r:id="rId2"/>
    <p:sldId id="259" r:id="rId3"/>
    <p:sldId id="260" r:id="rId4"/>
    <p:sldId id="261" r:id="rId5"/>
    <p:sldId id="263" r:id="rId6"/>
    <p:sldId id="262" r:id="rId7"/>
    <p:sldId id="264" r:id="rId8"/>
    <p:sldId id="265" r:id="rId9"/>
    <p:sldId id="266" r:id="rId10"/>
    <p:sldId id="267" r:id="rId11"/>
    <p:sldId id="268" r:id="rId12"/>
    <p:sldId id="269" r:id="rId13"/>
    <p:sldId id="270" r:id="rId14"/>
    <p:sldId id="271" r:id="rId15"/>
    <p:sldId id="272" r:id="rId16"/>
    <p:sldId id="273" r:id="rId17"/>
    <p:sldId id="274"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BF9391-AC79-7AFB-39D3-2621B6E27DB6}" v="4" dt="2022-11-25T11:08:35.210"/>
    <p1510:client id="{051D07D3-5089-5CEB-D7D3-053E585AD078}" v="2247" dt="2022-11-25T14:28:29.925"/>
    <p1510:client id="{2C4AA195-D91D-398F-DF33-E93EC141ABC4}" v="1159" dt="2022-11-25T11:05:51.618"/>
    <p1510:client id="{36877B7E-EA05-0F7E-B996-70C7935B0A39}" v="79" dt="2022-11-22T13:03:38.807"/>
    <p1510:client id="{58E3E9D2-F385-7C9E-77BA-368BA7BCE012}" v="31" dt="2022-11-25T03:01:48.559"/>
    <p1510:client id="{A3FD079E-F089-164B-996F-9B95606BB02F}" v="23" dt="2022-11-22T09:57:07.860"/>
    <p1510:client id="{B599F04C-6CA6-E86C-BF53-1BA57177D977}" v="217" dt="2022-11-25T11:46:34.157"/>
    <p1510:client id="{C6FC202C-7E65-4E67-9369-F2199403CE6F}" v="2281" dt="2022-11-21T04:13:43.357"/>
    <p1510:client id="{CADEDA78-D180-F026-BB4D-9544DB39D541}" v="696" dt="2022-11-25T03:27:37.061"/>
    <p1510:client id="{EE26A602-1082-3E13-0C67-A7517E622810}" v="162" dt="2022-11-25T14:52:28.98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8CE271-C69C-468C-8915-7800820F04F2}" type="datetimeFigureOut">
              <a:t>11/25/2022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E745C95-D3D5-4C14-9987-F3ADB8FA2F4F}" type="slidenum">
              <a:t>‹#›</a:t>
            </a:fld>
            <a:endParaRPr lang="en-GB"/>
          </a:p>
        </p:txBody>
      </p:sp>
    </p:spTree>
    <p:extLst>
      <p:ext uri="{BB962C8B-B14F-4D97-AF65-F5344CB8AC3E}">
        <p14:creationId xmlns:p14="http://schemas.microsoft.com/office/powerpoint/2010/main" val="11038886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1</a:t>
            </a:fld>
            <a:endParaRPr lang="en-GB"/>
          </a:p>
        </p:txBody>
      </p:sp>
    </p:spTree>
    <p:extLst>
      <p:ext uri="{BB962C8B-B14F-4D97-AF65-F5344CB8AC3E}">
        <p14:creationId xmlns:p14="http://schemas.microsoft.com/office/powerpoint/2010/main" val="40584613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2</a:t>
            </a:fld>
            <a:endParaRPr lang="en-GB"/>
          </a:p>
        </p:txBody>
      </p:sp>
    </p:spTree>
    <p:extLst>
      <p:ext uri="{BB962C8B-B14F-4D97-AF65-F5344CB8AC3E}">
        <p14:creationId xmlns:p14="http://schemas.microsoft.com/office/powerpoint/2010/main" val="3367469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3</a:t>
            </a:fld>
            <a:endParaRPr lang="en-GB"/>
          </a:p>
        </p:txBody>
      </p:sp>
    </p:spTree>
    <p:extLst>
      <p:ext uri="{BB962C8B-B14F-4D97-AF65-F5344CB8AC3E}">
        <p14:creationId xmlns:p14="http://schemas.microsoft.com/office/powerpoint/2010/main" val="100345796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4</a:t>
            </a:fld>
            <a:endParaRPr lang="en-GB"/>
          </a:p>
        </p:txBody>
      </p:sp>
    </p:spTree>
    <p:extLst>
      <p:ext uri="{BB962C8B-B14F-4D97-AF65-F5344CB8AC3E}">
        <p14:creationId xmlns:p14="http://schemas.microsoft.com/office/powerpoint/2010/main" val="18706600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5</a:t>
            </a:fld>
            <a:endParaRPr lang="en-GB"/>
          </a:p>
        </p:txBody>
      </p:sp>
    </p:spTree>
    <p:extLst>
      <p:ext uri="{BB962C8B-B14F-4D97-AF65-F5344CB8AC3E}">
        <p14:creationId xmlns:p14="http://schemas.microsoft.com/office/powerpoint/2010/main" val="38367548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6</a:t>
            </a:fld>
            <a:endParaRPr lang="en-GB"/>
          </a:p>
        </p:txBody>
      </p:sp>
    </p:spTree>
    <p:extLst>
      <p:ext uri="{BB962C8B-B14F-4D97-AF65-F5344CB8AC3E}">
        <p14:creationId xmlns:p14="http://schemas.microsoft.com/office/powerpoint/2010/main" val="15583653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7</a:t>
            </a:fld>
            <a:endParaRPr lang="en-GB"/>
          </a:p>
        </p:txBody>
      </p:sp>
    </p:spTree>
    <p:extLst>
      <p:ext uri="{BB962C8B-B14F-4D97-AF65-F5344CB8AC3E}">
        <p14:creationId xmlns:p14="http://schemas.microsoft.com/office/powerpoint/2010/main" val="371191758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Vice and virtues of ambition is to longing or yearning to succeed. This hoping of getting your heart desire or a resources. It is way getting motivated. Ambition gives the motive or incentive and life to go on with the challenging of his her goals. His or her fancy or wants especially when things going hard for him or her. Saying of the psychologists is ambition can be triggered by both good or approving factors, like to encourage yourself, how to motivate yourself, increase in confidence, social and financial needs, and disadvantages are when bad person fear of failure and thinking of subordination or subjective. Some human beings may have several or many of it than others human beings.</a:t>
            </a:r>
          </a:p>
        </p:txBody>
      </p:sp>
      <p:sp>
        <p:nvSpPr>
          <p:cNvPr id="4" name="Slide Number Placeholder 3"/>
          <p:cNvSpPr>
            <a:spLocks noGrp="1"/>
          </p:cNvSpPr>
          <p:nvPr>
            <p:ph type="sldNum" sz="quarter" idx="5"/>
          </p:nvPr>
        </p:nvSpPr>
        <p:spPr/>
        <p:txBody>
          <a:bodyPr/>
          <a:lstStyle/>
          <a:p>
            <a:fld id="{1E745C95-D3D5-4C14-9987-F3ADB8FA2F4F}" type="slidenum">
              <a:t>8</a:t>
            </a:fld>
            <a:endParaRPr lang="en-GB"/>
          </a:p>
        </p:txBody>
      </p:sp>
    </p:spTree>
    <p:extLst>
      <p:ext uri="{BB962C8B-B14F-4D97-AF65-F5344CB8AC3E}">
        <p14:creationId xmlns:p14="http://schemas.microsoft.com/office/powerpoint/2010/main" val="7656532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endParaRPr lang="en-GB">
              <a:cs typeface="Calibri"/>
            </a:endParaRPr>
          </a:p>
        </p:txBody>
      </p:sp>
      <p:sp>
        <p:nvSpPr>
          <p:cNvPr id="4" name="Slide Number Placeholder 3"/>
          <p:cNvSpPr>
            <a:spLocks noGrp="1"/>
          </p:cNvSpPr>
          <p:nvPr>
            <p:ph type="sldNum" sz="quarter" idx="5"/>
          </p:nvPr>
        </p:nvSpPr>
        <p:spPr/>
        <p:txBody>
          <a:bodyPr/>
          <a:lstStyle/>
          <a:p>
            <a:fld id="{1E745C95-D3D5-4C14-9987-F3ADB8FA2F4F}" type="slidenum">
              <a:rPr lang="en-GB"/>
              <a:t>9</a:t>
            </a:fld>
            <a:endParaRPr lang="en-GB"/>
          </a:p>
        </p:txBody>
      </p:sp>
    </p:spTree>
    <p:extLst>
      <p:ext uri="{BB962C8B-B14F-4D97-AF65-F5344CB8AC3E}">
        <p14:creationId xmlns:p14="http://schemas.microsoft.com/office/powerpoint/2010/main" val="314072703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10</a:t>
            </a:fld>
            <a:endParaRPr lang="en-GB"/>
          </a:p>
        </p:txBody>
      </p:sp>
    </p:spTree>
    <p:extLst>
      <p:ext uri="{BB962C8B-B14F-4D97-AF65-F5344CB8AC3E}">
        <p14:creationId xmlns:p14="http://schemas.microsoft.com/office/powerpoint/2010/main" val="65943635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11</a:t>
            </a:fld>
            <a:endParaRPr lang="en-GB"/>
          </a:p>
        </p:txBody>
      </p:sp>
    </p:spTree>
    <p:extLst>
      <p:ext uri="{BB962C8B-B14F-4D97-AF65-F5344CB8AC3E}">
        <p14:creationId xmlns:p14="http://schemas.microsoft.com/office/powerpoint/2010/main" val="14561252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12</a:t>
            </a:fld>
            <a:endParaRPr lang="en-GB"/>
          </a:p>
        </p:txBody>
      </p:sp>
    </p:spTree>
    <p:extLst>
      <p:ext uri="{BB962C8B-B14F-4D97-AF65-F5344CB8AC3E}">
        <p14:creationId xmlns:p14="http://schemas.microsoft.com/office/powerpoint/2010/main" val="4534658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13</a:t>
            </a:fld>
            <a:endParaRPr lang="en-GB"/>
          </a:p>
        </p:txBody>
      </p:sp>
    </p:spTree>
    <p:extLst>
      <p:ext uri="{BB962C8B-B14F-4D97-AF65-F5344CB8AC3E}">
        <p14:creationId xmlns:p14="http://schemas.microsoft.com/office/powerpoint/2010/main" val="82800700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14</a:t>
            </a:fld>
            <a:endParaRPr lang="en-GB"/>
          </a:p>
        </p:txBody>
      </p:sp>
    </p:spTree>
    <p:extLst>
      <p:ext uri="{BB962C8B-B14F-4D97-AF65-F5344CB8AC3E}">
        <p14:creationId xmlns:p14="http://schemas.microsoft.com/office/powerpoint/2010/main" val="223378030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15</a:t>
            </a:fld>
            <a:endParaRPr lang="en-GB"/>
          </a:p>
        </p:txBody>
      </p:sp>
    </p:spTree>
    <p:extLst>
      <p:ext uri="{BB962C8B-B14F-4D97-AF65-F5344CB8AC3E}">
        <p14:creationId xmlns:p14="http://schemas.microsoft.com/office/powerpoint/2010/main" val="39808825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16</a:t>
            </a:fld>
            <a:endParaRPr lang="en-GB"/>
          </a:p>
        </p:txBody>
      </p:sp>
    </p:spTree>
    <p:extLst>
      <p:ext uri="{BB962C8B-B14F-4D97-AF65-F5344CB8AC3E}">
        <p14:creationId xmlns:p14="http://schemas.microsoft.com/office/powerpoint/2010/main" val="241305181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1E745C95-D3D5-4C14-9987-F3ADB8FA2F4F}" type="slidenum">
              <a:rPr lang="en-GB"/>
              <a:t>17</a:t>
            </a:fld>
            <a:endParaRPr lang="en-GB"/>
          </a:p>
        </p:txBody>
      </p:sp>
    </p:spTree>
    <p:extLst>
      <p:ext uri="{BB962C8B-B14F-4D97-AF65-F5344CB8AC3E}">
        <p14:creationId xmlns:p14="http://schemas.microsoft.com/office/powerpoint/2010/main" val="3040206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25/11/2022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25/11/2022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25/11/2022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25/11/2022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25/11/2022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25/11/2022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oi.org/10.1080/0267257X.2020.1742188" TargetMode="External"/><Relationship Id="rId2" Type="http://schemas.openxmlformats.org/officeDocument/2006/relationships/notesSlide" Target="../notesSlides/notesSlide17.xml"/><Relationship Id="rId1" Type="http://schemas.openxmlformats.org/officeDocument/2006/relationships/slideLayout" Target="../slideLayouts/slideLayout2.xml"/><Relationship Id="rId5" Type="http://schemas.openxmlformats.org/officeDocument/2006/relationships/hyperlink" Target="https://doi.org/10.7591/9781501731686" TargetMode="External"/><Relationship Id="rId4" Type="http://schemas.openxmlformats.org/officeDocument/2006/relationships/hyperlink" Target="https://doi.org/10.9783/978151280467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8">
            <a:extLst>
              <a:ext uri="{FF2B5EF4-FFF2-40B4-BE49-F238E27FC236}">
                <a16:creationId xmlns:a16="http://schemas.microsoft.com/office/drawing/2014/main" id="{428D436F-9ACD-4C92-AFC8-C934C527A6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6000" cy="6858000"/>
          </a:xfrm>
          <a:prstGeom prst="rect">
            <a:avLst/>
          </a:prstGeom>
          <a:solidFill>
            <a:schemeClr val="tx1">
              <a:alpha val="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0">
            <a:extLst>
              <a:ext uri="{FF2B5EF4-FFF2-40B4-BE49-F238E27FC236}">
                <a16:creationId xmlns:a16="http://schemas.microsoft.com/office/drawing/2014/main" id="{090538E0-A884-4E60-A6AB-77D830E2FC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3478" y="0"/>
            <a:ext cx="465738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BDADEF-A594-2592-B099-DAC0BAFDB8D6}"/>
              </a:ext>
            </a:extLst>
          </p:cNvPr>
          <p:cNvSpPr>
            <a:spLocks noGrp="1"/>
          </p:cNvSpPr>
          <p:nvPr>
            <p:ph type="title"/>
          </p:nvPr>
        </p:nvSpPr>
        <p:spPr>
          <a:xfrm>
            <a:off x="1901162" y="3050434"/>
            <a:ext cx="3722933" cy="757130"/>
          </a:xfrm>
          <a:ln w="25400" cap="sq">
            <a:solidFill>
              <a:srgbClr val="FFFFFF"/>
            </a:solidFill>
            <a:miter lim="800000"/>
          </a:ln>
        </p:spPr>
        <p:txBody>
          <a:bodyPr wrap="square">
            <a:normAutofit/>
          </a:bodyPr>
          <a:lstStyle/>
          <a:p>
            <a:pPr algn="ctr"/>
            <a:r>
              <a:rPr lang="en-GB" sz="2400">
                <a:solidFill>
                  <a:srgbClr val="FFFFFF"/>
                </a:solidFill>
                <a:cs typeface="Calibri Light"/>
              </a:rPr>
              <a:t>STUDENT NAME:ISATOU JADAMA</a:t>
            </a:r>
            <a:endParaRPr lang="en-GB" sz="2400">
              <a:solidFill>
                <a:srgbClr val="FFFFFF"/>
              </a:solidFill>
            </a:endParaRPr>
          </a:p>
        </p:txBody>
      </p:sp>
      <p:sp>
        <p:nvSpPr>
          <p:cNvPr id="13" name="Rectangle 12">
            <a:extLst>
              <a:ext uri="{FF2B5EF4-FFF2-40B4-BE49-F238E27FC236}">
                <a16:creationId xmlns:a16="http://schemas.microsoft.com/office/drawing/2014/main" id="{DB0D7DD0-1C67-4D4C-9E06-678233DB84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53478" cy="6858000"/>
          </a:xfrm>
          <a:prstGeom prst="rect">
            <a:avLst/>
          </a:prstGeom>
          <a:solidFill>
            <a:srgbClr val="404040">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13D0633-EFC0-8E3F-3FAB-FBBAE496C014}"/>
              </a:ext>
            </a:extLst>
          </p:cNvPr>
          <p:cNvSpPr>
            <a:spLocks noGrp="1"/>
          </p:cNvSpPr>
          <p:nvPr>
            <p:ph sz="half" idx="1"/>
          </p:nvPr>
        </p:nvSpPr>
        <p:spPr>
          <a:xfrm>
            <a:off x="6574536" y="640080"/>
            <a:ext cx="5053066" cy="2546604"/>
          </a:xfrm>
        </p:spPr>
        <p:txBody>
          <a:bodyPr vert="horz" lIns="91440" tIns="45720" rIns="91440" bIns="45720" rtlCol="0">
            <a:normAutofit/>
          </a:bodyPr>
          <a:lstStyle/>
          <a:p>
            <a:r>
              <a:rPr lang="en-GB" sz="2000">
                <a:cs typeface="Calibri"/>
              </a:rPr>
              <a:t>STUDENT ID NUMBERS:2014844</a:t>
            </a:r>
          </a:p>
          <a:p>
            <a:r>
              <a:rPr lang="en-GB" sz="2000">
                <a:cs typeface="Calibri"/>
              </a:rPr>
              <a:t>PROGRAMME: BSc Health and Social Care</a:t>
            </a:r>
          </a:p>
          <a:p>
            <a:r>
              <a:rPr lang="en-GB" sz="2000">
                <a:cs typeface="Calibri"/>
              </a:rPr>
              <a:t>ASSIGNMENTS TITLE: Written documents</a:t>
            </a:r>
          </a:p>
          <a:p>
            <a:endParaRPr lang="en-GB" sz="2000">
              <a:cs typeface="Calibri"/>
            </a:endParaRPr>
          </a:p>
        </p:txBody>
      </p:sp>
      <p:sp>
        <p:nvSpPr>
          <p:cNvPr id="4" name="Content Placeholder 3">
            <a:extLst>
              <a:ext uri="{FF2B5EF4-FFF2-40B4-BE49-F238E27FC236}">
                <a16:creationId xmlns:a16="http://schemas.microsoft.com/office/drawing/2014/main" id="{430B4D92-CA8C-4764-48BB-F2D8E431EBCC}"/>
              </a:ext>
            </a:extLst>
          </p:cNvPr>
          <p:cNvSpPr>
            <a:spLocks noGrp="1"/>
          </p:cNvSpPr>
          <p:nvPr>
            <p:ph sz="half" idx="2"/>
          </p:nvPr>
        </p:nvSpPr>
        <p:spPr>
          <a:xfrm>
            <a:off x="6570204" y="3671315"/>
            <a:ext cx="5057398" cy="2546605"/>
          </a:xfrm>
        </p:spPr>
        <p:txBody>
          <a:bodyPr vert="horz" lIns="91440" tIns="45720" rIns="91440" bIns="45720" rtlCol="0" anchor="t">
            <a:normAutofit/>
          </a:bodyPr>
          <a:lstStyle/>
          <a:p>
            <a:r>
              <a:rPr lang="en-GB" sz="2000">
                <a:cs typeface="Calibri"/>
              </a:rPr>
              <a:t>MODULE: Changemaker: building your personal brand of suitable employment.</a:t>
            </a:r>
          </a:p>
          <a:p>
            <a:r>
              <a:rPr lang="en-GB" sz="2000">
                <a:cs typeface="Calibri"/>
              </a:rPr>
              <a:t>Module code:BMH5015</a:t>
            </a:r>
          </a:p>
          <a:p>
            <a:r>
              <a:rPr lang="en-GB" sz="2000">
                <a:cs typeface="Calibri"/>
              </a:rPr>
              <a:t>LECTURER NAME: Kennedy Obohwonu</a:t>
            </a:r>
          </a:p>
        </p:txBody>
      </p:sp>
    </p:spTree>
    <p:extLst>
      <p:ext uri="{BB962C8B-B14F-4D97-AF65-F5344CB8AC3E}">
        <p14:creationId xmlns:p14="http://schemas.microsoft.com/office/powerpoint/2010/main" val="239907866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5" name="Rectangle 7">
            <a:extLst>
              <a:ext uri="{FF2B5EF4-FFF2-40B4-BE49-F238E27FC236}">
                <a16:creationId xmlns:a16="http://schemas.microsoft.com/office/drawing/2014/main" id="{1709F1D5-B0F1-4714-A239-E5B61C1619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Rounded Corners 9">
            <a:extLst>
              <a:ext uri="{FF2B5EF4-FFF2-40B4-BE49-F238E27FC236}">
                <a16:creationId xmlns:a16="http://schemas.microsoft.com/office/drawing/2014/main" id="{228FB460-D3FF-4440-A020-05982A09E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40546" y="1011045"/>
            <a:ext cx="4369859" cy="4369859"/>
          </a:xfrm>
          <a:prstGeom prst="roundRect">
            <a:avLst>
              <a:gd name="adj" fmla="val 2757"/>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38F571-CF95-0B4C-E5ED-8B8ADAAA199E}"/>
              </a:ext>
            </a:extLst>
          </p:cNvPr>
          <p:cNvSpPr>
            <a:spLocks noGrp="1"/>
          </p:cNvSpPr>
          <p:nvPr>
            <p:ph type="title"/>
          </p:nvPr>
        </p:nvSpPr>
        <p:spPr>
          <a:xfrm>
            <a:off x="956826" y="1112969"/>
            <a:ext cx="3937298" cy="4166010"/>
          </a:xfrm>
        </p:spPr>
        <p:txBody>
          <a:bodyPr>
            <a:normAutofit/>
          </a:bodyPr>
          <a:lstStyle/>
          <a:p>
            <a:r>
              <a:rPr lang="en-GB" sz="2800" b="1">
                <a:solidFill>
                  <a:srgbClr val="FFFFFF"/>
                </a:solidFill>
                <a:highlight>
                  <a:srgbClr val="008000"/>
                </a:highlight>
                <a:latin typeface="Arial"/>
                <a:cs typeface="Calibri Light"/>
              </a:rPr>
              <a:t>Content list</a:t>
            </a:r>
            <a:endParaRPr lang="en-GB" sz="2800" b="1">
              <a:solidFill>
                <a:srgbClr val="FFFFFF"/>
              </a:solidFill>
              <a:highlight>
                <a:srgbClr val="008000"/>
              </a:highlight>
              <a:latin typeface="Arial"/>
            </a:endParaRPr>
          </a:p>
        </p:txBody>
      </p:sp>
      <p:sp>
        <p:nvSpPr>
          <p:cNvPr id="47" name="Freeform: Shape 11">
            <a:extLst>
              <a:ext uri="{FF2B5EF4-FFF2-40B4-BE49-F238E27FC236}">
                <a16:creationId xmlns:a16="http://schemas.microsoft.com/office/drawing/2014/main" id="{14847E93-7DC1-4D4B-8829-B19AA7137C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0529" y="0"/>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13">
            <a:extLst>
              <a:ext uri="{FF2B5EF4-FFF2-40B4-BE49-F238E27FC236}">
                <a16:creationId xmlns:a16="http://schemas.microsoft.com/office/drawing/2014/main" id="{5566D6E1-03A1-4D73-A4E0-35D74D568A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961511" y="-1"/>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49" name="Freeform: Shape 15">
            <a:extLst>
              <a:ext uri="{FF2B5EF4-FFF2-40B4-BE49-F238E27FC236}">
                <a16:creationId xmlns:a16="http://schemas.microsoft.com/office/drawing/2014/main" id="{9F835A99-04AC-494A-A572-AFE8413CC9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2936831"/>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4"/>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Content Placeholder 2">
            <a:extLst>
              <a:ext uri="{FF2B5EF4-FFF2-40B4-BE49-F238E27FC236}">
                <a16:creationId xmlns:a16="http://schemas.microsoft.com/office/drawing/2014/main" id="{3A542568-200F-9594-E0DF-BF3BC9DB56DF}"/>
              </a:ext>
            </a:extLst>
          </p:cNvPr>
          <p:cNvSpPr>
            <a:spLocks noGrp="1"/>
          </p:cNvSpPr>
          <p:nvPr>
            <p:ph idx="1"/>
          </p:nvPr>
        </p:nvSpPr>
        <p:spPr>
          <a:xfrm>
            <a:off x="6096000" y="820880"/>
            <a:ext cx="5257799" cy="4889350"/>
          </a:xfrm>
        </p:spPr>
        <p:txBody>
          <a:bodyPr vert="horz" lIns="91440" tIns="45720" rIns="91440" bIns="45720" rtlCol="0" anchor="t">
            <a:normAutofit/>
          </a:bodyPr>
          <a:lstStyle/>
          <a:p>
            <a:pPr>
              <a:lnSpc>
                <a:spcPct val="150000"/>
              </a:lnSpc>
            </a:pPr>
            <a:r>
              <a:rPr lang="en-GB" sz="1200" b="1">
                <a:latin typeface="Arial"/>
                <a:cs typeface="Calibri"/>
              </a:rPr>
              <a:t>Introduction</a:t>
            </a:r>
            <a:endParaRPr lang="en-US" b="1">
              <a:cs typeface="Calibri"/>
            </a:endParaRPr>
          </a:p>
          <a:p>
            <a:pPr>
              <a:lnSpc>
                <a:spcPct val="150000"/>
              </a:lnSpc>
            </a:pPr>
            <a:r>
              <a:rPr lang="en-GB" sz="1200">
                <a:latin typeface="Arial"/>
                <a:cs typeface="Calibri"/>
              </a:rPr>
              <a:t>Unit 1 brand you</a:t>
            </a:r>
          </a:p>
          <a:p>
            <a:pPr marL="0" indent="0">
              <a:lnSpc>
                <a:spcPct val="150000"/>
              </a:lnSpc>
              <a:buNone/>
            </a:pPr>
            <a:r>
              <a:rPr lang="en-GB" sz="1200">
                <a:latin typeface="Arial"/>
                <a:cs typeface="Calibri"/>
              </a:rPr>
              <a:t>          Ambition is critical</a:t>
            </a:r>
          </a:p>
          <a:p>
            <a:pPr marL="457200" indent="-457200">
              <a:lnSpc>
                <a:spcPct val="150000"/>
              </a:lnSpc>
            </a:pPr>
            <a:r>
              <a:rPr lang="en-GB" sz="1200">
                <a:latin typeface="Arial"/>
                <a:cs typeface="Calibri"/>
              </a:rPr>
              <a:t>Unit 2 it's small world</a:t>
            </a:r>
          </a:p>
          <a:p>
            <a:pPr marL="0" indent="0">
              <a:lnSpc>
                <a:spcPct val="150000"/>
              </a:lnSpc>
              <a:buNone/>
            </a:pPr>
            <a:r>
              <a:rPr lang="en-GB" sz="1200">
                <a:latin typeface="Arial"/>
                <a:cs typeface="Calibri"/>
              </a:rPr>
              <a:t>         Network society</a:t>
            </a:r>
          </a:p>
          <a:p>
            <a:pPr marL="457200" indent="-457200">
              <a:lnSpc>
                <a:spcPct val="150000"/>
              </a:lnSpc>
            </a:pPr>
            <a:r>
              <a:rPr lang="en-GB" sz="1200">
                <a:latin typeface="Arial"/>
                <a:cs typeface="Calibri"/>
              </a:rPr>
              <a:t>Unit 3  Opportunity knocks</a:t>
            </a:r>
          </a:p>
          <a:p>
            <a:pPr marL="0" indent="0">
              <a:lnSpc>
                <a:spcPct val="150000"/>
              </a:lnSpc>
              <a:buNone/>
            </a:pPr>
            <a:r>
              <a:rPr lang="en-GB" sz="1200">
                <a:latin typeface="Arial"/>
                <a:cs typeface="Calibri"/>
              </a:rPr>
              <a:t>         Creating your own luck</a:t>
            </a:r>
          </a:p>
          <a:p>
            <a:pPr marL="457200" indent="-457200">
              <a:lnSpc>
                <a:spcPct val="150000"/>
              </a:lnSpc>
            </a:pPr>
            <a:r>
              <a:rPr lang="en-GB" sz="1200">
                <a:latin typeface="Arial"/>
                <a:cs typeface="Calibri"/>
              </a:rPr>
              <a:t>Unit 4 the pursuit of happiness</a:t>
            </a:r>
          </a:p>
          <a:p>
            <a:pPr marL="0" indent="0">
              <a:lnSpc>
                <a:spcPct val="150000"/>
              </a:lnSpc>
              <a:buNone/>
            </a:pPr>
            <a:r>
              <a:rPr lang="en-GB" sz="1200">
                <a:latin typeface="Arial"/>
                <a:cs typeface="Calibri"/>
              </a:rPr>
              <a:t>        Passion and perseverance</a:t>
            </a:r>
          </a:p>
          <a:p>
            <a:pPr marL="457200" indent="-457200"/>
            <a:endParaRPr lang="en-GB" sz="2600">
              <a:cs typeface="Calibri"/>
            </a:endParaRPr>
          </a:p>
          <a:p>
            <a:pPr marL="0" indent="0">
              <a:buNone/>
            </a:pPr>
            <a:endParaRPr lang="en-GB" sz="2600">
              <a:cs typeface="Calibri"/>
            </a:endParaRPr>
          </a:p>
        </p:txBody>
      </p:sp>
      <p:sp>
        <p:nvSpPr>
          <p:cNvPr id="51" name="Freeform: Shape 17">
            <a:extLst>
              <a:ext uri="{FF2B5EF4-FFF2-40B4-BE49-F238E27FC236}">
                <a16:creationId xmlns:a16="http://schemas.microsoft.com/office/drawing/2014/main" id="{7B786209-1B0B-4CA9-9BDD-F7327066A8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835649"/>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52" name="Freeform: Shape 19">
            <a:extLst>
              <a:ext uri="{FF2B5EF4-FFF2-40B4-BE49-F238E27FC236}">
                <a16:creationId xmlns:a16="http://schemas.microsoft.com/office/drawing/2014/main" id="{2D2964BB-484D-45AE-AD66-D407D06296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418308"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53" name="Freeform: Shape 21">
            <a:extLst>
              <a:ext uri="{FF2B5EF4-FFF2-40B4-BE49-F238E27FC236}">
                <a16:creationId xmlns:a16="http://schemas.microsoft.com/office/drawing/2014/main" id="{6691AC69-A76E-4DAB-B565-468B6B87AC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132972" y="6258755"/>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601270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DDA330-0E72-23B1-E9FE-C5D7FDFEF585}"/>
              </a:ext>
            </a:extLst>
          </p:cNvPr>
          <p:cNvSpPr>
            <a:spLocks noGrp="1"/>
          </p:cNvSpPr>
          <p:nvPr>
            <p:ph type="title"/>
          </p:nvPr>
        </p:nvSpPr>
        <p:spPr/>
        <p:txBody>
          <a:bodyPr>
            <a:normAutofit/>
          </a:bodyPr>
          <a:lstStyle/>
          <a:p>
            <a:r>
              <a:rPr lang="en-GB" sz="1800" b="1">
                <a:latin typeface="Arial"/>
                <a:cs typeface="Calibri Light"/>
              </a:rPr>
              <a:t>Introduction</a:t>
            </a:r>
            <a:endParaRPr lang="en-GB" sz="1800" b="1">
              <a:latin typeface="Arial"/>
            </a:endParaRPr>
          </a:p>
        </p:txBody>
      </p:sp>
      <p:sp>
        <p:nvSpPr>
          <p:cNvPr id="3" name="Content Placeholder 2">
            <a:extLst>
              <a:ext uri="{FF2B5EF4-FFF2-40B4-BE49-F238E27FC236}">
                <a16:creationId xmlns:a16="http://schemas.microsoft.com/office/drawing/2014/main" id="{6549A92A-5785-F27E-B755-C70C873BE96F}"/>
              </a:ext>
            </a:extLst>
          </p:cNvPr>
          <p:cNvSpPr>
            <a:spLocks noGrp="1"/>
          </p:cNvSpPr>
          <p:nvPr>
            <p:ph idx="1"/>
          </p:nvPr>
        </p:nvSpPr>
        <p:spPr/>
        <p:txBody>
          <a:bodyPr vert="horz" lIns="91440" tIns="45720" rIns="91440" bIns="45720" rtlCol="0" anchor="t">
            <a:normAutofit/>
          </a:bodyPr>
          <a:lstStyle/>
          <a:p>
            <a:pPr marL="0" indent="0">
              <a:lnSpc>
                <a:spcPct val="150000"/>
              </a:lnSpc>
              <a:buNone/>
            </a:pPr>
            <a:r>
              <a:rPr lang="en-GB" sz="1400">
                <a:latin typeface="Arial"/>
                <a:cs typeface="Calibri"/>
              </a:rPr>
              <a:t>On this research </a:t>
            </a:r>
            <a:endParaRPr lang="en-US" sz="1400">
              <a:latin typeface="Arial"/>
              <a:cs typeface="Calibri"/>
            </a:endParaRPr>
          </a:p>
          <a:p>
            <a:pPr>
              <a:lnSpc>
                <a:spcPct val="150000"/>
              </a:lnSpc>
            </a:pPr>
            <a:r>
              <a:rPr lang="en-GB" sz="1400">
                <a:latin typeface="Arial"/>
                <a:cs typeface="Calibri"/>
              </a:rPr>
              <a:t>I will be writing about how to make a brand which says ambition is critical? Yes, it is critical because without believing in yourself you will not move or do anything in this world.</a:t>
            </a:r>
          </a:p>
          <a:p>
            <a:pPr>
              <a:lnSpc>
                <a:spcPct val="150000"/>
              </a:lnSpc>
            </a:pPr>
            <a:r>
              <a:rPr lang="en-GB" sz="1400">
                <a:latin typeface="Arial"/>
                <a:cs typeface="Calibri"/>
              </a:rPr>
              <a:t>In this small world how to create powerful personal brand or opportunities in this network society but first you must the understand the nature of how it works. </a:t>
            </a:r>
          </a:p>
          <a:p>
            <a:pPr>
              <a:lnSpc>
                <a:spcPct val="150000"/>
              </a:lnSpc>
            </a:pPr>
            <a:r>
              <a:rPr lang="en-GB" sz="1400">
                <a:latin typeface="Arial"/>
                <a:cs typeface="Calibri"/>
              </a:rPr>
              <a:t>When opportunity knocks how you can create your own luck or how to use lucky or how to manage or handle the unpredictable cases when happen.</a:t>
            </a:r>
          </a:p>
          <a:p>
            <a:pPr>
              <a:lnSpc>
                <a:spcPct val="150000"/>
              </a:lnSpc>
            </a:pPr>
            <a:r>
              <a:rPr lang="en-GB" sz="1400">
                <a:latin typeface="Arial"/>
                <a:cs typeface="Calibri"/>
              </a:rPr>
              <a:t>When pursuing for happiness how to considerate using passion and perseverance rules, especially when things are working smoothing for you or come back from stress situation like the motivations and encouraging yourself to be better.</a:t>
            </a:r>
          </a:p>
          <a:p>
            <a:pPr marL="0" indent="0">
              <a:lnSpc>
                <a:spcPct val="150000"/>
              </a:lnSpc>
              <a:buNone/>
            </a:pPr>
            <a:endParaRPr lang="en-GB" sz="1400">
              <a:latin typeface="Arial"/>
              <a:cs typeface="Calibri"/>
            </a:endParaRPr>
          </a:p>
          <a:p>
            <a:endParaRPr lang="en-GB">
              <a:cs typeface="Calibri"/>
            </a:endParaRPr>
          </a:p>
        </p:txBody>
      </p:sp>
    </p:spTree>
    <p:extLst>
      <p:ext uri="{BB962C8B-B14F-4D97-AF65-F5344CB8AC3E}">
        <p14:creationId xmlns:p14="http://schemas.microsoft.com/office/powerpoint/2010/main" val="32389559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038CB10-1F5C-4D54-9DF7-12586DE5B0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7546" y="4572000"/>
            <a:ext cx="7058307" cy="1964266"/>
          </a:xfrm>
          <a:prstGeom prst="rect">
            <a:avLst/>
          </a:prstGeom>
          <a:solidFill>
            <a:srgbClr val="794A3E">
              <a:alpha val="9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43C2160-54BB-21F2-FA3A-EA88E8C472F2}"/>
              </a:ext>
            </a:extLst>
          </p:cNvPr>
          <p:cNvSpPr>
            <a:spLocks noGrp="1"/>
          </p:cNvSpPr>
          <p:nvPr>
            <p:ph type="title"/>
          </p:nvPr>
        </p:nvSpPr>
        <p:spPr>
          <a:xfrm>
            <a:off x="524256" y="4767072"/>
            <a:ext cx="6594189" cy="1625210"/>
          </a:xfrm>
        </p:spPr>
        <p:txBody>
          <a:bodyPr>
            <a:normAutofit/>
          </a:bodyPr>
          <a:lstStyle/>
          <a:p>
            <a:pPr algn="r"/>
            <a:r>
              <a:rPr lang="en-GB" b="1">
                <a:solidFill>
                  <a:srgbClr val="92D050"/>
                </a:solidFill>
                <a:latin typeface="Arial"/>
                <a:cs typeface="Calibri Light"/>
              </a:rPr>
              <a:t>DEFINATION OF AMBITION IS CRITICAL</a:t>
            </a:r>
          </a:p>
        </p:txBody>
      </p:sp>
      <p:sp>
        <p:nvSpPr>
          <p:cNvPr id="11" name="Rectangle 10">
            <a:extLst>
              <a:ext uri="{FF2B5EF4-FFF2-40B4-BE49-F238E27FC236}">
                <a16:creationId xmlns:a16="http://schemas.microsoft.com/office/drawing/2014/main" id="{73ED6512-6858-4552-B699-9A97FE9A4E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5" y="321732"/>
            <a:ext cx="4335613" cy="6214534"/>
          </a:xfrm>
          <a:prstGeom prst="rect">
            <a:avLst/>
          </a:pr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0AD063E5-D7BC-7EF8-3C8A-6358688826CC}"/>
              </a:ext>
            </a:extLst>
          </p:cNvPr>
          <p:cNvSpPr>
            <a:spLocks noGrp="1"/>
          </p:cNvSpPr>
          <p:nvPr>
            <p:ph idx="1"/>
          </p:nvPr>
        </p:nvSpPr>
        <p:spPr>
          <a:xfrm>
            <a:off x="7534514" y="917725"/>
            <a:ext cx="3919544" cy="4852362"/>
          </a:xfrm>
        </p:spPr>
        <p:txBody>
          <a:bodyPr vert="horz" lIns="91440" tIns="45720" rIns="91440" bIns="45720" rtlCol="0" anchor="ctr">
            <a:normAutofit fontScale="85000" lnSpcReduction="10000"/>
          </a:bodyPr>
          <a:lstStyle/>
          <a:p>
            <a:pPr>
              <a:lnSpc>
                <a:spcPct val="150000"/>
              </a:lnSpc>
            </a:pPr>
            <a:r>
              <a:rPr lang="en-GB" sz="2000">
                <a:solidFill>
                  <a:srgbClr val="92D050"/>
                </a:solidFill>
                <a:cs typeface="Calibri"/>
              </a:rPr>
              <a:t>If people say ambition is critical yes, I believed it because without believing in yourself, you will not move, growth, accomplish your task,  be successful or even having victory over anything on this earth. One must be strong or have courage to move to the next level without fear to be able to gain victory, to be successful, accomplish your duties, or growth in whatever you are doing. Then ambition is very good or important for one succussed in life.</a:t>
            </a:r>
          </a:p>
          <a:p>
            <a:pPr>
              <a:lnSpc>
                <a:spcPct val="150000"/>
              </a:lnSpc>
            </a:pPr>
            <a:endParaRPr lang="en-GB" sz="2000">
              <a:solidFill>
                <a:srgbClr val="92D050"/>
              </a:solidFill>
              <a:cs typeface="Calibri"/>
            </a:endParaRPr>
          </a:p>
        </p:txBody>
      </p:sp>
      <p:pic>
        <p:nvPicPr>
          <p:cNvPr id="5" name="Picture 5">
            <a:extLst>
              <a:ext uri="{FF2B5EF4-FFF2-40B4-BE49-F238E27FC236}">
                <a16:creationId xmlns:a16="http://schemas.microsoft.com/office/drawing/2014/main" id="{49DC6422-F3C6-D1DD-7F58-08EE5C0FDD89}"/>
              </a:ext>
            </a:extLst>
          </p:cNvPr>
          <p:cNvPicPr>
            <a:picLocks noChangeAspect="1"/>
          </p:cNvPicPr>
          <p:nvPr/>
        </p:nvPicPr>
        <p:blipFill>
          <a:blip r:embed="rId3"/>
          <a:stretch>
            <a:fillRect/>
          </a:stretch>
        </p:blipFill>
        <p:spPr>
          <a:xfrm>
            <a:off x="320636" y="320600"/>
            <a:ext cx="7146964" cy="4197994"/>
          </a:xfrm>
          <a:prstGeom prst="rect">
            <a:avLst/>
          </a:prstGeom>
        </p:spPr>
      </p:pic>
    </p:spTree>
    <p:extLst>
      <p:ext uri="{BB962C8B-B14F-4D97-AF65-F5344CB8AC3E}">
        <p14:creationId xmlns:p14="http://schemas.microsoft.com/office/powerpoint/2010/main" val="37242063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2049CE-2B44-886B-E8CA-6874945CED10}"/>
              </a:ext>
            </a:extLst>
          </p:cNvPr>
          <p:cNvSpPr>
            <a:spLocks noGrp="1"/>
          </p:cNvSpPr>
          <p:nvPr>
            <p:ph type="title"/>
          </p:nvPr>
        </p:nvSpPr>
        <p:spPr/>
        <p:txBody>
          <a:bodyPr/>
          <a:lstStyle/>
          <a:p>
            <a:r>
              <a:rPr lang="en-GB">
                <a:cs typeface="Calibri Light"/>
              </a:rPr>
              <a:t>The two types of ambition are as follow</a:t>
            </a:r>
            <a:endParaRPr lang="en-GB"/>
          </a:p>
        </p:txBody>
      </p:sp>
      <p:sp>
        <p:nvSpPr>
          <p:cNvPr id="3" name="Content Placeholder 2">
            <a:extLst>
              <a:ext uri="{FF2B5EF4-FFF2-40B4-BE49-F238E27FC236}">
                <a16:creationId xmlns:a16="http://schemas.microsoft.com/office/drawing/2014/main" id="{33B5B491-6EDD-A404-EA98-E449D5F3F5EB}"/>
              </a:ext>
            </a:extLst>
          </p:cNvPr>
          <p:cNvSpPr>
            <a:spLocks noGrp="1"/>
          </p:cNvSpPr>
          <p:nvPr>
            <p:ph idx="1"/>
          </p:nvPr>
        </p:nvSpPr>
        <p:spPr/>
        <p:txBody>
          <a:bodyPr vert="horz" lIns="91440" tIns="45720" rIns="91440" bIns="45720" rtlCol="0" anchor="t">
            <a:normAutofit/>
          </a:bodyPr>
          <a:lstStyle/>
          <a:p>
            <a:pPr>
              <a:lnSpc>
                <a:spcPct val="150000"/>
              </a:lnSpc>
            </a:pPr>
            <a:r>
              <a:rPr lang="en-GB" sz="1400">
                <a:highlight>
                  <a:srgbClr val="FF0000"/>
                </a:highlight>
                <a:latin typeface="Arial"/>
                <a:cs typeface="Calibri"/>
              </a:rPr>
              <a:t>Extrinsic ambition</a:t>
            </a:r>
            <a:r>
              <a:rPr lang="en-GB" sz="1400">
                <a:latin typeface="Arial"/>
                <a:cs typeface="Calibri"/>
              </a:rPr>
              <a:t>: Is when someone is influences by extrinsic benefits, or bonus example can be like youtuber who is move by extrinsic bonus such as awards, chart, money and incentive of recognition. The youtubers work hard creating lots of content to enable their  viewers  to watch they blogs. These self-encouragement and determination can lead to success .</a:t>
            </a:r>
          </a:p>
          <a:p>
            <a:endParaRPr lang="en-GB" sz="1200">
              <a:latin typeface="Arial"/>
              <a:cs typeface="Calibri"/>
            </a:endParaRPr>
          </a:p>
          <a:p>
            <a:pPr>
              <a:lnSpc>
                <a:spcPct val="150000"/>
              </a:lnSpc>
            </a:pPr>
            <a:r>
              <a:rPr lang="en-GB" sz="1400">
                <a:highlight>
                  <a:srgbClr val="FF0000"/>
                </a:highlight>
                <a:latin typeface="Arial"/>
                <a:cs typeface="Calibri"/>
              </a:rPr>
              <a:t>Intrinsic ambition:</a:t>
            </a:r>
            <a:r>
              <a:rPr lang="en-GB" sz="1400">
                <a:latin typeface="Arial"/>
                <a:cs typeface="Calibri"/>
              </a:rPr>
              <a:t> Is when someone is concentrating closely on  something that  he or she  would like to achieve in future, something in that field he or she aiming to  be victorious or in a field his or her  your choice, like us the BSc students for health and Social Care are aiming to achieved something at the end level 6, that is to be a full qualified BSc(HON) health and Social Care worker. That is our dream to be full health worker.</a:t>
            </a:r>
            <a:endParaRPr lang="en-GB" sz="1400">
              <a:highlight>
                <a:srgbClr val="FF0000"/>
              </a:highlight>
              <a:latin typeface="Arial"/>
              <a:cs typeface="Calibri"/>
            </a:endParaRPr>
          </a:p>
        </p:txBody>
      </p:sp>
    </p:spTree>
    <p:extLst>
      <p:ext uri="{BB962C8B-B14F-4D97-AF65-F5344CB8AC3E}">
        <p14:creationId xmlns:p14="http://schemas.microsoft.com/office/powerpoint/2010/main" val="10607394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4F319-A867-B7E4-452A-2A2E9C5C882D}"/>
              </a:ext>
            </a:extLst>
          </p:cNvPr>
          <p:cNvSpPr>
            <a:spLocks noGrp="1"/>
          </p:cNvSpPr>
          <p:nvPr>
            <p:ph type="title"/>
          </p:nvPr>
        </p:nvSpPr>
        <p:spPr>
          <a:xfrm>
            <a:off x="618241" y="388692"/>
            <a:ext cx="10515600" cy="1325563"/>
          </a:xfrm>
        </p:spPr>
        <p:txBody>
          <a:bodyPr>
            <a:normAutofit/>
          </a:bodyPr>
          <a:lstStyle/>
          <a:p>
            <a:r>
              <a:rPr lang="en-GB" sz="1400" b="1">
                <a:latin typeface="Arial"/>
                <a:cs typeface="Calibri Light"/>
              </a:rPr>
              <a:t>Notions of authentic choice and freedom(ambition is critical): sometimes people might think that freedom is free for all human beings no sometimes authentic freedom might not mean doing whatever one feel like doing but rather it is the understanding who you are ,knowing yourself and what you can be doing for your community.</a:t>
            </a:r>
            <a:br>
              <a:rPr lang="en-GB" sz="1400" b="1">
                <a:latin typeface="Arial"/>
                <a:ea typeface="+mj-lt"/>
                <a:cs typeface="+mj-lt"/>
              </a:rPr>
            </a:br>
            <a:br>
              <a:rPr lang="en-GB" sz="1200" b="1">
                <a:latin typeface="Arial"/>
                <a:cs typeface="Calibri Light"/>
              </a:rPr>
            </a:br>
            <a:endParaRPr lang="en-GB" sz="1200">
              <a:latin typeface="Arial"/>
              <a:cs typeface="Calibri Light"/>
            </a:endParaRPr>
          </a:p>
        </p:txBody>
      </p:sp>
      <p:pic>
        <p:nvPicPr>
          <p:cNvPr id="4" name="Picture 4" descr="A picture containing text, nature, outdoor, shore&#10;&#10;Description automatically generated">
            <a:extLst>
              <a:ext uri="{FF2B5EF4-FFF2-40B4-BE49-F238E27FC236}">
                <a16:creationId xmlns:a16="http://schemas.microsoft.com/office/drawing/2014/main" id="{A13C91FF-615F-1F71-3053-1B2E584BC097}"/>
              </a:ext>
            </a:extLst>
          </p:cNvPr>
          <p:cNvPicPr>
            <a:picLocks noGrp="1" noChangeAspect="1"/>
          </p:cNvPicPr>
          <p:nvPr>
            <p:ph idx="1"/>
          </p:nvPr>
        </p:nvPicPr>
        <p:blipFill>
          <a:blip r:embed="rId3"/>
          <a:stretch>
            <a:fillRect/>
          </a:stretch>
        </p:blipFill>
        <p:spPr>
          <a:xfrm>
            <a:off x="2566987" y="1943894"/>
            <a:ext cx="7058025" cy="4114800"/>
          </a:xfrm>
        </p:spPr>
      </p:pic>
    </p:spTree>
    <p:extLst>
      <p:ext uri="{BB962C8B-B14F-4D97-AF65-F5344CB8AC3E}">
        <p14:creationId xmlns:p14="http://schemas.microsoft.com/office/powerpoint/2010/main" val="42531297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17">
            <a:extLst>
              <a:ext uri="{FF2B5EF4-FFF2-40B4-BE49-F238E27FC236}">
                <a16:creationId xmlns:a16="http://schemas.microsoft.com/office/drawing/2014/main" id="{A9607B8D-5A6C-4ECB-9047-3836C51C14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19">
            <a:extLst>
              <a:ext uri="{FF2B5EF4-FFF2-40B4-BE49-F238E27FC236}">
                <a16:creationId xmlns:a16="http://schemas.microsoft.com/office/drawing/2014/main" id="{CA84D6C4-24A3-44DC-9607-566CF5A2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570"/>
            <a:ext cx="6096000" cy="685643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72F7300B-53A6-4A16-AA84-78597664F0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5229" y="685800"/>
            <a:ext cx="4743071" cy="54864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595E410-5C29-D117-0F75-35EDA12633A6}"/>
              </a:ext>
            </a:extLst>
          </p:cNvPr>
          <p:cNvSpPr>
            <a:spLocks noGrp="1"/>
          </p:cNvSpPr>
          <p:nvPr>
            <p:ph type="title"/>
          </p:nvPr>
        </p:nvSpPr>
        <p:spPr>
          <a:xfrm>
            <a:off x="1467293" y="1259958"/>
            <a:ext cx="3232298" cy="2481727"/>
          </a:xfrm>
        </p:spPr>
        <p:txBody>
          <a:bodyPr vert="horz" lIns="91440" tIns="45720" rIns="91440" bIns="45720" rtlCol="0" anchor="b">
            <a:normAutofit/>
          </a:bodyPr>
          <a:lstStyle/>
          <a:p>
            <a:pPr algn="ctr"/>
            <a:r>
              <a:rPr lang="en-US" sz="1500" b="1">
                <a:solidFill>
                  <a:schemeClr val="tx1">
                    <a:lumMod val="65000"/>
                    <a:lumOff val="35000"/>
                  </a:schemeClr>
                </a:solidFill>
              </a:rPr>
              <a:t>    </a:t>
            </a:r>
            <a:r>
              <a:rPr lang="en-US" sz="1500">
                <a:solidFill>
                  <a:schemeClr val="tx1">
                    <a:lumMod val="65000"/>
                    <a:lumOff val="35000"/>
                  </a:schemeClr>
                </a:solidFill>
              </a:rPr>
              <a:t> </a:t>
            </a:r>
            <a:r>
              <a:rPr lang="en-US" sz="1500" b="1">
                <a:solidFill>
                  <a:schemeClr val="tx1">
                    <a:lumMod val="65000"/>
                    <a:lumOff val="35000"/>
                  </a:schemeClr>
                </a:solidFill>
              </a:rPr>
              <a:t>The good set and good through of your ambition</a:t>
            </a:r>
            <a:r>
              <a:rPr lang="en-US" sz="1500">
                <a:solidFill>
                  <a:schemeClr val="tx1">
                    <a:lumMod val="65000"/>
                    <a:lumOff val="35000"/>
                  </a:schemeClr>
                </a:solidFill>
              </a:rPr>
              <a:t> : very good ambition is a very good way of achieving your goals or it can be realistic aims to  achieved your goals unlike the bad ambition which mean failing or unrealistic or unworkable  goals. Good aims and objective  of your goal is a realistic meaning your goals will be attainable. Making your dreams come true.         </a:t>
            </a:r>
            <a:endParaRPr lang="en-US" sz="1500" b="1">
              <a:solidFill>
                <a:schemeClr val="tx1">
                  <a:lumMod val="65000"/>
                  <a:lumOff val="35000"/>
                </a:schemeClr>
              </a:solidFill>
            </a:endParaRPr>
          </a:p>
        </p:txBody>
      </p:sp>
      <p:pic>
        <p:nvPicPr>
          <p:cNvPr id="4" name="Picture 4" descr="A picture containing text, nature, sunset, night sky&#10;&#10;Description automatically generated">
            <a:extLst>
              <a:ext uri="{FF2B5EF4-FFF2-40B4-BE49-F238E27FC236}">
                <a16:creationId xmlns:a16="http://schemas.microsoft.com/office/drawing/2014/main" id="{24EA7A30-44E0-0F96-7655-543004AAF3B4}"/>
              </a:ext>
            </a:extLst>
          </p:cNvPr>
          <p:cNvPicPr>
            <a:picLocks noGrp="1" noChangeAspect="1"/>
          </p:cNvPicPr>
          <p:nvPr>
            <p:ph idx="1"/>
          </p:nvPr>
        </p:nvPicPr>
        <p:blipFill rotWithShape="1">
          <a:blip r:embed="rId3"/>
          <a:srcRect l="3378" r="3744"/>
          <a:stretch/>
        </p:blipFill>
        <p:spPr>
          <a:xfrm>
            <a:off x="6096000" y="1571"/>
            <a:ext cx="6096000" cy="6856429"/>
          </a:xfrm>
          <a:prstGeom prst="rect">
            <a:avLst/>
          </a:prstGeom>
        </p:spPr>
      </p:pic>
    </p:spTree>
    <p:extLst>
      <p:ext uri="{BB962C8B-B14F-4D97-AF65-F5344CB8AC3E}">
        <p14:creationId xmlns:p14="http://schemas.microsoft.com/office/powerpoint/2010/main" val="1514409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27">
            <a:extLst>
              <a:ext uri="{FF2B5EF4-FFF2-40B4-BE49-F238E27FC236}">
                <a16:creationId xmlns:a16="http://schemas.microsoft.com/office/drawing/2014/main" id="{1825AC39-5F85-4CAA-8A81-A1287086B2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Freeform: Shape 29">
            <a:extLst>
              <a:ext uri="{FF2B5EF4-FFF2-40B4-BE49-F238E27FC236}">
                <a16:creationId xmlns:a16="http://schemas.microsoft.com/office/drawing/2014/main" id="{95DA4D23-37FC-4B90-8188-F0377C5F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417162" cy="6858000"/>
          </a:xfrm>
          <a:custGeom>
            <a:avLst/>
            <a:gdLst>
              <a:gd name="connsiteX0" fmla="*/ 0 w 4417162"/>
              <a:gd name="connsiteY0" fmla="*/ 0 h 6858000"/>
              <a:gd name="connsiteX1" fmla="*/ 144378 w 4417162"/>
              <a:gd name="connsiteY1" fmla="*/ 0 h 6858000"/>
              <a:gd name="connsiteX2" fmla="*/ 2310062 w 4417162"/>
              <a:gd name="connsiteY2" fmla="*/ 0 h 6858000"/>
              <a:gd name="connsiteX3" fmla="*/ 4227367 w 4417162"/>
              <a:gd name="connsiteY3" fmla="*/ 0 h 6858000"/>
              <a:gd name="connsiteX4" fmla="*/ 4232407 w 4417162"/>
              <a:gd name="connsiteY4" fmla="*/ 66675 h 6858000"/>
              <a:gd name="connsiteX5" fmla="*/ 4240804 w 4417162"/>
              <a:gd name="connsiteY5" fmla="*/ 122237 h 6858000"/>
              <a:gd name="connsiteX6" fmla="*/ 4250882 w 4417162"/>
              <a:gd name="connsiteY6" fmla="*/ 174625 h 6858000"/>
              <a:gd name="connsiteX7" fmla="*/ 4267678 w 4417162"/>
              <a:gd name="connsiteY7" fmla="*/ 217487 h 6858000"/>
              <a:gd name="connsiteX8" fmla="*/ 4284474 w 4417162"/>
              <a:gd name="connsiteY8" fmla="*/ 260350 h 6858000"/>
              <a:gd name="connsiteX9" fmla="*/ 4304629 w 4417162"/>
              <a:gd name="connsiteY9" fmla="*/ 296862 h 6858000"/>
              <a:gd name="connsiteX10" fmla="*/ 4324784 w 4417162"/>
              <a:gd name="connsiteY10" fmla="*/ 334962 h 6858000"/>
              <a:gd name="connsiteX11" fmla="*/ 4343260 w 4417162"/>
              <a:gd name="connsiteY11" fmla="*/ 369887 h 6858000"/>
              <a:gd name="connsiteX12" fmla="*/ 4361735 w 4417162"/>
              <a:gd name="connsiteY12" fmla="*/ 409575 h 6858000"/>
              <a:gd name="connsiteX13" fmla="*/ 4378531 w 4417162"/>
              <a:gd name="connsiteY13" fmla="*/ 450850 h 6858000"/>
              <a:gd name="connsiteX14" fmla="*/ 4393648 w 4417162"/>
              <a:gd name="connsiteY14" fmla="*/ 496887 h 6858000"/>
              <a:gd name="connsiteX15" fmla="*/ 4405405 w 4417162"/>
              <a:gd name="connsiteY15" fmla="*/ 546100 h 6858000"/>
              <a:gd name="connsiteX16" fmla="*/ 4413803 w 4417162"/>
              <a:gd name="connsiteY16" fmla="*/ 606425 h 6858000"/>
              <a:gd name="connsiteX17" fmla="*/ 4417162 w 4417162"/>
              <a:gd name="connsiteY17" fmla="*/ 673100 h 6858000"/>
              <a:gd name="connsiteX18" fmla="*/ 4413803 w 4417162"/>
              <a:gd name="connsiteY18" fmla="*/ 744537 h 6858000"/>
              <a:gd name="connsiteX19" fmla="*/ 4405405 w 4417162"/>
              <a:gd name="connsiteY19" fmla="*/ 801687 h 6858000"/>
              <a:gd name="connsiteX20" fmla="*/ 4393648 w 4417162"/>
              <a:gd name="connsiteY20" fmla="*/ 854075 h 6858000"/>
              <a:gd name="connsiteX21" fmla="*/ 4378531 w 4417162"/>
              <a:gd name="connsiteY21" fmla="*/ 901700 h 6858000"/>
              <a:gd name="connsiteX22" fmla="*/ 4361735 w 4417162"/>
              <a:gd name="connsiteY22" fmla="*/ 942975 h 6858000"/>
              <a:gd name="connsiteX23" fmla="*/ 4341580 w 4417162"/>
              <a:gd name="connsiteY23" fmla="*/ 981075 h 6858000"/>
              <a:gd name="connsiteX24" fmla="*/ 4321425 w 4417162"/>
              <a:gd name="connsiteY24" fmla="*/ 1017587 h 6858000"/>
              <a:gd name="connsiteX25" fmla="*/ 4301270 w 4417162"/>
              <a:gd name="connsiteY25" fmla="*/ 1055687 h 6858000"/>
              <a:gd name="connsiteX26" fmla="*/ 4282794 w 4417162"/>
              <a:gd name="connsiteY26" fmla="*/ 1095375 h 6858000"/>
              <a:gd name="connsiteX27" fmla="*/ 4264318 w 4417162"/>
              <a:gd name="connsiteY27" fmla="*/ 1136650 h 6858000"/>
              <a:gd name="connsiteX28" fmla="*/ 4249203 w 4417162"/>
              <a:gd name="connsiteY28" fmla="*/ 1182687 h 6858000"/>
              <a:gd name="connsiteX29" fmla="*/ 4239125 w 4417162"/>
              <a:gd name="connsiteY29" fmla="*/ 1235075 h 6858000"/>
              <a:gd name="connsiteX30" fmla="*/ 4229047 w 4417162"/>
              <a:gd name="connsiteY30" fmla="*/ 1295400 h 6858000"/>
              <a:gd name="connsiteX31" fmla="*/ 4227367 w 4417162"/>
              <a:gd name="connsiteY31" fmla="*/ 1363662 h 6858000"/>
              <a:gd name="connsiteX32" fmla="*/ 4229047 w 4417162"/>
              <a:gd name="connsiteY32" fmla="*/ 1431925 h 6858000"/>
              <a:gd name="connsiteX33" fmla="*/ 4239125 w 4417162"/>
              <a:gd name="connsiteY33" fmla="*/ 1492250 h 6858000"/>
              <a:gd name="connsiteX34" fmla="*/ 4249203 w 4417162"/>
              <a:gd name="connsiteY34" fmla="*/ 1544637 h 6858000"/>
              <a:gd name="connsiteX35" fmla="*/ 4264318 w 4417162"/>
              <a:gd name="connsiteY35" fmla="*/ 1589087 h 6858000"/>
              <a:gd name="connsiteX36" fmla="*/ 4282794 w 4417162"/>
              <a:gd name="connsiteY36" fmla="*/ 1631950 h 6858000"/>
              <a:gd name="connsiteX37" fmla="*/ 4301270 w 4417162"/>
              <a:gd name="connsiteY37" fmla="*/ 1671637 h 6858000"/>
              <a:gd name="connsiteX38" fmla="*/ 4321425 w 4417162"/>
              <a:gd name="connsiteY38" fmla="*/ 1708150 h 6858000"/>
              <a:gd name="connsiteX39" fmla="*/ 4341580 w 4417162"/>
              <a:gd name="connsiteY39" fmla="*/ 1743075 h 6858000"/>
              <a:gd name="connsiteX40" fmla="*/ 4361735 w 4417162"/>
              <a:gd name="connsiteY40" fmla="*/ 1782762 h 6858000"/>
              <a:gd name="connsiteX41" fmla="*/ 4378531 w 4417162"/>
              <a:gd name="connsiteY41" fmla="*/ 1824037 h 6858000"/>
              <a:gd name="connsiteX42" fmla="*/ 4393648 w 4417162"/>
              <a:gd name="connsiteY42" fmla="*/ 1870075 h 6858000"/>
              <a:gd name="connsiteX43" fmla="*/ 4405405 w 4417162"/>
              <a:gd name="connsiteY43" fmla="*/ 1922462 h 6858000"/>
              <a:gd name="connsiteX44" fmla="*/ 4413803 w 4417162"/>
              <a:gd name="connsiteY44" fmla="*/ 1982787 h 6858000"/>
              <a:gd name="connsiteX45" fmla="*/ 4417162 w 4417162"/>
              <a:gd name="connsiteY45" fmla="*/ 2051050 h 6858000"/>
              <a:gd name="connsiteX46" fmla="*/ 4413803 w 4417162"/>
              <a:gd name="connsiteY46" fmla="*/ 2119312 h 6858000"/>
              <a:gd name="connsiteX47" fmla="*/ 4405405 w 4417162"/>
              <a:gd name="connsiteY47" fmla="*/ 2179637 h 6858000"/>
              <a:gd name="connsiteX48" fmla="*/ 4393648 w 4417162"/>
              <a:gd name="connsiteY48" fmla="*/ 2232025 h 6858000"/>
              <a:gd name="connsiteX49" fmla="*/ 4378531 w 4417162"/>
              <a:gd name="connsiteY49" fmla="*/ 2278062 h 6858000"/>
              <a:gd name="connsiteX50" fmla="*/ 4361735 w 4417162"/>
              <a:gd name="connsiteY50" fmla="*/ 2319337 h 6858000"/>
              <a:gd name="connsiteX51" fmla="*/ 4341580 w 4417162"/>
              <a:gd name="connsiteY51" fmla="*/ 2359025 h 6858000"/>
              <a:gd name="connsiteX52" fmla="*/ 4321425 w 4417162"/>
              <a:gd name="connsiteY52" fmla="*/ 2395537 h 6858000"/>
              <a:gd name="connsiteX53" fmla="*/ 4301270 w 4417162"/>
              <a:gd name="connsiteY53" fmla="*/ 2433637 h 6858000"/>
              <a:gd name="connsiteX54" fmla="*/ 4282794 w 4417162"/>
              <a:gd name="connsiteY54" fmla="*/ 2471737 h 6858000"/>
              <a:gd name="connsiteX55" fmla="*/ 4264318 w 4417162"/>
              <a:gd name="connsiteY55" fmla="*/ 2513012 h 6858000"/>
              <a:gd name="connsiteX56" fmla="*/ 4249203 w 4417162"/>
              <a:gd name="connsiteY56" fmla="*/ 2560637 h 6858000"/>
              <a:gd name="connsiteX57" fmla="*/ 4239125 w 4417162"/>
              <a:gd name="connsiteY57" fmla="*/ 2613025 h 6858000"/>
              <a:gd name="connsiteX58" fmla="*/ 4229047 w 4417162"/>
              <a:gd name="connsiteY58" fmla="*/ 2671762 h 6858000"/>
              <a:gd name="connsiteX59" fmla="*/ 4227367 w 4417162"/>
              <a:gd name="connsiteY59" fmla="*/ 2741612 h 6858000"/>
              <a:gd name="connsiteX60" fmla="*/ 4229047 w 4417162"/>
              <a:gd name="connsiteY60" fmla="*/ 2809875 h 6858000"/>
              <a:gd name="connsiteX61" fmla="*/ 4239125 w 4417162"/>
              <a:gd name="connsiteY61" fmla="*/ 2868612 h 6858000"/>
              <a:gd name="connsiteX62" fmla="*/ 4249203 w 4417162"/>
              <a:gd name="connsiteY62" fmla="*/ 2922587 h 6858000"/>
              <a:gd name="connsiteX63" fmla="*/ 4264318 w 4417162"/>
              <a:gd name="connsiteY63" fmla="*/ 2967037 h 6858000"/>
              <a:gd name="connsiteX64" fmla="*/ 4282794 w 4417162"/>
              <a:gd name="connsiteY64" fmla="*/ 3009900 h 6858000"/>
              <a:gd name="connsiteX65" fmla="*/ 4301270 w 4417162"/>
              <a:gd name="connsiteY65" fmla="*/ 3046412 h 6858000"/>
              <a:gd name="connsiteX66" fmla="*/ 4321425 w 4417162"/>
              <a:gd name="connsiteY66" fmla="*/ 3084512 h 6858000"/>
              <a:gd name="connsiteX67" fmla="*/ 4341580 w 4417162"/>
              <a:gd name="connsiteY67" fmla="*/ 3121025 h 6858000"/>
              <a:gd name="connsiteX68" fmla="*/ 4361735 w 4417162"/>
              <a:gd name="connsiteY68" fmla="*/ 3160712 h 6858000"/>
              <a:gd name="connsiteX69" fmla="*/ 4378531 w 4417162"/>
              <a:gd name="connsiteY69" fmla="*/ 3201987 h 6858000"/>
              <a:gd name="connsiteX70" fmla="*/ 4393648 w 4417162"/>
              <a:gd name="connsiteY70" fmla="*/ 3248025 h 6858000"/>
              <a:gd name="connsiteX71" fmla="*/ 4405405 w 4417162"/>
              <a:gd name="connsiteY71" fmla="*/ 3300412 h 6858000"/>
              <a:gd name="connsiteX72" fmla="*/ 4413803 w 4417162"/>
              <a:gd name="connsiteY72" fmla="*/ 3360737 h 6858000"/>
              <a:gd name="connsiteX73" fmla="*/ 4417162 w 4417162"/>
              <a:gd name="connsiteY73" fmla="*/ 3427412 h 6858000"/>
              <a:gd name="connsiteX74" fmla="*/ 4413803 w 4417162"/>
              <a:gd name="connsiteY74" fmla="*/ 3497262 h 6858000"/>
              <a:gd name="connsiteX75" fmla="*/ 4405405 w 4417162"/>
              <a:gd name="connsiteY75" fmla="*/ 3557587 h 6858000"/>
              <a:gd name="connsiteX76" fmla="*/ 4393648 w 4417162"/>
              <a:gd name="connsiteY76" fmla="*/ 3609975 h 6858000"/>
              <a:gd name="connsiteX77" fmla="*/ 4378531 w 4417162"/>
              <a:gd name="connsiteY77" fmla="*/ 3656012 h 6858000"/>
              <a:gd name="connsiteX78" fmla="*/ 4361735 w 4417162"/>
              <a:gd name="connsiteY78" fmla="*/ 3697287 h 6858000"/>
              <a:gd name="connsiteX79" fmla="*/ 4341580 w 4417162"/>
              <a:gd name="connsiteY79" fmla="*/ 3736975 h 6858000"/>
              <a:gd name="connsiteX80" fmla="*/ 4301270 w 4417162"/>
              <a:gd name="connsiteY80" fmla="*/ 3811587 h 6858000"/>
              <a:gd name="connsiteX81" fmla="*/ 4282794 w 4417162"/>
              <a:gd name="connsiteY81" fmla="*/ 3848100 h 6858000"/>
              <a:gd name="connsiteX82" fmla="*/ 4264318 w 4417162"/>
              <a:gd name="connsiteY82" fmla="*/ 3890962 h 6858000"/>
              <a:gd name="connsiteX83" fmla="*/ 4249203 w 4417162"/>
              <a:gd name="connsiteY83" fmla="*/ 3935412 h 6858000"/>
              <a:gd name="connsiteX84" fmla="*/ 4239125 w 4417162"/>
              <a:gd name="connsiteY84" fmla="*/ 3987800 h 6858000"/>
              <a:gd name="connsiteX85" fmla="*/ 4229047 w 4417162"/>
              <a:gd name="connsiteY85" fmla="*/ 4048125 h 6858000"/>
              <a:gd name="connsiteX86" fmla="*/ 4227367 w 4417162"/>
              <a:gd name="connsiteY86" fmla="*/ 4116387 h 6858000"/>
              <a:gd name="connsiteX87" fmla="*/ 4229047 w 4417162"/>
              <a:gd name="connsiteY87" fmla="*/ 4186237 h 6858000"/>
              <a:gd name="connsiteX88" fmla="*/ 4239125 w 4417162"/>
              <a:gd name="connsiteY88" fmla="*/ 4244975 h 6858000"/>
              <a:gd name="connsiteX89" fmla="*/ 4249203 w 4417162"/>
              <a:gd name="connsiteY89" fmla="*/ 4297362 h 6858000"/>
              <a:gd name="connsiteX90" fmla="*/ 4264318 w 4417162"/>
              <a:gd name="connsiteY90" fmla="*/ 4343400 h 6858000"/>
              <a:gd name="connsiteX91" fmla="*/ 4282794 w 4417162"/>
              <a:gd name="connsiteY91" fmla="*/ 4386262 h 6858000"/>
              <a:gd name="connsiteX92" fmla="*/ 4301270 w 4417162"/>
              <a:gd name="connsiteY92" fmla="*/ 4424362 h 6858000"/>
              <a:gd name="connsiteX93" fmla="*/ 4341580 w 4417162"/>
              <a:gd name="connsiteY93" fmla="*/ 4498975 h 6858000"/>
              <a:gd name="connsiteX94" fmla="*/ 4361735 w 4417162"/>
              <a:gd name="connsiteY94" fmla="*/ 4537075 h 6858000"/>
              <a:gd name="connsiteX95" fmla="*/ 4378531 w 4417162"/>
              <a:gd name="connsiteY95" fmla="*/ 4579937 h 6858000"/>
              <a:gd name="connsiteX96" fmla="*/ 4393648 w 4417162"/>
              <a:gd name="connsiteY96" fmla="*/ 4625975 h 6858000"/>
              <a:gd name="connsiteX97" fmla="*/ 4405405 w 4417162"/>
              <a:gd name="connsiteY97" fmla="*/ 4678362 h 6858000"/>
              <a:gd name="connsiteX98" fmla="*/ 4413803 w 4417162"/>
              <a:gd name="connsiteY98" fmla="*/ 4738687 h 6858000"/>
              <a:gd name="connsiteX99" fmla="*/ 4417162 w 4417162"/>
              <a:gd name="connsiteY99" fmla="*/ 4806950 h 6858000"/>
              <a:gd name="connsiteX100" fmla="*/ 4413803 w 4417162"/>
              <a:gd name="connsiteY100" fmla="*/ 4875212 h 6858000"/>
              <a:gd name="connsiteX101" fmla="*/ 4405405 w 4417162"/>
              <a:gd name="connsiteY101" fmla="*/ 4935537 h 6858000"/>
              <a:gd name="connsiteX102" fmla="*/ 4393648 w 4417162"/>
              <a:gd name="connsiteY102" fmla="*/ 4987925 h 6858000"/>
              <a:gd name="connsiteX103" fmla="*/ 4378531 w 4417162"/>
              <a:gd name="connsiteY103" fmla="*/ 5033962 h 6858000"/>
              <a:gd name="connsiteX104" fmla="*/ 4361735 w 4417162"/>
              <a:gd name="connsiteY104" fmla="*/ 5075237 h 6858000"/>
              <a:gd name="connsiteX105" fmla="*/ 4341580 w 4417162"/>
              <a:gd name="connsiteY105" fmla="*/ 5114925 h 6858000"/>
              <a:gd name="connsiteX106" fmla="*/ 4321425 w 4417162"/>
              <a:gd name="connsiteY106" fmla="*/ 5149850 h 6858000"/>
              <a:gd name="connsiteX107" fmla="*/ 4301270 w 4417162"/>
              <a:gd name="connsiteY107" fmla="*/ 5186362 h 6858000"/>
              <a:gd name="connsiteX108" fmla="*/ 4282794 w 4417162"/>
              <a:gd name="connsiteY108" fmla="*/ 5226050 h 6858000"/>
              <a:gd name="connsiteX109" fmla="*/ 4264318 w 4417162"/>
              <a:gd name="connsiteY109" fmla="*/ 5268912 h 6858000"/>
              <a:gd name="connsiteX110" fmla="*/ 4249203 w 4417162"/>
              <a:gd name="connsiteY110" fmla="*/ 5313362 h 6858000"/>
              <a:gd name="connsiteX111" fmla="*/ 4239125 w 4417162"/>
              <a:gd name="connsiteY111" fmla="*/ 5365750 h 6858000"/>
              <a:gd name="connsiteX112" fmla="*/ 4229047 w 4417162"/>
              <a:gd name="connsiteY112" fmla="*/ 5426075 h 6858000"/>
              <a:gd name="connsiteX113" fmla="*/ 4227367 w 4417162"/>
              <a:gd name="connsiteY113" fmla="*/ 5494337 h 6858000"/>
              <a:gd name="connsiteX114" fmla="*/ 4229047 w 4417162"/>
              <a:gd name="connsiteY114" fmla="*/ 5562600 h 6858000"/>
              <a:gd name="connsiteX115" fmla="*/ 4239125 w 4417162"/>
              <a:gd name="connsiteY115" fmla="*/ 5622925 h 6858000"/>
              <a:gd name="connsiteX116" fmla="*/ 4249203 w 4417162"/>
              <a:gd name="connsiteY116" fmla="*/ 5675312 h 6858000"/>
              <a:gd name="connsiteX117" fmla="*/ 4264318 w 4417162"/>
              <a:gd name="connsiteY117" fmla="*/ 5721350 h 6858000"/>
              <a:gd name="connsiteX118" fmla="*/ 4282794 w 4417162"/>
              <a:gd name="connsiteY118" fmla="*/ 5762625 h 6858000"/>
              <a:gd name="connsiteX119" fmla="*/ 4301270 w 4417162"/>
              <a:gd name="connsiteY119" fmla="*/ 5802312 h 6858000"/>
              <a:gd name="connsiteX120" fmla="*/ 4321425 w 4417162"/>
              <a:gd name="connsiteY120" fmla="*/ 5840412 h 6858000"/>
              <a:gd name="connsiteX121" fmla="*/ 4341580 w 4417162"/>
              <a:gd name="connsiteY121" fmla="*/ 5876925 h 6858000"/>
              <a:gd name="connsiteX122" fmla="*/ 4361735 w 4417162"/>
              <a:gd name="connsiteY122" fmla="*/ 5915025 h 6858000"/>
              <a:gd name="connsiteX123" fmla="*/ 4378531 w 4417162"/>
              <a:gd name="connsiteY123" fmla="*/ 5956300 h 6858000"/>
              <a:gd name="connsiteX124" fmla="*/ 4393648 w 4417162"/>
              <a:gd name="connsiteY124" fmla="*/ 6003925 h 6858000"/>
              <a:gd name="connsiteX125" fmla="*/ 4405405 w 4417162"/>
              <a:gd name="connsiteY125" fmla="*/ 6056312 h 6858000"/>
              <a:gd name="connsiteX126" fmla="*/ 4413803 w 4417162"/>
              <a:gd name="connsiteY126" fmla="*/ 6113462 h 6858000"/>
              <a:gd name="connsiteX127" fmla="*/ 4417162 w 4417162"/>
              <a:gd name="connsiteY127" fmla="*/ 6183312 h 6858000"/>
              <a:gd name="connsiteX128" fmla="*/ 4413803 w 4417162"/>
              <a:gd name="connsiteY128" fmla="*/ 6251575 h 6858000"/>
              <a:gd name="connsiteX129" fmla="*/ 4405405 w 4417162"/>
              <a:gd name="connsiteY129" fmla="*/ 6311900 h 6858000"/>
              <a:gd name="connsiteX130" fmla="*/ 4393648 w 4417162"/>
              <a:gd name="connsiteY130" fmla="*/ 6361112 h 6858000"/>
              <a:gd name="connsiteX131" fmla="*/ 4378531 w 4417162"/>
              <a:gd name="connsiteY131" fmla="*/ 6407150 h 6858000"/>
              <a:gd name="connsiteX132" fmla="*/ 4361735 w 4417162"/>
              <a:gd name="connsiteY132" fmla="*/ 6448425 h 6858000"/>
              <a:gd name="connsiteX133" fmla="*/ 4343260 w 4417162"/>
              <a:gd name="connsiteY133" fmla="*/ 6488112 h 6858000"/>
              <a:gd name="connsiteX134" fmla="*/ 4324784 w 4417162"/>
              <a:gd name="connsiteY134" fmla="*/ 6523037 h 6858000"/>
              <a:gd name="connsiteX135" fmla="*/ 4304629 w 4417162"/>
              <a:gd name="connsiteY135" fmla="*/ 6561137 h 6858000"/>
              <a:gd name="connsiteX136" fmla="*/ 4284474 w 4417162"/>
              <a:gd name="connsiteY136" fmla="*/ 6597650 h 6858000"/>
              <a:gd name="connsiteX137" fmla="*/ 4267678 w 4417162"/>
              <a:gd name="connsiteY137" fmla="*/ 6640512 h 6858000"/>
              <a:gd name="connsiteX138" fmla="*/ 4250882 w 4417162"/>
              <a:gd name="connsiteY138" fmla="*/ 6683375 h 6858000"/>
              <a:gd name="connsiteX139" fmla="*/ 4240804 w 4417162"/>
              <a:gd name="connsiteY139" fmla="*/ 6735762 h 6858000"/>
              <a:gd name="connsiteX140" fmla="*/ 4232407 w 4417162"/>
              <a:gd name="connsiteY140" fmla="*/ 6791325 h 6858000"/>
              <a:gd name="connsiteX141" fmla="*/ 4227367 w 4417162"/>
              <a:gd name="connsiteY141" fmla="*/ 6858000 h 6858000"/>
              <a:gd name="connsiteX142" fmla="*/ 2310062 w 4417162"/>
              <a:gd name="connsiteY142" fmla="*/ 6858000 h 6858000"/>
              <a:gd name="connsiteX143" fmla="*/ 144378 w 4417162"/>
              <a:gd name="connsiteY143" fmla="*/ 6858000 h 6858000"/>
              <a:gd name="connsiteX144" fmla="*/ 0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0" y="0"/>
                </a:moveTo>
                <a:lnTo>
                  <a:pt x="144378" y="0"/>
                </a:lnTo>
                <a:lnTo>
                  <a:pt x="2310062" y="0"/>
                </a:lnTo>
                <a:lnTo>
                  <a:pt x="4227367" y="0"/>
                </a:lnTo>
                <a:lnTo>
                  <a:pt x="4232407" y="66675"/>
                </a:lnTo>
                <a:lnTo>
                  <a:pt x="4240804" y="122237"/>
                </a:lnTo>
                <a:lnTo>
                  <a:pt x="4250882" y="174625"/>
                </a:lnTo>
                <a:lnTo>
                  <a:pt x="4267678" y="217487"/>
                </a:lnTo>
                <a:lnTo>
                  <a:pt x="4284474" y="260350"/>
                </a:lnTo>
                <a:lnTo>
                  <a:pt x="4304629" y="296862"/>
                </a:lnTo>
                <a:lnTo>
                  <a:pt x="4324784" y="334962"/>
                </a:lnTo>
                <a:lnTo>
                  <a:pt x="4343260" y="369887"/>
                </a:lnTo>
                <a:lnTo>
                  <a:pt x="4361735" y="409575"/>
                </a:lnTo>
                <a:lnTo>
                  <a:pt x="4378531" y="450850"/>
                </a:lnTo>
                <a:lnTo>
                  <a:pt x="4393648" y="496887"/>
                </a:lnTo>
                <a:lnTo>
                  <a:pt x="4405405" y="546100"/>
                </a:lnTo>
                <a:lnTo>
                  <a:pt x="4413803" y="606425"/>
                </a:lnTo>
                <a:lnTo>
                  <a:pt x="4417162" y="673100"/>
                </a:lnTo>
                <a:lnTo>
                  <a:pt x="4413803" y="744537"/>
                </a:lnTo>
                <a:lnTo>
                  <a:pt x="4405405" y="801687"/>
                </a:lnTo>
                <a:lnTo>
                  <a:pt x="4393648" y="854075"/>
                </a:lnTo>
                <a:lnTo>
                  <a:pt x="4378531" y="901700"/>
                </a:lnTo>
                <a:lnTo>
                  <a:pt x="4361735" y="942975"/>
                </a:lnTo>
                <a:lnTo>
                  <a:pt x="4341580" y="981075"/>
                </a:lnTo>
                <a:lnTo>
                  <a:pt x="4321425" y="1017587"/>
                </a:lnTo>
                <a:lnTo>
                  <a:pt x="4301270" y="1055687"/>
                </a:lnTo>
                <a:lnTo>
                  <a:pt x="4282794" y="1095375"/>
                </a:lnTo>
                <a:lnTo>
                  <a:pt x="4264318" y="1136650"/>
                </a:lnTo>
                <a:lnTo>
                  <a:pt x="4249203" y="1182687"/>
                </a:lnTo>
                <a:lnTo>
                  <a:pt x="4239125" y="1235075"/>
                </a:lnTo>
                <a:lnTo>
                  <a:pt x="4229047" y="1295400"/>
                </a:lnTo>
                <a:lnTo>
                  <a:pt x="4227367" y="1363662"/>
                </a:lnTo>
                <a:lnTo>
                  <a:pt x="4229047" y="1431925"/>
                </a:lnTo>
                <a:lnTo>
                  <a:pt x="4239125" y="1492250"/>
                </a:lnTo>
                <a:lnTo>
                  <a:pt x="4249203" y="1544637"/>
                </a:lnTo>
                <a:lnTo>
                  <a:pt x="4264318" y="1589087"/>
                </a:lnTo>
                <a:lnTo>
                  <a:pt x="4282794" y="1631950"/>
                </a:lnTo>
                <a:lnTo>
                  <a:pt x="4301270" y="1671637"/>
                </a:lnTo>
                <a:lnTo>
                  <a:pt x="4321425" y="1708150"/>
                </a:lnTo>
                <a:lnTo>
                  <a:pt x="4341580" y="1743075"/>
                </a:lnTo>
                <a:lnTo>
                  <a:pt x="4361735" y="1782762"/>
                </a:lnTo>
                <a:lnTo>
                  <a:pt x="4378531" y="1824037"/>
                </a:lnTo>
                <a:lnTo>
                  <a:pt x="4393648" y="1870075"/>
                </a:lnTo>
                <a:lnTo>
                  <a:pt x="4405405" y="1922462"/>
                </a:lnTo>
                <a:lnTo>
                  <a:pt x="4413803" y="1982787"/>
                </a:lnTo>
                <a:lnTo>
                  <a:pt x="4417162" y="2051050"/>
                </a:lnTo>
                <a:lnTo>
                  <a:pt x="4413803" y="2119312"/>
                </a:lnTo>
                <a:lnTo>
                  <a:pt x="4405405" y="2179637"/>
                </a:lnTo>
                <a:lnTo>
                  <a:pt x="4393648" y="2232025"/>
                </a:lnTo>
                <a:lnTo>
                  <a:pt x="4378531" y="2278062"/>
                </a:lnTo>
                <a:lnTo>
                  <a:pt x="4361735" y="2319337"/>
                </a:lnTo>
                <a:lnTo>
                  <a:pt x="4341580" y="2359025"/>
                </a:lnTo>
                <a:lnTo>
                  <a:pt x="4321425" y="2395537"/>
                </a:lnTo>
                <a:lnTo>
                  <a:pt x="4301270" y="2433637"/>
                </a:lnTo>
                <a:lnTo>
                  <a:pt x="4282794" y="2471737"/>
                </a:lnTo>
                <a:lnTo>
                  <a:pt x="4264318" y="2513012"/>
                </a:lnTo>
                <a:lnTo>
                  <a:pt x="4249203" y="2560637"/>
                </a:lnTo>
                <a:lnTo>
                  <a:pt x="4239125" y="2613025"/>
                </a:lnTo>
                <a:lnTo>
                  <a:pt x="4229047" y="2671762"/>
                </a:lnTo>
                <a:lnTo>
                  <a:pt x="4227367" y="2741612"/>
                </a:lnTo>
                <a:lnTo>
                  <a:pt x="4229047" y="2809875"/>
                </a:lnTo>
                <a:lnTo>
                  <a:pt x="4239125" y="2868612"/>
                </a:lnTo>
                <a:lnTo>
                  <a:pt x="4249203" y="2922587"/>
                </a:lnTo>
                <a:lnTo>
                  <a:pt x="4264318" y="2967037"/>
                </a:lnTo>
                <a:lnTo>
                  <a:pt x="4282794" y="3009900"/>
                </a:lnTo>
                <a:lnTo>
                  <a:pt x="4301270" y="3046412"/>
                </a:lnTo>
                <a:lnTo>
                  <a:pt x="4321425" y="3084512"/>
                </a:lnTo>
                <a:lnTo>
                  <a:pt x="4341580" y="3121025"/>
                </a:lnTo>
                <a:lnTo>
                  <a:pt x="4361735" y="3160712"/>
                </a:lnTo>
                <a:lnTo>
                  <a:pt x="4378531" y="3201987"/>
                </a:lnTo>
                <a:lnTo>
                  <a:pt x="4393648" y="3248025"/>
                </a:lnTo>
                <a:lnTo>
                  <a:pt x="4405405" y="3300412"/>
                </a:lnTo>
                <a:lnTo>
                  <a:pt x="4413803" y="3360737"/>
                </a:lnTo>
                <a:lnTo>
                  <a:pt x="4417162" y="3427412"/>
                </a:lnTo>
                <a:lnTo>
                  <a:pt x="4413803" y="3497262"/>
                </a:lnTo>
                <a:lnTo>
                  <a:pt x="4405405" y="3557587"/>
                </a:lnTo>
                <a:lnTo>
                  <a:pt x="4393648" y="3609975"/>
                </a:lnTo>
                <a:lnTo>
                  <a:pt x="4378531" y="3656012"/>
                </a:lnTo>
                <a:lnTo>
                  <a:pt x="4361735" y="3697287"/>
                </a:lnTo>
                <a:lnTo>
                  <a:pt x="4341580" y="3736975"/>
                </a:lnTo>
                <a:lnTo>
                  <a:pt x="4301270" y="3811587"/>
                </a:lnTo>
                <a:lnTo>
                  <a:pt x="4282794" y="3848100"/>
                </a:lnTo>
                <a:lnTo>
                  <a:pt x="4264318" y="3890962"/>
                </a:lnTo>
                <a:lnTo>
                  <a:pt x="4249203" y="3935412"/>
                </a:lnTo>
                <a:lnTo>
                  <a:pt x="4239125" y="3987800"/>
                </a:lnTo>
                <a:lnTo>
                  <a:pt x="4229047" y="4048125"/>
                </a:lnTo>
                <a:lnTo>
                  <a:pt x="4227367" y="4116387"/>
                </a:lnTo>
                <a:lnTo>
                  <a:pt x="4229047" y="4186237"/>
                </a:lnTo>
                <a:lnTo>
                  <a:pt x="4239125" y="4244975"/>
                </a:lnTo>
                <a:lnTo>
                  <a:pt x="4249203" y="4297362"/>
                </a:lnTo>
                <a:lnTo>
                  <a:pt x="4264318" y="4343400"/>
                </a:lnTo>
                <a:lnTo>
                  <a:pt x="4282794" y="4386262"/>
                </a:lnTo>
                <a:lnTo>
                  <a:pt x="4301270" y="4424362"/>
                </a:lnTo>
                <a:lnTo>
                  <a:pt x="4341580" y="4498975"/>
                </a:lnTo>
                <a:lnTo>
                  <a:pt x="4361735" y="4537075"/>
                </a:lnTo>
                <a:lnTo>
                  <a:pt x="4378531" y="4579937"/>
                </a:lnTo>
                <a:lnTo>
                  <a:pt x="4393648" y="4625975"/>
                </a:lnTo>
                <a:lnTo>
                  <a:pt x="4405405" y="4678362"/>
                </a:lnTo>
                <a:lnTo>
                  <a:pt x="4413803" y="4738687"/>
                </a:lnTo>
                <a:lnTo>
                  <a:pt x="4417162" y="4806950"/>
                </a:lnTo>
                <a:lnTo>
                  <a:pt x="4413803" y="4875212"/>
                </a:lnTo>
                <a:lnTo>
                  <a:pt x="4405405" y="4935537"/>
                </a:lnTo>
                <a:lnTo>
                  <a:pt x="4393648" y="4987925"/>
                </a:lnTo>
                <a:lnTo>
                  <a:pt x="4378531" y="5033962"/>
                </a:lnTo>
                <a:lnTo>
                  <a:pt x="4361735" y="5075237"/>
                </a:lnTo>
                <a:lnTo>
                  <a:pt x="4341580" y="5114925"/>
                </a:lnTo>
                <a:lnTo>
                  <a:pt x="4321425" y="5149850"/>
                </a:lnTo>
                <a:lnTo>
                  <a:pt x="4301270" y="5186362"/>
                </a:lnTo>
                <a:lnTo>
                  <a:pt x="4282794" y="5226050"/>
                </a:lnTo>
                <a:lnTo>
                  <a:pt x="4264318" y="5268912"/>
                </a:lnTo>
                <a:lnTo>
                  <a:pt x="4249203" y="5313362"/>
                </a:lnTo>
                <a:lnTo>
                  <a:pt x="4239125" y="5365750"/>
                </a:lnTo>
                <a:lnTo>
                  <a:pt x="4229047" y="5426075"/>
                </a:lnTo>
                <a:lnTo>
                  <a:pt x="4227367" y="5494337"/>
                </a:lnTo>
                <a:lnTo>
                  <a:pt x="4229047" y="5562600"/>
                </a:lnTo>
                <a:lnTo>
                  <a:pt x="4239125" y="5622925"/>
                </a:lnTo>
                <a:lnTo>
                  <a:pt x="4249203" y="5675312"/>
                </a:lnTo>
                <a:lnTo>
                  <a:pt x="4264318" y="5721350"/>
                </a:lnTo>
                <a:lnTo>
                  <a:pt x="4282794" y="5762625"/>
                </a:lnTo>
                <a:lnTo>
                  <a:pt x="4301270" y="5802312"/>
                </a:lnTo>
                <a:lnTo>
                  <a:pt x="4321425" y="5840412"/>
                </a:lnTo>
                <a:lnTo>
                  <a:pt x="4341580" y="5876925"/>
                </a:lnTo>
                <a:lnTo>
                  <a:pt x="4361735" y="5915025"/>
                </a:lnTo>
                <a:lnTo>
                  <a:pt x="4378531" y="5956300"/>
                </a:lnTo>
                <a:lnTo>
                  <a:pt x="4393648" y="6003925"/>
                </a:lnTo>
                <a:lnTo>
                  <a:pt x="4405405" y="6056312"/>
                </a:lnTo>
                <a:lnTo>
                  <a:pt x="4413803" y="6113462"/>
                </a:lnTo>
                <a:lnTo>
                  <a:pt x="4417162" y="6183312"/>
                </a:lnTo>
                <a:lnTo>
                  <a:pt x="4413803" y="6251575"/>
                </a:lnTo>
                <a:lnTo>
                  <a:pt x="4405405" y="6311900"/>
                </a:lnTo>
                <a:lnTo>
                  <a:pt x="4393648" y="6361112"/>
                </a:lnTo>
                <a:lnTo>
                  <a:pt x="4378531" y="6407150"/>
                </a:lnTo>
                <a:lnTo>
                  <a:pt x="4361735" y="6448425"/>
                </a:lnTo>
                <a:lnTo>
                  <a:pt x="4343260" y="6488112"/>
                </a:lnTo>
                <a:lnTo>
                  <a:pt x="4324784" y="6523037"/>
                </a:lnTo>
                <a:lnTo>
                  <a:pt x="4304629" y="6561137"/>
                </a:lnTo>
                <a:lnTo>
                  <a:pt x="4284474" y="6597650"/>
                </a:lnTo>
                <a:lnTo>
                  <a:pt x="4267678" y="6640512"/>
                </a:lnTo>
                <a:lnTo>
                  <a:pt x="4250882" y="6683375"/>
                </a:lnTo>
                <a:lnTo>
                  <a:pt x="4240804" y="6735762"/>
                </a:lnTo>
                <a:lnTo>
                  <a:pt x="4232407" y="6791325"/>
                </a:lnTo>
                <a:lnTo>
                  <a:pt x="4227367" y="6858000"/>
                </a:lnTo>
                <a:lnTo>
                  <a:pt x="2310062" y="6858000"/>
                </a:lnTo>
                <a:lnTo>
                  <a:pt x="144378" y="6858000"/>
                </a:lnTo>
                <a:lnTo>
                  <a:pt x="0" y="6858000"/>
                </a:lnTo>
                <a:close/>
              </a:path>
            </a:pathLst>
          </a:custGeom>
          <a:solidFill>
            <a:srgbClr val="FFFFFF"/>
          </a:solidFill>
          <a:ln w="0">
            <a:noFill/>
            <a:prstDash val="solid"/>
            <a:round/>
            <a:headEnd/>
            <a:tailEnd/>
          </a:ln>
        </p:spPr>
      </p:sp>
      <p:sp useBgFill="1">
        <p:nvSpPr>
          <p:cNvPr id="32" name="Freeform: Shape 31">
            <a:extLst>
              <a:ext uri="{FF2B5EF4-FFF2-40B4-BE49-F238E27FC236}">
                <a16:creationId xmlns:a16="http://schemas.microsoft.com/office/drawing/2014/main" id="{A7A4B465-FBCC-4CD4-89A1-82992A7B4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4272784" cy="6858000"/>
          </a:xfrm>
          <a:custGeom>
            <a:avLst/>
            <a:gdLst>
              <a:gd name="connsiteX0" fmla="*/ 0 w 4272784"/>
              <a:gd name="connsiteY0" fmla="*/ 0 h 6858000"/>
              <a:gd name="connsiteX1" fmla="*/ 4082989 w 4272784"/>
              <a:gd name="connsiteY1" fmla="*/ 0 h 6858000"/>
              <a:gd name="connsiteX2" fmla="*/ 4088029 w 4272784"/>
              <a:gd name="connsiteY2" fmla="*/ 66675 h 6858000"/>
              <a:gd name="connsiteX3" fmla="*/ 4096426 w 4272784"/>
              <a:gd name="connsiteY3" fmla="*/ 122237 h 6858000"/>
              <a:gd name="connsiteX4" fmla="*/ 4106504 w 4272784"/>
              <a:gd name="connsiteY4" fmla="*/ 174625 h 6858000"/>
              <a:gd name="connsiteX5" fmla="*/ 4123300 w 4272784"/>
              <a:gd name="connsiteY5" fmla="*/ 217487 h 6858000"/>
              <a:gd name="connsiteX6" fmla="*/ 4140096 w 4272784"/>
              <a:gd name="connsiteY6" fmla="*/ 260350 h 6858000"/>
              <a:gd name="connsiteX7" fmla="*/ 4160251 w 4272784"/>
              <a:gd name="connsiteY7" fmla="*/ 296862 h 6858000"/>
              <a:gd name="connsiteX8" fmla="*/ 4180406 w 4272784"/>
              <a:gd name="connsiteY8" fmla="*/ 334962 h 6858000"/>
              <a:gd name="connsiteX9" fmla="*/ 4198882 w 4272784"/>
              <a:gd name="connsiteY9" fmla="*/ 369887 h 6858000"/>
              <a:gd name="connsiteX10" fmla="*/ 4217357 w 4272784"/>
              <a:gd name="connsiteY10" fmla="*/ 409575 h 6858000"/>
              <a:gd name="connsiteX11" fmla="*/ 4234153 w 4272784"/>
              <a:gd name="connsiteY11" fmla="*/ 450850 h 6858000"/>
              <a:gd name="connsiteX12" fmla="*/ 4249270 w 4272784"/>
              <a:gd name="connsiteY12" fmla="*/ 496887 h 6858000"/>
              <a:gd name="connsiteX13" fmla="*/ 4261027 w 4272784"/>
              <a:gd name="connsiteY13" fmla="*/ 546100 h 6858000"/>
              <a:gd name="connsiteX14" fmla="*/ 4269425 w 4272784"/>
              <a:gd name="connsiteY14" fmla="*/ 606425 h 6858000"/>
              <a:gd name="connsiteX15" fmla="*/ 4272784 w 4272784"/>
              <a:gd name="connsiteY15" fmla="*/ 673100 h 6858000"/>
              <a:gd name="connsiteX16" fmla="*/ 4269425 w 4272784"/>
              <a:gd name="connsiteY16" fmla="*/ 744537 h 6858000"/>
              <a:gd name="connsiteX17" fmla="*/ 4261027 w 4272784"/>
              <a:gd name="connsiteY17" fmla="*/ 801687 h 6858000"/>
              <a:gd name="connsiteX18" fmla="*/ 4249270 w 4272784"/>
              <a:gd name="connsiteY18" fmla="*/ 854075 h 6858000"/>
              <a:gd name="connsiteX19" fmla="*/ 4234153 w 4272784"/>
              <a:gd name="connsiteY19" fmla="*/ 901700 h 6858000"/>
              <a:gd name="connsiteX20" fmla="*/ 4217357 w 4272784"/>
              <a:gd name="connsiteY20" fmla="*/ 942975 h 6858000"/>
              <a:gd name="connsiteX21" fmla="*/ 4197202 w 4272784"/>
              <a:gd name="connsiteY21" fmla="*/ 981075 h 6858000"/>
              <a:gd name="connsiteX22" fmla="*/ 4177047 w 4272784"/>
              <a:gd name="connsiteY22" fmla="*/ 1017587 h 6858000"/>
              <a:gd name="connsiteX23" fmla="*/ 4156892 w 4272784"/>
              <a:gd name="connsiteY23" fmla="*/ 1055687 h 6858000"/>
              <a:gd name="connsiteX24" fmla="*/ 4138416 w 4272784"/>
              <a:gd name="connsiteY24" fmla="*/ 1095375 h 6858000"/>
              <a:gd name="connsiteX25" fmla="*/ 4119940 w 4272784"/>
              <a:gd name="connsiteY25" fmla="*/ 1136650 h 6858000"/>
              <a:gd name="connsiteX26" fmla="*/ 4104825 w 4272784"/>
              <a:gd name="connsiteY26" fmla="*/ 1182687 h 6858000"/>
              <a:gd name="connsiteX27" fmla="*/ 4094747 w 4272784"/>
              <a:gd name="connsiteY27" fmla="*/ 1235075 h 6858000"/>
              <a:gd name="connsiteX28" fmla="*/ 4084669 w 4272784"/>
              <a:gd name="connsiteY28" fmla="*/ 1295400 h 6858000"/>
              <a:gd name="connsiteX29" fmla="*/ 4082989 w 4272784"/>
              <a:gd name="connsiteY29" fmla="*/ 1363662 h 6858000"/>
              <a:gd name="connsiteX30" fmla="*/ 4084669 w 4272784"/>
              <a:gd name="connsiteY30" fmla="*/ 1431925 h 6858000"/>
              <a:gd name="connsiteX31" fmla="*/ 4094747 w 4272784"/>
              <a:gd name="connsiteY31" fmla="*/ 1492250 h 6858000"/>
              <a:gd name="connsiteX32" fmla="*/ 4104825 w 4272784"/>
              <a:gd name="connsiteY32" fmla="*/ 1544637 h 6858000"/>
              <a:gd name="connsiteX33" fmla="*/ 4119940 w 4272784"/>
              <a:gd name="connsiteY33" fmla="*/ 1589087 h 6858000"/>
              <a:gd name="connsiteX34" fmla="*/ 4138416 w 4272784"/>
              <a:gd name="connsiteY34" fmla="*/ 1631950 h 6858000"/>
              <a:gd name="connsiteX35" fmla="*/ 4156892 w 4272784"/>
              <a:gd name="connsiteY35" fmla="*/ 1671637 h 6858000"/>
              <a:gd name="connsiteX36" fmla="*/ 4177047 w 4272784"/>
              <a:gd name="connsiteY36" fmla="*/ 1708150 h 6858000"/>
              <a:gd name="connsiteX37" fmla="*/ 4197202 w 4272784"/>
              <a:gd name="connsiteY37" fmla="*/ 1743075 h 6858000"/>
              <a:gd name="connsiteX38" fmla="*/ 4217357 w 4272784"/>
              <a:gd name="connsiteY38" fmla="*/ 1782762 h 6858000"/>
              <a:gd name="connsiteX39" fmla="*/ 4234153 w 4272784"/>
              <a:gd name="connsiteY39" fmla="*/ 1824037 h 6858000"/>
              <a:gd name="connsiteX40" fmla="*/ 4249270 w 4272784"/>
              <a:gd name="connsiteY40" fmla="*/ 1870075 h 6858000"/>
              <a:gd name="connsiteX41" fmla="*/ 4261027 w 4272784"/>
              <a:gd name="connsiteY41" fmla="*/ 1922462 h 6858000"/>
              <a:gd name="connsiteX42" fmla="*/ 4269425 w 4272784"/>
              <a:gd name="connsiteY42" fmla="*/ 1982787 h 6858000"/>
              <a:gd name="connsiteX43" fmla="*/ 4272784 w 4272784"/>
              <a:gd name="connsiteY43" fmla="*/ 2051050 h 6858000"/>
              <a:gd name="connsiteX44" fmla="*/ 4269425 w 4272784"/>
              <a:gd name="connsiteY44" fmla="*/ 2119312 h 6858000"/>
              <a:gd name="connsiteX45" fmla="*/ 4261027 w 4272784"/>
              <a:gd name="connsiteY45" fmla="*/ 2179637 h 6858000"/>
              <a:gd name="connsiteX46" fmla="*/ 4249270 w 4272784"/>
              <a:gd name="connsiteY46" fmla="*/ 2232025 h 6858000"/>
              <a:gd name="connsiteX47" fmla="*/ 4234153 w 4272784"/>
              <a:gd name="connsiteY47" fmla="*/ 2278062 h 6858000"/>
              <a:gd name="connsiteX48" fmla="*/ 4217357 w 4272784"/>
              <a:gd name="connsiteY48" fmla="*/ 2319337 h 6858000"/>
              <a:gd name="connsiteX49" fmla="*/ 4197202 w 4272784"/>
              <a:gd name="connsiteY49" fmla="*/ 2359025 h 6858000"/>
              <a:gd name="connsiteX50" fmla="*/ 4177047 w 4272784"/>
              <a:gd name="connsiteY50" fmla="*/ 2395537 h 6858000"/>
              <a:gd name="connsiteX51" fmla="*/ 4156892 w 4272784"/>
              <a:gd name="connsiteY51" fmla="*/ 2433637 h 6858000"/>
              <a:gd name="connsiteX52" fmla="*/ 4138416 w 4272784"/>
              <a:gd name="connsiteY52" fmla="*/ 2471737 h 6858000"/>
              <a:gd name="connsiteX53" fmla="*/ 4119940 w 4272784"/>
              <a:gd name="connsiteY53" fmla="*/ 2513012 h 6858000"/>
              <a:gd name="connsiteX54" fmla="*/ 4104825 w 4272784"/>
              <a:gd name="connsiteY54" fmla="*/ 2560637 h 6858000"/>
              <a:gd name="connsiteX55" fmla="*/ 4094747 w 4272784"/>
              <a:gd name="connsiteY55" fmla="*/ 2613025 h 6858000"/>
              <a:gd name="connsiteX56" fmla="*/ 4084669 w 4272784"/>
              <a:gd name="connsiteY56" fmla="*/ 2671762 h 6858000"/>
              <a:gd name="connsiteX57" fmla="*/ 4082989 w 4272784"/>
              <a:gd name="connsiteY57" fmla="*/ 2741612 h 6858000"/>
              <a:gd name="connsiteX58" fmla="*/ 4084669 w 4272784"/>
              <a:gd name="connsiteY58" fmla="*/ 2809875 h 6858000"/>
              <a:gd name="connsiteX59" fmla="*/ 4094747 w 4272784"/>
              <a:gd name="connsiteY59" fmla="*/ 2868612 h 6858000"/>
              <a:gd name="connsiteX60" fmla="*/ 4104825 w 4272784"/>
              <a:gd name="connsiteY60" fmla="*/ 2922587 h 6858000"/>
              <a:gd name="connsiteX61" fmla="*/ 4119940 w 4272784"/>
              <a:gd name="connsiteY61" fmla="*/ 2967037 h 6858000"/>
              <a:gd name="connsiteX62" fmla="*/ 4138416 w 4272784"/>
              <a:gd name="connsiteY62" fmla="*/ 3009900 h 6858000"/>
              <a:gd name="connsiteX63" fmla="*/ 4156892 w 4272784"/>
              <a:gd name="connsiteY63" fmla="*/ 3046412 h 6858000"/>
              <a:gd name="connsiteX64" fmla="*/ 4177047 w 4272784"/>
              <a:gd name="connsiteY64" fmla="*/ 3084512 h 6858000"/>
              <a:gd name="connsiteX65" fmla="*/ 4197202 w 4272784"/>
              <a:gd name="connsiteY65" fmla="*/ 3121025 h 6858000"/>
              <a:gd name="connsiteX66" fmla="*/ 4217357 w 4272784"/>
              <a:gd name="connsiteY66" fmla="*/ 3160712 h 6858000"/>
              <a:gd name="connsiteX67" fmla="*/ 4234153 w 4272784"/>
              <a:gd name="connsiteY67" fmla="*/ 3201987 h 6858000"/>
              <a:gd name="connsiteX68" fmla="*/ 4249270 w 4272784"/>
              <a:gd name="connsiteY68" fmla="*/ 3248025 h 6858000"/>
              <a:gd name="connsiteX69" fmla="*/ 4261027 w 4272784"/>
              <a:gd name="connsiteY69" fmla="*/ 3300412 h 6858000"/>
              <a:gd name="connsiteX70" fmla="*/ 4269425 w 4272784"/>
              <a:gd name="connsiteY70" fmla="*/ 3360737 h 6858000"/>
              <a:gd name="connsiteX71" fmla="*/ 4272784 w 4272784"/>
              <a:gd name="connsiteY71" fmla="*/ 3427412 h 6858000"/>
              <a:gd name="connsiteX72" fmla="*/ 4269425 w 4272784"/>
              <a:gd name="connsiteY72" fmla="*/ 3497262 h 6858000"/>
              <a:gd name="connsiteX73" fmla="*/ 4261027 w 4272784"/>
              <a:gd name="connsiteY73" fmla="*/ 3557587 h 6858000"/>
              <a:gd name="connsiteX74" fmla="*/ 4249270 w 4272784"/>
              <a:gd name="connsiteY74" fmla="*/ 3609975 h 6858000"/>
              <a:gd name="connsiteX75" fmla="*/ 4234153 w 4272784"/>
              <a:gd name="connsiteY75" fmla="*/ 3656012 h 6858000"/>
              <a:gd name="connsiteX76" fmla="*/ 4217357 w 4272784"/>
              <a:gd name="connsiteY76" fmla="*/ 3697287 h 6858000"/>
              <a:gd name="connsiteX77" fmla="*/ 4197202 w 4272784"/>
              <a:gd name="connsiteY77" fmla="*/ 3736975 h 6858000"/>
              <a:gd name="connsiteX78" fmla="*/ 4156892 w 4272784"/>
              <a:gd name="connsiteY78" fmla="*/ 3811587 h 6858000"/>
              <a:gd name="connsiteX79" fmla="*/ 4138416 w 4272784"/>
              <a:gd name="connsiteY79" fmla="*/ 3848100 h 6858000"/>
              <a:gd name="connsiteX80" fmla="*/ 4119940 w 4272784"/>
              <a:gd name="connsiteY80" fmla="*/ 3890962 h 6858000"/>
              <a:gd name="connsiteX81" fmla="*/ 4104825 w 4272784"/>
              <a:gd name="connsiteY81" fmla="*/ 3935412 h 6858000"/>
              <a:gd name="connsiteX82" fmla="*/ 4094747 w 4272784"/>
              <a:gd name="connsiteY82" fmla="*/ 3987800 h 6858000"/>
              <a:gd name="connsiteX83" fmla="*/ 4084669 w 4272784"/>
              <a:gd name="connsiteY83" fmla="*/ 4048125 h 6858000"/>
              <a:gd name="connsiteX84" fmla="*/ 4082989 w 4272784"/>
              <a:gd name="connsiteY84" fmla="*/ 4116387 h 6858000"/>
              <a:gd name="connsiteX85" fmla="*/ 4084669 w 4272784"/>
              <a:gd name="connsiteY85" fmla="*/ 4186237 h 6858000"/>
              <a:gd name="connsiteX86" fmla="*/ 4094747 w 4272784"/>
              <a:gd name="connsiteY86" fmla="*/ 4244975 h 6858000"/>
              <a:gd name="connsiteX87" fmla="*/ 4104825 w 4272784"/>
              <a:gd name="connsiteY87" fmla="*/ 4297362 h 6858000"/>
              <a:gd name="connsiteX88" fmla="*/ 4119940 w 4272784"/>
              <a:gd name="connsiteY88" fmla="*/ 4343400 h 6858000"/>
              <a:gd name="connsiteX89" fmla="*/ 4138416 w 4272784"/>
              <a:gd name="connsiteY89" fmla="*/ 4386262 h 6858000"/>
              <a:gd name="connsiteX90" fmla="*/ 4156892 w 4272784"/>
              <a:gd name="connsiteY90" fmla="*/ 4424362 h 6858000"/>
              <a:gd name="connsiteX91" fmla="*/ 4197202 w 4272784"/>
              <a:gd name="connsiteY91" fmla="*/ 4498975 h 6858000"/>
              <a:gd name="connsiteX92" fmla="*/ 4217357 w 4272784"/>
              <a:gd name="connsiteY92" fmla="*/ 4537075 h 6858000"/>
              <a:gd name="connsiteX93" fmla="*/ 4234153 w 4272784"/>
              <a:gd name="connsiteY93" fmla="*/ 4579937 h 6858000"/>
              <a:gd name="connsiteX94" fmla="*/ 4249270 w 4272784"/>
              <a:gd name="connsiteY94" fmla="*/ 4625975 h 6858000"/>
              <a:gd name="connsiteX95" fmla="*/ 4261027 w 4272784"/>
              <a:gd name="connsiteY95" fmla="*/ 4678362 h 6858000"/>
              <a:gd name="connsiteX96" fmla="*/ 4269425 w 4272784"/>
              <a:gd name="connsiteY96" fmla="*/ 4738687 h 6858000"/>
              <a:gd name="connsiteX97" fmla="*/ 4272784 w 4272784"/>
              <a:gd name="connsiteY97" fmla="*/ 4806950 h 6858000"/>
              <a:gd name="connsiteX98" fmla="*/ 4269425 w 4272784"/>
              <a:gd name="connsiteY98" fmla="*/ 4875212 h 6858000"/>
              <a:gd name="connsiteX99" fmla="*/ 4261027 w 4272784"/>
              <a:gd name="connsiteY99" fmla="*/ 4935537 h 6858000"/>
              <a:gd name="connsiteX100" fmla="*/ 4249270 w 4272784"/>
              <a:gd name="connsiteY100" fmla="*/ 4987925 h 6858000"/>
              <a:gd name="connsiteX101" fmla="*/ 4234153 w 4272784"/>
              <a:gd name="connsiteY101" fmla="*/ 5033962 h 6858000"/>
              <a:gd name="connsiteX102" fmla="*/ 4217357 w 4272784"/>
              <a:gd name="connsiteY102" fmla="*/ 5075237 h 6858000"/>
              <a:gd name="connsiteX103" fmla="*/ 4197202 w 4272784"/>
              <a:gd name="connsiteY103" fmla="*/ 5114925 h 6858000"/>
              <a:gd name="connsiteX104" fmla="*/ 4177047 w 4272784"/>
              <a:gd name="connsiteY104" fmla="*/ 5149850 h 6858000"/>
              <a:gd name="connsiteX105" fmla="*/ 4156892 w 4272784"/>
              <a:gd name="connsiteY105" fmla="*/ 5186362 h 6858000"/>
              <a:gd name="connsiteX106" fmla="*/ 4138416 w 4272784"/>
              <a:gd name="connsiteY106" fmla="*/ 5226050 h 6858000"/>
              <a:gd name="connsiteX107" fmla="*/ 4119940 w 4272784"/>
              <a:gd name="connsiteY107" fmla="*/ 5268912 h 6858000"/>
              <a:gd name="connsiteX108" fmla="*/ 4104825 w 4272784"/>
              <a:gd name="connsiteY108" fmla="*/ 5313362 h 6858000"/>
              <a:gd name="connsiteX109" fmla="*/ 4094747 w 4272784"/>
              <a:gd name="connsiteY109" fmla="*/ 5365750 h 6858000"/>
              <a:gd name="connsiteX110" fmla="*/ 4084669 w 4272784"/>
              <a:gd name="connsiteY110" fmla="*/ 5426075 h 6858000"/>
              <a:gd name="connsiteX111" fmla="*/ 4082989 w 4272784"/>
              <a:gd name="connsiteY111" fmla="*/ 5494337 h 6858000"/>
              <a:gd name="connsiteX112" fmla="*/ 4084669 w 4272784"/>
              <a:gd name="connsiteY112" fmla="*/ 5562600 h 6858000"/>
              <a:gd name="connsiteX113" fmla="*/ 4094747 w 4272784"/>
              <a:gd name="connsiteY113" fmla="*/ 5622925 h 6858000"/>
              <a:gd name="connsiteX114" fmla="*/ 4104825 w 4272784"/>
              <a:gd name="connsiteY114" fmla="*/ 5675312 h 6858000"/>
              <a:gd name="connsiteX115" fmla="*/ 4119940 w 4272784"/>
              <a:gd name="connsiteY115" fmla="*/ 5721350 h 6858000"/>
              <a:gd name="connsiteX116" fmla="*/ 4138416 w 4272784"/>
              <a:gd name="connsiteY116" fmla="*/ 5762625 h 6858000"/>
              <a:gd name="connsiteX117" fmla="*/ 4156892 w 4272784"/>
              <a:gd name="connsiteY117" fmla="*/ 5802312 h 6858000"/>
              <a:gd name="connsiteX118" fmla="*/ 4177047 w 4272784"/>
              <a:gd name="connsiteY118" fmla="*/ 5840412 h 6858000"/>
              <a:gd name="connsiteX119" fmla="*/ 4197202 w 4272784"/>
              <a:gd name="connsiteY119" fmla="*/ 5876925 h 6858000"/>
              <a:gd name="connsiteX120" fmla="*/ 4217357 w 4272784"/>
              <a:gd name="connsiteY120" fmla="*/ 5915025 h 6858000"/>
              <a:gd name="connsiteX121" fmla="*/ 4234153 w 4272784"/>
              <a:gd name="connsiteY121" fmla="*/ 5956300 h 6858000"/>
              <a:gd name="connsiteX122" fmla="*/ 4249270 w 4272784"/>
              <a:gd name="connsiteY122" fmla="*/ 6003925 h 6858000"/>
              <a:gd name="connsiteX123" fmla="*/ 4261027 w 4272784"/>
              <a:gd name="connsiteY123" fmla="*/ 6056312 h 6858000"/>
              <a:gd name="connsiteX124" fmla="*/ 4269425 w 4272784"/>
              <a:gd name="connsiteY124" fmla="*/ 6113462 h 6858000"/>
              <a:gd name="connsiteX125" fmla="*/ 4272784 w 4272784"/>
              <a:gd name="connsiteY125" fmla="*/ 6183312 h 6858000"/>
              <a:gd name="connsiteX126" fmla="*/ 4269425 w 4272784"/>
              <a:gd name="connsiteY126" fmla="*/ 6251575 h 6858000"/>
              <a:gd name="connsiteX127" fmla="*/ 4261027 w 4272784"/>
              <a:gd name="connsiteY127" fmla="*/ 6311900 h 6858000"/>
              <a:gd name="connsiteX128" fmla="*/ 4249270 w 4272784"/>
              <a:gd name="connsiteY128" fmla="*/ 6361112 h 6858000"/>
              <a:gd name="connsiteX129" fmla="*/ 4234153 w 4272784"/>
              <a:gd name="connsiteY129" fmla="*/ 6407150 h 6858000"/>
              <a:gd name="connsiteX130" fmla="*/ 4217357 w 4272784"/>
              <a:gd name="connsiteY130" fmla="*/ 6448425 h 6858000"/>
              <a:gd name="connsiteX131" fmla="*/ 4198882 w 4272784"/>
              <a:gd name="connsiteY131" fmla="*/ 6488112 h 6858000"/>
              <a:gd name="connsiteX132" fmla="*/ 4180406 w 4272784"/>
              <a:gd name="connsiteY132" fmla="*/ 6523037 h 6858000"/>
              <a:gd name="connsiteX133" fmla="*/ 4160251 w 4272784"/>
              <a:gd name="connsiteY133" fmla="*/ 6561137 h 6858000"/>
              <a:gd name="connsiteX134" fmla="*/ 4140096 w 4272784"/>
              <a:gd name="connsiteY134" fmla="*/ 6597650 h 6858000"/>
              <a:gd name="connsiteX135" fmla="*/ 4123300 w 4272784"/>
              <a:gd name="connsiteY135" fmla="*/ 6640512 h 6858000"/>
              <a:gd name="connsiteX136" fmla="*/ 4106504 w 4272784"/>
              <a:gd name="connsiteY136" fmla="*/ 6683375 h 6858000"/>
              <a:gd name="connsiteX137" fmla="*/ 4096426 w 4272784"/>
              <a:gd name="connsiteY137" fmla="*/ 6735762 h 6858000"/>
              <a:gd name="connsiteX138" fmla="*/ 4088029 w 4272784"/>
              <a:gd name="connsiteY138" fmla="*/ 6791325 h 6858000"/>
              <a:gd name="connsiteX139" fmla="*/ 4082989 w 4272784"/>
              <a:gd name="connsiteY139" fmla="*/ 6858000 h 6858000"/>
              <a:gd name="connsiteX140" fmla="*/ 0 w 4272784"/>
              <a:gd name="connsiteY14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4272784" h="6858000">
                <a:moveTo>
                  <a:pt x="0" y="0"/>
                </a:moveTo>
                <a:lnTo>
                  <a:pt x="4082989" y="0"/>
                </a:lnTo>
                <a:lnTo>
                  <a:pt x="4088029" y="66675"/>
                </a:lnTo>
                <a:lnTo>
                  <a:pt x="4096426" y="122237"/>
                </a:lnTo>
                <a:lnTo>
                  <a:pt x="4106504" y="174625"/>
                </a:lnTo>
                <a:lnTo>
                  <a:pt x="4123300" y="217487"/>
                </a:lnTo>
                <a:lnTo>
                  <a:pt x="4140096" y="260350"/>
                </a:lnTo>
                <a:lnTo>
                  <a:pt x="4160251" y="296862"/>
                </a:lnTo>
                <a:lnTo>
                  <a:pt x="4180406" y="334962"/>
                </a:lnTo>
                <a:lnTo>
                  <a:pt x="4198882" y="369887"/>
                </a:lnTo>
                <a:lnTo>
                  <a:pt x="4217357" y="409575"/>
                </a:lnTo>
                <a:lnTo>
                  <a:pt x="4234153" y="450850"/>
                </a:lnTo>
                <a:lnTo>
                  <a:pt x="4249270" y="496887"/>
                </a:lnTo>
                <a:lnTo>
                  <a:pt x="4261027" y="546100"/>
                </a:lnTo>
                <a:lnTo>
                  <a:pt x="4269425" y="606425"/>
                </a:lnTo>
                <a:lnTo>
                  <a:pt x="4272784" y="673100"/>
                </a:lnTo>
                <a:lnTo>
                  <a:pt x="4269425" y="744537"/>
                </a:lnTo>
                <a:lnTo>
                  <a:pt x="4261027" y="801687"/>
                </a:lnTo>
                <a:lnTo>
                  <a:pt x="4249270" y="854075"/>
                </a:lnTo>
                <a:lnTo>
                  <a:pt x="4234153" y="901700"/>
                </a:lnTo>
                <a:lnTo>
                  <a:pt x="4217357" y="942975"/>
                </a:lnTo>
                <a:lnTo>
                  <a:pt x="4197202" y="981075"/>
                </a:lnTo>
                <a:lnTo>
                  <a:pt x="4177047" y="1017587"/>
                </a:lnTo>
                <a:lnTo>
                  <a:pt x="4156892" y="1055687"/>
                </a:lnTo>
                <a:lnTo>
                  <a:pt x="4138416" y="1095375"/>
                </a:lnTo>
                <a:lnTo>
                  <a:pt x="4119940" y="1136650"/>
                </a:lnTo>
                <a:lnTo>
                  <a:pt x="4104825" y="1182687"/>
                </a:lnTo>
                <a:lnTo>
                  <a:pt x="4094747" y="1235075"/>
                </a:lnTo>
                <a:lnTo>
                  <a:pt x="4084669" y="1295400"/>
                </a:lnTo>
                <a:lnTo>
                  <a:pt x="4082989" y="1363662"/>
                </a:lnTo>
                <a:lnTo>
                  <a:pt x="4084669" y="1431925"/>
                </a:lnTo>
                <a:lnTo>
                  <a:pt x="4094747" y="1492250"/>
                </a:lnTo>
                <a:lnTo>
                  <a:pt x="4104825" y="1544637"/>
                </a:lnTo>
                <a:lnTo>
                  <a:pt x="4119940" y="1589087"/>
                </a:lnTo>
                <a:lnTo>
                  <a:pt x="4138416" y="1631950"/>
                </a:lnTo>
                <a:lnTo>
                  <a:pt x="4156892" y="1671637"/>
                </a:lnTo>
                <a:lnTo>
                  <a:pt x="4177047" y="1708150"/>
                </a:lnTo>
                <a:lnTo>
                  <a:pt x="4197202" y="1743075"/>
                </a:lnTo>
                <a:lnTo>
                  <a:pt x="4217357" y="1782762"/>
                </a:lnTo>
                <a:lnTo>
                  <a:pt x="4234153" y="1824037"/>
                </a:lnTo>
                <a:lnTo>
                  <a:pt x="4249270" y="1870075"/>
                </a:lnTo>
                <a:lnTo>
                  <a:pt x="4261027" y="1922462"/>
                </a:lnTo>
                <a:lnTo>
                  <a:pt x="4269425" y="1982787"/>
                </a:lnTo>
                <a:lnTo>
                  <a:pt x="4272784" y="2051050"/>
                </a:lnTo>
                <a:lnTo>
                  <a:pt x="4269425" y="2119312"/>
                </a:lnTo>
                <a:lnTo>
                  <a:pt x="4261027" y="2179637"/>
                </a:lnTo>
                <a:lnTo>
                  <a:pt x="4249270" y="2232025"/>
                </a:lnTo>
                <a:lnTo>
                  <a:pt x="4234153" y="2278062"/>
                </a:lnTo>
                <a:lnTo>
                  <a:pt x="4217357" y="2319337"/>
                </a:lnTo>
                <a:lnTo>
                  <a:pt x="4197202" y="2359025"/>
                </a:lnTo>
                <a:lnTo>
                  <a:pt x="4177047" y="2395537"/>
                </a:lnTo>
                <a:lnTo>
                  <a:pt x="4156892" y="2433637"/>
                </a:lnTo>
                <a:lnTo>
                  <a:pt x="4138416" y="2471737"/>
                </a:lnTo>
                <a:lnTo>
                  <a:pt x="4119940" y="2513012"/>
                </a:lnTo>
                <a:lnTo>
                  <a:pt x="4104825" y="2560637"/>
                </a:lnTo>
                <a:lnTo>
                  <a:pt x="4094747" y="2613025"/>
                </a:lnTo>
                <a:lnTo>
                  <a:pt x="4084669" y="2671762"/>
                </a:lnTo>
                <a:lnTo>
                  <a:pt x="4082989" y="2741612"/>
                </a:lnTo>
                <a:lnTo>
                  <a:pt x="4084669" y="2809875"/>
                </a:lnTo>
                <a:lnTo>
                  <a:pt x="4094747" y="2868612"/>
                </a:lnTo>
                <a:lnTo>
                  <a:pt x="4104825" y="2922587"/>
                </a:lnTo>
                <a:lnTo>
                  <a:pt x="4119940" y="2967037"/>
                </a:lnTo>
                <a:lnTo>
                  <a:pt x="4138416" y="3009900"/>
                </a:lnTo>
                <a:lnTo>
                  <a:pt x="4156892" y="3046412"/>
                </a:lnTo>
                <a:lnTo>
                  <a:pt x="4177047" y="3084512"/>
                </a:lnTo>
                <a:lnTo>
                  <a:pt x="4197202" y="3121025"/>
                </a:lnTo>
                <a:lnTo>
                  <a:pt x="4217357" y="3160712"/>
                </a:lnTo>
                <a:lnTo>
                  <a:pt x="4234153" y="3201987"/>
                </a:lnTo>
                <a:lnTo>
                  <a:pt x="4249270" y="3248025"/>
                </a:lnTo>
                <a:lnTo>
                  <a:pt x="4261027" y="3300412"/>
                </a:lnTo>
                <a:lnTo>
                  <a:pt x="4269425" y="3360737"/>
                </a:lnTo>
                <a:lnTo>
                  <a:pt x="4272784" y="3427412"/>
                </a:lnTo>
                <a:lnTo>
                  <a:pt x="4269425" y="3497262"/>
                </a:lnTo>
                <a:lnTo>
                  <a:pt x="4261027" y="3557587"/>
                </a:lnTo>
                <a:lnTo>
                  <a:pt x="4249270" y="3609975"/>
                </a:lnTo>
                <a:lnTo>
                  <a:pt x="4234153" y="3656012"/>
                </a:lnTo>
                <a:lnTo>
                  <a:pt x="4217357" y="3697287"/>
                </a:lnTo>
                <a:lnTo>
                  <a:pt x="4197202" y="3736975"/>
                </a:lnTo>
                <a:lnTo>
                  <a:pt x="4156892" y="3811587"/>
                </a:lnTo>
                <a:lnTo>
                  <a:pt x="4138416" y="3848100"/>
                </a:lnTo>
                <a:lnTo>
                  <a:pt x="4119940" y="3890962"/>
                </a:lnTo>
                <a:lnTo>
                  <a:pt x="4104825" y="3935412"/>
                </a:lnTo>
                <a:lnTo>
                  <a:pt x="4094747" y="3987800"/>
                </a:lnTo>
                <a:lnTo>
                  <a:pt x="4084669" y="4048125"/>
                </a:lnTo>
                <a:lnTo>
                  <a:pt x="4082989" y="4116387"/>
                </a:lnTo>
                <a:lnTo>
                  <a:pt x="4084669" y="4186237"/>
                </a:lnTo>
                <a:lnTo>
                  <a:pt x="4094747" y="4244975"/>
                </a:lnTo>
                <a:lnTo>
                  <a:pt x="4104825" y="4297362"/>
                </a:lnTo>
                <a:lnTo>
                  <a:pt x="4119940" y="4343400"/>
                </a:lnTo>
                <a:lnTo>
                  <a:pt x="4138416" y="4386262"/>
                </a:lnTo>
                <a:lnTo>
                  <a:pt x="4156892" y="4424362"/>
                </a:lnTo>
                <a:lnTo>
                  <a:pt x="4197202" y="4498975"/>
                </a:lnTo>
                <a:lnTo>
                  <a:pt x="4217357" y="4537075"/>
                </a:lnTo>
                <a:lnTo>
                  <a:pt x="4234153" y="4579937"/>
                </a:lnTo>
                <a:lnTo>
                  <a:pt x="4249270" y="4625975"/>
                </a:lnTo>
                <a:lnTo>
                  <a:pt x="4261027" y="4678362"/>
                </a:lnTo>
                <a:lnTo>
                  <a:pt x="4269425" y="4738687"/>
                </a:lnTo>
                <a:lnTo>
                  <a:pt x="4272784" y="4806950"/>
                </a:lnTo>
                <a:lnTo>
                  <a:pt x="4269425" y="4875212"/>
                </a:lnTo>
                <a:lnTo>
                  <a:pt x="4261027" y="4935537"/>
                </a:lnTo>
                <a:lnTo>
                  <a:pt x="4249270" y="4987925"/>
                </a:lnTo>
                <a:lnTo>
                  <a:pt x="4234153" y="5033962"/>
                </a:lnTo>
                <a:lnTo>
                  <a:pt x="4217357" y="5075237"/>
                </a:lnTo>
                <a:lnTo>
                  <a:pt x="4197202" y="5114925"/>
                </a:lnTo>
                <a:lnTo>
                  <a:pt x="4177047" y="5149850"/>
                </a:lnTo>
                <a:lnTo>
                  <a:pt x="4156892" y="5186362"/>
                </a:lnTo>
                <a:lnTo>
                  <a:pt x="4138416" y="5226050"/>
                </a:lnTo>
                <a:lnTo>
                  <a:pt x="4119940" y="5268912"/>
                </a:lnTo>
                <a:lnTo>
                  <a:pt x="4104825" y="5313362"/>
                </a:lnTo>
                <a:lnTo>
                  <a:pt x="4094747" y="5365750"/>
                </a:lnTo>
                <a:lnTo>
                  <a:pt x="4084669" y="5426075"/>
                </a:lnTo>
                <a:lnTo>
                  <a:pt x="4082989" y="5494337"/>
                </a:lnTo>
                <a:lnTo>
                  <a:pt x="4084669" y="5562600"/>
                </a:lnTo>
                <a:lnTo>
                  <a:pt x="4094747" y="5622925"/>
                </a:lnTo>
                <a:lnTo>
                  <a:pt x="4104825" y="5675312"/>
                </a:lnTo>
                <a:lnTo>
                  <a:pt x="4119940" y="5721350"/>
                </a:lnTo>
                <a:lnTo>
                  <a:pt x="4138416" y="5762625"/>
                </a:lnTo>
                <a:lnTo>
                  <a:pt x="4156892" y="5802312"/>
                </a:lnTo>
                <a:lnTo>
                  <a:pt x="4177047" y="5840412"/>
                </a:lnTo>
                <a:lnTo>
                  <a:pt x="4197202" y="5876925"/>
                </a:lnTo>
                <a:lnTo>
                  <a:pt x="4217357" y="5915025"/>
                </a:lnTo>
                <a:lnTo>
                  <a:pt x="4234153" y="5956300"/>
                </a:lnTo>
                <a:lnTo>
                  <a:pt x="4249270" y="6003925"/>
                </a:lnTo>
                <a:lnTo>
                  <a:pt x="4261027" y="6056312"/>
                </a:lnTo>
                <a:lnTo>
                  <a:pt x="4269425" y="6113462"/>
                </a:lnTo>
                <a:lnTo>
                  <a:pt x="4272784" y="6183312"/>
                </a:lnTo>
                <a:lnTo>
                  <a:pt x="4269425" y="6251575"/>
                </a:lnTo>
                <a:lnTo>
                  <a:pt x="4261027" y="6311900"/>
                </a:lnTo>
                <a:lnTo>
                  <a:pt x="4249270" y="6361112"/>
                </a:lnTo>
                <a:lnTo>
                  <a:pt x="4234153" y="6407150"/>
                </a:lnTo>
                <a:lnTo>
                  <a:pt x="4217357" y="6448425"/>
                </a:lnTo>
                <a:lnTo>
                  <a:pt x="4198882" y="6488112"/>
                </a:lnTo>
                <a:lnTo>
                  <a:pt x="4180406" y="6523037"/>
                </a:lnTo>
                <a:lnTo>
                  <a:pt x="4160251" y="6561137"/>
                </a:lnTo>
                <a:lnTo>
                  <a:pt x="4140096" y="6597650"/>
                </a:lnTo>
                <a:lnTo>
                  <a:pt x="4123300" y="6640512"/>
                </a:lnTo>
                <a:lnTo>
                  <a:pt x="4106504" y="6683375"/>
                </a:lnTo>
                <a:lnTo>
                  <a:pt x="4096426" y="6735762"/>
                </a:lnTo>
                <a:lnTo>
                  <a:pt x="4088029" y="6791325"/>
                </a:lnTo>
                <a:lnTo>
                  <a:pt x="4082989" y="6858000"/>
                </a:lnTo>
                <a:lnTo>
                  <a:pt x="0" y="6858000"/>
                </a:lnTo>
                <a:close/>
              </a:path>
            </a:pathLst>
          </a:custGeom>
          <a:ln w="0">
            <a:noFill/>
            <a:prstDash val="solid"/>
            <a:round/>
            <a:headEnd/>
            <a:tailEnd/>
          </a:ln>
        </p:spPr>
        <p:txBody>
          <a:bodyPr/>
          <a:lstStyle/>
          <a:p>
            <a:endParaRPr lang="en-US"/>
          </a:p>
        </p:txBody>
      </p:sp>
      <p:sp>
        <p:nvSpPr>
          <p:cNvPr id="34" name="Freeform: Shape 33">
            <a:extLst>
              <a:ext uri="{FF2B5EF4-FFF2-40B4-BE49-F238E27FC236}">
                <a16:creationId xmlns:a16="http://schemas.microsoft.com/office/drawing/2014/main" id="{909E572F-9CDC-4214-9D42-FF00176495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17162" cy="6858000"/>
          </a:xfrm>
          <a:custGeom>
            <a:avLst/>
            <a:gdLst>
              <a:gd name="connsiteX0" fmla="*/ 4417162 w 4417162"/>
              <a:gd name="connsiteY0" fmla="*/ 0 h 6858000"/>
              <a:gd name="connsiteX1" fmla="*/ 334174 w 4417162"/>
              <a:gd name="connsiteY1" fmla="*/ 0 h 6858000"/>
              <a:gd name="connsiteX2" fmla="*/ 334173 w 4417162"/>
              <a:gd name="connsiteY2" fmla="*/ 0 h 6858000"/>
              <a:gd name="connsiteX3" fmla="*/ 189795 w 4417162"/>
              <a:gd name="connsiteY3" fmla="*/ 0 h 6858000"/>
              <a:gd name="connsiteX4" fmla="*/ 184756 w 4417162"/>
              <a:gd name="connsiteY4" fmla="*/ 66675 h 6858000"/>
              <a:gd name="connsiteX5" fmla="*/ 176358 w 4417162"/>
              <a:gd name="connsiteY5" fmla="*/ 122237 h 6858000"/>
              <a:gd name="connsiteX6" fmla="*/ 166281 w 4417162"/>
              <a:gd name="connsiteY6" fmla="*/ 174625 h 6858000"/>
              <a:gd name="connsiteX7" fmla="*/ 149485 w 4417162"/>
              <a:gd name="connsiteY7" fmla="*/ 217487 h 6858000"/>
              <a:gd name="connsiteX8" fmla="*/ 132689 w 4417162"/>
              <a:gd name="connsiteY8" fmla="*/ 260350 h 6858000"/>
              <a:gd name="connsiteX9" fmla="*/ 112534 w 4417162"/>
              <a:gd name="connsiteY9" fmla="*/ 296862 h 6858000"/>
              <a:gd name="connsiteX10" fmla="*/ 92379 w 4417162"/>
              <a:gd name="connsiteY10" fmla="*/ 334962 h 6858000"/>
              <a:gd name="connsiteX11" fmla="*/ 73903 w 4417162"/>
              <a:gd name="connsiteY11" fmla="*/ 369887 h 6858000"/>
              <a:gd name="connsiteX12" fmla="*/ 55427 w 4417162"/>
              <a:gd name="connsiteY12" fmla="*/ 409575 h 6858000"/>
              <a:gd name="connsiteX13" fmla="*/ 38632 w 4417162"/>
              <a:gd name="connsiteY13" fmla="*/ 450850 h 6858000"/>
              <a:gd name="connsiteX14" fmla="*/ 23515 w 4417162"/>
              <a:gd name="connsiteY14" fmla="*/ 496887 h 6858000"/>
              <a:gd name="connsiteX15" fmla="*/ 11758 w 4417162"/>
              <a:gd name="connsiteY15" fmla="*/ 546100 h 6858000"/>
              <a:gd name="connsiteX16" fmla="*/ 3359 w 4417162"/>
              <a:gd name="connsiteY16" fmla="*/ 606425 h 6858000"/>
              <a:gd name="connsiteX17" fmla="*/ 0 w 4417162"/>
              <a:gd name="connsiteY17" fmla="*/ 673100 h 6858000"/>
              <a:gd name="connsiteX18" fmla="*/ 3359 w 4417162"/>
              <a:gd name="connsiteY18" fmla="*/ 744537 h 6858000"/>
              <a:gd name="connsiteX19" fmla="*/ 11758 w 4417162"/>
              <a:gd name="connsiteY19" fmla="*/ 801687 h 6858000"/>
              <a:gd name="connsiteX20" fmla="*/ 23515 w 4417162"/>
              <a:gd name="connsiteY20" fmla="*/ 854075 h 6858000"/>
              <a:gd name="connsiteX21" fmla="*/ 38632 w 4417162"/>
              <a:gd name="connsiteY21" fmla="*/ 901700 h 6858000"/>
              <a:gd name="connsiteX22" fmla="*/ 55427 w 4417162"/>
              <a:gd name="connsiteY22" fmla="*/ 942975 h 6858000"/>
              <a:gd name="connsiteX23" fmla="*/ 75583 w 4417162"/>
              <a:gd name="connsiteY23" fmla="*/ 981075 h 6858000"/>
              <a:gd name="connsiteX24" fmla="*/ 95738 w 4417162"/>
              <a:gd name="connsiteY24" fmla="*/ 1017587 h 6858000"/>
              <a:gd name="connsiteX25" fmla="*/ 115893 w 4417162"/>
              <a:gd name="connsiteY25" fmla="*/ 1055687 h 6858000"/>
              <a:gd name="connsiteX26" fmla="*/ 134368 w 4417162"/>
              <a:gd name="connsiteY26" fmla="*/ 1095375 h 6858000"/>
              <a:gd name="connsiteX27" fmla="*/ 152844 w 4417162"/>
              <a:gd name="connsiteY27" fmla="*/ 1136650 h 6858000"/>
              <a:gd name="connsiteX28" fmla="*/ 167960 w 4417162"/>
              <a:gd name="connsiteY28" fmla="*/ 1182687 h 6858000"/>
              <a:gd name="connsiteX29" fmla="*/ 178038 w 4417162"/>
              <a:gd name="connsiteY29" fmla="*/ 1235075 h 6858000"/>
              <a:gd name="connsiteX30" fmla="*/ 188115 w 4417162"/>
              <a:gd name="connsiteY30" fmla="*/ 1295400 h 6858000"/>
              <a:gd name="connsiteX31" fmla="*/ 189795 w 4417162"/>
              <a:gd name="connsiteY31" fmla="*/ 1363662 h 6858000"/>
              <a:gd name="connsiteX32" fmla="*/ 188115 w 4417162"/>
              <a:gd name="connsiteY32" fmla="*/ 1431925 h 6858000"/>
              <a:gd name="connsiteX33" fmla="*/ 178038 w 4417162"/>
              <a:gd name="connsiteY33" fmla="*/ 1492250 h 6858000"/>
              <a:gd name="connsiteX34" fmla="*/ 167960 w 4417162"/>
              <a:gd name="connsiteY34" fmla="*/ 1544637 h 6858000"/>
              <a:gd name="connsiteX35" fmla="*/ 152844 w 4417162"/>
              <a:gd name="connsiteY35" fmla="*/ 1589087 h 6858000"/>
              <a:gd name="connsiteX36" fmla="*/ 134368 w 4417162"/>
              <a:gd name="connsiteY36" fmla="*/ 1631950 h 6858000"/>
              <a:gd name="connsiteX37" fmla="*/ 115893 w 4417162"/>
              <a:gd name="connsiteY37" fmla="*/ 1671637 h 6858000"/>
              <a:gd name="connsiteX38" fmla="*/ 95738 w 4417162"/>
              <a:gd name="connsiteY38" fmla="*/ 1708150 h 6858000"/>
              <a:gd name="connsiteX39" fmla="*/ 75583 w 4417162"/>
              <a:gd name="connsiteY39" fmla="*/ 1743075 h 6858000"/>
              <a:gd name="connsiteX40" fmla="*/ 55427 w 4417162"/>
              <a:gd name="connsiteY40" fmla="*/ 1782762 h 6858000"/>
              <a:gd name="connsiteX41" fmla="*/ 38632 w 4417162"/>
              <a:gd name="connsiteY41" fmla="*/ 1824037 h 6858000"/>
              <a:gd name="connsiteX42" fmla="*/ 23515 w 4417162"/>
              <a:gd name="connsiteY42" fmla="*/ 1870075 h 6858000"/>
              <a:gd name="connsiteX43" fmla="*/ 11758 w 4417162"/>
              <a:gd name="connsiteY43" fmla="*/ 1922462 h 6858000"/>
              <a:gd name="connsiteX44" fmla="*/ 3359 w 4417162"/>
              <a:gd name="connsiteY44" fmla="*/ 1982787 h 6858000"/>
              <a:gd name="connsiteX45" fmla="*/ 0 w 4417162"/>
              <a:gd name="connsiteY45" fmla="*/ 2051050 h 6858000"/>
              <a:gd name="connsiteX46" fmla="*/ 3359 w 4417162"/>
              <a:gd name="connsiteY46" fmla="*/ 2119312 h 6858000"/>
              <a:gd name="connsiteX47" fmla="*/ 11758 w 4417162"/>
              <a:gd name="connsiteY47" fmla="*/ 2179637 h 6858000"/>
              <a:gd name="connsiteX48" fmla="*/ 23515 w 4417162"/>
              <a:gd name="connsiteY48" fmla="*/ 2232025 h 6858000"/>
              <a:gd name="connsiteX49" fmla="*/ 38632 w 4417162"/>
              <a:gd name="connsiteY49" fmla="*/ 2278062 h 6858000"/>
              <a:gd name="connsiteX50" fmla="*/ 55427 w 4417162"/>
              <a:gd name="connsiteY50" fmla="*/ 2319337 h 6858000"/>
              <a:gd name="connsiteX51" fmla="*/ 75583 w 4417162"/>
              <a:gd name="connsiteY51" fmla="*/ 2359025 h 6858000"/>
              <a:gd name="connsiteX52" fmla="*/ 95738 w 4417162"/>
              <a:gd name="connsiteY52" fmla="*/ 2395537 h 6858000"/>
              <a:gd name="connsiteX53" fmla="*/ 115893 w 4417162"/>
              <a:gd name="connsiteY53" fmla="*/ 2433637 h 6858000"/>
              <a:gd name="connsiteX54" fmla="*/ 134368 w 4417162"/>
              <a:gd name="connsiteY54" fmla="*/ 2471737 h 6858000"/>
              <a:gd name="connsiteX55" fmla="*/ 152844 w 4417162"/>
              <a:gd name="connsiteY55" fmla="*/ 2513012 h 6858000"/>
              <a:gd name="connsiteX56" fmla="*/ 167960 w 4417162"/>
              <a:gd name="connsiteY56" fmla="*/ 2560637 h 6858000"/>
              <a:gd name="connsiteX57" fmla="*/ 178038 w 4417162"/>
              <a:gd name="connsiteY57" fmla="*/ 2613025 h 6858000"/>
              <a:gd name="connsiteX58" fmla="*/ 188115 w 4417162"/>
              <a:gd name="connsiteY58" fmla="*/ 2671762 h 6858000"/>
              <a:gd name="connsiteX59" fmla="*/ 189795 w 4417162"/>
              <a:gd name="connsiteY59" fmla="*/ 2741612 h 6858000"/>
              <a:gd name="connsiteX60" fmla="*/ 188115 w 4417162"/>
              <a:gd name="connsiteY60" fmla="*/ 2809875 h 6858000"/>
              <a:gd name="connsiteX61" fmla="*/ 178038 w 4417162"/>
              <a:gd name="connsiteY61" fmla="*/ 2868612 h 6858000"/>
              <a:gd name="connsiteX62" fmla="*/ 167960 w 4417162"/>
              <a:gd name="connsiteY62" fmla="*/ 2922587 h 6858000"/>
              <a:gd name="connsiteX63" fmla="*/ 152844 w 4417162"/>
              <a:gd name="connsiteY63" fmla="*/ 2967037 h 6858000"/>
              <a:gd name="connsiteX64" fmla="*/ 134368 w 4417162"/>
              <a:gd name="connsiteY64" fmla="*/ 3009900 h 6858000"/>
              <a:gd name="connsiteX65" fmla="*/ 115893 w 4417162"/>
              <a:gd name="connsiteY65" fmla="*/ 3046412 h 6858000"/>
              <a:gd name="connsiteX66" fmla="*/ 95738 w 4417162"/>
              <a:gd name="connsiteY66" fmla="*/ 3084512 h 6858000"/>
              <a:gd name="connsiteX67" fmla="*/ 75583 w 4417162"/>
              <a:gd name="connsiteY67" fmla="*/ 3121025 h 6858000"/>
              <a:gd name="connsiteX68" fmla="*/ 55427 w 4417162"/>
              <a:gd name="connsiteY68" fmla="*/ 3160712 h 6858000"/>
              <a:gd name="connsiteX69" fmla="*/ 38632 w 4417162"/>
              <a:gd name="connsiteY69" fmla="*/ 3201987 h 6858000"/>
              <a:gd name="connsiteX70" fmla="*/ 23515 w 4417162"/>
              <a:gd name="connsiteY70" fmla="*/ 3248025 h 6858000"/>
              <a:gd name="connsiteX71" fmla="*/ 11758 w 4417162"/>
              <a:gd name="connsiteY71" fmla="*/ 3300412 h 6858000"/>
              <a:gd name="connsiteX72" fmla="*/ 3359 w 4417162"/>
              <a:gd name="connsiteY72" fmla="*/ 3360737 h 6858000"/>
              <a:gd name="connsiteX73" fmla="*/ 0 w 4417162"/>
              <a:gd name="connsiteY73" fmla="*/ 3427412 h 6858000"/>
              <a:gd name="connsiteX74" fmla="*/ 3359 w 4417162"/>
              <a:gd name="connsiteY74" fmla="*/ 3497262 h 6858000"/>
              <a:gd name="connsiteX75" fmla="*/ 11758 w 4417162"/>
              <a:gd name="connsiteY75" fmla="*/ 3557587 h 6858000"/>
              <a:gd name="connsiteX76" fmla="*/ 23515 w 4417162"/>
              <a:gd name="connsiteY76" fmla="*/ 3609975 h 6858000"/>
              <a:gd name="connsiteX77" fmla="*/ 38632 w 4417162"/>
              <a:gd name="connsiteY77" fmla="*/ 3656012 h 6858000"/>
              <a:gd name="connsiteX78" fmla="*/ 55427 w 4417162"/>
              <a:gd name="connsiteY78" fmla="*/ 3697287 h 6858000"/>
              <a:gd name="connsiteX79" fmla="*/ 75583 w 4417162"/>
              <a:gd name="connsiteY79" fmla="*/ 3736975 h 6858000"/>
              <a:gd name="connsiteX80" fmla="*/ 115893 w 4417162"/>
              <a:gd name="connsiteY80" fmla="*/ 3811587 h 6858000"/>
              <a:gd name="connsiteX81" fmla="*/ 134368 w 4417162"/>
              <a:gd name="connsiteY81" fmla="*/ 3848100 h 6858000"/>
              <a:gd name="connsiteX82" fmla="*/ 152844 w 4417162"/>
              <a:gd name="connsiteY82" fmla="*/ 3890962 h 6858000"/>
              <a:gd name="connsiteX83" fmla="*/ 167960 w 4417162"/>
              <a:gd name="connsiteY83" fmla="*/ 3935412 h 6858000"/>
              <a:gd name="connsiteX84" fmla="*/ 178038 w 4417162"/>
              <a:gd name="connsiteY84" fmla="*/ 3987800 h 6858000"/>
              <a:gd name="connsiteX85" fmla="*/ 188115 w 4417162"/>
              <a:gd name="connsiteY85" fmla="*/ 4048125 h 6858000"/>
              <a:gd name="connsiteX86" fmla="*/ 189795 w 4417162"/>
              <a:gd name="connsiteY86" fmla="*/ 4116387 h 6858000"/>
              <a:gd name="connsiteX87" fmla="*/ 188115 w 4417162"/>
              <a:gd name="connsiteY87" fmla="*/ 4186237 h 6858000"/>
              <a:gd name="connsiteX88" fmla="*/ 178038 w 4417162"/>
              <a:gd name="connsiteY88" fmla="*/ 4244975 h 6858000"/>
              <a:gd name="connsiteX89" fmla="*/ 167960 w 4417162"/>
              <a:gd name="connsiteY89" fmla="*/ 4297362 h 6858000"/>
              <a:gd name="connsiteX90" fmla="*/ 152844 w 4417162"/>
              <a:gd name="connsiteY90" fmla="*/ 4343400 h 6858000"/>
              <a:gd name="connsiteX91" fmla="*/ 134368 w 4417162"/>
              <a:gd name="connsiteY91" fmla="*/ 4386262 h 6858000"/>
              <a:gd name="connsiteX92" fmla="*/ 115893 w 4417162"/>
              <a:gd name="connsiteY92" fmla="*/ 4424362 h 6858000"/>
              <a:gd name="connsiteX93" fmla="*/ 75583 w 4417162"/>
              <a:gd name="connsiteY93" fmla="*/ 4498975 h 6858000"/>
              <a:gd name="connsiteX94" fmla="*/ 55427 w 4417162"/>
              <a:gd name="connsiteY94" fmla="*/ 4537075 h 6858000"/>
              <a:gd name="connsiteX95" fmla="*/ 38632 w 4417162"/>
              <a:gd name="connsiteY95" fmla="*/ 4579937 h 6858000"/>
              <a:gd name="connsiteX96" fmla="*/ 23515 w 4417162"/>
              <a:gd name="connsiteY96" fmla="*/ 4625975 h 6858000"/>
              <a:gd name="connsiteX97" fmla="*/ 11758 w 4417162"/>
              <a:gd name="connsiteY97" fmla="*/ 4678362 h 6858000"/>
              <a:gd name="connsiteX98" fmla="*/ 3359 w 4417162"/>
              <a:gd name="connsiteY98" fmla="*/ 4738687 h 6858000"/>
              <a:gd name="connsiteX99" fmla="*/ 0 w 4417162"/>
              <a:gd name="connsiteY99" fmla="*/ 4806950 h 6858000"/>
              <a:gd name="connsiteX100" fmla="*/ 3359 w 4417162"/>
              <a:gd name="connsiteY100" fmla="*/ 4875212 h 6858000"/>
              <a:gd name="connsiteX101" fmla="*/ 11758 w 4417162"/>
              <a:gd name="connsiteY101" fmla="*/ 4935537 h 6858000"/>
              <a:gd name="connsiteX102" fmla="*/ 23515 w 4417162"/>
              <a:gd name="connsiteY102" fmla="*/ 4987925 h 6858000"/>
              <a:gd name="connsiteX103" fmla="*/ 38632 w 4417162"/>
              <a:gd name="connsiteY103" fmla="*/ 5033962 h 6858000"/>
              <a:gd name="connsiteX104" fmla="*/ 55427 w 4417162"/>
              <a:gd name="connsiteY104" fmla="*/ 5075237 h 6858000"/>
              <a:gd name="connsiteX105" fmla="*/ 75583 w 4417162"/>
              <a:gd name="connsiteY105" fmla="*/ 5114925 h 6858000"/>
              <a:gd name="connsiteX106" fmla="*/ 95738 w 4417162"/>
              <a:gd name="connsiteY106" fmla="*/ 5149850 h 6858000"/>
              <a:gd name="connsiteX107" fmla="*/ 115893 w 4417162"/>
              <a:gd name="connsiteY107" fmla="*/ 5186362 h 6858000"/>
              <a:gd name="connsiteX108" fmla="*/ 134368 w 4417162"/>
              <a:gd name="connsiteY108" fmla="*/ 5226050 h 6858000"/>
              <a:gd name="connsiteX109" fmla="*/ 152844 w 4417162"/>
              <a:gd name="connsiteY109" fmla="*/ 5268912 h 6858000"/>
              <a:gd name="connsiteX110" fmla="*/ 167960 w 4417162"/>
              <a:gd name="connsiteY110" fmla="*/ 5313362 h 6858000"/>
              <a:gd name="connsiteX111" fmla="*/ 178038 w 4417162"/>
              <a:gd name="connsiteY111" fmla="*/ 5365750 h 6858000"/>
              <a:gd name="connsiteX112" fmla="*/ 188115 w 4417162"/>
              <a:gd name="connsiteY112" fmla="*/ 5426075 h 6858000"/>
              <a:gd name="connsiteX113" fmla="*/ 189795 w 4417162"/>
              <a:gd name="connsiteY113" fmla="*/ 5494337 h 6858000"/>
              <a:gd name="connsiteX114" fmla="*/ 188115 w 4417162"/>
              <a:gd name="connsiteY114" fmla="*/ 5562600 h 6858000"/>
              <a:gd name="connsiteX115" fmla="*/ 178038 w 4417162"/>
              <a:gd name="connsiteY115" fmla="*/ 5622925 h 6858000"/>
              <a:gd name="connsiteX116" fmla="*/ 167960 w 4417162"/>
              <a:gd name="connsiteY116" fmla="*/ 5675312 h 6858000"/>
              <a:gd name="connsiteX117" fmla="*/ 152844 w 4417162"/>
              <a:gd name="connsiteY117" fmla="*/ 5721350 h 6858000"/>
              <a:gd name="connsiteX118" fmla="*/ 134368 w 4417162"/>
              <a:gd name="connsiteY118" fmla="*/ 5762625 h 6858000"/>
              <a:gd name="connsiteX119" fmla="*/ 115893 w 4417162"/>
              <a:gd name="connsiteY119" fmla="*/ 5802312 h 6858000"/>
              <a:gd name="connsiteX120" fmla="*/ 95738 w 4417162"/>
              <a:gd name="connsiteY120" fmla="*/ 5840412 h 6858000"/>
              <a:gd name="connsiteX121" fmla="*/ 75583 w 4417162"/>
              <a:gd name="connsiteY121" fmla="*/ 5876925 h 6858000"/>
              <a:gd name="connsiteX122" fmla="*/ 55427 w 4417162"/>
              <a:gd name="connsiteY122" fmla="*/ 5915025 h 6858000"/>
              <a:gd name="connsiteX123" fmla="*/ 38632 w 4417162"/>
              <a:gd name="connsiteY123" fmla="*/ 5956300 h 6858000"/>
              <a:gd name="connsiteX124" fmla="*/ 23515 w 4417162"/>
              <a:gd name="connsiteY124" fmla="*/ 6003925 h 6858000"/>
              <a:gd name="connsiteX125" fmla="*/ 11758 w 4417162"/>
              <a:gd name="connsiteY125" fmla="*/ 6056312 h 6858000"/>
              <a:gd name="connsiteX126" fmla="*/ 3359 w 4417162"/>
              <a:gd name="connsiteY126" fmla="*/ 6113462 h 6858000"/>
              <a:gd name="connsiteX127" fmla="*/ 0 w 4417162"/>
              <a:gd name="connsiteY127" fmla="*/ 6183312 h 6858000"/>
              <a:gd name="connsiteX128" fmla="*/ 3359 w 4417162"/>
              <a:gd name="connsiteY128" fmla="*/ 6251575 h 6858000"/>
              <a:gd name="connsiteX129" fmla="*/ 11758 w 4417162"/>
              <a:gd name="connsiteY129" fmla="*/ 6311900 h 6858000"/>
              <a:gd name="connsiteX130" fmla="*/ 23515 w 4417162"/>
              <a:gd name="connsiteY130" fmla="*/ 6361112 h 6858000"/>
              <a:gd name="connsiteX131" fmla="*/ 38632 w 4417162"/>
              <a:gd name="connsiteY131" fmla="*/ 6407150 h 6858000"/>
              <a:gd name="connsiteX132" fmla="*/ 55427 w 4417162"/>
              <a:gd name="connsiteY132" fmla="*/ 6448425 h 6858000"/>
              <a:gd name="connsiteX133" fmla="*/ 73903 w 4417162"/>
              <a:gd name="connsiteY133" fmla="*/ 6488112 h 6858000"/>
              <a:gd name="connsiteX134" fmla="*/ 92379 w 4417162"/>
              <a:gd name="connsiteY134" fmla="*/ 6523037 h 6858000"/>
              <a:gd name="connsiteX135" fmla="*/ 112534 w 4417162"/>
              <a:gd name="connsiteY135" fmla="*/ 6561137 h 6858000"/>
              <a:gd name="connsiteX136" fmla="*/ 132689 w 4417162"/>
              <a:gd name="connsiteY136" fmla="*/ 6597650 h 6858000"/>
              <a:gd name="connsiteX137" fmla="*/ 149485 w 4417162"/>
              <a:gd name="connsiteY137" fmla="*/ 6640512 h 6858000"/>
              <a:gd name="connsiteX138" fmla="*/ 166281 w 4417162"/>
              <a:gd name="connsiteY138" fmla="*/ 6683375 h 6858000"/>
              <a:gd name="connsiteX139" fmla="*/ 176358 w 4417162"/>
              <a:gd name="connsiteY139" fmla="*/ 6735762 h 6858000"/>
              <a:gd name="connsiteX140" fmla="*/ 184756 w 4417162"/>
              <a:gd name="connsiteY140" fmla="*/ 6791325 h 6858000"/>
              <a:gd name="connsiteX141" fmla="*/ 189795 w 4417162"/>
              <a:gd name="connsiteY141" fmla="*/ 6858000 h 6858000"/>
              <a:gd name="connsiteX142" fmla="*/ 334173 w 4417162"/>
              <a:gd name="connsiteY142" fmla="*/ 6858000 h 6858000"/>
              <a:gd name="connsiteX143" fmla="*/ 334174 w 4417162"/>
              <a:gd name="connsiteY143" fmla="*/ 6858000 h 6858000"/>
              <a:gd name="connsiteX144" fmla="*/ 4417162 w 4417162"/>
              <a:gd name="connsiteY14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Lst>
            <a:rect l="l" t="t" r="r" b="b"/>
            <a:pathLst>
              <a:path w="4417162" h="6858000">
                <a:moveTo>
                  <a:pt x="4417162" y="0"/>
                </a:moveTo>
                <a:lnTo>
                  <a:pt x="334174" y="0"/>
                </a:lnTo>
                <a:lnTo>
                  <a:pt x="334173" y="0"/>
                </a:lnTo>
                <a:lnTo>
                  <a:pt x="189795" y="0"/>
                </a:lnTo>
                <a:lnTo>
                  <a:pt x="184756" y="66675"/>
                </a:lnTo>
                <a:lnTo>
                  <a:pt x="176358" y="122237"/>
                </a:lnTo>
                <a:lnTo>
                  <a:pt x="166281" y="174625"/>
                </a:lnTo>
                <a:lnTo>
                  <a:pt x="149485" y="217487"/>
                </a:lnTo>
                <a:lnTo>
                  <a:pt x="132689" y="260350"/>
                </a:lnTo>
                <a:lnTo>
                  <a:pt x="112534" y="296862"/>
                </a:lnTo>
                <a:lnTo>
                  <a:pt x="92379" y="334962"/>
                </a:lnTo>
                <a:lnTo>
                  <a:pt x="73903" y="369887"/>
                </a:lnTo>
                <a:lnTo>
                  <a:pt x="55427" y="409575"/>
                </a:lnTo>
                <a:lnTo>
                  <a:pt x="38632" y="450850"/>
                </a:lnTo>
                <a:lnTo>
                  <a:pt x="23515" y="496887"/>
                </a:lnTo>
                <a:lnTo>
                  <a:pt x="11758" y="546100"/>
                </a:lnTo>
                <a:lnTo>
                  <a:pt x="3359" y="606425"/>
                </a:lnTo>
                <a:lnTo>
                  <a:pt x="0" y="673100"/>
                </a:lnTo>
                <a:lnTo>
                  <a:pt x="3359" y="744537"/>
                </a:lnTo>
                <a:lnTo>
                  <a:pt x="11758" y="801687"/>
                </a:lnTo>
                <a:lnTo>
                  <a:pt x="23515" y="854075"/>
                </a:lnTo>
                <a:lnTo>
                  <a:pt x="38632" y="901700"/>
                </a:lnTo>
                <a:lnTo>
                  <a:pt x="55427" y="942975"/>
                </a:lnTo>
                <a:lnTo>
                  <a:pt x="75583" y="981075"/>
                </a:lnTo>
                <a:lnTo>
                  <a:pt x="95738" y="1017587"/>
                </a:lnTo>
                <a:lnTo>
                  <a:pt x="115893" y="1055687"/>
                </a:lnTo>
                <a:lnTo>
                  <a:pt x="134368" y="1095375"/>
                </a:lnTo>
                <a:lnTo>
                  <a:pt x="152844" y="1136650"/>
                </a:lnTo>
                <a:lnTo>
                  <a:pt x="167960" y="1182687"/>
                </a:lnTo>
                <a:lnTo>
                  <a:pt x="178038" y="1235075"/>
                </a:lnTo>
                <a:lnTo>
                  <a:pt x="188115" y="1295400"/>
                </a:lnTo>
                <a:lnTo>
                  <a:pt x="189795" y="1363662"/>
                </a:lnTo>
                <a:lnTo>
                  <a:pt x="188115" y="1431925"/>
                </a:lnTo>
                <a:lnTo>
                  <a:pt x="178038" y="1492250"/>
                </a:lnTo>
                <a:lnTo>
                  <a:pt x="167960" y="1544637"/>
                </a:lnTo>
                <a:lnTo>
                  <a:pt x="152844" y="1589087"/>
                </a:lnTo>
                <a:lnTo>
                  <a:pt x="134368" y="1631950"/>
                </a:lnTo>
                <a:lnTo>
                  <a:pt x="115893" y="1671637"/>
                </a:lnTo>
                <a:lnTo>
                  <a:pt x="95738" y="1708150"/>
                </a:lnTo>
                <a:lnTo>
                  <a:pt x="75583" y="1743075"/>
                </a:lnTo>
                <a:lnTo>
                  <a:pt x="55427" y="1782762"/>
                </a:lnTo>
                <a:lnTo>
                  <a:pt x="38632" y="1824037"/>
                </a:lnTo>
                <a:lnTo>
                  <a:pt x="23515" y="1870075"/>
                </a:lnTo>
                <a:lnTo>
                  <a:pt x="11758" y="1922462"/>
                </a:lnTo>
                <a:lnTo>
                  <a:pt x="3359" y="1982787"/>
                </a:lnTo>
                <a:lnTo>
                  <a:pt x="0" y="2051050"/>
                </a:lnTo>
                <a:lnTo>
                  <a:pt x="3359" y="2119312"/>
                </a:lnTo>
                <a:lnTo>
                  <a:pt x="11758" y="2179637"/>
                </a:lnTo>
                <a:lnTo>
                  <a:pt x="23515" y="2232025"/>
                </a:lnTo>
                <a:lnTo>
                  <a:pt x="38632" y="2278062"/>
                </a:lnTo>
                <a:lnTo>
                  <a:pt x="55427" y="2319337"/>
                </a:lnTo>
                <a:lnTo>
                  <a:pt x="75583" y="2359025"/>
                </a:lnTo>
                <a:lnTo>
                  <a:pt x="95738" y="2395537"/>
                </a:lnTo>
                <a:lnTo>
                  <a:pt x="115893" y="2433637"/>
                </a:lnTo>
                <a:lnTo>
                  <a:pt x="134368" y="2471737"/>
                </a:lnTo>
                <a:lnTo>
                  <a:pt x="152844" y="2513012"/>
                </a:lnTo>
                <a:lnTo>
                  <a:pt x="167960" y="2560637"/>
                </a:lnTo>
                <a:lnTo>
                  <a:pt x="178038" y="2613025"/>
                </a:lnTo>
                <a:lnTo>
                  <a:pt x="188115" y="2671762"/>
                </a:lnTo>
                <a:lnTo>
                  <a:pt x="189795" y="2741612"/>
                </a:lnTo>
                <a:lnTo>
                  <a:pt x="188115" y="2809875"/>
                </a:lnTo>
                <a:lnTo>
                  <a:pt x="178038" y="2868612"/>
                </a:lnTo>
                <a:lnTo>
                  <a:pt x="167960" y="2922587"/>
                </a:lnTo>
                <a:lnTo>
                  <a:pt x="152844" y="2967037"/>
                </a:lnTo>
                <a:lnTo>
                  <a:pt x="134368" y="3009900"/>
                </a:lnTo>
                <a:lnTo>
                  <a:pt x="115893" y="3046412"/>
                </a:lnTo>
                <a:lnTo>
                  <a:pt x="95738" y="3084512"/>
                </a:lnTo>
                <a:lnTo>
                  <a:pt x="75583" y="3121025"/>
                </a:lnTo>
                <a:lnTo>
                  <a:pt x="55427" y="3160712"/>
                </a:lnTo>
                <a:lnTo>
                  <a:pt x="38632" y="3201987"/>
                </a:lnTo>
                <a:lnTo>
                  <a:pt x="23515" y="3248025"/>
                </a:lnTo>
                <a:lnTo>
                  <a:pt x="11758" y="3300412"/>
                </a:lnTo>
                <a:lnTo>
                  <a:pt x="3359" y="3360737"/>
                </a:lnTo>
                <a:lnTo>
                  <a:pt x="0" y="3427412"/>
                </a:lnTo>
                <a:lnTo>
                  <a:pt x="3359" y="3497262"/>
                </a:lnTo>
                <a:lnTo>
                  <a:pt x="11758" y="3557587"/>
                </a:lnTo>
                <a:lnTo>
                  <a:pt x="23515" y="3609975"/>
                </a:lnTo>
                <a:lnTo>
                  <a:pt x="38632" y="3656012"/>
                </a:lnTo>
                <a:lnTo>
                  <a:pt x="55427" y="3697287"/>
                </a:lnTo>
                <a:lnTo>
                  <a:pt x="75583" y="3736975"/>
                </a:lnTo>
                <a:lnTo>
                  <a:pt x="115893" y="3811587"/>
                </a:lnTo>
                <a:lnTo>
                  <a:pt x="134368" y="3848100"/>
                </a:lnTo>
                <a:lnTo>
                  <a:pt x="152844" y="3890962"/>
                </a:lnTo>
                <a:lnTo>
                  <a:pt x="167960" y="3935412"/>
                </a:lnTo>
                <a:lnTo>
                  <a:pt x="178038" y="3987800"/>
                </a:lnTo>
                <a:lnTo>
                  <a:pt x="188115" y="4048125"/>
                </a:lnTo>
                <a:lnTo>
                  <a:pt x="189795" y="4116387"/>
                </a:lnTo>
                <a:lnTo>
                  <a:pt x="188115" y="4186237"/>
                </a:lnTo>
                <a:lnTo>
                  <a:pt x="178038" y="4244975"/>
                </a:lnTo>
                <a:lnTo>
                  <a:pt x="167960" y="4297362"/>
                </a:lnTo>
                <a:lnTo>
                  <a:pt x="152844" y="4343400"/>
                </a:lnTo>
                <a:lnTo>
                  <a:pt x="134368" y="4386262"/>
                </a:lnTo>
                <a:lnTo>
                  <a:pt x="115893" y="4424362"/>
                </a:lnTo>
                <a:lnTo>
                  <a:pt x="75583" y="4498975"/>
                </a:lnTo>
                <a:lnTo>
                  <a:pt x="55427" y="4537075"/>
                </a:lnTo>
                <a:lnTo>
                  <a:pt x="38632" y="4579937"/>
                </a:lnTo>
                <a:lnTo>
                  <a:pt x="23515" y="4625975"/>
                </a:lnTo>
                <a:lnTo>
                  <a:pt x="11758" y="4678362"/>
                </a:lnTo>
                <a:lnTo>
                  <a:pt x="3359" y="4738687"/>
                </a:lnTo>
                <a:lnTo>
                  <a:pt x="0" y="4806950"/>
                </a:lnTo>
                <a:lnTo>
                  <a:pt x="3359" y="4875212"/>
                </a:lnTo>
                <a:lnTo>
                  <a:pt x="11758" y="4935537"/>
                </a:lnTo>
                <a:lnTo>
                  <a:pt x="23515" y="4987925"/>
                </a:lnTo>
                <a:lnTo>
                  <a:pt x="38632" y="5033962"/>
                </a:lnTo>
                <a:lnTo>
                  <a:pt x="55427" y="5075237"/>
                </a:lnTo>
                <a:lnTo>
                  <a:pt x="75583" y="5114925"/>
                </a:lnTo>
                <a:lnTo>
                  <a:pt x="95738" y="5149850"/>
                </a:lnTo>
                <a:lnTo>
                  <a:pt x="115893" y="5186362"/>
                </a:lnTo>
                <a:lnTo>
                  <a:pt x="134368" y="5226050"/>
                </a:lnTo>
                <a:lnTo>
                  <a:pt x="152844" y="5268912"/>
                </a:lnTo>
                <a:lnTo>
                  <a:pt x="167960" y="5313362"/>
                </a:lnTo>
                <a:lnTo>
                  <a:pt x="178038" y="5365750"/>
                </a:lnTo>
                <a:lnTo>
                  <a:pt x="188115" y="5426075"/>
                </a:lnTo>
                <a:lnTo>
                  <a:pt x="189795" y="5494337"/>
                </a:lnTo>
                <a:lnTo>
                  <a:pt x="188115" y="5562600"/>
                </a:lnTo>
                <a:lnTo>
                  <a:pt x="178038" y="5622925"/>
                </a:lnTo>
                <a:lnTo>
                  <a:pt x="167960" y="5675312"/>
                </a:lnTo>
                <a:lnTo>
                  <a:pt x="152844" y="5721350"/>
                </a:lnTo>
                <a:lnTo>
                  <a:pt x="134368" y="5762625"/>
                </a:lnTo>
                <a:lnTo>
                  <a:pt x="115893" y="5802312"/>
                </a:lnTo>
                <a:lnTo>
                  <a:pt x="95738" y="5840412"/>
                </a:lnTo>
                <a:lnTo>
                  <a:pt x="75583" y="5876925"/>
                </a:lnTo>
                <a:lnTo>
                  <a:pt x="55427" y="5915025"/>
                </a:lnTo>
                <a:lnTo>
                  <a:pt x="38632" y="5956300"/>
                </a:lnTo>
                <a:lnTo>
                  <a:pt x="23515" y="6003925"/>
                </a:lnTo>
                <a:lnTo>
                  <a:pt x="11758" y="6056312"/>
                </a:lnTo>
                <a:lnTo>
                  <a:pt x="3359" y="6113462"/>
                </a:lnTo>
                <a:lnTo>
                  <a:pt x="0" y="6183312"/>
                </a:lnTo>
                <a:lnTo>
                  <a:pt x="3359" y="6251575"/>
                </a:lnTo>
                <a:lnTo>
                  <a:pt x="11758" y="6311900"/>
                </a:lnTo>
                <a:lnTo>
                  <a:pt x="23515" y="6361112"/>
                </a:lnTo>
                <a:lnTo>
                  <a:pt x="38632" y="6407150"/>
                </a:lnTo>
                <a:lnTo>
                  <a:pt x="55427" y="6448425"/>
                </a:lnTo>
                <a:lnTo>
                  <a:pt x="73903" y="6488112"/>
                </a:lnTo>
                <a:lnTo>
                  <a:pt x="92379" y="6523037"/>
                </a:lnTo>
                <a:lnTo>
                  <a:pt x="112534" y="6561137"/>
                </a:lnTo>
                <a:lnTo>
                  <a:pt x="132689" y="6597650"/>
                </a:lnTo>
                <a:lnTo>
                  <a:pt x="149485" y="6640512"/>
                </a:lnTo>
                <a:lnTo>
                  <a:pt x="166281" y="6683375"/>
                </a:lnTo>
                <a:lnTo>
                  <a:pt x="176358" y="6735762"/>
                </a:lnTo>
                <a:lnTo>
                  <a:pt x="184756" y="6791325"/>
                </a:lnTo>
                <a:lnTo>
                  <a:pt x="189795" y="6858000"/>
                </a:lnTo>
                <a:lnTo>
                  <a:pt x="334173" y="6858000"/>
                </a:lnTo>
                <a:lnTo>
                  <a:pt x="334174" y="6858000"/>
                </a:lnTo>
                <a:lnTo>
                  <a:pt x="4417162" y="6858000"/>
                </a:lnTo>
                <a:close/>
              </a:path>
            </a:pathLst>
          </a:custGeom>
          <a:solidFill>
            <a:schemeClr val="accent1">
              <a:lumMod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5E15810-B93C-91A9-4C6F-5B39017F4002}"/>
              </a:ext>
            </a:extLst>
          </p:cNvPr>
          <p:cNvSpPr>
            <a:spLocks noGrp="1"/>
          </p:cNvSpPr>
          <p:nvPr>
            <p:ph type="title"/>
          </p:nvPr>
        </p:nvSpPr>
        <p:spPr>
          <a:xfrm>
            <a:off x="457201" y="723406"/>
            <a:ext cx="3234018" cy="3826728"/>
          </a:xfrm>
        </p:spPr>
        <p:txBody>
          <a:bodyPr vert="horz" lIns="91440" tIns="45720" rIns="91440" bIns="45720" rtlCol="0" anchor="b">
            <a:normAutofit/>
          </a:bodyPr>
          <a:lstStyle/>
          <a:p>
            <a:pPr algn="ctr"/>
            <a:r>
              <a:rPr lang="en-US" sz="6400" b="1" kern="1200">
                <a:solidFill>
                  <a:schemeClr val="tx1"/>
                </a:solidFill>
                <a:latin typeface="+mj-lt"/>
                <a:ea typeface="+mj-ea"/>
                <a:cs typeface="+mj-cs"/>
              </a:rPr>
              <a:t>Vice and virtue of ambition</a:t>
            </a:r>
          </a:p>
        </p:txBody>
      </p:sp>
      <p:sp>
        <p:nvSpPr>
          <p:cNvPr id="23" name="Content Placeholder 7">
            <a:extLst>
              <a:ext uri="{FF2B5EF4-FFF2-40B4-BE49-F238E27FC236}">
                <a16:creationId xmlns:a16="http://schemas.microsoft.com/office/drawing/2014/main" id="{4B715266-875F-6889-6F31-C5C96D8FF90B}"/>
              </a:ext>
            </a:extLst>
          </p:cNvPr>
          <p:cNvSpPr>
            <a:spLocks noGrp="1"/>
          </p:cNvSpPr>
          <p:nvPr>
            <p:ph idx="1"/>
          </p:nvPr>
        </p:nvSpPr>
        <p:spPr>
          <a:xfrm>
            <a:off x="458454" y="4778734"/>
            <a:ext cx="3220917" cy="1452160"/>
          </a:xfrm>
        </p:spPr>
        <p:txBody>
          <a:bodyPr vert="horz" lIns="91440" tIns="45720" rIns="91440" bIns="45720" rtlCol="0" anchor="t">
            <a:normAutofit/>
          </a:bodyPr>
          <a:lstStyle/>
          <a:p>
            <a:pPr marL="0" indent="0" algn="ctr">
              <a:buNone/>
            </a:pPr>
            <a:r>
              <a:rPr lang="en-US" sz="2000" kern="1200">
                <a:solidFill>
                  <a:schemeClr val="tx1">
                    <a:alpha val="60000"/>
                  </a:schemeClr>
                </a:solidFill>
                <a:latin typeface="+mn-lt"/>
                <a:ea typeface="+mn-ea"/>
                <a:cs typeface="+mn-cs"/>
              </a:rPr>
              <a:t>This can be a longing or yearning attitude to be succeeded.</a:t>
            </a:r>
          </a:p>
        </p:txBody>
      </p:sp>
      <p:pic>
        <p:nvPicPr>
          <p:cNvPr id="4" name="Picture 4" descr="Text&#10;&#10;Description automatically generated">
            <a:extLst>
              <a:ext uri="{FF2B5EF4-FFF2-40B4-BE49-F238E27FC236}">
                <a16:creationId xmlns:a16="http://schemas.microsoft.com/office/drawing/2014/main" id="{E9ADBB5D-D0E5-0316-15DB-872CBE94836F}"/>
              </a:ext>
            </a:extLst>
          </p:cNvPr>
          <p:cNvPicPr>
            <a:picLocks noChangeAspect="1"/>
          </p:cNvPicPr>
          <p:nvPr/>
        </p:nvPicPr>
        <p:blipFill>
          <a:blip r:embed="rId3"/>
          <a:stretch>
            <a:fillRect/>
          </a:stretch>
        </p:blipFill>
        <p:spPr>
          <a:xfrm>
            <a:off x="4916251" y="1119872"/>
            <a:ext cx="6631341" cy="4618255"/>
          </a:xfrm>
          <a:prstGeom prst="rect">
            <a:avLst/>
          </a:prstGeom>
        </p:spPr>
      </p:pic>
    </p:spTree>
    <p:extLst>
      <p:ext uri="{BB962C8B-B14F-4D97-AF65-F5344CB8AC3E}">
        <p14:creationId xmlns:p14="http://schemas.microsoft.com/office/powerpoint/2010/main" val="26333039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4" name="Rectangle 53">
            <a:extLst>
              <a:ext uri="{FF2B5EF4-FFF2-40B4-BE49-F238E27FC236}">
                <a16:creationId xmlns:a16="http://schemas.microsoft.com/office/drawing/2014/main" id="{C6FC42E6-6C25-4922-95D2-B97B1E123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6" name="Rectangle 55">
            <a:extLst>
              <a:ext uri="{FF2B5EF4-FFF2-40B4-BE49-F238E27FC236}">
                <a16:creationId xmlns:a16="http://schemas.microsoft.com/office/drawing/2014/main" id="{0295F874-A8A5-4A14-8CFC-828968DE64C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754" y="0"/>
            <a:ext cx="4731782" cy="6858000"/>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972C89-D3C1-24BB-17CC-E113B83AB5E8}"/>
              </a:ext>
            </a:extLst>
          </p:cNvPr>
          <p:cNvSpPr>
            <a:spLocks noGrp="1"/>
          </p:cNvSpPr>
          <p:nvPr>
            <p:ph type="title"/>
          </p:nvPr>
        </p:nvSpPr>
        <p:spPr>
          <a:xfrm>
            <a:off x="884716" y="871442"/>
            <a:ext cx="2924843" cy="3172364"/>
          </a:xfrm>
        </p:spPr>
        <p:txBody>
          <a:bodyPr vert="horz" lIns="91440" tIns="45720" rIns="91440" bIns="45720" rtlCol="0" anchor="b">
            <a:normAutofit/>
          </a:bodyPr>
          <a:lstStyle/>
          <a:p>
            <a:pPr algn="ctr"/>
            <a:r>
              <a:rPr lang="en-US" sz="1500" b="1" kern="1200">
                <a:solidFill>
                  <a:srgbClr val="595959"/>
                </a:solidFill>
                <a:latin typeface="+mj-lt"/>
                <a:ea typeface="+mj-ea"/>
                <a:cs typeface="+mj-cs"/>
              </a:rPr>
              <a:t>IT IS SMALL WORLD </a:t>
            </a:r>
            <a:br>
              <a:rPr lang="en-US" sz="1500" b="1" kern="1200"/>
            </a:br>
            <a:r>
              <a:rPr lang="en-US" sz="1500" b="1" kern="1200">
                <a:solidFill>
                  <a:srgbClr val="595959"/>
                </a:solidFill>
                <a:latin typeface="+mj-lt"/>
                <a:ea typeface="+mj-ea"/>
                <a:cs typeface="+mj-cs"/>
              </a:rPr>
              <a:t>NETWORK SOCIETY: this is interconnection</a:t>
            </a:r>
            <a:r>
              <a:rPr lang="en-US" sz="1500" b="1">
                <a:solidFill>
                  <a:srgbClr val="595959"/>
                </a:solidFill>
              </a:rPr>
              <a:t> of</a:t>
            </a:r>
            <a:r>
              <a:rPr lang="en-US" sz="1500" b="1" kern="1200">
                <a:solidFill>
                  <a:srgbClr val="595959"/>
                </a:solidFill>
                <a:latin typeface="+mj-lt"/>
                <a:ea typeface="+mj-ea"/>
                <a:cs typeface="+mj-cs"/>
              </a:rPr>
              <a:t> social ,political, economic and cultural changes. </a:t>
            </a:r>
            <a:r>
              <a:rPr lang="en-US" sz="1500" kern="1200">
                <a:solidFill>
                  <a:srgbClr val="595959"/>
                </a:solidFill>
                <a:latin typeface="+mj-lt"/>
                <a:ea typeface="+mj-ea"/>
                <a:cs typeface="+mj-cs"/>
              </a:rPr>
              <a:t>IN ORDER TO ACCESS THIS STRONG PERSONAL BRAND ONE MUST  HAVE THE KNOWLEDGE OF THE NETWORK ENVIRONMENT OR BACKGROUND OF THE WORLD WE LIVE IN AND KNOWS WHERE POWER COMES FROM.</a:t>
            </a:r>
          </a:p>
        </p:txBody>
      </p:sp>
      <p:pic>
        <p:nvPicPr>
          <p:cNvPr id="4" name="Picture 5" descr="Chart, bubble chart&#10;&#10;Description automatically generated">
            <a:extLst>
              <a:ext uri="{FF2B5EF4-FFF2-40B4-BE49-F238E27FC236}">
                <a16:creationId xmlns:a16="http://schemas.microsoft.com/office/drawing/2014/main" id="{92E9C2D5-80FA-AEF0-5211-B21C5BCA4F76}"/>
              </a:ext>
            </a:extLst>
          </p:cNvPr>
          <p:cNvPicPr>
            <a:picLocks noGrp="1" noChangeAspect="1"/>
          </p:cNvPicPr>
          <p:nvPr>
            <p:ph idx="1"/>
          </p:nvPr>
        </p:nvPicPr>
        <p:blipFill>
          <a:blip r:embed="rId3"/>
          <a:stretch>
            <a:fillRect/>
          </a:stretch>
        </p:blipFill>
        <p:spPr>
          <a:xfrm>
            <a:off x="5410716" y="1047274"/>
            <a:ext cx="6106987" cy="4763449"/>
          </a:xfrm>
          <a:prstGeom prst="rect">
            <a:avLst/>
          </a:prstGeom>
        </p:spPr>
      </p:pic>
    </p:spTree>
    <p:extLst>
      <p:ext uri="{BB962C8B-B14F-4D97-AF65-F5344CB8AC3E}">
        <p14:creationId xmlns:p14="http://schemas.microsoft.com/office/powerpoint/2010/main" val="417092532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91DC6ABD-215C-4EA8-A483-CEF5B99AB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409DEF-C7EA-3BBB-0DF3-B8A68A9D43FA}"/>
              </a:ext>
            </a:extLst>
          </p:cNvPr>
          <p:cNvSpPr>
            <a:spLocks noGrp="1"/>
          </p:cNvSpPr>
          <p:nvPr>
            <p:ph type="title"/>
          </p:nvPr>
        </p:nvSpPr>
        <p:spPr>
          <a:xfrm>
            <a:off x="599609" y="679731"/>
            <a:ext cx="4171994" cy="3736540"/>
          </a:xfrm>
        </p:spPr>
        <p:txBody>
          <a:bodyPr vert="horz" lIns="91440" tIns="45720" rIns="91440" bIns="45720" rtlCol="0" anchor="b">
            <a:normAutofit/>
          </a:bodyPr>
          <a:lstStyle/>
          <a:p>
            <a:r>
              <a:rPr lang="en-US" sz="2000" b="1" kern="1200">
                <a:solidFill>
                  <a:schemeClr val="tx1"/>
                </a:solidFill>
                <a:latin typeface="+mj-lt"/>
                <a:ea typeface="+mj-ea"/>
                <a:cs typeface="+mj-cs"/>
              </a:rPr>
              <a:t>THE NETWORK VERSUS HIERACHIES</a:t>
            </a:r>
            <a:r>
              <a:rPr lang="en-US" sz="2000" kern="1200">
                <a:solidFill>
                  <a:schemeClr val="tx1"/>
                </a:solidFill>
                <a:latin typeface="+mj-lt"/>
                <a:ea typeface="+mj-ea"/>
                <a:cs typeface="+mj-cs"/>
              </a:rPr>
              <a:t>: There draw of plans and determination work towards the same direction. hierarchy is very vital as it always help in optimizing the work, the network is where huge different comes.it gives the institution or organization lots of easily to notice the big opportunities.</a:t>
            </a:r>
            <a:br>
              <a:rPr lang="en-US" sz="2000" kern="1200">
                <a:solidFill>
                  <a:schemeClr val="tx1"/>
                </a:solidFill>
                <a:latin typeface="+mj-lt"/>
                <a:ea typeface="+mj-ea"/>
                <a:cs typeface="+mj-cs"/>
              </a:rPr>
            </a:br>
            <a:r>
              <a:rPr lang="en-US" sz="2000" kern="1200">
                <a:solidFill>
                  <a:schemeClr val="tx1"/>
                </a:solidFill>
                <a:latin typeface="+mj-lt"/>
                <a:ea typeface="+mj-ea"/>
                <a:cs typeface="+mj-cs"/>
              </a:rPr>
              <a:t> </a:t>
            </a:r>
          </a:p>
        </p:txBody>
      </p:sp>
      <p:grpSp>
        <p:nvGrpSpPr>
          <p:cNvPr id="40" name="Group 39">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416432" y="1"/>
            <a:ext cx="2446384" cy="5777808"/>
            <a:chOff x="329184" y="1"/>
            <a:chExt cx="524256" cy="5777808"/>
          </a:xfrm>
        </p:grpSpPr>
        <p:cxnSp>
          <p:nvCxnSpPr>
            <p:cNvPr id="41" name="Straight Connector 40">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42" name="Rectangle 41">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1"/>
              <a:ext cx="524256" cy="553211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4" name="Rectangle 43">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6598" y="269324"/>
            <a:ext cx="6116779" cy="620877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10;&#10;Description automatically generated">
            <a:extLst>
              <a:ext uri="{FF2B5EF4-FFF2-40B4-BE49-F238E27FC236}">
                <a16:creationId xmlns:a16="http://schemas.microsoft.com/office/drawing/2014/main" id="{63CD68B8-123E-DFFB-4E53-A14F3F6AA5E1}"/>
              </a:ext>
            </a:extLst>
          </p:cNvPr>
          <p:cNvPicPr>
            <a:picLocks noGrp="1" noChangeAspect="1"/>
          </p:cNvPicPr>
          <p:nvPr>
            <p:ph idx="1"/>
          </p:nvPr>
        </p:nvPicPr>
        <p:blipFill>
          <a:blip r:embed="rId3"/>
          <a:stretch>
            <a:fillRect/>
          </a:stretch>
        </p:blipFill>
        <p:spPr>
          <a:xfrm>
            <a:off x="5640572" y="897361"/>
            <a:ext cx="5608830" cy="4952702"/>
          </a:xfrm>
          <a:prstGeom prst="rect">
            <a:avLst/>
          </a:prstGeom>
        </p:spPr>
      </p:pic>
    </p:spTree>
    <p:extLst>
      <p:ext uri="{BB962C8B-B14F-4D97-AF65-F5344CB8AC3E}">
        <p14:creationId xmlns:p14="http://schemas.microsoft.com/office/powerpoint/2010/main" val="42094576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1">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0" name="Group 23">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5" name="Rectangle 24">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Rectangle 28">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25C89D-CB9F-68A6-5950-30EEFB88FBB8}"/>
              </a:ext>
            </a:extLst>
          </p:cNvPr>
          <p:cNvSpPr>
            <a:spLocks noGrp="1"/>
          </p:cNvSpPr>
          <p:nvPr>
            <p:ph type="title"/>
          </p:nvPr>
        </p:nvSpPr>
        <p:spPr>
          <a:xfrm>
            <a:off x="1043631" y="873940"/>
            <a:ext cx="5052369" cy="1035781"/>
          </a:xfrm>
        </p:spPr>
        <p:txBody>
          <a:bodyPr anchor="ctr">
            <a:normAutofit/>
          </a:bodyPr>
          <a:lstStyle/>
          <a:p>
            <a:r>
              <a:rPr lang="en-GB" sz="1200" b="1">
                <a:latin typeface="Arial"/>
                <a:cs typeface="Calibri Light"/>
              </a:rPr>
              <a:t>The powers of network</a:t>
            </a:r>
            <a:r>
              <a:rPr lang="en-GB" sz="1200">
                <a:latin typeface="Arial"/>
                <a:cs typeface="Calibri Light"/>
              </a:rPr>
              <a:t>:</a:t>
            </a:r>
            <a:r>
              <a:rPr lang="en-GB" sz="1200">
                <a:latin typeface="Arial"/>
                <a:ea typeface="+mj-lt"/>
                <a:cs typeface="+mj-lt"/>
              </a:rPr>
              <a:t> this is performer and the firm include in the network that might constituted the centre of the worldwide network society that might be parts the network work with.</a:t>
            </a:r>
            <a:br>
              <a:rPr lang="en-GB" sz="1200">
                <a:latin typeface="Arial"/>
                <a:ea typeface="+mj-lt"/>
                <a:cs typeface="+mj-lt"/>
              </a:rPr>
            </a:br>
            <a:r>
              <a:rPr lang="en-GB" sz="1200">
                <a:latin typeface="Arial"/>
                <a:ea typeface="+mj-lt"/>
                <a:cs typeface="+mj-lt"/>
              </a:rPr>
              <a:t>  the core over human collectives and individuals who are not included in these global networks. This power are works through networking.</a:t>
            </a:r>
            <a:endParaRPr lang="en-GB" sz="1200">
              <a:latin typeface="Arial"/>
              <a:cs typeface="Calibri Light"/>
            </a:endParaRPr>
          </a:p>
        </p:txBody>
      </p:sp>
      <p:sp>
        <p:nvSpPr>
          <p:cNvPr id="8" name="Content Placeholder 7">
            <a:extLst>
              <a:ext uri="{FF2B5EF4-FFF2-40B4-BE49-F238E27FC236}">
                <a16:creationId xmlns:a16="http://schemas.microsoft.com/office/drawing/2014/main" id="{C718C15E-4D00-3F64-2F32-82740C74FF28}"/>
              </a:ext>
            </a:extLst>
          </p:cNvPr>
          <p:cNvSpPr>
            <a:spLocks noGrp="1"/>
          </p:cNvSpPr>
          <p:nvPr>
            <p:ph idx="1"/>
          </p:nvPr>
        </p:nvSpPr>
        <p:spPr>
          <a:xfrm>
            <a:off x="1045029" y="2524721"/>
            <a:ext cx="4991629" cy="3677123"/>
          </a:xfrm>
        </p:spPr>
        <p:txBody>
          <a:bodyPr vert="horz" lIns="91440" tIns="45720" rIns="91440" bIns="45720" rtlCol="0" anchor="ctr">
            <a:normAutofit/>
          </a:bodyPr>
          <a:lstStyle/>
          <a:p>
            <a:r>
              <a:rPr lang="en-US" sz="1800">
                <a:cs typeface="Calibri"/>
              </a:rPr>
              <a:t>The powers of network are as follow:</a:t>
            </a:r>
          </a:p>
          <a:p>
            <a:r>
              <a:rPr lang="en-US" sz="1800">
                <a:cs typeface="Calibri"/>
              </a:rPr>
              <a:t>Communication power</a:t>
            </a:r>
          </a:p>
          <a:p>
            <a:r>
              <a:rPr lang="en-US" sz="1800">
                <a:cs typeface="Calibri"/>
              </a:rPr>
              <a:t>Unlocking humans' potential</a:t>
            </a:r>
          </a:p>
          <a:p>
            <a:r>
              <a:rPr lang="en-US" sz="1800">
                <a:cs typeface="Calibri"/>
              </a:rPr>
              <a:t>Optimizing resources amid increasing scarcity</a:t>
            </a:r>
          </a:p>
          <a:p>
            <a:endParaRPr lang="en-US" sz="1800">
              <a:cs typeface="Calibri"/>
            </a:endParaRPr>
          </a:p>
          <a:p>
            <a:endParaRPr lang="en-US" sz="1800">
              <a:cs typeface="Calibri"/>
            </a:endParaRPr>
          </a:p>
          <a:p>
            <a:endParaRPr lang="en-US" sz="1800">
              <a:cs typeface="Calibri"/>
            </a:endParaRPr>
          </a:p>
          <a:p>
            <a:endParaRPr lang="en-US" sz="1800">
              <a:cs typeface="Calibri"/>
            </a:endParaRPr>
          </a:p>
        </p:txBody>
      </p:sp>
      <p:sp>
        <p:nvSpPr>
          <p:cNvPr id="31" name="Rectangle 30">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map&#10;&#10;Description automatically generated">
            <a:extLst>
              <a:ext uri="{FF2B5EF4-FFF2-40B4-BE49-F238E27FC236}">
                <a16:creationId xmlns:a16="http://schemas.microsoft.com/office/drawing/2014/main" id="{72F5FBF7-7B9D-2E71-BEA7-2FA313E76BA9}"/>
              </a:ext>
            </a:extLst>
          </p:cNvPr>
          <p:cNvPicPr>
            <a:picLocks noChangeAspect="1"/>
          </p:cNvPicPr>
          <p:nvPr/>
        </p:nvPicPr>
        <p:blipFill>
          <a:blip r:embed="rId3"/>
          <a:stretch>
            <a:fillRect/>
          </a:stretch>
        </p:blipFill>
        <p:spPr>
          <a:xfrm>
            <a:off x="6930493" y="2287190"/>
            <a:ext cx="4223252" cy="2343904"/>
          </a:xfrm>
          <a:prstGeom prst="rect">
            <a:avLst/>
          </a:prstGeom>
        </p:spPr>
      </p:pic>
      <p:cxnSp>
        <p:nvCxnSpPr>
          <p:cNvPr id="33" name="Straight Connector 32">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38256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58B7BA18-82AC-4F73-A843-CD22FEA678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0A18D471-708A-40E6-B998-65CD717785B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0"/>
            <a:ext cx="12191996" cy="6858000"/>
            <a:chOff x="1" y="0"/>
            <a:chExt cx="12191996" cy="6858000"/>
          </a:xfrm>
        </p:grpSpPr>
        <p:sp useBgFill="1">
          <p:nvSpPr>
            <p:cNvPr id="34" name="Rectangle 33">
              <a:extLst>
                <a:ext uri="{FF2B5EF4-FFF2-40B4-BE49-F238E27FC236}">
                  <a16:creationId xmlns:a16="http://schemas.microsoft.com/office/drawing/2014/main" id="{2BA89D80-A205-4952-A46F-A135B693B8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ln w="0">
              <a:noFill/>
              <a:prstDash val="solid"/>
              <a:round/>
              <a:headEnd/>
              <a:tailEnd/>
            </a:ln>
          </p:spPr>
          <p:txBody>
            <a:bodyPr rtlCol="0" anchor="ctr"/>
            <a:lstStyle/>
            <a:p>
              <a:pPr algn="ctr" defTabSz="457200"/>
              <a:endParaRPr lang="en-US">
                <a:solidFill>
                  <a:schemeClr val="tx1"/>
                </a:solidFill>
              </a:endParaRPr>
            </a:p>
          </p:txBody>
        </p:sp>
        <p:sp>
          <p:nvSpPr>
            <p:cNvPr id="35" name="Rectangle 34">
              <a:extLst>
                <a:ext uri="{FF2B5EF4-FFF2-40B4-BE49-F238E27FC236}">
                  <a16:creationId xmlns:a16="http://schemas.microsoft.com/office/drawing/2014/main" id="{FFF73490-1CDC-4DA0-A5DC-3F4139460B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ltGray">
            <a:xfrm>
              <a:off x="1" y="0"/>
              <a:ext cx="12191996" cy="6858000"/>
            </a:xfrm>
            <a:prstGeom prst="rect">
              <a:avLst/>
            </a:prstGeom>
            <a:solidFill>
              <a:schemeClr val="accent1">
                <a:lumMod val="50000"/>
                <a:alpha val="25000"/>
              </a:schemeClr>
            </a:solidFill>
            <a:ln w="0">
              <a:noFill/>
              <a:prstDash val="solid"/>
              <a:round/>
              <a:headEnd/>
              <a:tailEnd/>
            </a:ln>
          </p:spPr>
          <p:txBody>
            <a:bodyPr rtlCol="0" anchor="ctr"/>
            <a:lstStyle/>
            <a:p>
              <a:pPr algn="ctr" defTabSz="457200"/>
              <a:endParaRPr lang="en-US">
                <a:solidFill>
                  <a:schemeClr val="tx1"/>
                </a:solidFill>
              </a:endParaRPr>
            </a:p>
          </p:txBody>
        </p:sp>
      </p:grpSp>
      <p:sp>
        <p:nvSpPr>
          <p:cNvPr id="2" name="Title 1">
            <a:extLst>
              <a:ext uri="{FF2B5EF4-FFF2-40B4-BE49-F238E27FC236}">
                <a16:creationId xmlns:a16="http://schemas.microsoft.com/office/drawing/2014/main" id="{D74FDAAD-0CAB-053F-2665-9DA8E46A697C}"/>
              </a:ext>
            </a:extLst>
          </p:cNvPr>
          <p:cNvSpPr>
            <a:spLocks noGrp="1"/>
          </p:cNvSpPr>
          <p:nvPr>
            <p:ph type="title"/>
          </p:nvPr>
        </p:nvSpPr>
        <p:spPr>
          <a:xfrm>
            <a:off x="761261" y="776436"/>
            <a:ext cx="5282519" cy="4504620"/>
          </a:xfrm>
        </p:spPr>
        <p:txBody>
          <a:bodyPr vert="horz" lIns="91440" tIns="45720" rIns="91440" bIns="45720" rtlCol="0" anchor="ctr">
            <a:normAutofit/>
          </a:bodyPr>
          <a:lstStyle/>
          <a:p>
            <a:pPr algn="ctr"/>
            <a:r>
              <a:rPr lang="en-US" sz="2900"/>
              <a:t>Persuading the network society is the way of getting to know more about the interconnection of the community or environment you live in .persuading the network is  knowing the people or how to interact with them .sometimes or other words is the influences of environment people live in.</a:t>
            </a:r>
          </a:p>
        </p:txBody>
      </p:sp>
      <p:sp>
        <p:nvSpPr>
          <p:cNvPr id="37" name="Freeform: Shape 36">
            <a:extLst>
              <a:ext uri="{FF2B5EF4-FFF2-40B4-BE49-F238E27FC236}">
                <a16:creationId xmlns:a16="http://schemas.microsoft.com/office/drawing/2014/main" id="{79D730AC-06E5-4840-86DF-F67855B1DB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66174" y="0"/>
            <a:ext cx="5282519" cy="6858000"/>
          </a:xfrm>
          <a:custGeom>
            <a:avLst/>
            <a:gdLst>
              <a:gd name="connsiteX0" fmla="*/ 189795 w 5282519"/>
              <a:gd name="connsiteY0" fmla="*/ 0 h 6858000"/>
              <a:gd name="connsiteX1" fmla="*/ 5282519 w 5282519"/>
              <a:gd name="connsiteY1" fmla="*/ 0 h 6858000"/>
              <a:gd name="connsiteX2" fmla="*/ 5282519 w 5282519"/>
              <a:gd name="connsiteY2" fmla="*/ 6858000 h 6858000"/>
              <a:gd name="connsiteX3" fmla="*/ 189795 w 5282519"/>
              <a:gd name="connsiteY3" fmla="*/ 6858000 h 6858000"/>
              <a:gd name="connsiteX4" fmla="*/ 184756 w 5282519"/>
              <a:gd name="connsiteY4" fmla="*/ 6791325 h 6858000"/>
              <a:gd name="connsiteX5" fmla="*/ 176358 w 5282519"/>
              <a:gd name="connsiteY5" fmla="*/ 6735762 h 6858000"/>
              <a:gd name="connsiteX6" fmla="*/ 166281 w 5282519"/>
              <a:gd name="connsiteY6" fmla="*/ 6683375 h 6858000"/>
              <a:gd name="connsiteX7" fmla="*/ 149485 w 5282519"/>
              <a:gd name="connsiteY7" fmla="*/ 6640512 h 6858000"/>
              <a:gd name="connsiteX8" fmla="*/ 132689 w 5282519"/>
              <a:gd name="connsiteY8" fmla="*/ 6597650 h 6858000"/>
              <a:gd name="connsiteX9" fmla="*/ 112534 w 5282519"/>
              <a:gd name="connsiteY9" fmla="*/ 6561137 h 6858000"/>
              <a:gd name="connsiteX10" fmla="*/ 92379 w 5282519"/>
              <a:gd name="connsiteY10" fmla="*/ 6523037 h 6858000"/>
              <a:gd name="connsiteX11" fmla="*/ 73903 w 5282519"/>
              <a:gd name="connsiteY11" fmla="*/ 6488112 h 6858000"/>
              <a:gd name="connsiteX12" fmla="*/ 55427 w 5282519"/>
              <a:gd name="connsiteY12" fmla="*/ 6448425 h 6858000"/>
              <a:gd name="connsiteX13" fmla="*/ 38632 w 5282519"/>
              <a:gd name="connsiteY13" fmla="*/ 6407150 h 6858000"/>
              <a:gd name="connsiteX14" fmla="*/ 23515 w 5282519"/>
              <a:gd name="connsiteY14" fmla="*/ 6361112 h 6858000"/>
              <a:gd name="connsiteX15" fmla="*/ 11758 w 5282519"/>
              <a:gd name="connsiteY15" fmla="*/ 6311900 h 6858000"/>
              <a:gd name="connsiteX16" fmla="*/ 3359 w 5282519"/>
              <a:gd name="connsiteY16" fmla="*/ 6251575 h 6858000"/>
              <a:gd name="connsiteX17" fmla="*/ 0 w 5282519"/>
              <a:gd name="connsiteY17" fmla="*/ 6183312 h 6858000"/>
              <a:gd name="connsiteX18" fmla="*/ 3359 w 5282519"/>
              <a:gd name="connsiteY18" fmla="*/ 6113462 h 6858000"/>
              <a:gd name="connsiteX19" fmla="*/ 11758 w 5282519"/>
              <a:gd name="connsiteY19" fmla="*/ 6056312 h 6858000"/>
              <a:gd name="connsiteX20" fmla="*/ 23515 w 5282519"/>
              <a:gd name="connsiteY20" fmla="*/ 6003925 h 6858000"/>
              <a:gd name="connsiteX21" fmla="*/ 38632 w 5282519"/>
              <a:gd name="connsiteY21" fmla="*/ 5956300 h 6858000"/>
              <a:gd name="connsiteX22" fmla="*/ 55427 w 5282519"/>
              <a:gd name="connsiteY22" fmla="*/ 5915025 h 6858000"/>
              <a:gd name="connsiteX23" fmla="*/ 75583 w 5282519"/>
              <a:gd name="connsiteY23" fmla="*/ 5876925 h 6858000"/>
              <a:gd name="connsiteX24" fmla="*/ 95738 w 5282519"/>
              <a:gd name="connsiteY24" fmla="*/ 5840412 h 6858000"/>
              <a:gd name="connsiteX25" fmla="*/ 115893 w 5282519"/>
              <a:gd name="connsiteY25" fmla="*/ 5802312 h 6858000"/>
              <a:gd name="connsiteX26" fmla="*/ 134368 w 5282519"/>
              <a:gd name="connsiteY26" fmla="*/ 5762625 h 6858000"/>
              <a:gd name="connsiteX27" fmla="*/ 152844 w 5282519"/>
              <a:gd name="connsiteY27" fmla="*/ 5721350 h 6858000"/>
              <a:gd name="connsiteX28" fmla="*/ 167960 w 5282519"/>
              <a:gd name="connsiteY28" fmla="*/ 5675312 h 6858000"/>
              <a:gd name="connsiteX29" fmla="*/ 178038 w 5282519"/>
              <a:gd name="connsiteY29" fmla="*/ 5622925 h 6858000"/>
              <a:gd name="connsiteX30" fmla="*/ 188115 w 5282519"/>
              <a:gd name="connsiteY30" fmla="*/ 5562600 h 6858000"/>
              <a:gd name="connsiteX31" fmla="*/ 189795 w 5282519"/>
              <a:gd name="connsiteY31" fmla="*/ 5494337 h 6858000"/>
              <a:gd name="connsiteX32" fmla="*/ 188115 w 5282519"/>
              <a:gd name="connsiteY32" fmla="*/ 5426075 h 6858000"/>
              <a:gd name="connsiteX33" fmla="*/ 178038 w 5282519"/>
              <a:gd name="connsiteY33" fmla="*/ 5365750 h 6858000"/>
              <a:gd name="connsiteX34" fmla="*/ 167960 w 5282519"/>
              <a:gd name="connsiteY34" fmla="*/ 5313362 h 6858000"/>
              <a:gd name="connsiteX35" fmla="*/ 152844 w 5282519"/>
              <a:gd name="connsiteY35" fmla="*/ 5268912 h 6858000"/>
              <a:gd name="connsiteX36" fmla="*/ 134368 w 5282519"/>
              <a:gd name="connsiteY36" fmla="*/ 5226050 h 6858000"/>
              <a:gd name="connsiteX37" fmla="*/ 115893 w 5282519"/>
              <a:gd name="connsiteY37" fmla="*/ 5186362 h 6858000"/>
              <a:gd name="connsiteX38" fmla="*/ 95738 w 5282519"/>
              <a:gd name="connsiteY38" fmla="*/ 5149850 h 6858000"/>
              <a:gd name="connsiteX39" fmla="*/ 75583 w 5282519"/>
              <a:gd name="connsiteY39" fmla="*/ 5114925 h 6858000"/>
              <a:gd name="connsiteX40" fmla="*/ 55427 w 5282519"/>
              <a:gd name="connsiteY40" fmla="*/ 5075237 h 6858000"/>
              <a:gd name="connsiteX41" fmla="*/ 38632 w 5282519"/>
              <a:gd name="connsiteY41" fmla="*/ 5033962 h 6858000"/>
              <a:gd name="connsiteX42" fmla="*/ 23515 w 5282519"/>
              <a:gd name="connsiteY42" fmla="*/ 4987925 h 6858000"/>
              <a:gd name="connsiteX43" fmla="*/ 11758 w 5282519"/>
              <a:gd name="connsiteY43" fmla="*/ 4935537 h 6858000"/>
              <a:gd name="connsiteX44" fmla="*/ 3359 w 5282519"/>
              <a:gd name="connsiteY44" fmla="*/ 4875212 h 6858000"/>
              <a:gd name="connsiteX45" fmla="*/ 0 w 5282519"/>
              <a:gd name="connsiteY45" fmla="*/ 4806950 h 6858000"/>
              <a:gd name="connsiteX46" fmla="*/ 3359 w 5282519"/>
              <a:gd name="connsiteY46" fmla="*/ 4738687 h 6858000"/>
              <a:gd name="connsiteX47" fmla="*/ 11758 w 5282519"/>
              <a:gd name="connsiteY47" fmla="*/ 4678362 h 6858000"/>
              <a:gd name="connsiteX48" fmla="*/ 23515 w 5282519"/>
              <a:gd name="connsiteY48" fmla="*/ 4625975 h 6858000"/>
              <a:gd name="connsiteX49" fmla="*/ 38632 w 5282519"/>
              <a:gd name="connsiteY49" fmla="*/ 4579937 h 6858000"/>
              <a:gd name="connsiteX50" fmla="*/ 55427 w 5282519"/>
              <a:gd name="connsiteY50" fmla="*/ 4537075 h 6858000"/>
              <a:gd name="connsiteX51" fmla="*/ 75583 w 5282519"/>
              <a:gd name="connsiteY51" fmla="*/ 4498975 h 6858000"/>
              <a:gd name="connsiteX52" fmla="*/ 115893 w 5282519"/>
              <a:gd name="connsiteY52" fmla="*/ 4424362 h 6858000"/>
              <a:gd name="connsiteX53" fmla="*/ 134368 w 5282519"/>
              <a:gd name="connsiteY53" fmla="*/ 4386262 h 6858000"/>
              <a:gd name="connsiteX54" fmla="*/ 152844 w 5282519"/>
              <a:gd name="connsiteY54" fmla="*/ 4343400 h 6858000"/>
              <a:gd name="connsiteX55" fmla="*/ 167960 w 5282519"/>
              <a:gd name="connsiteY55" fmla="*/ 4297362 h 6858000"/>
              <a:gd name="connsiteX56" fmla="*/ 178038 w 5282519"/>
              <a:gd name="connsiteY56" fmla="*/ 4244975 h 6858000"/>
              <a:gd name="connsiteX57" fmla="*/ 188115 w 5282519"/>
              <a:gd name="connsiteY57" fmla="*/ 4186237 h 6858000"/>
              <a:gd name="connsiteX58" fmla="*/ 189795 w 5282519"/>
              <a:gd name="connsiteY58" fmla="*/ 4116387 h 6858000"/>
              <a:gd name="connsiteX59" fmla="*/ 188115 w 5282519"/>
              <a:gd name="connsiteY59" fmla="*/ 4048125 h 6858000"/>
              <a:gd name="connsiteX60" fmla="*/ 178038 w 5282519"/>
              <a:gd name="connsiteY60" fmla="*/ 3987800 h 6858000"/>
              <a:gd name="connsiteX61" fmla="*/ 167960 w 5282519"/>
              <a:gd name="connsiteY61" fmla="*/ 3935412 h 6858000"/>
              <a:gd name="connsiteX62" fmla="*/ 152844 w 5282519"/>
              <a:gd name="connsiteY62" fmla="*/ 3890962 h 6858000"/>
              <a:gd name="connsiteX63" fmla="*/ 134368 w 5282519"/>
              <a:gd name="connsiteY63" fmla="*/ 3848100 h 6858000"/>
              <a:gd name="connsiteX64" fmla="*/ 115893 w 5282519"/>
              <a:gd name="connsiteY64" fmla="*/ 3811587 h 6858000"/>
              <a:gd name="connsiteX65" fmla="*/ 75583 w 5282519"/>
              <a:gd name="connsiteY65" fmla="*/ 3736975 h 6858000"/>
              <a:gd name="connsiteX66" fmla="*/ 55427 w 5282519"/>
              <a:gd name="connsiteY66" fmla="*/ 3697287 h 6858000"/>
              <a:gd name="connsiteX67" fmla="*/ 38632 w 5282519"/>
              <a:gd name="connsiteY67" fmla="*/ 3656012 h 6858000"/>
              <a:gd name="connsiteX68" fmla="*/ 23515 w 5282519"/>
              <a:gd name="connsiteY68" fmla="*/ 3609975 h 6858000"/>
              <a:gd name="connsiteX69" fmla="*/ 11758 w 5282519"/>
              <a:gd name="connsiteY69" fmla="*/ 3557587 h 6858000"/>
              <a:gd name="connsiteX70" fmla="*/ 3359 w 5282519"/>
              <a:gd name="connsiteY70" fmla="*/ 3497262 h 6858000"/>
              <a:gd name="connsiteX71" fmla="*/ 0 w 5282519"/>
              <a:gd name="connsiteY71" fmla="*/ 3427412 h 6858000"/>
              <a:gd name="connsiteX72" fmla="*/ 3359 w 5282519"/>
              <a:gd name="connsiteY72" fmla="*/ 3360737 h 6858000"/>
              <a:gd name="connsiteX73" fmla="*/ 11758 w 5282519"/>
              <a:gd name="connsiteY73" fmla="*/ 3300412 h 6858000"/>
              <a:gd name="connsiteX74" fmla="*/ 23515 w 5282519"/>
              <a:gd name="connsiteY74" fmla="*/ 3248025 h 6858000"/>
              <a:gd name="connsiteX75" fmla="*/ 38632 w 5282519"/>
              <a:gd name="connsiteY75" fmla="*/ 3201987 h 6858000"/>
              <a:gd name="connsiteX76" fmla="*/ 55427 w 5282519"/>
              <a:gd name="connsiteY76" fmla="*/ 3160712 h 6858000"/>
              <a:gd name="connsiteX77" fmla="*/ 75583 w 5282519"/>
              <a:gd name="connsiteY77" fmla="*/ 3121025 h 6858000"/>
              <a:gd name="connsiteX78" fmla="*/ 95738 w 5282519"/>
              <a:gd name="connsiteY78" fmla="*/ 3084512 h 6858000"/>
              <a:gd name="connsiteX79" fmla="*/ 115893 w 5282519"/>
              <a:gd name="connsiteY79" fmla="*/ 3046412 h 6858000"/>
              <a:gd name="connsiteX80" fmla="*/ 134368 w 5282519"/>
              <a:gd name="connsiteY80" fmla="*/ 3009900 h 6858000"/>
              <a:gd name="connsiteX81" fmla="*/ 152844 w 5282519"/>
              <a:gd name="connsiteY81" fmla="*/ 2967037 h 6858000"/>
              <a:gd name="connsiteX82" fmla="*/ 167960 w 5282519"/>
              <a:gd name="connsiteY82" fmla="*/ 2922587 h 6858000"/>
              <a:gd name="connsiteX83" fmla="*/ 178038 w 5282519"/>
              <a:gd name="connsiteY83" fmla="*/ 2868612 h 6858000"/>
              <a:gd name="connsiteX84" fmla="*/ 188115 w 5282519"/>
              <a:gd name="connsiteY84" fmla="*/ 2809875 h 6858000"/>
              <a:gd name="connsiteX85" fmla="*/ 189795 w 5282519"/>
              <a:gd name="connsiteY85" fmla="*/ 2741612 h 6858000"/>
              <a:gd name="connsiteX86" fmla="*/ 188115 w 5282519"/>
              <a:gd name="connsiteY86" fmla="*/ 2671762 h 6858000"/>
              <a:gd name="connsiteX87" fmla="*/ 178038 w 5282519"/>
              <a:gd name="connsiteY87" fmla="*/ 2613025 h 6858000"/>
              <a:gd name="connsiteX88" fmla="*/ 167960 w 5282519"/>
              <a:gd name="connsiteY88" fmla="*/ 2560637 h 6858000"/>
              <a:gd name="connsiteX89" fmla="*/ 152844 w 5282519"/>
              <a:gd name="connsiteY89" fmla="*/ 2513012 h 6858000"/>
              <a:gd name="connsiteX90" fmla="*/ 134368 w 5282519"/>
              <a:gd name="connsiteY90" fmla="*/ 2471737 h 6858000"/>
              <a:gd name="connsiteX91" fmla="*/ 115893 w 5282519"/>
              <a:gd name="connsiteY91" fmla="*/ 2433637 h 6858000"/>
              <a:gd name="connsiteX92" fmla="*/ 95738 w 5282519"/>
              <a:gd name="connsiteY92" fmla="*/ 2395537 h 6858000"/>
              <a:gd name="connsiteX93" fmla="*/ 75583 w 5282519"/>
              <a:gd name="connsiteY93" fmla="*/ 2359025 h 6858000"/>
              <a:gd name="connsiteX94" fmla="*/ 55427 w 5282519"/>
              <a:gd name="connsiteY94" fmla="*/ 2319337 h 6858000"/>
              <a:gd name="connsiteX95" fmla="*/ 38632 w 5282519"/>
              <a:gd name="connsiteY95" fmla="*/ 2278062 h 6858000"/>
              <a:gd name="connsiteX96" fmla="*/ 23515 w 5282519"/>
              <a:gd name="connsiteY96" fmla="*/ 2232025 h 6858000"/>
              <a:gd name="connsiteX97" fmla="*/ 11758 w 5282519"/>
              <a:gd name="connsiteY97" fmla="*/ 2179637 h 6858000"/>
              <a:gd name="connsiteX98" fmla="*/ 3359 w 5282519"/>
              <a:gd name="connsiteY98" fmla="*/ 2119312 h 6858000"/>
              <a:gd name="connsiteX99" fmla="*/ 0 w 5282519"/>
              <a:gd name="connsiteY99" fmla="*/ 2051050 h 6858000"/>
              <a:gd name="connsiteX100" fmla="*/ 3359 w 5282519"/>
              <a:gd name="connsiteY100" fmla="*/ 1982787 h 6858000"/>
              <a:gd name="connsiteX101" fmla="*/ 11758 w 5282519"/>
              <a:gd name="connsiteY101" fmla="*/ 1922462 h 6858000"/>
              <a:gd name="connsiteX102" fmla="*/ 23515 w 5282519"/>
              <a:gd name="connsiteY102" fmla="*/ 1870075 h 6858000"/>
              <a:gd name="connsiteX103" fmla="*/ 38632 w 5282519"/>
              <a:gd name="connsiteY103" fmla="*/ 1824037 h 6858000"/>
              <a:gd name="connsiteX104" fmla="*/ 55427 w 5282519"/>
              <a:gd name="connsiteY104" fmla="*/ 1782762 h 6858000"/>
              <a:gd name="connsiteX105" fmla="*/ 75583 w 5282519"/>
              <a:gd name="connsiteY105" fmla="*/ 1743075 h 6858000"/>
              <a:gd name="connsiteX106" fmla="*/ 95738 w 5282519"/>
              <a:gd name="connsiteY106" fmla="*/ 1708150 h 6858000"/>
              <a:gd name="connsiteX107" fmla="*/ 115893 w 5282519"/>
              <a:gd name="connsiteY107" fmla="*/ 1671637 h 6858000"/>
              <a:gd name="connsiteX108" fmla="*/ 134368 w 5282519"/>
              <a:gd name="connsiteY108" fmla="*/ 1631950 h 6858000"/>
              <a:gd name="connsiteX109" fmla="*/ 152844 w 5282519"/>
              <a:gd name="connsiteY109" fmla="*/ 1589087 h 6858000"/>
              <a:gd name="connsiteX110" fmla="*/ 167960 w 5282519"/>
              <a:gd name="connsiteY110" fmla="*/ 1544637 h 6858000"/>
              <a:gd name="connsiteX111" fmla="*/ 178038 w 5282519"/>
              <a:gd name="connsiteY111" fmla="*/ 1492250 h 6858000"/>
              <a:gd name="connsiteX112" fmla="*/ 188115 w 5282519"/>
              <a:gd name="connsiteY112" fmla="*/ 1431925 h 6858000"/>
              <a:gd name="connsiteX113" fmla="*/ 189795 w 5282519"/>
              <a:gd name="connsiteY113" fmla="*/ 1363662 h 6858000"/>
              <a:gd name="connsiteX114" fmla="*/ 188115 w 5282519"/>
              <a:gd name="connsiteY114" fmla="*/ 1295400 h 6858000"/>
              <a:gd name="connsiteX115" fmla="*/ 178038 w 5282519"/>
              <a:gd name="connsiteY115" fmla="*/ 1235075 h 6858000"/>
              <a:gd name="connsiteX116" fmla="*/ 167960 w 5282519"/>
              <a:gd name="connsiteY116" fmla="*/ 1182687 h 6858000"/>
              <a:gd name="connsiteX117" fmla="*/ 152844 w 5282519"/>
              <a:gd name="connsiteY117" fmla="*/ 1136650 h 6858000"/>
              <a:gd name="connsiteX118" fmla="*/ 134368 w 5282519"/>
              <a:gd name="connsiteY118" fmla="*/ 1095375 h 6858000"/>
              <a:gd name="connsiteX119" fmla="*/ 115893 w 5282519"/>
              <a:gd name="connsiteY119" fmla="*/ 1055687 h 6858000"/>
              <a:gd name="connsiteX120" fmla="*/ 95738 w 5282519"/>
              <a:gd name="connsiteY120" fmla="*/ 1017587 h 6858000"/>
              <a:gd name="connsiteX121" fmla="*/ 75583 w 5282519"/>
              <a:gd name="connsiteY121" fmla="*/ 981075 h 6858000"/>
              <a:gd name="connsiteX122" fmla="*/ 55427 w 5282519"/>
              <a:gd name="connsiteY122" fmla="*/ 942975 h 6858000"/>
              <a:gd name="connsiteX123" fmla="*/ 38632 w 5282519"/>
              <a:gd name="connsiteY123" fmla="*/ 901700 h 6858000"/>
              <a:gd name="connsiteX124" fmla="*/ 23515 w 5282519"/>
              <a:gd name="connsiteY124" fmla="*/ 854075 h 6858000"/>
              <a:gd name="connsiteX125" fmla="*/ 11758 w 5282519"/>
              <a:gd name="connsiteY125" fmla="*/ 801687 h 6858000"/>
              <a:gd name="connsiteX126" fmla="*/ 3359 w 5282519"/>
              <a:gd name="connsiteY126" fmla="*/ 744537 h 6858000"/>
              <a:gd name="connsiteX127" fmla="*/ 0 w 5282519"/>
              <a:gd name="connsiteY127" fmla="*/ 673100 h 6858000"/>
              <a:gd name="connsiteX128" fmla="*/ 3359 w 5282519"/>
              <a:gd name="connsiteY128" fmla="*/ 606425 h 6858000"/>
              <a:gd name="connsiteX129" fmla="*/ 11758 w 5282519"/>
              <a:gd name="connsiteY129" fmla="*/ 546100 h 6858000"/>
              <a:gd name="connsiteX130" fmla="*/ 23515 w 5282519"/>
              <a:gd name="connsiteY130" fmla="*/ 496887 h 6858000"/>
              <a:gd name="connsiteX131" fmla="*/ 38632 w 5282519"/>
              <a:gd name="connsiteY131" fmla="*/ 450850 h 6858000"/>
              <a:gd name="connsiteX132" fmla="*/ 55427 w 5282519"/>
              <a:gd name="connsiteY132" fmla="*/ 409575 h 6858000"/>
              <a:gd name="connsiteX133" fmla="*/ 73903 w 5282519"/>
              <a:gd name="connsiteY133" fmla="*/ 369887 h 6858000"/>
              <a:gd name="connsiteX134" fmla="*/ 92379 w 5282519"/>
              <a:gd name="connsiteY134" fmla="*/ 334962 h 6858000"/>
              <a:gd name="connsiteX135" fmla="*/ 112534 w 5282519"/>
              <a:gd name="connsiteY135" fmla="*/ 296862 h 6858000"/>
              <a:gd name="connsiteX136" fmla="*/ 132689 w 5282519"/>
              <a:gd name="connsiteY136" fmla="*/ 260350 h 6858000"/>
              <a:gd name="connsiteX137" fmla="*/ 149485 w 5282519"/>
              <a:gd name="connsiteY137" fmla="*/ 217487 h 6858000"/>
              <a:gd name="connsiteX138" fmla="*/ 166281 w 5282519"/>
              <a:gd name="connsiteY138" fmla="*/ 174625 h 6858000"/>
              <a:gd name="connsiteX139" fmla="*/ 176358 w 5282519"/>
              <a:gd name="connsiteY139" fmla="*/ 122237 h 6858000"/>
              <a:gd name="connsiteX140" fmla="*/ 184756 w 5282519"/>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descr="One in a crowd">
            <a:extLst>
              <a:ext uri="{FF2B5EF4-FFF2-40B4-BE49-F238E27FC236}">
                <a16:creationId xmlns:a16="http://schemas.microsoft.com/office/drawing/2014/main" id="{E159F088-AF01-7A23-692F-A01098A3D49D}"/>
              </a:ext>
            </a:extLst>
          </p:cNvPr>
          <p:cNvPicPr>
            <a:picLocks noChangeAspect="1"/>
          </p:cNvPicPr>
          <p:nvPr/>
        </p:nvPicPr>
        <p:blipFill rotWithShape="1">
          <a:blip r:embed="rId3"/>
          <a:srcRect l="14206" r="28024"/>
          <a:stretch/>
        </p:blipFill>
        <p:spPr>
          <a:xfrm>
            <a:off x="6909481" y="10"/>
            <a:ext cx="5282519" cy="6857990"/>
          </a:xfrm>
          <a:custGeom>
            <a:avLst/>
            <a:gdLst/>
            <a:ahLst/>
            <a:cxnLst/>
            <a:rect l="l" t="t" r="r" b="b"/>
            <a:pathLst>
              <a:path w="5282519" h="6858000">
                <a:moveTo>
                  <a:pt x="189795" y="0"/>
                </a:moveTo>
                <a:lnTo>
                  <a:pt x="5282519" y="0"/>
                </a:lnTo>
                <a:lnTo>
                  <a:pt x="5282519" y="6858000"/>
                </a:lnTo>
                <a:lnTo>
                  <a:pt x="189795" y="6858000"/>
                </a:lnTo>
                <a:lnTo>
                  <a:pt x="184756" y="6791325"/>
                </a:lnTo>
                <a:lnTo>
                  <a:pt x="176358" y="6735762"/>
                </a:lnTo>
                <a:lnTo>
                  <a:pt x="166281" y="6683375"/>
                </a:lnTo>
                <a:lnTo>
                  <a:pt x="149485" y="6640512"/>
                </a:lnTo>
                <a:lnTo>
                  <a:pt x="132689" y="6597650"/>
                </a:lnTo>
                <a:lnTo>
                  <a:pt x="112534" y="6561137"/>
                </a:lnTo>
                <a:lnTo>
                  <a:pt x="92379" y="6523037"/>
                </a:lnTo>
                <a:lnTo>
                  <a:pt x="73903" y="6488112"/>
                </a:lnTo>
                <a:lnTo>
                  <a:pt x="55427" y="6448425"/>
                </a:lnTo>
                <a:lnTo>
                  <a:pt x="38632" y="6407150"/>
                </a:lnTo>
                <a:lnTo>
                  <a:pt x="23515" y="6361112"/>
                </a:lnTo>
                <a:lnTo>
                  <a:pt x="11758" y="6311900"/>
                </a:lnTo>
                <a:lnTo>
                  <a:pt x="3359" y="6251575"/>
                </a:lnTo>
                <a:lnTo>
                  <a:pt x="0" y="6183312"/>
                </a:lnTo>
                <a:lnTo>
                  <a:pt x="3359" y="6113462"/>
                </a:lnTo>
                <a:lnTo>
                  <a:pt x="11758" y="6056312"/>
                </a:lnTo>
                <a:lnTo>
                  <a:pt x="23515" y="6003925"/>
                </a:lnTo>
                <a:lnTo>
                  <a:pt x="38632" y="5956300"/>
                </a:lnTo>
                <a:lnTo>
                  <a:pt x="55427" y="5915025"/>
                </a:lnTo>
                <a:lnTo>
                  <a:pt x="75583" y="5876925"/>
                </a:lnTo>
                <a:lnTo>
                  <a:pt x="95738" y="5840412"/>
                </a:lnTo>
                <a:lnTo>
                  <a:pt x="115893" y="5802312"/>
                </a:lnTo>
                <a:lnTo>
                  <a:pt x="134368" y="5762625"/>
                </a:lnTo>
                <a:lnTo>
                  <a:pt x="152844" y="5721350"/>
                </a:lnTo>
                <a:lnTo>
                  <a:pt x="167960" y="5675312"/>
                </a:lnTo>
                <a:lnTo>
                  <a:pt x="178038" y="5622925"/>
                </a:lnTo>
                <a:lnTo>
                  <a:pt x="188115" y="5562600"/>
                </a:lnTo>
                <a:lnTo>
                  <a:pt x="189795" y="5494337"/>
                </a:lnTo>
                <a:lnTo>
                  <a:pt x="188115" y="5426075"/>
                </a:lnTo>
                <a:lnTo>
                  <a:pt x="178038" y="5365750"/>
                </a:lnTo>
                <a:lnTo>
                  <a:pt x="167960" y="5313362"/>
                </a:lnTo>
                <a:lnTo>
                  <a:pt x="152844" y="5268912"/>
                </a:lnTo>
                <a:lnTo>
                  <a:pt x="134368" y="5226050"/>
                </a:lnTo>
                <a:lnTo>
                  <a:pt x="115893" y="5186362"/>
                </a:lnTo>
                <a:lnTo>
                  <a:pt x="95738" y="5149850"/>
                </a:lnTo>
                <a:lnTo>
                  <a:pt x="75583" y="5114925"/>
                </a:lnTo>
                <a:lnTo>
                  <a:pt x="55427" y="5075237"/>
                </a:lnTo>
                <a:lnTo>
                  <a:pt x="38632" y="5033962"/>
                </a:lnTo>
                <a:lnTo>
                  <a:pt x="23515" y="4987925"/>
                </a:lnTo>
                <a:lnTo>
                  <a:pt x="11758" y="4935537"/>
                </a:lnTo>
                <a:lnTo>
                  <a:pt x="3359" y="4875212"/>
                </a:lnTo>
                <a:lnTo>
                  <a:pt x="0" y="4806950"/>
                </a:lnTo>
                <a:lnTo>
                  <a:pt x="3359" y="4738687"/>
                </a:lnTo>
                <a:lnTo>
                  <a:pt x="11758" y="4678362"/>
                </a:lnTo>
                <a:lnTo>
                  <a:pt x="23515" y="4625975"/>
                </a:lnTo>
                <a:lnTo>
                  <a:pt x="38632" y="4579937"/>
                </a:lnTo>
                <a:lnTo>
                  <a:pt x="55427" y="4537075"/>
                </a:lnTo>
                <a:lnTo>
                  <a:pt x="75583" y="4498975"/>
                </a:lnTo>
                <a:lnTo>
                  <a:pt x="115893" y="4424362"/>
                </a:lnTo>
                <a:lnTo>
                  <a:pt x="134368" y="4386262"/>
                </a:lnTo>
                <a:lnTo>
                  <a:pt x="152844" y="4343400"/>
                </a:lnTo>
                <a:lnTo>
                  <a:pt x="167960" y="4297362"/>
                </a:lnTo>
                <a:lnTo>
                  <a:pt x="178038" y="4244975"/>
                </a:lnTo>
                <a:lnTo>
                  <a:pt x="188115" y="4186237"/>
                </a:lnTo>
                <a:lnTo>
                  <a:pt x="189795" y="4116387"/>
                </a:lnTo>
                <a:lnTo>
                  <a:pt x="188115" y="4048125"/>
                </a:lnTo>
                <a:lnTo>
                  <a:pt x="178038" y="3987800"/>
                </a:lnTo>
                <a:lnTo>
                  <a:pt x="167960" y="3935412"/>
                </a:lnTo>
                <a:lnTo>
                  <a:pt x="152844" y="3890962"/>
                </a:lnTo>
                <a:lnTo>
                  <a:pt x="134368" y="3848100"/>
                </a:lnTo>
                <a:lnTo>
                  <a:pt x="115893" y="3811587"/>
                </a:lnTo>
                <a:lnTo>
                  <a:pt x="75583" y="3736975"/>
                </a:lnTo>
                <a:lnTo>
                  <a:pt x="55427" y="3697287"/>
                </a:lnTo>
                <a:lnTo>
                  <a:pt x="38632" y="3656012"/>
                </a:lnTo>
                <a:lnTo>
                  <a:pt x="23515" y="3609975"/>
                </a:lnTo>
                <a:lnTo>
                  <a:pt x="11758" y="3557587"/>
                </a:lnTo>
                <a:lnTo>
                  <a:pt x="3359" y="3497262"/>
                </a:lnTo>
                <a:lnTo>
                  <a:pt x="0" y="3427412"/>
                </a:lnTo>
                <a:lnTo>
                  <a:pt x="3359" y="3360737"/>
                </a:lnTo>
                <a:lnTo>
                  <a:pt x="11758" y="3300412"/>
                </a:lnTo>
                <a:lnTo>
                  <a:pt x="23515" y="3248025"/>
                </a:lnTo>
                <a:lnTo>
                  <a:pt x="38632" y="3201987"/>
                </a:lnTo>
                <a:lnTo>
                  <a:pt x="55427" y="3160712"/>
                </a:lnTo>
                <a:lnTo>
                  <a:pt x="75583" y="3121025"/>
                </a:lnTo>
                <a:lnTo>
                  <a:pt x="95738" y="3084512"/>
                </a:lnTo>
                <a:lnTo>
                  <a:pt x="115893" y="3046412"/>
                </a:lnTo>
                <a:lnTo>
                  <a:pt x="134368" y="3009900"/>
                </a:lnTo>
                <a:lnTo>
                  <a:pt x="152844" y="2967037"/>
                </a:lnTo>
                <a:lnTo>
                  <a:pt x="167960" y="2922587"/>
                </a:lnTo>
                <a:lnTo>
                  <a:pt x="178038" y="2868612"/>
                </a:lnTo>
                <a:lnTo>
                  <a:pt x="188115" y="2809875"/>
                </a:lnTo>
                <a:lnTo>
                  <a:pt x="189795" y="2741612"/>
                </a:lnTo>
                <a:lnTo>
                  <a:pt x="188115" y="2671762"/>
                </a:lnTo>
                <a:lnTo>
                  <a:pt x="178038" y="2613025"/>
                </a:lnTo>
                <a:lnTo>
                  <a:pt x="167960" y="2560637"/>
                </a:lnTo>
                <a:lnTo>
                  <a:pt x="152844" y="2513012"/>
                </a:lnTo>
                <a:lnTo>
                  <a:pt x="134368" y="2471737"/>
                </a:lnTo>
                <a:lnTo>
                  <a:pt x="115893" y="2433637"/>
                </a:lnTo>
                <a:lnTo>
                  <a:pt x="95738" y="2395537"/>
                </a:lnTo>
                <a:lnTo>
                  <a:pt x="75583" y="2359025"/>
                </a:lnTo>
                <a:lnTo>
                  <a:pt x="55427" y="2319337"/>
                </a:lnTo>
                <a:lnTo>
                  <a:pt x="38632" y="2278062"/>
                </a:lnTo>
                <a:lnTo>
                  <a:pt x="23515" y="2232025"/>
                </a:lnTo>
                <a:lnTo>
                  <a:pt x="11758" y="2179637"/>
                </a:lnTo>
                <a:lnTo>
                  <a:pt x="3359" y="2119312"/>
                </a:lnTo>
                <a:lnTo>
                  <a:pt x="0" y="2051050"/>
                </a:lnTo>
                <a:lnTo>
                  <a:pt x="3359" y="1982787"/>
                </a:lnTo>
                <a:lnTo>
                  <a:pt x="11758" y="1922462"/>
                </a:lnTo>
                <a:lnTo>
                  <a:pt x="23515" y="1870075"/>
                </a:lnTo>
                <a:lnTo>
                  <a:pt x="38632" y="1824037"/>
                </a:lnTo>
                <a:lnTo>
                  <a:pt x="55427" y="1782762"/>
                </a:lnTo>
                <a:lnTo>
                  <a:pt x="75583" y="1743075"/>
                </a:lnTo>
                <a:lnTo>
                  <a:pt x="95738" y="1708150"/>
                </a:lnTo>
                <a:lnTo>
                  <a:pt x="115893" y="1671637"/>
                </a:lnTo>
                <a:lnTo>
                  <a:pt x="134368" y="1631950"/>
                </a:lnTo>
                <a:lnTo>
                  <a:pt x="152844" y="1589087"/>
                </a:lnTo>
                <a:lnTo>
                  <a:pt x="167960" y="1544637"/>
                </a:lnTo>
                <a:lnTo>
                  <a:pt x="178038" y="1492250"/>
                </a:lnTo>
                <a:lnTo>
                  <a:pt x="188115" y="1431925"/>
                </a:lnTo>
                <a:lnTo>
                  <a:pt x="189795" y="1363662"/>
                </a:lnTo>
                <a:lnTo>
                  <a:pt x="188115" y="1295400"/>
                </a:lnTo>
                <a:lnTo>
                  <a:pt x="178038" y="1235075"/>
                </a:lnTo>
                <a:lnTo>
                  <a:pt x="167960" y="1182687"/>
                </a:lnTo>
                <a:lnTo>
                  <a:pt x="152844" y="1136650"/>
                </a:lnTo>
                <a:lnTo>
                  <a:pt x="134368" y="1095375"/>
                </a:lnTo>
                <a:lnTo>
                  <a:pt x="115893" y="1055687"/>
                </a:lnTo>
                <a:lnTo>
                  <a:pt x="95738" y="1017587"/>
                </a:lnTo>
                <a:lnTo>
                  <a:pt x="75583" y="981075"/>
                </a:lnTo>
                <a:lnTo>
                  <a:pt x="55427" y="942975"/>
                </a:lnTo>
                <a:lnTo>
                  <a:pt x="38632" y="901700"/>
                </a:lnTo>
                <a:lnTo>
                  <a:pt x="23515" y="854075"/>
                </a:lnTo>
                <a:lnTo>
                  <a:pt x="11758" y="801687"/>
                </a:lnTo>
                <a:lnTo>
                  <a:pt x="3359" y="744537"/>
                </a:lnTo>
                <a:lnTo>
                  <a:pt x="0" y="673100"/>
                </a:lnTo>
                <a:lnTo>
                  <a:pt x="3359" y="606425"/>
                </a:lnTo>
                <a:lnTo>
                  <a:pt x="11758" y="546100"/>
                </a:lnTo>
                <a:lnTo>
                  <a:pt x="23515" y="496887"/>
                </a:lnTo>
                <a:lnTo>
                  <a:pt x="38632" y="450850"/>
                </a:lnTo>
                <a:lnTo>
                  <a:pt x="55427" y="409575"/>
                </a:lnTo>
                <a:lnTo>
                  <a:pt x="73903" y="369887"/>
                </a:lnTo>
                <a:lnTo>
                  <a:pt x="92379" y="334962"/>
                </a:lnTo>
                <a:lnTo>
                  <a:pt x="112534" y="296862"/>
                </a:lnTo>
                <a:lnTo>
                  <a:pt x="132689" y="260350"/>
                </a:lnTo>
                <a:lnTo>
                  <a:pt x="149485" y="217487"/>
                </a:lnTo>
                <a:lnTo>
                  <a:pt x="166281" y="174625"/>
                </a:lnTo>
                <a:lnTo>
                  <a:pt x="176358" y="122237"/>
                </a:lnTo>
                <a:lnTo>
                  <a:pt x="184756" y="66675"/>
                </a:lnTo>
                <a:close/>
              </a:path>
            </a:pathLst>
          </a:custGeom>
        </p:spPr>
      </p:pic>
    </p:spTree>
    <p:extLst>
      <p:ext uri="{BB962C8B-B14F-4D97-AF65-F5344CB8AC3E}">
        <p14:creationId xmlns:p14="http://schemas.microsoft.com/office/powerpoint/2010/main" val="39793343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0" name="Group 19">
            <a:extLst>
              <a:ext uri="{FF2B5EF4-FFF2-40B4-BE49-F238E27FC236}">
                <a16:creationId xmlns:a16="http://schemas.microsoft.com/office/drawing/2014/main" id="{2DD5E267-EB6F-47DF-ABEF-2C1BED44DAC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21" name="Color Cover">
              <a:extLst>
                <a:ext uri="{FF2B5EF4-FFF2-40B4-BE49-F238E27FC236}">
                  <a16:creationId xmlns:a16="http://schemas.microsoft.com/office/drawing/2014/main" id="{4BA86AA3-0623-4268-861E-ADA01A7C07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Color Cover">
              <a:extLst>
                <a:ext uri="{FF2B5EF4-FFF2-40B4-BE49-F238E27FC236}">
                  <a16:creationId xmlns:a16="http://schemas.microsoft.com/office/drawing/2014/main" id="{72692EF2-4C1F-4ED7-9C00-6CF92783E2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4" name="Group 23">
            <a:extLst>
              <a:ext uri="{FF2B5EF4-FFF2-40B4-BE49-F238E27FC236}">
                <a16:creationId xmlns:a16="http://schemas.microsoft.com/office/drawing/2014/main" id="{66828D02-A05D-412B-9F20-B68E970B9FC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25" name="Color">
              <a:extLst>
                <a:ext uri="{FF2B5EF4-FFF2-40B4-BE49-F238E27FC236}">
                  <a16:creationId xmlns:a16="http://schemas.microsoft.com/office/drawing/2014/main" id="{A1A8E50E-11DE-480E-A93B-F503760BCC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Color">
              <a:extLst>
                <a:ext uri="{FF2B5EF4-FFF2-40B4-BE49-F238E27FC236}">
                  <a16:creationId xmlns:a16="http://schemas.microsoft.com/office/drawing/2014/main" id="{D2E2EE99-89A4-435B-B61A-3C8B5B2B2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Qr code&#10;&#10;Description automatically generated">
            <a:extLst>
              <a:ext uri="{FF2B5EF4-FFF2-40B4-BE49-F238E27FC236}">
                <a16:creationId xmlns:a16="http://schemas.microsoft.com/office/drawing/2014/main" id="{F20C9F8C-38FA-EA66-3D62-693F87778938}"/>
              </a:ext>
            </a:extLst>
          </p:cNvPr>
          <p:cNvPicPr>
            <a:picLocks noChangeAspect="1"/>
          </p:cNvPicPr>
          <p:nvPr/>
        </p:nvPicPr>
        <p:blipFill>
          <a:blip r:embed="rId3"/>
          <a:stretch>
            <a:fillRect/>
          </a:stretch>
        </p:blipFill>
        <p:spPr>
          <a:xfrm>
            <a:off x="7244257" y="819015"/>
            <a:ext cx="3437474" cy="5196653"/>
          </a:xfrm>
          <a:prstGeom prst="rect">
            <a:avLst/>
          </a:prstGeom>
        </p:spPr>
      </p:pic>
      <p:grpSp>
        <p:nvGrpSpPr>
          <p:cNvPr id="28" name="Group 27">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29" name="Freeform: Shape 28">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0" name="Freeform: Shape 29">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1" name="Freeform: Shape 30">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2" name="Freeform: Shape 31">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3" name="Freeform: Shape 32">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27FF690F-6D19-F51C-10F3-B6AA22436DF9}"/>
              </a:ext>
            </a:extLst>
          </p:cNvPr>
          <p:cNvSpPr>
            <a:spLocks noGrp="1"/>
          </p:cNvSpPr>
          <p:nvPr>
            <p:ph type="title"/>
          </p:nvPr>
        </p:nvSpPr>
        <p:spPr>
          <a:xfrm>
            <a:off x="1014985" y="819015"/>
            <a:ext cx="5501548" cy="2353362"/>
          </a:xfrm>
        </p:spPr>
        <p:txBody>
          <a:bodyPr anchor="b">
            <a:normAutofit/>
          </a:bodyPr>
          <a:lstStyle/>
          <a:p>
            <a:r>
              <a:rPr lang="en-GB" sz="1600" b="1">
                <a:solidFill>
                  <a:srgbClr val="FF0000"/>
                </a:solidFill>
                <a:latin typeface="Arial"/>
                <a:cs typeface="Calibri Light"/>
              </a:rPr>
              <a:t>Passion and prevenance</a:t>
            </a:r>
            <a:r>
              <a:rPr lang="en-GB" sz="1600" b="1">
                <a:solidFill>
                  <a:schemeClr val="bg1"/>
                </a:solidFill>
                <a:latin typeface="Arial"/>
                <a:cs typeface="Calibri Light"/>
              </a:rPr>
              <a:t>: </a:t>
            </a:r>
            <a:r>
              <a:rPr lang="en-GB" sz="1600">
                <a:solidFill>
                  <a:schemeClr val="bg1"/>
                </a:solidFill>
                <a:latin typeface="Arial"/>
                <a:cs typeface="Calibri Light"/>
              </a:rPr>
              <a:t>according to angle duck worth  passion  generate from the outstanding of mediocrity will. She says Perserverance is the struggles and going forwards under no circumstance the what the barrier are on your  procedure or course of actions. They applied the well-known Winston Churchill quote to define the problem of perseverance meaning wherever you are going you must keep going like not going bad no matter the situation is.</a:t>
            </a:r>
            <a:endParaRPr lang="en-GB" sz="1600">
              <a:solidFill>
                <a:schemeClr val="bg1"/>
              </a:solidFill>
              <a:latin typeface="Calibri Light"/>
              <a:cs typeface="Calibri Light"/>
            </a:endParaRPr>
          </a:p>
        </p:txBody>
      </p:sp>
      <p:sp>
        <p:nvSpPr>
          <p:cNvPr id="3" name="Content Placeholder 2">
            <a:extLst>
              <a:ext uri="{FF2B5EF4-FFF2-40B4-BE49-F238E27FC236}">
                <a16:creationId xmlns:a16="http://schemas.microsoft.com/office/drawing/2014/main" id="{2125F804-9790-3724-35FF-8656E2256C81}"/>
              </a:ext>
            </a:extLst>
          </p:cNvPr>
          <p:cNvSpPr>
            <a:spLocks noGrp="1"/>
          </p:cNvSpPr>
          <p:nvPr>
            <p:ph idx="1"/>
          </p:nvPr>
        </p:nvSpPr>
        <p:spPr>
          <a:xfrm>
            <a:off x="1014985" y="3442089"/>
            <a:ext cx="5501548" cy="2573579"/>
          </a:xfrm>
        </p:spPr>
        <p:txBody>
          <a:bodyPr vert="horz" lIns="91440" tIns="45720" rIns="91440" bIns="45720" rtlCol="0" anchor="t">
            <a:normAutofit/>
          </a:bodyPr>
          <a:lstStyle/>
          <a:p>
            <a:endParaRPr lang="en-GB" sz="1800">
              <a:solidFill>
                <a:schemeClr val="bg1"/>
              </a:solidFill>
              <a:latin typeface="Calibri Light"/>
              <a:ea typeface="+mn-lt"/>
              <a:cs typeface="Calibri Light"/>
            </a:endParaRPr>
          </a:p>
          <a:p>
            <a:endParaRPr lang="en-GB" sz="1800">
              <a:solidFill>
                <a:schemeClr val="bg1"/>
              </a:solidFill>
              <a:cs typeface="Calibri"/>
            </a:endParaRPr>
          </a:p>
        </p:txBody>
      </p:sp>
    </p:spTree>
    <p:extLst>
      <p:ext uri="{BB962C8B-B14F-4D97-AF65-F5344CB8AC3E}">
        <p14:creationId xmlns:p14="http://schemas.microsoft.com/office/powerpoint/2010/main" val="304869702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84BD0-A605-5602-9F5E-127FA4A4B4F1}"/>
              </a:ext>
            </a:extLst>
          </p:cNvPr>
          <p:cNvSpPr>
            <a:spLocks noGrp="1"/>
          </p:cNvSpPr>
          <p:nvPr>
            <p:ph type="title"/>
          </p:nvPr>
        </p:nvSpPr>
        <p:spPr>
          <a:xfrm>
            <a:off x="804673" y="1445494"/>
            <a:ext cx="3616856" cy="4376572"/>
          </a:xfrm>
        </p:spPr>
        <p:txBody>
          <a:bodyPr anchor="ctr">
            <a:normAutofit/>
          </a:bodyPr>
          <a:lstStyle/>
          <a:p>
            <a:r>
              <a:rPr lang="en-GB" sz="1900" b="1">
                <a:latin typeface="Arial"/>
                <a:cs typeface="Calibri Light"/>
              </a:rPr>
              <a:t>CREATING  YOUR OWN LUCK WHEN OPPORTUNITY KNOCK</a:t>
            </a:r>
            <a:br>
              <a:rPr lang="en-GB" sz="1900">
                <a:latin typeface="Arial"/>
                <a:cs typeface="Calibri Light"/>
              </a:rPr>
            </a:br>
            <a:r>
              <a:rPr lang="en-GB" sz="1900">
                <a:latin typeface="Arial"/>
                <a:cs typeface="Calibri Light"/>
              </a:rPr>
              <a:t>According to Alex Douzet, coo and co-founder they says prosperity knock at our door every single day and this is question for us whether we will be accepting it or answering it . They also says that human beings that are concentrating how to succeed seem to be in the pictures of their surroundings.</a:t>
            </a:r>
            <a:endParaRPr lang="en-US" sz="1900"/>
          </a:p>
        </p:txBody>
      </p:sp>
      <p:sp>
        <p:nvSpPr>
          <p:cNvPr id="14" name="Freeform: Shape 7">
            <a:extLst>
              <a:ext uri="{FF2B5EF4-FFF2-40B4-BE49-F238E27FC236}">
                <a16:creationId xmlns:a16="http://schemas.microsoft.com/office/drawing/2014/main" id="{DFF2AC85-FAA0-4844-813F-83C04D738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7636" y="0"/>
            <a:ext cx="7281316" cy="6858000"/>
          </a:xfrm>
          <a:custGeom>
            <a:avLst/>
            <a:gdLst>
              <a:gd name="connsiteX0" fmla="*/ 361354 w 7281316"/>
              <a:gd name="connsiteY0" fmla="*/ 0 h 6858000"/>
              <a:gd name="connsiteX1" fmla="*/ 7281316 w 7281316"/>
              <a:gd name="connsiteY1" fmla="*/ 0 h 6858000"/>
              <a:gd name="connsiteX2" fmla="*/ 7281316 w 7281316"/>
              <a:gd name="connsiteY2" fmla="*/ 6858000 h 6858000"/>
              <a:gd name="connsiteX3" fmla="*/ 696735 w 7281316"/>
              <a:gd name="connsiteY3" fmla="*/ 6858000 h 6858000"/>
              <a:gd name="connsiteX4" fmla="*/ 690849 w 7281316"/>
              <a:gd name="connsiteY4" fmla="*/ 6842426 h 6858000"/>
              <a:gd name="connsiteX5" fmla="*/ 335637 w 7281316"/>
              <a:gd name="connsiteY5" fmla="*/ 9472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81316" h="6858000">
                <a:moveTo>
                  <a:pt x="361354" y="0"/>
                </a:moveTo>
                <a:lnTo>
                  <a:pt x="7281316" y="0"/>
                </a:lnTo>
                <a:lnTo>
                  <a:pt x="7281316" y="6858000"/>
                </a:lnTo>
                <a:lnTo>
                  <a:pt x="696735" y="6858000"/>
                </a:lnTo>
                <a:lnTo>
                  <a:pt x="690849" y="6842426"/>
                </a:lnTo>
                <a:cubicBezTo>
                  <a:pt x="-65870" y="4704140"/>
                  <a:pt x="-226206" y="2374054"/>
                  <a:pt x="335637" y="9472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9">
            <a:extLst>
              <a:ext uri="{FF2B5EF4-FFF2-40B4-BE49-F238E27FC236}">
                <a16:creationId xmlns:a16="http://schemas.microsoft.com/office/drawing/2014/main" id="{89CC0F1E-BAA2-47B1-8F83-7ECB9FD9E0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89558" y="0"/>
            <a:ext cx="6999394" cy="6858000"/>
          </a:xfrm>
          <a:custGeom>
            <a:avLst/>
            <a:gdLst>
              <a:gd name="connsiteX0" fmla="*/ 6999394 w 6999394"/>
              <a:gd name="connsiteY0" fmla="*/ 0 h 6858000"/>
              <a:gd name="connsiteX1" fmla="*/ 6999394 w 6999394"/>
              <a:gd name="connsiteY1" fmla="*/ 6858000 h 6858000"/>
              <a:gd name="connsiteX2" fmla="*/ 717029 w 6999394"/>
              <a:gd name="connsiteY2" fmla="*/ 6858000 h 6858000"/>
              <a:gd name="connsiteX3" fmla="*/ 623642 w 6999394"/>
              <a:gd name="connsiteY3" fmla="*/ 6599363 h 6858000"/>
              <a:gd name="connsiteX4" fmla="*/ 319533 w 6999394"/>
              <a:gd name="connsiteY4" fmla="*/ 193787 h 6858000"/>
              <a:gd name="connsiteX5" fmla="*/ 371685 w 6999394"/>
              <a:gd name="connsiteY5" fmla="*/ 1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99394" h="6858000">
                <a:moveTo>
                  <a:pt x="6999394" y="0"/>
                </a:moveTo>
                <a:lnTo>
                  <a:pt x="6999394" y="6858000"/>
                </a:lnTo>
                <a:lnTo>
                  <a:pt x="717029" y="6858000"/>
                </a:lnTo>
                <a:lnTo>
                  <a:pt x="623642" y="6599363"/>
                </a:lnTo>
                <a:cubicBezTo>
                  <a:pt x="-67685" y="4563346"/>
                  <a:pt x="-206622" y="2355719"/>
                  <a:pt x="319533" y="193787"/>
                </a:cubicBezTo>
                <a:lnTo>
                  <a:pt x="371685" y="1"/>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217A91E-E09D-7AAB-8A5D-DAD43CBCB4AA}"/>
              </a:ext>
            </a:extLst>
          </p:cNvPr>
          <p:cNvSpPr>
            <a:spLocks noGrp="1"/>
          </p:cNvSpPr>
          <p:nvPr>
            <p:ph idx="1"/>
          </p:nvPr>
        </p:nvSpPr>
        <p:spPr>
          <a:xfrm>
            <a:off x="6096000" y="1399032"/>
            <a:ext cx="5501834" cy="4471416"/>
          </a:xfrm>
        </p:spPr>
        <p:txBody>
          <a:bodyPr vert="horz" lIns="91440" tIns="45720" rIns="91440" bIns="45720" rtlCol="0" anchor="ctr">
            <a:normAutofit/>
          </a:bodyPr>
          <a:lstStyle/>
          <a:p>
            <a:pPr marL="0" indent="0">
              <a:buNone/>
            </a:pPr>
            <a:r>
              <a:rPr lang="en-GB" sz="1500" b="1">
                <a:solidFill>
                  <a:schemeClr val="bg1"/>
                </a:solidFill>
                <a:ea typeface="+mn-lt"/>
                <a:cs typeface="+mn-lt"/>
              </a:rPr>
              <a:t>SOME TYPES OF HOW TO CREATE YOUR OWN LUCK WHEN OPPORTUNTY KNOCK ARE AS FOLLOW:</a:t>
            </a:r>
          </a:p>
          <a:p>
            <a:r>
              <a:rPr lang="en-GB" sz="1500" b="1">
                <a:solidFill>
                  <a:schemeClr val="bg1"/>
                </a:solidFill>
                <a:ea typeface="+mn-lt"/>
                <a:cs typeface="+mn-lt"/>
              </a:rPr>
              <a:t>HAVING A POWERFUL ETHIC WORK:</a:t>
            </a:r>
            <a:r>
              <a:rPr lang="en-GB" sz="1500">
                <a:solidFill>
                  <a:schemeClr val="bg1"/>
                </a:solidFill>
                <a:latin typeface="Arial"/>
                <a:ea typeface="+mn-lt"/>
                <a:cs typeface="+mn-lt"/>
              </a:rPr>
              <a:t> WORKING HARD CAN INCREASE YOUR CHANCE BEING LUCKY. LIKE DOING YOUR BEST AT WORK TO BE WILL BE RECOGNIZE AT WORK WITH RESPESTFUL MANNERS. </a:t>
            </a:r>
          </a:p>
          <a:p>
            <a:r>
              <a:rPr lang="en-GB" sz="1500" b="1">
                <a:solidFill>
                  <a:schemeClr val="bg1"/>
                </a:solidFill>
                <a:latin typeface="Arial"/>
                <a:ea typeface="+mn-lt"/>
                <a:cs typeface="+mn-lt"/>
              </a:rPr>
              <a:t>BE PASSIONATE </a:t>
            </a:r>
            <a:r>
              <a:rPr lang="en-GB" sz="1500">
                <a:solidFill>
                  <a:schemeClr val="bg1"/>
                </a:solidFill>
                <a:latin typeface="Arial"/>
                <a:ea typeface="+mn-lt"/>
                <a:cs typeface="+mn-lt"/>
              </a:rPr>
              <a:t>:THAT IS ALWAYS FOLLOW YOUR DREAMS NOT MONEY OR PASSION..</a:t>
            </a:r>
          </a:p>
          <a:p>
            <a:r>
              <a:rPr lang="en-GB" sz="1500" b="1">
                <a:solidFill>
                  <a:schemeClr val="bg1"/>
                </a:solidFill>
                <a:latin typeface="Arial"/>
                <a:ea typeface="+mn-lt"/>
                <a:cs typeface="+mn-lt"/>
              </a:rPr>
              <a:t>UPDATE YOURSELF OR YOUR CAREER:</a:t>
            </a:r>
            <a:r>
              <a:rPr lang="en-GB" sz="1500">
                <a:solidFill>
                  <a:schemeClr val="bg1"/>
                </a:solidFill>
                <a:latin typeface="Arial"/>
                <a:ea typeface="+mn-lt"/>
                <a:cs typeface="+mn-lt"/>
              </a:rPr>
              <a:t>ESTIMATE THE DURING OF YOUR CAREER AND DERMINATE WHAT YOU WOULD LIKE TO ACHEIEVE .IT ALWAYS VITAL IMPORTANT SET YOUR TARGET AND STICK ON THEM.</a:t>
            </a:r>
          </a:p>
          <a:p>
            <a:r>
              <a:rPr lang="en-GB" sz="1500" b="1">
                <a:solidFill>
                  <a:schemeClr val="bg1"/>
                </a:solidFill>
                <a:latin typeface="Arial"/>
                <a:cs typeface="Calibri" panose="020F0502020204030204"/>
              </a:rPr>
              <a:t>HAVING A VERY GOOD CHARACTER OR MANERS :</a:t>
            </a:r>
            <a:r>
              <a:rPr lang="en-GB" sz="1500">
                <a:solidFill>
                  <a:schemeClr val="bg1"/>
                </a:solidFill>
                <a:latin typeface="Arial"/>
                <a:cs typeface="Calibri" panose="020F0502020204030204"/>
              </a:rPr>
              <a:t> CHARACTERS AND MANNERS ARE USEFUL IN CREATING YOUR OWN LUCK.</a:t>
            </a:r>
          </a:p>
          <a:p>
            <a:endParaRPr lang="en-GB" sz="1500">
              <a:solidFill>
                <a:schemeClr val="bg1"/>
              </a:solidFill>
              <a:latin typeface="Arial"/>
              <a:ea typeface="+mn-lt"/>
              <a:cs typeface="+mn-lt"/>
            </a:endParaRPr>
          </a:p>
          <a:p>
            <a:endParaRPr lang="en-GB" sz="1500">
              <a:solidFill>
                <a:schemeClr val="bg1"/>
              </a:solidFill>
              <a:latin typeface="Arial"/>
              <a:ea typeface="+mn-lt"/>
              <a:cs typeface="+mn-lt"/>
            </a:endParaRPr>
          </a:p>
          <a:p>
            <a:endParaRPr lang="en-GB" sz="1500">
              <a:solidFill>
                <a:schemeClr val="bg1"/>
              </a:solidFill>
              <a:cs typeface="Calibri"/>
            </a:endParaRPr>
          </a:p>
          <a:p>
            <a:endParaRPr lang="en-GB" sz="1500">
              <a:solidFill>
                <a:schemeClr val="bg1"/>
              </a:solidFill>
              <a:cs typeface="Calibri"/>
            </a:endParaRPr>
          </a:p>
        </p:txBody>
      </p:sp>
    </p:spTree>
    <p:extLst>
      <p:ext uri="{BB962C8B-B14F-4D97-AF65-F5344CB8AC3E}">
        <p14:creationId xmlns:p14="http://schemas.microsoft.com/office/powerpoint/2010/main" val="1526224753"/>
      </p:ext>
    </p:extLst>
  </p:cSld>
  <p:clrMapOvr>
    <a:overrideClrMapping bg1="dk1" tx1="lt1" bg2="dk2" tx2="lt2" accent1="accent1" accent2="accent2" accent3="accent3" accent4="accent4" accent5="accent5" accent6="accent6" hlink="hlink" folHlink="folHlink"/>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E139F69-90DB-4363-99C1-CDD094EED9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AF9FA2A-A3EE-7C83-3652-6BA7ECAA71EE}"/>
              </a:ext>
            </a:extLst>
          </p:cNvPr>
          <p:cNvSpPr>
            <a:spLocks noGrp="1"/>
          </p:cNvSpPr>
          <p:nvPr>
            <p:ph type="title"/>
          </p:nvPr>
        </p:nvSpPr>
        <p:spPr>
          <a:xfrm>
            <a:off x="1252800" y="662399"/>
            <a:ext cx="5995987" cy="1494000"/>
          </a:xfrm>
        </p:spPr>
        <p:txBody>
          <a:bodyPr anchor="t">
            <a:normAutofit/>
          </a:bodyPr>
          <a:lstStyle/>
          <a:p>
            <a:r>
              <a:rPr lang="en-GB">
                <a:latin typeface="Arial"/>
                <a:cs typeface="Calibri Light"/>
              </a:rPr>
              <a:t>CONCLUSION AND RECOMMENDATION</a:t>
            </a:r>
            <a:endParaRPr lang="en-GB">
              <a:latin typeface="Arial"/>
            </a:endParaRPr>
          </a:p>
        </p:txBody>
      </p:sp>
      <p:grpSp>
        <p:nvGrpSpPr>
          <p:cNvPr id="12" name="Group 11">
            <a:extLst>
              <a:ext uri="{FF2B5EF4-FFF2-40B4-BE49-F238E27FC236}">
                <a16:creationId xmlns:a16="http://schemas.microsoft.com/office/drawing/2014/main" id="{EF5608BC-985E-44AE-8C56-1C79902865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885825" cy="6858000"/>
            <a:chOff x="0" y="0"/>
            <a:chExt cx="885825" cy="6858000"/>
          </a:xfrm>
        </p:grpSpPr>
        <p:sp>
          <p:nvSpPr>
            <p:cNvPr id="13" name="Freeform 6">
              <a:extLst>
                <a:ext uri="{FF2B5EF4-FFF2-40B4-BE49-F238E27FC236}">
                  <a16:creationId xmlns:a16="http://schemas.microsoft.com/office/drawing/2014/main" id="{FF652A2A-BC90-4341-B339-840F6E1C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rgbClr val="FFFFFF"/>
            </a:solidFill>
            <a:ln w="0">
              <a:noFill/>
              <a:prstDash val="solid"/>
              <a:round/>
              <a:headEnd/>
              <a:tailEnd/>
            </a:ln>
          </p:spPr>
        </p:sp>
        <p:sp>
          <p:nvSpPr>
            <p:cNvPr id="14" name="Freeform 6">
              <a:extLst>
                <a:ext uri="{FF2B5EF4-FFF2-40B4-BE49-F238E27FC236}">
                  <a16:creationId xmlns:a16="http://schemas.microsoft.com/office/drawing/2014/main" id="{E55F3E59-21AB-424D-B654-E1B9E304F4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accent1">
                <a:lumMod val="50000"/>
                <a:alpha val="25000"/>
              </a:schemeClr>
            </a:solidFill>
            <a:ln w="0">
              <a:noFill/>
              <a:prstDash val="solid"/>
              <a:round/>
              <a:headEnd/>
              <a:tailEnd/>
            </a:ln>
          </p:spPr>
        </p:sp>
      </p:grpSp>
      <p:sp>
        <p:nvSpPr>
          <p:cNvPr id="3" name="Content Placeholder 2">
            <a:extLst>
              <a:ext uri="{FF2B5EF4-FFF2-40B4-BE49-F238E27FC236}">
                <a16:creationId xmlns:a16="http://schemas.microsoft.com/office/drawing/2014/main" id="{08F58C93-DA86-ED0C-BD5A-6B9AAC8178A4}"/>
              </a:ext>
            </a:extLst>
          </p:cNvPr>
          <p:cNvSpPr>
            <a:spLocks noGrp="1"/>
          </p:cNvSpPr>
          <p:nvPr>
            <p:ph idx="1"/>
          </p:nvPr>
        </p:nvSpPr>
        <p:spPr>
          <a:xfrm>
            <a:off x="1251678" y="2286000"/>
            <a:ext cx="6015897" cy="3844800"/>
          </a:xfrm>
        </p:spPr>
        <p:txBody>
          <a:bodyPr vert="horz" lIns="91440" tIns="45720" rIns="91440" bIns="45720" rtlCol="0">
            <a:normAutofit/>
          </a:bodyPr>
          <a:lstStyle/>
          <a:p>
            <a:r>
              <a:rPr lang="en-GB" sz="2000">
                <a:solidFill>
                  <a:schemeClr val="tx1">
                    <a:alpha val="60000"/>
                  </a:schemeClr>
                </a:solidFill>
                <a:cs typeface="Calibri"/>
              </a:rPr>
              <a:t> </a:t>
            </a:r>
            <a:r>
              <a:rPr lang="en-GB" sz="2000">
                <a:solidFill>
                  <a:schemeClr val="tx1">
                    <a:alpha val="60000"/>
                  </a:schemeClr>
                </a:solidFill>
                <a:latin typeface="Arial"/>
                <a:cs typeface="Calibri"/>
              </a:rPr>
              <a:t>HOW TO WORK  HARD TO  ACHIEVED MY DREAMS BY MANIFESTING OR KNOWING THE CLASSROOM WORKS I HAVE IN REALITY AND PRACTICTING IN DAY TO DAY TO BE SUCCESSFUL IN MY CAREER.</a:t>
            </a:r>
            <a:endParaRPr lang="en-GB" sz="2000">
              <a:solidFill>
                <a:schemeClr val="tx1">
                  <a:alpha val="60000"/>
                </a:schemeClr>
              </a:solidFill>
              <a:latin typeface="Arial"/>
              <a:cs typeface="Arial"/>
            </a:endParaRPr>
          </a:p>
        </p:txBody>
      </p:sp>
      <p:pic>
        <p:nvPicPr>
          <p:cNvPr id="7" name="Graphic 6" descr="Classroom">
            <a:extLst>
              <a:ext uri="{FF2B5EF4-FFF2-40B4-BE49-F238E27FC236}">
                <a16:creationId xmlns:a16="http://schemas.microsoft.com/office/drawing/2014/main" id="{2CA6800F-EC86-5001-43D8-A394E14ABE9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633428" y="1471918"/>
            <a:ext cx="3914164" cy="3914164"/>
          </a:xfrm>
          <a:prstGeom prst="rect">
            <a:avLst/>
          </a:prstGeom>
        </p:spPr>
      </p:pic>
    </p:spTree>
    <p:extLst>
      <p:ext uri="{BB962C8B-B14F-4D97-AF65-F5344CB8AC3E}">
        <p14:creationId xmlns:p14="http://schemas.microsoft.com/office/powerpoint/2010/main" val="23763799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9E467-6309-C2DA-E7D1-618C1472B659}"/>
              </a:ext>
            </a:extLst>
          </p:cNvPr>
          <p:cNvSpPr>
            <a:spLocks noGrp="1"/>
          </p:cNvSpPr>
          <p:nvPr>
            <p:ph type="title"/>
          </p:nvPr>
        </p:nvSpPr>
        <p:spPr/>
        <p:txBody>
          <a:bodyPr/>
          <a:lstStyle/>
          <a:p>
            <a:r>
              <a:rPr lang="en-GB" dirty="0">
                <a:cs typeface="Calibri Light"/>
              </a:rPr>
              <a:t>PERSONAL DEVELOPMENT (PDP)</a:t>
            </a:r>
            <a:endParaRPr lang="en-GB" dirty="0"/>
          </a:p>
        </p:txBody>
      </p:sp>
      <p:graphicFrame>
        <p:nvGraphicFramePr>
          <p:cNvPr id="4" name="Table 4">
            <a:extLst>
              <a:ext uri="{FF2B5EF4-FFF2-40B4-BE49-F238E27FC236}">
                <a16:creationId xmlns:a16="http://schemas.microsoft.com/office/drawing/2014/main" id="{1C58BFA5-A581-CF12-FE81-3A5B01C73E5B}"/>
              </a:ext>
            </a:extLst>
          </p:cNvPr>
          <p:cNvGraphicFramePr>
            <a:graphicFrameLocks noGrp="1"/>
          </p:cNvGraphicFramePr>
          <p:nvPr>
            <p:ph idx="1"/>
            <p:extLst>
              <p:ext uri="{D42A27DB-BD31-4B8C-83A1-F6EECF244321}">
                <p14:modId xmlns:p14="http://schemas.microsoft.com/office/powerpoint/2010/main" val="2650801276"/>
              </p:ext>
            </p:extLst>
          </p:nvPr>
        </p:nvGraphicFramePr>
        <p:xfrm>
          <a:off x="838200" y="1904182"/>
          <a:ext cx="10515585" cy="7132320"/>
        </p:xfrm>
        <a:graphic>
          <a:graphicData uri="http://schemas.openxmlformats.org/drawingml/2006/table">
            <a:tbl>
              <a:tblPr firstRow="1" bandRow="1">
                <a:tableStyleId>{5C22544A-7EE6-4342-B048-85BDC9FD1C3A}</a:tableStyleId>
              </a:tblPr>
              <a:tblGrid>
                <a:gridCol w="1080154">
                  <a:extLst>
                    <a:ext uri="{9D8B030D-6E8A-4147-A177-3AD203B41FA5}">
                      <a16:colId xmlns:a16="http://schemas.microsoft.com/office/drawing/2014/main" val="141056820"/>
                    </a:ext>
                  </a:extLst>
                </a:gridCol>
                <a:gridCol w="1129252">
                  <a:extLst>
                    <a:ext uri="{9D8B030D-6E8A-4147-A177-3AD203B41FA5}">
                      <a16:colId xmlns:a16="http://schemas.microsoft.com/office/drawing/2014/main" val="76130114"/>
                    </a:ext>
                  </a:extLst>
                </a:gridCol>
                <a:gridCol w="1315824">
                  <a:extLst>
                    <a:ext uri="{9D8B030D-6E8A-4147-A177-3AD203B41FA5}">
                      <a16:colId xmlns:a16="http://schemas.microsoft.com/office/drawing/2014/main" val="108320839"/>
                    </a:ext>
                  </a:extLst>
                </a:gridCol>
                <a:gridCol w="1197982">
                  <a:extLst>
                    <a:ext uri="{9D8B030D-6E8A-4147-A177-3AD203B41FA5}">
                      <a16:colId xmlns:a16="http://schemas.microsoft.com/office/drawing/2014/main" val="2648339124"/>
                    </a:ext>
                  </a:extLst>
                </a:gridCol>
                <a:gridCol w="1767525">
                  <a:extLst>
                    <a:ext uri="{9D8B030D-6E8A-4147-A177-3AD203B41FA5}">
                      <a16:colId xmlns:a16="http://schemas.microsoft.com/office/drawing/2014/main" val="3305075242"/>
                    </a:ext>
                  </a:extLst>
                </a:gridCol>
                <a:gridCol w="1395948">
                  <a:extLst>
                    <a:ext uri="{9D8B030D-6E8A-4147-A177-3AD203B41FA5}">
                      <a16:colId xmlns:a16="http://schemas.microsoft.com/office/drawing/2014/main" val="4032877681"/>
                    </a:ext>
                  </a:extLst>
                </a:gridCol>
                <a:gridCol w="1314450">
                  <a:extLst>
                    <a:ext uri="{9D8B030D-6E8A-4147-A177-3AD203B41FA5}">
                      <a16:colId xmlns:a16="http://schemas.microsoft.com/office/drawing/2014/main" val="1222667414"/>
                    </a:ext>
                  </a:extLst>
                </a:gridCol>
                <a:gridCol w="1314450">
                  <a:extLst>
                    <a:ext uri="{9D8B030D-6E8A-4147-A177-3AD203B41FA5}">
                      <a16:colId xmlns:a16="http://schemas.microsoft.com/office/drawing/2014/main" val="1632491615"/>
                    </a:ext>
                  </a:extLst>
                </a:gridCol>
              </a:tblGrid>
              <a:tr h="370840">
                <a:tc>
                  <a:txBody>
                    <a:bodyPr/>
                    <a:lstStyle/>
                    <a:p>
                      <a:endParaRPr lang="en-GB"/>
                    </a:p>
                  </a:txBody>
                  <a:tcPr/>
                </a:tc>
                <a:tc>
                  <a:txBody>
                    <a:bodyPr/>
                    <a:lstStyle/>
                    <a:p>
                      <a:r>
                        <a:rPr lang="en-GB" dirty="0"/>
                        <a:t>SKILLS</a:t>
                      </a:r>
                    </a:p>
                  </a:txBody>
                  <a:tcPr/>
                </a:tc>
                <a:tc>
                  <a:txBody>
                    <a:bodyPr/>
                    <a:lstStyle/>
                    <a:p>
                      <a:r>
                        <a:rPr lang="en-GB" dirty="0"/>
                        <a:t>CURRENT</a:t>
                      </a:r>
                    </a:p>
                    <a:p>
                      <a:pPr lvl="0">
                        <a:buNone/>
                      </a:pPr>
                      <a:r>
                        <a:rPr lang="en-GB" dirty="0"/>
                        <a:t>ABITLITY</a:t>
                      </a:r>
                    </a:p>
                  </a:txBody>
                  <a:tcPr/>
                </a:tc>
                <a:tc>
                  <a:txBody>
                    <a:bodyPr/>
                    <a:lstStyle/>
                    <a:p>
                      <a:r>
                        <a:rPr lang="en-GB" dirty="0"/>
                        <a:t>TARGET</a:t>
                      </a:r>
                    </a:p>
                    <a:p>
                      <a:pPr lvl="0">
                        <a:buNone/>
                      </a:pPr>
                      <a:r>
                        <a:rPr lang="en-GB" dirty="0"/>
                        <a:t>ABILITY</a:t>
                      </a:r>
                    </a:p>
                  </a:txBody>
                  <a:tcPr/>
                </a:tc>
                <a:tc>
                  <a:txBody>
                    <a:bodyPr/>
                    <a:lstStyle/>
                    <a:p>
                      <a:r>
                        <a:rPr lang="en-GB" dirty="0"/>
                        <a:t>DEVLOPMENT</a:t>
                      </a:r>
                    </a:p>
                    <a:p>
                      <a:pPr lvl="0">
                        <a:buNone/>
                      </a:pPr>
                      <a:r>
                        <a:rPr lang="en-GB" dirty="0"/>
                        <a:t>OPPORTUNITY</a:t>
                      </a:r>
                    </a:p>
                  </a:txBody>
                  <a:tcPr/>
                </a:tc>
                <a:tc>
                  <a:txBody>
                    <a:bodyPr/>
                    <a:lstStyle/>
                    <a:p>
                      <a:r>
                        <a:rPr lang="en-GB" dirty="0"/>
                        <a:t>CRITERIA TO</a:t>
                      </a:r>
                    </a:p>
                    <a:p>
                      <a:pPr lvl="0">
                        <a:buNone/>
                      </a:pPr>
                      <a:r>
                        <a:rPr lang="en-GB" dirty="0"/>
                        <a:t>JUDGE SUCCESS</a:t>
                      </a:r>
                    </a:p>
                  </a:txBody>
                  <a:tcPr/>
                </a:tc>
                <a:tc>
                  <a:txBody>
                    <a:bodyPr/>
                    <a:lstStyle/>
                    <a:p>
                      <a:r>
                        <a:rPr lang="en-GB" dirty="0"/>
                        <a:t>TIME</a:t>
                      </a:r>
                    </a:p>
                    <a:p>
                      <a:pPr lvl="0">
                        <a:buNone/>
                      </a:pPr>
                      <a:r>
                        <a:rPr lang="en-GB" dirty="0"/>
                        <a:t>FRAME</a:t>
                      </a:r>
                    </a:p>
                  </a:txBody>
                  <a:tcPr/>
                </a:tc>
                <a:tc>
                  <a:txBody>
                    <a:bodyPr/>
                    <a:lstStyle/>
                    <a:p>
                      <a:r>
                        <a:rPr lang="en-GB" dirty="0"/>
                        <a:t>EVIDENCES</a:t>
                      </a:r>
                    </a:p>
                  </a:txBody>
                  <a:tcPr/>
                </a:tc>
                <a:extLst>
                  <a:ext uri="{0D108BD9-81ED-4DB2-BD59-A6C34878D82A}">
                    <a16:rowId xmlns:a16="http://schemas.microsoft.com/office/drawing/2014/main" val="3758111076"/>
                  </a:ext>
                </a:extLst>
              </a:tr>
              <a:tr h="370840">
                <a:tc>
                  <a:txBody>
                    <a:bodyPr/>
                    <a:lstStyle/>
                    <a:p>
                      <a:r>
                        <a:rPr lang="en-GB" sz="1200" dirty="0">
                          <a:latin typeface="Arial"/>
                        </a:rPr>
                        <a:t>FIRST </a:t>
                      </a:r>
                    </a:p>
                    <a:p>
                      <a:pPr lvl="0">
                        <a:buNone/>
                      </a:pPr>
                      <a:r>
                        <a:rPr lang="en-GB" sz="1200" dirty="0">
                          <a:latin typeface="Arial"/>
                        </a:rPr>
                        <a:t>PRIORTY</a:t>
                      </a:r>
                    </a:p>
                  </a:txBody>
                  <a:tcPr/>
                </a:tc>
                <a:tc>
                  <a:txBody>
                    <a:bodyPr/>
                    <a:lstStyle/>
                    <a:p>
                      <a:r>
                        <a:rPr lang="en-GB" sz="1200" dirty="0">
                          <a:latin typeface="Arial"/>
                        </a:rPr>
                        <a:t>CLASS</a:t>
                      </a:r>
                    </a:p>
                    <a:p>
                      <a:pPr lvl="0">
                        <a:buNone/>
                      </a:pPr>
                      <a:r>
                        <a:rPr lang="en-GB" sz="1200" dirty="0">
                          <a:latin typeface="Arial"/>
                        </a:rPr>
                        <a:t>PRESENTATION</a:t>
                      </a:r>
                    </a:p>
                  </a:txBody>
                  <a:tcPr/>
                </a:tc>
                <a:tc>
                  <a:txBody>
                    <a:bodyPr/>
                    <a:lstStyle/>
                    <a:p>
                      <a:r>
                        <a:rPr lang="en-GB" sz="1200" dirty="0">
                          <a:latin typeface="Arial"/>
                        </a:rPr>
                        <a:t>PRACTICING EVERYDAY TO COLLEAQUES AND FRIENDS</a:t>
                      </a:r>
                    </a:p>
                  </a:txBody>
                  <a:tcPr/>
                </a:tc>
                <a:tc>
                  <a:txBody>
                    <a:bodyPr/>
                    <a:lstStyle/>
                    <a:p>
                      <a:r>
                        <a:rPr lang="en-GB" sz="1200" dirty="0">
                          <a:latin typeface="Arial"/>
                        </a:rPr>
                        <a:t>TO GAIN CONFIDENCE IN PUPLIC SPEAKING OR IN CLASSROOM</a:t>
                      </a:r>
                    </a:p>
                  </a:txBody>
                  <a:tcPr/>
                </a:tc>
                <a:tc>
                  <a:txBody>
                    <a:bodyPr/>
                    <a:lstStyle/>
                    <a:p>
                      <a:r>
                        <a:rPr lang="en-GB" sz="1200" dirty="0">
                          <a:latin typeface="Arial"/>
                        </a:rPr>
                        <a:t>TO MAKE SO I PRESENT OR SPEAK ABOUT MY WORK CLEARLY AND UNDERSTANDABLE FOR MY AUDIENCE TO UNDERSTAND ME</a:t>
                      </a:r>
                    </a:p>
                  </a:txBody>
                  <a:tcPr/>
                </a:tc>
                <a:tc>
                  <a:txBody>
                    <a:bodyPr/>
                    <a:lstStyle/>
                    <a:p>
                      <a:r>
                        <a:rPr lang="en-GB" sz="1200" dirty="0">
                          <a:latin typeface="Arial"/>
                        </a:rPr>
                        <a:t>I SPEAK EASILY, MAKING EYE CONTACT, I ALSO INVITES MY AUDIENCE TO PARTICIPATE</a:t>
                      </a:r>
                    </a:p>
                  </a:txBody>
                  <a:tcPr/>
                </a:tc>
                <a:tc>
                  <a:txBody>
                    <a:bodyPr/>
                    <a:lstStyle/>
                    <a:p>
                      <a:r>
                        <a:rPr lang="en-GB" sz="1200" dirty="0">
                          <a:latin typeface="Arial"/>
                        </a:rPr>
                        <a:t>2 WEEKS</a:t>
                      </a:r>
                    </a:p>
                  </a:txBody>
                  <a:tcPr/>
                </a:tc>
                <a:tc>
                  <a:txBody>
                    <a:bodyPr/>
                    <a:lstStyle/>
                    <a:p>
                      <a:r>
                        <a:rPr lang="en-GB" sz="1200" dirty="0">
                          <a:latin typeface="Arial"/>
                        </a:rPr>
                        <a:t>I HAVE GAIN CONFIDENCE NOW </a:t>
                      </a:r>
                    </a:p>
                    <a:p>
                      <a:pPr lvl="0">
                        <a:buNone/>
                      </a:pPr>
                      <a:r>
                        <a:rPr lang="en-GB" sz="1200" dirty="0">
                          <a:latin typeface="Arial"/>
                        </a:rPr>
                        <a:t>CLASS TEACHER IS REMARK</a:t>
                      </a:r>
                    </a:p>
                  </a:txBody>
                  <a:tcPr/>
                </a:tc>
                <a:extLst>
                  <a:ext uri="{0D108BD9-81ED-4DB2-BD59-A6C34878D82A}">
                    <a16:rowId xmlns:a16="http://schemas.microsoft.com/office/drawing/2014/main" val="3103139374"/>
                  </a:ext>
                </a:extLst>
              </a:tr>
              <a:tr h="370840">
                <a:tc>
                  <a:txBody>
                    <a:bodyPr/>
                    <a:lstStyle/>
                    <a:p>
                      <a:r>
                        <a:rPr lang="en-GB" dirty="0"/>
                        <a:t>SECOND </a:t>
                      </a:r>
                    </a:p>
                    <a:p>
                      <a:pPr lvl="0">
                        <a:buNone/>
                      </a:pPr>
                      <a:r>
                        <a:rPr lang="en-GB" dirty="0"/>
                        <a:t>PRIORTY</a:t>
                      </a:r>
                    </a:p>
                  </a:txBody>
                  <a:tcPr/>
                </a:tc>
                <a:tc>
                  <a:txBody>
                    <a:bodyPr/>
                    <a:lstStyle/>
                    <a:p>
                      <a:endParaRPr lang="en-GB"/>
                    </a:p>
                    <a:p>
                      <a:pPr lvl="0">
                        <a:buNone/>
                      </a:pPr>
                      <a:r>
                        <a:rPr lang="en-GB" dirty="0"/>
                        <a:t>HEALTH AND SOCIAL CARE</a:t>
                      </a:r>
                    </a:p>
                    <a:p>
                      <a:pPr lvl="0">
                        <a:buNone/>
                      </a:pPr>
                      <a:endParaRPr lang="en-GB" dirty="0"/>
                    </a:p>
                    <a:p>
                      <a:pPr lvl="0">
                        <a:buNone/>
                      </a:pPr>
                      <a:endParaRPr lang="en-GB" dirty="0"/>
                    </a:p>
                  </a:txBody>
                  <a:tcPr/>
                </a:tc>
                <a:tc>
                  <a:txBody>
                    <a:bodyPr/>
                    <a:lstStyle/>
                    <a:p>
                      <a:r>
                        <a:rPr lang="en-GB" dirty="0"/>
                        <a:t>REVISING MY WORK AND WORKING HARD TO DO BEST </a:t>
                      </a:r>
                    </a:p>
                  </a:txBody>
                  <a:tcPr/>
                </a:tc>
                <a:tc>
                  <a:txBody>
                    <a:bodyPr/>
                    <a:lstStyle/>
                    <a:p>
                      <a:r>
                        <a:rPr lang="en-GB" dirty="0"/>
                        <a:t>I WOULD LIKE TO ACHIEVED GOOD GRADES</a:t>
                      </a:r>
                    </a:p>
                  </a:txBody>
                  <a:tcPr/>
                </a:tc>
                <a:tc>
                  <a:txBody>
                    <a:bodyPr/>
                    <a:lstStyle/>
                    <a:p>
                      <a:r>
                        <a:rPr lang="en-GB" dirty="0"/>
                        <a:t>TO SEE THAT MY DREAMS COME TRUE OR REALITY</a:t>
                      </a:r>
                    </a:p>
                  </a:txBody>
                  <a:tcPr/>
                </a:tc>
                <a:tc>
                  <a:txBody>
                    <a:bodyPr/>
                    <a:lstStyle/>
                    <a:p>
                      <a:r>
                        <a:rPr lang="en-GB" dirty="0"/>
                        <a:t>PASSING  ALL MY EXAMS</a:t>
                      </a:r>
                    </a:p>
                  </a:txBody>
                  <a:tcPr/>
                </a:tc>
                <a:tc>
                  <a:txBody>
                    <a:bodyPr/>
                    <a:lstStyle/>
                    <a:p>
                      <a:r>
                        <a:rPr lang="en-GB" dirty="0"/>
                        <a:t>12 MOTHNS</a:t>
                      </a:r>
                    </a:p>
                  </a:txBody>
                  <a:tcPr/>
                </a:tc>
                <a:tc>
                  <a:txBody>
                    <a:bodyPr/>
                    <a:lstStyle/>
                    <a:p>
                      <a:r>
                        <a:rPr lang="en-GB" dirty="0"/>
                        <a:t>LEVEL 4 CERTIFICATE HEALTH AND SOCIAL CARE</a:t>
                      </a:r>
                    </a:p>
                  </a:txBody>
                  <a:tcPr/>
                </a:tc>
                <a:extLst>
                  <a:ext uri="{0D108BD9-81ED-4DB2-BD59-A6C34878D82A}">
                    <a16:rowId xmlns:a16="http://schemas.microsoft.com/office/drawing/2014/main" val="2287574841"/>
                  </a:ext>
                </a:extLst>
              </a:tr>
              <a:tr h="370840">
                <a:tc>
                  <a:txBody>
                    <a:bodyPr/>
                    <a:lstStyle/>
                    <a:p>
                      <a:r>
                        <a:rPr lang="en-GB" dirty="0"/>
                        <a:t>THIRD</a:t>
                      </a:r>
                    </a:p>
                    <a:p>
                      <a:pPr lvl="0">
                        <a:buNone/>
                      </a:pPr>
                      <a:r>
                        <a:rPr lang="en-GB" dirty="0"/>
                        <a:t>PRIORTY</a:t>
                      </a:r>
                    </a:p>
                  </a:txBody>
                  <a:tcPr/>
                </a:tc>
                <a:tc>
                  <a:txBody>
                    <a:bodyPr/>
                    <a:lstStyle/>
                    <a:p>
                      <a:endParaRPr lang="en-GB"/>
                    </a:p>
                    <a:p>
                      <a:pPr lvl="0">
                        <a:buNone/>
                      </a:pPr>
                      <a:r>
                        <a:rPr lang="en-GB" dirty="0"/>
                        <a:t>COMMUNICATION </a:t>
                      </a:r>
                    </a:p>
                    <a:p>
                      <a:pPr lvl="0">
                        <a:buNone/>
                      </a:pPr>
                      <a:endParaRPr lang="en-GB" dirty="0"/>
                    </a:p>
                  </a:txBody>
                  <a:tcPr/>
                </a:tc>
                <a:tc>
                  <a:txBody>
                    <a:bodyPr/>
                    <a:lstStyle/>
                    <a:p>
                      <a:r>
                        <a:rPr lang="en-GB" dirty="0"/>
                        <a:t>TALKING MORE TO PEOPLE READING NOVEL, NEWSPAPER, LISTERING TO GOOD SPEAKERS</a:t>
                      </a:r>
                    </a:p>
                  </a:txBody>
                  <a:tcPr/>
                </a:tc>
                <a:tc>
                  <a:txBody>
                    <a:bodyPr/>
                    <a:lstStyle/>
                    <a:p>
                      <a:r>
                        <a:rPr lang="en-GB" dirty="0"/>
                        <a:t>WORKING TOWARDS MY GOALS AND OBJECTIVES</a:t>
                      </a:r>
                    </a:p>
                  </a:txBody>
                  <a:tcPr/>
                </a:tc>
                <a:tc>
                  <a:txBody>
                    <a:bodyPr/>
                    <a:lstStyle/>
                    <a:p>
                      <a:r>
                        <a:rPr lang="en-GB" dirty="0"/>
                        <a:t>TO SEE THAT I CONFIDENCE IN COMMUNICATION</a:t>
                      </a:r>
                    </a:p>
                  </a:txBody>
                  <a:tcPr/>
                </a:tc>
                <a:tc>
                  <a:txBody>
                    <a:bodyPr/>
                    <a:lstStyle/>
                    <a:p>
                      <a:r>
                        <a:rPr lang="en-GB" dirty="0"/>
                        <a:t>TO BE GOOD SPEAKER</a:t>
                      </a:r>
                    </a:p>
                  </a:txBody>
                  <a:tcPr/>
                </a:tc>
                <a:tc>
                  <a:txBody>
                    <a:bodyPr/>
                    <a:lstStyle/>
                    <a:p>
                      <a:r>
                        <a:rPr lang="en-GB" dirty="0"/>
                        <a:t>4 MONTHS</a:t>
                      </a:r>
                    </a:p>
                  </a:txBody>
                  <a:tcPr/>
                </a:tc>
                <a:tc>
                  <a:txBody>
                    <a:bodyPr/>
                    <a:lstStyle/>
                    <a:p>
                      <a:r>
                        <a:rPr lang="en-GB" dirty="0"/>
                        <a:t>LEVEL 5 CERTIFICATE OF SPEAKING</a:t>
                      </a:r>
                    </a:p>
                  </a:txBody>
                  <a:tcPr/>
                </a:tc>
                <a:extLst>
                  <a:ext uri="{0D108BD9-81ED-4DB2-BD59-A6C34878D82A}">
                    <a16:rowId xmlns:a16="http://schemas.microsoft.com/office/drawing/2014/main" val="1086195720"/>
                  </a:ext>
                </a:extLst>
              </a:tr>
            </a:tbl>
          </a:graphicData>
        </a:graphic>
      </p:graphicFrame>
    </p:spTree>
    <p:extLst>
      <p:ext uri="{BB962C8B-B14F-4D97-AF65-F5344CB8AC3E}">
        <p14:creationId xmlns:p14="http://schemas.microsoft.com/office/powerpoint/2010/main" val="13771966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18" name="Freeform: Shape 7">
            <a:extLst>
              <a:ext uri="{FF2B5EF4-FFF2-40B4-BE49-F238E27FC236}">
                <a16:creationId xmlns:a16="http://schemas.microsoft.com/office/drawing/2014/main" id="{AD21898E-86C0-4C8A-A76C-DF33E844C8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9542" y="0"/>
            <a:ext cx="10432916" cy="6858000"/>
          </a:xfrm>
          <a:custGeom>
            <a:avLst/>
            <a:gdLst>
              <a:gd name="connsiteX0" fmla="*/ 1287962 w 10432916"/>
              <a:gd name="connsiteY0" fmla="*/ 0 h 6858000"/>
              <a:gd name="connsiteX1" fmla="*/ 9144956 w 10432916"/>
              <a:gd name="connsiteY1" fmla="*/ 0 h 6858000"/>
              <a:gd name="connsiteX2" fmla="*/ 9241731 w 10432916"/>
              <a:gd name="connsiteY2" fmla="*/ 111692 h 6858000"/>
              <a:gd name="connsiteX3" fmla="*/ 10432916 w 10432916"/>
              <a:gd name="connsiteY3" fmla="*/ 3429001 h 6858000"/>
              <a:gd name="connsiteX4" fmla="*/ 9241730 w 10432916"/>
              <a:gd name="connsiteY4" fmla="*/ 6746310 h 6858000"/>
              <a:gd name="connsiteX5" fmla="*/ 9144957 w 10432916"/>
              <a:gd name="connsiteY5" fmla="*/ 6858000 h 6858000"/>
              <a:gd name="connsiteX6" fmla="*/ 1287959 w 10432916"/>
              <a:gd name="connsiteY6" fmla="*/ 6858000 h 6858000"/>
              <a:gd name="connsiteX7" fmla="*/ 1191186 w 10432916"/>
              <a:gd name="connsiteY7" fmla="*/ 6746310 h 6858000"/>
              <a:gd name="connsiteX8" fmla="*/ 0 w 10432916"/>
              <a:gd name="connsiteY8" fmla="*/ 3429001 h 6858000"/>
              <a:gd name="connsiteX9" fmla="*/ 1191186 w 10432916"/>
              <a:gd name="connsiteY9" fmla="*/ 11169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32916" h="6858000">
                <a:moveTo>
                  <a:pt x="1287962" y="0"/>
                </a:moveTo>
                <a:lnTo>
                  <a:pt x="9144956" y="0"/>
                </a:lnTo>
                <a:lnTo>
                  <a:pt x="9241731" y="111692"/>
                </a:lnTo>
                <a:cubicBezTo>
                  <a:pt x="9985889" y="1013175"/>
                  <a:pt x="10432916" y="2168897"/>
                  <a:pt x="10432916" y="3429001"/>
                </a:cubicBezTo>
                <a:cubicBezTo>
                  <a:pt x="10432916" y="4689105"/>
                  <a:pt x="9985889" y="5844827"/>
                  <a:pt x="9241730" y="6746310"/>
                </a:cubicBezTo>
                <a:lnTo>
                  <a:pt x="9144957" y="6858000"/>
                </a:lnTo>
                <a:lnTo>
                  <a:pt x="1287959" y="6858000"/>
                </a:lnTo>
                <a:lnTo>
                  <a:pt x="1191186" y="6746310"/>
                </a:lnTo>
                <a:cubicBezTo>
                  <a:pt x="447027" y="5844827"/>
                  <a:pt x="0" y="4689105"/>
                  <a:pt x="0" y="3429001"/>
                </a:cubicBezTo>
                <a:cubicBezTo>
                  <a:pt x="0" y="2168897"/>
                  <a:pt x="447027" y="1013175"/>
                  <a:pt x="1191186" y="111692"/>
                </a:cubicBez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9">
            <a:extLst>
              <a:ext uri="{FF2B5EF4-FFF2-40B4-BE49-F238E27FC236}">
                <a16:creationId xmlns:a16="http://schemas.microsoft.com/office/drawing/2014/main" id="{5C8F04BD-D093-45D0-B54C-50FDB308B4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4942" y="0"/>
            <a:ext cx="9922116" cy="6858000"/>
          </a:xfrm>
          <a:custGeom>
            <a:avLst/>
            <a:gdLst>
              <a:gd name="connsiteX0" fmla="*/ 1378575 w 9922116"/>
              <a:gd name="connsiteY0" fmla="*/ 0 h 6858000"/>
              <a:gd name="connsiteX1" fmla="*/ 8543542 w 9922116"/>
              <a:gd name="connsiteY1" fmla="*/ 0 h 6858000"/>
              <a:gd name="connsiteX2" fmla="*/ 8633323 w 9922116"/>
              <a:gd name="connsiteY2" fmla="*/ 94145 h 6858000"/>
              <a:gd name="connsiteX3" fmla="*/ 9922116 w 9922116"/>
              <a:gd name="connsiteY3" fmla="*/ 3429001 h 6858000"/>
              <a:gd name="connsiteX4" fmla="*/ 8633323 w 9922116"/>
              <a:gd name="connsiteY4" fmla="*/ 6763858 h 6858000"/>
              <a:gd name="connsiteX5" fmla="*/ 8543544 w 9922116"/>
              <a:gd name="connsiteY5" fmla="*/ 6858000 h 6858000"/>
              <a:gd name="connsiteX6" fmla="*/ 1378573 w 9922116"/>
              <a:gd name="connsiteY6" fmla="*/ 6858000 h 6858000"/>
              <a:gd name="connsiteX7" fmla="*/ 1288793 w 9922116"/>
              <a:gd name="connsiteY7" fmla="*/ 6763858 h 6858000"/>
              <a:gd name="connsiteX8" fmla="*/ 0 w 9922116"/>
              <a:gd name="connsiteY8" fmla="*/ 3429001 h 6858000"/>
              <a:gd name="connsiteX9" fmla="*/ 1288793 w 9922116"/>
              <a:gd name="connsiteY9" fmla="*/ 9414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22116" h="6858000">
                <a:moveTo>
                  <a:pt x="1378575" y="0"/>
                </a:moveTo>
                <a:lnTo>
                  <a:pt x="8543542" y="0"/>
                </a:lnTo>
                <a:lnTo>
                  <a:pt x="8633323" y="94145"/>
                </a:lnTo>
                <a:cubicBezTo>
                  <a:pt x="9434072" y="974941"/>
                  <a:pt x="9922116" y="2144991"/>
                  <a:pt x="9922116" y="3429001"/>
                </a:cubicBezTo>
                <a:cubicBezTo>
                  <a:pt x="9922116" y="4713011"/>
                  <a:pt x="9434072" y="5883061"/>
                  <a:pt x="8633323" y="6763858"/>
                </a:cubicBezTo>
                <a:lnTo>
                  <a:pt x="8543544" y="6858000"/>
                </a:lnTo>
                <a:lnTo>
                  <a:pt x="1378573" y="6858000"/>
                </a:lnTo>
                <a:lnTo>
                  <a:pt x="1288793" y="6763858"/>
                </a:lnTo>
                <a:cubicBezTo>
                  <a:pt x="488044" y="5883061"/>
                  <a:pt x="0" y="4713011"/>
                  <a:pt x="0" y="3429001"/>
                </a:cubicBezTo>
                <a:cubicBezTo>
                  <a:pt x="0" y="2144991"/>
                  <a:pt x="488044" y="974941"/>
                  <a:pt x="1288793" y="94145"/>
                </a:cubicBezTo>
                <a:close/>
              </a:path>
            </a:pathLst>
          </a:custGeom>
          <a:solidFill>
            <a:schemeClr val="bg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085E677-EDE0-7CEF-05AC-1F1B6BEBD710}"/>
              </a:ext>
            </a:extLst>
          </p:cNvPr>
          <p:cNvSpPr>
            <a:spLocks noGrp="1"/>
          </p:cNvSpPr>
          <p:nvPr>
            <p:ph type="title"/>
          </p:nvPr>
        </p:nvSpPr>
        <p:spPr>
          <a:xfrm>
            <a:off x="2311147" y="365760"/>
            <a:ext cx="7569706" cy="1288238"/>
          </a:xfrm>
        </p:spPr>
        <p:txBody>
          <a:bodyPr anchor="ctr">
            <a:normAutofit/>
          </a:bodyPr>
          <a:lstStyle/>
          <a:p>
            <a:pPr algn="ctr"/>
            <a:r>
              <a:rPr lang="en-GB" dirty="0">
                <a:cs typeface="Calibri Light"/>
              </a:rPr>
              <a:t>REFERENCES</a:t>
            </a:r>
            <a:endParaRPr lang="en-GB"/>
          </a:p>
        </p:txBody>
      </p:sp>
      <p:sp>
        <p:nvSpPr>
          <p:cNvPr id="3" name="Content Placeholder 2">
            <a:extLst>
              <a:ext uri="{FF2B5EF4-FFF2-40B4-BE49-F238E27FC236}">
                <a16:creationId xmlns:a16="http://schemas.microsoft.com/office/drawing/2014/main" id="{B3F8D06F-F00B-E141-BF9A-7D65C8474910}"/>
              </a:ext>
            </a:extLst>
          </p:cNvPr>
          <p:cNvSpPr>
            <a:spLocks noGrp="1"/>
          </p:cNvSpPr>
          <p:nvPr>
            <p:ph idx="1"/>
          </p:nvPr>
        </p:nvSpPr>
        <p:spPr>
          <a:xfrm>
            <a:off x="2165569" y="1956816"/>
            <a:ext cx="7860863" cy="4024884"/>
          </a:xfrm>
        </p:spPr>
        <p:txBody>
          <a:bodyPr vert="horz" lIns="91440" tIns="45720" rIns="91440" bIns="45720" rtlCol="0" anchor="t">
            <a:normAutofit/>
          </a:bodyPr>
          <a:lstStyle/>
          <a:p>
            <a:pPr>
              <a:buAutoNum type="arabicPeriod"/>
            </a:pPr>
            <a:r>
              <a:rPr lang="en-GB" sz="800" dirty="0">
                <a:latin typeface="Arial"/>
                <a:ea typeface="+mn-lt"/>
                <a:cs typeface="+mn-lt"/>
              </a:rPr>
              <a:t>Fedorenko, Berthon, P., &amp; Edelman, L. (2020). </a:t>
            </a:r>
            <a:r>
              <a:rPr lang="en-GB" sz="800" i="1" dirty="0">
                <a:latin typeface="Arial"/>
                <a:ea typeface="+mn-lt"/>
                <a:cs typeface="+mn-lt"/>
              </a:rPr>
              <a:t>Hide and uncover: the use of secrets in marketing.</a:t>
            </a:r>
            <a:r>
              <a:rPr lang="en-GB" sz="800" dirty="0">
                <a:latin typeface="Arial"/>
                <a:ea typeface="+mn-lt"/>
                <a:cs typeface="+mn-lt"/>
              </a:rPr>
              <a:t> </a:t>
            </a:r>
            <a:r>
              <a:rPr lang="en-GB" sz="800" i="1" dirty="0">
                <a:latin typeface="Arial"/>
                <a:ea typeface="+mn-lt"/>
                <a:cs typeface="+mn-lt"/>
              </a:rPr>
              <a:t>Journal of Marketing Management</a:t>
            </a:r>
            <a:r>
              <a:rPr lang="en-GB" sz="800" dirty="0">
                <a:latin typeface="Arial"/>
                <a:ea typeface="+mn-lt"/>
                <a:cs typeface="+mn-lt"/>
              </a:rPr>
              <a:t>, </a:t>
            </a:r>
            <a:r>
              <a:rPr lang="en-GB" sz="800" i="1" dirty="0">
                <a:latin typeface="Arial"/>
                <a:ea typeface="+mn-lt"/>
                <a:cs typeface="+mn-lt"/>
              </a:rPr>
              <a:t>36</a:t>
            </a:r>
            <a:r>
              <a:rPr lang="en-GB" sz="800" dirty="0">
                <a:latin typeface="Arial"/>
                <a:ea typeface="+mn-lt"/>
                <a:cs typeface="+mn-lt"/>
              </a:rPr>
              <a:t>(7-8), 682–704. </a:t>
            </a:r>
            <a:r>
              <a:rPr lang="en-GB" sz="800" dirty="0">
                <a:latin typeface="Arial"/>
                <a:ea typeface="+mn-lt"/>
                <a:cs typeface="+mn-lt"/>
                <a:hlinkClick r:id="rId3"/>
              </a:rPr>
              <a:t>https://doi.org/10.1080/0267257X.2020.1742188</a:t>
            </a:r>
            <a:endParaRPr lang="en-GB" sz="800" dirty="0">
              <a:latin typeface="Arial"/>
              <a:ea typeface="+mn-lt"/>
              <a:cs typeface="Arial"/>
            </a:endParaRPr>
          </a:p>
          <a:p>
            <a:pPr>
              <a:buAutoNum type="arabicPeriod"/>
            </a:pPr>
            <a:r>
              <a:rPr lang="en-GB" sz="800" dirty="0">
                <a:latin typeface="Arial"/>
                <a:ea typeface="+mn-lt"/>
                <a:cs typeface="+mn-lt"/>
              </a:rPr>
              <a:t>Ganz, M. (2008) </a:t>
            </a:r>
            <a:r>
              <a:rPr lang="en-GB" sz="800" i="1" dirty="0">
                <a:latin typeface="Arial"/>
                <a:ea typeface="+mn-lt"/>
                <a:cs typeface="+mn-lt"/>
              </a:rPr>
              <a:t>What is Public Narrative?</a:t>
            </a:r>
            <a:r>
              <a:rPr lang="en-GB" sz="800" dirty="0">
                <a:latin typeface="Arial"/>
                <a:ea typeface="+mn-lt"/>
                <a:cs typeface="+mn-lt"/>
              </a:rPr>
              <a:t> [Online]. Available at http://wearesole.com/What_is_Public_Narrative.pdf (Accessed 24/10/2014).</a:t>
            </a:r>
            <a:endParaRPr lang="en-GB" sz="800" dirty="0">
              <a:latin typeface="Arial"/>
              <a:ea typeface="+mn-lt"/>
              <a:cs typeface="Arial"/>
            </a:endParaRPr>
          </a:p>
          <a:p>
            <a:pPr>
              <a:buAutoNum type="arabicPeriod"/>
            </a:pPr>
            <a:endParaRPr lang="en-GB" sz="800">
              <a:latin typeface="Arial"/>
              <a:ea typeface="+mn-lt"/>
              <a:cs typeface="+mn-lt"/>
            </a:endParaRPr>
          </a:p>
          <a:p>
            <a:pPr>
              <a:buAutoNum type="arabicPeriod"/>
            </a:pPr>
            <a:r>
              <a:rPr lang="en-GB" sz="800" dirty="0">
                <a:latin typeface="Arial"/>
                <a:ea typeface="+mn-lt"/>
                <a:cs typeface="+mn-lt"/>
              </a:rPr>
              <a:t>Jordan. (2016). </a:t>
            </a:r>
            <a:r>
              <a:rPr lang="en-GB" sz="800" i="1" dirty="0">
                <a:latin typeface="Arial"/>
                <a:ea typeface="+mn-lt"/>
                <a:cs typeface="+mn-lt"/>
              </a:rPr>
              <a:t>Women and Credit in Pre-Industrial and Developing Societies</a:t>
            </a:r>
            <a:r>
              <a:rPr lang="en-GB" sz="800" dirty="0">
                <a:latin typeface="Arial"/>
                <a:ea typeface="+mn-lt"/>
                <a:cs typeface="+mn-lt"/>
              </a:rPr>
              <a:t> (Reprint 2016). University of Pennsylvania Press,. </a:t>
            </a:r>
            <a:r>
              <a:rPr lang="en-GB" sz="800" dirty="0">
                <a:latin typeface="Arial"/>
                <a:ea typeface="+mn-lt"/>
                <a:cs typeface="+mn-lt"/>
                <a:hlinkClick r:id="rId4"/>
              </a:rPr>
              <a:t>https://doi.org/10.9783/9781512804676.</a:t>
            </a:r>
            <a:endParaRPr lang="en-GB" sz="800" dirty="0">
              <a:latin typeface="Arial"/>
              <a:ea typeface="+mn-lt"/>
              <a:cs typeface="Arial"/>
            </a:endParaRPr>
          </a:p>
          <a:p>
            <a:pPr>
              <a:buAutoNum type="arabicPeriod"/>
            </a:pPr>
            <a:r>
              <a:rPr lang="en-GB" sz="800" dirty="0">
                <a:latin typeface="Arial"/>
                <a:ea typeface="+mn-lt"/>
                <a:cs typeface="+mn-lt"/>
              </a:rPr>
              <a:t>.Kochan, &amp; Lipsky, D. B. (2018).</a:t>
            </a:r>
            <a:r>
              <a:rPr lang="en-GB" sz="800" i="1" dirty="0">
                <a:latin typeface="Arial"/>
                <a:ea typeface="+mn-lt"/>
                <a:cs typeface="+mn-lt"/>
              </a:rPr>
              <a:t> Negotiations and Change : From the Workplace to Society</a:t>
            </a:r>
            <a:r>
              <a:rPr lang="en-GB" sz="800" dirty="0">
                <a:latin typeface="Arial"/>
                <a:ea typeface="+mn-lt"/>
                <a:cs typeface="+mn-lt"/>
              </a:rPr>
              <a:t> (Kochan &amp; D. B. Lipsky, Eds.). Cornell University Press,. </a:t>
            </a:r>
            <a:r>
              <a:rPr lang="en-GB" sz="800" dirty="0">
                <a:latin typeface="Arial"/>
                <a:ea typeface="+mn-lt"/>
                <a:cs typeface="+mn-lt"/>
                <a:hlinkClick r:id="rId5"/>
              </a:rPr>
              <a:t>https://doi.org/10.7591/978150173168</a:t>
            </a:r>
            <a:endParaRPr lang="en-GB" sz="800" dirty="0">
              <a:latin typeface="Arial"/>
              <a:ea typeface="+mn-lt"/>
              <a:cs typeface="Arial"/>
            </a:endParaRPr>
          </a:p>
          <a:p>
            <a:pPr>
              <a:buAutoNum type="arabicPeriod"/>
            </a:pPr>
            <a:r>
              <a:rPr lang="en-GB" sz="800" dirty="0">
                <a:latin typeface="Arial"/>
                <a:ea typeface="+mn-lt"/>
                <a:cs typeface="+mn-lt"/>
              </a:rPr>
              <a:t>Scharmer, O. (2013) </a:t>
            </a:r>
            <a:r>
              <a:rPr lang="en-GB" sz="800" i="1" dirty="0">
                <a:latin typeface="Arial"/>
                <a:ea typeface="+mn-lt"/>
                <a:cs typeface="+mn-lt"/>
              </a:rPr>
              <a:t>From Ego-System to Eco-System Economies.</a:t>
            </a:r>
            <a:r>
              <a:rPr lang="en-GB" sz="800" dirty="0">
                <a:latin typeface="Arial"/>
                <a:ea typeface="+mn-lt"/>
                <a:cs typeface="+mn-lt"/>
              </a:rPr>
              <a:t> [Online], Transformation. Available at https://www.opendemocracy.net/transformation/otto-scharmer/from-ego-system-to-eco-system-economies (Accessed 13/10/2014).</a:t>
            </a:r>
            <a:endParaRPr lang="en-GB" sz="800" dirty="0">
              <a:latin typeface="Arial"/>
              <a:ea typeface="+mn-lt"/>
              <a:cs typeface="Calibri"/>
            </a:endParaRPr>
          </a:p>
          <a:p>
            <a:pPr>
              <a:buAutoNum type="arabicPeriod"/>
            </a:pPr>
            <a:endParaRPr lang="en-GB" sz="800">
              <a:latin typeface="Arial"/>
              <a:ea typeface="+mn-lt"/>
              <a:cs typeface="+mn-lt"/>
            </a:endParaRPr>
          </a:p>
          <a:p>
            <a:pPr>
              <a:buAutoNum type="arabicPeriod"/>
            </a:pPr>
            <a:endParaRPr lang="en-GB" sz="800">
              <a:latin typeface="Arial"/>
              <a:ea typeface="+mn-lt"/>
              <a:cs typeface="+mn-lt"/>
            </a:endParaRPr>
          </a:p>
          <a:p>
            <a:pPr>
              <a:buAutoNum type="arabicPeriod"/>
            </a:pPr>
            <a:endParaRPr lang="en-GB" sz="800">
              <a:latin typeface="Arial"/>
              <a:ea typeface="+mn-lt"/>
              <a:cs typeface="+mn-lt"/>
            </a:endParaRPr>
          </a:p>
          <a:p>
            <a:pPr>
              <a:buAutoNum type="arabicPeriod"/>
            </a:pPr>
            <a:r>
              <a:rPr lang="en-GB" sz="800" dirty="0">
                <a:latin typeface="Arial"/>
                <a:ea typeface="+mn-lt"/>
                <a:cs typeface="+mn-lt"/>
              </a:rPr>
              <a:t>Sharma. (2018)</a:t>
            </a:r>
            <a:r>
              <a:rPr lang="en-GB" sz="800" i="1" dirty="0">
                <a:latin typeface="Arial"/>
                <a:ea typeface="+mn-lt"/>
                <a:cs typeface="+mn-lt"/>
              </a:rPr>
              <a:t>. Our brand philosophy is Empowering Human Ambition. Business World (India)</a:t>
            </a:r>
            <a:r>
              <a:rPr lang="en-GB" sz="800" dirty="0">
                <a:latin typeface="Arial"/>
                <a:ea typeface="+mn-lt"/>
                <a:cs typeface="+mn-lt"/>
              </a:rPr>
              <a:t>.</a:t>
            </a:r>
            <a:endParaRPr lang="en-GB" sz="800" dirty="0">
              <a:latin typeface="Arial"/>
              <a:ea typeface="+mn-lt"/>
              <a:cs typeface="Arial"/>
            </a:endParaRPr>
          </a:p>
          <a:p>
            <a:pPr>
              <a:buAutoNum type="arabicPeriod"/>
            </a:pPr>
            <a:endParaRPr lang="en-GB" sz="800">
              <a:latin typeface="Arial"/>
              <a:ea typeface="+mn-lt"/>
              <a:cs typeface="+mn-lt"/>
            </a:endParaRPr>
          </a:p>
          <a:p>
            <a:pPr>
              <a:buAutoNum type="arabicPeriod"/>
            </a:pPr>
            <a:r>
              <a:rPr lang="en-GB" sz="800" dirty="0">
                <a:latin typeface="Arial"/>
                <a:ea typeface="+mn-lt"/>
                <a:cs typeface="+mn-lt"/>
              </a:rPr>
              <a:t>Singh. (2018). </a:t>
            </a:r>
            <a:r>
              <a:rPr lang="en-GB" sz="800" i="1" dirty="0">
                <a:latin typeface="Arial"/>
                <a:ea typeface="+mn-lt"/>
                <a:cs typeface="+mn-lt"/>
              </a:rPr>
              <a:t>The moral marketplace: How mission-driven millennials and social entrepreneurs are changing our world</a:t>
            </a:r>
            <a:r>
              <a:rPr lang="en-GB" sz="800" dirty="0">
                <a:latin typeface="Arial"/>
                <a:ea typeface="+mn-lt"/>
                <a:cs typeface="+mn-lt"/>
              </a:rPr>
              <a:t> (1st ed.). Policy Press.</a:t>
            </a:r>
            <a:endParaRPr lang="en-GB" sz="800" dirty="0">
              <a:latin typeface="Arial"/>
              <a:cs typeface="Calibri"/>
            </a:endParaRPr>
          </a:p>
          <a:p>
            <a:pPr>
              <a:buAutoNum type="arabicPeriod"/>
            </a:pPr>
            <a:br>
              <a:rPr lang="en-GB" sz="800" cap="all" dirty="0">
                <a:latin typeface="Arial"/>
                <a:ea typeface="+mn-lt"/>
                <a:cs typeface="+mn-lt"/>
              </a:rPr>
            </a:br>
            <a:r>
              <a:rPr lang="en-GB" sz="800" cap="all" dirty="0">
                <a:latin typeface="Arial"/>
                <a:ea typeface="+mn-lt"/>
                <a:cs typeface="+mn-lt"/>
              </a:rPr>
              <a:t> Smelser, Smelser, N. J., &amp; Swedberg, R. (2010). </a:t>
            </a:r>
            <a:r>
              <a:rPr lang="en-GB" sz="800" i="1" cap="all" dirty="0">
                <a:latin typeface="Arial"/>
                <a:ea typeface="+mn-lt"/>
                <a:cs typeface="+mn-lt"/>
              </a:rPr>
              <a:t>The handbook of economic sociology</a:t>
            </a:r>
            <a:r>
              <a:rPr lang="en-GB" sz="800" cap="all" dirty="0">
                <a:latin typeface="Arial"/>
                <a:ea typeface="+mn-lt"/>
                <a:cs typeface="+mn-lt"/>
              </a:rPr>
              <a:t> (Smelser &amp; R. Swedberg, Eds.;  Second edition.). Princeton University Press. https://doi.org/10.1515/9781400835584</a:t>
            </a:r>
          </a:p>
        </p:txBody>
      </p:sp>
    </p:spTree>
    <p:extLst>
      <p:ext uri="{BB962C8B-B14F-4D97-AF65-F5344CB8AC3E}">
        <p14:creationId xmlns:p14="http://schemas.microsoft.com/office/powerpoint/2010/main" val="405532567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2013 - 202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17</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STUDENT NAME:ISATOU JADAMA</vt:lpstr>
      <vt:lpstr>Content list</vt:lpstr>
      <vt:lpstr>Introduction</vt:lpstr>
      <vt:lpstr>DEFINATION OF AMBITION IS CRITICAL</vt:lpstr>
      <vt:lpstr>The two types of ambition are as follow</vt:lpstr>
      <vt:lpstr>Notions of authentic choice and freedom(ambition is critical): sometimes people might think that freedom is free for all human beings no sometimes authentic freedom might not mean doing whatever one feel like doing but rather it is the understanding who you are ,knowing yourself and what you can be doing for your community.  </vt:lpstr>
      <vt:lpstr>     The good set and good through of your ambition : very good ambition is a very good way of achieving your goals or it can be realistic aims to  achieved your goals unlike the bad ambition which mean failing or unrealistic or unworkable  goals. Good aims and objective  of your goal is a realistic meaning your goals will be attainable. Making your dreams come true.         </vt:lpstr>
      <vt:lpstr>Vice and virtue of ambition</vt:lpstr>
      <vt:lpstr>IT IS SMALL WORLD  NETWORK SOCIETY: this is interconnection of social ,political, economic and cultural changes. IN ORDER TO ACCESS THIS STRONG PERSONAL BRAND ONE MUST  HAVE THE KNOWLEDGE OF THE NETWORK ENVIRONMENT OR BACKGROUND OF THE WORLD WE LIVE IN AND KNOWS WHERE POWER COMES FROM.</vt:lpstr>
      <vt:lpstr>THE NETWORK VERSUS HIERACHIES: There draw of plans and determination work towards the same direction. hierarchy is very vital as it always help in optimizing the work, the network is where huge different comes.it gives the institution or organization lots of easily to notice the big opportunities.  </vt:lpstr>
      <vt:lpstr>The powers of network: this is performer and the firm include in the network that might constituted the centre of the worldwide network society that might be parts the network work with.   the core over human collectives and individuals who are not included in these global networks. This power are works through networking.</vt:lpstr>
      <vt:lpstr>Persuading the network society is the way of getting to know more about the interconnection of the community or environment you live in .persuading the network is  knowing the people or how to interact with them .sometimes or other words is the influences of environment people live in.</vt:lpstr>
      <vt:lpstr>Passion and prevenance: according to angle duck worth  passion  generate from the outstanding of mediocrity will. She says Perserverance is the struggles and going forwards under no circumstance the what the barrier are on your  procedure or course of actions. They applied the well-known Winston Churchill quote to define the problem of perseverance meaning wherever you are going you must keep going like not going bad no matter the situation is.</vt:lpstr>
      <vt:lpstr>CREATING  YOUR OWN LUCK WHEN OPPORTUNITY KNOCK According to Alex Douzet, coo and co-founder they says prosperity knock at our door every single day and this is question for us whether we will be accepting it or answering it . They also says that human beings that are concentrating how to succeed seem to be in the pictures of their surroundings.</vt:lpstr>
      <vt:lpstr>CONCLUSION AND RECOMMENDATION</vt:lpstr>
      <vt:lpstr>PERSONAL DEVELOPMENT (PDP)</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386</cp:revision>
  <dcterms:created xsi:type="dcterms:W3CDTF">2022-11-19T01:54:05Z</dcterms:created>
  <dcterms:modified xsi:type="dcterms:W3CDTF">2022-11-25T15:01:09Z</dcterms:modified>
</cp:coreProperties>
</file>