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37"/>
  </p:notesMasterIdLst>
  <p:handoutMasterIdLst>
    <p:handoutMasterId r:id="rId38"/>
  </p:handoutMasterIdLst>
  <p:sldIdLst>
    <p:sldId id="256" r:id="rId4"/>
    <p:sldId id="483" r:id="rId5"/>
    <p:sldId id="513" r:id="rId6"/>
    <p:sldId id="454" r:id="rId7"/>
    <p:sldId id="484" r:id="rId8"/>
    <p:sldId id="485" r:id="rId9"/>
    <p:sldId id="486" r:id="rId10"/>
    <p:sldId id="487" r:id="rId11"/>
    <p:sldId id="488" r:id="rId12"/>
    <p:sldId id="489" r:id="rId13"/>
    <p:sldId id="490" r:id="rId14"/>
    <p:sldId id="491" r:id="rId15"/>
    <p:sldId id="492" r:id="rId16"/>
    <p:sldId id="493" r:id="rId17"/>
    <p:sldId id="494" r:id="rId18"/>
    <p:sldId id="495" r:id="rId19"/>
    <p:sldId id="497" r:id="rId20"/>
    <p:sldId id="499" r:id="rId21"/>
    <p:sldId id="496" r:id="rId22"/>
    <p:sldId id="500" r:id="rId23"/>
    <p:sldId id="501" r:id="rId24"/>
    <p:sldId id="502" r:id="rId25"/>
    <p:sldId id="512" r:id="rId26"/>
    <p:sldId id="503" r:id="rId27"/>
    <p:sldId id="504" r:id="rId28"/>
    <p:sldId id="505" r:id="rId29"/>
    <p:sldId id="506" r:id="rId30"/>
    <p:sldId id="507" r:id="rId31"/>
    <p:sldId id="508" r:id="rId32"/>
    <p:sldId id="509" r:id="rId33"/>
    <p:sldId id="510" r:id="rId34"/>
    <p:sldId id="511" r:id="rId35"/>
    <p:sldId id="316" r:id="rId3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0EE7B2B-F464-4842-A8B9-FB1DC40DDA84}">
          <p14:sldIdLst>
            <p14:sldId id="256"/>
          </p14:sldIdLst>
        </p14:section>
        <p14:section name="Default Section" id="{A4667DD9-E845-3144-AC03-C7B9C280FAB2}">
          <p14:sldIdLst>
            <p14:sldId id="483"/>
            <p14:sldId id="513"/>
            <p14:sldId id="454"/>
            <p14:sldId id="484"/>
            <p14:sldId id="485"/>
            <p14:sldId id="486"/>
            <p14:sldId id="487"/>
            <p14:sldId id="488"/>
            <p14:sldId id="489"/>
            <p14:sldId id="490"/>
            <p14:sldId id="491"/>
            <p14:sldId id="492"/>
            <p14:sldId id="493"/>
            <p14:sldId id="494"/>
            <p14:sldId id="495"/>
            <p14:sldId id="497"/>
            <p14:sldId id="499"/>
            <p14:sldId id="496"/>
            <p14:sldId id="500"/>
            <p14:sldId id="501"/>
            <p14:sldId id="502"/>
            <p14:sldId id="512"/>
            <p14:sldId id="503"/>
            <p14:sldId id="504"/>
            <p14:sldId id="505"/>
            <p14:sldId id="506"/>
            <p14:sldId id="507"/>
            <p14:sldId id="508"/>
            <p14:sldId id="509"/>
            <p14:sldId id="510"/>
            <p14:sldId id="511"/>
            <p14:sldId id="316"/>
          </p14:sldIdLst>
        </p14:section>
        <p14:section name="Default Section" id="{B475227E-9C07-1F4A-B171-362A04580F7E}">
          <p14:sldIdLst/>
        </p14:section>
        <p14:section name="Default Section" id="{992832F5-EA01-48E5-B403-87E193F5068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C6E5"/>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77908" autoAdjust="0"/>
  </p:normalViewPr>
  <p:slideViewPr>
    <p:cSldViewPr>
      <p:cViewPr varScale="1">
        <p:scale>
          <a:sx n="85" d="100"/>
          <a:sy n="85" d="100"/>
        </p:scale>
        <p:origin x="2286"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commentAuthors" Target="commentAuthors.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47F6A3AE-0EDE-4F08-991B-B4FC50C5C524}"/>
    <pc:docChg chg="custSel modSld">
      <pc:chgData name="Ewa Kazimierska" userId="8edb7084-dccb-4d8f-9cfb-38098ea1d667" providerId="ADAL" clId="{47F6A3AE-0EDE-4F08-991B-B4FC50C5C524}" dt="2025-12-02T21:27:08.778" v="3" actId="20577"/>
      <pc:docMkLst>
        <pc:docMk/>
      </pc:docMkLst>
      <pc:sldChg chg="modSp mod">
        <pc:chgData name="Ewa Kazimierska" userId="8edb7084-dccb-4d8f-9cfb-38098ea1d667" providerId="ADAL" clId="{47F6A3AE-0EDE-4F08-991B-B4FC50C5C524}" dt="2025-12-02T21:27:08.778" v="3" actId="20577"/>
        <pc:sldMkLst>
          <pc:docMk/>
          <pc:sldMk cId="0" sldId="256"/>
        </pc:sldMkLst>
        <pc:spChg chg="mod">
          <ac:chgData name="Ewa Kazimierska" userId="8edb7084-dccb-4d8f-9cfb-38098ea1d667" providerId="ADAL" clId="{47F6A3AE-0EDE-4F08-991B-B4FC50C5C524}" dt="2025-12-02T21:27:08.778" v="3" actId="20577"/>
          <ac:spMkLst>
            <pc:docMk/>
            <pc:sldMk cId="0" sldId="256"/>
            <ac:spMk id="5"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56681F-DC0F-423D-A092-0E098407217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5FA2D8AF-FAEA-4280-A37B-3773F4DFE721}">
      <dgm:prSet phldrT="[Text]" custT="1"/>
      <dgm:spPr/>
      <dgm:t>
        <a:bodyPr/>
        <a:lstStyle/>
        <a:p>
          <a:r>
            <a:rPr lang="en-US" sz="1800" dirty="0">
              <a:latin typeface="Calibri" panose="020F0502020204030204" pitchFamily="34" charset="0"/>
            </a:rPr>
            <a:t>1.Command-based</a:t>
          </a:r>
        </a:p>
      </dgm:t>
    </dgm:pt>
    <dgm:pt modelId="{27F3B00B-B506-43D5-A559-30D4E86EC33E}" type="parTrans" cxnId="{5A70E853-A69C-4FB2-8E05-48C5C94918BC}">
      <dgm:prSet/>
      <dgm:spPr/>
      <dgm:t>
        <a:bodyPr/>
        <a:lstStyle/>
        <a:p>
          <a:endParaRPr lang="en-US" sz="2000">
            <a:latin typeface="Calibri" panose="020F0502020204030204" pitchFamily="34" charset="0"/>
          </a:endParaRPr>
        </a:p>
      </dgm:t>
    </dgm:pt>
    <dgm:pt modelId="{5ED86D1C-B633-4204-8CA0-164C7BE010DC}" type="sibTrans" cxnId="{5A70E853-A69C-4FB2-8E05-48C5C94918BC}">
      <dgm:prSet/>
      <dgm:spPr/>
      <dgm:t>
        <a:bodyPr/>
        <a:lstStyle/>
        <a:p>
          <a:endParaRPr lang="en-US" sz="2000">
            <a:latin typeface="Calibri" panose="020F0502020204030204" pitchFamily="34" charset="0"/>
          </a:endParaRPr>
        </a:p>
      </dgm:t>
    </dgm:pt>
    <dgm:pt modelId="{717C9B80-3148-47AA-8390-281A0DE580BA}">
      <dgm:prSet phldrT="[Text]" custT="1"/>
      <dgm:spPr/>
      <dgm:t>
        <a:bodyPr/>
        <a:lstStyle/>
        <a:p>
          <a:r>
            <a:rPr lang="en-US" sz="1800" dirty="0">
              <a:latin typeface="Calibri" panose="020F0502020204030204" pitchFamily="34" charset="0"/>
            </a:rPr>
            <a:t>2. WIMP and GUI</a:t>
          </a:r>
        </a:p>
      </dgm:t>
    </dgm:pt>
    <dgm:pt modelId="{F2F13596-159E-405F-BC2A-B200B1A8C460}" type="parTrans" cxnId="{15397D06-7C4E-484E-9CE2-D5731DE5F2D6}">
      <dgm:prSet/>
      <dgm:spPr/>
      <dgm:t>
        <a:bodyPr/>
        <a:lstStyle/>
        <a:p>
          <a:endParaRPr lang="en-US" sz="2000">
            <a:latin typeface="Calibri" panose="020F0502020204030204" pitchFamily="34" charset="0"/>
          </a:endParaRPr>
        </a:p>
      </dgm:t>
    </dgm:pt>
    <dgm:pt modelId="{B080C015-5F8A-4A51-BECA-6CDBB796F66D}" type="sibTrans" cxnId="{15397D06-7C4E-484E-9CE2-D5731DE5F2D6}">
      <dgm:prSet/>
      <dgm:spPr/>
      <dgm:t>
        <a:bodyPr/>
        <a:lstStyle/>
        <a:p>
          <a:endParaRPr lang="en-US" sz="2000">
            <a:latin typeface="Calibri" panose="020F0502020204030204" pitchFamily="34" charset="0"/>
          </a:endParaRPr>
        </a:p>
      </dgm:t>
    </dgm:pt>
    <dgm:pt modelId="{EC032E5F-98D7-4EB3-B544-EA9F7D717F07}">
      <dgm:prSet phldrT="[Text]" custT="1"/>
      <dgm:spPr/>
      <dgm:t>
        <a:bodyPr/>
        <a:lstStyle/>
        <a:p>
          <a:r>
            <a:rPr lang="en-US" sz="1800" dirty="0">
              <a:latin typeface="Calibri" panose="020F0502020204030204" pitchFamily="34" charset="0"/>
            </a:rPr>
            <a:t>3. Multimedia</a:t>
          </a:r>
        </a:p>
      </dgm:t>
    </dgm:pt>
    <dgm:pt modelId="{924FE010-126B-41B5-9621-FE10DA59A2B8}" type="parTrans" cxnId="{A7AF28E8-A222-4DD9-A5E9-6E75BBD519E7}">
      <dgm:prSet/>
      <dgm:spPr/>
      <dgm:t>
        <a:bodyPr/>
        <a:lstStyle/>
        <a:p>
          <a:endParaRPr lang="en-US" sz="2000">
            <a:latin typeface="Calibri" panose="020F0502020204030204" pitchFamily="34" charset="0"/>
          </a:endParaRPr>
        </a:p>
      </dgm:t>
    </dgm:pt>
    <dgm:pt modelId="{8194A43A-2FE8-40BE-A705-1143E4099041}" type="sibTrans" cxnId="{A7AF28E8-A222-4DD9-A5E9-6E75BBD519E7}">
      <dgm:prSet/>
      <dgm:spPr/>
      <dgm:t>
        <a:bodyPr/>
        <a:lstStyle/>
        <a:p>
          <a:endParaRPr lang="en-US" sz="2000">
            <a:latin typeface="Calibri" panose="020F0502020204030204" pitchFamily="34" charset="0"/>
          </a:endParaRPr>
        </a:p>
      </dgm:t>
    </dgm:pt>
    <dgm:pt modelId="{639A1949-2477-4C4E-97A1-9B8D82FE9BD9}">
      <dgm:prSet phldrT="[Text]" custT="1"/>
      <dgm:spPr/>
      <dgm:t>
        <a:bodyPr/>
        <a:lstStyle/>
        <a:p>
          <a:r>
            <a:rPr lang="en-US" sz="1800" dirty="0">
              <a:latin typeface="Calibri" panose="020F0502020204030204" pitchFamily="34" charset="0"/>
            </a:rPr>
            <a:t>4. Virtual Reality</a:t>
          </a:r>
        </a:p>
      </dgm:t>
    </dgm:pt>
    <dgm:pt modelId="{87F57F34-088B-4B53-B500-439E43C769D3}" type="parTrans" cxnId="{5F38B6CC-7ED5-49F6-9918-878EBBD3EB88}">
      <dgm:prSet/>
      <dgm:spPr/>
      <dgm:t>
        <a:bodyPr/>
        <a:lstStyle/>
        <a:p>
          <a:endParaRPr lang="en-US" sz="2000">
            <a:latin typeface="Calibri" panose="020F0502020204030204" pitchFamily="34" charset="0"/>
          </a:endParaRPr>
        </a:p>
      </dgm:t>
    </dgm:pt>
    <dgm:pt modelId="{18D6F6ED-30F9-4A5B-9EE5-FAEFD9EEF356}" type="sibTrans" cxnId="{5F38B6CC-7ED5-49F6-9918-878EBBD3EB88}">
      <dgm:prSet/>
      <dgm:spPr/>
      <dgm:t>
        <a:bodyPr/>
        <a:lstStyle/>
        <a:p>
          <a:endParaRPr lang="en-US" sz="2000">
            <a:latin typeface="Calibri" panose="020F0502020204030204" pitchFamily="34" charset="0"/>
          </a:endParaRPr>
        </a:p>
      </dgm:t>
    </dgm:pt>
    <dgm:pt modelId="{FC66DF05-219C-44DD-9BF6-767C06E19D1A}">
      <dgm:prSet phldrT="[Text]" custT="1"/>
      <dgm:spPr/>
      <dgm:t>
        <a:bodyPr/>
        <a:lstStyle/>
        <a:p>
          <a:r>
            <a:rPr lang="en-US" sz="1800" dirty="0">
              <a:latin typeface="Calibri" panose="020F0502020204030204" pitchFamily="34" charset="0"/>
            </a:rPr>
            <a:t>5. Information Visualization</a:t>
          </a:r>
        </a:p>
      </dgm:t>
    </dgm:pt>
    <dgm:pt modelId="{463B73A4-53EB-4F6B-BCEA-34D5CD4F095A}" type="parTrans" cxnId="{31C436BC-99DB-467A-B150-9E9118016890}">
      <dgm:prSet/>
      <dgm:spPr/>
      <dgm:t>
        <a:bodyPr/>
        <a:lstStyle/>
        <a:p>
          <a:endParaRPr lang="en-US" sz="2000">
            <a:latin typeface="Calibri" panose="020F0502020204030204" pitchFamily="34" charset="0"/>
          </a:endParaRPr>
        </a:p>
      </dgm:t>
    </dgm:pt>
    <dgm:pt modelId="{EF3359BD-7BFD-427A-8C94-122FE59CFA39}" type="sibTrans" cxnId="{31C436BC-99DB-467A-B150-9E9118016890}">
      <dgm:prSet/>
      <dgm:spPr/>
      <dgm:t>
        <a:bodyPr/>
        <a:lstStyle/>
        <a:p>
          <a:endParaRPr lang="en-US" sz="2000">
            <a:latin typeface="Calibri" panose="020F0502020204030204" pitchFamily="34" charset="0"/>
          </a:endParaRPr>
        </a:p>
      </dgm:t>
    </dgm:pt>
    <dgm:pt modelId="{F14CB420-E0B7-42DA-AE1B-487371AF00C2}">
      <dgm:prSet phldrT="[Text]" custT="1"/>
      <dgm:spPr/>
      <dgm:t>
        <a:bodyPr/>
        <a:lstStyle/>
        <a:p>
          <a:r>
            <a:rPr lang="en-US" sz="1800" dirty="0">
              <a:latin typeface="Calibri" panose="020F0502020204030204" pitchFamily="34" charset="0"/>
            </a:rPr>
            <a:t>6. Web</a:t>
          </a:r>
        </a:p>
      </dgm:t>
    </dgm:pt>
    <dgm:pt modelId="{FF762C13-D0DC-4F53-BBDB-AB7EE63F1686}" type="parTrans" cxnId="{3A7291F2-DC65-45BA-8DF3-80A75674B73F}">
      <dgm:prSet/>
      <dgm:spPr/>
      <dgm:t>
        <a:bodyPr/>
        <a:lstStyle/>
        <a:p>
          <a:endParaRPr lang="en-US" sz="2000">
            <a:latin typeface="Calibri" panose="020F0502020204030204" pitchFamily="34" charset="0"/>
          </a:endParaRPr>
        </a:p>
      </dgm:t>
    </dgm:pt>
    <dgm:pt modelId="{E1A617AC-6CC5-437B-AA25-6EA89A7B86F5}" type="sibTrans" cxnId="{3A7291F2-DC65-45BA-8DF3-80A75674B73F}">
      <dgm:prSet/>
      <dgm:spPr/>
      <dgm:t>
        <a:bodyPr/>
        <a:lstStyle/>
        <a:p>
          <a:endParaRPr lang="en-US" sz="2000">
            <a:latin typeface="Calibri" panose="020F0502020204030204" pitchFamily="34" charset="0"/>
          </a:endParaRPr>
        </a:p>
      </dgm:t>
    </dgm:pt>
    <dgm:pt modelId="{68638FE9-83C6-4320-BF56-9FD449F7A73E}">
      <dgm:prSet phldrT="[Text]" custT="1"/>
      <dgm:spPr/>
      <dgm:t>
        <a:bodyPr/>
        <a:lstStyle/>
        <a:p>
          <a:r>
            <a:rPr lang="en-US" sz="1800" dirty="0">
              <a:latin typeface="Calibri" panose="020F0502020204030204" pitchFamily="34" charset="0"/>
            </a:rPr>
            <a:t>7. Consumer electronics and appliances </a:t>
          </a:r>
        </a:p>
      </dgm:t>
    </dgm:pt>
    <dgm:pt modelId="{4132F687-9D61-4108-919C-660D04B81FF3}" type="parTrans" cxnId="{67150456-3103-4AA4-B125-2224894188C1}">
      <dgm:prSet/>
      <dgm:spPr/>
      <dgm:t>
        <a:bodyPr/>
        <a:lstStyle/>
        <a:p>
          <a:endParaRPr lang="en-US" sz="2000">
            <a:latin typeface="Calibri" panose="020F0502020204030204" pitchFamily="34" charset="0"/>
          </a:endParaRPr>
        </a:p>
      </dgm:t>
    </dgm:pt>
    <dgm:pt modelId="{D6D31867-9359-4762-BEE3-A0D67DBD22C6}" type="sibTrans" cxnId="{67150456-3103-4AA4-B125-2224894188C1}">
      <dgm:prSet/>
      <dgm:spPr/>
      <dgm:t>
        <a:bodyPr/>
        <a:lstStyle/>
        <a:p>
          <a:endParaRPr lang="en-US" sz="2000">
            <a:latin typeface="Calibri" panose="020F0502020204030204" pitchFamily="34" charset="0"/>
          </a:endParaRPr>
        </a:p>
      </dgm:t>
    </dgm:pt>
    <dgm:pt modelId="{13E6FA4D-EEBA-445F-ACD6-0D6AEA23E437}">
      <dgm:prSet phldrT="[Text]" custT="1"/>
      <dgm:spPr/>
      <dgm:t>
        <a:bodyPr/>
        <a:lstStyle/>
        <a:p>
          <a:r>
            <a:rPr lang="en-US" sz="1800" dirty="0">
              <a:latin typeface="Calibri" panose="020F0502020204030204" pitchFamily="34" charset="0"/>
            </a:rPr>
            <a:t>8. Mobile</a:t>
          </a:r>
        </a:p>
      </dgm:t>
    </dgm:pt>
    <dgm:pt modelId="{C2A42265-009D-4788-85FF-7D942574F8DB}" type="parTrans" cxnId="{74DD992A-499A-4D5C-95F1-4315239C02CD}">
      <dgm:prSet/>
      <dgm:spPr/>
      <dgm:t>
        <a:bodyPr/>
        <a:lstStyle/>
        <a:p>
          <a:endParaRPr lang="en-US" sz="2000">
            <a:latin typeface="Calibri" panose="020F0502020204030204" pitchFamily="34" charset="0"/>
          </a:endParaRPr>
        </a:p>
      </dgm:t>
    </dgm:pt>
    <dgm:pt modelId="{423905A8-C3B5-4A53-B738-E95320F20503}" type="sibTrans" cxnId="{74DD992A-499A-4D5C-95F1-4315239C02CD}">
      <dgm:prSet/>
      <dgm:spPr/>
      <dgm:t>
        <a:bodyPr/>
        <a:lstStyle/>
        <a:p>
          <a:endParaRPr lang="en-US" sz="2000">
            <a:latin typeface="Calibri" panose="020F0502020204030204" pitchFamily="34" charset="0"/>
          </a:endParaRPr>
        </a:p>
      </dgm:t>
    </dgm:pt>
    <dgm:pt modelId="{6CADB9F9-A5B2-4D45-ACA5-2739D190739A}">
      <dgm:prSet phldrT="[Text]" custT="1"/>
      <dgm:spPr/>
      <dgm:t>
        <a:bodyPr/>
        <a:lstStyle/>
        <a:p>
          <a:r>
            <a:rPr lang="en-US" sz="1800" dirty="0">
              <a:latin typeface="Calibri" panose="020F0502020204030204" pitchFamily="34" charset="0"/>
            </a:rPr>
            <a:t>9. Speech</a:t>
          </a:r>
        </a:p>
      </dgm:t>
    </dgm:pt>
    <dgm:pt modelId="{02A1BE06-97B4-49E6-A786-499AC7282762}" type="parTrans" cxnId="{663B985E-0CE4-469C-841C-5596E5C5FFBD}">
      <dgm:prSet/>
      <dgm:spPr/>
      <dgm:t>
        <a:bodyPr/>
        <a:lstStyle/>
        <a:p>
          <a:endParaRPr lang="en-US" sz="2000">
            <a:latin typeface="Calibri" panose="020F0502020204030204" pitchFamily="34" charset="0"/>
          </a:endParaRPr>
        </a:p>
      </dgm:t>
    </dgm:pt>
    <dgm:pt modelId="{A86FA31B-9EA9-48CC-9D41-03455D1E6D06}" type="sibTrans" cxnId="{663B985E-0CE4-469C-841C-5596E5C5FFBD}">
      <dgm:prSet/>
      <dgm:spPr/>
      <dgm:t>
        <a:bodyPr/>
        <a:lstStyle/>
        <a:p>
          <a:endParaRPr lang="en-US" sz="2000">
            <a:latin typeface="Calibri" panose="020F0502020204030204" pitchFamily="34" charset="0"/>
          </a:endParaRPr>
        </a:p>
      </dgm:t>
    </dgm:pt>
    <dgm:pt modelId="{9022718A-D42D-4A28-AF3D-F34FC188CA89}">
      <dgm:prSet phldrT="[Text]" custT="1"/>
      <dgm:spPr/>
      <dgm:t>
        <a:bodyPr/>
        <a:lstStyle/>
        <a:p>
          <a:r>
            <a:rPr lang="en-US" sz="1800" dirty="0">
              <a:latin typeface="Calibri" panose="020F0502020204030204" pitchFamily="34" charset="0"/>
            </a:rPr>
            <a:t>10. Pen</a:t>
          </a:r>
        </a:p>
      </dgm:t>
    </dgm:pt>
    <dgm:pt modelId="{2A1928CA-42EA-4FAC-B96A-F38139671E44}" type="parTrans" cxnId="{494FDCAF-0232-4094-BA44-A81C5E04E4EF}">
      <dgm:prSet/>
      <dgm:spPr/>
      <dgm:t>
        <a:bodyPr/>
        <a:lstStyle/>
        <a:p>
          <a:endParaRPr lang="en-US" sz="2000">
            <a:latin typeface="Calibri" panose="020F0502020204030204" pitchFamily="34" charset="0"/>
          </a:endParaRPr>
        </a:p>
      </dgm:t>
    </dgm:pt>
    <dgm:pt modelId="{CD320BCD-D21C-4CC1-AE1C-09DC29638B26}" type="sibTrans" cxnId="{494FDCAF-0232-4094-BA44-A81C5E04E4EF}">
      <dgm:prSet/>
      <dgm:spPr/>
      <dgm:t>
        <a:bodyPr/>
        <a:lstStyle/>
        <a:p>
          <a:endParaRPr lang="en-US" sz="2000">
            <a:latin typeface="Calibri" panose="020F0502020204030204" pitchFamily="34" charset="0"/>
          </a:endParaRPr>
        </a:p>
      </dgm:t>
    </dgm:pt>
    <dgm:pt modelId="{4A74DA96-9431-41F0-AA8A-4DBAF1DD544E}">
      <dgm:prSet phldrT="[Text]" custT="1"/>
      <dgm:spPr/>
      <dgm:t>
        <a:bodyPr/>
        <a:lstStyle/>
        <a:p>
          <a:r>
            <a:rPr lang="en-US" sz="1800" dirty="0">
              <a:latin typeface="Calibri" panose="020F0502020204030204" pitchFamily="34" charset="0"/>
            </a:rPr>
            <a:t>11. Touch</a:t>
          </a:r>
        </a:p>
      </dgm:t>
    </dgm:pt>
    <dgm:pt modelId="{01414E34-CF54-4F8B-A28F-EFECE3534980}" type="parTrans" cxnId="{A408F503-7D83-4FFA-8AD0-49068DD44D3A}">
      <dgm:prSet/>
      <dgm:spPr/>
      <dgm:t>
        <a:bodyPr/>
        <a:lstStyle/>
        <a:p>
          <a:endParaRPr lang="en-US" sz="2000">
            <a:latin typeface="Calibri" panose="020F0502020204030204" pitchFamily="34" charset="0"/>
          </a:endParaRPr>
        </a:p>
      </dgm:t>
    </dgm:pt>
    <dgm:pt modelId="{5D0F4EAF-FCD5-4CC3-910E-78E7043DD970}" type="sibTrans" cxnId="{A408F503-7D83-4FFA-8AD0-49068DD44D3A}">
      <dgm:prSet/>
      <dgm:spPr/>
      <dgm:t>
        <a:bodyPr/>
        <a:lstStyle/>
        <a:p>
          <a:endParaRPr lang="en-US" sz="2000">
            <a:latin typeface="Calibri" panose="020F0502020204030204" pitchFamily="34" charset="0"/>
          </a:endParaRPr>
        </a:p>
      </dgm:t>
    </dgm:pt>
    <dgm:pt modelId="{4DE1A9A6-AA5B-44E4-8DD8-F416BE7FB722}">
      <dgm:prSet phldrT="[Text]" custT="1"/>
      <dgm:spPr/>
      <dgm:t>
        <a:bodyPr/>
        <a:lstStyle/>
        <a:p>
          <a:r>
            <a:rPr lang="en-US" sz="1800" dirty="0">
              <a:latin typeface="Calibri" panose="020F0502020204030204" pitchFamily="34" charset="0"/>
            </a:rPr>
            <a:t>12. Air based gesture</a:t>
          </a:r>
        </a:p>
      </dgm:t>
    </dgm:pt>
    <dgm:pt modelId="{FFF6365E-CF2E-4874-A7AE-08B1C5DF3DF4}" type="parTrans" cxnId="{662C295F-036C-438F-BB19-3784FF7F9A73}">
      <dgm:prSet/>
      <dgm:spPr/>
      <dgm:t>
        <a:bodyPr/>
        <a:lstStyle/>
        <a:p>
          <a:endParaRPr lang="en-US" sz="2000">
            <a:latin typeface="Calibri" panose="020F0502020204030204" pitchFamily="34" charset="0"/>
          </a:endParaRPr>
        </a:p>
      </dgm:t>
    </dgm:pt>
    <dgm:pt modelId="{00463C0F-FBB9-418F-8769-C5C36E52D817}" type="sibTrans" cxnId="{662C295F-036C-438F-BB19-3784FF7F9A73}">
      <dgm:prSet/>
      <dgm:spPr/>
      <dgm:t>
        <a:bodyPr/>
        <a:lstStyle/>
        <a:p>
          <a:endParaRPr lang="en-US" sz="2000">
            <a:latin typeface="Calibri" panose="020F0502020204030204" pitchFamily="34" charset="0"/>
          </a:endParaRPr>
        </a:p>
      </dgm:t>
    </dgm:pt>
    <dgm:pt modelId="{2CD63CF6-BA98-4F67-B660-0A364BB8CB25}">
      <dgm:prSet phldrT="[Text]" custT="1"/>
      <dgm:spPr/>
      <dgm:t>
        <a:bodyPr/>
        <a:lstStyle/>
        <a:p>
          <a:r>
            <a:rPr lang="en-US" sz="1800" dirty="0">
              <a:latin typeface="Calibri" panose="020F0502020204030204" pitchFamily="34" charset="0"/>
            </a:rPr>
            <a:t>13. Haptic</a:t>
          </a:r>
        </a:p>
      </dgm:t>
    </dgm:pt>
    <dgm:pt modelId="{546008CB-CC56-45E7-8A20-0D53F21DE49A}" type="parTrans" cxnId="{6DE6EEA1-D2D9-4AF7-82CA-BF4456E4B8DC}">
      <dgm:prSet/>
      <dgm:spPr/>
      <dgm:t>
        <a:bodyPr/>
        <a:lstStyle/>
        <a:p>
          <a:endParaRPr lang="en-US" sz="2000">
            <a:latin typeface="Calibri" panose="020F0502020204030204" pitchFamily="34" charset="0"/>
          </a:endParaRPr>
        </a:p>
      </dgm:t>
    </dgm:pt>
    <dgm:pt modelId="{8D59155B-C277-47F5-B75B-9E3BE31F45B0}" type="sibTrans" cxnId="{6DE6EEA1-D2D9-4AF7-82CA-BF4456E4B8DC}">
      <dgm:prSet/>
      <dgm:spPr/>
      <dgm:t>
        <a:bodyPr/>
        <a:lstStyle/>
        <a:p>
          <a:endParaRPr lang="en-US" sz="2000">
            <a:latin typeface="Calibri" panose="020F0502020204030204" pitchFamily="34" charset="0"/>
          </a:endParaRPr>
        </a:p>
      </dgm:t>
    </dgm:pt>
    <dgm:pt modelId="{EC3A6636-AB78-4333-B14A-DB3A786612F6}">
      <dgm:prSet phldrT="[Text]" custT="1"/>
      <dgm:spPr/>
      <dgm:t>
        <a:bodyPr/>
        <a:lstStyle/>
        <a:p>
          <a:r>
            <a:rPr lang="en-US" sz="1800" dirty="0">
              <a:latin typeface="Calibri" panose="020F0502020204030204" pitchFamily="34" charset="0"/>
            </a:rPr>
            <a:t>14. Multimodal</a:t>
          </a:r>
        </a:p>
      </dgm:t>
    </dgm:pt>
    <dgm:pt modelId="{787A47C1-8CC5-4538-A5B0-A30551A3F75A}" type="parTrans" cxnId="{213D2E2C-8DB3-43A6-97EE-D33250A2081C}">
      <dgm:prSet/>
      <dgm:spPr/>
      <dgm:t>
        <a:bodyPr/>
        <a:lstStyle/>
        <a:p>
          <a:endParaRPr lang="en-US" sz="2000">
            <a:latin typeface="Calibri" panose="020F0502020204030204" pitchFamily="34" charset="0"/>
          </a:endParaRPr>
        </a:p>
      </dgm:t>
    </dgm:pt>
    <dgm:pt modelId="{61871FBD-1682-4ACB-ADF9-210288C4CBB7}" type="sibTrans" cxnId="{213D2E2C-8DB3-43A6-97EE-D33250A2081C}">
      <dgm:prSet/>
      <dgm:spPr/>
      <dgm:t>
        <a:bodyPr/>
        <a:lstStyle/>
        <a:p>
          <a:endParaRPr lang="en-US" sz="2000">
            <a:latin typeface="Calibri" panose="020F0502020204030204" pitchFamily="34" charset="0"/>
          </a:endParaRPr>
        </a:p>
      </dgm:t>
    </dgm:pt>
    <dgm:pt modelId="{91CCBA3C-A903-40F9-9EA0-8274F45722E6}">
      <dgm:prSet phldrT="[Text]" custT="1"/>
      <dgm:spPr/>
      <dgm:t>
        <a:bodyPr/>
        <a:lstStyle/>
        <a:p>
          <a:r>
            <a:rPr lang="en-US" sz="1800" dirty="0">
              <a:latin typeface="Calibri" panose="020F0502020204030204" pitchFamily="34" charset="0"/>
            </a:rPr>
            <a:t>15. Shareable</a:t>
          </a:r>
        </a:p>
      </dgm:t>
    </dgm:pt>
    <dgm:pt modelId="{B73774A4-BD20-4A46-B535-7732EE671EEE}" type="parTrans" cxnId="{77E24FCE-FE82-47AC-AF7E-D3E3B4242C82}">
      <dgm:prSet/>
      <dgm:spPr/>
      <dgm:t>
        <a:bodyPr/>
        <a:lstStyle/>
        <a:p>
          <a:endParaRPr lang="en-US" sz="2000">
            <a:latin typeface="Calibri" panose="020F0502020204030204" pitchFamily="34" charset="0"/>
          </a:endParaRPr>
        </a:p>
      </dgm:t>
    </dgm:pt>
    <dgm:pt modelId="{A6469B48-1690-4878-A4A0-915571476189}" type="sibTrans" cxnId="{77E24FCE-FE82-47AC-AF7E-D3E3B4242C82}">
      <dgm:prSet/>
      <dgm:spPr/>
      <dgm:t>
        <a:bodyPr/>
        <a:lstStyle/>
        <a:p>
          <a:endParaRPr lang="en-US" sz="2000">
            <a:latin typeface="Calibri" panose="020F0502020204030204" pitchFamily="34" charset="0"/>
          </a:endParaRPr>
        </a:p>
      </dgm:t>
    </dgm:pt>
    <dgm:pt modelId="{81D90197-CF48-4E27-94D9-DD0AB7B26E16}">
      <dgm:prSet phldrT="[Text]" custT="1"/>
      <dgm:spPr/>
      <dgm:t>
        <a:bodyPr/>
        <a:lstStyle/>
        <a:p>
          <a:r>
            <a:rPr lang="en-US" sz="1800" dirty="0">
              <a:latin typeface="Calibri" panose="020F0502020204030204" pitchFamily="34" charset="0"/>
            </a:rPr>
            <a:t>16. Augmented and mixed reality</a:t>
          </a:r>
        </a:p>
      </dgm:t>
    </dgm:pt>
    <dgm:pt modelId="{995A9F6E-2460-4F7A-B79C-9D678FF9A96D}" type="parTrans" cxnId="{7D557675-DAD5-484E-9D6D-2830A5A77ACC}">
      <dgm:prSet/>
      <dgm:spPr/>
      <dgm:t>
        <a:bodyPr/>
        <a:lstStyle/>
        <a:p>
          <a:endParaRPr lang="en-US" sz="2000">
            <a:latin typeface="Calibri" panose="020F0502020204030204" pitchFamily="34" charset="0"/>
          </a:endParaRPr>
        </a:p>
      </dgm:t>
    </dgm:pt>
    <dgm:pt modelId="{8959A309-DA61-4406-A738-F0877F441FA5}" type="sibTrans" cxnId="{7D557675-DAD5-484E-9D6D-2830A5A77ACC}">
      <dgm:prSet/>
      <dgm:spPr/>
      <dgm:t>
        <a:bodyPr/>
        <a:lstStyle/>
        <a:p>
          <a:endParaRPr lang="en-US" sz="2000">
            <a:latin typeface="Calibri" panose="020F0502020204030204" pitchFamily="34" charset="0"/>
          </a:endParaRPr>
        </a:p>
      </dgm:t>
    </dgm:pt>
    <dgm:pt modelId="{6CF746C3-E828-4D47-B891-5E0BC7E2148E}">
      <dgm:prSet phldrT="[Text]" custT="1"/>
      <dgm:spPr/>
      <dgm:t>
        <a:bodyPr/>
        <a:lstStyle/>
        <a:p>
          <a:r>
            <a:rPr lang="en-US" sz="1800" dirty="0">
              <a:latin typeface="Calibri" panose="020F0502020204030204" pitchFamily="34" charset="0"/>
            </a:rPr>
            <a:t>17. Wearable</a:t>
          </a:r>
        </a:p>
      </dgm:t>
    </dgm:pt>
    <dgm:pt modelId="{4D008AF1-1806-46EC-92C4-EA360BA5E954}" type="parTrans" cxnId="{E889EC53-7AF3-4EA2-84CA-B5405A3235D2}">
      <dgm:prSet/>
      <dgm:spPr/>
      <dgm:t>
        <a:bodyPr/>
        <a:lstStyle/>
        <a:p>
          <a:endParaRPr lang="en-US" sz="2000">
            <a:latin typeface="Calibri" panose="020F0502020204030204" pitchFamily="34" charset="0"/>
          </a:endParaRPr>
        </a:p>
      </dgm:t>
    </dgm:pt>
    <dgm:pt modelId="{38F17E3F-E337-42ED-93F4-7EC946C0A4B5}" type="sibTrans" cxnId="{E889EC53-7AF3-4EA2-84CA-B5405A3235D2}">
      <dgm:prSet/>
      <dgm:spPr/>
      <dgm:t>
        <a:bodyPr/>
        <a:lstStyle/>
        <a:p>
          <a:endParaRPr lang="en-US" sz="2000">
            <a:latin typeface="Calibri" panose="020F0502020204030204" pitchFamily="34" charset="0"/>
          </a:endParaRPr>
        </a:p>
      </dgm:t>
    </dgm:pt>
    <dgm:pt modelId="{05D3254F-7A44-4EF9-9B12-61CC02F515A6}">
      <dgm:prSet phldrT="[Text]" custT="1"/>
      <dgm:spPr/>
      <dgm:t>
        <a:bodyPr/>
        <a:lstStyle/>
        <a:p>
          <a:r>
            <a:rPr lang="en-US" sz="1800" dirty="0">
              <a:latin typeface="Calibri" panose="020F0502020204030204" pitchFamily="34" charset="0"/>
            </a:rPr>
            <a:t>18. Robotic</a:t>
          </a:r>
        </a:p>
      </dgm:t>
    </dgm:pt>
    <dgm:pt modelId="{B840C9E6-FE81-473B-AE6A-65C9B6BE7BB2}" type="parTrans" cxnId="{432EA9E5-8CA6-4158-A4E9-D1898807BA0C}">
      <dgm:prSet/>
      <dgm:spPr/>
      <dgm:t>
        <a:bodyPr/>
        <a:lstStyle/>
        <a:p>
          <a:endParaRPr lang="en-US" sz="2000">
            <a:latin typeface="Calibri" panose="020F0502020204030204" pitchFamily="34" charset="0"/>
          </a:endParaRPr>
        </a:p>
      </dgm:t>
    </dgm:pt>
    <dgm:pt modelId="{BFB282C1-0C26-4089-ABF1-44A847659CDC}" type="sibTrans" cxnId="{432EA9E5-8CA6-4158-A4E9-D1898807BA0C}">
      <dgm:prSet/>
      <dgm:spPr/>
      <dgm:t>
        <a:bodyPr/>
        <a:lstStyle/>
        <a:p>
          <a:endParaRPr lang="en-US" sz="2000">
            <a:latin typeface="Calibri" panose="020F0502020204030204" pitchFamily="34" charset="0"/>
          </a:endParaRPr>
        </a:p>
      </dgm:t>
    </dgm:pt>
    <dgm:pt modelId="{29FE3279-ADDD-43DA-A5C5-2EEE8457CE51}">
      <dgm:prSet phldrT="[Text]" custT="1"/>
      <dgm:spPr/>
      <dgm:t>
        <a:bodyPr/>
        <a:lstStyle/>
        <a:p>
          <a:r>
            <a:rPr lang="en-US" sz="1800" dirty="0">
              <a:latin typeface="Calibri" panose="020F0502020204030204" pitchFamily="34" charset="0"/>
            </a:rPr>
            <a:t>19. Brain-computer</a:t>
          </a:r>
        </a:p>
      </dgm:t>
    </dgm:pt>
    <dgm:pt modelId="{DA4B57EB-7095-4FAF-924B-B1053A4E64F3}" type="parTrans" cxnId="{3A38FE45-C868-473B-A803-899395EA7F4C}">
      <dgm:prSet/>
      <dgm:spPr/>
      <dgm:t>
        <a:bodyPr/>
        <a:lstStyle/>
        <a:p>
          <a:endParaRPr lang="en-US" sz="2000">
            <a:latin typeface="Calibri" panose="020F0502020204030204" pitchFamily="34" charset="0"/>
          </a:endParaRPr>
        </a:p>
      </dgm:t>
    </dgm:pt>
    <dgm:pt modelId="{BF0F73A6-4B0B-4AAF-9CD4-CEE6BEEEDD46}" type="sibTrans" cxnId="{3A38FE45-C868-473B-A803-899395EA7F4C}">
      <dgm:prSet/>
      <dgm:spPr/>
      <dgm:t>
        <a:bodyPr/>
        <a:lstStyle/>
        <a:p>
          <a:endParaRPr lang="en-US" sz="2000">
            <a:latin typeface="Calibri" panose="020F0502020204030204" pitchFamily="34" charset="0"/>
          </a:endParaRPr>
        </a:p>
      </dgm:t>
    </dgm:pt>
    <dgm:pt modelId="{B3073A0B-99B6-45FD-9A7B-A587DB612D1F}" type="pres">
      <dgm:prSet presAssocID="{C656681F-DC0F-423D-A092-0E0984072178}" presName="diagram" presStyleCnt="0">
        <dgm:presLayoutVars>
          <dgm:dir/>
          <dgm:resizeHandles val="exact"/>
        </dgm:presLayoutVars>
      </dgm:prSet>
      <dgm:spPr/>
    </dgm:pt>
    <dgm:pt modelId="{0C07F3F6-524A-43E5-A7BB-CF1A1421CB9F}" type="pres">
      <dgm:prSet presAssocID="{5FA2D8AF-FAEA-4280-A37B-3773F4DFE721}" presName="node" presStyleLbl="node1" presStyleIdx="0" presStyleCnt="19">
        <dgm:presLayoutVars>
          <dgm:bulletEnabled val="1"/>
        </dgm:presLayoutVars>
      </dgm:prSet>
      <dgm:spPr/>
    </dgm:pt>
    <dgm:pt modelId="{746ED15A-5363-4E5D-A944-FAF268028372}" type="pres">
      <dgm:prSet presAssocID="{5ED86D1C-B633-4204-8CA0-164C7BE010DC}" presName="sibTrans" presStyleCnt="0"/>
      <dgm:spPr/>
    </dgm:pt>
    <dgm:pt modelId="{1C6FFC87-0DF2-441C-AA8E-DFCAB106AEB8}" type="pres">
      <dgm:prSet presAssocID="{717C9B80-3148-47AA-8390-281A0DE580BA}" presName="node" presStyleLbl="node1" presStyleIdx="1" presStyleCnt="19">
        <dgm:presLayoutVars>
          <dgm:bulletEnabled val="1"/>
        </dgm:presLayoutVars>
      </dgm:prSet>
      <dgm:spPr/>
    </dgm:pt>
    <dgm:pt modelId="{A007584E-D60B-4C10-8658-6161B7978697}" type="pres">
      <dgm:prSet presAssocID="{B080C015-5F8A-4A51-BECA-6CDBB796F66D}" presName="sibTrans" presStyleCnt="0"/>
      <dgm:spPr/>
    </dgm:pt>
    <dgm:pt modelId="{DC328A7D-D993-4D56-9CF8-981CDB591BF5}" type="pres">
      <dgm:prSet presAssocID="{EC032E5F-98D7-4EB3-B544-EA9F7D717F07}" presName="node" presStyleLbl="node1" presStyleIdx="2" presStyleCnt="19">
        <dgm:presLayoutVars>
          <dgm:bulletEnabled val="1"/>
        </dgm:presLayoutVars>
      </dgm:prSet>
      <dgm:spPr/>
    </dgm:pt>
    <dgm:pt modelId="{1241C201-28DF-4A0A-8860-6462BFDABEC4}" type="pres">
      <dgm:prSet presAssocID="{8194A43A-2FE8-40BE-A705-1143E4099041}" presName="sibTrans" presStyleCnt="0"/>
      <dgm:spPr/>
    </dgm:pt>
    <dgm:pt modelId="{03E71004-08C8-4EF4-B69C-796B2C97E9BF}" type="pres">
      <dgm:prSet presAssocID="{639A1949-2477-4C4E-97A1-9B8D82FE9BD9}" presName="node" presStyleLbl="node1" presStyleIdx="3" presStyleCnt="19">
        <dgm:presLayoutVars>
          <dgm:bulletEnabled val="1"/>
        </dgm:presLayoutVars>
      </dgm:prSet>
      <dgm:spPr/>
    </dgm:pt>
    <dgm:pt modelId="{B564C88B-B84C-4012-AD56-87E2700304E3}" type="pres">
      <dgm:prSet presAssocID="{18D6F6ED-30F9-4A5B-9EE5-FAEFD9EEF356}" presName="sibTrans" presStyleCnt="0"/>
      <dgm:spPr/>
    </dgm:pt>
    <dgm:pt modelId="{99BDB6FA-9E3A-4CB0-BC61-1731897DD0F0}" type="pres">
      <dgm:prSet presAssocID="{FC66DF05-219C-44DD-9BF6-767C06E19D1A}" presName="node" presStyleLbl="node1" presStyleIdx="4" presStyleCnt="19">
        <dgm:presLayoutVars>
          <dgm:bulletEnabled val="1"/>
        </dgm:presLayoutVars>
      </dgm:prSet>
      <dgm:spPr/>
    </dgm:pt>
    <dgm:pt modelId="{C95F515E-DA15-42A8-821A-9E3446249387}" type="pres">
      <dgm:prSet presAssocID="{EF3359BD-7BFD-427A-8C94-122FE59CFA39}" presName="sibTrans" presStyleCnt="0"/>
      <dgm:spPr/>
    </dgm:pt>
    <dgm:pt modelId="{696BEC95-6D4C-4C08-AB4A-9C3953739D8C}" type="pres">
      <dgm:prSet presAssocID="{F14CB420-E0B7-42DA-AE1B-487371AF00C2}" presName="node" presStyleLbl="node1" presStyleIdx="5" presStyleCnt="19">
        <dgm:presLayoutVars>
          <dgm:bulletEnabled val="1"/>
        </dgm:presLayoutVars>
      </dgm:prSet>
      <dgm:spPr/>
    </dgm:pt>
    <dgm:pt modelId="{A0F012E2-14BF-4856-92B7-94696B72D181}" type="pres">
      <dgm:prSet presAssocID="{E1A617AC-6CC5-437B-AA25-6EA89A7B86F5}" presName="sibTrans" presStyleCnt="0"/>
      <dgm:spPr/>
    </dgm:pt>
    <dgm:pt modelId="{E0AB4D2F-F77C-43D9-AB8F-A73CD4746A8F}" type="pres">
      <dgm:prSet presAssocID="{68638FE9-83C6-4320-BF56-9FD449F7A73E}" presName="node" presStyleLbl="node1" presStyleIdx="6" presStyleCnt="19">
        <dgm:presLayoutVars>
          <dgm:bulletEnabled val="1"/>
        </dgm:presLayoutVars>
      </dgm:prSet>
      <dgm:spPr/>
    </dgm:pt>
    <dgm:pt modelId="{CD0BB056-6EA9-4F30-8A7F-EBA4A2B31A78}" type="pres">
      <dgm:prSet presAssocID="{D6D31867-9359-4762-BEE3-A0D67DBD22C6}" presName="sibTrans" presStyleCnt="0"/>
      <dgm:spPr/>
    </dgm:pt>
    <dgm:pt modelId="{D06C185F-102C-4F0E-8759-583191ACFE93}" type="pres">
      <dgm:prSet presAssocID="{13E6FA4D-EEBA-445F-ACD6-0D6AEA23E437}" presName="node" presStyleLbl="node1" presStyleIdx="7" presStyleCnt="19">
        <dgm:presLayoutVars>
          <dgm:bulletEnabled val="1"/>
        </dgm:presLayoutVars>
      </dgm:prSet>
      <dgm:spPr/>
    </dgm:pt>
    <dgm:pt modelId="{8A008DC7-65B1-435F-A30B-41221D45E265}" type="pres">
      <dgm:prSet presAssocID="{423905A8-C3B5-4A53-B738-E95320F20503}" presName="sibTrans" presStyleCnt="0"/>
      <dgm:spPr/>
    </dgm:pt>
    <dgm:pt modelId="{A05E844D-1A27-443C-B047-5C3B983513E8}" type="pres">
      <dgm:prSet presAssocID="{6CADB9F9-A5B2-4D45-ACA5-2739D190739A}" presName="node" presStyleLbl="node1" presStyleIdx="8" presStyleCnt="19">
        <dgm:presLayoutVars>
          <dgm:bulletEnabled val="1"/>
        </dgm:presLayoutVars>
      </dgm:prSet>
      <dgm:spPr/>
    </dgm:pt>
    <dgm:pt modelId="{A328434A-F337-4352-92E3-42505341254A}" type="pres">
      <dgm:prSet presAssocID="{A86FA31B-9EA9-48CC-9D41-03455D1E6D06}" presName="sibTrans" presStyleCnt="0"/>
      <dgm:spPr/>
    </dgm:pt>
    <dgm:pt modelId="{0DBEB840-D94A-41B6-9853-A5667B94A633}" type="pres">
      <dgm:prSet presAssocID="{9022718A-D42D-4A28-AF3D-F34FC188CA89}" presName="node" presStyleLbl="node1" presStyleIdx="9" presStyleCnt="19">
        <dgm:presLayoutVars>
          <dgm:bulletEnabled val="1"/>
        </dgm:presLayoutVars>
      </dgm:prSet>
      <dgm:spPr/>
    </dgm:pt>
    <dgm:pt modelId="{7E128A33-C345-4164-860A-63F2E57E12E4}" type="pres">
      <dgm:prSet presAssocID="{CD320BCD-D21C-4CC1-AE1C-09DC29638B26}" presName="sibTrans" presStyleCnt="0"/>
      <dgm:spPr/>
    </dgm:pt>
    <dgm:pt modelId="{9510FD60-1A97-4B26-88C5-4C56F427D74E}" type="pres">
      <dgm:prSet presAssocID="{4A74DA96-9431-41F0-AA8A-4DBAF1DD544E}" presName="node" presStyleLbl="node1" presStyleIdx="10" presStyleCnt="19">
        <dgm:presLayoutVars>
          <dgm:bulletEnabled val="1"/>
        </dgm:presLayoutVars>
      </dgm:prSet>
      <dgm:spPr/>
    </dgm:pt>
    <dgm:pt modelId="{BF0722F7-8D78-444C-B692-A09E2B880B3C}" type="pres">
      <dgm:prSet presAssocID="{5D0F4EAF-FCD5-4CC3-910E-78E7043DD970}" presName="sibTrans" presStyleCnt="0"/>
      <dgm:spPr/>
    </dgm:pt>
    <dgm:pt modelId="{24D22EBD-DD1A-4E0B-B333-51686E2395D5}" type="pres">
      <dgm:prSet presAssocID="{4DE1A9A6-AA5B-44E4-8DD8-F416BE7FB722}" presName="node" presStyleLbl="node1" presStyleIdx="11" presStyleCnt="19">
        <dgm:presLayoutVars>
          <dgm:bulletEnabled val="1"/>
        </dgm:presLayoutVars>
      </dgm:prSet>
      <dgm:spPr/>
    </dgm:pt>
    <dgm:pt modelId="{222FEC01-D663-4054-84DE-98AAB013F9DD}" type="pres">
      <dgm:prSet presAssocID="{00463C0F-FBB9-418F-8769-C5C36E52D817}" presName="sibTrans" presStyleCnt="0"/>
      <dgm:spPr/>
    </dgm:pt>
    <dgm:pt modelId="{117FCB6A-A67A-478D-9AEC-63D6471C7CD6}" type="pres">
      <dgm:prSet presAssocID="{2CD63CF6-BA98-4F67-B660-0A364BB8CB25}" presName="node" presStyleLbl="node1" presStyleIdx="12" presStyleCnt="19">
        <dgm:presLayoutVars>
          <dgm:bulletEnabled val="1"/>
        </dgm:presLayoutVars>
      </dgm:prSet>
      <dgm:spPr/>
    </dgm:pt>
    <dgm:pt modelId="{4C62ADE9-1472-4091-9D77-2550AF1DC815}" type="pres">
      <dgm:prSet presAssocID="{8D59155B-C277-47F5-B75B-9E3BE31F45B0}" presName="sibTrans" presStyleCnt="0"/>
      <dgm:spPr/>
    </dgm:pt>
    <dgm:pt modelId="{097DBC98-04F7-4D38-817F-C66E3CB68AA2}" type="pres">
      <dgm:prSet presAssocID="{EC3A6636-AB78-4333-B14A-DB3A786612F6}" presName="node" presStyleLbl="node1" presStyleIdx="13" presStyleCnt="19">
        <dgm:presLayoutVars>
          <dgm:bulletEnabled val="1"/>
        </dgm:presLayoutVars>
      </dgm:prSet>
      <dgm:spPr/>
    </dgm:pt>
    <dgm:pt modelId="{FE3AFF45-CC1C-4584-A7DA-1FEABA7F4D5A}" type="pres">
      <dgm:prSet presAssocID="{61871FBD-1682-4ACB-ADF9-210288C4CBB7}" presName="sibTrans" presStyleCnt="0"/>
      <dgm:spPr/>
    </dgm:pt>
    <dgm:pt modelId="{912CABD1-BA8C-487C-9974-F93F99694BD4}" type="pres">
      <dgm:prSet presAssocID="{91CCBA3C-A903-40F9-9EA0-8274F45722E6}" presName="node" presStyleLbl="node1" presStyleIdx="14" presStyleCnt="19">
        <dgm:presLayoutVars>
          <dgm:bulletEnabled val="1"/>
        </dgm:presLayoutVars>
      </dgm:prSet>
      <dgm:spPr/>
    </dgm:pt>
    <dgm:pt modelId="{09603F2B-6408-47F2-A30E-5A702D9BDC4E}" type="pres">
      <dgm:prSet presAssocID="{A6469B48-1690-4878-A4A0-915571476189}" presName="sibTrans" presStyleCnt="0"/>
      <dgm:spPr/>
    </dgm:pt>
    <dgm:pt modelId="{3F7ED60E-8C79-4AE9-9CFD-A87D8952F034}" type="pres">
      <dgm:prSet presAssocID="{81D90197-CF48-4E27-94D9-DD0AB7B26E16}" presName="node" presStyleLbl="node1" presStyleIdx="15" presStyleCnt="19">
        <dgm:presLayoutVars>
          <dgm:bulletEnabled val="1"/>
        </dgm:presLayoutVars>
      </dgm:prSet>
      <dgm:spPr/>
    </dgm:pt>
    <dgm:pt modelId="{44575E32-A944-499D-84F0-27F1179FC311}" type="pres">
      <dgm:prSet presAssocID="{8959A309-DA61-4406-A738-F0877F441FA5}" presName="sibTrans" presStyleCnt="0"/>
      <dgm:spPr/>
    </dgm:pt>
    <dgm:pt modelId="{868BCE23-E210-448D-B103-A02740B49FAF}" type="pres">
      <dgm:prSet presAssocID="{6CF746C3-E828-4D47-B891-5E0BC7E2148E}" presName="node" presStyleLbl="node1" presStyleIdx="16" presStyleCnt="19">
        <dgm:presLayoutVars>
          <dgm:bulletEnabled val="1"/>
        </dgm:presLayoutVars>
      </dgm:prSet>
      <dgm:spPr/>
    </dgm:pt>
    <dgm:pt modelId="{4A2B52AC-A9DF-4DD4-9F3E-743692F4778B}" type="pres">
      <dgm:prSet presAssocID="{38F17E3F-E337-42ED-93F4-7EC946C0A4B5}" presName="sibTrans" presStyleCnt="0"/>
      <dgm:spPr/>
    </dgm:pt>
    <dgm:pt modelId="{0775F161-B34C-4709-889A-2705E264D184}" type="pres">
      <dgm:prSet presAssocID="{05D3254F-7A44-4EF9-9B12-61CC02F515A6}" presName="node" presStyleLbl="node1" presStyleIdx="17" presStyleCnt="19">
        <dgm:presLayoutVars>
          <dgm:bulletEnabled val="1"/>
        </dgm:presLayoutVars>
      </dgm:prSet>
      <dgm:spPr/>
    </dgm:pt>
    <dgm:pt modelId="{8853C205-1B8A-4BA7-85BB-114F959692EB}" type="pres">
      <dgm:prSet presAssocID="{BFB282C1-0C26-4089-ABF1-44A847659CDC}" presName="sibTrans" presStyleCnt="0"/>
      <dgm:spPr/>
    </dgm:pt>
    <dgm:pt modelId="{837D56C9-D600-4384-8EE3-3C8F9BADA211}" type="pres">
      <dgm:prSet presAssocID="{29FE3279-ADDD-43DA-A5C5-2EEE8457CE51}" presName="node" presStyleLbl="node1" presStyleIdx="18" presStyleCnt="19">
        <dgm:presLayoutVars>
          <dgm:bulletEnabled val="1"/>
        </dgm:presLayoutVars>
      </dgm:prSet>
      <dgm:spPr/>
    </dgm:pt>
  </dgm:ptLst>
  <dgm:cxnLst>
    <dgm:cxn modelId="{A408F503-7D83-4FFA-8AD0-49068DD44D3A}" srcId="{C656681F-DC0F-423D-A092-0E0984072178}" destId="{4A74DA96-9431-41F0-AA8A-4DBAF1DD544E}" srcOrd="10" destOrd="0" parTransId="{01414E34-CF54-4F8B-A28F-EFECE3534980}" sibTransId="{5D0F4EAF-FCD5-4CC3-910E-78E7043DD970}"/>
    <dgm:cxn modelId="{15397D06-7C4E-484E-9CE2-D5731DE5F2D6}" srcId="{C656681F-DC0F-423D-A092-0E0984072178}" destId="{717C9B80-3148-47AA-8390-281A0DE580BA}" srcOrd="1" destOrd="0" parTransId="{F2F13596-159E-405F-BC2A-B200B1A8C460}" sibTransId="{B080C015-5F8A-4A51-BECA-6CDBB796F66D}"/>
    <dgm:cxn modelId="{0C5FD50A-5224-4E2F-AF1B-0F252BD82D3C}" type="presOf" srcId="{68638FE9-83C6-4320-BF56-9FD449F7A73E}" destId="{E0AB4D2F-F77C-43D9-AB8F-A73CD4746A8F}" srcOrd="0" destOrd="0" presId="urn:microsoft.com/office/officeart/2005/8/layout/default"/>
    <dgm:cxn modelId="{8AEFC216-C124-4397-A608-899A0C7A664C}" type="presOf" srcId="{6CADB9F9-A5B2-4D45-ACA5-2739D190739A}" destId="{A05E844D-1A27-443C-B047-5C3B983513E8}" srcOrd="0" destOrd="0" presId="urn:microsoft.com/office/officeart/2005/8/layout/default"/>
    <dgm:cxn modelId="{74DD992A-499A-4D5C-95F1-4315239C02CD}" srcId="{C656681F-DC0F-423D-A092-0E0984072178}" destId="{13E6FA4D-EEBA-445F-ACD6-0D6AEA23E437}" srcOrd="7" destOrd="0" parTransId="{C2A42265-009D-4788-85FF-7D942574F8DB}" sibTransId="{423905A8-C3B5-4A53-B738-E95320F20503}"/>
    <dgm:cxn modelId="{15D0962B-0B50-46F5-9A4A-CC77D1E11137}" type="presOf" srcId="{4DE1A9A6-AA5B-44E4-8DD8-F416BE7FB722}" destId="{24D22EBD-DD1A-4E0B-B333-51686E2395D5}" srcOrd="0" destOrd="0" presId="urn:microsoft.com/office/officeart/2005/8/layout/default"/>
    <dgm:cxn modelId="{213D2E2C-8DB3-43A6-97EE-D33250A2081C}" srcId="{C656681F-DC0F-423D-A092-0E0984072178}" destId="{EC3A6636-AB78-4333-B14A-DB3A786612F6}" srcOrd="13" destOrd="0" parTransId="{787A47C1-8CC5-4538-A5B0-A30551A3F75A}" sibTransId="{61871FBD-1682-4ACB-ADF9-210288C4CBB7}"/>
    <dgm:cxn modelId="{5AC94E38-460E-46DB-94AA-249D3781BA51}" type="presOf" srcId="{EC3A6636-AB78-4333-B14A-DB3A786612F6}" destId="{097DBC98-04F7-4D38-817F-C66E3CB68AA2}" srcOrd="0" destOrd="0" presId="urn:microsoft.com/office/officeart/2005/8/layout/default"/>
    <dgm:cxn modelId="{F67B253D-5EC0-453D-8F52-718B04868ABB}" type="presOf" srcId="{05D3254F-7A44-4EF9-9B12-61CC02F515A6}" destId="{0775F161-B34C-4709-889A-2705E264D184}" srcOrd="0" destOrd="0" presId="urn:microsoft.com/office/officeart/2005/8/layout/default"/>
    <dgm:cxn modelId="{AB68953D-CA74-4B7C-9769-BBCBC1C81D0D}" type="presOf" srcId="{639A1949-2477-4C4E-97A1-9B8D82FE9BD9}" destId="{03E71004-08C8-4EF4-B69C-796B2C97E9BF}" srcOrd="0" destOrd="0" presId="urn:microsoft.com/office/officeart/2005/8/layout/default"/>
    <dgm:cxn modelId="{663B985E-0CE4-469C-841C-5596E5C5FFBD}" srcId="{C656681F-DC0F-423D-A092-0E0984072178}" destId="{6CADB9F9-A5B2-4D45-ACA5-2739D190739A}" srcOrd="8" destOrd="0" parTransId="{02A1BE06-97B4-49E6-A786-499AC7282762}" sibTransId="{A86FA31B-9EA9-48CC-9D41-03455D1E6D06}"/>
    <dgm:cxn modelId="{662C295F-036C-438F-BB19-3784FF7F9A73}" srcId="{C656681F-DC0F-423D-A092-0E0984072178}" destId="{4DE1A9A6-AA5B-44E4-8DD8-F416BE7FB722}" srcOrd="11" destOrd="0" parTransId="{FFF6365E-CF2E-4874-A7AE-08B1C5DF3DF4}" sibTransId="{00463C0F-FBB9-418F-8769-C5C36E52D817}"/>
    <dgm:cxn modelId="{EDDB985F-159A-4D7A-8CF4-43F15871E148}" type="presOf" srcId="{29FE3279-ADDD-43DA-A5C5-2EEE8457CE51}" destId="{837D56C9-D600-4384-8EE3-3C8F9BADA211}" srcOrd="0" destOrd="0" presId="urn:microsoft.com/office/officeart/2005/8/layout/default"/>
    <dgm:cxn modelId="{0C526D45-6080-48E6-81C9-7E5BC64CB4DE}" type="presOf" srcId="{81D90197-CF48-4E27-94D9-DD0AB7B26E16}" destId="{3F7ED60E-8C79-4AE9-9CFD-A87D8952F034}" srcOrd="0" destOrd="0" presId="urn:microsoft.com/office/officeart/2005/8/layout/default"/>
    <dgm:cxn modelId="{3A38FE45-C868-473B-A803-899395EA7F4C}" srcId="{C656681F-DC0F-423D-A092-0E0984072178}" destId="{29FE3279-ADDD-43DA-A5C5-2EEE8457CE51}" srcOrd="18" destOrd="0" parTransId="{DA4B57EB-7095-4FAF-924B-B1053A4E64F3}" sibTransId="{BF0F73A6-4B0B-4AAF-9CD4-CEE6BEEEDD46}"/>
    <dgm:cxn modelId="{5A70E853-A69C-4FB2-8E05-48C5C94918BC}" srcId="{C656681F-DC0F-423D-A092-0E0984072178}" destId="{5FA2D8AF-FAEA-4280-A37B-3773F4DFE721}" srcOrd="0" destOrd="0" parTransId="{27F3B00B-B506-43D5-A559-30D4E86EC33E}" sibTransId="{5ED86D1C-B633-4204-8CA0-164C7BE010DC}"/>
    <dgm:cxn modelId="{E889EC53-7AF3-4EA2-84CA-B5405A3235D2}" srcId="{C656681F-DC0F-423D-A092-0E0984072178}" destId="{6CF746C3-E828-4D47-B891-5E0BC7E2148E}" srcOrd="16" destOrd="0" parTransId="{4D008AF1-1806-46EC-92C4-EA360BA5E954}" sibTransId="{38F17E3F-E337-42ED-93F4-7EC946C0A4B5}"/>
    <dgm:cxn modelId="{7D557675-DAD5-484E-9D6D-2830A5A77ACC}" srcId="{C656681F-DC0F-423D-A092-0E0984072178}" destId="{81D90197-CF48-4E27-94D9-DD0AB7B26E16}" srcOrd="15" destOrd="0" parTransId="{995A9F6E-2460-4F7A-B79C-9D678FF9A96D}" sibTransId="{8959A309-DA61-4406-A738-F0877F441FA5}"/>
    <dgm:cxn modelId="{67150456-3103-4AA4-B125-2224894188C1}" srcId="{C656681F-DC0F-423D-A092-0E0984072178}" destId="{68638FE9-83C6-4320-BF56-9FD449F7A73E}" srcOrd="6" destOrd="0" parTransId="{4132F687-9D61-4108-919C-660D04B81FF3}" sibTransId="{D6D31867-9359-4762-BEE3-A0D67DBD22C6}"/>
    <dgm:cxn modelId="{94F86A79-73F1-4AEE-96DF-A62297C0E46E}" type="presOf" srcId="{5FA2D8AF-FAEA-4280-A37B-3773F4DFE721}" destId="{0C07F3F6-524A-43E5-A7BB-CF1A1421CB9F}" srcOrd="0" destOrd="0" presId="urn:microsoft.com/office/officeart/2005/8/layout/default"/>
    <dgm:cxn modelId="{355D4C87-3715-4D52-A571-C3F59E3B1CC4}" type="presOf" srcId="{4A74DA96-9431-41F0-AA8A-4DBAF1DD544E}" destId="{9510FD60-1A97-4B26-88C5-4C56F427D74E}" srcOrd="0" destOrd="0" presId="urn:microsoft.com/office/officeart/2005/8/layout/default"/>
    <dgm:cxn modelId="{BFD4E78D-B954-407D-863E-C769E7E08B6B}" type="presOf" srcId="{6CF746C3-E828-4D47-B891-5E0BC7E2148E}" destId="{868BCE23-E210-448D-B103-A02740B49FAF}" srcOrd="0" destOrd="0" presId="urn:microsoft.com/office/officeart/2005/8/layout/default"/>
    <dgm:cxn modelId="{94DE9BA1-A754-4DE0-BAFC-9894BB135A73}" type="presOf" srcId="{F14CB420-E0B7-42DA-AE1B-487371AF00C2}" destId="{696BEC95-6D4C-4C08-AB4A-9C3953739D8C}" srcOrd="0" destOrd="0" presId="urn:microsoft.com/office/officeart/2005/8/layout/default"/>
    <dgm:cxn modelId="{6DE6EEA1-D2D9-4AF7-82CA-BF4456E4B8DC}" srcId="{C656681F-DC0F-423D-A092-0E0984072178}" destId="{2CD63CF6-BA98-4F67-B660-0A364BB8CB25}" srcOrd="12" destOrd="0" parTransId="{546008CB-CC56-45E7-8A20-0D53F21DE49A}" sibTransId="{8D59155B-C277-47F5-B75B-9E3BE31F45B0}"/>
    <dgm:cxn modelId="{B861B7A3-4A01-4E7F-BE1D-2C76DBA97EA3}" type="presOf" srcId="{2CD63CF6-BA98-4F67-B660-0A364BB8CB25}" destId="{117FCB6A-A67A-478D-9AEC-63D6471C7CD6}" srcOrd="0" destOrd="0" presId="urn:microsoft.com/office/officeart/2005/8/layout/default"/>
    <dgm:cxn modelId="{57F81BA7-055F-405C-880E-B04B36D66A76}" type="presOf" srcId="{EC032E5F-98D7-4EB3-B544-EA9F7D717F07}" destId="{DC328A7D-D993-4D56-9CF8-981CDB591BF5}" srcOrd="0" destOrd="0" presId="urn:microsoft.com/office/officeart/2005/8/layout/default"/>
    <dgm:cxn modelId="{494FDCAF-0232-4094-BA44-A81C5E04E4EF}" srcId="{C656681F-DC0F-423D-A092-0E0984072178}" destId="{9022718A-D42D-4A28-AF3D-F34FC188CA89}" srcOrd="9" destOrd="0" parTransId="{2A1928CA-42EA-4FAC-B96A-F38139671E44}" sibTransId="{CD320BCD-D21C-4CC1-AE1C-09DC29638B26}"/>
    <dgm:cxn modelId="{906A5EB5-1E3A-4E9D-B074-FFA119957906}" type="presOf" srcId="{C656681F-DC0F-423D-A092-0E0984072178}" destId="{B3073A0B-99B6-45FD-9A7B-A587DB612D1F}" srcOrd="0" destOrd="0" presId="urn:microsoft.com/office/officeart/2005/8/layout/default"/>
    <dgm:cxn modelId="{31C436BC-99DB-467A-B150-9E9118016890}" srcId="{C656681F-DC0F-423D-A092-0E0984072178}" destId="{FC66DF05-219C-44DD-9BF6-767C06E19D1A}" srcOrd="4" destOrd="0" parTransId="{463B73A4-53EB-4F6B-BCEA-34D5CD4F095A}" sibTransId="{EF3359BD-7BFD-427A-8C94-122FE59CFA39}"/>
    <dgm:cxn modelId="{148EBBCA-4B40-465A-88BE-93E121CB9938}" type="presOf" srcId="{13E6FA4D-EEBA-445F-ACD6-0D6AEA23E437}" destId="{D06C185F-102C-4F0E-8759-583191ACFE93}" srcOrd="0" destOrd="0" presId="urn:microsoft.com/office/officeart/2005/8/layout/default"/>
    <dgm:cxn modelId="{5F38B6CC-7ED5-49F6-9918-878EBBD3EB88}" srcId="{C656681F-DC0F-423D-A092-0E0984072178}" destId="{639A1949-2477-4C4E-97A1-9B8D82FE9BD9}" srcOrd="3" destOrd="0" parTransId="{87F57F34-088B-4B53-B500-439E43C769D3}" sibTransId="{18D6F6ED-30F9-4A5B-9EE5-FAEFD9EEF356}"/>
    <dgm:cxn modelId="{77E24FCE-FE82-47AC-AF7E-D3E3B4242C82}" srcId="{C656681F-DC0F-423D-A092-0E0984072178}" destId="{91CCBA3C-A903-40F9-9EA0-8274F45722E6}" srcOrd="14" destOrd="0" parTransId="{B73774A4-BD20-4A46-B535-7732EE671EEE}" sibTransId="{A6469B48-1690-4878-A4A0-915571476189}"/>
    <dgm:cxn modelId="{D2B8B4E4-7A6E-433D-8C7A-FD471584FED8}" type="presOf" srcId="{91CCBA3C-A903-40F9-9EA0-8274F45722E6}" destId="{912CABD1-BA8C-487C-9974-F93F99694BD4}" srcOrd="0" destOrd="0" presId="urn:microsoft.com/office/officeart/2005/8/layout/default"/>
    <dgm:cxn modelId="{AF92E2E4-7738-4682-BA60-C35ADA5C211E}" type="presOf" srcId="{FC66DF05-219C-44DD-9BF6-767C06E19D1A}" destId="{99BDB6FA-9E3A-4CB0-BC61-1731897DD0F0}" srcOrd="0" destOrd="0" presId="urn:microsoft.com/office/officeart/2005/8/layout/default"/>
    <dgm:cxn modelId="{432EA9E5-8CA6-4158-A4E9-D1898807BA0C}" srcId="{C656681F-DC0F-423D-A092-0E0984072178}" destId="{05D3254F-7A44-4EF9-9B12-61CC02F515A6}" srcOrd="17" destOrd="0" parTransId="{B840C9E6-FE81-473B-AE6A-65C9B6BE7BB2}" sibTransId="{BFB282C1-0C26-4089-ABF1-44A847659CDC}"/>
    <dgm:cxn modelId="{A7AF28E8-A222-4DD9-A5E9-6E75BBD519E7}" srcId="{C656681F-DC0F-423D-A092-0E0984072178}" destId="{EC032E5F-98D7-4EB3-B544-EA9F7D717F07}" srcOrd="2" destOrd="0" parTransId="{924FE010-126B-41B5-9621-FE10DA59A2B8}" sibTransId="{8194A43A-2FE8-40BE-A705-1143E4099041}"/>
    <dgm:cxn modelId="{BEAD5CEB-70F9-4CCE-B2DB-2BCA6A806B92}" type="presOf" srcId="{9022718A-D42D-4A28-AF3D-F34FC188CA89}" destId="{0DBEB840-D94A-41B6-9853-A5667B94A633}" srcOrd="0" destOrd="0" presId="urn:microsoft.com/office/officeart/2005/8/layout/default"/>
    <dgm:cxn modelId="{3A7291F2-DC65-45BA-8DF3-80A75674B73F}" srcId="{C656681F-DC0F-423D-A092-0E0984072178}" destId="{F14CB420-E0B7-42DA-AE1B-487371AF00C2}" srcOrd="5" destOrd="0" parTransId="{FF762C13-D0DC-4F53-BBDB-AB7EE63F1686}" sibTransId="{E1A617AC-6CC5-437B-AA25-6EA89A7B86F5}"/>
    <dgm:cxn modelId="{85FE1FF3-C799-4AE6-B56C-F5644AC478AD}" type="presOf" srcId="{717C9B80-3148-47AA-8390-281A0DE580BA}" destId="{1C6FFC87-0DF2-441C-AA8E-DFCAB106AEB8}" srcOrd="0" destOrd="0" presId="urn:microsoft.com/office/officeart/2005/8/layout/default"/>
    <dgm:cxn modelId="{A498E87A-61D7-4954-B466-E14E54F91A20}" type="presParOf" srcId="{B3073A0B-99B6-45FD-9A7B-A587DB612D1F}" destId="{0C07F3F6-524A-43E5-A7BB-CF1A1421CB9F}" srcOrd="0" destOrd="0" presId="urn:microsoft.com/office/officeart/2005/8/layout/default"/>
    <dgm:cxn modelId="{5FF72CC7-9B7A-4931-A542-925B00F2B6A2}" type="presParOf" srcId="{B3073A0B-99B6-45FD-9A7B-A587DB612D1F}" destId="{746ED15A-5363-4E5D-A944-FAF268028372}" srcOrd="1" destOrd="0" presId="urn:microsoft.com/office/officeart/2005/8/layout/default"/>
    <dgm:cxn modelId="{EAF885E1-6449-455C-8E7C-582E3CE3E5B1}" type="presParOf" srcId="{B3073A0B-99B6-45FD-9A7B-A587DB612D1F}" destId="{1C6FFC87-0DF2-441C-AA8E-DFCAB106AEB8}" srcOrd="2" destOrd="0" presId="urn:microsoft.com/office/officeart/2005/8/layout/default"/>
    <dgm:cxn modelId="{BD3FD199-53F8-48B9-B628-38D524E0EF70}" type="presParOf" srcId="{B3073A0B-99B6-45FD-9A7B-A587DB612D1F}" destId="{A007584E-D60B-4C10-8658-6161B7978697}" srcOrd="3" destOrd="0" presId="urn:microsoft.com/office/officeart/2005/8/layout/default"/>
    <dgm:cxn modelId="{D08E9B4E-DDCD-4348-8299-BFB9754A163A}" type="presParOf" srcId="{B3073A0B-99B6-45FD-9A7B-A587DB612D1F}" destId="{DC328A7D-D993-4D56-9CF8-981CDB591BF5}" srcOrd="4" destOrd="0" presId="urn:microsoft.com/office/officeart/2005/8/layout/default"/>
    <dgm:cxn modelId="{960B8CDC-97A2-4D49-9183-2B728897515A}" type="presParOf" srcId="{B3073A0B-99B6-45FD-9A7B-A587DB612D1F}" destId="{1241C201-28DF-4A0A-8860-6462BFDABEC4}" srcOrd="5" destOrd="0" presId="urn:microsoft.com/office/officeart/2005/8/layout/default"/>
    <dgm:cxn modelId="{1BDDAB48-1C66-487D-BD7E-9FE46EF0878F}" type="presParOf" srcId="{B3073A0B-99B6-45FD-9A7B-A587DB612D1F}" destId="{03E71004-08C8-4EF4-B69C-796B2C97E9BF}" srcOrd="6" destOrd="0" presId="urn:microsoft.com/office/officeart/2005/8/layout/default"/>
    <dgm:cxn modelId="{CA3B3BF6-016A-4766-9512-D05AB58B7B68}" type="presParOf" srcId="{B3073A0B-99B6-45FD-9A7B-A587DB612D1F}" destId="{B564C88B-B84C-4012-AD56-87E2700304E3}" srcOrd="7" destOrd="0" presId="urn:microsoft.com/office/officeart/2005/8/layout/default"/>
    <dgm:cxn modelId="{5E595524-0F23-4908-874D-3187CEFCA77E}" type="presParOf" srcId="{B3073A0B-99B6-45FD-9A7B-A587DB612D1F}" destId="{99BDB6FA-9E3A-4CB0-BC61-1731897DD0F0}" srcOrd="8" destOrd="0" presId="urn:microsoft.com/office/officeart/2005/8/layout/default"/>
    <dgm:cxn modelId="{23355644-3911-4BEE-993D-BFFF927EF012}" type="presParOf" srcId="{B3073A0B-99B6-45FD-9A7B-A587DB612D1F}" destId="{C95F515E-DA15-42A8-821A-9E3446249387}" srcOrd="9" destOrd="0" presId="urn:microsoft.com/office/officeart/2005/8/layout/default"/>
    <dgm:cxn modelId="{20F90107-8466-423F-8CAF-C12E1F619020}" type="presParOf" srcId="{B3073A0B-99B6-45FD-9A7B-A587DB612D1F}" destId="{696BEC95-6D4C-4C08-AB4A-9C3953739D8C}" srcOrd="10" destOrd="0" presId="urn:microsoft.com/office/officeart/2005/8/layout/default"/>
    <dgm:cxn modelId="{154D2832-B1C5-4331-833E-0BE019FE99F7}" type="presParOf" srcId="{B3073A0B-99B6-45FD-9A7B-A587DB612D1F}" destId="{A0F012E2-14BF-4856-92B7-94696B72D181}" srcOrd="11" destOrd="0" presId="urn:microsoft.com/office/officeart/2005/8/layout/default"/>
    <dgm:cxn modelId="{F82BC7EF-A4B3-4A51-9219-32747726163D}" type="presParOf" srcId="{B3073A0B-99B6-45FD-9A7B-A587DB612D1F}" destId="{E0AB4D2F-F77C-43D9-AB8F-A73CD4746A8F}" srcOrd="12" destOrd="0" presId="urn:microsoft.com/office/officeart/2005/8/layout/default"/>
    <dgm:cxn modelId="{8EF56155-2E6F-4DC3-B6C1-BF54F01F40A1}" type="presParOf" srcId="{B3073A0B-99B6-45FD-9A7B-A587DB612D1F}" destId="{CD0BB056-6EA9-4F30-8A7F-EBA4A2B31A78}" srcOrd="13" destOrd="0" presId="urn:microsoft.com/office/officeart/2005/8/layout/default"/>
    <dgm:cxn modelId="{156574DC-1F06-4E68-A963-CFFC34130807}" type="presParOf" srcId="{B3073A0B-99B6-45FD-9A7B-A587DB612D1F}" destId="{D06C185F-102C-4F0E-8759-583191ACFE93}" srcOrd="14" destOrd="0" presId="urn:microsoft.com/office/officeart/2005/8/layout/default"/>
    <dgm:cxn modelId="{EE5E6DF8-A805-464E-8A65-CBEBF1AE85AC}" type="presParOf" srcId="{B3073A0B-99B6-45FD-9A7B-A587DB612D1F}" destId="{8A008DC7-65B1-435F-A30B-41221D45E265}" srcOrd="15" destOrd="0" presId="urn:microsoft.com/office/officeart/2005/8/layout/default"/>
    <dgm:cxn modelId="{4613446E-E387-4188-AF31-A820EA926A58}" type="presParOf" srcId="{B3073A0B-99B6-45FD-9A7B-A587DB612D1F}" destId="{A05E844D-1A27-443C-B047-5C3B983513E8}" srcOrd="16" destOrd="0" presId="urn:microsoft.com/office/officeart/2005/8/layout/default"/>
    <dgm:cxn modelId="{2F45287C-7142-49AC-8773-D44C40B37D38}" type="presParOf" srcId="{B3073A0B-99B6-45FD-9A7B-A587DB612D1F}" destId="{A328434A-F337-4352-92E3-42505341254A}" srcOrd="17" destOrd="0" presId="urn:microsoft.com/office/officeart/2005/8/layout/default"/>
    <dgm:cxn modelId="{97B2CD43-2EA9-4BBF-9A3F-BD34BCE372F8}" type="presParOf" srcId="{B3073A0B-99B6-45FD-9A7B-A587DB612D1F}" destId="{0DBEB840-D94A-41B6-9853-A5667B94A633}" srcOrd="18" destOrd="0" presId="urn:microsoft.com/office/officeart/2005/8/layout/default"/>
    <dgm:cxn modelId="{EB91F2F6-6CF3-4A48-9045-EBCECA7205BC}" type="presParOf" srcId="{B3073A0B-99B6-45FD-9A7B-A587DB612D1F}" destId="{7E128A33-C345-4164-860A-63F2E57E12E4}" srcOrd="19" destOrd="0" presId="urn:microsoft.com/office/officeart/2005/8/layout/default"/>
    <dgm:cxn modelId="{FB4F0ECB-A953-4632-ABEC-A553601C8796}" type="presParOf" srcId="{B3073A0B-99B6-45FD-9A7B-A587DB612D1F}" destId="{9510FD60-1A97-4B26-88C5-4C56F427D74E}" srcOrd="20" destOrd="0" presId="urn:microsoft.com/office/officeart/2005/8/layout/default"/>
    <dgm:cxn modelId="{D5C3A9DD-6F52-46D1-A799-E71E91EE628A}" type="presParOf" srcId="{B3073A0B-99B6-45FD-9A7B-A587DB612D1F}" destId="{BF0722F7-8D78-444C-B692-A09E2B880B3C}" srcOrd="21" destOrd="0" presId="urn:microsoft.com/office/officeart/2005/8/layout/default"/>
    <dgm:cxn modelId="{EA6D8865-7D4C-46F7-94CB-2E4BD6BDAF3C}" type="presParOf" srcId="{B3073A0B-99B6-45FD-9A7B-A587DB612D1F}" destId="{24D22EBD-DD1A-4E0B-B333-51686E2395D5}" srcOrd="22" destOrd="0" presId="urn:microsoft.com/office/officeart/2005/8/layout/default"/>
    <dgm:cxn modelId="{DAF93175-4EC9-4687-B6A8-1E4DF6508776}" type="presParOf" srcId="{B3073A0B-99B6-45FD-9A7B-A587DB612D1F}" destId="{222FEC01-D663-4054-84DE-98AAB013F9DD}" srcOrd="23" destOrd="0" presId="urn:microsoft.com/office/officeart/2005/8/layout/default"/>
    <dgm:cxn modelId="{18E2D0E9-C8D4-44B1-8321-9179FD3EB99B}" type="presParOf" srcId="{B3073A0B-99B6-45FD-9A7B-A587DB612D1F}" destId="{117FCB6A-A67A-478D-9AEC-63D6471C7CD6}" srcOrd="24" destOrd="0" presId="urn:microsoft.com/office/officeart/2005/8/layout/default"/>
    <dgm:cxn modelId="{2CF39719-B290-4629-B0AA-5E2A345FB17A}" type="presParOf" srcId="{B3073A0B-99B6-45FD-9A7B-A587DB612D1F}" destId="{4C62ADE9-1472-4091-9D77-2550AF1DC815}" srcOrd="25" destOrd="0" presId="urn:microsoft.com/office/officeart/2005/8/layout/default"/>
    <dgm:cxn modelId="{8DFEC283-C14E-45CB-B582-3AC8B9E67BD6}" type="presParOf" srcId="{B3073A0B-99B6-45FD-9A7B-A587DB612D1F}" destId="{097DBC98-04F7-4D38-817F-C66E3CB68AA2}" srcOrd="26" destOrd="0" presId="urn:microsoft.com/office/officeart/2005/8/layout/default"/>
    <dgm:cxn modelId="{5E91E5B6-2E9F-4C81-A2D8-ADF744F01551}" type="presParOf" srcId="{B3073A0B-99B6-45FD-9A7B-A587DB612D1F}" destId="{FE3AFF45-CC1C-4584-A7DA-1FEABA7F4D5A}" srcOrd="27" destOrd="0" presId="urn:microsoft.com/office/officeart/2005/8/layout/default"/>
    <dgm:cxn modelId="{6C99A4AB-35D2-42D6-9A8C-0C1A03805F4E}" type="presParOf" srcId="{B3073A0B-99B6-45FD-9A7B-A587DB612D1F}" destId="{912CABD1-BA8C-487C-9974-F93F99694BD4}" srcOrd="28" destOrd="0" presId="urn:microsoft.com/office/officeart/2005/8/layout/default"/>
    <dgm:cxn modelId="{B95D2FAF-8001-4413-9DCF-4F6C58C8B829}" type="presParOf" srcId="{B3073A0B-99B6-45FD-9A7B-A587DB612D1F}" destId="{09603F2B-6408-47F2-A30E-5A702D9BDC4E}" srcOrd="29" destOrd="0" presId="urn:microsoft.com/office/officeart/2005/8/layout/default"/>
    <dgm:cxn modelId="{0FFB930C-F7BB-48F1-9F50-9BD30899E4A6}" type="presParOf" srcId="{B3073A0B-99B6-45FD-9A7B-A587DB612D1F}" destId="{3F7ED60E-8C79-4AE9-9CFD-A87D8952F034}" srcOrd="30" destOrd="0" presId="urn:microsoft.com/office/officeart/2005/8/layout/default"/>
    <dgm:cxn modelId="{8103590B-3BF5-48B2-8860-11FB44B1B593}" type="presParOf" srcId="{B3073A0B-99B6-45FD-9A7B-A587DB612D1F}" destId="{44575E32-A944-499D-84F0-27F1179FC311}" srcOrd="31" destOrd="0" presId="urn:microsoft.com/office/officeart/2005/8/layout/default"/>
    <dgm:cxn modelId="{7CA9433E-168B-4A7F-BF16-9770F5B21030}" type="presParOf" srcId="{B3073A0B-99B6-45FD-9A7B-A587DB612D1F}" destId="{868BCE23-E210-448D-B103-A02740B49FAF}" srcOrd="32" destOrd="0" presId="urn:microsoft.com/office/officeart/2005/8/layout/default"/>
    <dgm:cxn modelId="{DC8C8090-D999-4D66-A1CA-331569C6A2D4}" type="presParOf" srcId="{B3073A0B-99B6-45FD-9A7B-A587DB612D1F}" destId="{4A2B52AC-A9DF-4DD4-9F3E-743692F4778B}" srcOrd="33" destOrd="0" presId="urn:microsoft.com/office/officeart/2005/8/layout/default"/>
    <dgm:cxn modelId="{5AD49DDD-0EE1-40D9-8CE0-471849729B48}" type="presParOf" srcId="{B3073A0B-99B6-45FD-9A7B-A587DB612D1F}" destId="{0775F161-B34C-4709-889A-2705E264D184}" srcOrd="34" destOrd="0" presId="urn:microsoft.com/office/officeart/2005/8/layout/default"/>
    <dgm:cxn modelId="{0DCF9AF5-24D7-40B8-8633-9BA396044757}" type="presParOf" srcId="{B3073A0B-99B6-45FD-9A7B-A587DB612D1F}" destId="{8853C205-1B8A-4BA7-85BB-114F959692EB}" srcOrd="35" destOrd="0" presId="urn:microsoft.com/office/officeart/2005/8/layout/default"/>
    <dgm:cxn modelId="{91DA272E-65CD-47CA-A8CC-93B6340FCCE7}" type="presParOf" srcId="{B3073A0B-99B6-45FD-9A7B-A587DB612D1F}" destId="{837D56C9-D600-4384-8EE3-3C8F9BADA211}" srcOrd="3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28BD1D-04C7-4463-8ABF-290AB1C5F66B}"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8E1887B0-B223-4650-93C1-FAF7A6FD61DA}">
      <dgm:prSet phldrT="[Text]" custT="1"/>
      <dgm:spPr/>
      <dgm:t>
        <a:bodyPr/>
        <a:lstStyle/>
        <a:p>
          <a:r>
            <a:rPr lang="en-US" sz="1800" b="1" dirty="0">
              <a:solidFill>
                <a:schemeClr val="bg1"/>
              </a:solidFill>
              <a:latin typeface="Calibri" panose="020F0502020204030204" pitchFamily="34" charset="0"/>
            </a:rPr>
            <a:t>Windows</a:t>
          </a:r>
        </a:p>
      </dgm:t>
    </dgm:pt>
    <dgm:pt modelId="{9C1F6084-2CC6-478D-83B1-C91A5CEF6827}" type="parTrans" cxnId="{A0015585-8E27-4E62-97E3-E9AB014355E4}">
      <dgm:prSet/>
      <dgm:spPr/>
      <dgm:t>
        <a:bodyPr/>
        <a:lstStyle/>
        <a:p>
          <a:endParaRPr lang="en-US" sz="1800">
            <a:latin typeface="Calibri" panose="020F0502020204030204" pitchFamily="34" charset="0"/>
          </a:endParaRPr>
        </a:p>
      </dgm:t>
    </dgm:pt>
    <dgm:pt modelId="{D5C27C0F-A1D1-4939-947F-6605F653C03A}" type="sibTrans" cxnId="{A0015585-8E27-4E62-97E3-E9AB014355E4}">
      <dgm:prSet/>
      <dgm:spPr/>
      <dgm:t>
        <a:bodyPr/>
        <a:lstStyle/>
        <a:p>
          <a:endParaRPr lang="en-US" sz="1800">
            <a:latin typeface="Calibri" panose="020F0502020204030204" pitchFamily="34" charset="0"/>
          </a:endParaRPr>
        </a:p>
      </dgm:t>
    </dgm:pt>
    <dgm:pt modelId="{55BD4D56-3348-427D-9D69-449D2C8AC1AD}">
      <dgm:prSet phldrT="[Text]" custT="1"/>
      <dgm:spPr/>
      <dgm:t>
        <a:bodyPr/>
        <a:lstStyle/>
        <a:p>
          <a:r>
            <a:rPr lang="en-US" sz="1800" b="1" dirty="0">
              <a:solidFill>
                <a:schemeClr val="bg1"/>
              </a:solidFill>
              <a:latin typeface="Calibri" panose="020F0502020204030204" pitchFamily="34" charset="0"/>
            </a:rPr>
            <a:t>Icons</a:t>
          </a:r>
        </a:p>
      </dgm:t>
    </dgm:pt>
    <dgm:pt modelId="{7A3AB462-AB79-4996-9F94-F40F6FD961AA}" type="parTrans" cxnId="{9F9A3683-F95A-43C1-8A85-53F26B0096F2}">
      <dgm:prSet/>
      <dgm:spPr/>
      <dgm:t>
        <a:bodyPr/>
        <a:lstStyle/>
        <a:p>
          <a:endParaRPr lang="en-US" sz="1800">
            <a:latin typeface="Calibri" panose="020F0502020204030204" pitchFamily="34" charset="0"/>
          </a:endParaRPr>
        </a:p>
      </dgm:t>
    </dgm:pt>
    <dgm:pt modelId="{6C4698E1-78C3-4262-A5C1-0635FECFB49D}" type="sibTrans" cxnId="{9F9A3683-F95A-43C1-8A85-53F26B0096F2}">
      <dgm:prSet/>
      <dgm:spPr/>
      <dgm:t>
        <a:bodyPr/>
        <a:lstStyle/>
        <a:p>
          <a:endParaRPr lang="en-US" sz="1800">
            <a:latin typeface="Calibri" panose="020F0502020204030204" pitchFamily="34" charset="0"/>
          </a:endParaRPr>
        </a:p>
      </dgm:t>
    </dgm:pt>
    <dgm:pt modelId="{4E5FAAAF-5BDF-48BC-A92A-CAB7630C716F}">
      <dgm:prSet phldrT="[Text]" custT="1"/>
      <dgm:spPr/>
      <dgm:t>
        <a:bodyPr/>
        <a:lstStyle/>
        <a:p>
          <a:r>
            <a:rPr lang="en-US" sz="1800" dirty="0">
              <a:latin typeface="Calibri" panose="020F0502020204030204" pitchFamily="34" charset="0"/>
            </a:rPr>
            <a:t>To represent applications, objects, commands, and tools that were opened or activated when clicked on</a:t>
          </a:r>
        </a:p>
      </dgm:t>
    </dgm:pt>
    <dgm:pt modelId="{33479E76-C343-4655-9BB7-D020E30E4583}" type="parTrans" cxnId="{D402765C-D7F8-45F1-8351-1BC4ECE2EFF7}">
      <dgm:prSet/>
      <dgm:spPr/>
      <dgm:t>
        <a:bodyPr/>
        <a:lstStyle/>
        <a:p>
          <a:endParaRPr lang="en-US" sz="1800">
            <a:latin typeface="Calibri" panose="020F0502020204030204" pitchFamily="34" charset="0"/>
          </a:endParaRPr>
        </a:p>
      </dgm:t>
    </dgm:pt>
    <dgm:pt modelId="{47FAC552-6F67-4AEE-A97E-E01EAA8E5ACA}" type="sibTrans" cxnId="{D402765C-D7F8-45F1-8351-1BC4ECE2EFF7}">
      <dgm:prSet/>
      <dgm:spPr/>
      <dgm:t>
        <a:bodyPr/>
        <a:lstStyle/>
        <a:p>
          <a:endParaRPr lang="en-US" sz="1800">
            <a:latin typeface="Calibri" panose="020F0502020204030204" pitchFamily="34" charset="0"/>
          </a:endParaRPr>
        </a:p>
      </dgm:t>
    </dgm:pt>
    <dgm:pt modelId="{6AC05C64-441F-49BF-AD8D-0822C6211535}">
      <dgm:prSet phldrT="[Text]" custT="1"/>
      <dgm:spPr/>
      <dgm:t>
        <a:bodyPr/>
        <a:lstStyle/>
        <a:p>
          <a:r>
            <a:rPr lang="en-US" sz="1800" b="1" dirty="0">
              <a:solidFill>
                <a:schemeClr val="bg1"/>
              </a:solidFill>
              <a:latin typeface="Calibri" panose="020F0502020204030204" pitchFamily="34" charset="0"/>
            </a:rPr>
            <a:t>Menus</a:t>
          </a:r>
        </a:p>
      </dgm:t>
    </dgm:pt>
    <dgm:pt modelId="{74C6AB4B-7EDF-4B24-B1D3-6D415A09396F}" type="parTrans" cxnId="{0927A948-429B-42BC-85ED-FD8A066D41C1}">
      <dgm:prSet/>
      <dgm:spPr/>
      <dgm:t>
        <a:bodyPr/>
        <a:lstStyle/>
        <a:p>
          <a:endParaRPr lang="en-US" sz="1800">
            <a:latin typeface="Calibri" panose="020F0502020204030204" pitchFamily="34" charset="0"/>
          </a:endParaRPr>
        </a:p>
      </dgm:t>
    </dgm:pt>
    <dgm:pt modelId="{A1ECEA76-860C-48EA-8F51-1D72ECFDD321}" type="sibTrans" cxnId="{0927A948-429B-42BC-85ED-FD8A066D41C1}">
      <dgm:prSet/>
      <dgm:spPr/>
      <dgm:t>
        <a:bodyPr/>
        <a:lstStyle/>
        <a:p>
          <a:endParaRPr lang="en-US" sz="1800">
            <a:latin typeface="Calibri" panose="020F0502020204030204" pitchFamily="34" charset="0"/>
          </a:endParaRPr>
        </a:p>
      </dgm:t>
    </dgm:pt>
    <dgm:pt modelId="{A496B3C0-D572-41B9-973B-55903F63EC5A}">
      <dgm:prSet phldrT="[Text]" custT="1"/>
      <dgm:spPr/>
      <dgm:t>
        <a:bodyPr/>
        <a:lstStyle/>
        <a:p>
          <a:r>
            <a:rPr lang="en-US" sz="1800" dirty="0">
              <a:latin typeface="Calibri" panose="020F0502020204030204" pitchFamily="34" charset="0"/>
            </a:rPr>
            <a:t>Could be scrolled, stretched, overlapped, opened, closed and moved around the screen using the mouse</a:t>
          </a:r>
        </a:p>
      </dgm:t>
    </dgm:pt>
    <dgm:pt modelId="{1996F6C4-CA93-41C5-991C-8E352FFDBDDE}" type="parTrans" cxnId="{06DF20DC-5063-4B4B-AE14-D8612EEAFD77}">
      <dgm:prSet/>
      <dgm:spPr/>
      <dgm:t>
        <a:bodyPr/>
        <a:lstStyle/>
        <a:p>
          <a:endParaRPr lang="en-US" sz="1800">
            <a:latin typeface="Calibri" panose="020F0502020204030204" pitchFamily="34" charset="0"/>
          </a:endParaRPr>
        </a:p>
      </dgm:t>
    </dgm:pt>
    <dgm:pt modelId="{08876A3F-AD69-441D-8EE1-14BD5FE7728C}" type="sibTrans" cxnId="{06DF20DC-5063-4B4B-AE14-D8612EEAFD77}">
      <dgm:prSet/>
      <dgm:spPr/>
      <dgm:t>
        <a:bodyPr/>
        <a:lstStyle/>
        <a:p>
          <a:endParaRPr lang="en-US" sz="1800">
            <a:latin typeface="Calibri" panose="020F0502020204030204" pitchFamily="34" charset="0"/>
          </a:endParaRPr>
        </a:p>
      </dgm:t>
    </dgm:pt>
    <dgm:pt modelId="{28046A6D-978F-40CD-8996-92A6101DE841}">
      <dgm:prSet phldrT="[Text]" custT="1"/>
      <dgm:spPr/>
      <dgm:t>
        <a:bodyPr/>
        <a:lstStyle/>
        <a:p>
          <a:r>
            <a:rPr lang="en-US" sz="1800" dirty="0">
              <a:latin typeface="Calibri" panose="020F0502020204030204" pitchFamily="34" charset="0"/>
            </a:rPr>
            <a:t>Offering list of options that could be scrolled through and selected in the way a menu is used in a restaurant</a:t>
          </a:r>
        </a:p>
      </dgm:t>
    </dgm:pt>
    <dgm:pt modelId="{2646AD67-B19C-4435-A686-D262C931ADFC}" type="parTrans" cxnId="{00658269-7164-4362-8296-6C7B94F6A823}">
      <dgm:prSet/>
      <dgm:spPr/>
      <dgm:t>
        <a:bodyPr/>
        <a:lstStyle/>
        <a:p>
          <a:endParaRPr lang="en-US"/>
        </a:p>
      </dgm:t>
    </dgm:pt>
    <dgm:pt modelId="{F1418A12-BDCA-4ED4-8FBA-0A9A114E44C7}" type="sibTrans" cxnId="{00658269-7164-4362-8296-6C7B94F6A823}">
      <dgm:prSet/>
      <dgm:spPr/>
      <dgm:t>
        <a:bodyPr/>
        <a:lstStyle/>
        <a:p>
          <a:endParaRPr lang="en-US"/>
        </a:p>
      </dgm:t>
    </dgm:pt>
    <dgm:pt modelId="{FCBA7EC2-D39D-4370-B5B1-3E9EEA0326F3}">
      <dgm:prSet phldrT="[Text]" custT="1"/>
      <dgm:spPr/>
      <dgm:t>
        <a:bodyPr/>
        <a:lstStyle/>
        <a:p>
          <a:r>
            <a:rPr lang="en-US" sz="1800" b="1" dirty="0">
              <a:solidFill>
                <a:schemeClr val="bg1"/>
              </a:solidFill>
              <a:latin typeface="Calibri" panose="020F0502020204030204" pitchFamily="34" charset="0"/>
            </a:rPr>
            <a:t>Pointing</a:t>
          </a:r>
          <a:r>
            <a:rPr lang="en-US" sz="1800" b="1" dirty="0">
              <a:solidFill>
                <a:schemeClr val="tx1"/>
              </a:solidFill>
              <a:latin typeface="Calibri" panose="020F0502020204030204" pitchFamily="34" charset="0"/>
            </a:rPr>
            <a:t> </a:t>
          </a:r>
          <a:r>
            <a:rPr lang="en-US" sz="1800" b="1" dirty="0">
              <a:solidFill>
                <a:schemeClr val="bg1"/>
              </a:solidFill>
              <a:latin typeface="Calibri" panose="020F0502020204030204" pitchFamily="34" charset="0"/>
            </a:rPr>
            <a:t>device</a:t>
          </a:r>
        </a:p>
      </dgm:t>
    </dgm:pt>
    <dgm:pt modelId="{AB63561D-BBDA-433A-A012-B3B13DA17AAC}" type="parTrans" cxnId="{86D73792-C571-4BEF-8DEC-EF7F20BE84DD}">
      <dgm:prSet/>
      <dgm:spPr/>
      <dgm:t>
        <a:bodyPr/>
        <a:lstStyle/>
        <a:p>
          <a:endParaRPr lang="en-US"/>
        </a:p>
      </dgm:t>
    </dgm:pt>
    <dgm:pt modelId="{66E7DE90-483C-4908-9CC7-97C1D9F3A9DB}" type="sibTrans" cxnId="{86D73792-C571-4BEF-8DEC-EF7F20BE84DD}">
      <dgm:prSet/>
      <dgm:spPr/>
      <dgm:t>
        <a:bodyPr/>
        <a:lstStyle/>
        <a:p>
          <a:endParaRPr lang="en-US"/>
        </a:p>
      </dgm:t>
    </dgm:pt>
    <dgm:pt modelId="{3220168D-BCB6-4533-B0A2-7910460CAE97}">
      <dgm:prSet phldrT="[Text]" custT="1"/>
      <dgm:spPr/>
      <dgm:t>
        <a:bodyPr/>
        <a:lstStyle/>
        <a:p>
          <a:r>
            <a:rPr lang="en-US" sz="1800" dirty="0">
              <a:latin typeface="Calibri" panose="020F0502020204030204" pitchFamily="34" charset="0"/>
            </a:rPr>
            <a:t>A mouse controlling the cursor as a point of entry to the windows, menus and icons on the screen</a:t>
          </a:r>
        </a:p>
      </dgm:t>
    </dgm:pt>
    <dgm:pt modelId="{BACE6876-CCCC-47FB-A99F-A24C937C9565}" type="parTrans" cxnId="{38094F17-6079-4B15-A8E4-A231576E11D9}">
      <dgm:prSet/>
      <dgm:spPr/>
      <dgm:t>
        <a:bodyPr/>
        <a:lstStyle/>
        <a:p>
          <a:endParaRPr lang="en-US"/>
        </a:p>
      </dgm:t>
    </dgm:pt>
    <dgm:pt modelId="{9433872A-3A40-470F-859F-0EBFCF9A16B9}" type="sibTrans" cxnId="{38094F17-6079-4B15-A8E4-A231576E11D9}">
      <dgm:prSet/>
      <dgm:spPr/>
      <dgm:t>
        <a:bodyPr/>
        <a:lstStyle/>
        <a:p>
          <a:endParaRPr lang="en-US"/>
        </a:p>
      </dgm:t>
    </dgm:pt>
    <dgm:pt modelId="{DBA19200-536E-4740-A029-B016385905C0}" type="pres">
      <dgm:prSet presAssocID="{6028BD1D-04C7-4463-8ABF-290AB1C5F66B}" presName="linearFlow" presStyleCnt="0">
        <dgm:presLayoutVars>
          <dgm:dir/>
          <dgm:animLvl val="lvl"/>
          <dgm:resizeHandles val="exact"/>
        </dgm:presLayoutVars>
      </dgm:prSet>
      <dgm:spPr/>
    </dgm:pt>
    <dgm:pt modelId="{C6F5D845-A531-4382-8087-F3C0D26BB4D4}" type="pres">
      <dgm:prSet presAssocID="{8E1887B0-B223-4650-93C1-FAF7A6FD61DA}" presName="composite" presStyleCnt="0"/>
      <dgm:spPr/>
    </dgm:pt>
    <dgm:pt modelId="{4A26E00F-7F32-4F9A-8A15-60CEFC01578B}" type="pres">
      <dgm:prSet presAssocID="{8E1887B0-B223-4650-93C1-FAF7A6FD61DA}" presName="parentText" presStyleLbl="alignNode1" presStyleIdx="0" presStyleCnt="4">
        <dgm:presLayoutVars>
          <dgm:chMax val="1"/>
          <dgm:bulletEnabled val="1"/>
        </dgm:presLayoutVars>
      </dgm:prSet>
      <dgm:spPr/>
    </dgm:pt>
    <dgm:pt modelId="{668A802A-2186-4BF3-95C6-2FB584A1DA33}" type="pres">
      <dgm:prSet presAssocID="{8E1887B0-B223-4650-93C1-FAF7A6FD61DA}" presName="descendantText" presStyleLbl="alignAcc1" presStyleIdx="0" presStyleCnt="4">
        <dgm:presLayoutVars>
          <dgm:bulletEnabled val="1"/>
        </dgm:presLayoutVars>
      </dgm:prSet>
      <dgm:spPr/>
    </dgm:pt>
    <dgm:pt modelId="{55CBB9CA-2DB7-4E26-8687-DD7C78D867D3}" type="pres">
      <dgm:prSet presAssocID="{D5C27C0F-A1D1-4939-947F-6605F653C03A}" presName="sp" presStyleCnt="0"/>
      <dgm:spPr/>
    </dgm:pt>
    <dgm:pt modelId="{1048FBDF-8186-4983-A702-6875A3F80D1F}" type="pres">
      <dgm:prSet presAssocID="{55BD4D56-3348-427D-9D69-449D2C8AC1AD}" presName="composite" presStyleCnt="0"/>
      <dgm:spPr/>
    </dgm:pt>
    <dgm:pt modelId="{4B11F76A-3496-4843-A573-CFA2E4750D04}" type="pres">
      <dgm:prSet presAssocID="{55BD4D56-3348-427D-9D69-449D2C8AC1AD}" presName="parentText" presStyleLbl="alignNode1" presStyleIdx="1" presStyleCnt="4">
        <dgm:presLayoutVars>
          <dgm:chMax val="1"/>
          <dgm:bulletEnabled val="1"/>
        </dgm:presLayoutVars>
      </dgm:prSet>
      <dgm:spPr/>
    </dgm:pt>
    <dgm:pt modelId="{E154D7FF-39EC-4A06-8963-BFCBA3D687C8}" type="pres">
      <dgm:prSet presAssocID="{55BD4D56-3348-427D-9D69-449D2C8AC1AD}" presName="descendantText" presStyleLbl="alignAcc1" presStyleIdx="1" presStyleCnt="4">
        <dgm:presLayoutVars>
          <dgm:bulletEnabled val="1"/>
        </dgm:presLayoutVars>
      </dgm:prSet>
      <dgm:spPr/>
    </dgm:pt>
    <dgm:pt modelId="{1A5E0EEE-3690-4D09-9FE6-282FC49789EB}" type="pres">
      <dgm:prSet presAssocID="{6C4698E1-78C3-4262-A5C1-0635FECFB49D}" presName="sp" presStyleCnt="0"/>
      <dgm:spPr/>
    </dgm:pt>
    <dgm:pt modelId="{208F46B5-5107-43BF-8EC9-B2E45BB68DA4}" type="pres">
      <dgm:prSet presAssocID="{6AC05C64-441F-49BF-AD8D-0822C6211535}" presName="composite" presStyleCnt="0"/>
      <dgm:spPr/>
    </dgm:pt>
    <dgm:pt modelId="{130C2F93-8AFA-4C21-8B91-F67D1C2FC66F}" type="pres">
      <dgm:prSet presAssocID="{6AC05C64-441F-49BF-AD8D-0822C6211535}" presName="parentText" presStyleLbl="alignNode1" presStyleIdx="2" presStyleCnt="4">
        <dgm:presLayoutVars>
          <dgm:chMax val="1"/>
          <dgm:bulletEnabled val="1"/>
        </dgm:presLayoutVars>
      </dgm:prSet>
      <dgm:spPr/>
    </dgm:pt>
    <dgm:pt modelId="{BFA267C9-901A-4EF2-B227-AD4916F12F5A}" type="pres">
      <dgm:prSet presAssocID="{6AC05C64-441F-49BF-AD8D-0822C6211535}" presName="descendantText" presStyleLbl="alignAcc1" presStyleIdx="2" presStyleCnt="4">
        <dgm:presLayoutVars>
          <dgm:bulletEnabled val="1"/>
        </dgm:presLayoutVars>
      </dgm:prSet>
      <dgm:spPr/>
    </dgm:pt>
    <dgm:pt modelId="{CA728DED-D96F-4798-BB8D-800D7CCFBF3D}" type="pres">
      <dgm:prSet presAssocID="{A1ECEA76-860C-48EA-8F51-1D72ECFDD321}" presName="sp" presStyleCnt="0"/>
      <dgm:spPr/>
    </dgm:pt>
    <dgm:pt modelId="{5E002F39-51DD-41CB-AEE8-2196EB9BCC20}" type="pres">
      <dgm:prSet presAssocID="{FCBA7EC2-D39D-4370-B5B1-3E9EEA0326F3}" presName="composite" presStyleCnt="0"/>
      <dgm:spPr/>
    </dgm:pt>
    <dgm:pt modelId="{82655A0F-1658-49E1-A237-2ABC6200716F}" type="pres">
      <dgm:prSet presAssocID="{FCBA7EC2-D39D-4370-B5B1-3E9EEA0326F3}" presName="parentText" presStyleLbl="alignNode1" presStyleIdx="3" presStyleCnt="4">
        <dgm:presLayoutVars>
          <dgm:chMax val="1"/>
          <dgm:bulletEnabled val="1"/>
        </dgm:presLayoutVars>
      </dgm:prSet>
      <dgm:spPr/>
    </dgm:pt>
    <dgm:pt modelId="{6C4BCFCC-D918-4F6D-8ACB-2B9DF2D9B81D}" type="pres">
      <dgm:prSet presAssocID="{FCBA7EC2-D39D-4370-B5B1-3E9EEA0326F3}" presName="descendantText" presStyleLbl="alignAcc1" presStyleIdx="3" presStyleCnt="4">
        <dgm:presLayoutVars>
          <dgm:bulletEnabled val="1"/>
        </dgm:presLayoutVars>
      </dgm:prSet>
      <dgm:spPr/>
    </dgm:pt>
  </dgm:ptLst>
  <dgm:cxnLst>
    <dgm:cxn modelId="{38094F17-6079-4B15-A8E4-A231576E11D9}" srcId="{FCBA7EC2-D39D-4370-B5B1-3E9EEA0326F3}" destId="{3220168D-BCB6-4533-B0A2-7910460CAE97}" srcOrd="0" destOrd="0" parTransId="{BACE6876-CCCC-47FB-A99F-A24C937C9565}" sibTransId="{9433872A-3A40-470F-859F-0EBFCF9A16B9}"/>
    <dgm:cxn modelId="{35541018-8907-47D1-8878-3F044BE4AAF3}" type="presOf" srcId="{28046A6D-978F-40CD-8996-92A6101DE841}" destId="{BFA267C9-901A-4EF2-B227-AD4916F12F5A}" srcOrd="0" destOrd="0" presId="urn:microsoft.com/office/officeart/2005/8/layout/chevron2"/>
    <dgm:cxn modelId="{A4DB742A-C4A2-4EA7-83DA-3AC5EBB4B049}" type="presOf" srcId="{55BD4D56-3348-427D-9D69-449D2C8AC1AD}" destId="{4B11F76A-3496-4843-A573-CFA2E4750D04}" srcOrd="0" destOrd="0" presId="urn:microsoft.com/office/officeart/2005/8/layout/chevron2"/>
    <dgm:cxn modelId="{E6819935-D9BF-498A-B9C8-207AF8AD234C}" type="presOf" srcId="{8E1887B0-B223-4650-93C1-FAF7A6FD61DA}" destId="{4A26E00F-7F32-4F9A-8A15-60CEFC01578B}" srcOrd="0" destOrd="0" presId="urn:microsoft.com/office/officeart/2005/8/layout/chevron2"/>
    <dgm:cxn modelId="{D402765C-D7F8-45F1-8351-1BC4ECE2EFF7}" srcId="{55BD4D56-3348-427D-9D69-449D2C8AC1AD}" destId="{4E5FAAAF-5BDF-48BC-A92A-CAB7630C716F}" srcOrd="0" destOrd="0" parTransId="{33479E76-C343-4655-9BB7-D020E30E4583}" sibTransId="{47FAC552-6F67-4AEE-A97E-E01EAA8E5ACA}"/>
    <dgm:cxn modelId="{0927A948-429B-42BC-85ED-FD8A066D41C1}" srcId="{6028BD1D-04C7-4463-8ABF-290AB1C5F66B}" destId="{6AC05C64-441F-49BF-AD8D-0822C6211535}" srcOrd="2" destOrd="0" parTransId="{74C6AB4B-7EDF-4B24-B1D3-6D415A09396F}" sibTransId="{A1ECEA76-860C-48EA-8F51-1D72ECFDD321}"/>
    <dgm:cxn modelId="{00658269-7164-4362-8296-6C7B94F6A823}" srcId="{6AC05C64-441F-49BF-AD8D-0822C6211535}" destId="{28046A6D-978F-40CD-8996-92A6101DE841}" srcOrd="0" destOrd="0" parTransId="{2646AD67-B19C-4435-A686-D262C931ADFC}" sibTransId="{F1418A12-BDCA-4ED4-8FBA-0A9A114E44C7}"/>
    <dgm:cxn modelId="{FB8A0F57-BDE8-473D-BE50-92F9F7ED4D80}" type="presOf" srcId="{6028BD1D-04C7-4463-8ABF-290AB1C5F66B}" destId="{DBA19200-536E-4740-A029-B016385905C0}" srcOrd="0" destOrd="0" presId="urn:microsoft.com/office/officeart/2005/8/layout/chevron2"/>
    <dgm:cxn modelId="{9F9A3683-F95A-43C1-8A85-53F26B0096F2}" srcId="{6028BD1D-04C7-4463-8ABF-290AB1C5F66B}" destId="{55BD4D56-3348-427D-9D69-449D2C8AC1AD}" srcOrd="1" destOrd="0" parTransId="{7A3AB462-AB79-4996-9F94-F40F6FD961AA}" sibTransId="{6C4698E1-78C3-4262-A5C1-0635FECFB49D}"/>
    <dgm:cxn modelId="{A0015585-8E27-4E62-97E3-E9AB014355E4}" srcId="{6028BD1D-04C7-4463-8ABF-290AB1C5F66B}" destId="{8E1887B0-B223-4650-93C1-FAF7A6FD61DA}" srcOrd="0" destOrd="0" parTransId="{9C1F6084-2CC6-478D-83B1-C91A5CEF6827}" sibTransId="{D5C27C0F-A1D1-4939-947F-6605F653C03A}"/>
    <dgm:cxn modelId="{86D73792-C571-4BEF-8DEC-EF7F20BE84DD}" srcId="{6028BD1D-04C7-4463-8ABF-290AB1C5F66B}" destId="{FCBA7EC2-D39D-4370-B5B1-3E9EEA0326F3}" srcOrd="3" destOrd="0" parTransId="{AB63561D-BBDA-433A-A012-B3B13DA17AAC}" sibTransId="{66E7DE90-483C-4908-9CC7-97C1D9F3A9DB}"/>
    <dgm:cxn modelId="{BD8A7595-AB0A-4CA6-9344-0AF0EE147101}" type="presOf" srcId="{A496B3C0-D572-41B9-973B-55903F63EC5A}" destId="{668A802A-2186-4BF3-95C6-2FB584A1DA33}" srcOrd="0" destOrd="0" presId="urn:microsoft.com/office/officeart/2005/8/layout/chevron2"/>
    <dgm:cxn modelId="{3C2B0DB2-A09D-4C6A-A15C-97637C9DD597}" type="presOf" srcId="{4E5FAAAF-5BDF-48BC-A92A-CAB7630C716F}" destId="{E154D7FF-39EC-4A06-8963-BFCBA3D687C8}" srcOrd="0" destOrd="0" presId="urn:microsoft.com/office/officeart/2005/8/layout/chevron2"/>
    <dgm:cxn modelId="{06DF20DC-5063-4B4B-AE14-D8612EEAFD77}" srcId="{8E1887B0-B223-4650-93C1-FAF7A6FD61DA}" destId="{A496B3C0-D572-41B9-973B-55903F63EC5A}" srcOrd="0" destOrd="0" parTransId="{1996F6C4-CA93-41C5-991C-8E352FFDBDDE}" sibTransId="{08876A3F-AD69-441D-8EE1-14BD5FE7728C}"/>
    <dgm:cxn modelId="{70A88EE1-5BFB-47D2-9FC4-8590FE34E211}" type="presOf" srcId="{6AC05C64-441F-49BF-AD8D-0822C6211535}" destId="{130C2F93-8AFA-4C21-8B91-F67D1C2FC66F}" srcOrd="0" destOrd="0" presId="urn:microsoft.com/office/officeart/2005/8/layout/chevron2"/>
    <dgm:cxn modelId="{EE7108E4-9BD3-4123-B77D-A8E4B876B250}" type="presOf" srcId="{FCBA7EC2-D39D-4370-B5B1-3E9EEA0326F3}" destId="{82655A0F-1658-49E1-A237-2ABC6200716F}" srcOrd="0" destOrd="0" presId="urn:microsoft.com/office/officeart/2005/8/layout/chevron2"/>
    <dgm:cxn modelId="{300AA6FE-8660-4259-BBC9-C0F590EF1915}" type="presOf" srcId="{3220168D-BCB6-4533-B0A2-7910460CAE97}" destId="{6C4BCFCC-D918-4F6D-8ACB-2B9DF2D9B81D}" srcOrd="0" destOrd="0" presId="urn:microsoft.com/office/officeart/2005/8/layout/chevron2"/>
    <dgm:cxn modelId="{0B053EBB-5AF9-49B9-8888-3EF3E5AC4C33}" type="presParOf" srcId="{DBA19200-536E-4740-A029-B016385905C0}" destId="{C6F5D845-A531-4382-8087-F3C0D26BB4D4}" srcOrd="0" destOrd="0" presId="urn:microsoft.com/office/officeart/2005/8/layout/chevron2"/>
    <dgm:cxn modelId="{5C472569-F421-4C85-B731-6C558E103B2E}" type="presParOf" srcId="{C6F5D845-A531-4382-8087-F3C0D26BB4D4}" destId="{4A26E00F-7F32-4F9A-8A15-60CEFC01578B}" srcOrd="0" destOrd="0" presId="urn:microsoft.com/office/officeart/2005/8/layout/chevron2"/>
    <dgm:cxn modelId="{88370F10-065C-43F7-B504-57DD2CF80FE5}" type="presParOf" srcId="{C6F5D845-A531-4382-8087-F3C0D26BB4D4}" destId="{668A802A-2186-4BF3-95C6-2FB584A1DA33}" srcOrd="1" destOrd="0" presId="urn:microsoft.com/office/officeart/2005/8/layout/chevron2"/>
    <dgm:cxn modelId="{74D67760-38EF-425E-8F66-4CAAB8F3D708}" type="presParOf" srcId="{DBA19200-536E-4740-A029-B016385905C0}" destId="{55CBB9CA-2DB7-4E26-8687-DD7C78D867D3}" srcOrd="1" destOrd="0" presId="urn:microsoft.com/office/officeart/2005/8/layout/chevron2"/>
    <dgm:cxn modelId="{69138506-0246-4408-8921-3EB6BF82081A}" type="presParOf" srcId="{DBA19200-536E-4740-A029-B016385905C0}" destId="{1048FBDF-8186-4983-A702-6875A3F80D1F}" srcOrd="2" destOrd="0" presId="urn:microsoft.com/office/officeart/2005/8/layout/chevron2"/>
    <dgm:cxn modelId="{FAD70A39-402F-43B7-B3D7-3DC369FC1601}" type="presParOf" srcId="{1048FBDF-8186-4983-A702-6875A3F80D1F}" destId="{4B11F76A-3496-4843-A573-CFA2E4750D04}" srcOrd="0" destOrd="0" presId="urn:microsoft.com/office/officeart/2005/8/layout/chevron2"/>
    <dgm:cxn modelId="{689EBAD0-2B0D-4EEF-B7AB-04D2A4E21C90}" type="presParOf" srcId="{1048FBDF-8186-4983-A702-6875A3F80D1F}" destId="{E154D7FF-39EC-4A06-8963-BFCBA3D687C8}" srcOrd="1" destOrd="0" presId="urn:microsoft.com/office/officeart/2005/8/layout/chevron2"/>
    <dgm:cxn modelId="{04720086-9353-4A80-A209-11B09F37C3B5}" type="presParOf" srcId="{DBA19200-536E-4740-A029-B016385905C0}" destId="{1A5E0EEE-3690-4D09-9FE6-282FC49789EB}" srcOrd="3" destOrd="0" presId="urn:microsoft.com/office/officeart/2005/8/layout/chevron2"/>
    <dgm:cxn modelId="{E6DDC4D8-4CE4-4F47-AB52-78A4674B51C5}" type="presParOf" srcId="{DBA19200-536E-4740-A029-B016385905C0}" destId="{208F46B5-5107-43BF-8EC9-B2E45BB68DA4}" srcOrd="4" destOrd="0" presId="urn:microsoft.com/office/officeart/2005/8/layout/chevron2"/>
    <dgm:cxn modelId="{68E0A90D-7BC5-476F-AD5A-B17CDAC16802}" type="presParOf" srcId="{208F46B5-5107-43BF-8EC9-B2E45BB68DA4}" destId="{130C2F93-8AFA-4C21-8B91-F67D1C2FC66F}" srcOrd="0" destOrd="0" presId="urn:microsoft.com/office/officeart/2005/8/layout/chevron2"/>
    <dgm:cxn modelId="{38DC487F-56B5-4093-884F-8E33EA66900E}" type="presParOf" srcId="{208F46B5-5107-43BF-8EC9-B2E45BB68DA4}" destId="{BFA267C9-901A-4EF2-B227-AD4916F12F5A}" srcOrd="1" destOrd="0" presId="urn:microsoft.com/office/officeart/2005/8/layout/chevron2"/>
    <dgm:cxn modelId="{051FEF9B-D237-4444-B530-70AE7928B318}" type="presParOf" srcId="{DBA19200-536E-4740-A029-B016385905C0}" destId="{CA728DED-D96F-4798-BB8D-800D7CCFBF3D}" srcOrd="5" destOrd="0" presId="urn:microsoft.com/office/officeart/2005/8/layout/chevron2"/>
    <dgm:cxn modelId="{03ABBDF0-23E7-4BF4-979A-9A647A654558}" type="presParOf" srcId="{DBA19200-536E-4740-A029-B016385905C0}" destId="{5E002F39-51DD-41CB-AEE8-2196EB9BCC20}" srcOrd="6" destOrd="0" presId="urn:microsoft.com/office/officeart/2005/8/layout/chevron2"/>
    <dgm:cxn modelId="{A408A142-35B3-4DF6-8F88-E7C55D69FD47}" type="presParOf" srcId="{5E002F39-51DD-41CB-AEE8-2196EB9BCC20}" destId="{82655A0F-1658-49E1-A237-2ABC6200716F}" srcOrd="0" destOrd="0" presId="urn:microsoft.com/office/officeart/2005/8/layout/chevron2"/>
    <dgm:cxn modelId="{E6353645-E97A-45B2-8891-F0A09D9EC337}" type="presParOf" srcId="{5E002F39-51DD-41CB-AEE8-2196EB9BCC20}" destId="{6C4BCFCC-D918-4F6D-8ACB-2B9DF2D9B81D}"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F0BBB2-8347-48F5-9965-FABA26E2B624}"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US"/>
        </a:p>
      </dgm:t>
    </dgm:pt>
    <dgm:pt modelId="{94E96BBB-4879-488A-AE7F-F43908990803}">
      <dgm:prSet phldrT="[Text]" custT="1"/>
      <dgm:spPr/>
      <dgm:t>
        <a:bodyPr/>
        <a:lstStyle/>
        <a:p>
          <a:r>
            <a:rPr lang="en-US" sz="2000" dirty="0">
              <a:solidFill>
                <a:schemeClr val="tx1"/>
              </a:solidFill>
              <a:latin typeface="Calibri" panose="020F0502020204030204" pitchFamily="34" charset="0"/>
            </a:rPr>
            <a:t>Aesthetically pleasing</a:t>
          </a:r>
        </a:p>
      </dgm:t>
    </dgm:pt>
    <dgm:pt modelId="{39137A74-3EF5-4C7D-9514-D3BCD679FB51}" type="parTrans" cxnId="{2419CBC1-5273-464D-BAA5-DD598F6D67AF}">
      <dgm:prSet/>
      <dgm:spPr/>
      <dgm:t>
        <a:bodyPr/>
        <a:lstStyle/>
        <a:p>
          <a:endParaRPr lang="en-US" sz="1600">
            <a:solidFill>
              <a:schemeClr val="tx1"/>
            </a:solidFill>
            <a:latin typeface="Calibri" panose="020F0502020204030204" pitchFamily="34" charset="0"/>
          </a:endParaRPr>
        </a:p>
      </dgm:t>
    </dgm:pt>
    <dgm:pt modelId="{416B75CC-19EA-4CF7-A074-A4FA69ECC84B}" type="sibTrans" cxnId="{2419CBC1-5273-464D-BAA5-DD598F6D67AF}">
      <dgm:prSet/>
      <dgm:spPr/>
      <dgm:t>
        <a:bodyPr/>
        <a:lstStyle/>
        <a:p>
          <a:endParaRPr lang="en-US" sz="1600">
            <a:solidFill>
              <a:schemeClr val="tx1"/>
            </a:solidFill>
            <a:latin typeface="Calibri" panose="020F0502020204030204" pitchFamily="34" charset="0"/>
          </a:endParaRPr>
        </a:p>
      </dgm:t>
    </dgm:pt>
    <dgm:pt modelId="{D2A31364-6CCF-436C-9BBC-BE7EB02ABD6C}">
      <dgm:prSet phldrT="[Text]" custT="1"/>
      <dgm:spPr/>
      <dgm:t>
        <a:bodyPr/>
        <a:lstStyle/>
        <a:p>
          <a:r>
            <a:rPr lang="en-US" sz="2000" dirty="0">
              <a:solidFill>
                <a:schemeClr val="tx1"/>
              </a:solidFill>
              <a:latin typeface="Calibri" panose="020F0502020204030204" pitchFamily="34" charset="0"/>
            </a:rPr>
            <a:t>Graphical design is a top priority</a:t>
          </a:r>
        </a:p>
      </dgm:t>
    </dgm:pt>
    <dgm:pt modelId="{3924166D-F0DD-4896-A539-D950CA8F0057}" type="parTrans" cxnId="{C1F85030-4EC2-429D-BE44-6118E0D5D815}">
      <dgm:prSet/>
      <dgm:spPr/>
      <dgm:t>
        <a:bodyPr/>
        <a:lstStyle/>
        <a:p>
          <a:endParaRPr lang="en-US" sz="1600">
            <a:solidFill>
              <a:schemeClr val="tx1"/>
            </a:solidFill>
            <a:latin typeface="Calibri" panose="020F0502020204030204" pitchFamily="34" charset="0"/>
          </a:endParaRPr>
        </a:p>
      </dgm:t>
    </dgm:pt>
    <dgm:pt modelId="{E96F42B5-B3B0-4215-96E5-DD537DCE2BC3}" type="sibTrans" cxnId="{C1F85030-4EC2-429D-BE44-6118E0D5D815}">
      <dgm:prSet/>
      <dgm:spPr/>
      <dgm:t>
        <a:bodyPr/>
        <a:lstStyle/>
        <a:p>
          <a:endParaRPr lang="en-US" sz="1600">
            <a:solidFill>
              <a:schemeClr val="tx1"/>
            </a:solidFill>
            <a:latin typeface="Calibri" panose="020F0502020204030204" pitchFamily="34" charset="0"/>
          </a:endParaRPr>
        </a:p>
      </dgm:t>
    </dgm:pt>
    <dgm:pt modelId="{C291C53B-9135-4ECC-A2A2-D83859223892}">
      <dgm:prSet phldrT="[Text]" custT="1"/>
      <dgm:spPr/>
      <dgm:t>
        <a:bodyPr/>
        <a:lstStyle/>
        <a:p>
          <a:r>
            <a:rPr lang="en-US" sz="2000" dirty="0">
              <a:solidFill>
                <a:schemeClr val="tx1"/>
              </a:solidFill>
              <a:latin typeface="Calibri" panose="020F0502020204030204" pitchFamily="34" charset="0"/>
            </a:rPr>
            <a:t>Usable</a:t>
          </a:r>
        </a:p>
      </dgm:t>
    </dgm:pt>
    <dgm:pt modelId="{1712601D-7A7A-4813-B4CA-DD9AC52A37E7}" type="parTrans" cxnId="{856B0ED8-1611-4339-9ADC-E5840C143617}">
      <dgm:prSet/>
      <dgm:spPr/>
      <dgm:t>
        <a:bodyPr/>
        <a:lstStyle/>
        <a:p>
          <a:endParaRPr lang="en-US" sz="1600">
            <a:solidFill>
              <a:schemeClr val="tx1"/>
            </a:solidFill>
            <a:latin typeface="Calibri" panose="020F0502020204030204" pitchFamily="34" charset="0"/>
          </a:endParaRPr>
        </a:p>
      </dgm:t>
    </dgm:pt>
    <dgm:pt modelId="{5F695D2B-E8FA-4FFB-ABB4-42DAE0314F82}" type="sibTrans" cxnId="{856B0ED8-1611-4339-9ADC-E5840C143617}">
      <dgm:prSet/>
      <dgm:spPr/>
      <dgm:t>
        <a:bodyPr/>
        <a:lstStyle/>
        <a:p>
          <a:endParaRPr lang="en-US" sz="1600">
            <a:solidFill>
              <a:schemeClr val="tx1"/>
            </a:solidFill>
            <a:latin typeface="Calibri" panose="020F0502020204030204" pitchFamily="34" charset="0"/>
          </a:endParaRPr>
        </a:p>
      </dgm:t>
    </dgm:pt>
    <dgm:pt modelId="{A2A1A395-2D8E-47A6-A7C0-A2AA035707BE}">
      <dgm:prSet phldrT="[Text]" custT="1"/>
      <dgm:spPr/>
      <dgm:t>
        <a:bodyPr/>
        <a:lstStyle/>
        <a:p>
          <a:r>
            <a:rPr lang="en-US" sz="2000" dirty="0">
              <a:solidFill>
                <a:schemeClr val="tx1"/>
              </a:solidFill>
              <a:latin typeface="Calibri" panose="020F0502020204030204" pitchFamily="34" charset="0"/>
            </a:rPr>
            <a:t>Easy to maintain</a:t>
          </a:r>
        </a:p>
      </dgm:t>
    </dgm:pt>
    <dgm:pt modelId="{99815A3A-71B0-4090-AC71-C4E60D3E9449}" type="parTrans" cxnId="{DFD755FE-8F70-4411-920B-192DC5BA844E}">
      <dgm:prSet/>
      <dgm:spPr/>
      <dgm:t>
        <a:bodyPr/>
        <a:lstStyle/>
        <a:p>
          <a:endParaRPr lang="en-US" sz="1600">
            <a:solidFill>
              <a:schemeClr val="tx1"/>
            </a:solidFill>
            <a:latin typeface="Calibri" panose="020F0502020204030204" pitchFamily="34" charset="0"/>
          </a:endParaRPr>
        </a:p>
      </dgm:t>
    </dgm:pt>
    <dgm:pt modelId="{F0F155A1-7FE9-4BDA-8357-B80559829020}" type="sibTrans" cxnId="{DFD755FE-8F70-4411-920B-192DC5BA844E}">
      <dgm:prSet/>
      <dgm:spPr/>
      <dgm:t>
        <a:bodyPr/>
        <a:lstStyle/>
        <a:p>
          <a:endParaRPr lang="en-US" sz="1600">
            <a:solidFill>
              <a:schemeClr val="tx1"/>
            </a:solidFill>
            <a:latin typeface="Calibri" panose="020F0502020204030204" pitchFamily="34" charset="0"/>
          </a:endParaRPr>
        </a:p>
      </dgm:t>
    </dgm:pt>
    <dgm:pt modelId="{FA9985B8-D3E7-41FB-8305-8A249CCBC5BE}" type="pres">
      <dgm:prSet presAssocID="{7DF0BBB2-8347-48F5-9965-FABA26E2B624}" presName="diagram" presStyleCnt="0">
        <dgm:presLayoutVars>
          <dgm:dir/>
          <dgm:resizeHandles val="exact"/>
        </dgm:presLayoutVars>
      </dgm:prSet>
      <dgm:spPr/>
    </dgm:pt>
    <dgm:pt modelId="{5F53E086-0A92-406D-9611-B4DF1F59685A}" type="pres">
      <dgm:prSet presAssocID="{94E96BBB-4879-488A-AE7F-F43908990803}" presName="node" presStyleLbl="node1" presStyleIdx="0" presStyleCnt="4">
        <dgm:presLayoutVars>
          <dgm:bulletEnabled val="1"/>
        </dgm:presLayoutVars>
      </dgm:prSet>
      <dgm:spPr/>
    </dgm:pt>
    <dgm:pt modelId="{26F8446D-439D-4F17-80F6-4078CE5D81A9}" type="pres">
      <dgm:prSet presAssocID="{416B75CC-19EA-4CF7-A074-A4FA69ECC84B}" presName="sibTrans" presStyleCnt="0"/>
      <dgm:spPr/>
    </dgm:pt>
    <dgm:pt modelId="{248A9087-E48A-4FF4-A633-10FDE311FD5B}" type="pres">
      <dgm:prSet presAssocID="{C291C53B-9135-4ECC-A2A2-D83859223892}" presName="node" presStyleLbl="node1" presStyleIdx="1" presStyleCnt="4">
        <dgm:presLayoutVars>
          <dgm:bulletEnabled val="1"/>
        </dgm:presLayoutVars>
      </dgm:prSet>
      <dgm:spPr/>
    </dgm:pt>
    <dgm:pt modelId="{F3E0014F-7C23-4B25-BCCE-43DDB3DBB2EC}" type="pres">
      <dgm:prSet presAssocID="{5F695D2B-E8FA-4FFB-ABB4-42DAE0314F82}" presName="sibTrans" presStyleCnt="0"/>
      <dgm:spPr/>
    </dgm:pt>
    <dgm:pt modelId="{829B8465-9E0A-465C-AA84-4409D563002D}" type="pres">
      <dgm:prSet presAssocID="{A2A1A395-2D8E-47A6-A7C0-A2AA035707BE}" presName="node" presStyleLbl="node1" presStyleIdx="2" presStyleCnt="4">
        <dgm:presLayoutVars>
          <dgm:bulletEnabled val="1"/>
        </dgm:presLayoutVars>
      </dgm:prSet>
      <dgm:spPr/>
    </dgm:pt>
    <dgm:pt modelId="{CA41EBD8-1506-41FC-B23A-CF9688015D92}" type="pres">
      <dgm:prSet presAssocID="{F0F155A1-7FE9-4BDA-8357-B80559829020}" presName="sibTrans" presStyleCnt="0"/>
      <dgm:spPr/>
    </dgm:pt>
    <dgm:pt modelId="{58F42E60-7530-4ACF-A88D-8DC87F3AEDF7}" type="pres">
      <dgm:prSet presAssocID="{D2A31364-6CCF-436C-9BBC-BE7EB02ABD6C}" presName="node" presStyleLbl="node1" presStyleIdx="3" presStyleCnt="4">
        <dgm:presLayoutVars>
          <dgm:bulletEnabled val="1"/>
        </dgm:presLayoutVars>
      </dgm:prSet>
      <dgm:spPr/>
    </dgm:pt>
  </dgm:ptLst>
  <dgm:cxnLst>
    <dgm:cxn modelId="{4563BE20-4997-496C-9A66-F57615577BCD}" type="presOf" srcId="{94E96BBB-4879-488A-AE7F-F43908990803}" destId="{5F53E086-0A92-406D-9611-B4DF1F59685A}" srcOrd="0" destOrd="0" presId="urn:microsoft.com/office/officeart/2005/8/layout/default"/>
    <dgm:cxn modelId="{C1F85030-4EC2-429D-BE44-6118E0D5D815}" srcId="{7DF0BBB2-8347-48F5-9965-FABA26E2B624}" destId="{D2A31364-6CCF-436C-9BBC-BE7EB02ABD6C}" srcOrd="3" destOrd="0" parTransId="{3924166D-F0DD-4896-A539-D950CA8F0057}" sibTransId="{E96F42B5-B3B0-4215-96E5-DD537DCE2BC3}"/>
    <dgm:cxn modelId="{9B3A5880-6F86-43A2-8744-7CCC6AC3922F}" type="presOf" srcId="{7DF0BBB2-8347-48F5-9965-FABA26E2B624}" destId="{FA9985B8-D3E7-41FB-8305-8A249CCBC5BE}" srcOrd="0" destOrd="0" presId="urn:microsoft.com/office/officeart/2005/8/layout/default"/>
    <dgm:cxn modelId="{7A1BCEBD-8DF5-49A0-B67B-0C12775BB374}" type="presOf" srcId="{A2A1A395-2D8E-47A6-A7C0-A2AA035707BE}" destId="{829B8465-9E0A-465C-AA84-4409D563002D}" srcOrd="0" destOrd="0" presId="urn:microsoft.com/office/officeart/2005/8/layout/default"/>
    <dgm:cxn modelId="{22A331BE-779B-4CAD-BCE6-3843F55EC2D5}" type="presOf" srcId="{C291C53B-9135-4ECC-A2A2-D83859223892}" destId="{248A9087-E48A-4FF4-A633-10FDE311FD5B}" srcOrd="0" destOrd="0" presId="urn:microsoft.com/office/officeart/2005/8/layout/default"/>
    <dgm:cxn modelId="{2419CBC1-5273-464D-BAA5-DD598F6D67AF}" srcId="{7DF0BBB2-8347-48F5-9965-FABA26E2B624}" destId="{94E96BBB-4879-488A-AE7F-F43908990803}" srcOrd="0" destOrd="0" parTransId="{39137A74-3EF5-4C7D-9514-D3BCD679FB51}" sibTransId="{416B75CC-19EA-4CF7-A074-A4FA69ECC84B}"/>
    <dgm:cxn modelId="{297180C3-B9D8-46C7-83D1-A5278BCED537}" type="presOf" srcId="{D2A31364-6CCF-436C-9BBC-BE7EB02ABD6C}" destId="{58F42E60-7530-4ACF-A88D-8DC87F3AEDF7}" srcOrd="0" destOrd="0" presId="urn:microsoft.com/office/officeart/2005/8/layout/default"/>
    <dgm:cxn modelId="{856B0ED8-1611-4339-9ADC-E5840C143617}" srcId="{7DF0BBB2-8347-48F5-9965-FABA26E2B624}" destId="{C291C53B-9135-4ECC-A2A2-D83859223892}" srcOrd="1" destOrd="0" parTransId="{1712601D-7A7A-4813-B4CA-DD9AC52A37E7}" sibTransId="{5F695D2B-E8FA-4FFB-ABB4-42DAE0314F82}"/>
    <dgm:cxn modelId="{DFD755FE-8F70-4411-920B-192DC5BA844E}" srcId="{7DF0BBB2-8347-48F5-9965-FABA26E2B624}" destId="{A2A1A395-2D8E-47A6-A7C0-A2AA035707BE}" srcOrd="2" destOrd="0" parTransId="{99815A3A-71B0-4090-AC71-C4E60D3E9449}" sibTransId="{F0F155A1-7FE9-4BDA-8357-B80559829020}"/>
    <dgm:cxn modelId="{BC7A7F55-A02E-4B3A-AE64-5F26E08E7663}" type="presParOf" srcId="{FA9985B8-D3E7-41FB-8305-8A249CCBC5BE}" destId="{5F53E086-0A92-406D-9611-B4DF1F59685A}" srcOrd="0" destOrd="0" presId="urn:microsoft.com/office/officeart/2005/8/layout/default"/>
    <dgm:cxn modelId="{42FDC664-65E3-47D5-BF3D-7E4322A30F89}" type="presParOf" srcId="{FA9985B8-D3E7-41FB-8305-8A249CCBC5BE}" destId="{26F8446D-439D-4F17-80F6-4078CE5D81A9}" srcOrd="1" destOrd="0" presId="urn:microsoft.com/office/officeart/2005/8/layout/default"/>
    <dgm:cxn modelId="{103998D5-CD57-468A-874A-86A5B12D9411}" type="presParOf" srcId="{FA9985B8-D3E7-41FB-8305-8A249CCBC5BE}" destId="{248A9087-E48A-4FF4-A633-10FDE311FD5B}" srcOrd="2" destOrd="0" presId="urn:microsoft.com/office/officeart/2005/8/layout/default"/>
    <dgm:cxn modelId="{108634F3-6E2E-4853-94C8-AB4ED287FA8C}" type="presParOf" srcId="{FA9985B8-D3E7-41FB-8305-8A249CCBC5BE}" destId="{F3E0014F-7C23-4B25-BCCE-43DDB3DBB2EC}" srcOrd="3" destOrd="0" presId="urn:microsoft.com/office/officeart/2005/8/layout/default"/>
    <dgm:cxn modelId="{E794B088-AC74-469A-BA2E-A3B8CD1794EB}" type="presParOf" srcId="{FA9985B8-D3E7-41FB-8305-8A249CCBC5BE}" destId="{829B8465-9E0A-465C-AA84-4409D563002D}" srcOrd="4" destOrd="0" presId="urn:microsoft.com/office/officeart/2005/8/layout/default"/>
    <dgm:cxn modelId="{C4982EA1-B030-4CB5-B963-E9025A9D272D}" type="presParOf" srcId="{FA9985B8-D3E7-41FB-8305-8A249CCBC5BE}" destId="{CA41EBD8-1506-41FC-B23A-CF9688015D92}" srcOrd="5" destOrd="0" presId="urn:microsoft.com/office/officeart/2005/8/layout/default"/>
    <dgm:cxn modelId="{63E8E36C-AE07-469C-B145-D13541D22C1E}" type="presParOf" srcId="{FA9985B8-D3E7-41FB-8305-8A249CCBC5BE}" destId="{58F42E60-7530-4ACF-A88D-8DC87F3AEDF7}"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7F9D97-C980-4494-ADFC-A2625DE987F0}"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F5152A6B-E241-4491-B022-46ECDABECF1E}">
      <dgm:prSet phldrT="[Text]" custT="1"/>
      <dgm:spPr/>
      <dgm:t>
        <a:bodyPr/>
        <a:lstStyle/>
        <a:p>
          <a:r>
            <a:rPr lang="en-US" sz="2400" dirty="0">
              <a:latin typeface="Calibri" panose="020F0502020204030204" pitchFamily="34" charset="0"/>
            </a:rPr>
            <a:t>Reliability</a:t>
          </a:r>
        </a:p>
      </dgm:t>
    </dgm:pt>
    <dgm:pt modelId="{C11ECEAD-22AE-432F-B370-E0F4B8E9AF28}" type="parTrans" cxnId="{577FEDCB-87E0-4E51-B95E-077C2DD2D4BD}">
      <dgm:prSet/>
      <dgm:spPr/>
      <dgm:t>
        <a:bodyPr/>
        <a:lstStyle/>
        <a:p>
          <a:endParaRPr lang="en-US" sz="1600">
            <a:latin typeface="Calibri" panose="020F0502020204030204" pitchFamily="34" charset="0"/>
          </a:endParaRPr>
        </a:p>
      </dgm:t>
    </dgm:pt>
    <dgm:pt modelId="{B488DF5E-242B-4814-9911-8E1B85B0BE33}" type="sibTrans" cxnId="{577FEDCB-87E0-4E51-B95E-077C2DD2D4BD}">
      <dgm:prSet/>
      <dgm:spPr/>
      <dgm:t>
        <a:bodyPr/>
        <a:lstStyle/>
        <a:p>
          <a:endParaRPr lang="en-US" sz="1600">
            <a:latin typeface="Calibri" panose="020F0502020204030204" pitchFamily="34" charset="0"/>
          </a:endParaRPr>
        </a:p>
      </dgm:t>
    </dgm:pt>
    <dgm:pt modelId="{93C8BBC4-D14B-479E-A8F7-95025071E210}">
      <dgm:prSet phldrT="[Text]" custT="1"/>
      <dgm:spPr/>
      <dgm:t>
        <a:bodyPr/>
        <a:lstStyle/>
        <a:p>
          <a:r>
            <a:rPr lang="en-US" sz="2400" dirty="0">
              <a:latin typeface="Calibri" panose="020F0502020204030204" pitchFamily="34" charset="0"/>
            </a:rPr>
            <a:t>Types of users</a:t>
          </a:r>
        </a:p>
      </dgm:t>
    </dgm:pt>
    <dgm:pt modelId="{F4855F30-B6F7-4F1A-B2C8-E7FF0E45ECC3}" type="parTrans" cxnId="{7D73C3D7-9807-43E1-A0EA-439248DF30E4}">
      <dgm:prSet/>
      <dgm:spPr/>
      <dgm:t>
        <a:bodyPr/>
        <a:lstStyle/>
        <a:p>
          <a:endParaRPr lang="en-US" sz="1600">
            <a:latin typeface="Calibri" panose="020F0502020204030204" pitchFamily="34" charset="0"/>
          </a:endParaRPr>
        </a:p>
      </dgm:t>
    </dgm:pt>
    <dgm:pt modelId="{48C87804-C2FC-4165-9DDB-7E583B318C5A}" type="sibTrans" cxnId="{7D73C3D7-9807-43E1-A0EA-439248DF30E4}">
      <dgm:prSet/>
      <dgm:spPr/>
      <dgm:t>
        <a:bodyPr/>
        <a:lstStyle/>
        <a:p>
          <a:endParaRPr lang="en-US" sz="1600">
            <a:latin typeface="Calibri" panose="020F0502020204030204" pitchFamily="34" charset="0"/>
          </a:endParaRPr>
        </a:p>
      </dgm:t>
    </dgm:pt>
    <dgm:pt modelId="{33B851EC-5AA8-47CD-B9CF-B84560130F52}">
      <dgm:prSet phldrT="[Text]" custT="1"/>
      <dgm:spPr/>
      <dgm:t>
        <a:bodyPr/>
        <a:lstStyle/>
        <a:p>
          <a:r>
            <a:rPr lang="en-US" sz="2400" dirty="0">
              <a:latin typeface="Calibri" panose="020F0502020204030204" pitchFamily="34" charset="0"/>
            </a:rPr>
            <a:t>Privacy</a:t>
          </a:r>
        </a:p>
      </dgm:t>
    </dgm:pt>
    <dgm:pt modelId="{F4D0D1A2-8185-4BDD-93A9-BF3F920F725F}" type="parTrans" cxnId="{1994710E-5430-44DC-A35E-BAE1861AD172}">
      <dgm:prSet/>
      <dgm:spPr/>
      <dgm:t>
        <a:bodyPr/>
        <a:lstStyle/>
        <a:p>
          <a:endParaRPr lang="en-US" sz="1600">
            <a:latin typeface="Calibri" panose="020F0502020204030204" pitchFamily="34" charset="0"/>
          </a:endParaRPr>
        </a:p>
      </dgm:t>
    </dgm:pt>
    <dgm:pt modelId="{CB399169-538B-405D-82F4-D27889B30AD9}" type="sibTrans" cxnId="{1994710E-5430-44DC-A35E-BAE1861AD172}">
      <dgm:prSet/>
      <dgm:spPr/>
      <dgm:t>
        <a:bodyPr/>
        <a:lstStyle/>
        <a:p>
          <a:endParaRPr lang="en-US" sz="1600">
            <a:latin typeface="Calibri" panose="020F0502020204030204" pitchFamily="34" charset="0"/>
          </a:endParaRPr>
        </a:p>
      </dgm:t>
    </dgm:pt>
    <dgm:pt modelId="{0E373312-B664-4613-8FEE-E858D418EFE9}">
      <dgm:prSet phldrT="[Text]" custT="1"/>
      <dgm:spPr/>
      <dgm:t>
        <a:bodyPr/>
        <a:lstStyle/>
        <a:p>
          <a:r>
            <a:rPr lang="en-US" sz="2400" dirty="0">
              <a:latin typeface="Calibri" panose="020F0502020204030204" pitchFamily="34" charset="0"/>
            </a:rPr>
            <a:t>Ethical</a:t>
          </a:r>
        </a:p>
      </dgm:t>
    </dgm:pt>
    <dgm:pt modelId="{060D25E5-7F07-4C8B-9FA1-BDC801EC1DB0}" type="parTrans" cxnId="{5EF6B44B-E448-4405-927A-9E73ADA84952}">
      <dgm:prSet/>
      <dgm:spPr/>
      <dgm:t>
        <a:bodyPr/>
        <a:lstStyle/>
        <a:p>
          <a:endParaRPr lang="en-US" sz="1600">
            <a:latin typeface="Calibri" panose="020F0502020204030204" pitchFamily="34" charset="0"/>
          </a:endParaRPr>
        </a:p>
      </dgm:t>
    </dgm:pt>
    <dgm:pt modelId="{F6DF4EE5-2CD1-414C-910E-73AD08603C8F}" type="sibTrans" cxnId="{5EF6B44B-E448-4405-927A-9E73ADA84952}">
      <dgm:prSet/>
      <dgm:spPr/>
      <dgm:t>
        <a:bodyPr/>
        <a:lstStyle/>
        <a:p>
          <a:endParaRPr lang="en-US" sz="1600">
            <a:latin typeface="Calibri" panose="020F0502020204030204" pitchFamily="34" charset="0"/>
          </a:endParaRPr>
        </a:p>
      </dgm:t>
    </dgm:pt>
    <dgm:pt modelId="{95E80FF8-B8F2-425F-A322-B5A4680E7318}">
      <dgm:prSet phldrT="[Text]" custT="1"/>
      <dgm:spPr/>
      <dgm:t>
        <a:bodyPr/>
        <a:lstStyle/>
        <a:p>
          <a:r>
            <a:rPr lang="en-US" sz="2400" dirty="0">
              <a:latin typeface="Calibri" panose="020F0502020204030204" pitchFamily="34" charset="0"/>
            </a:rPr>
            <a:t>Location concerns, </a:t>
          </a:r>
          <a:r>
            <a:rPr lang="en-US" sz="2400" dirty="0" err="1">
              <a:latin typeface="Calibri" panose="020F0502020204030204" pitchFamily="34" charset="0"/>
            </a:rPr>
            <a:t>etc</a:t>
          </a:r>
          <a:endParaRPr lang="en-US" sz="2400" dirty="0">
            <a:latin typeface="Calibri" panose="020F0502020204030204" pitchFamily="34" charset="0"/>
          </a:endParaRPr>
        </a:p>
      </dgm:t>
    </dgm:pt>
    <dgm:pt modelId="{7EA22B46-F1AA-4EE0-A448-4BD0683333DB}" type="parTrans" cxnId="{3DBB7038-9EB0-46A0-9868-3ABB50F3D61F}">
      <dgm:prSet/>
      <dgm:spPr/>
      <dgm:t>
        <a:bodyPr/>
        <a:lstStyle/>
        <a:p>
          <a:endParaRPr lang="en-US" sz="1600">
            <a:latin typeface="Calibri" panose="020F0502020204030204" pitchFamily="34" charset="0"/>
          </a:endParaRPr>
        </a:p>
      </dgm:t>
    </dgm:pt>
    <dgm:pt modelId="{1B5C60E6-D538-40C4-808E-1808B5EECA4A}" type="sibTrans" cxnId="{3DBB7038-9EB0-46A0-9868-3ABB50F3D61F}">
      <dgm:prSet/>
      <dgm:spPr/>
      <dgm:t>
        <a:bodyPr/>
        <a:lstStyle/>
        <a:p>
          <a:endParaRPr lang="en-US" sz="1600">
            <a:latin typeface="Calibri" panose="020F0502020204030204" pitchFamily="34" charset="0"/>
          </a:endParaRPr>
        </a:p>
      </dgm:t>
    </dgm:pt>
    <dgm:pt modelId="{907ADF2C-899A-433C-9745-11075B340CDC}" type="pres">
      <dgm:prSet presAssocID="{D57F9D97-C980-4494-ADFC-A2625DE987F0}" presName="linear" presStyleCnt="0">
        <dgm:presLayoutVars>
          <dgm:animLvl val="lvl"/>
          <dgm:resizeHandles val="exact"/>
        </dgm:presLayoutVars>
      </dgm:prSet>
      <dgm:spPr/>
    </dgm:pt>
    <dgm:pt modelId="{060DE035-8232-4707-9E4E-1D2EDA85FA0A}" type="pres">
      <dgm:prSet presAssocID="{F5152A6B-E241-4491-B022-46ECDABECF1E}" presName="parentText" presStyleLbl="node1" presStyleIdx="0" presStyleCnt="5">
        <dgm:presLayoutVars>
          <dgm:chMax val="0"/>
          <dgm:bulletEnabled val="1"/>
        </dgm:presLayoutVars>
      </dgm:prSet>
      <dgm:spPr/>
    </dgm:pt>
    <dgm:pt modelId="{65103090-C6A4-4034-BE99-43CBF137A7DA}" type="pres">
      <dgm:prSet presAssocID="{B488DF5E-242B-4814-9911-8E1B85B0BE33}" presName="spacer" presStyleCnt="0"/>
      <dgm:spPr/>
    </dgm:pt>
    <dgm:pt modelId="{9ABCC21F-5AA0-42E9-80D4-B1BECF90DD51}" type="pres">
      <dgm:prSet presAssocID="{93C8BBC4-D14B-479E-A8F7-95025071E210}" presName="parentText" presStyleLbl="node1" presStyleIdx="1" presStyleCnt="5">
        <dgm:presLayoutVars>
          <dgm:chMax val="0"/>
          <dgm:bulletEnabled val="1"/>
        </dgm:presLayoutVars>
      </dgm:prSet>
      <dgm:spPr/>
    </dgm:pt>
    <dgm:pt modelId="{330A11B5-11DF-460F-8CCC-D90C9B434ECF}" type="pres">
      <dgm:prSet presAssocID="{48C87804-C2FC-4165-9DDB-7E583B318C5A}" presName="spacer" presStyleCnt="0"/>
      <dgm:spPr/>
    </dgm:pt>
    <dgm:pt modelId="{8D338960-4C38-4089-9713-99E078577F31}" type="pres">
      <dgm:prSet presAssocID="{33B851EC-5AA8-47CD-B9CF-B84560130F52}" presName="parentText" presStyleLbl="node1" presStyleIdx="2" presStyleCnt="5">
        <dgm:presLayoutVars>
          <dgm:chMax val="0"/>
          <dgm:bulletEnabled val="1"/>
        </dgm:presLayoutVars>
      </dgm:prSet>
      <dgm:spPr/>
    </dgm:pt>
    <dgm:pt modelId="{7A1E3719-0973-45F9-B1DE-71DB18CC6E9F}" type="pres">
      <dgm:prSet presAssocID="{CB399169-538B-405D-82F4-D27889B30AD9}" presName="spacer" presStyleCnt="0"/>
      <dgm:spPr/>
    </dgm:pt>
    <dgm:pt modelId="{640FC1D4-C795-4880-9A1A-4A4E80B6AE58}" type="pres">
      <dgm:prSet presAssocID="{0E373312-B664-4613-8FEE-E858D418EFE9}" presName="parentText" presStyleLbl="node1" presStyleIdx="3" presStyleCnt="5">
        <dgm:presLayoutVars>
          <dgm:chMax val="0"/>
          <dgm:bulletEnabled val="1"/>
        </dgm:presLayoutVars>
      </dgm:prSet>
      <dgm:spPr/>
    </dgm:pt>
    <dgm:pt modelId="{34BD9716-0FBD-4437-A235-117A97F0016A}" type="pres">
      <dgm:prSet presAssocID="{F6DF4EE5-2CD1-414C-910E-73AD08603C8F}" presName="spacer" presStyleCnt="0"/>
      <dgm:spPr/>
    </dgm:pt>
    <dgm:pt modelId="{6F6CD3FF-EC13-424F-9266-321B7AF5588E}" type="pres">
      <dgm:prSet presAssocID="{95E80FF8-B8F2-425F-A322-B5A4680E7318}" presName="parentText" presStyleLbl="node1" presStyleIdx="4" presStyleCnt="5">
        <dgm:presLayoutVars>
          <dgm:chMax val="0"/>
          <dgm:bulletEnabled val="1"/>
        </dgm:presLayoutVars>
      </dgm:prSet>
      <dgm:spPr/>
    </dgm:pt>
  </dgm:ptLst>
  <dgm:cxnLst>
    <dgm:cxn modelId="{1994710E-5430-44DC-A35E-BAE1861AD172}" srcId="{D57F9D97-C980-4494-ADFC-A2625DE987F0}" destId="{33B851EC-5AA8-47CD-B9CF-B84560130F52}" srcOrd="2" destOrd="0" parTransId="{F4D0D1A2-8185-4BDD-93A9-BF3F920F725F}" sibTransId="{CB399169-538B-405D-82F4-D27889B30AD9}"/>
    <dgm:cxn modelId="{3DBB7038-9EB0-46A0-9868-3ABB50F3D61F}" srcId="{D57F9D97-C980-4494-ADFC-A2625DE987F0}" destId="{95E80FF8-B8F2-425F-A322-B5A4680E7318}" srcOrd="4" destOrd="0" parTransId="{7EA22B46-F1AA-4EE0-A448-4BD0683333DB}" sibTransId="{1B5C60E6-D538-40C4-808E-1808B5EECA4A}"/>
    <dgm:cxn modelId="{5EF6B44B-E448-4405-927A-9E73ADA84952}" srcId="{D57F9D97-C980-4494-ADFC-A2625DE987F0}" destId="{0E373312-B664-4613-8FEE-E858D418EFE9}" srcOrd="3" destOrd="0" parTransId="{060D25E5-7F07-4C8B-9FA1-BDC801EC1DB0}" sibTransId="{F6DF4EE5-2CD1-414C-910E-73AD08603C8F}"/>
    <dgm:cxn modelId="{B384E373-0206-4311-819B-62155A5D7C1D}" type="presOf" srcId="{33B851EC-5AA8-47CD-B9CF-B84560130F52}" destId="{8D338960-4C38-4089-9713-99E078577F31}" srcOrd="0" destOrd="0" presId="urn:microsoft.com/office/officeart/2005/8/layout/vList2"/>
    <dgm:cxn modelId="{6D439275-ED7C-423D-9578-32AF0E385092}" type="presOf" srcId="{93C8BBC4-D14B-479E-A8F7-95025071E210}" destId="{9ABCC21F-5AA0-42E9-80D4-B1BECF90DD51}" srcOrd="0" destOrd="0" presId="urn:microsoft.com/office/officeart/2005/8/layout/vList2"/>
    <dgm:cxn modelId="{643D6582-4956-4C88-B266-73893FBC3541}" type="presOf" srcId="{95E80FF8-B8F2-425F-A322-B5A4680E7318}" destId="{6F6CD3FF-EC13-424F-9266-321B7AF5588E}" srcOrd="0" destOrd="0" presId="urn:microsoft.com/office/officeart/2005/8/layout/vList2"/>
    <dgm:cxn modelId="{B3069989-F4BF-4D15-AE13-A2B425B38403}" type="presOf" srcId="{F5152A6B-E241-4491-B022-46ECDABECF1E}" destId="{060DE035-8232-4707-9E4E-1D2EDA85FA0A}" srcOrd="0" destOrd="0" presId="urn:microsoft.com/office/officeart/2005/8/layout/vList2"/>
    <dgm:cxn modelId="{A760F298-2822-4652-AA40-CEFD51281CA3}" type="presOf" srcId="{0E373312-B664-4613-8FEE-E858D418EFE9}" destId="{640FC1D4-C795-4880-9A1A-4A4E80B6AE58}" srcOrd="0" destOrd="0" presId="urn:microsoft.com/office/officeart/2005/8/layout/vList2"/>
    <dgm:cxn modelId="{577FEDCB-87E0-4E51-B95E-077C2DD2D4BD}" srcId="{D57F9D97-C980-4494-ADFC-A2625DE987F0}" destId="{F5152A6B-E241-4491-B022-46ECDABECF1E}" srcOrd="0" destOrd="0" parTransId="{C11ECEAD-22AE-432F-B370-E0F4B8E9AF28}" sibTransId="{B488DF5E-242B-4814-9911-8E1B85B0BE33}"/>
    <dgm:cxn modelId="{5BBCF8D1-AC95-4D00-9E90-8B6B8B3E551A}" type="presOf" srcId="{D57F9D97-C980-4494-ADFC-A2625DE987F0}" destId="{907ADF2C-899A-433C-9745-11075B340CDC}" srcOrd="0" destOrd="0" presId="urn:microsoft.com/office/officeart/2005/8/layout/vList2"/>
    <dgm:cxn modelId="{7D73C3D7-9807-43E1-A0EA-439248DF30E4}" srcId="{D57F9D97-C980-4494-ADFC-A2625DE987F0}" destId="{93C8BBC4-D14B-479E-A8F7-95025071E210}" srcOrd="1" destOrd="0" parTransId="{F4855F30-B6F7-4F1A-B2C8-E7FF0E45ECC3}" sibTransId="{48C87804-C2FC-4165-9DDB-7E583B318C5A}"/>
    <dgm:cxn modelId="{F15923B5-2C23-4599-85D7-153919468496}" type="presParOf" srcId="{907ADF2C-899A-433C-9745-11075B340CDC}" destId="{060DE035-8232-4707-9E4E-1D2EDA85FA0A}" srcOrd="0" destOrd="0" presId="urn:microsoft.com/office/officeart/2005/8/layout/vList2"/>
    <dgm:cxn modelId="{D9D46904-64C2-495E-A711-103C54F76F53}" type="presParOf" srcId="{907ADF2C-899A-433C-9745-11075B340CDC}" destId="{65103090-C6A4-4034-BE99-43CBF137A7DA}" srcOrd="1" destOrd="0" presId="urn:microsoft.com/office/officeart/2005/8/layout/vList2"/>
    <dgm:cxn modelId="{0FA4D2B2-8875-4DD8-B3CB-F03F4F87595F}" type="presParOf" srcId="{907ADF2C-899A-433C-9745-11075B340CDC}" destId="{9ABCC21F-5AA0-42E9-80D4-B1BECF90DD51}" srcOrd="2" destOrd="0" presId="urn:microsoft.com/office/officeart/2005/8/layout/vList2"/>
    <dgm:cxn modelId="{8903F424-BD41-472E-8B78-DEF3C7AFDB63}" type="presParOf" srcId="{907ADF2C-899A-433C-9745-11075B340CDC}" destId="{330A11B5-11DF-460F-8CCC-D90C9B434ECF}" srcOrd="3" destOrd="0" presId="urn:microsoft.com/office/officeart/2005/8/layout/vList2"/>
    <dgm:cxn modelId="{B3ECA658-C04E-4C10-9CB0-58DEE27CDB5E}" type="presParOf" srcId="{907ADF2C-899A-433C-9745-11075B340CDC}" destId="{8D338960-4C38-4089-9713-99E078577F31}" srcOrd="4" destOrd="0" presId="urn:microsoft.com/office/officeart/2005/8/layout/vList2"/>
    <dgm:cxn modelId="{109AEC44-BECD-407C-BD0E-95B7D18B9BE4}" type="presParOf" srcId="{907ADF2C-899A-433C-9745-11075B340CDC}" destId="{7A1E3719-0973-45F9-B1DE-71DB18CC6E9F}" srcOrd="5" destOrd="0" presId="urn:microsoft.com/office/officeart/2005/8/layout/vList2"/>
    <dgm:cxn modelId="{FF5EEFD5-9514-408D-9F54-99C97DF5673D}" type="presParOf" srcId="{907ADF2C-899A-433C-9745-11075B340CDC}" destId="{640FC1D4-C795-4880-9A1A-4A4E80B6AE58}" srcOrd="6" destOrd="0" presId="urn:microsoft.com/office/officeart/2005/8/layout/vList2"/>
    <dgm:cxn modelId="{ACD4BDB2-D1F5-4B7A-9779-42978FC1BCD8}" type="presParOf" srcId="{907ADF2C-899A-433C-9745-11075B340CDC}" destId="{34BD9716-0FBD-4437-A235-117A97F0016A}" srcOrd="7" destOrd="0" presId="urn:microsoft.com/office/officeart/2005/8/layout/vList2"/>
    <dgm:cxn modelId="{554AD867-611D-4160-812F-9345FEEDC085}" type="presParOf" srcId="{907ADF2C-899A-433C-9745-11075B340CDC}" destId="{6F6CD3FF-EC13-424F-9266-321B7AF5588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07F3F6-524A-43E5-A7BB-CF1A1421CB9F}">
      <dsp:nvSpPr>
        <dsp:cNvPr id="0" name=""/>
        <dsp:cNvSpPr/>
      </dsp:nvSpPr>
      <dsp:spPr>
        <a:xfrm>
          <a:off x="2917" y="496758"/>
          <a:ext cx="1579364" cy="9476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1.Command-based</a:t>
          </a:r>
        </a:p>
      </dsp:txBody>
      <dsp:txXfrm>
        <a:off x="2917" y="496758"/>
        <a:ext cx="1579364" cy="947618"/>
      </dsp:txXfrm>
    </dsp:sp>
    <dsp:sp modelId="{1C6FFC87-0DF2-441C-AA8E-DFCAB106AEB8}">
      <dsp:nvSpPr>
        <dsp:cNvPr id="0" name=""/>
        <dsp:cNvSpPr/>
      </dsp:nvSpPr>
      <dsp:spPr>
        <a:xfrm>
          <a:off x="1740217" y="496758"/>
          <a:ext cx="1579364" cy="9476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2. WIMP and GUI</a:t>
          </a:r>
        </a:p>
      </dsp:txBody>
      <dsp:txXfrm>
        <a:off x="1740217" y="496758"/>
        <a:ext cx="1579364" cy="947618"/>
      </dsp:txXfrm>
    </dsp:sp>
    <dsp:sp modelId="{DC328A7D-D993-4D56-9CF8-981CDB591BF5}">
      <dsp:nvSpPr>
        <dsp:cNvPr id="0" name=""/>
        <dsp:cNvSpPr/>
      </dsp:nvSpPr>
      <dsp:spPr>
        <a:xfrm>
          <a:off x="3477517" y="496758"/>
          <a:ext cx="1579364" cy="9476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3. Multimedia</a:t>
          </a:r>
        </a:p>
      </dsp:txBody>
      <dsp:txXfrm>
        <a:off x="3477517" y="496758"/>
        <a:ext cx="1579364" cy="947618"/>
      </dsp:txXfrm>
    </dsp:sp>
    <dsp:sp modelId="{03E71004-08C8-4EF4-B69C-796B2C97E9BF}">
      <dsp:nvSpPr>
        <dsp:cNvPr id="0" name=""/>
        <dsp:cNvSpPr/>
      </dsp:nvSpPr>
      <dsp:spPr>
        <a:xfrm>
          <a:off x="5214818" y="496758"/>
          <a:ext cx="1579364" cy="9476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4. Virtual Reality</a:t>
          </a:r>
        </a:p>
      </dsp:txBody>
      <dsp:txXfrm>
        <a:off x="5214818" y="496758"/>
        <a:ext cx="1579364" cy="947618"/>
      </dsp:txXfrm>
    </dsp:sp>
    <dsp:sp modelId="{99BDB6FA-9E3A-4CB0-BC61-1731897DD0F0}">
      <dsp:nvSpPr>
        <dsp:cNvPr id="0" name=""/>
        <dsp:cNvSpPr/>
      </dsp:nvSpPr>
      <dsp:spPr>
        <a:xfrm>
          <a:off x="6952118" y="496758"/>
          <a:ext cx="1579364" cy="9476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5. Information Visualization</a:t>
          </a:r>
        </a:p>
      </dsp:txBody>
      <dsp:txXfrm>
        <a:off x="6952118" y="496758"/>
        <a:ext cx="1579364" cy="947618"/>
      </dsp:txXfrm>
    </dsp:sp>
    <dsp:sp modelId="{696BEC95-6D4C-4C08-AB4A-9C3953739D8C}">
      <dsp:nvSpPr>
        <dsp:cNvPr id="0" name=""/>
        <dsp:cNvSpPr/>
      </dsp:nvSpPr>
      <dsp:spPr>
        <a:xfrm>
          <a:off x="2917" y="1602313"/>
          <a:ext cx="1579364" cy="9476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6. Web</a:t>
          </a:r>
        </a:p>
      </dsp:txBody>
      <dsp:txXfrm>
        <a:off x="2917" y="1602313"/>
        <a:ext cx="1579364" cy="947618"/>
      </dsp:txXfrm>
    </dsp:sp>
    <dsp:sp modelId="{E0AB4D2F-F77C-43D9-AB8F-A73CD4746A8F}">
      <dsp:nvSpPr>
        <dsp:cNvPr id="0" name=""/>
        <dsp:cNvSpPr/>
      </dsp:nvSpPr>
      <dsp:spPr>
        <a:xfrm>
          <a:off x="1740217" y="1602313"/>
          <a:ext cx="1579364" cy="9476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7. Consumer electronics and appliances </a:t>
          </a:r>
        </a:p>
      </dsp:txBody>
      <dsp:txXfrm>
        <a:off x="1740217" y="1602313"/>
        <a:ext cx="1579364" cy="947618"/>
      </dsp:txXfrm>
    </dsp:sp>
    <dsp:sp modelId="{D06C185F-102C-4F0E-8759-583191ACFE93}">
      <dsp:nvSpPr>
        <dsp:cNvPr id="0" name=""/>
        <dsp:cNvSpPr/>
      </dsp:nvSpPr>
      <dsp:spPr>
        <a:xfrm>
          <a:off x="3477517" y="1602313"/>
          <a:ext cx="1579364" cy="9476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8. Mobile</a:t>
          </a:r>
        </a:p>
      </dsp:txBody>
      <dsp:txXfrm>
        <a:off x="3477517" y="1602313"/>
        <a:ext cx="1579364" cy="947618"/>
      </dsp:txXfrm>
    </dsp:sp>
    <dsp:sp modelId="{A05E844D-1A27-443C-B047-5C3B983513E8}">
      <dsp:nvSpPr>
        <dsp:cNvPr id="0" name=""/>
        <dsp:cNvSpPr/>
      </dsp:nvSpPr>
      <dsp:spPr>
        <a:xfrm>
          <a:off x="5214818" y="1602313"/>
          <a:ext cx="1579364" cy="9476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9. Speech</a:t>
          </a:r>
        </a:p>
      </dsp:txBody>
      <dsp:txXfrm>
        <a:off x="5214818" y="1602313"/>
        <a:ext cx="1579364" cy="947618"/>
      </dsp:txXfrm>
    </dsp:sp>
    <dsp:sp modelId="{0DBEB840-D94A-41B6-9853-A5667B94A633}">
      <dsp:nvSpPr>
        <dsp:cNvPr id="0" name=""/>
        <dsp:cNvSpPr/>
      </dsp:nvSpPr>
      <dsp:spPr>
        <a:xfrm>
          <a:off x="6952118" y="1602313"/>
          <a:ext cx="1579364" cy="9476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10. Pen</a:t>
          </a:r>
        </a:p>
      </dsp:txBody>
      <dsp:txXfrm>
        <a:off x="6952118" y="1602313"/>
        <a:ext cx="1579364" cy="947618"/>
      </dsp:txXfrm>
    </dsp:sp>
    <dsp:sp modelId="{9510FD60-1A97-4B26-88C5-4C56F427D74E}">
      <dsp:nvSpPr>
        <dsp:cNvPr id="0" name=""/>
        <dsp:cNvSpPr/>
      </dsp:nvSpPr>
      <dsp:spPr>
        <a:xfrm>
          <a:off x="2917" y="2707868"/>
          <a:ext cx="1579364" cy="9476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11. Touch</a:t>
          </a:r>
        </a:p>
      </dsp:txBody>
      <dsp:txXfrm>
        <a:off x="2917" y="2707868"/>
        <a:ext cx="1579364" cy="947618"/>
      </dsp:txXfrm>
    </dsp:sp>
    <dsp:sp modelId="{24D22EBD-DD1A-4E0B-B333-51686E2395D5}">
      <dsp:nvSpPr>
        <dsp:cNvPr id="0" name=""/>
        <dsp:cNvSpPr/>
      </dsp:nvSpPr>
      <dsp:spPr>
        <a:xfrm>
          <a:off x="1740217" y="2707868"/>
          <a:ext cx="1579364" cy="9476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12. Air based gesture</a:t>
          </a:r>
        </a:p>
      </dsp:txBody>
      <dsp:txXfrm>
        <a:off x="1740217" y="2707868"/>
        <a:ext cx="1579364" cy="947618"/>
      </dsp:txXfrm>
    </dsp:sp>
    <dsp:sp modelId="{117FCB6A-A67A-478D-9AEC-63D6471C7CD6}">
      <dsp:nvSpPr>
        <dsp:cNvPr id="0" name=""/>
        <dsp:cNvSpPr/>
      </dsp:nvSpPr>
      <dsp:spPr>
        <a:xfrm>
          <a:off x="3477517" y="2707868"/>
          <a:ext cx="1579364" cy="9476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13. Haptic</a:t>
          </a:r>
        </a:p>
      </dsp:txBody>
      <dsp:txXfrm>
        <a:off x="3477517" y="2707868"/>
        <a:ext cx="1579364" cy="947618"/>
      </dsp:txXfrm>
    </dsp:sp>
    <dsp:sp modelId="{097DBC98-04F7-4D38-817F-C66E3CB68AA2}">
      <dsp:nvSpPr>
        <dsp:cNvPr id="0" name=""/>
        <dsp:cNvSpPr/>
      </dsp:nvSpPr>
      <dsp:spPr>
        <a:xfrm>
          <a:off x="5214818" y="2707868"/>
          <a:ext cx="1579364" cy="9476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14. Multimodal</a:t>
          </a:r>
        </a:p>
      </dsp:txBody>
      <dsp:txXfrm>
        <a:off x="5214818" y="2707868"/>
        <a:ext cx="1579364" cy="947618"/>
      </dsp:txXfrm>
    </dsp:sp>
    <dsp:sp modelId="{912CABD1-BA8C-487C-9974-F93F99694BD4}">
      <dsp:nvSpPr>
        <dsp:cNvPr id="0" name=""/>
        <dsp:cNvSpPr/>
      </dsp:nvSpPr>
      <dsp:spPr>
        <a:xfrm>
          <a:off x="6952118" y="2707868"/>
          <a:ext cx="1579364" cy="9476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15. Shareable</a:t>
          </a:r>
        </a:p>
      </dsp:txBody>
      <dsp:txXfrm>
        <a:off x="6952118" y="2707868"/>
        <a:ext cx="1579364" cy="947618"/>
      </dsp:txXfrm>
    </dsp:sp>
    <dsp:sp modelId="{3F7ED60E-8C79-4AE9-9CFD-A87D8952F034}">
      <dsp:nvSpPr>
        <dsp:cNvPr id="0" name=""/>
        <dsp:cNvSpPr/>
      </dsp:nvSpPr>
      <dsp:spPr>
        <a:xfrm>
          <a:off x="871567" y="3813423"/>
          <a:ext cx="1579364" cy="9476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16. Augmented and mixed reality</a:t>
          </a:r>
        </a:p>
      </dsp:txBody>
      <dsp:txXfrm>
        <a:off x="871567" y="3813423"/>
        <a:ext cx="1579364" cy="947618"/>
      </dsp:txXfrm>
    </dsp:sp>
    <dsp:sp modelId="{868BCE23-E210-448D-B103-A02740B49FAF}">
      <dsp:nvSpPr>
        <dsp:cNvPr id="0" name=""/>
        <dsp:cNvSpPr/>
      </dsp:nvSpPr>
      <dsp:spPr>
        <a:xfrm>
          <a:off x="2608867" y="3813423"/>
          <a:ext cx="1579364" cy="9476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17. Wearable</a:t>
          </a:r>
        </a:p>
      </dsp:txBody>
      <dsp:txXfrm>
        <a:off x="2608867" y="3813423"/>
        <a:ext cx="1579364" cy="947618"/>
      </dsp:txXfrm>
    </dsp:sp>
    <dsp:sp modelId="{0775F161-B34C-4709-889A-2705E264D184}">
      <dsp:nvSpPr>
        <dsp:cNvPr id="0" name=""/>
        <dsp:cNvSpPr/>
      </dsp:nvSpPr>
      <dsp:spPr>
        <a:xfrm>
          <a:off x="4346168" y="3813423"/>
          <a:ext cx="1579364" cy="9476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18. Robotic</a:t>
          </a:r>
        </a:p>
      </dsp:txBody>
      <dsp:txXfrm>
        <a:off x="4346168" y="3813423"/>
        <a:ext cx="1579364" cy="947618"/>
      </dsp:txXfrm>
    </dsp:sp>
    <dsp:sp modelId="{837D56C9-D600-4384-8EE3-3C8F9BADA211}">
      <dsp:nvSpPr>
        <dsp:cNvPr id="0" name=""/>
        <dsp:cNvSpPr/>
      </dsp:nvSpPr>
      <dsp:spPr>
        <a:xfrm>
          <a:off x="6083468" y="3813423"/>
          <a:ext cx="1579364" cy="9476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19. Brain-computer</a:t>
          </a:r>
        </a:p>
      </dsp:txBody>
      <dsp:txXfrm>
        <a:off x="6083468" y="3813423"/>
        <a:ext cx="1579364" cy="9476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26E00F-7F32-4F9A-8A15-60CEFC01578B}">
      <dsp:nvSpPr>
        <dsp:cNvPr id="0" name=""/>
        <dsp:cNvSpPr/>
      </dsp:nvSpPr>
      <dsp:spPr>
        <a:xfrm rot="5400000">
          <a:off x="-168903" y="171488"/>
          <a:ext cx="1126024" cy="788217"/>
        </a:xfrm>
        <a:prstGeom prst="chevron">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bg1"/>
              </a:solidFill>
              <a:latin typeface="Calibri" panose="020F0502020204030204" pitchFamily="34" charset="0"/>
            </a:rPr>
            <a:t>Windows</a:t>
          </a:r>
        </a:p>
      </dsp:txBody>
      <dsp:txXfrm rot="-5400000">
        <a:off x="1" y="396694"/>
        <a:ext cx="788217" cy="337807"/>
      </dsp:txXfrm>
    </dsp:sp>
    <dsp:sp modelId="{668A802A-2186-4BF3-95C6-2FB584A1DA33}">
      <dsp:nvSpPr>
        <dsp:cNvPr id="0" name=""/>
        <dsp:cNvSpPr/>
      </dsp:nvSpPr>
      <dsp:spPr>
        <a:xfrm rot="5400000">
          <a:off x="4347814" y="-3557012"/>
          <a:ext cx="732300" cy="7851495"/>
        </a:xfrm>
        <a:prstGeom prst="round2Same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latin typeface="Calibri" panose="020F0502020204030204" pitchFamily="34" charset="0"/>
            </a:rPr>
            <a:t>Could be scrolled, stretched, overlapped, opened, closed and moved around the screen using the mouse</a:t>
          </a:r>
        </a:p>
      </dsp:txBody>
      <dsp:txXfrm rot="-5400000">
        <a:off x="788217" y="38333"/>
        <a:ext cx="7815747" cy="660804"/>
      </dsp:txXfrm>
    </dsp:sp>
    <dsp:sp modelId="{4B11F76A-3496-4843-A573-CFA2E4750D04}">
      <dsp:nvSpPr>
        <dsp:cNvPr id="0" name=""/>
        <dsp:cNvSpPr/>
      </dsp:nvSpPr>
      <dsp:spPr>
        <a:xfrm rot="5400000">
          <a:off x="-168903" y="1149090"/>
          <a:ext cx="1126024" cy="788217"/>
        </a:xfrm>
        <a:prstGeom prst="chevron">
          <a:avLst/>
        </a:prstGeom>
        <a:solidFill>
          <a:schemeClr val="accent5">
            <a:hueOff val="2239519"/>
            <a:satOff val="3160"/>
            <a:lumOff val="-392"/>
            <a:alphaOff val="0"/>
          </a:schemeClr>
        </a:solidFill>
        <a:ln w="19050" cap="flat" cmpd="sng" algn="ctr">
          <a:solidFill>
            <a:schemeClr val="accent5">
              <a:hueOff val="2239519"/>
              <a:satOff val="3160"/>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bg1"/>
              </a:solidFill>
              <a:latin typeface="Calibri" panose="020F0502020204030204" pitchFamily="34" charset="0"/>
            </a:rPr>
            <a:t>Icons</a:t>
          </a:r>
        </a:p>
      </dsp:txBody>
      <dsp:txXfrm rot="-5400000">
        <a:off x="1" y="1374296"/>
        <a:ext cx="788217" cy="337807"/>
      </dsp:txXfrm>
    </dsp:sp>
    <dsp:sp modelId="{E154D7FF-39EC-4A06-8963-BFCBA3D687C8}">
      <dsp:nvSpPr>
        <dsp:cNvPr id="0" name=""/>
        <dsp:cNvSpPr/>
      </dsp:nvSpPr>
      <dsp:spPr>
        <a:xfrm rot="5400000">
          <a:off x="4348007" y="-2579603"/>
          <a:ext cx="731915" cy="7851495"/>
        </a:xfrm>
        <a:prstGeom prst="round2SameRect">
          <a:avLst/>
        </a:prstGeom>
        <a:solidFill>
          <a:schemeClr val="lt1">
            <a:alpha val="90000"/>
            <a:hueOff val="0"/>
            <a:satOff val="0"/>
            <a:lumOff val="0"/>
            <a:alphaOff val="0"/>
          </a:schemeClr>
        </a:solidFill>
        <a:ln w="19050" cap="flat" cmpd="sng" algn="ctr">
          <a:solidFill>
            <a:schemeClr val="accent5">
              <a:hueOff val="2239519"/>
              <a:satOff val="3160"/>
              <a:lumOff val="-39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latin typeface="Calibri" panose="020F0502020204030204" pitchFamily="34" charset="0"/>
            </a:rPr>
            <a:t>To represent applications, objects, commands, and tools that were opened or activated when clicked on</a:t>
          </a:r>
        </a:p>
      </dsp:txBody>
      <dsp:txXfrm rot="-5400000">
        <a:off x="788218" y="1015915"/>
        <a:ext cx="7815766" cy="660457"/>
      </dsp:txXfrm>
    </dsp:sp>
    <dsp:sp modelId="{130C2F93-8AFA-4C21-8B91-F67D1C2FC66F}">
      <dsp:nvSpPr>
        <dsp:cNvPr id="0" name=""/>
        <dsp:cNvSpPr/>
      </dsp:nvSpPr>
      <dsp:spPr>
        <a:xfrm rot="5400000">
          <a:off x="-168903" y="2126692"/>
          <a:ext cx="1126024" cy="788217"/>
        </a:xfrm>
        <a:prstGeom prst="chevron">
          <a:avLst/>
        </a:prstGeom>
        <a:solidFill>
          <a:schemeClr val="accent5">
            <a:hueOff val="4479037"/>
            <a:satOff val="6319"/>
            <a:lumOff val="-784"/>
            <a:alphaOff val="0"/>
          </a:schemeClr>
        </a:solidFill>
        <a:ln w="19050" cap="flat" cmpd="sng" algn="ctr">
          <a:solidFill>
            <a:schemeClr val="accent5">
              <a:hueOff val="4479037"/>
              <a:satOff val="6319"/>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bg1"/>
              </a:solidFill>
              <a:latin typeface="Calibri" panose="020F0502020204030204" pitchFamily="34" charset="0"/>
            </a:rPr>
            <a:t>Menus</a:t>
          </a:r>
        </a:p>
      </dsp:txBody>
      <dsp:txXfrm rot="-5400000">
        <a:off x="1" y="2351898"/>
        <a:ext cx="788217" cy="337807"/>
      </dsp:txXfrm>
    </dsp:sp>
    <dsp:sp modelId="{BFA267C9-901A-4EF2-B227-AD4916F12F5A}">
      <dsp:nvSpPr>
        <dsp:cNvPr id="0" name=""/>
        <dsp:cNvSpPr/>
      </dsp:nvSpPr>
      <dsp:spPr>
        <a:xfrm rot="5400000">
          <a:off x="4348007" y="-1602001"/>
          <a:ext cx="731915" cy="7851495"/>
        </a:xfrm>
        <a:prstGeom prst="round2SameRect">
          <a:avLst/>
        </a:prstGeom>
        <a:solidFill>
          <a:schemeClr val="lt1">
            <a:alpha val="90000"/>
            <a:hueOff val="0"/>
            <a:satOff val="0"/>
            <a:lumOff val="0"/>
            <a:alphaOff val="0"/>
          </a:schemeClr>
        </a:solidFill>
        <a:ln w="19050" cap="flat" cmpd="sng" algn="ctr">
          <a:solidFill>
            <a:schemeClr val="accent5">
              <a:hueOff val="4479037"/>
              <a:satOff val="6319"/>
              <a:lumOff val="-7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latin typeface="Calibri" panose="020F0502020204030204" pitchFamily="34" charset="0"/>
            </a:rPr>
            <a:t>Offering list of options that could be scrolled through and selected in the way a menu is used in a restaurant</a:t>
          </a:r>
        </a:p>
      </dsp:txBody>
      <dsp:txXfrm rot="-5400000">
        <a:off x="788218" y="1993517"/>
        <a:ext cx="7815766" cy="660457"/>
      </dsp:txXfrm>
    </dsp:sp>
    <dsp:sp modelId="{82655A0F-1658-49E1-A237-2ABC6200716F}">
      <dsp:nvSpPr>
        <dsp:cNvPr id="0" name=""/>
        <dsp:cNvSpPr/>
      </dsp:nvSpPr>
      <dsp:spPr>
        <a:xfrm rot="5400000">
          <a:off x="-168903" y="3104294"/>
          <a:ext cx="1126024" cy="788217"/>
        </a:xfrm>
        <a:prstGeom prst="chevron">
          <a:avLst/>
        </a:prstGeom>
        <a:solidFill>
          <a:schemeClr val="accent5">
            <a:hueOff val="6718555"/>
            <a:satOff val="9479"/>
            <a:lumOff val="-1176"/>
            <a:alphaOff val="0"/>
          </a:schemeClr>
        </a:solidFill>
        <a:ln w="19050" cap="flat" cmpd="sng" algn="ctr">
          <a:solidFill>
            <a:schemeClr val="accent5">
              <a:hueOff val="6718555"/>
              <a:satOff val="9479"/>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bg1"/>
              </a:solidFill>
              <a:latin typeface="Calibri" panose="020F0502020204030204" pitchFamily="34" charset="0"/>
            </a:rPr>
            <a:t>Pointing</a:t>
          </a:r>
          <a:r>
            <a:rPr lang="en-US" sz="1800" b="1" kern="1200" dirty="0">
              <a:solidFill>
                <a:schemeClr val="tx1"/>
              </a:solidFill>
              <a:latin typeface="Calibri" panose="020F0502020204030204" pitchFamily="34" charset="0"/>
            </a:rPr>
            <a:t> </a:t>
          </a:r>
          <a:r>
            <a:rPr lang="en-US" sz="1800" b="1" kern="1200" dirty="0">
              <a:solidFill>
                <a:schemeClr val="bg1"/>
              </a:solidFill>
              <a:latin typeface="Calibri" panose="020F0502020204030204" pitchFamily="34" charset="0"/>
            </a:rPr>
            <a:t>device</a:t>
          </a:r>
        </a:p>
      </dsp:txBody>
      <dsp:txXfrm rot="-5400000">
        <a:off x="1" y="3329500"/>
        <a:ext cx="788217" cy="337807"/>
      </dsp:txXfrm>
    </dsp:sp>
    <dsp:sp modelId="{6C4BCFCC-D918-4F6D-8ACB-2B9DF2D9B81D}">
      <dsp:nvSpPr>
        <dsp:cNvPr id="0" name=""/>
        <dsp:cNvSpPr/>
      </dsp:nvSpPr>
      <dsp:spPr>
        <a:xfrm rot="5400000">
          <a:off x="4348007" y="-624399"/>
          <a:ext cx="731915" cy="7851495"/>
        </a:xfrm>
        <a:prstGeom prst="round2SameRect">
          <a:avLst/>
        </a:prstGeom>
        <a:solidFill>
          <a:schemeClr val="lt1">
            <a:alpha val="90000"/>
            <a:hueOff val="0"/>
            <a:satOff val="0"/>
            <a:lumOff val="0"/>
            <a:alphaOff val="0"/>
          </a:schemeClr>
        </a:solidFill>
        <a:ln w="19050" cap="flat" cmpd="sng" algn="ctr">
          <a:solidFill>
            <a:schemeClr val="accent5">
              <a:hueOff val="6718555"/>
              <a:satOff val="9479"/>
              <a:lumOff val="-117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latin typeface="Calibri" panose="020F0502020204030204" pitchFamily="34" charset="0"/>
            </a:rPr>
            <a:t>A mouse controlling the cursor as a point of entry to the windows, menus and icons on the screen</a:t>
          </a:r>
        </a:p>
      </dsp:txBody>
      <dsp:txXfrm rot="-5400000">
        <a:off x="788218" y="2971119"/>
        <a:ext cx="7815766" cy="6604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53E086-0A92-406D-9611-B4DF1F59685A}">
      <dsp:nvSpPr>
        <dsp:cNvPr id="0" name=""/>
        <dsp:cNvSpPr/>
      </dsp:nvSpPr>
      <dsp:spPr>
        <a:xfrm>
          <a:off x="416152" y="253"/>
          <a:ext cx="1777155" cy="106629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pitchFamily="34" charset="0"/>
            </a:rPr>
            <a:t>Aesthetically pleasing</a:t>
          </a:r>
        </a:p>
      </dsp:txBody>
      <dsp:txXfrm>
        <a:off x="416152" y="253"/>
        <a:ext cx="1777155" cy="1066293"/>
      </dsp:txXfrm>
    </dsp:sp>
    <dsp:sp modelId="{248A9087-E48A-4FF4-A633-10FDE311FD5B}">
      <dsp:nvSpPr>
        <dsp:cNvPr id="0" name=""/>
        <dsp:cNvSpPr/>
      </dsp:nvSpPr>
      <dsp:spPr>
        <a:xfrm>
          <a:off x="2371023" y="253"/>
          <a:ext cx="1777155" cy="1066293"/>
        </a:xfrm>
        <a:prstGeom prst="rect">
          <a:avLst/>
        </a:prstGeom>
        <a:solidFill>
          <a:schemeClr val="accent3">
            <a:hueOff val="3874869"/>
            <a:satOff val="-12382"/>
            <a:lumOff val="-313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pitchFamily="34" charset="0"/>
            </a:rPr>
            <a:t>Usable</a:t>
          </a:r>
        </a:p>
      </dsp:txBody>
      <dsp:txXfrm>
        <a:off x="2371023" y="253"/>
        <a:ext cx="1777155" cy="1066293"/>
      </dsp:txXfrm>
    </dsp:sp>
    <dsp:sp modelId="{829B8465-9E0A-465C-AA84-4409D563002D}">
      <dsp:nvSpPr>
        <dsp:cNvPr id="0" name=""/>
        <dsp:cNvSpPr/>
      </dsp:nvSpPr>
      <dsp:spPr>
        <a:xfrm>
          <a:off x="4325895" y="253"/>
          <a:ext cx="1777155" cy="1066293"/>
        </a:xfrm>
        <a:prstGeom prst="rect">
          <a:avLst/>
        </a:prstGeom>
        <a:solidFill>
          <a:schemeClr val="accent3">
            <a:hueOff val="7749738"/>
            <a:satOff val="-24763"/>
            <a:lumOff val="-6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pitchFamily="34" charset="0"/>
            </a:rPr>
            <a:t>Easy to maintain</a:t>
          </a:r>
        </a:p>
      </dsp:txBody>
      <dsp:txXfrm>
        <a:off x="4325895" y="253"/>
        <a:ext cx="1777155" cy="1066293"/>
      </dsp:txXfrm>
    </dsp:sp>
    <dsp:sp modelId="{58F42E60-7530-4ACF-A88D-8DC87F3AEDF7}">
      <dsp:nvSpPr>
        <dsp:cNvPr id="0" name=""/>
        <dsp:cNvSpPr/>
      </dsp:nvSpPr>
      <dsp:spPr>
        <a:xfrm>
          <a:off x="6280766" y="253"/>
          <a:ext cx="1777155" cy="1066293"/>
        </a:xfrm>
        <a:prstGeom prst="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pitchFamily="34" charset="0"/>
            </a:rPr>
            <a:t>Graphical design is a top priority</a:t>
          </a:r>
        </a:p>
      </dsp:txBody>
      <dsp:txXfrm>
        <a:off x="6280766" y="253"/>
        <a:ext cx="1777155" cy="10662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0DE035-8232-4707-9E4E-1D2EDA85FA0A}">
      <dsp:nvSpPr>
        <dsp:cNvPr id="0" name=""/>
        <dsp:cNvSpPr/>
      </dsp:nvSpPr>
      <dsp:spPr>
        <a:xfrm>
          <a:off x="0" y="45279"/>
          <a:ext cx="6096000" cy="59904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rPr>
            <a:t>Reliability</a:t>
          </a:r>
        </a:p>
      </dsp:txBody>
      <dsp:txXfrm>
        <a:off x="29243" y="74522"/>
        <a:ext cx="6037514" cy="540554"/>
      </dsp:txXfrm>
    </dsp:sp>
    <dsp:sp modelId="{9ABCC21F-5AA0-42E9-80D4-B1BECF90DD51}">
      <dsp:nvSpPr>
        <dsp:cNvPr id="0" name=""/>
        <dsp:cNvSpPr/>
      </dsp:nvSpPr>
      <dsp:spPr>
        <a:xfrm>
          <a:off x="0" y="736479"/>
          <a:ext cx="6096000" cy="599040"/>
        </a:xfrm>
        <a:prstGeom prst="roundRect">
          <a:avLst/>
        </a:prstGeom>
        <a:solidFill>
          <a:schemeClr val="accent3">
            <a:hueOff val="2906152"/>
            <a:satOff val="-9286"/>
            <a:lumOff val="-235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rPr>
            <a:t>Types of users</a:t>
          </a:r>
        </a:p>
      </dsp:txBody>
      <dsp:txXfrm>
        <a:off x="29243" y="765722"/>
        <a:ext cx="6037514" cy="540554"/>
      </dsp:txXfrm>
    </dsp:sp>
    <dsp:sp modelId="{8D338960-4C38-4089-9713-99E078577F31}">
      <dsp:nvSpPr>
        <dsp:cNvPr id="0" name=""/>
        <dsp:cNvSpPr/>
      </dsp:nvSpPr>
      <dsp:spPr>
        <a:xfrm>
          <a:off x="0" y="1427679"/>
          <a:ext cx="6096000" cy="599040"/>
        </a:xfrm>
        <a:prstGeom prst="roundRect">
          <a:avLst/>
        </a:prstGeom>
        <a:solidFill>
          <a:schemeClr val="accent3">
            <a:hueOff val="5812304"/>
            <a:satOff val="-18573"/>
            <a:lumOff val="-470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rPr>
            <a:t>Privacy</a:t>
          </a:r>
        </a:p>
      </dsp:txBody>
      <dsp:txXfrm>
        <a:off x="29243" y="1456922"/>
        <a:ext cx="6037514" cy="540554"/>
      </dsp:txXfrm>
    </dsp:sp>
    <dsp:sp modelId="{640FC1D4-C795-4880-9A1A-4A4E80B6AE58}">
      <dsp:nvSpPr>
        <dsp:cNvPr id="0" name=""/>
        <dsp:cNvSpPr/>
      </dsp:nvSpPr>
      <dsp:spPr>
        <a:xfrm>
          <a:off x="0" y="2118880"/>
          <a:ext cx="6096000" cy="599040"/>
        </a:xfrm>
        <a:prstGeom prst="roundRect">
          <a:avLst/>
        </a:prstGeom>
        <a:solidFill>
          <a:schemeClr val="accent3">
            <a:hueOff val="8718455"/>
            <a:satOff val="-27859"/>
            <a:lumOff val="-705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rPr>
            <a:t>Ethical</a:t>
          </a:r>
        </a:p>
      </dsp:txBody>
      <dsp:txXfrm>
        <a:off x="29243" y="2148123"/>
        <a:ext cx="6037514" cy="540554"/>
      </dsp:txXfrm>
    </dsp:sp>
    <dsp:sp modelId="{6F6CD3FF-EC13-424F-9266-321B7AF5588E}">
      <dsp:nvSpPr>
        <dsp:cNvPr id="0" name=""/>
        <dsp:cNvSpPr/>
      </dsp:nvSpPr>
      <dsp:spPr>
        <a:xfrm>
          <a:off x="0" y="2810079"/>
          <a:ext cx="6096000" cy="599040"/>
        </a:xfrm>
        <a:prstGeom prst="round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rPr>
            <a:t>Location concerns, </a:t>
          </a:r>
          <a:r>
            <a:rPr lang="en-US" sz="2400" kern="1200" dirty="0" err="1">
              <a:latin typeface="Calibri" panose="020F0502020204030204" pitchFamily="34" charset="0"/>
            </a:rPr>
            <a:t>etc</a:t>
          </a:r>
          <a:endParaRPr lang="en-US" sz="2400" kern="1200" dirty="0">
            <a:latin typeface="Calibri" panose="020F0502020204030204" pitchFamily="34" charset="0"/>
          </a:endParaRPr>
        </a:p>
      </dsp:txBody>
      <dsp:txXfrm>
        <a:off x="29243" y="2839322"/>
        <a:ext cx="6037514" cy="54055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02/12/2025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12/2/2025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104296977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12/2/2025</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12/2/2025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12/2/2025</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12/2/2025</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12/2/2025</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12/2/2025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12/2/2025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12/2/2025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12/2/2025</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12/2/2025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12/2/2025</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12/2/2025</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Layout" Target="../diagrams/layout2.xml"/><Relationship Id="rId7" Type="http://schemas.openxmlformats.org/officeDocument/2006/relationships/image" Target="../media/image8.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91680" y="4038600"/>
            <a:ext cx="7147520" cy="1828800"/>
          </a:xfrm>
        </p:spPr>
        <p:txBody>
          <a:bodyPr>
            <a:normAutofit/>
          </a:bodyPr>
          <a:lstStyle/>
          <a:p>
            <a:r>
              <a:rPr lang="en-US" sz="4400" dirty="0">
                <a:solidFill>
                  <a:schemeClr val="tx2">
                    <a:lumMod val="75000"/>
                  </a:schemeClr>
                </a:solidFill>
                <a:latin typeface="Calibri" panose="020F0502020204030204" pitchFamily="34" charset="0"/>
              </a:rPr>
              <a:t>Interfaces</a:t>
            </a:r>
            <a:endParaRPr lang="en-GB" dirty="0"/>
          </a:p>
        </p:txBody>
      </p:sp>
      <p:sp>
        <p:nvSpPr>
          <p:cNvPr id="3" name="Subtitle 2"/>
          <p:cNvSpPr>
            <a:spLocks noGrp="1"/>
          </p:cNvSpPr>
          <p:nvPr>
            <p:ph type="subTitle" idx="1"/>
          </p:nvPr>
        </p:nvSpPr>
        <p:spPr/>
        <p:txBody>
          <a:bodyPr>
            <a:normAutofit/>
          </a:bodyPr>
          <a:lstStyle/>
          <a:p>
            <a:r>
              <a:rPr lang="en-GB" dirty="0"/>
              <a:t>Lecture 10: Analysing &amp; Solving </a:t>
            </a:r>
            <a:r>
              <a:rPr lang="en-GB"/>
              <a:t>Problems </a:t>
            </a:r>
            <a:endParaRPr lang="en-GB" dirty="0"/>
          </a:p>
        </p:txBody>
      </p:sp>
      <p:sp>
        <p:nvSpPr>
          <p:cNvPr id="5" name="Date Placeholder 4"/>
          <p:cNvSpPr>
            <a:spLocks noGrp="1"/>
          </p:cNvSpPr>
          <p:nvPr>
            <p:ph type="dt" sz="half" idx="10"/>
          </p:nvPr>
        </p:nvSpPr>
        <p:spPr/>
        <p:txBody>
          <a:bodyPr/>
          <a:lstStyle/>
          <a:p>
            <a:r>
              <a:rPr lang="en-US" dirty="0"/>
              <a:t>Week:</a:t>
            </a:r>
          </a:p>
          <a:p>
            <a:r>
              <a:rPr lang="en-US" dirty="0"/>
              <a:t>01-Dec-2025</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76200" y="258417"/>
            <a:ext cx="8229600" cy="609600"/>
          </a:xfrm>
        </p:spPr>
        <p:txBody>
          <a:bodyPr>
            <a:normAutofit fontScale="90000"/>
          </a:bodyPr>
          <a:lstStyle/>
          <a:p>
            <a:r>
              <a:rPr lang="en-GB" altLang="en-US" b="1" u="sng" dirty="0">
                <a:solidFill>
                  <a:srgbClr val="002060"/>
                </a:solidFill>
                <a:latin typeface="Calibri" panose="020F0502020204030204" pitchFamily="34" charset="0"/>
              </a:rPr>
              <a:t>Overview</a:t>
            </a:r>
          </a:p>
        </p:txBody>
      </p:sp>
      <p:sp>
        <p:nvSpPr>
          <p:cNvPr id="40963" name="Rectangle 3"/>
          <p:cNvSpPr>
            <a:spLocks noGrp="1" noChangeArrowheads="1"/>
          </p:cNvSpPr>
          <p:nvPr>
            <p:ph type="body" idx="1"/>
          </p:nvPr>
        </p:nvSpPr>
        <p:spPr>
          <a:xfrm>
            <a:off x="182562" y="1905000"/>
            <a:ext cx="7772400" cy="4114800"/>
          </a:xfrm>
        </p:spPr>
        <p:txBody>
          <a:bodyPr/>
          <a:lstStyle/>
          <a:p>
            <a:r>
              <a:rPr lang="en-GB" altLang="en-US" sz="2800" dirty="0">
                <a:latin typeface="Calibri" panose="020F0502020204030204" pitchFamily="34" charset="0"/>
              </a:rPr>
              <a:t>Introduction</a:t>
            </a:r>
          </a:p>
          <a:p>
            <a:r>
              <a:rPr lang="en-GB" altLang="en-US" sz="2800" dirty="0">
                <a:latin typeface="Calibri" panose="020F0502020204030204" pitchFamily="34" charset="0"/>
              </a:rPr>
              <a:t>Interface types</a:t>
            </a:r>
          </a:p>
          <a:p>
            <a:r>
              <a:rPr lang="en-GB" altLang="en-US" sz="2800" dirty="0">
                <a:latin typeface="Calibri" panose="020F0502020204030204" pitchFamily="34" charset="0"/>
              </a:rPr>
              <a:t>Which interface?</a:t>
            </a:r>
          </a:p>
        </p:txBody>
      </p:sp>
    </p:spTree>
    <p:extLst>
      <p:ext uri="{BB962C8B-B14F-4D97-AF65-F5344CB8AC3E}">
        <p14:creationId xmlns:p14="http://schemas.microsoft.com/office/powerpoint/2010/main" val="2404483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475656" y="3361657"/>
            <a:ext cx="8229600" cy="609600"/>
          </a:xfrm>
        </p:spPr>
        <p:txBody>
          <a:bodyPr>
            <a:normAutofit fontScale="90000"/>
          </a:bodyPr>
          <a:lstStyle/>
          <a:p>
            <a:r>
              <a:rPr lang="en-GB" altLang="en-US" b="1" u="sng" dirty="0">
                <a:solidFill>
                  <a:srgbClr val="002060"/>
                </a:solidFill>
                <a:latin typeface="Calibri" panose="020F0502020204030204" pitchFamily="34" charset="0"/>
              </a:rPr>
              <a:t>What is an Interface?</a:t>
            </a:r>
          </a:p>
        </p:txBody>
      </p:sp>
      <p:sp>
        <p:nvSpPr>
          <p:cNvPr id="40963" name="Rectangle 3"/>
          <p:cNvSpPr>
            <a:spLocks noGrp="1" noChangeArrowheads="1"/>
          </p:cNvSpPr>
          <p:nvPr>
            <p:ph type="body" idx="1"/>
          </p:nvPr>
        </p:nvSpPr>
        <p:spPr>
          <a:xfrm>
            <a:off x="182562" y="1905000"/>
            <a:ext cx="7772400" cy="4114800"/>
          </a:xfrm>
        </p:spPr>
        <p:txBody>
          <a:bodyPr/>
          <a:lstStyle/>
          <a:p>
            <a:endParaRPr lang="en-GB" altLang="en-US" sz="2800" dirty="0">
              <a:latin typeface="Calibri" panose="020F0502020204030204" pitchFamily="34" charset="0"/>
            </a:endParaRPr>
          </a:p>
        </p:txBody>
      </p:sp>
    </p:spTree>
    <p:extLst>
      <p:ext uri="{BB962C8B-B14F-4D97-AF65-F5344CB8AC3E}">
        <p14:creationId xmlns:p14="http://schemas.microsoft.com/office/powerpoint/2010/main" val="1688290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73637" y="332656"/>
            <a:ext cx="8229600" cy="609600"/>
          </a:xfrm>
        </p:spPr>
        <p:txBody>
          <a:bodyPr>
            <a:normAutofit fontScale="90000"/>
          </a:bodyPr>
          <a:lstStyle/>
          <a:p>
            <a:r>
              <a:rPr lang="en-GB" altLang="en-US" b="1" u="sng" dirty="0">
                <a:solidFill>
                  <a:srgbClr val="002060"/>
                </a:solidFill>
                <a:latin typeface="Calibri" panose="020F0502020204030204" pitchFamily="34" charset="0"/>
              </a:rPr>
              <a:t>Introduction</a:t>
            </a:r>
          </a:p>
        </p:txBody>
      </p:sp>
      <p:sp>
        <p:nvSpPr>
          <p:cNvPr id="40963" name="Rectangle 3"/>
          <p:cNvSpPr>
            <a:spLocks noGrp="1" noChangeArrowheads="1"/>
          </p:cNvSpPr>
          <p:nvPr>
            <p:ph type="body" idx="1"/>
          </p:nvPr>
        </p:nvSpPr>
        <p:spPr>
          <a:xfrm>
            <a:off x="197910" y="1988840"/>
            <a:ext cx="8580438" cy="4114800"/>
          </a:xfrm>
        </p:spPr>
        <p:txBody>
          <a:bodyPr>
            <a:noAutofit/>
          </a:bodyPr>
          <a:lstStyle/>
          <a:p>
            <a:pPr>
              <a:lnSpc>
                <a:spcPct val="100000"/>
              </a:lnSpc>
            </a:pPr>
            <a:r>
              <a:rPr lang="en-GB" altLang="en-US" sz="2200" dirty="0">
                <a:latin typeface="Calibri" panose="020F0502020204030204" pitchFamily="34" charset="0"/>
              </a:rPr>
              <a:t>Until mid 1990s, interaction designers concerned themselves largely with developing efficient and effective user interfaces for desktop computers aimed at single user. </a:t>
            </a:r>
          </a:p>
          <a:p>
            <a:pPr lvl="1">
              <a:lnSpc>
                <a:spcPct val="100000"/>
              </a:lnSpc>
            </a:pPr>
            <a:r>
              <a:rPr lang="en-GB" altLang="en-US" sz="2200" dirty="0">
                <a:latin typeface="Calibri" panose="020F0502020204030204" pitchFamily="34" charset="0"/>
              </a:rPr>
              <a:t> involved how best to present information on a screen so that users can perform their task</a:t>
            </a:r>
          </a:p>
          <a:p>
            <a:pPr>
              <a:lnSpc>
                <a:spcPct val="100000"/>
              </a:lnSpc>
            </a:pPr>
            <a:r>
              <a:rPr lang="en-GB" altLang="en-US" sz="2200" dirty="0">
                <a:latin typeface="Calibri" panose="020F0502020204030204" pitchFamily="34" charset="0"/>
              </a:rPr>
              <a:t>During the last decade, designers had more opportunities to design user experience (UX)</a:t>
            </a:r>
          </a:p>
          <a:p>
            <a:pPr lvl="1">
              <a:lnSpc>
                <a:spcPct val="100000"/>
              </a:lnSpc>
            </a:pPr>
            <a:r>
              <a:rPr lang="en-GB" altLang="en-US" sz="2200" dirty="0">
                <a:latin typeface="Calibri" panose="020F0502020204030204" pitchFamily="34" charset="0"/>
              </a:rPr>
              <a:t> innovative ways of controlling and interacting with digital information require technological developments such as gesture-based, touch-based resulting in augmented realities, wearable computing, etc</a:t>
            </a:r>
          </a:p>
          <a:p>
            <a:pPr>
              <a:lnSpc>
                <a:spcPct val="100000"/>
              </a:lnSpc>
            </a:pPr>
            <a:endParaRPr lang="en-GB" altLang="en-US" sz="2200" dirty="0">
              <a:latin typeface="Calibri" panose="020F0502020204030204" pitchFamily="34" charset="0"/>
            </a:endParaRPr>
          </a:p>
        </p:txBody>
      </p:sp>
    </p:spTree>
    <p:extLst>
      <p:ext uri="{BB962C8B-B14F-4D97-AF65-F5344CB8AC3E}">
        <p14:creationId xmlns:p14="http://schemas.microsoft.com/office/powerpoint/2010/main" val="296012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79512" y="304800"/>
            <a:ext cx="8229600" cy="609600"/>
          </a:xfrm>
        </p:spPr>
        <p:txBody>
          <a:bodyPr>
            <a:normAutofit fontScale="90000"/>
          </a:bodyPr>
          <a:lstStyle/>
          <a:p>
            <a:r>
              <a:rPr lang="en-GB" altLang="en-US" b="1" u="sng" dirty="0">
                <a:solidFill>
                  <a:srgbClr val="002060"/>
                </a:solidFill>
                <a:latin typeface="Calibri" panose="020F0502020204030204" pitchFamily="34" charset="0"/>
              </a:rPr>
              <a:t>Interface Types</a:t>
            </a:r>
          </a:p>
        </p:txBody>
      </p:sp>
      <p:graphicFrame>
        <p:nvGraphicFramePr>
          <p:cNvPr id="3" name="Content Placeholder 2"/>
          <p:cNvGraphicFramePr>
            <a:graphicFrameLocks noGrp="1"/>
          </p:cNvGraphicFramePr>
          <p:nvPr>
            <p:ph idx="1"/>
          </p:nvPr>
        </p:nvGraphicFramePr>
        <p:xfrm>
          <a:off x="304800" y="1295400"/>
          <a:ext cx="853440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6455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38671" y="387146"/>
            <a:ext cx="8229600" cy="609600"/>
          </a:xfrm>
        </p:spPr>
        <p:txBody>
          <a:bodyPr>
            <a:normAutofit fontScale="90000"/>
          </a:bodyPr>
          <a:lstStyle/>
          <a:p>
            <a:r>
              <a:rPr lang="en-GB" altLang="en-US" b="1" u="sng" dirty="0">
                <a:solidFill>
                  <a:srgbClr val="002060"/>
                </a:solidFill>
                <a:latin typeface="Calibri" panose="020F0502020204030204" pitchFamily="34" charset="0"/>
              </a:rPr>
              <a:t>1. Command Based</a:t>
            </a:r>
          </a:p>
        </p:txBody>
      </p:sp>
      <p:sp>
        <p:nvSpPr>
          <p:cNvPr id="2" name="Content Placeholder 1"/>
          <p:cNvSpPr>
            <a:spLocks noGrp="1"/>
          </p:cNvSpPr>
          <p:nvPr>
            <p:ph idx="1"/>
          </p:nvPr>
        </p:nvSpPr>
        <p:spPr>
          <a:xfrm>
            <a:off x="138671" y="1587500"/>
            <a:ext cx="5575569" cy="2590799"/>
          </a:xfrm>
        </p:spPr>
        <p:txBody>
          <a:bodyPr>
            <a:normAutofit lnSpcReduction="10000"/>
          </a:bodyPr>
          <a:lstStyle/>
          <a:p>
            <a:r>
              <a:rPr lang="en-US" dirty="0">
                <a:latin typeface="Calibri" panose="020F0502020204030204" pitchFamily="34" charset="0"/>
              </a:rPr>
              <a:t>Requires the user to </a:t>
            </a:r>
            <a:r>
              <a:rPr lang="en-US" b="1" dirty="0">
                <a:solidFill>
                  <a:srgbClr val="FF0000"/>
                </a:solidFill>
                <a:latin typeface="Calibri" panose="020F0502020204030204" pitchFamily="34" charset="0"/>
              </a:rPr>
              <a:t>type in commands </a:t>
            </a:r>
            <a:r>
              <a:rPr lang="en-US" dirty="0">
                <a:latin typeface="Calibri" panose="020F0502020204030204" pitchFamily="34" charset="0"/>
              </a:rPr>
              <a:t>(typically abbreviation) , which system responded to.</a:t>
            </a:r>
          </a:p>
          <a:p>
            <a:r>
              <a:rPr lang="en-US" dirty="0" err="1">
                <a:latin typeface="Calibri" panose="020F0502020204030204" pitchFamily="34" charset="0"/>
              </a:rPr>
              <a:t>E.g</a:t>
            </a:r>
            <a:r>
              <a:rPr lang="en-US" dirty="0">
                <a:latin typeface="Calibri" panose="020F0502020204030204" pitchFamily="34" charset="0"/>
              </a:rPr>
              <a:t> ls to list current files using a keyboard</a:t>
            </a:r>
          </a:p>
          <a:p>
            <a:endParaRPr lang="en-US" dirty="0">
              <a:latin typeface="Calibri" panose="020F0502020204030204" pitchFamily="34" charset="0"/>
            </a:endParaRPr>
          </a:p>
        </p:txBody>
      </p:sp>
      <p:pic>
        <p:nvPicPr>
          <p:cNvPr id="5122" name="Picture 2" descr="Image result for ls file listing"/>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894522" y="1295400"/>
            <a:ext cx="2971800" cy="2195333"/>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1"/>
          <p:cNvSpPr txBox="1">
            <a:spLocks/>
          </p:cNvSpPr>
          <p:nvPr/>
        </p:nvSpPr>
        <p:spPr>
          <a:xfrm>
            <a:off x="228600" y="2133600"/>
            <a:ext cx="5638800" cy="2362200"/>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US" dirty="0">
              <a:latin typeface="Calibri" panose="020F0502020204030204" pitchFamily="34" charset="0"/>
            </a:endParaRPr>
          </a:p>
        </p:txBody>
      </p:sp>
      <p:sp>
        <p:nvSpPr>
          <p:cNvPr id="7" name="Content Placeholder 1"/>
          <p:cNvSpPr txBox="1">
            <a:spLocks/>
          </p:cNvSpPr>
          <p:nvPr/>
        </p:nvSpPr>
        <p:spPr>
          <a:xfrm>
            <a:off x="318922" y="3966817"/>
            <a:ext cx="5513522" cy="990600"/>
          </a:xfrm>
          <a:prstGeom prst="rect">
            <a:avLst/>
          </a:prstGeom>
        </p:spPr>
        <p:txBody>
          <a:bodyPr vert="horz" lIns="91440" tIns="45720" rIns="91440" bIns="45720" rtlCol="0">
            <a:normAutofit fontScale="92500"/>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Or through </a:t>
            </a:r>
            <a:r>
              <a:rPr lang="en-US" b="1" dirty="0">
                <a:solidFill>
                  <a:srgbClr val="FF0000"/>
                </a:solidFill>
                <a:latin typeface="Calibri" panose="020F0502020204030204" pitchFamily="34" charset="0"/>
              </a:rPr>
              <a:t>pressing certain combination of keys</a:t>
            </a:r>
          </a:p>
          <a:p>
            <a:r>
              <a:rPr lang="en-US" dirty="0" err="1">
                <a:latin typeface="Calibri" panose="020F0502020204030204" pitchFamily="34" charset="0"/>
              </a:rPr>
              <a:t>E.g</a:t>
            </a:r>
            <a:r>
              <a:rPr lang="en-US" dirty="0">
                <a:latin typeface="Calibri" panose="020F0502020204030204" pitchFamily="34" charset="0"/>
              </a:rPr>
              <a:t> Ctrl + P for Print</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127"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4522" y="3800475"/>
            <a:ext cx="2809875" cy="885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Content Placeholder 1"/>
          <p:cNvSpPr txBox="1">
            <a:spLocks/>
          </p:cNvSpPr>
          <p:nvPr/>
        </p:nvSpPr>
        <p:spPr>
          <a:xfrm>
            <a:off x="3200400" y="5105400"/>
            <a:ext cx="5513522" cy="990600"/>
          </a:xfrm>
          <a:prstGeom prst="rect">
            <a:avLst/>
          </a:prstGeom>
        </p:spPr>
        <p:txBody>
          <a:bodyPr vert="horz" lIns="91440" tIns="45720" rIns="91440" bIns="45720" rtlCol="0">
            <a:no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Some commands are also </a:t>
            </a:r>
            <a:r>
              <a:rPr lang="en-US" b="1" dirty="0">
                <a:solidFill>
                  <a:srgbClr val="FF0000"/>
                </a:solidFill>
                <a:latin typeface="Calibri" panose="020F0502020204030204" pitchFamily="34" charset="0"/>
              </a:rPr>
              <a:t>fixed part of they keyboard</a:t>
            </a:r>
          </a:p>
          <a:p>
            <a:r>
              <a:rPr lang="en-US" dirty="0" err="1">
                <a:latin typeface="Calibri" panose="020F0502020204030204" pitchFamily="34" charset="0"/>
              </a:rPr>
              <a:t>E.g</a:t>
            </a:r>
            <a:r>
              <a:rPr lang="en-US" dirty="0">
                <a:latin typeface="Calibri" panose="020F0502020204030204" pitchFamily="34" charset="0"/>
              </a:rPr>
              <a:t> Delete button, Enter button</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130" name="Picture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4730" y="4945545"/>
            <a:ext cx="2371725" cy="1924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23555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71450" y="228602"/>
            <a:ext cx="8229600" cy="609600"/>
          </a:xfrm>
        </p:spPr>
        <p:txBody>
          <a:bodyPr>
            <a:normAutofit fontScale="90000"/>
          </a:bodyPr>
          <a:lstStyle/>
          <a:p>
            <a:r>
              <a:rPr lang="en-GB" altLang="en-US" b="1" u="sng" dirty="0">
                <a:solidFill>
                  <a:srgbClr val="002060"/>
                </a:solidFill>
                <a:latin typeface="Calibri" panose="020F0502020204030204" pitchFamily="34" charset="0"/>
              </a:rPr>
              <a:t>2. WIMP and GUI</a:t>
            </a:r>
          </a:p>
        </p:txBody>
      </p:sp>
      <p:sp>
        <p:nvSpPr>
          <p:cNvPr id="2" name="Content Placeholder 1"/>
          <p:cNvSpPr>
            <a:spLocks noGrp="1"/>
          </p:cNvSpPr>
          <p:nvPr>
            <p:ph idx="1"/>
          </p:nvPr>
        </p:nvSpPr>
        <p:spPr>
          <a:xfrm>
            <a:off x="212455" y="1273175"/>
            <a:ext cx="8623570" cy="2590799"/>
          </a:xfrm>
        </p:spPr>
        <p:txBody>
          <a:bodyPr>
            <a:normAutofit/>
          </a:bodyPr>
          <a:lstStyle/>
          <a:p>
            <a:r>
              <a:rPr lang="en-US" dirty="0">
                <a:latin typeface="Calibri" panose="020F0502020204030204" pitchFamily="34" charset="0"/>
              </a:rPr>
              <a:t>WIMP (Windows – Icon – Menus – Pointing device)</a:t>
            </a:r>
          </a:p>
          <a:p>
            <a:endParaRPr lang="en-US" dirty="0">
              <a:latin typeface="Calibri" panose="020F0502020204030204" pitchFamily="34" charset="0"/>
            </a:endParaRPr>
          </a:p>
        </p:txBody>
      </p:sp>
      <p:sp>
        <p:nvSpPr>
          <p:cNvPr id="6" name="Content Placeholder 1"/>
          <p:cNvSpPr txBox="1">
            <a:spLocks/>
          </p:cNvSpPr>
          <p:nvPr/>
        </p:nvSpPr>
        <p:spPr>
          <a:xfrm>
            <a:off x="228600" y="2133600"/>
            <a:ext cx="5638800" cy="2362200"/>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US" dirty="0">
              <a:latin typeface="Calibri" panose="020F0502020204030204" pitchFamily="34" charset="0"/>
            </a:endParaRP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aphicFrame>
        <p:nvGraphicFramePr>
          <p:cNvPr id="3" name="Diagram 2"/>
          <p:cNvGraphicFramePr/>
          <p:nvPr>
            <p:extLst>
              <p:ext uri="{D42A27DB-BD31-4B8C-83A1-F6EECF244321}">
                <p14:modId xmlns:p14="http://schemas.microsoft.com/office/powerpoint/2010/main" val="3086288763"/>
              </p:ext>
            </p:extLst>
          </p:nvPr>
        </p:nvGraphicFramePr>
        <p:xfrm>
          <a:off x="275687" y="1752600"/>
          <a:ext cx="8639713"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2770" name="Picture 2"/>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4114800" y="5463199"/>
            <a:ext cx="2361487" cy="1327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2771" name="Picture 3"/>
          <p:cNvPicPr>
            <a:picLocks noChangeAspect="1" noChangeArrowheads="1"/>
          </p:cNvPicPr>
          <p:nvPr/>
        </p:nvPicPr>
        <p:blipFill>
          <a:blip r:embed="rId8" cstate="email">
            <a:extLst>
              <a:ext uri="{28A0092B-C50C-407E-A947-70E740481C1C}">
                <a14:useLocalDpi xmlns:a14="http://schemas.microsoft.com/office/drawing/2010/main" val="0"/>
              </a:ext>
            </a:extLst>
          </a:blip>
          <a:srcRect/>
          <a:stretch>
            <a:fillRect/>
          </a:stretch>
        </p:blipFill>
        <p:spPr bwMode="auto">
          <a:xfrm>
            <a:off x="7924800" y="5650793"/>
            <a:ext cx="952500" cy="95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2772" name="Picture 4"/>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1145015" y="5463199"/>
            <a:ext cx="1868060" cy="14242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0796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49385" y="406400"/>
            <a:ext cx="8229600" cy="609600"/>
          </a:xfrm>
        </p:spPr>
        <p:txBody>
          <a:bodyPr>
            <a:normAutofit fontScale="90000"/>
          </a:bodyPr>
          <a:lstStyle/>
          <a:p>
            <a:r>
              <a:rPr lang="en-GB" altLang="en-US" b="1" u="sng" dirty="0">
                <a:solidFill>
                  <a:srgbClr val="002060"/>
                </a:solidFill>
                <a:latin typeface="Calibri" panose="020F0502020204030204" pitchFamily="34" charset="0"/>
              </a:rPr>
              <a:t>2. WIMP and GUI</a:t>
            </a:r>
          </a:p>
        </p:txBody>
      </p:sp>
      <p:sp>
        <p:nvSpPr>
          <p:cNvPr id="2" name="Content Placeholder 1"/>
          <p:cNvSpPr>
            <a:spLocks noGrp="1"/>
          </p:cNvSpPr>
          <p:nvPr>
            <p:ph idx="1"/>
          </p:nvPr>
        </p:nvSpPr>
        <p:spPr>
          <a:xfrm>
            <a:off x="152400" y="1581014"/>
            <a:ext cx="8623570" cy="2590799"/>
          </a:xfrm>
        </p:spPr>
        <p:txBody>
          <a:bodyPr>
            <a:normAutofit/>
          </a:bodyPr>
          <a:lstStyle/>
          <a:p>
            <a:r>
              <a:rPr lang="en-US" dirty="0">
                <a:latin typeface="Calibri" panose="020F0502020204030204" pitchFamily="34" charset="0"/>
              </a:rPr>
              <a:t>Basic building blocks of WIMP are a part of modern GUI (Graphical User Interface), but have evolved in different forms and types</a:t>
            </a:r>
          </a:p>
          <a:p>
            <a:r>
              <a:rPr lang="en-US" dirty="0" err="1">
                <a:latin typeface="Calibri" panose="020F0502020204030204" pitchFamily="34" charset="0"/>
              </a:rPr>
              <a:t>E.g</a:t>
            </a:r>
            <a:r>
              <a:rPr lang="en-US" dirty="0">
                <a:latin typeface="Calibri" panose="020F0502020204030204" pitchFamily="34" charset="0"/>
              </a:rPr>
              <a:t> now there are many different types of icons and menus, 3D animated icon, 2D icon-based menu </a:t>
            </a:r>
          </a:p>
          <a:p>
            <a:endParaRPr lang="en-US" dirty="0">
              <a:latin typeface="Calibri" panose="020F0502020204030204" pitchFamily="34" charset="0"/>
            </a:endParaRP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3794" name="Picture 2" descr="Image result for 3d animated icon"/>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081239" y="3997428"/>
            <a:ext cx="2728759" cy="1819174"/>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379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3867742"/>
            <a:ext cx="2338632" cy="19488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1791088" y="5266912"/>
            <a:ext cx="989823" cy="369332"/>
          </a:xfrm>
          <a:prstGeom prst="rect">
            <a:avLst/>
          </a:prstGeom>
          <a:noFill/>
        </p:spPr>
        <p:txBody>
          <a:bodyPr wrap="none" rtlCol="0">
            <a:spAutoFit/>
          </a:bodyPr>
          <a:lstStyle/>
          <a:p>
            <a:r>
              <a:rPr lang="en-US" b="1" dirty="0">
                <a:latin typeface="Calibri" panose="020F0502020204030204" pitchFamily="34" charset="0"/>
              </a:rPr>
              <a:t>3D icons</a:t>
            </a:r>
          </a:p>
        </p:txBody>
      </p:sp>
      <p:sp>
        <p:nvSpPr>
          <p:cNvPr id="16" name="TextBox 15"/>
          <p:cNvSpPr txBox="1"/>
          <p:nvPr/>
        </p:nvSpPr>
        <p:spPr>
          <a:xfrm>
            <a:off x="6400799" y="5651956"/>
            <a:ext cx="989823" cy="369332"/>
          </a:xfrm>
          <a:prstGeom prst="rect">
            <a:avLst/>
          </a:prstGeom>
          <a:noFill/>
        </p:spPr>
        <p:txBody>
          <a:bodyPr wrap="none" rtlCol="0">
            <a:spAutoFit/>
          </a:bodyPr>
          <a:lstStyle/>
          <a:p>
            <a:r>
              <a:rPr lang="en-US" b="1" dirty="0">
                <a:latin typeface="Calibri" panose="020F0502020204030204" pitchFamily="34" charset="0"/>
              </a:rPr>
              <a:t>2D icons</a:t>
            </a:r>
          </a:p>
        </p:txBody>
      </p:sp>
      <p:sp>
        <p:nvSpPr>
          <p:cNvPr id="17" name="Content Placeholder 1"/>
          <p:cNvSpPr txBox="1">
            <a:spLocks/>
          </p:cNvSpPr>
          <p:nvPr/>
        </p:nvSpPr>
        <p:spPr>
          <a:xfrm>
            <a:off x="152400" y="5867403"/>
            <a:ext cx="8991600" cy="2362197"/>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GUI can also include dialog boxes, interactive forms, error message box, toolbars and docks</a:t>
            </a:r>
          </a:p>
        </p:txBody>
      </p:sp>
    </p:spTree>
    <p:extLst>
      <p:ext uri="{BB962C8B-B14F-4D97-AF65-F5344CB8AC3E}">
        <p14:creationId xmlns:p14="http://schemas.microsoft.com/office/powerpoint/2010/main" val="1508276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30696" y="300833"/>
            <a:ext cx="8229600" cy="609600"/>
          </a:xfrm>
        </p:spPr>
        <p:txBody>
          <a:bodyPr>
            <a:normAutofit fontScale="90000"/>
          </a:bodyPr>
          <a:lstStyle/>
          <a:p>
            <a:r>
              <a:rPr lang="en-GB" altLang="en-US" b="1" u="sng" dirty="0">
                <a:solidFill>
                  <a:srgbClr val="002060"/>
                </a:solidFill>
                <a:latin typeface="Calibri" panose="020F0502020204030204" pitchFamily="34" charset="0"/>
              </a:rPr>
              <a:t>3. Multimedia</a:t>
            </a:r>
          </a:p>
        </p:txBody>
      </p:sp>
      <p:sp>
        <p:nvSpPr>
          <p:cNvPr id="2" name="Content Placeholder 1"/>
          <p:cNvSpPr>
            <a:spLocks noGrp="1"/>
          </p:cNvSpPr>
          <p:nvPr>
            <p:ph idx="1"/>
          </p:nvPr>
        </p:nvSpPr>
        <p:spPr>
          <a:xfrm>
            <a:off x="162732" y="1896958"/>
            <a:ext cx="5707843" cy="2590799"/>
          </a:xfrm>
        </p:spPr>
        <p:txBody>
          <a:bodyPr>
            <a:normAutofit fontScale="70000" lnSpcReduction="20000"/>
          </a:bodyPr>
          <a:lstStyle/>
          <a:p>
            <a:r>
              <a:rPr lang="en-US" dirty="0">
                <a:latin typeface="Calibri" panose="020F0502020204030204" pitchFamily="34" charset="0"/>
              </a:rPr>
              <a:t>Combines different media within a single interface</a:t>
            </a:r>
          </a:p>
          <a:p>
            <a:r>
              <a:rPr lang="en-US" dirty="0">
                <a:latin typeface="Calibri" panose="020F0502020204030204" pitchFamily="34" charset="0"/>
              </a:rPr>
              <a:t>Graphics, text, video, sound, animations – linking them with various forms of interactivity</a:t>
            </a:r>
          </a:p>
          <a:p>
            <a:r>
              <a:rPr lang="en-US" dirty="0" err="1">
                <a:latin typeface="Calibri" panose="020F0502020204030204" pitchFamily="34" charset="0"/>
              </a:rPr>
              <a:t>E.g</a:t>
            </a:r>
            <a:r>
              <a:rPr lang="en-US" dirty="0">
                <a:latin typeface="Calibri" panose="020F0502020204030204" pitchFamily="34" charset="0"/>
              </a:rPr>
              <a:t> user clicking link that will take them to a video clip, from there they can return to where they were previously or move to another place</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Content Placeholder 1"/>
          <p:cNvSpPr txBox="1">
            <a:spLocks/>
          </p:cNvSpPr>
          <p:nvPr/>
        </p:nvSpPr>
        <p:spPr>
          <a:xfrm>
            <a:off x="152400" y="3810000"/>
            <a:ext cx="5718175" cy="2590799"/>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Distinctive feature of multimedia: ability to facilitate rapid access to multiple presentations of information</a:t>
            </a:r>
          </a:p>
        </p:txBody>
      </p:sp>
      <p:pic>
        <p:nvPicPr>
          <p:cNvPr id="348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56142" y="2832892"/>
            <a:ext cx="2857500" cy="3724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512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65990" y="320675"/>
            <a:ext cx="8229600" cy="609600"/>
          </a:xfrm>
        </p:spPr>
        <p:txBody>
          <a:bodyPr>
            <a:normAutofit fontScale="90000"/>
          </a:bodyPr>
          <a:lstStyle/>
          <a:p>
            <a:r>
              <a:rPr lang="en-GB" altLang="en-US" b="1" u="sng" dirty="0">
                <a:solidFill>
                  <a:srgbClr val="002060"/>
                </a:solidFill>
                <a:latin typeface="Calibri" panose="020F0502020204030204" pitchFamily="34" charset="0"/>
              </a:rPr>
              <a:t>4. Virtual Reality</a:t>
            </a:r>
          </a:p>
        </p:txBody>
      </p:sp>
      <p:sp>
        <p:nvSpPr>
          <p:cNvPr id="2" name="Content Placeholder 1"/>
          <p:cNvSpPr>
            <a:spLocks noGrp="1"/>
          </p:cNvSpPr>
          <p:nvPr>
            <p:ph idx="1"/>
          </p:nvPr>
        </p:nvSpPr>
        <p:spPr>
          <a:xfrm>
            <a:off x="165990" y="1613907"/>
            <a:ext cx="8686800" cy="2590799"/>
          </a:xfrm>
        </p:spPr>
        <p:txBody>
          <a:bodyPr>
            <a:normAutofit/>
          </a:bodyPr>
          <a:lstStyle/>
          <a:p>
            <a:r>
              <a:rPr lang="en-US" dirty="0">
                <a:latin typeface="Calibri" panose="020F0502020204030204" pitchFamily="34" charset="0"/>
              </a:rPr>
              <a:t>Uses computer generated graphical simulations to create ‘the illusion of participation in a synthetic environment’ </a:t>
            </a:r>
          </a:p>
          <a:p>
            <a:r>
              <a:rPr lang="en-US" dirty="0">
                <a:latin typeface="Calibri" panose="020F0502020204030204" pitchFamily="34" charset="0"/>
              </a:rPr>
              <a:t>Refers to the experience of interacting with an artificial environment, which makes it feel virtually real</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5844" name="Picture 4" descr="Image result for virtual reality games + imag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876802" y="4018388"/>
            <a:ext cx="4315598" cy="2879508"/>
          </a:xfrm>
          <a:prstGeom prst="rect">
            <a:avLst/>
          </a:prstGeom>
          <a:noFill/>
          <a:extLst>
            <a:ext uri="{909E8E84-426E-40DD-AFC4-6F175D3DCCD1}">
              <a14:hiddenFill xmlns:a14="http://schemas.microsoft.com/office/drawing/2010/main">
                <a:solidFill>
                  <a:srgbClr val="FFFFFF"/>
                </a:solidFill>
              </a14:hiddenFill>
            </a:ext>
          </a:extLst>
        </p:spPr>
      </p:pic>
      <p:sp>
        <p:nvSpPr>
          <p:cNvPr id="12" name="Content Placeholder 1"/>
          <p:cNvSpPr txBox="1">
            <a:spLocks/>
          </p:cNvSpPr>
          <p:nvPr/>
        </p:nvSpPr>
        <p:spPr>
          <a:xfrm>
            <a:off x="152400" y="4260161"/>
            <a:ext cx="4114800" cy="2590799"/>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Main attraction of VR is it can provide opportunities for new kinds of experience; enabling users to interact with objects and navigate in 3D space </a:t>
            </a:r>
          </a:p>
        </p:txBody>
      </p:sp>
    </p:spTree>
    <p:extLst>
      <p:ext uri="{BB962C8B-B14F-4D97-AF65-F5344CB8AC3E}">
        <p14:creationId xmlns:p14="http://schemas.microsoft.com/office/powerpoint/2010/main" val="304865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25755" y="365585"/>
            <a:ext cx="8229600" cy="609600"/>
          </a:xfrm>
        </p:spPr>
        <p:txBody>
          <a:bodyPr>
            <a:normAutofit fontScale="90000"/>
          </a:bodyPr>
          <a:lstStyle/>
          <a:p>
            <a:r>
              <a:rPr lang="en-GB" altLang="en-US" b="1" u="sng" dirty="0">
                <a:solidFill>
                  <a:srgbClr val="002060"/>
                </a:solidFill>
                <a:latin typeface="Calibri" panose="020F0502020204030204" pitchFamily="34" charset="0"/>
              </a:rPr>
              <a:t>5. Information Visualization</a:t>
            </a:r>
          </a:p>
        </p:txBody>
      </p:sp>
      <p:sp>
        <p:nvSpPr>
          <p:cNvPr id="2" name="Content Placeholder 1"/>
          <p:cNvSpPr>
            <a:spLocks noGrp="1"/>
          </p:cNvSpPr>
          <p:nvPr>
            <p:ph idx="1"/>
          </p:nvPr>
        </p:nvSpPr>
        <p:spPr>
          <a:xfrm>
            <a:off x="198922" y="1598613"/>
            <a:ext cx="8746156" cy="5495924"/>
          </a:xfrm>
        </p:spPr>
        <p:txBody>
          <a:bodyPr>
            <a:normAutofit/>
          </a:bodyPr>
          <a:lstStyle/>
          <a:p>
            <a:r>
              <a:rPr lang="en-US" dirty="0">
                <a:latin typeface="Calibri" panose="020F0502020204030204" pitchFamily="34" charset="0"/>
              </a:rPr>
              <a:t>Computer-generated graphics of complex data that are typically interactive and dynamic</a:t>
            </a:r>
          </a:p>
          <a:p>
            <a:r>
              <a:rPr lang="en-US" dirty="0">
                <a:latin typeface="Calibri" panose="020F0502020204030204" pitchFamily="34" charset="0"/>
              </a:rPr>
              <a:t>The goal is to enable users to see patterns, trends and anomalies in the visualization </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6868" name="Picture 4" descr="Image result for 3d interactive m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3" y="3588315"/>
            <a:ext cx="5136381" cy="329584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42659" y="4946977"/>
            <a:ext cx="2863958" cy="1754326"/>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Calibri" panose="020F0502020204030204" pitchFamily="34" charset="0"/>
              </a:rPr>
              <a:t>Common technique to depict information and data: 3D interactive maps that can be zoomed in and out, </a:t>
            </a:r>
            <a:r>
              <a:rPr lang="en-US" dirty="0" err="1">
                <a:latin typeface="Calibri" panose="020F0502020204030204" pitchFamily="34" charset="0"/>
              </a:rPr>
              <a:t>etc</a:t>
            </a:r>
            <a:endParaRPr lang="en-US" dirty="0">
              <a:latin typeface="Calibri" panose="020F0502020204030204" pitchFamily="34" charset="0"/>
            </a:endParaRPr>
          </a:p>
          <a:p>
            <a:endParaRPr lang="en-US" dirty="0"/>
          </a:p>
        </p:txBody>
      </p:sp>
    </p:spTree>
    <p:extLst>
      <p:ext uri="{BB962C8B-B14F-4D97-AF65-F5344CB8AC3E}">
        <p14:creationId xmlns:p14="http://schemas.microsoft.com/office/powerpoint/2010/main" val="2003033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61812" y="402433"/>
            <a:ext cx="8229600" cy="609600"/>
          </a:xfrm>
        </p:spPr>
        <p:txBody>
          <a:bodyPr>
            <a:normAutofit fontScale="90000"/>
          </a:bodyPr>
          <a:lstStyle/>
          <a:p>
            <a:r>
              <a:rPr lang="en-GB" altLang="en-US" b="1" u="sng" dirty="0">
                <a:solidFill>
                  <a:srgbClr val="002060"/>
                </a:solidFill>
                <a:latin typeface="Calibri" panose="020F0502020204030204" pitchFamily="34" charset="0"/>
              </a:rPr>
              <a:t>6. Web</a:t>
            </a:r>
          </a:p>
        </p:txBody>
      </p:sp>
      <p:sp>
        <p:nvSpPr>
          <p:cNvPr id="2" name="Content Placeholder 1"/>
          <p:cNvSpPr>
            <a:spLocks noGrp="1"/>
          </p:cNvSpPr>
          <p:nvPr>
            <p:ph idx="1"/>
          </p:nvPr>
        </p:nvSpPr>
        <p:spPr>
          <a:xfrm>
            <a:off x="242269" y="1834358"/>
            <a:ext cx="8746156" cy="1523999"/>
          </a:xfrm>
        </p:spPr>
        <p:txBody>
          <a:bodyPr>
            <a:normAutofit/>
          </a:bodyPr>
          <a:lstStyle/>
          <a:p>
            <a:r>
              <a:rPr lang="en-US" dirty="0">
                <a:latin typeface="Calibri" panose="020F0502020204030204" pitchFamily="34" charset="0"/>
              </a:rPr>
              <a:t>Early websites – largely text-based, providing hyperlinks to different places / pages of text</a:t>
            </a:r>
          </a:p>
          <a:p>
            <a:r>
              <a:rPr lang="en-US" dirty="0">
                <a:latin typeface="Calibri" panose="020F0502020204030204" pitchFamily="34" charset="0"/>
              </a:rPr>
              <a:t>Now, web designers develop websites that are:</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86274" y="-889793"/>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aphicFrame>
        <p:nvGraphicFramePr>
          <p:cNvPr id="6" name="Diagram 5"/>
          <p:cNvGraphicFramePr/>
          <p:nvPr>
            <p:extLst>
              <p:ext uri="{D42A27DB-BD31-4B8C-83A1-F6EECF244321}">
                <p14:modId xmlns:p14="http://schemas.microsoft.com/office/powerpoint/2010/main" val="3727252697"/>
              </p:ext>
            </p:extLst>
          </p:nvPr>
        </p:nvGraphicFramePr>
        <p:xfrm>
          <a:off x="395536" y="3638551"/>
          <a:ext cx="8474075" cy="1066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Rectangle 8"/>
          <p:cNvSpPr/>
          <p:nvPr/>
        </p:nvSpPr>
        <p:spPr>
          <a:xfrm>
            <a:off x="734834" y="4886326"/>
            <a:ext cx="7848600" cy="190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Calibri" panose="020F0502020204030204" pitchFamily="34" charset="0"/>
              </a:rPr>
              <a:t>Goal: To make web pages distinctive, striking, and pleasurable for the user when they first view them and also to make them readily recognizable on their return.</a:t>
            </a:r>
          </a:p>
        </p:txBody>
      </p:sp>
    </p:spTree>
    <p:extLst>
      <p:ext uri="{BB962C8B-B14F-4D97-AF65-F5344CB8AC3E}">
        <p14:creationId xmlns:p14="http://schemas.microsoft.com/office/powerpoint/2010/main" val="836242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76765" y="331789"/>
            <a:ext cx="8897426" cy="609600"/>
          </a:xfrm>
        </p:spPr>
        <p:txBody>
          <a:bodyPr>
            <a:normAutofit fontScale="90000"/>
          </a:bodyPr>
          <a:lstStyle/>
          <a:p>
            <a:r>
              <a:rPr lang="en-GB" altLang="en-US" b="1" u="sng" dirty="0">
                <a:solidFill>
                  <a:srgbClr val="002060"/>
                </a:solidFill>
                <a:latin typeface="Calibri" panose="020F0502020204030204" pitchFamily="34" charset="0"/>
              </a:rPr>
              <a:t>7. Consumer Electronics and Appliances</a:t>
            </a:r>
          </a:p>
        </p:txBody>
      </p:sp>
      <p:sp>
        <p:nvSpPr>
          <p:cNvPr id="2" name="Content Placeholder 1"/>
          <p:cNvSpPr>
            <a:spLocks noGrp="1"/>
          </p:cNvSpPr>
          <p:nvPr>
            <p:ph idx="1"/>
          </p:nvPr>
        </p:nvSpPr>
        <p:spPr>
          <a:xfrm>
            <a:off x="167199" y="1764176"/>
            <a:ext cx="8746156" cy="1523999"/>
          </a:xfrm>
        </p:spPr>
        <p:txBody>
          <a:bodyPr>
            <a:normAutofit fontScale="92500" lnSpcReduction="20000"/>
          </a:bodyPr>
          <a:lstStyle/>
          <a:p>
            <a:r>
              <a:rPr lang="en-US" dirty="0">
                <a:latin typeface="Calibri" panose="020F0502020204030204" pitchFamily="34" charset="0"/>
              </a:rPr>
              <a:t>Includes machines for everyday use, public place or car and personal devices</a:t>
            </a:r>
          </a:p>
          <a:p>
            <a:r>
              <a:rPr lang="en-US" dirty="0" err="1">
                <a:latin typeface="Calibri" panose="020F0502020204030204" pitchFamily="34" charset="0"/>
              </a:rPr>
              <a:t>E.g</a:t>
            </a:r>
            <a:r>
              <a:rPr lang="en-US" dirty="0">
                <a:latin typeface="Calibri" panose="020F0502020204030204" pitchFamily="34" charset="0"/>
              </a:rPr>
              <a:t> washing machine, vending machines, photocopiers, navigation system, MP3 player, digital camera, </a:t>
            </a:r>
            <a:r>
              <a:rPr lang="en-US" dirty="0" err="1">
                <a:latin typeface="Calibri" panose="020F0502020204030204" pitchFamily="34" charset="0"/>
              </a:rPr>
              <a:t>etc</a:t>
            </a:r>
            <a:endParaRPr lang="en-US" dirty="0">
              <a:latin typeface="Calibri" panose="020F0502020204030204" pitchFamily="34" charset="0"/>
            </a:endParaRP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Rectangle 8"/>
          <p:cNvSpPr/>
          <p:nvPr/>
        </p:nvSpPr>
        <p:spPr>
          <a:xfrm>
            <a:off x="167199" y="3533500"/>
            <a:ext cx="5703376" cy="19050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2200" dirty="0">
                <a:latin typeface="Calibri" panose="020F0502020204030204" pitchFamily="34" charset="0"/>
              </a:rPr>
              <a:t>What they have in common is that most people using them will be trying to get something specific done in a short period of time. </a:t>
            </a:r>
          </a:p>
        </p:txBody>
      </p:sp>
      <p:sp>
        <p:nvSpPr>
          <p:cNvPr id="10" name="Content Placeholder 1"/>
          <p:cNvSpPr txBox="1">
            <a:spLocks/>
          </p:cNvSpPr>
          <p:nvPr/>
        </p:nvSpPr>
        <p:spPr>
          <a:xfrm>
            <a:off x="155576" y="5334001"/>
            <a:ext cx="5867400" cy="1523999"/>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They are unlikely to be interested in spending time exploring the interface or spending time looking through a manual to see how to use the appliance</a:t>
            </a:r>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789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7052" y="3624529"/>
            <a:ext cx="2956948" cy="32518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4716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43151" y="301531"/>
            <a:ext cx="8229600" cy="609600"/>
          </a:xfrm>
        </p:spPr>
        <p:txBody>
          <a:bodyPr>
            <a:normAutofit fontScale="90000"/>
          </a:bodyPr>
          <a:lstStyle/>
          <a:p>
            <a:r>
              <a:rPr lang="en-GB" altLang="en-US" b="1" u="sng" dirty="0">
                <a:solidFill>
                  <a:srgbClr val="002060"/>
                </a:solidFill>
                <a:latin typeface="Calibri" panose="020F0502020204030204" pitchFamily="34" charset="0"/>
              </a:rPr>
              <a:t>8. Mobile devices</a:t>
            </a:r>
          </a:p>
        </p:txBody>
      </p:sp>
      <p:sp>
        <p:nvSpPr>
          <p:cNvPr id="2" name="Content Placeholder 1"/>
          <p:cNvSpPr>
            <a:spLocks noGrp="1"/>
          </p:cNvSpPr>
          <p:nvPr>
            <p:ph idx="1"/>
          </p:nvPr>
        </p:nvSpPr>
        <p:spPr>
          <a:xfrm>
            <a:off x="143151" y="1446213"/>
            <a:ext cx="9000849" cy="3582987"/>
          </a:xfrm>
        </p:spPr>
        <p:txBody>
          <a:bodyPr>
            <a:normAutofit/>
          </a:bodyPr>
          <a:lstStyle/>
          <a:p>
            <a:r>
              <a:rPr lang="en-US" dirty="0">
                <a:latin typeface="Calibri" panose="020F0502020204030204" pitchFamily="34" charset="0"/>
              </a:rPr>
              <a:t>Mobile devices have become so important, people increasingly use them in all aspects of their everyday and working lives</a:t>
            </a:r>
          </a:p>
          <a:p>
            <a:r>
              <a:rPr lang="en-US" dirty="0">
                <a:latin typeface="Calibri" panose="020F0502020204030204" pitchFamily="34" charset="0"/>
              </a:rPr>
              <a:t>They have become the business tools, personal assistants, </a:t>
            </a:r>
            <a:r>
              <a:rPr lang="en-US" dirty="0" err="1">
                <a:latin typeface="Calibri" panose="020F0502020204030204" pitchFamily="34" charset="0"/>
              </a:rPr>
              <a:t>etc</a:t>
            </a:r>
            <a:endParaRPr lang="en-US" dirty="0">
              <a:latin typeface="Calibri" panose="020F0502020204030204" pitchFamily="34" charset="0"/>
            </a:endParaRPr>
          </a:p>
          <a:p>
            <a:r>
              <a:rPr lang="en-US" dirty="0">
                <a:latin typeface="Calibri" panose="020F0502020204030204" pitchFamily="34" charset="0"/>
              </a:rPr>
              <a:t>This has resulted in all manner of service apps being ported over, from web browsers to social networking</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9938" name="Picture 2" descr="Image result for evolution of cell phones"/>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284164" y="4788057"/>
            <a:ext cx="4963021" cy="20699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453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41243" y="431801"/>
            <a:ext cx="8229600" cy="609600"/>
          </a:xfrm>
        </p:spPr>
        <p:txBody>
          <a:bodyPr>
            <a:normAutofit fontScale="90000"/>
          </a:bodyPr>
          <a:lstStyle/>
          <a:p>
            <a:r>
              <a:rPr lang="en-GB" altLang="en-US" b="1" u="sng" dirty="0">
                <a:solidFill>
                  <a:srgbClr val="002060"/>
                </a:solidFill>
                <a:latin typeface="Calibri" panose="020F0502020204030204" pitchFamily="34" charset="0"/>
              </a:rPr>
              <a:t>9. Speech</a:t>
            </a:r>
          </a:p>
        </p:txBody>
      </p:sp>
      <p:sp>
        <p:nvSpPr>
          <p:cNvPr id="2" name="Content Placeholder 1"/>
          <p:cNvSpPr>
            <a:spLocks noGrp="1"/>
          </p:cNvSpPr>
          <p:nvPr>
            <p:ph idx="1"/>
          </p:nvPr>
        </p:nvSpPr>
        <p:spPr>
          <a:xfrm>
            <a:off x="152400" y="1772816"/>
            <a:ext cx="4800600" cy="4856584"/>
          </a:xfrm>
        </p:spPr>
        <p:txBody>
          <a:bodyPr>
            <a:normAutofit fontScale="85000" lnSpcReduction="20000"/>
          </a:bodyPr>
          <a:lstStyle/>
          <a:p>
            <a:pPr algn="just"/>
            <a:r>
              <a:rPr lang="en-US" dirty="0">
                <a:latin typeface="Calibri" panose="020F0502020204030204" pitchFamily="34" charset="0"/>
              </a:rPr>
              <a:t>A speech or voice user interface is where a person talks with a system that has a spoken language application (</a:t>
            </a:r>
            <a:r>
              <a:rPr lang="en-US" dirty="0" err="1">
                <a:latin typeface="Calibri" panose="020F0502020204030204" pitchFamily="34" charset="0"/>
              </a:rPr>
              <a:t>e.g</a:t>
            </a:r>
            <a:r>
              <a:rPr lang="en-US" dirty="0">
                <a:latin typeface="Calibri" panose="020F0502020204030204" pitchFamily="34" charset="0"/>
              </a:rPr>
              <a:t> travel planner, phone service, </a:t>
            </a:r>
            <a:r>
              <a:rPr lang="en-US" dirty="0" err="1">
                <a:latin typeface="Calibri" panose="020F0502020204030204" pitchFamily="34" charset="0"/>
              </a:rPr>
              <a:t>etc</a:t>
            </a:r>
            <a:r>
              <a:rPr lang="en-US" dirty="0">
                <a:latin typeface="Calibri" panose="020F0502020204030204" pitchFamily="34" charset="0"/>
              </a:rPr>
              <a:t>)</a:t>
            </a:r>
          </a:p>
          <a:p>
            <a:pPr algn="just"/>
            <a:r>
              <a:rPr lang="en-US" dirty="0">
                <a:latin typeface="Calibri" panose="020F0502020204030204" pitchFamily="34" charset="0"/>
              </a:rPr>
              <a:t>Most commonly used for inquiring about specific information or to perform a transaction</a:t>
            </a:r>
          </a:p>
          <a:p>
            <a:pPr algn="just"/>
            <a:r>
              <a:rPr lang="en-US" dirty="0">
                <a:solidFill>
                  <a:srgbClr val="FF0000"/>
                </a:solidFill>
                <a:latin typeface="Calibri" panose="020F0502020204030204" pitchFamily="34" charset="0"/>
              </a:rPr>
              <a:t>It is a specific form of natural language interaction that is based on the interaction type of conversing where users speak and listen to an interface.</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2" descr="Image result for problem with speech recognition cart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4494" y="2232026"/>
            <a:ext cx="381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5629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55575" y="352978"/>
            <a:ext cx="8229600" cy="609600"/>
          </a:xfrm>
        </p:spPr>
        <p:txBody>
          <a:bodyPr>
            <a:normAutofit fontScale="90000"/>
          </a:bodyPr>
          <a:lstStyle/>
          <a:p>
            <a:r>
              <a:rPr lang="en-GB" altLang="en-US" b="1" u="sng" dirty="0">
                <a:solidFill>
                  <a:srgbClr val="002060"/>
                </a:solidFill>
                <a:latin typeface="Calibri" panose="020F0502020204030204" pitchFamily="34" charset="0"/>
              </a:rPr>
              <a:t>9. Speech</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0964" name="Picture 4" descr="Image result for problem with speech recognition cart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323" y="1962564"/>
            <a:ext cx="8027369" cy="4943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00738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52400" y="331789"/>
            <a:ext cx="8229600" cy="609600"/>
          </a:xfrm>
        </p:spPr>
        <p:txBody>
          <a:bodyPr>
            <a:normAutofit fontScale="90000"/>
          </a:bodyPr>
          <a:lstStyle/>
          <a:p>
            <a:r>
              <a:rPr lang="en-GB" altLang="en-US" b="1" u="sng" dirty="0">
                <a:solidFill>
                  <a:srgbClr val="002060"/>
                </a:solidFill>
                <a:latin typeface="Calibri" panose="020F0502020204030204" pitchFamily="34" charset="0"/>
              </a:rPr>
              <a:t>9. Speech</a:t>
            </a:r>
          </a:p>
        </p:txBody>
      </p:sp>
      <p:sp>
        <p:nvSpPr>
          <p:cNvPr id="2" name="Content Placeholder 1"/>
          <p:cNvSpPr>
            <a:spLocks noGrp="1"/>
          </p:cNvSpPr>
          <p:nvPr>
            <p:ph idx="1"/>
          </p:nvPr>
        </p:nvSpPr>
        <p:spPr>
          <a:xfrm>
            <a:off x="228600" y="1628800"/>
            <a:ext cx="8686800" cy="5486399"/>
          </a:xfrm>
        </p:spPr>
        <p:txBody>
          <a:bodyPr>
            <a:normAutofit lnSpcReduction="10000"/>
          </a:bodyPr>
          <a:lstStyle/>
          <a:p>
            <a:pPr algn="just"/>
            <a:r>
              <a:rPr lang="en-US" dirty="0">
                <a:latin typeface="Calibri" panose="020F0502020204030204" pitchFamily="34" charset="0"/>
              </a:rPr>
              <a:t>One of the most popular application of speech technology is called </a:t>
            </a:r>
            <a:r>
              <a:rPr lang="en-US" b="1" dirty="0">
                <a:solidFill>
                  <a:srgbClr val="FF0000"/>
                </a:solidFill>
                <a:latin typeface="Calibri" panose="020F0502020204030204" pitchFamily="34" charset="0"/>
              </a:rPr>
              <a:t>routing</a:t>
            </a:r>
          </a:p>
          <a:p>
            <a:pPr algn="just"/>
            <a:r>
              <a:rPr lang="en-US" dirty="0">
                <a:latin typeface="Calibri" panose="020F0502020204030204" pitchFamily="34" charset="0"/>
              </a:rPr>
              <a:t>Companies use an automated speech system top enable users to reach one of their services</a:t>
            </a:r>
          </a:p>
          <a:p>
            <a:pPr algn="just"/>
            <a:r>
              <a:rPr lang="en-US" dirty="0">
                <a:latin typeface="Calibri" panose="020F0502020204030204" pitchFamily="34" charset="0"/>
              </a:rPr>
              <a:t>Many companies are replacing touchtone technology (users restricted to press to 10 numbers and # or * symbol) to caller-led speech.</a:t>
            </a:r>
          </a:p>
          <a:p>
            <a:pPr algn="just"/>
            <a:r>
              <a:rPr lang="en-US" dirty="0">
                <a:latin typeface="Calibri" panose="020F0502020204030204" pitchFamily="34" charset="0"/>
              </a:rPr>
              <a:t>Callers now can state their needs in their own words (rather than pressing numbers/ symbols) for example : ‘I’m having problems with my voice mail’ and the response are automatically forwarded to the appropriate service. </a:t>
            </a:r>
          </a:p>
          <a:p>
            <a:pPr algn="just"/>
            <a:endParaRPr lang="en-US" dirty="0">
              <a:latin typeface="Calibri" panose="020F0502020204030204" pitchFamily="34" charset="0"/>
            </a:endParaRP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848729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55575" y="453232"/>
            <a:ext cx="8229600" cy="609600"/>
          </a:xfrm>
        </p:spPr>
        <p:txBody>
          <a:bodyPr>
            <a:normAutofit fontScale="90000"/>
          </a:bodyPr>
          <a:lstStyle/>
          <a:p>
            <a:r>
              <a:rPr lang="en-GB" altLang="en-US" b="1" u="sng" dirty="0">
                <a:solidFill>
                  <a:srgbClr val="002060"/>
                </a:solidFill>
                <a:latin typeface="Calibri" panose="020F0502020204030204" pitchFamily="34" charset="0"/>
              </a:rPr>
              <a:t>9. Speech</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3010" name="Picture 2" descr="Image result for routing touchtone cart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75" y="1295400"/>
            <a:ext cx="8683625" cy="54030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64137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52400" y="380999"/>
            <a:ext cx="8229600" cy="609600"/>
          </a:xfrm>
        </p:spPr>
        <p:txBody>
          <a:bodyPr>
            <a:normAutofit fontScale="90000"/>
          </a:bodyPr>
          <a:lstStyle/>
          <a:p>
            <a:r>
              <a:rPr lang="en-GB" altLang="en-US" b="1" u="sng" dirty="0">
                <a:solidFill>
                  <a:srgbClr val="002060"/>
                </a:solidFill>
                <a:latin typeface="Calibri" panose="020F0502020204030204" pitchFamily="34" charset="0"/>
              </a:rPr>
              <a:t>10. Pen </a:t>
            </a:r>
          </a:p>
        </p:txBody>
      </p:sp>
      <p:sp>
        <p:nvSpPr>
          <p:cNvPr id="2" name="Content Placeholder 1"/>
          <p:cNvSpPr>
            <a:spLocks noGrp="1"/>
          </p:cNvSpPr>
          <p:nvPr>
            <p:ph idx="1"/>
          </p:nvPr>
        </p:nvSpPr>
        <p:spPr>
          <a:xfrm>
            <a:off x="152400" y="1556792"/>
            <a:ext cx="8534400" cy="5072608"/>
          </a:xfrm>
        </p:spPr>
        <p:txBody>
          <a:bodyPr>
            <a:normAutofit/>
          </a:bodyPr>
          <a:lstStyle/>
          <a:p>
            <a:pPr>
              <a:lnSpc>
                <a:spcPct val="100000"/>
              </a:lnSpc>
            </a:pPr>
            <a:r>
              <a:rPr lang="en-US" dirty="0">
                <a:latin typeface="Calibri" panose="020F0502020204030204" pitchFamily="34" charset="0"/>
              </a:rPr>
              <a:t>Pen-based device enables people to write, draw, select and move objects at an interface using </a:t>
            </a:r>
            <a:r>
              <a:rPr lang="en-US" dirty="0" err="1">
                <a:latin typeface="Calibri" panose="020F0502020204030204" pitchFamily="34" charset="0"/>
              </a:rPr>
              <a:t>lightpens</a:t>
            </a:r>
            <a:r>
              <a:rPr lang="en-US" dirty="0">
                <a:latin typeface="Calibri" panose="020F0502020204030204" pitchFamily="34" charset="0"/>
              </a:rPr>
              <a:t> or styluses</a:t>
            </a:r>
          </a:p>
          <a:p>
            <a:pPr>
              <a:lnSpc>
                <a:spcPct val="100000"/>
              </a:lnSpc>
            </a:pPr>
            <a:r>
              <a:rPr lang="en-US" dirty="0">
                <a:latin typeface="Calibri" panose="020F0502020204030204" pitchFamily="34" charset="0"/>
              </a:rPr>
              <a:t>Used to interact with tablets and large displays, for selecting items and supporting freehand sketching</a:t>
            </a:r>
          </a:p>
          <a:p>
            <a:pPr>
              <a:lnSpc>
                <a:spcPct val="100000"/>
              </a:lnSpc>
            </a:pPr>
            <a:r>
              <a:rPr lang="en-US" dirty="0">
                <a:latin typeface="Calibri" panose="020F0502020204030204" pitchFamily="34" charset="0"/>
              </a:rPr>
              <a:t>Advantage: allow users to quickly and easily annotate existing documents, presentations, drawings, </a:t>
            </a:r>
            <a:r>
              <a:rPr lang="en-US" dirty="0" err="1">
                <a:latin typeface="Calibri" panose="020F0502020204030204" pitchFamily="34" charset="0"/>
              </a:rPr>
              <a:t>etc</a:t>
            </a:r>
            <a:endParaRPr lang="en-US" dirty="0">
              <a:latin typeface="Calibri" panose="020F0502020204030204" pitchFamily="34" charset="0"/>
            </a:endParaRP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4034" name="Picture 2" descr="Image result for digital pen and pape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914561" y="4928703"/>
            <a:ext cx="3265951" cy="2067326"/>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1"/>
          <p:cNvSpPr txBox="1">
            <a:spLocks/>
          </p:cNvSpPr>
          <p:nvPr/>
        </p:nvSpPr>
        <p:spPr>
          <a:xfrm>
            <a:off x="164942" y="4905376"/>
            <a:ext cx="4779640" cy="2747393"/>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Problem: sometimes it can be difficult to see options on the screen because a user’s hand can obstruct a part of it when writing</a:t>
            </a:r>
          </a:p>
        </p:txBody>
      </p:sp>
    </p:spTree>
    <p:extLst>
      <p:ext uri="{BB962C8B-B14F-4D97-AF65-F5344CB8AC3E}">
        <p14:creationId xmlns:p14="http://schemas.microsoft.com/office/powerpoint/2010/main" val="11119861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25287" y="423769"/>
            <a:ext cx="8229600" cy="609600"/>
          </a:xfrm>
        </p:spPr>
        <p:txBody>
          <a:bodyPr>
            <a:normAutofit fontScale="90000"/>
          </a:bodyPr>
          <a:lstStyle/>
          <a:p>
            <a:r>
              <a:rPr lang="en-GB" altLang="en-US" b="1" u="sng" dirty="0">
                <a:solidFill>
                  <a:srgbClr val="002060"/>
                </a:solidFill>
                <a:latin typeface="Calibri" panose="020F0502020204030204" pitchFamily="34" charset="0"/>
              </a:rPr>
              <a:t>11. Touch</a:t>
            </a:r>
          </a:p>
        </p:txBody>
      </p:sp>
      <p:sp>
        <p:nvSpPr>
          <p:cNvPr id="2" name="Content Placeholder 1"/>
          <p:cNvSpPr>
            <a:spLocks noGrp="1"/>
          </p:cNvSpPr>
          <p:nvPr>
            <p:ph idx="1"/>
          </p:nvPr>
        </p:nvSpPr>
        <p:spPr>
          <a:xfrm>
            <a:off x="163553" y="1619938"/>
            <a:ext cx="8836025" cy="5094311"/>
          </a:xfrm>
        </p:spPr>
        <p:txBody>
          <a:bodyPr>
            <a:normAutofit/>
          </a:bodyPr>
          <a:lstStyle/>
          <a:p>
            <a:pPr>
              <a:lnSpc>
                <a:spcPct val="100000"/>
              </a:lnSpc>
            </a:pPr>
            <a:r>
              <a:rPr lang="en-US" sz="2400" dirty="0">
                <a:latin typeface="Calibri" panose="020F0502020204030204" pitchFamily="34" charset="0"/>
              </a:rPr>
              <a:t>Touchscreens detect the presence and location of a person’s touch on the display</a:t>
            </a:r>
          </a:p>
          <a:p>
            <a:pPr>
              <a:lnSpc>
                <a:spcPct val="100000"/>
              </a:lnSpc>
            </a:pPr>
            <a:r>
              <a:rPr lang="en-US" sz="2400" dirty="0">
                <a:latin typeface="Calibri" panose="020F0502020204030204" pitchFamily="34" charset="0"/>
              </a:rPr>
              <a:t>Options are selected by tapping on the screen</a:t>
            </a:r>
          </a:p>
          <a:p>
            <a:pPr>
              <a:lnSpc>
                <a:spcPct val="100000"/>
              </a:lnSpc>
            </a:pPr>
            <a:r>
              <a:rPr lang="en-US" sz="2400" dirty="0">
                <a:latin typeface="Calibri" panose="020F0502020204030204" pitchFamily="34" charset="0"/>
              </a:rPr>
              <a:t>More recently, </a:t>
            </a:r>
            <a:r>
              <a:rPr lang="en-US" sz="2400" b="1" u="sng" dirty="0" err="1">
                <a:solidFill>
                  <a:srgbClr val="7030A0"/>
                </a:solidFill>
                <a:latin typeface="Calibri" panose="020F0502020204030204" pitchFamily="34" charset="0"/>
              </a:rPr>
              <a:t>multitouch</a:t>
            </a:r>
            <a:r>
              <a:rPr lang="en-US" sz="2400" b="1" u="sng" dirty="0">
                <a:solidFill>
                  <a:srgbClr val="7030A0"/>
                </a:solidFill>
                <a:latin typeface="Calibri" panose="020F0502020204030204" pitchFamily="34" charset="0"/>
              </a:rPr>
              <a:t> surfaces </a:t>
            </a:r>
            <a:r>
              <a:rPr lang="en-US" sz="2400" dirty="0">
                <a:latin typeface="Calibri" panose="020F0502020204030204" pitchFamily="34" charset="0"/>
              </a:rPr>
              <a:t>have been developed as the interface for smartphones, tabs, </a:t>
            </a:r>
            <a:r>
              <a:rPr lang="en-US" sz="2400" dirty="0" err="1">
                <a:latin typeface="Calibri" panose="020F0502020204030204" pitchFamily="34" charset="0"/>
              </a:rPr>
              <a:t>etc</a:t>
            </a:r>
            <a:endParaRPr lang="en-US" sz="2400" dirty="0">
              <a:latin typeface="Calibri" panose="020F0502020204030204" pitchFamily="34" charset="0"/>
            </a:endParaRPr>
          </a:p>
          <a:p>
            <a:pPr>
              <a:lnSpc>
                <a:spcPct val="100000"/>
              </a:lnSpc>
            </a:pPr>
            <a:r>
              <a:rPr lang="en-US" sz="2400" dirty="0">
                <a:latin typeface="Calibri" panose="020F0502020204030204" pitchFamily="34" charset="0"/>
              </a:rPr>
              <a:t>Supports a range of dynamic finger tips action</a:t>
            </a:r>
            <a:r>
              <a:rPr lang="en-US" sz="2400" b="1" dirty="0">
                <a:solidFill>
                  <a:srgbClr val="7030A0"/>
                </a:solidFill>
                <a:latin typeface="Calibri" panose="020F0502020204030204" pitchFamily="34" charset="0"/>
              </a:rPr>
              <a:t>: </a:t>
            </a:r>
            <a:r>
              <a:rPr lang="en-US" sz="2400" b="1" dirty="0" err="1">
                <a:solidFill>
                  <a:srgbClr val="7030A0"/>
                </a:solidFill>
                <a:latin typeface="Calibri" panose="020F0502020204030204" pitchFamily="34" charset="0"/>
              </a:rPr>
              <a:t>swipping</a:t>
            </a:r>
            <a:r>
              <a:rPr lang="en-US" sz="2400" b="1" dirty="0">
                <a:solidFill>
                  <a:srgbClr val="7030A0"/>
                </a:solidFill>
                <a:latin typeface="Calibri" panose="020F0502020204030204" pitchFamily="34" charset="0"/>
              </a:rPr>
              <a:t>, pinching, pushing and tapping</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7106" name="Picture 2" descr="Image result for music mixer app imag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940153" y="4215554"/>
            <a:ext cx="3203848" cy="2771969"/>
          </a:xfrm>
          <a:prstGeom prst="rect">
            <a:avLst/>
          </a:prstGeom>
          <a:noFill/>
          <a:extLst>
            <a:ext uri="{909E8E84-426E-40DD-AFC4-6F175D3DCCD1}">
              <a14:hiddenFill xmlns:a14="http://schemas.microsoft.com/office/drawing/2010/main">
                <a:solidFill>
                  <a:srgbClr val="FFFFFF"/>
                </a:solidFill>
              </a14:hiddenFill>
            </a:ext>
          </a:extLst>
        </p:spPr>
      </p:pic>
      <p:pic>
        <p:nvPicPr>
          <p:cNvPr id="47108" name="Picture 4" descr="Image result for tinder swipe"/>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34619" y="4482075"/>
            <a:ext cx="3203848" cy="2402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23017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25760" y="331789"/>
            <a:ext cx="8229600" cy="609600"/>
          </a:xfrm>
        </p:spPr>
        <p:txBody>
          <a:bodyPr>
            <a:normAutofit fontScale="90000"/>
          </a:bodyPr>
          <a:lstStyle/>
          <a:p>
            <a:r>
              <a:rPr lang="en-GB" altLang="en-US" b="1" u="sng" dirty="0">
                <a:solidFill>
                  <a:srgbClr val="002060"/>
                </a:solidFill>
                <a:latin typeface="Calibri" panose="020F0502020204030204" pitchFamily="34" charset="0"/>
              </a:rPr>
              <a:t>12. Air-based gestures</a:t>
            </a:r>
          </a:p>
        </p:txBody>
      </p:sp>
      <p:sp>
        <p:nvSpPr>
          <p:cNvPr id="2" name="Content Placeholder 1"/>
          <p:cNvSpPr>
            <a:spLocks noGrp="1"/>
          </p:cNvSpPr>
          <p:nvPr>
            <p:ph idx="1"/>
          </p:nvPr>
        </p:nvSpPr>
        <p:spPr>
          <a:xfrm>
            <a:off x="264908" y="1628800"/>
            <a:ext cx="8839200" cy="5486399"/>
          </a:xfrm>
        </p:spPr>
        <p:txBody>
          <a:bodyPr>
            <a:normAutofit/>
          </a:bodyPr>
          <a:lstStyle/>
          <a:p>
            <a:pPr algn="just">
              <a:lnSpc>
                <a:spcPct val="100000"/>
              </a:lnSpc>
            </a:pPr>
            <a:r>
              <a:rPr lang="en-US" sz="2400" dirty="0">
                <a:latin typeface="Calibri" panose="020F0502020204030204" pitchFamily="34" charset="0"/>
              </a:rPr>
              <a:t>Recognizes people’s body, arm and hand gestures in a room</a:t>
            </a:r>
          </a:p>
          <a:p>
            <a:pPr algn="just">
              <a:lnSpc>
                <a:spcPct val="100000"/>
              </a:lnSpc>
            </a:pPr>
            <a:r>
              <a:rPr lang="en-US" sz="2400" b="1" dirty="0">
                <a:solidFill>
                  <a:srgbClr val="7030A0"/>
                </a:solidFill>
                <a:latin typeface="Calibri" panose="020F0502020204030204" pitchFamily="34" charset="0"/>
              </a:rPr>
              <a:t>Made possible with the advancement of camera capture, sensor and computer vision techniques</a:t>
            </a:r>
          </a:p>
          <a:p>
            <a:pPr algn="just">
              <a:lnSpc>
                <a:spcPct val="100000"/>
              </a:lnSpc>
            </a:pPr>
            <a:r>
              <a:rPr lang="en-US" sz="2400" dirty="0">
                <a:latin typeface="Calibri" panose="020F0502020204030204" pitchFamily="34" charset="0"/>
              </a:rPr>
              <a:t>Air-based gestures: using arms, legs, head, any part of body are mapped onto a variety of gesture motions: swinging, bowling, hitting, punching</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8130" name="Picture 2" descr="Image result for kinect games"/>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a:stretch/>
        </p:blipFill>
        <p:spPr bwMode="auto">
          <a:xfrm>
            <a:off x="4765675" y="3721823"/>
            <a:ext cx="4378325" cy="3136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68252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55575" y="373699"/>
            <a:ext cx="8229600" cy="609600"/>
          </a:xfrm>
        </p:spPr>
        <p:txBody>
          <a:bodyPr>
            <a:normAutofit fontScale="90000"/>
          </a:bodyPr>
          <a:lstStyle/>
          <a:p>
            <a:r>
              <a:rPr lang="en-GB" altLang="en-US" b="1" u="sng" dirty="0">
                <a:solidFill>
                  <a:srgbClr val="002060"/>
                </a:solidFill>
                <a:latin typeface="Calibri" panose="020F0502020204030204" pitchFamily="34" charset="0"/>
              </a:rPr>
              <a:t>12. Air-based gestures</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8132" name="Picture 4" descr="Image result for gesture tv"/>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343401" y="1800949"/>
            <a:ext cx="4800599" cy="450310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304799" y="1605677"/>
            <a:ext cx="3907161" cy="3416320"/>
          </a:xfrm>
          <a:prstGeom prst="rect">
            <a:avLst/>
          </a:prstGeom>
        </p:spPr>
        <p:txBody>
          <a:bodyPr wrap="square">
            <a:spAutoFit/>
          </a:bodyPr>
          <a:lstStyle/>
          <a:p>
            <a:pPr marL="285750" indent="-285750" algn="just">
              <a:lnSpc>
                <a:spcPct val="100000"/>
              </a:lnSpc>
              <a:buFont typeface="Arial" panose="020B0604020202020204" pitchFamily="34" charset="0"/>
              <a:buChar char="•"/>
            </a:pPr>
            <a:r>
              <a:rPr lang="en-US" sz="2400" dirty="0">
                <a:latin typeface="Calibri" panose="020F0502020204030204" pitchFamily="34" charset="0"/>
              </a:rPr>
              <a:t>A number of air-based gesture systems have also been developed for controlling home appliances (</a:t>
            </a:r>
            <a:r>
              <a:rPr lang="en-US" sz="2400" dirty="0" err="1">
                <a:latin typeface="Calibri" panose="020F0502020204030204" pitchFamily="34" charset="0"/>
              </a:rPr>
              <a:t>e.g</a:t>
            </a:r>
            <a:r>
              <a:rPr lang="en-US" sz="2400" dirty="0">
                <a:latin typeface="Calibri" panose="020F0502020204030204" pitchFamily="34" charset="0"/>
              </a:rPr>
              <a:t> Smart TV)</a:t>
            </a:r>
          </a:p>
          <a:p>
            <a:pPr marL="285750" indent="-285750" algn="just">
              <a:lnSpc>
                <a:spcPct val="100000"/>
              </a:lnSpc>
              <a:buFont typeface="Arial" panose="020B0604020202020204" pitchFamily="34" charset="0"/>
              <a:buChar char="•"/>
            </a:pPr>
            <a:r>
              <a:rPr lang="en-US" sz="2400" dirty="0">
                <a:latin typeface="Calibri" panose="020F0502020204030204" pitchFamily="34" charset="0"/>
              </a:rPr>
              <a:t>Using sensor technologies to detect, touch, bend and speed of movement of the hand/ arm. </a:t>
            </a:r>
          </a:p>
        </p:txBody>
      </p:sp>
      <p:sp>
        <p:nvSpPr>
          <p:cNvPr id="6" name="TextBox 5"/>
          <p:cNvSpPr txBox="1"/>
          <p:nvPr/>
        </p:nvSpPr>
        <p:spPr>
          <a:xfrm>
            <a:off x="8588244" y="6365951"/>
            <a:ext cx="293670" cy="369332"/>
          </a:xfrm>
          <a:prstGeom prst="rect">
            <a:avLst/>
          </a:prstGeom>
          <a:noFill/>
        </p:spPr>
        <p:txBody>
          <a:bodyPr wrap="none" rtlCol="0">
            <a:spAutoFit/>
          </a:bodyPr>
          <a:lstStyle/>
          <a:p>
            <a:r>
              <a:rPr lang="en-US" dirty="0">
                <a:solidFill>
                  <a:srgbClr val="FF0000"/>
                </a:solidFill>
              </a:rPr>
              <a:t>*</a:t>
            </a:r>
          </a:p>
        </p:txBody>
      </p:sp>
    </p:spTree>
    <p:extLst>
      <p:ext uri="{BB962C8B-B14F-4D97-AF65-F5344CB8AC3E}">
        <p14:creationId xmlns:p14="http://schemas.microsoft.com/office/powerpoint/2010/main" val="20141906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10 minutes break"/>
          <p:cNvSpPr>
            <a:spLocks noChangeAspect="1" noChangeArrowheads="1"/>
          </p:cNvSpPr>
          <p:nvPr/>
        </p:nvSpPr>
        <p:spPr bwMode="auto">
          <a:xfrm>
            <a:off x="155575" y="-1790700"/>
            <a:ext cx="4991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Image result for 10 minutes break"/>
          <p:cNvSpPr>
            <a:spLocks noChangeAspect="1" noChangeArrowheads="1"/>
          </p:cNvSpPr>
          <p:nvPr/>
        </p:nvSpPr>
        <p:spPr bwMode="auto">
          <a:xfrm>
            <a:off x="307975" y="-1638300"/>
            <a:ext cx="4991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837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949572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217488" y="371061"/>
            <a:ext cx="8229600" cy="609600"/>
          </a:xfrm>
        </p:spPr>
        <p:txBody>
          <a:bodyPr>
            <a:normAutofit fontScale="90000"/>
          </a:bodyPr>
          <a:lstStyle/>
          <a:p>
            <a:r>
              <a:rPr lang="en-GB" altLang="en-US" b="1" u="sng" dirty="0">
                <a:solidFill>
                  <a:srgbClr val="002060"/>
                </a:solidFill>
                <a:latin typeface="Calibri" panose="020F0502020204030204" pitchFamily="34" charset="0"/>
              </a:rPr>
              <a:t>13. Haptic</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217488" y="1639431"/>
            <a:ext cx="8534401" cy="2246769"/>
          </a:xfrm>
          <a:prstGeom prst="rect">
            <a:avLst/>
          </a:prstGeom>
        </p:spPr>
        <p:txBody>
          <a:bodyPr wrap="square">
            <a:spAutoFit/>
          </a:bodyPr>
          <a:lstStyle/>
          <a:p>
            <a:pPr marL="285750" indent="-285750" algn="just">
              <a:buFont typeface="Arial" panose="020B0604020202020204" pitchFamily="34" charset="0"/>
              <a:buChar char="•"/>
            </a:pPr>
            <a:r>
              <a:rPr lang="en-US" sz="2000" dirty="0">
                <a:latin typeface="Calibri" panose="020F0502020204030204" pitchFamily="34" charset="0"/>
              </a:rPr>
              <a:t>Haptic interface provide  physical  feedback – by applying vibration and forces to the person, using actuators (component of a machine) that are embedded  in their clothing or a device they are carrying (such as mobile phone). </a:t>
            </a:r>
          </a:p>
          <a:p>
            <a:pPr marL="285750" indent="-285750" algn="just">
              <a:buFont typeface="Arial" panose="020B0604020202020204" pitchFamily="34" charset="0"/>
              <a:buChar char="•"/>
            </a:pPr>
            <a:r>
              <a:rPr lang="en-US" sz="2000" dirty="0" err="1">
                <a:latin typeface="Calibri" panose="020F0502020204030204" pitchFamily="34" charset="0"/>
              </a:rPr>
              <a:t>E.g</a:t>
            </a:r>
            <a:r>
              <a:rPr lang="en-US" sz="2000" dirty="0">
                <a:latin typeface="Calibri" panose="020F0502020204030204" pitchFamily="34" charset="0"/>
              </a:rPr>
              <a:t> driving simulators : car steering wheels can vibrate in various ways to provide a feel of the road. As the driver makes a turn the steering wheel can be programmed to feel like it is resisting – in the way a real steering wheel does</a:t>
            </a:r>
          </a:p>
        </p:txBody>
      </p:sp>
      <p:pic>
        <p:nvPicPr>
          <p:cNvPr id="49154" name="Picture 2" descr="Image result for the musicjacke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176" y="3639916"/>
            <a:ext cx="2987824" cy="3218083"/>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200401" y="3886200"/>
            <a:ext cx="5563663" cy="2308324"/>
          </a:xfrm>
          <a:prstGeom prst="rect">
            <a:avLst/>
          </a:prstGeom>
        </p:spPr>
        <p:txBody>
          <a:bodyPr wrap="square">
            <a:spAutoFit/>
          </a:bodyPr>
          <a:lstStyle/>
          <a:p>
            <a:pPr marL="285750" indent="-285750" algn="just">
              <a:buFont typeface="Arial" panose="020B0604020202020204" pitchFamily="34" charset="0"/>
              <a:buChar char="•"/>
            </a:pPr>
            <a:r>
              <a:rPr lang="en-US" dirty="0">
                <a:solidFill>
                  <a:srgbClr val="7030A0"/>
                </a:solidFill>
                <a:latin typeface="Calibri" panose="020F0502020204030204" pitchFamily="34" charset="0"/>
              </a:rPr>
              <a:t>Example: the </a:t>
            </a:r>
            <a:r>
              <a:rPr lang="en-US" dirty="0" err="1">
                <a:solidFill>
                  <a:srgbClr val="7030A0"/>
                </a:solidFill>
                <a:latin typeface="Calibri" panose="020F0502020204030204" pitchFamily="34" charset="0"/>
              </a:rPr>
              <a:t>MusicJacket</a:t>
            </a:r>
            <a:r>
              <a:rPr lang="en-US" dirty="0">
                <a:solidFill>
                  <a:srgbClr val="7030A0"/>
                </a:solidFill>
                <a:latin typeface="Calibri" panose="020F0502020204030204" pitchFamily="34" charset="0"/>
              </a:rPr>
              <a:t> was developed to help novice violin players learn how to hold their instrument correctly and develop good bowing action. Tactile feedback is provided via the jacket to give nudges at key places on the arm and torso to inform the student when they are holding their violin incorrectly or their bowing trajectory has deviated from a desired path. </a:t>
            </a:r>
          </a:p>
        </p:txBody>
      </p:sp>
    </p:spTree>
    <p:extLst>
      <p:ext uri="{BB962C8B-B14F-4D97-AF65-F5344CB8AC3E}">
        <p14:creationId xmlns:p14="http://schemas.microsoft.com/office/powerpoint/2010/main" val="35116214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34682" y="437827"/>
            <a:ext cx="8229600" cy="609600"/>
          </a:xfrm>
        </p:spPr>
        <p:txBody>
          <a:bodyPr>
            <a:normAutofit fontScale="90000"/>
          </a:bodyPr>
          <a:lstStyle/>
          <a:p>
            <a:r>
              <a:rPr lang="en-GB" altLang="en-US" b="1" u="sng" dirty="0">
                <a:solidFill>
                  <a:srgbClr val="002060"/>
                </a:solidFill>
                <a:latin typeface="Calibri" panose="020F0502020204030204" pitchFamily="34" charset="0"/>
              </a:rPr>
              <a:t>14. Multimodal</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163553" y="1783618"/>
            <a:ext cx="5848607" cy="5122941"/>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sz="2000" dirty="0">
                <a:latin typeface="Calibri" panose="020F0502020204030204" pitchFamily="34" charset="0"/>
              </a:rPr>
              <a:t>Intended to provide enriched and complex user experiences by multiplying the way information is experienced and controlled at the interface through using different modalities </a:t>
            </a:r>
            <a:r>
              <a:rPr lang="en-US" sz="2000" dirty="0" err="1">
                <a:latin typeface="Calibri" panose="020F0502020204030204" pitchFamily="34" charset="0"/>
              </a:rPr>
              <a:t>e.g</a:t>
            </a:r>
            <a:r>
              <a:rPr lang="en-US" sz="2000" dirty="0">
                <a:latin typeface="Calibri" panose="020F0502020204030204" pitchFamily="34" charset="0"/>
              </a:rPr>
              <a:t> touch, sight, sound, speech</a:t>
            </a:r>
          </a:p>
          <a:p>
            <a:pPr marL="285750" indent="-285750" algn="just">
              <a:lnSpc>
                <a:spcPct val="150000"/>
              </a:lnSpc>
              <a:buFont typeface="Arial" panose="020B0604020202020204" pitchFamily="34" charset="0"/>
              <a:buChar char="•"/>
            </a:pPr>
            <a:r>
              <a:rPr lang="en-US" sz="2000" dirty="0">
                <a:latin typeface="Calibri" panose="020F0502020204030204" pitchFamily="34" charset="0"/>
              </a:rPr>
              <a:t>Interface techniques that have been combined for this purpose include speech and gesture, eye-gaze and gesture, pen input and speech, </a:t>
            </a:r>
            <a:r>
              <a:rPr lang="en-US" sz="2000" dirty="0" err="1">
                <a:latin typeface="Calibri" panose="020F0502020204030204" pitchFamily="34" charset="0"/>
              </a:rPr>
              <a:t>etc</a:t>
            </a:r>
            <a:endParaRPr lang="en-US" sz="2000" dirty="0">
              <a:latin typeface="Calibri" panose="020F0502020204030204" pitchFamily="34" charset="0"/>
            </a:endParaRPr>
          </a:p>
          <a:p>
            <a:pPr marL="285750" indent="-285750" algn="just">
              <a:lnSpc>
                <a:spcPct val="150000"/>
              </a:lnSpc>
              <a:buFont typeface="Arial" panose="020B0604020202020204" pitchFamily="34" charset="0"/>
              <a:buChar char="•"/>
            </a:pPr>
            <a:r>
              <a:rPr lang="en-US" sz="2000" dirty="0">
                <a:latin typeface="Calibri" panose="020F0502020204030204" pitchFamily="34" charset="0"/>
              </a:rPr>
              <a:t>Multimodal interface can support more flexible, efficient, expressive means of human computer interaction</a:t>
            </a:r>
          </a:p>
        </p:txBody>
      </p:sp>
      <p:pic>
        <p:nvPicPr>
          <p:cNvPr id="51202" name="Picture 2" descr="Image result for apple watch"/>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a:stretch/>
        </p:blipFill>
        <p:spPr bwMode="auto">
          <a:xfrm>
            <a:off x="6156176" y="2564904"/>
            <a:ext cx="2950506" cy="3239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97764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04459" y="453232"/>
            <a:ext cx="8229600" cy="609600"/>
          </a:xfrm>
        </p:spPr>
        <p:txBody>
          <a:bodyPr>
            <a:normAutofit fontScale="90000"/>
          </a:bodyPr>
          <a:lstStyle/>
          <a:p>
            <a:r>
              <a:rPr lang="en-GB" altLang="en-US" b="1" u="sng" dirty="0">
                <a:solidFill>
                  <a:srgbClr val="002060"/>
                </a:solidFill>
                <a:latin typeface="Calibri" panose="020F0502020204030204" pitchFamily="34" charset="0"/>
              </a:rPr>
              <a:t>15. Shareable</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26504" y="2032792"/>
            <a:ext cx="5841640" cy="3737946"/>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sz="2000" dirty="0">
                <a:latin typeface="Calibri" panose="020F0502020204030204" pitchFamily="34" charset="0"/>
              </a:rPr>
              <a:t>Shareable interface are designed for more than one person to use</a:t>
            </a:r>
          </a:p>
          <a:p>
            <a:pPr marL="285750" indent="-285750" algn="just">
              <a:lnSpc>
                <a:spcPct val="150000"/>
              </a:lnSpc>
              <a:buFont typeface="Arial" panose="020B0604020202020204" pitchFamily="34" charset="0"/>
              <a:buChar char="•"/>
            </a:pPr>
            <a:r>
              <a:rPr lang="en-US" sz="2000" dirty="0">
                <a:latin typeface="Calibri" panose="020F0502020204030204" pitchFamily="34" charset="0"/>
              </a:rPr>
              <a:t>Typically provide multiple inputs and sometime allows simultaneous input by group</a:t>
            </a:r>
          </a:p>
          <a:p>
            <a:pPr marL="285750" indent="-285750" algn="just">
              <a:lnSpc>
                <a:spcPct val="150000"/>
              </a:lnSpc>
              <a:buFont typeface="Arial" panose="020B0604020202020204" pitchFamily="34" charset="0"/>
              <a:buChar char="•"/>
            </a:pPr>
            <a:r>
              <a:rPr lang="en-US" sz="2000" dirty="0">
                <a:latin typeface="Calibri" panose="020F0502020204030204" pitchFamily="34" charset="0"/>
              </a:rPr>
              <a:t>Advantage: provide large interactional space that can support flexible working group</a:t>
            </a:r>
          </a:p>
          <a:p>
            <a:pPr marL="285750" indent="-285750" algn="just">
              <a:lnSpc>
                <a:spcPct val="150000"/>
              </a:lnSpc>
              <a:buFont typeface="Arial" panose="020B0604020202020204" pitchFamily="34" charset="0"/>
              <a:buChar char="•"/>
            </a:pPr>
            <a:r>
              <a:rPr lang="en-US" sz="2000" dirty="0">
                <a:latin typeface="Calibri" panose="020F0502020204030204" pitchFamily="34" charset="0"/>
              </a:rPr>
              <a:t>Enabling groups to create content together at the same time</a:t>
            </a:r>
          </a:p>
        </p:txBody>
      </p:sp>
      <p:pic>
        <p:nvPicPr>
          <p:cNvPr id="52226" name="Picture 2" descr="Image result for smartboards in the meet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0845" y="1162392"/>
            <a:ext cx="3617776" cy="518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64758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38322" y="457254"/>
            <a:ext cx="8229600" cy="609600"/>
          </a:xfrm>
        </p:spPr>
        <p:txBody>
          <a:bodyPr>
            <a:normAutofit fontScale="90000"/>
          </a:bodyPr>
          <a:lstStyle/>
          <a:p>
            <a:r>
              <a:rPr lang="en-GB" altLang="en-US" b="1" u="sng" dirty="0">
                <a:solidFill>
                  <a:srgbClr val="002060"/>
                </a:solidFill>
                <a:latin typeface="Calibri" panose="020F0502020204030204" pitchFamily="34" charset="0"/>
              </a:rPr>
              <a:t>16. Augmented and mixed reality</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96838" y="1751094"/>
            <a:ext cx="4686300" cy="1384995"/>
          </a:xfrm>
          <a:prstGeom prst="rect">
            <a:avLst/>
          </a:prstGeom>
        </p:spPr>
        <p:txBody>
          <a:bodyPr wrap="square">
            <a:spAutoFit/>
          </a:bodyPr>
          <a:lstStyle/>
          <a:p>
            <a:pPr marL="285750" indent="-285750">
              <a:lnSpc>
                <a:spcPct val="150000"/>
              </a:lnSpc>
              <a:buFont typeface="Arial" panose="020B0604020202020204" pitchFamily="34" charset="0"/>
              <a:buChar char="•"/>
            </a:pPr>
            <a:r>
              <a:rPr lang="en-US" sz="2000" b="1" dirty="0">
                <a:solidFill>
                  <a:srgbClr val="7030A0"/>
                </a:solidFill>
                <a:latin typeface="Calibri" panose="020F0502020204030204" pitchFamily="34" charset="0"/>
              </a:rPr>
              <a:t>Augmented reality</a:t>
            </a:r>
            <a:r>
              <a:rPr lang="en-US" dirty="0">
                <a:latin typeface="Calibri" panose="020F0502020204030204" pitchFamily="34" charset="0"/>
              </a:rPr>
              <a:t> : virtual representations are superimposed on physical devices and objects</a:t>
            </a:r>
          </a:p>
        </p:txBody>
      </p:sp>
      <p:sp>
        <p:nvSpPr>
          <p:cNvPr id="2" name="TextBox 1"/>
          <p:cNvSpPr txBox="1"/>
          <p:nvPr/>
        </p:nvSpPr>
        <p:spPr>
          <a:xfrm>
            <a:off x="5691753" y="6446026"/>
            <a:ext cx="2621230" cy="369332"/>
          </a:xfrm>
          <a:prstGeom prst="rect">
            <a:avLst/>
          </a:prstGeom>
          <a:noFill/>
        </p:spPr>
        <p:txBody>
          <a:bodyPr wrap="none" rtlCol="0">
            <a:spAutoFit/>
          </a:bodyPr>
          <a:lstStyle/>
          <a:p>
            <a:r>
              <a:rPr lang="en-US" dirty="0" err="1"/>
              <a:t>e.g</a:t>
            </a:r>
            <a:r>
              <a:rPr lang="en-US" dirty="0"/>
              <a:t>  Microsoft HoloLens</a:t>
            </a:r>
          </a:p>
        </p:txBody>
      </p:sp>
      <p:pic>
        <p:nvPicPr>
          <p:cNvPr id="53252" name="Picture 4" descr="Image result for augmented reality pokemon go"/>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45371" y="3124890"/>
            <a:ext cx="4597803" cy="267652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800600" y="1341567"/>
            <a:ext cx="4572000" cy="1338828"/>
          </a:xfrm>
          <a:prstGeom prst="rect">
            <a:avLst/>
          </a:prstGeom>
        </p:spPr>
        <p:txBody>
          <a:bodyPr>
            <a:spAutoFit/>
          </a:bodyPr>
          <a:lstStyle/>
          <a:p>
            <a:pPr marL="285750" indent="-285750">
              <a:lnSpc>
                <a:spcPct val="150000"/>
              </a:lnSpc>
              <a:buFont typeface="Arial" panose="020B0604020202020204" pitchFamily="34" charset="0"/>
              <a:buChar char="•"/>
            </a:pPr>
            <a:r>
              <a:rPr lang="en-US" b="1" dirty="0">
                <a:solidFill>
                  <a:srgbClr val="7030A0"/>
                </a:solidFill>
                <a:latin typeface="Calibri" panose="020F0502020204030204" pitchFamily="34" charset="0"/>
              </a:rPr>
              <a:t>Mixed reality: </a:t>
            </a:r>
            <a:r>
              <a:rPr lang="en-US" dirty="0">
                <a:latin typeface="Calibri" panose="020F0502020204030204" pitchFamily="34" charset="0"/>
              </a:rPr>
              <a:t>views of the real world are combined with views of a virtual environment </a:t>
            </a:r>
          </a:p>
        </p:txBody>
      </p:sp>
      <p:sp>
        <p:nvSpPr>
          <p:cNvPr id="12" name="TextBox 11"/>
          <p:cNvSpPr txBox="1"/>
          <p:nvPr/>
        </p:nvSpPr>
        <p:spPr>
          <a:xfrm>
            <a:off x="850869" y="6076694"/>
            <a:ext cx="1943161" cy="369332"/>
          </a:xfrm>
          <a:prstGeom prst="rect">
            <a:avLst/>
          </a:prstGeom>
          <a:noFill/>
        </p:spPr>
        <p:txBody>
          <a:bodyPr wrap="none" rtlCol="0">
            <a:spAutoFit/>
          </a:bodyPr>
          <a:lstStyle/>
          <a:p>
            <a:r>
              <a:rPr lang="en-US" dirty="0" err="1"/>
              <a:t>e.G</a:t>
            </a:r>
            <a:r>
              <a:rPr lang="en-US" dirty="0"/>
              <a:t> </a:t>
            </a:r>
            <a:r>
              <a:rPr lang="en-US" dirty="0" err="1"/>
              <a:t>Pokemon</a:t>
            </a:r>
            <a:r>
              <a:rPr lang="en-US" dirty="0"/>
              <a:t> GO</a:t>
            </a:r>
          </a:p>
        </p:txBody>
      </p:sp>
      <p:pic>
        <p:nvPicPr>
          <p:cNvPr id="53254" name="Picture 6" descr="Image result for hololens"/>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068793" y="2659566"/>
            <a:ext cx="3867149" cy="3765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35060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234594" y="439026"/>
            <a:ext cx="8229600" cy="609600"/>
          </a:xfrm>
        </p:spPr>
        <p:txBody>
          <a:bodyPr>
            <a:normAutofit fontScale="90000"/>
          </a:bodyPr>
          <a:lstStyle/>
          <a:p>
            <a:r>
              <a:rPr lang="en-GB" altLang="en-US" b="1" u="sng" dirty="0">
                <a:solidFill>
                  <a:srgbClr val="002060"/>
                </a:solidFill>
                <a:latin typeface="Calibri" panose="020F0502020204030204" pitchFamily="34" charset="0"/>
              </a:rPr>
              <a:t>17. Wearables</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90999" y="1546641"/>
            <a:ext cx="8759824" cy="4247317"/>
          </a:xfrm>
          <a:prstGeom prst="rect">
            <a:avLst/>
          </a:prstGeom>
        </p:spPr>
        <p:txBody>
          <a:bodyPr wrap="square">
            <a:spAutoFit/>
          </a:bodyPr>
          <a:lstStyle/>
          <a:p>
            <a:pPr marL="285750" indent="-285750">
              <a:lnSpc>
                <a:spcPct val="150000"/>
              </a:lnSpc>
              <a:buFont typeface="Arial" panose="020B0604020202020204" pitchFamily="34" charset="0"/>
              <a:buChar char="•"/>
            </a:pPr>
            <a:r>
              <a:rPr lang="en-US" sz="2000" dirty="0">
                <a:latin typeface="Calibri" panose="020F0502020204030204" pitchFamily="34" charset="0"/>
              </a:rPr>
              <a:t>The terms “</a:t>
            </a:r>
            <a:r>
              <a:rPr lang="en-US" sz="2000" b="1" dirty="0">
                <a:latin typeface="Calibri" panose="020F0502020204030204" pitchFamily="34" charset="0"/>
              </a:rPr>
              <a:t>wearable technology</a:t>
            </a:r>
            <a:r>
              <a:rPr lang="en-US" sz="2000" dirty="0">
                <a:latin typeface="Calibri" panose="020F0502020204030204" pitchFamily="34" charset="0"/>
              </a:rPr>
              <a:t>“, “</a:t>
            </a:r>
            <a:r>
              <a:rPr lang="en-US" sz="2000" b="1" dirty="0">
                <a:latin typeface="Calibri" panose="020F0502020204030204" pitchFamily="34" charset="0"/>
              </a:rPr>
              <a:t>wearable devices</a:t>
            </a:r>
            <a:r>
              <a:rPr lang="en-US" sz="2000" dirty="0">
                <a:latin typeface="Calibri" panose="020F0502020204030204" pitchFamily="34" charset="0"/>
              </a:rPr>
              <a:t>“, and “</a:t>
            </a:r>
            <a:r>
              <a:rPr lang="en-US" sz="2000" b="1" dirty="0">
                <a:latin typeface="Calibri" panose="020F0502020204030204" pitchFamily="34" charset="0"/>
              </a:rPr>
              <a:t>wearables</a:t>
            </a:r>
            <a:r>
              <a:rPr lang="en-US" sz="2000" dirty="0">
                <a:latin typeface="Calibri" panose="020F0502020204030204" pitchFamily="34" charset="0"/>
              </a:rPr>
              <a:t>” all refer to electronic technologies or computers that are incorporated into items of clothing and accessories which can comfortably be worn on the body. </a:t>
            </a:r>
          </a:p>
          <a:p>
            <a:pPr marL="285750" indent="-285750">
              <a:lnSpc>
                <a:spcPct val="150000"/>
              </a:lnSpc>
              <a:buFont typeface="Arial" panose="020B0604020202020204" pitchFamily="34" charset="0"/>
              <a:buChar char="•"/>
            </a:pPr>
            <a:r>
              <a:rPr lang="en-US" sz="2000" dirty="0">
                <a:latin typeface="Calibri" panose="020F0502020204030204" pitchFamily="34" charset="0"/>
              </a:rPr>
              <a:t>These wearable devices can perform many of the same computing tasks as mobile phones and laptop computers</a:t>
            </a:r>
          </a:p>
          <a:p>
            <a:pPr marL="285750" indent="-285750">
              <a:lnSpc>
                <a:spcPct val="150000"/>
              </a:lnSpc>
              <a:buFont typeface="Arial" panose="020B0604020202020204" pitchFamily="34" charset="0"/>
              <a:buChar char="•"/>
            </a:pPr>
            <a:r>
              <a:rPr lang="en-US" sz="2000" dirty="0">
                <a:latin typeface="Calibri" panose="020F0502020204030204" pitchFamily="34" charset="0"/>
              </a:rPr>
              <a:t>Wearable technology tends to be more sophisticated than hand-held technology on the market today because it can provide sensory and scanning features not typically seen in mobile and laptop devices, such as biofeedback and tracking of physiological function.</a:t>
            </a:r>
            <a:endParaRPr lang="en-US" dirty="0">
              <a:latin typeface="Calibri" panose="020F0502020204030204" pitchFamily="34" charset="0"/>
            </a:endParaRPr>
          </a:p>
        </p:txBody>
      </p:sp>
      <p:pic>
        <p:nvPicPr>
          <p:cNvPr id="54274" name="Picture 2" descr="Image result for fitbi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1249" y="5076824"/>
            <a:ext cx="4143375" cy="1781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93887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217488" y="357664"/>
            <a:ext cx="8229600" cy="609600"/>
          </a:xfrm>
        </p:spPr>
        <p:txBody>
          <a:bodyPr>
            <a:normAutofit fontScale="90000"/>
          </a:bodyPr>
          <a:lstStyle/>
          <a:p>
            <a:r>
              <a:rPr lang="en-GB" altLang="en-US" b="1" u="sng" dirty="0">
                <a:solidFill>
                  <a:srgbClr val="002060"/>
                </a:solidFill>
                <a:latin typeface="Calibri" panose="020F0502020204030204" pitchFamily="34" charset="0"/>
              </a:rPr>
              <a:t>18. Robots</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87017" y="1869920"/>
            <a:ext cx="8759824" cy="1938992"/>
          </a:xfrm>
          <a:prstGeom prst="rect">
            <a:avLst/>
          </a:prstGeom>
        </p:spPr>
        <p:txBody>
          <a:bodyPr wrap="square">
            <a:spAutoFit/>
          </a:bodyPr>
          <a:lstStyle/>
          <a:p>
            <a:pPr marL="285750" indent="-285750" algn="just">
              <a:buFont typeface="Arial" panose="020B0604020202020204" pitchFamily="34" charset="0"/>
              <a:buChar char="•"/>
            </a:pPr>
            <a:r>
              <a:rPr lang="en-US" sz="2000" dirty="0">
                <a:latin typeface="Calibri" panose="020F0502020204030204" pitchFamily="34" charset="0"/>
              </a:rPr>
              <a:t>A </a:t>
            </a:r>
            <a:r>
              <a:rPr lang="en-US" sz="2000" b="1" dirty="0">
                <a:latin typeface="Calibri" panose="020F0502020204030204" pitchFamily="34" charset="0"/>
              </a:rPr>
              <a:t>robot</a:t>
            </a:r>
            <a:r>
              <a:rPr lang="en-US" sz="2000" dirty="0">
                <a:latin typeface="Calibri" panose="020F0502020204030204" pitchFamily="34" charset="0"/>
              </a:rPr>
              <a:t> is a machine—especially one programmable by a computer—capable of carrying out a complex series of actions automatically.</a:t>
            </a:r>
          </a:p>
          <a:p>
            <a:pPr marL="285750" indent="-285750" algn="just">
              <a:buFont typeface="Arial" panose="020B0604020202020204" pitchFamily="34" charset="0"/>
              <a:buChar char="•"/>
            </a:pPr>
            <a:r>
              <a:rPr lang="en-US" sz="2000" dirty="0">
                <a:latin typeface="Calibri" panose="020F0502020204030204" pitchFamily="34" charset="0"/>
              </a:rPr>
              <a:t>Robots can be guided by an external control device or the control may be embedded within. </a:t>
            </a:r>
          </a:p>
          <a:p>
            <a:pPr marL="285750" indent="-285750" algn="just">
              <a:buFont typeface="Arial" panose="020B0604020202020204" pitchFamily="34" charset="0"/>
              <a:buChar char="•"/>
            </a:pPr>
            <a:r>
              <a:rPr lang="en-US" sz="2000" dirty="0">
                <a:latin typeface="Calibri" panose="020F0502020204030204" pitchFamily="34" charset="0"/>
              </a:rPr>
              <a:t>Robots may be constructed to take on human form but most robots are machines designed to perform a task with no regard to how they look</a:t>
            </a:r>
            <a:endParaRPr lang="en-US" dirty="0">
              <a:latin typeface="Calibri" panose="020F0502020204030204" pitchFamily="34" charset="0"/>
            </a:endParaRPr>
          </a:p>
        </p:txBody>
      </p:sp>
      <p:pic>
        <p:nvPicPr>
          <p:cNvPr id="55298" name="Picture 2" descr="Image result for robot to disable bomb"/>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69358" y="4315324"/>
            <a:ext cx="4202642" cy="2605108"/>
          </a:xfrm>
          <a:prstGeom prst="rect">
            <a:avLst/>
          </a:prstGeom>
          <a:noFill/>
          <a:extLst>
            <a:ext uri="{909E8E84-426E-40DD-AFC4-6F175D3DCCD1}">
              <a14:hiddenFill xmlns:a14="http://schemas.microsoft.com/office/drawing/2010/main">
                <a:solidFill>
                  <a:srgbClr val="FFFFFF"/>
                </a:solidFill>
              </a14:hiddenFill>
            </a:ext>
          </a:extLst>
        </p:spPr>
      </p:pic>
      <p:pic>
        <p:nvPicPr>
          <p:cNvPr id="55300" name="Picture 4" descr="Image result for robot garde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8741" y="3971924"/>
            <a:ext cx="3848100" cy="2886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3743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79376" y="297796"/>
            <a:ext cx="8229600" cy="609600"/>
          </a:xfrm>
        </p:spPr>
        <p:txBody>
          <a:bodyPr>
            <a:normAutofit fontScale="90000"/>
          </a:bodyPr>
          <a:lstStyle/>
          <a:p>
            <a:r>
              <a:rPr lang="en-GB" altLang="en-US" b="1" u="sng" dirty="0">
                <a:solidFill>
                  <a:srgbClr val="002060"/>
                </a:solidFill>
                <a:latin typeface="Calibri" panose="020F0502020204030204" pitchFamily="34" charset="0"/>
              </a:rPr>
              <a:t>19. Brain computer interfaces (BCI)</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79376" y="1504349"/>
            <a:ext cx="8759824" cy="2554545"/>
          </a:xfrm>
          <a:prstGeom prst="rect">
            <a:avLst/>
          </a:prstGeom>
        </p:spPr>
        <p:txBody>
          <a:bodyPr wrap="square">
            <a:spAutoFit/>
          </a:bodyPr>
          <a:lstStyle/>
          <a:p>
            <a:pPr marL="285750" indent="-285750" algn="just">
              <a:buFont typeface="Arial" panose="020B0604020202020204" pitchFamily="34" charset="0"/>
              <a:buChar char="•"/>
            </a:pPr>
            <a:r>
              <a:rPr lang="en-US" sz="2000" b="1" i="1" dirty="0">
                <a:solidFill>
                  <a:srgbClr val="7030A0"/>
                </a:solidFill>
                <a:latin typeface="Calibri" panose="020F0502020204030204" pitchFamily="34" charset="0"/>
              </a:rPr>
              <a:t>Brain-computer interface or BCI </a:t>
            </a:r>
            <a:r>
              <a:rPr lang="en-US" sz="2000" dirty="0">
                <a:latin typeface="Calibri" panose="020F0502020204030204" pitchFamily="34" charset="0"/>
              </a:rPr>
              <a:t>is a direct pathway between the brain and a robotic machine or a computer where they can communicate. </a:t>
            </a:r>
          </a:p>
          <a:p>
            <a:pPr marL="285750" indent="-285750" algn="just">
              <a:buFont typeface="Arial" panose="020B0604020202020204" pitchFamily="34" charset="0"/>
              <a:buChar char="•"/>
            </a:pPr>
            <a:r>
              <a:rPr lang="en-US" sz="2000" dirty="0">
                <a:latin typeface="Calibri" panose="020F0502020204030204" pitchFamily="34" charset="0"/>
              </a:rPr>
              <a:t>For example to use BCI you would have a microchip implanted into your brain that will allow another piece of equipment to send signals to the machine monitoring you and will do what your command was. It is often used for paraplegics. </a:t>
            </a:r>
          </a:p>
          <a:p>
            <a:pPr marL="285750" indent="-285750" algn="just">
              <a:buFont typeface="Arial" panose="020B0604020202020204" pitchFamily="34" charset="0"/>
              <a:buChar char="•"/>
            </a:pPr>
            <a:r>
              <a:rPr lang="en-US" sz="2000" b="1" i="1" dirty="0">
                <a:solidFill>
                  <a:srgbClr val="7030A0"/>
                </a:solidFill>
                <a:latin typeface="Calibri" panose="020F0502020204030204" pitchFamily="34" charset="0"/>
              </a:rPr>
              <a:t>Artificial Intelligence</a:t>
            </a:r>
            <a:r>
              <a:rPr lang="en-US" sz="2000" dirty="0">
                <a:latin typeface="Calibri" panose="020F0502020204030204" pitchFamily="34" charset="0"/>
              </a:rPr>
              <a:t> or commonly known as AI is the intelligence of machine or software they use. </a:t>
            </a:r>
            <a:endParaRPr lang="en-US" dirty="0">
              <a:latin typeface="Calibri" panose="020F0502020204030204" pitchFamily="34" charset="0"/>
            </a:endParaRPr>
          </a:p>
        </p:txBody>
      </p:sp>
      <p:pic>
        <p:nvPicPr>
          <p:cNvPr id="56322" name="Picture 2" descr="Image result for brain computer interface prosthetics"/>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41987" y="4191882"/>
            <a:ext cx="4002088" cy="2670572"/>
          </a:xfrm>
          <a:prstGeom prst="rect">
            <a:avLst/>
          </a:prstGeom>
          <a:noFill/>
          <a:extLst>
            <a:ext uri="{909E8E84-426E-40DD-AFC4-6F175D3DCCD1}">
              <a14:hiddenFill xmlns:a14="http://schemas.microsoft.com/office/drawing/2010/main">
                <a:solidFill>
                  <a:srgbClr val="FFFFFF"/>
                </a:solidFill>
              </a14:hiddenFill>
            </a:ext>
          </a:extLst>
        </p:spPr>
      </p:pic>
      <p:pic>
        <p:nvPicPr>
          <p:cNvPr id="56324" name="Picture 4" descr="Image result for is SIRI artificial intelligenc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875252" y="3944618"/>
            <a:ext cx="2981325" cy="2981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65121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07728" y="371924"/>
            <a:ext cx="8229600" cy="609600"/>
          </a:xfrm>
        </p:spPr>
        <p:txBody>
          <a:bodyPr>
            <a:normAutofit fontScale="90000"/>
          </a:bodyPr>
          <a:lstStyle/>
          <a:p>
            <a:r>
              <a:rPr lang="en-GB" altLang="en-US" b="1" u="sng" dirty="0">
                <a:solidFill>
                  <a:srgbClr val="002060"/>
                </a:solidFill>
                <a:latin typeface="Calibri" panose="020F0502020204030204" pitchFamily="34" charset="0"/>
              </a:rPr>
              <a:t>Which interface to choose?</a:t>
            </a:r>
          </a:p>
        </p:txBody>
      </p:sp>
      <p:sp>
        <p:nvSpPr>
          <p:cNvPr id="40963" name="Rectangle 3"/>
          <p:cNvSpPr>
            <a:spLocks noGrp="1" noChangeArrowheads="1"/>
          </p:cNvSpPr>
          <p:nvPr>
            <p:ph type="body" idx="1"/>
          </p:nvPr>
        </p:nvSpPr>
        <p:spPr>
          <a:xfrm>
            <a:off x="107728" y="1659835"/>
            <a:ext cx="8580438" cy="4114800"/>
          </a:xfrm>
        </p:spPr>
        <p:txBody>
          <a:bodyPr>
            <a:noAutofit/>
          </a:bodyPr>
          <a:lstStyle/>
          <a:p>
            <a:pPr>
              <a:lnSpc>
                <a:spcPct val="100000"/>
              </a:lnSpc>
            </a:pPr>
            <a:r>
              <a:rPr lang="en-GB" altLang="en-US" sz="2200" dirty="0">
                <a:latin typeface="Calibri" panose="020F0502020204030204" pitchFamily="34" charset="0"/>
              </a:rPr>
              <a:t>The requirement for the user experience that have been identified during the design process will determine what kind of interface might be appropriate and what kind of features to be included</a:t>
            </a:r>
          </a:p>
        </p:txBody>
      </p:sp>
      <p:sp>
        <p:nvSpPr>
          <p:cNvPr id="2" name="Rectangle 1"/>
          <p:cNvSpPr/>
          <p:nvPr/>
        </p:nvSpPr>
        <p:spPr>
          <a:xfrm>
            <a:off x="304800" y="3276600"/>
            <a:ext cx="2514600" cy="8381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What: healthcare application</a:t>
            </a:r>
          </a:p>
        </p:txBody>
      </p:sp>
      <p:sp>
        <p:nvSpPr>
          <p:cNvPr id="6" name="Rectangle 5"/>
          <p:cNvSpPr/>
          <p:nvPr/>
        </p:nvSpPr>
        <p:spPr>
          <a:xfrm>
            <a:off x="304800" y="4267199"/>
            <a:ext cx="2514600" cy="8381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Why: enable patients to monitor dietary intake</a:t>
            </a:r>
          </a:p>
        </p:txBody>
      </p:sp>
      <p:pic>
        <p:nvPicPr>
          <p:cNvPr id="57348" name="Picture 4" descr="Image result for food scanning app"/>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191000" y="3036332"/>
            <a:ext cx="1428642" cy="1983944"/>
          </a:xfrm>
          <a:prstGeom prst="rect">
            <a:avLst/>
          </a:prstGeom>
          <a:noFill/>
          <a:extLst>
            <a:ext uri="{909E8E84-426E-40DD-AFC4-6F175D3DCCD1}">
              <a14:hiddenFill xmlns:a14="http://schemas.microsoft.com/office/drawing/2010/main">
                <a:solidFill>
                  <a:srgbClr val="FFFFFF"/>
                </a:solidFill>
              </a14:hiddenFill>
            </a:ext>
          </a:extLst>
        </p:spPr>
      </p:pic>
      <p:pic>
        <p:nvPicPr>
          <p:cNvPr id="57350" name="Picture 6" descr="Image result for food scanning app"/>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714999" y="4180665"/>
            <a:ext cx="3124200" cy="157522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04800" y="2667000"/>
            <a:ext cx="476412" cy="369332"/>
          </a:xfrm>
          <a:prstGeom prst="rect">
            <a:avLst/>
          </a:prstGeom>
          <a:noFill/>
        </p:spPr>
        <p:txBody>
          <a:bodyPr wrap="none" rtlCol="0">
            <a:spAutoFit/>
          </a:bodyPr>
          <a:lstStyle/>
          <a:p>
            <a:r>
              <a:rPr lang="en-US" dirty="0" err="1"/>
              <a:t>e.g</a:t>
            </a:r>
            <a:endParaRPr lang="en-US" dirty="0"/>
          </a:p>
        </p:txBody>
      </p:sp>
      <p:sp>
        <p:nvSpPr>
          <p:cNvPr id="10" name="Rectangle 9"/>
          <p:cNvSpPr/>
          <p:nvPr/>
        </p:nvSpPr>
        <p:spPr>
          <a:xfrm>
            <a:off x="4191000" y="6172200"/>
            <a:ext cx="4648199" cy="536418"/>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dirty="0"/>
              <a:t>Mobile application using touch interface</a:t>
            </a:r>
          </a:p>
        </p:txBody>
      </p:sp>
      <p:sp>
        <p:nvSpPr>
          <p:cNvPr id="4" name="Right Arrow 3"/>
          <p:cNvSpPr/>
          <p:nvPr/>
        </p:nvSpPr>
        <p:spPr>
          <a:xfrm>
            <a:off x="3276600" y="3962400"/>
            <a:ext cx="914400" cy="218265"/>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487787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82562" y="431800"/>
            <a:ext cx="8229600" cy="609600"/>
          </a:xfrm>
        </p:spPr>
        <p:txBody>
          <a:bodyPr>
            <a:normAutofit fontScale="90000"/>
          </a:bodyPr>
          <a:lstStyle/>
          <a:p>
            <a:r>
              <a:rPr lang="en-GB" altLang="en-US" b="1" u="sng" dirty="0">
                <a:solidFill>
                  <a:srgbClr val="002060"/>
                </a:solidFill>
                <a:latin typeface="Calibri" panose="020F0502020204030204" pitchFamily="34" charset="0"/>
              </a:rPr>
              <a:t>Which interface to choose?</a:t>
            </a:r>
          </a:p>
        </p:txBody>
      </p:sp>
      <p:sp>
        <p:nvSpPr>
          <p:cNvPr id="40963" name="Rectangle 3"/>
          <p:cNvSpPr>
            <a:spLocks noGrp="1" noChangeArrowheads="1"/>
          </p:cNvSpPr>
          <p:nvPr>
            <p:ph type="body" idx="1"/>
          </p:nvPr>
        </p:nvSpPr>
        <p:spPr>
          <a:xfrm>
            <a:off x="182562" y="1844824"/>
            <a:ext cx="8580438" cy="4114800"/>
          </a:xfrm>
        </p:spPr>
        <p:txBody>
          <a:bodyPr>
            <a:noAutofit/>
          </a:bodyPr>
          <a:lstStyle/>
          <a:p>
            <a:pPr>
              <a:lnSpc>
                <a:spcPct val="100000"/>
              </a:lnSpc>
            </a:pPr>
            <a:r>
              <a:rPr lang="en-GB" altLang="en-US" sz="2200" dirty="0">
                <a:latin typeface="Calibri" panose="020F0502020204030204" pitchFamily="34" charset="0"/>
              </a:rPr>
              <a:t>Generally, which interface is most appropriate, most useful, most efficient, most engaging, most supportive </a:t>
            </a:r>
            <a:r>
              <a:rPr lang="en-GB" altLang="en-US" sz="2200" dirty="0" err="1">
                <a:latin typeface="Calibri" panose="020F0502020204030204" pitchFamily="34" charset="0"/>
              </a:rPr>
              <a:t>etc</a:t>
            </a:r>
            <a:r>
              <a:rPr lang="en-GB" altLang="en-US" sz="2200" dirty="0">
                <a:latin typeface="Calibri" panose="020F0502020204030204" pitchFamily="34" charset="0"/>
              </a:rPr>
              <a:t> will depend on: </a:t>
            </a:r>
          </a:p>
        </p:txBody>
      </p:sp>
      <p:graphicFrame>
        <p:nvGraphicFramePr>
          <p:cNvPr id="7" name="Diagram 6"/>
          <p:cNvGraphicFramePr/>
          <p:nvPr/>
        </p:nvGraphicFramePr>
        <p:xfrm>
          <a:off x="1524000" y="2819400"/>
          <a:ext cx="6096000" cy="345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34267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00871" y="1116106"/>
            <a:ext cx="7200900" cy="1485900"/>
          </a:xfrm>
        </p:spPr>
        <p:txBody>
          <a:bodyPr/>
          <a:lstStyle/>
          <a:p>
            <a:pPr algn="ctr"/>
            <a:r>
              <a:rPr lang="en-US" b="1" dirty="0">
                <a:latin typeface="Calibri" panose="020F0502020204030204" pitchFamily="34" charset="0"/>
              </a:rPr>
              <a:t>THE END</a:t>
            </a:r>
          </a:p>
        </p:txBody>
      </p:sp>
      <p:sp>
        <p:nvSpPr>
          <p:cNvPr id="4" name="Slide Number Placeholder 3"/>
          <p:cNvSpPr>
            <a:spLocks noGrp="1"/>
          </p:cNvSpPr>
          <p:nvPr>
            <p:ph type="sldNum" sz="quarter" idx="12"/>
          </p:nvPr>
        </p:nvSpPr>
        <p:spPr/>
        <p:txBody>
          <a:bodyPr>
            <a:normAutofit fontScale="85000" lnSpcReduction="20000"/>
          </a:bodyPr>
          <a:lstStyle/>
          <a:p>
            <a:fld id="{44B34B04-15A8-40BF-9751-211B969E9B0E}" type="slidenum">
              <a:rPr lang="en-US" smtClean="0"/>
              <a:t>33</a:t>
            </a:fld>
            <a:endParaRPr lang="en-US"/>
          </a:p>
        </p:txBody>
      </p:sp>
      <p:sp>
        <p:nvSpPr>
          <p:cNvPr id="6" name="Smiley Face 5"/>
          <p:cNvSpPr/>
          <p:nvPr/>
        </p:nvSpPr>
        <p:spPr>
          <a:xfrm>
            <a:off x="3200400" y="2286000"/>
            <a:ext cx="3052482" cy="289111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721499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Parcel</Template>
  <TotalTime>0</TotalTime>
  <Words>1919</Words>
  <Application>Microsoft Office PowerPoint</Application>
  <PresentationFormat>On-screen Show (4:3)</PresentationFormat>
  <Paragraphs>163</Paragraphs>
  <Slides>33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Cambria</vt:lpstr>
      <vt:lpstr>Wingdings</vt:lpstr>
      <vt:lpstr>Wingdings 2</vt:lpstr>
      <vt:lpstr>Median</vt:lpstr>
      <vt:lpstr>Interfaces</vt:lpstr>
      <vt:lpstr>Overview</vt:lpstr>
      <vt:lpstr>What is an Interface?</vt:lpstr>
      <vt:lpstr>Introduction</vt:lpstr>
      <vt:lpstr>Interface Types</vt:lpstr>
      <vt:lpstr>1. Command Based</vt:lpstr>
      <vt:lpstr>2. WIMP and GUI</vt:lpstr>
      <vt:lpstr>2. WIMP and GUI</vt:lpstr>
      <vt:lpstr>3. Multimedia</vt:lpstr>
      <vt:lpstr>4. Virtual Reality</vt:lpstr>
      <vt:lpstr>5. Information Visualization</vt:lpstr>
      <vt:lpstr>6. Web</vt:lpstr>
      <vt:lpstr>7. Consumer Electronics and Appliances</vt:lpstr>
      <vt:lpstr>8. Mobile devices</vt:lpstr>
      <vt:lpstr>9. Speech</vt:lpstr>
      <vt:lpstr>9. Speech</vt:lpstr>
      <vt:lpstr>9. Speech</vt:lpstr>
      <vt:lpstr>9. Speech</vt:lpstr>
      <vt:lpstr>10. Pen </vt:lpstr>
      <vt:lpstr>11. Touch</vt:lpstr>
      <vt:lpstr>12. Air-based gestures</vt:lpstr>
      <vt:lpstr>12. Air-based gestures</vt:lpstr>
      <vt:lpstr>PowerPoint Presentation</vt:lpstr>
      <vt:lpstr>13. Haptic</vt:lpstr>
      <vt:lpstr>14. Multimodal</vt:lpstr>
      <vt:lpstr>15. Shareable</vt:lpstr>
      <vt:lpstr>16. Augmented and mixed reality</vt:lpstr>
      <vt:lpstr>17. Wearables</vt:lpstr>
      <vt:lpstr>18. Robots</vt:lpstr>
      <vt:lpstr>19. Brain computer interfaces (BCI)</vt:lpstr>
      <vt:lpstr>Which interface to choose?</vt:lpstr>
      <vt:lpstr>Which interface to choose?</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Ewa Kazimierska</cp:lastModifiedBy>
  <cp:revision>2229</cp:revision>
  <cp:lastPrinted>2014-09-29T16:21:25Z</cp:lastPrinted>
  <dcterms:created xsi:type="dcterms:W3CDTF">2013-09-18T07:00:31Z</dcterms:created>
  <dcterms:modified xsi:type="dcterms:W3CDTF">2025-12-02T21:27:09Z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