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71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4" d="100"/>
          <a:sy n="84" d="100"/>
        </p:scale>
        <p:origin x="12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88BEBA5C-37BF-46FC-880A-C932D3F5C5B6}"/>
    <pc:docChg chg="custSel modSld">
      <pc:chgData name="Zita Draper" userId="b063123c-f51f-481b-b99c-f574606c9ace" providerId="ADAL" clId="{88BEBA5C-37BF-46FC-880A-C932D3F5C5B6}" dt="2025-05-21T08:21:41.929" v="8" actId="20577"/>
      <pc:docMkLst>
        <pc:docMk/>
      </pc:docMkLst>
      <pc:sldChg chg="modSp mod">
        <pc:chgData name="Zita Draper" userId="b063123c-f51f-481b-b99c-f574606c9ace" providerId="ADAL" clId="{88BEBA5C-37BF-46FC-880A-C932D3F5C5B6}" dt="2025-05-21T08:21:41.929" v="8" actId="20577"/>
        <pc:sldMkLst>
          <pc:docMk/>
          <pc:sldMk cId="2554335951" sldId="258"/>
        </pc:sldMkLst>
        <pc:spChg chg="mod">
          <ac:chgData name="Zita Draper" userId="b063123c-f51f-481b-b99c-f574606c9ace" providerId="ADAL" clId="{88BEBA5C-37BF-46FC-880A-C932D3F5C5B6}" dt="2025-05-21T08:21:41.929" v="8" actId="20577"/>
          <ac:spMkLst>
            <pc:docMk/>
            <pc:sldMk cId="2554335951" sldId="258"/>
            <ac:spMk id="3" creationId="{F8C21D03-F104-F31B-CD1B-93A86F2757AA}"/>
          </ac:spMkLst>
        </pc:spChg>
      </pc:sldChg>
      <pc:sldChg chg="addSp modSp mod setBg">
        <pc:chgData name="Zita Draper" userId="b063123c-f51f-481b-b99c-f574606c9ace" providerId="ADAL" clId="{88BEBA5C-37BF-46FC-880A-C932D3F5C5B6}" dt="2025-05-21T08:20:09.844" v="0" actId="26606"/>
        <pc:sldMkLst>
          <pc:docMk/>
          <pc:sldMk cId="3874978108" sldId="261"/>
        </pc:sldMkLst>
        <pc:spChg chg="mod">
          <ac:chgData name="Zita Draper" userId="b063123c-f51f-481b-b99c-f574606c9ace" providerId="ADAL" clId="{88BEBA5C-37BF-46FC-880A-C932D3F5C5B6}" dt="2025-05-21T08:20:09.844" v="0" actId="26606"/>
          <ac:spMkLst>
            <pc:docMk/>
            <pc:sldMk cId="3874978108" sldId="261"/>
            <ac:spMk id="2" creationId="{26F3713C-AC2A-2DB9-39B0-C4A4052205D3}"/>
          </ac:spMkLst>
        </pc:spChg>
        <pc:spChg chg="mod">
          <ac:chgData name="Zita Draper" userId="b063123c-f51f-481b-b99c-f574606c9ace" providerId="ADAL" clId="{88BEBA5C-37BF-46FC-880A-C932D3F5C5B6}" dt="2025-05-21T08:20:09.844" v="0" actId="26606"/>
          <ac:spMkLst>
            <pc:docMk/>
            <pc:sldMk cId="3874978108" sldId="261"/>
            <ac:spMk id="3" creationId="{05E73DA5-6377-F9CE-F541-F0524E3E3F34}"/>
          </ac:spMkLst>
        </pc:spChg>
        <pc:spChg chg="add">
          <ac:chgData name="Zita Draper" userId="b063123c-f51f-481b-b99c-f574606c9ace" providerId="ADAL" clId="{88BEBA5C-37BF-46FC-880A-C932D3F5C5B6}" dt="2025-05-21T08:20:09.844" v="0" actId="26606"/>
          <ac:spMkLst>
            <pc:docMk/>
            <pc:sldMk cId="3874978108" sldId="261"/>
            <ac:spMk id="9" creationId="{04812C46-200A-4DEB-A05E-3ED6C68C2387}"/>
          </ac:spMkLst>
        </pc:spChg>
        <pc:picChg chg="add">
          <ac:chgData name="Zita Draper" userId="b063123c-f51f-481b-b99c-f574606c9ace" providerId="ADAL" clId="{88BEBA5C-37BF-46FC-880A-C932D3F5C5B6}" dt="2025-05-21T08:20:09.844" v="0" actId="26606"/>
          <ac:picMkLst>
            <pc:docMk/>
            <pc:sldMk cId="3874978108" sldId="261"/>
            <ac:picMk id="5" creationId="{B467369F-7225-87A2-2645-4DF4625989BF}"/>
          </ac:picMkLst>
        </pc:picChg>
      </pc:sldChg>
      <pc:sldChg chg="addSp modSp mod setBg">
        <pc:chgData name="Zita Draper" userId="b063123c-f51f-481b-b99c-f574606c9ace" providerId="ADAL" clId="{88BEBA5C-37BF-46FC-880A-C932D3F5C5B6}" dt="2025-05-21T08:20:15.977" v="1" actId="26606"/>
        <pc:sldMkLst>
          <pc:docMk/>
          <pc:sldMk cId="1511896358" sldId="262"/>
        </pc:sldMkLst>
        <pc:spChg chg="mod">
          <ac:chgData name="Zita Draper" userId="b063123c-f51f-481b-b99c-f574606c9ace" providerId="ADAL" clId="{88BEBA5C-37BF-46FC-880A-C932D3F5C5B6}" dt="2025-05-21T08:20:15.977" v="1" actId="26606"/>
          <ac:spMkLst>
            <pc:docMk/>
            <pc:sldMk cId="1511896358" sldId="262"/>
            <ac:spMk id="2" creationId="{90539E87-2993-CF45-008E-4E8D25DB1575}"/>
          </ac:spMkLst>
        </pc:spChg>
        <pc:spChg chg="mod">
          <ac:chgData name="Zita Draper" userId="b063123c-f51f-481b-b99c-f574606c9ace" providerId="ADAL" clId="{88BEBA5C-37BF-46FC-880A-C932D3F5C5B6}" dt="2025-05-21T08:20:15.977" v="1" actId="26606"/>
          <ac:spMkLst>
            <pc:docMk/>
            <pc:sldMk cId="1511896358" sldId="262"/>
            <ac:spMk id="3" creationId="{61A94F74-8412-DAA3-44E5-E3BF4D872ECF}"/>
          </ac:spMkLst>
        </pc:spChg>
        <pc:spChg chg="add">
          <ac:chgData name="Zita Draper" userId="b063123c-f51f-481b-b99c-f574606c9ace" providerId="ADAL" clId="{88BEBA5C-37BF-46FC-880A-C932D3F5C5B6}" dt="2025-05-21T08:20:15.977" v="1" actId="26606"/>
          <ac:spMkLst>
            <pc:docMk/>
            <pc:sldMk cId="1511896358" sldId="262"/>
            <ac:spMk id="9" creationId="{3ECBE1F1-D69B-4AFA-ABD5-8E41720EF6DE}"/>
          </ac:spMkLst>
        </pc:spChg>
        <pc:spChg chg="add">
          <ac:chgData name="Zita Draper" userId="b063123c-f51f-481b-b99c-f574606c9ace" providerId="ADAL" clId="{88BEBA5C-37BF-46FC-880A-C932D3F5C5B6}" dt="2025-05-21T08:20:15.977" v="1" actId="26606"/>
          <ac:spMkLst>
            <pc:docMk/>
            <pc:sldMk cId="1511896358" sldId="262"/>
            <ac:spMk id="11" creationId="{603A6265-E10C-4B85-9C20-E75FCAF9CC63}"/>
          </ac:spMkLst>
        </pc:spChg>
        <pc:picChg chg="add">
          <ac:chgData name="Zita Draper" userId="b063123c-f51f-481b-b99c-f574606c9ace" providerId="ADAL" clId="{88BEBA5C-37BF-46FC-880A-C932D3F5C5B6}" dt="2025-05-21T08:20:15.977" v="1" actId="26606"/>
          <ac:picMkLst>
            <pc:docMk/>
            <pc:sldMk cId="1511896358" sldId="262"/>
            <ac:picMk id="5" creationId="{AFF9D869-D4AD-61E6-2772-03901138E1A6}"/>
          </ac:picMkLst>
        </pc:picChg>
      </pc:sldChg>
      <pc:sldChg chg="addSp modSp mod setBg">
        <pc:chgData name="Zita Draper" userId="b063123c-f51f-481b-b99c-f574606c9ace" providerId="ADAL" clId="{88BEBA5C-37BF-46FC-880A-C932D3F5C5B6}" dt="2025-05-21T08:21:22.560" v="5" actId="26606"/>
        <pc:sldMkLst>
          <pc:docMk/>
          <pc:sldMk cId="3303173467" sldId="263"/>
        </pc:sldMkLst>
        <pc:spChg chg="mod">
          <ac:chgData name="Zita Draper" userId="b063123c-f51f-481b-b99c-f574606c9ace" providerId="ADAL" clId="{88BEBA5C-37BF-46FC-880A-C932D3F5C5B6}" dt="2025-05-21T08:21:22.560" v="5" actId="26606"/>
          <ac:spMkLst>
            <pc:docMk/>
            <pc:sldMk cId="3303173467" sldId="263"/>
            <ac:spMk id="2" creationId="{1BBE19CB-6A31-95C5-2F74-00408F87F249}"/>
          </ac:spMkLst>
        </pc:spChg>
        <pc:spChg chg="mod">
          <ac:chgData name="Zita Draper" userId="b063123c-f51f-481b-b99c-f574606c9ace" providerId="ADAL" clId="{88BEBA5C-37BF-46FC-880A-C932D3F5C5B6}" dt="2025-05-21T08:21:22.560" v="5" actId="26606"/>
          <ac:spMkLst>
            <pc:docMk/>
            <pc:sldMk cId="3303173467" sldId="263"/>
            <ac:spMk id="3" creationId="{9327070E-E2AA-3450-7989-7369B4F8F33D}"/>
          </ac:spMkLst>
        </pc:spChg>
        <pc:spChg chg="add">
          <ac:chgData name="Zita Draper" userId="b063123c-f51f-481b-b99c-f574606c9ace" providerId="ADAL" clId="{88BEBA5C-37BF-46FC-880A-C932D3F5C5B6}" dt="2025-05-21T08:21:22.560" v="5" actId="26606"/>
          <ac:spMkLst>
            <pc:docMk/>
            <pc:sldMk cId="3303173467" sldId="263"/>
            <ac:spMk id="8" creationId="{3AD318CC-E2A8-4E27-9548-A047A78999B1}"/>
          </ac:spMkLst>
        </pc:spChg>
        <pc:spChg chg="add">
          <ac:chgData name="Zita Draper" userId="b063123c-f51f-481b-b99c-f574606c9ace" providerId="ADAL" clId="{88BEBA5C-37BF-46FC-880A-C932D3F5C5B6}" dt="2025-05-21T08:21:22.560" v="5" actId="26606"/>
          <ac:spMkLst>
            <pc:docMk/>
            <pc:sldMk cId="3303173467" sldId="263"/>
            <ac:spMk id="14" creationId="{2C1BBA94-3F40-40AA-8BB9-E69E25E537C1}"/>
          </ac:spMkLst>
        </pc:spChg>
        <pc:grpChg chg="add">
          <ac:chgData name="Zita Draper" userId="b063123c-f51f-481b-b99c-f574606c9ace" providerId="ADAL" clId="{88BEBA5C-37BF-46FC-880A-C932D3F5C5B6}" dt="2025-05-21T08:21:22.560" v="5" actId="26606"/>
          <ac:grpSpMkLst>
            <pc:docMk/>
            <pc:sldMk cId="3303173467" sldId="263"/>
            <ac:grpSpMk id="10" creationId="{B14B560F-9DD7-4302-A60B-EBD3EF59B073}"/>
          </ac:grpSpMkLst>
        </pc:grpChg>
      </pc:sldChg>
      <pc:sldChg chg="addSp modSp mod setBg">
        <pc:chgData name="Zita Draper" userId="b063123c-f51f-481b-b99c-f574606c9ace" providerId="ADAL" clId="{88BEBA5C-37BF-46FC-880A-C932D3F5C5B6}" dt="2025-05-21T08:21:11.199" v="4" actId="26606"/>
        <pc:sldMkLst>
          <pc:docMk/>
          <pc:sldMk cId="86216832" sldId="264"/>
        </pc:sldMkLst>
        <pc:spChg chg="mod">
          <ac:chgData name="Zita Draper" userId="b063123c-f51f-481b-b99c-f574606c9ace" providerId="ADAL" clId="{88BEBA5C-37BF-46FC-880A-C932D3F5C5B6}" dt="2025-05-21T08:21:11.199" v="4" actId="26606"/>
          <ac:spMkLst>
            <pc:docMk/>
            <pc:sldMk cId="86216832" sldId="264"/>
            <ac:spMk id="2" creationId="{42B39A64-BBE6-75EE-64BC-C594300B6567}"/>
          </ac:spMkLst>
        </pc:spChg>
        <pc:spChg chg="mod">
          <ac:chgData name="Zita Draper" userId="b063123c-f51f-481b-b99c-f574606c9ace" providerId="ADAL" clId="{88BEBA5C-37BF-46FC-880A-C932D3F5C5B6}" dt="2025-05-21T08:21:11.199" v="4" actId="26606"/>
          <ac:spMkLst>
            <pc:docMk/>
            <pc:sldMk cId="86216832" sldId="264"/>
            <ac:spMk id="3" creationId="{8D34663B-922C-783E-EF73-91E8D9C2D707}"/>
          </ac:spMkLst>
        </pc:spChg>
        <pc:spChg chg="add">
          <ac:chgData name="Zita Draper" userId="b063123c-f51f-481b-b99c-f574606c9ace" providerId="ADAL" clId="{88BEBA5C-37BF-46FC-880A-C932D3F5C5B6}" dt="2025-05-21T08:21:11.199" v="4" actId="26606"/>
          <ac:spMkLst>
            <pc:docMk/>
            <pc:sldMk cId="86216832" sldId="264"/>
            <ac:spMk id="9" creationId="{79BB35BC-D5C2-4C8B-A22A-A71E6191913B}"/>
          </ac:spMkLst>
        </pc:spChg>
        <pc:picChg chg="add">
          <ac:chgData name="Zita Draper" userId="b063123c-f51f-481b-b99c-f574606c9ace" providerId="ADAL" clId="{88BEBA5C-37BF-46FC-880A-C932D3F5C5B6}" dt="2025-05-21T08:21:11.199" v="4" actId="26606"/>
          <ac:picMkLst>
            <pc:docMk/>
            <pc:sldMk cId="86216832" sldId="264"/>
            <ac:picMk id="5" creationId="{780B4C4A-0F41-5CFA-C8F9-0A7311225866}"/>
          </ac:picMkLst>
        </pc:picChg>
      </pc:sldChg>
      <pc:sldChg chg="addSp delSp modSp mod setBg">
        <pc:chgData name="Zita Draper" userId="b063123c-f51f-481b-b99c-f574606c9ace" providerId="ADAL" clId="{88BEBA5C-37BF-46FC-880A-C932D3F5C5B6}" dt="2025-05-21T08:20:43.229" v="2" actId="26606"/>
        <pc:sldMkLst>
          <pc:docMk/>
          <pc:sldMk cId="3161432031" sldId="265"/>
        </pc:sldMkLst>
        <pc:spChg chg="mod">
          <ac:chgData name="Zita Draper" userId="b063123c-f51f-481b-b99c-f574606c9ace" providerId="ADAL" clId="{88BEBA5C-37BF-46FC-880A-C932D3F5C5B6}" dt="2025-05-21T08:20:43.229" v="2" actId="26606"/>
          <ac:spMkLst>
            <pc:docMk/>
            <pc:sldMk cId="3161432031" sldId="265"/>
            <ac:spMk id="2" creationId="{9EF125F5-CF2E-B4B5-D452-C8575A06093F}"/>
          </ac:spMkLst>
        </pc:spChg>
        <pc:spChg chg="del">
          <ac:chgData name="Zita Draper" userId="b063123c-f51f-481b-b99c-f574606c9ace" providerId="ADAL" clId="{88BEBA5C-37BF-46FC-880A-C932D3F5C5B6}" dt="2025-05-21T08:20:43.229" v="2" actId="26606"/>
          <ac:spMkLst>
            <pc:docMk/>
            <pc:sldMk cId="3161432031" sldId="265"/>
            <ac:spMk id="3" creationId="{159C2636-D3D2-C0AB-3355-CF50C677E771}"/>
          </ac:spMkLst>
        </pc:spChg>
        <pc:spChg chg="add">
          <ac:chgData name="Zita Draper" userId="b063123c-f51f-481b-b99c-f574606c9ace" providerId="ADAL" clId="{88BEBA5C-37BF-46FC-880A-C932D3F5C5B6}" dt="2025-05-21T08:20:43.229" v="2" actId="26606"/>
          <ac:spMkLst>
            <pc:docMk/>
            <pc:sldMk cId="3161432031" sldId="265"/>
            <ac:spMk id="9" creationId="{C05CBC3C-2E5A-4839-8B9B-2E5A6ADF0F58}"/>
          </ac:spMkLst>
        </pc:spChg>
        <pc:spChg chg="add">
          <ac:chgData name="Zita Draper" userId="b063123c-f51f-481b-b99c-f574606c9ace" providerId="ADAL" clId="{88BEBA5C-37BF-46FC-880A-C932D3F5C5B6}" dt="2025-05-21T08:20:43.229" v="2" actId="26606"/>
          <ac:spMkLst>
            <pc:docMk/>
            <pc:sldMk cId="3161432031" sldId="265"/>
            <ac:spMk id="11" creationId="{DB5B423A-57CC-4C58-AA26-8E2E862B03A0}"/>
          </ac:spMkLst>
        </pc:spChg>
        <pc:graphicFrameChg chg="add">
          <ac:chgData name="Zita Draper" userId="b063123c-f51f-481b-b99c-f574606c9ace" providerId="ADAL" clId="{88BEBA5C-37BF-46FC-880A-C932D3F5C5B6}" dt="2025-05-21T08:20:43.229" v="2" actId="26606"/>
          <ac:graphicFrameMkLst>
            <pc:docMk/>
            <pc:sldMk cId="3161432031" sldId="265"/>
            <ac:graphicFrameMk id="5" creationId="{92728E5B-CD90-B2E9-3AD3-ED0944A8A3AB}"/>
          </ac:graphicFrameMkLst>
        </pc:graphicFrameChg>
      </pc:sldChg>
      <pc:sldChg chg="addSp modSp mod setBg">
        <pc:chgData name="Zita Draper" userId="b063123c-f51f-481b-b99c-f574606c9ace" providerId="ADAL" clId="{88BEBA5C-37BF-46FC-880A-C932D3F5C5B6}" dt="2025-05-21T08:21:05.720" v="3" actId="26606"/>
        <pc:sldMkLst>
          <pc:docMk/>
          <pc:sldMk cId="3918651919" sldId="266"/>
        </pc:sldMkLst>
        <pc:spChg chg="mod">
          <ac:chgData name="Zita Draper" userId="b063123c-f51f-481b-b99c-f574606c9ace" providerId="ADAL" clId="{88BEBA5C-37BF-46FC-880A-C932D3F5C5B6}" dt="2025-05-21T08:21:05.720" v="3" actId="26606"/>
          <ac:spMkLst>
            <pc:docMk/>
            <pc:sldMk cId="3918651919" sldId="266"/>
            <ac:spMk id="2" creationId="{C40C40C1-108A-5468-ED4C-D51C7CFA9926}"/>
          </ac:spMkLst>
        </pc:spChg>
        <pc:spChg chg="mod">
          <ac:chgData name="Zita Draper" userId="b063123c-f51f-481b-b99c-f574606c9ace" providerId="ADAL" clId="{88BEBA5C-37BF-46FC-880A-C932D3F5C5B6}" dt="2025-05-21T08:21:05.720" v="3" actId="26606"/>
          <ac:spMkLst>
            <pc:docMk/>
            <pc:sldMk cId="3918651919" sldId="266"/>
            <ac:spMk id="3" creationId="{ECD455AB-7323-C1AD-1F4C-DF044FB47CB6}"/>
          </ac:spMkLst>
        </pc:spChg>
        <pc:spChg chg="add">
          <ac:chgData name="Zita Draper" userId="b063123c-f51f-481b-b99c-f574606c9ace" providerId="ADAL" clId="{88BEBA5C-37BF-46FC-880A-C932D3F5C5B6}" dt="2025-05-21T08:21:05.720" v="3" actId="26606"/>
          <ac:spMkLst>
            <pc:docMk/>
            <pc:sldMk cId="3918651919" sldId="266"/>
            <ac:spMk id="8" creationId="{907EF6B7-1338-4443-8C46-6A318D952DFD}"/>
          </ac:spMkLst>
        </pc:spChg>
        <pc:spChg chg="add">
          <ac:chgData name="Zita Draper" userId="b063123c-f51f-481b-b99c-f574606c9ace" providerId="ADAL" clId="{88BEBA5C-37BF-46FC-880A-C932D3F5C5B6}" dt="2025-05-21T08:21:05.720" v="3" actId="26606"/>
          <ac:spMkLst>
            <pc:docMk/>
            <pc:sldMk cId="3918651919" sldId="266"/>
            <ac:spMk id="10" creationId="{DAAE4CDD-124C-4DCF-9584-B6033B545DD5}"/>
          </ac:spMkLst>
        </pc:spChg>
        <pc:spChg chg="add">
          <ac:chgData name="Zita Draper" userId="b063123c-f51f-481b-b99c-f574606c9ace" providerId="ADAL" clId="{88BEBA5C-37BF-46FC-880A-C932D3F5C5B6}" dt="2025-05-21T08:21:05.720" v="3" actId="26606"/>
          <ac:spMkLst>
            <pc:docMk/>
            <pc:sldMk cId="3918651919" sldId="266"/>
            <ac:spMk id="12" creationId="{081E4A58-353D-44AE-B2FC-2A74E2E400F7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1A2164-163C-4721-B9C0-C9DCA71F9AA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2A1B1E-FDBD-4532-9FB7-B2FA4A5A6865}">
      <dgm:prSet/>
      <dgm:spPr/>
      <dgm:t>
        <a:bodyPr/>
        <a:lstStyle/>
        <a:p>
          <a:r>
            <a:rPr lang="en-GB"/>
            <a:t>1 mark</a:t>
          </a:r>
          <a:endParaRPr lang="en-US"/>
        </a:p>
      </dgm:t>
    </dgm:pt>
    <dgm:pt modelId="{280ABC4A-CE80-474A-87D5-93EC3C33E2CE}" type="parTrans" cxnId="{89B43BF3-EB9B-4385-A5AC-5C477EA6A77F}">
      <dgm:prSet/>
      <dgm:spPr/>
      <dgm:t>
        <a:bodyPr/>
        <a:lstStyle/>
        <a:p>
          <a:endParaRPr lang="en-US"/>
        </a:p>
      </dgm:t>
    </dgm:pt>
    <dgm:pt modelId="{47B028BA-0347-43C3-A36B-73B85B90068A}" type="sibTrans" cxnId="{89B43BF3-EB9B-4385-A5AC-5C477EA6A77F}">
      <dgm:prSet/>
      <dgm:spPr/>
      <dgm:t>
        <a:bodyPr/>
        <a:lstStyle/>
        <a:p>
          <a:endParaRPr lang="en-US"/>
        </a:p>
      </dgm:t>
    </dgm:pt>
    <dgm:pt modelId="{AC90AC6D-186C-48BD-B9F3-7C1B0A3EC015}">
      <dgm:prSet/>
      <dgm:spPr/>
      <dgm:t>
        <a:bodyPr/>
        <a:lstStyle/>
        <a:p>
          <a:r>
            <a:rPr lang="en-GB"/>
            <a:t>Which ONE of the following courts has no jurisdiction to hear criminal appeals?</a:t>
          </a:r>
          <a:endParaRPr lang="en-US"/>
        </a:p>
      </dgm:t>
    </dgm:pt>
    <dgm:pt modelId="{3343E461-9765-4D69-B765-C734AC56360A}" type="parTrans" cxnId="{55E05CD2-D5D3-4DC4-A0A2-87EB7D479368}">
      <dgm:prSet/>
      <dgm:spPr/>
      <dgm:t>
        <a:bodyPr/>
        <a:lstStyle/>
        <a:p>
          <a:endParaRPr lang="en-US"/>
        </a:p>
      </dgm:t>
    </dgm:pt>
    <dgm:pt modelId="{2120175F-FF5B-45C5-8474-54C839658969}" type="sibTrans" cxnId="{55E05CD2-D5D3-4DC4-A0A2-87EB7D479368}">
      <dgm:prSet/>
      <dgm:spPr/>
      <dgm:t>
        <a:bodyPr/>
        <a:lstStyle/>
        <a:p>
          <a:endParaRPr lang="en-US"/>
        </a:p>
      </dgm:t>
    </dgm:pt>
    <dgm:pt modelId="{CE4F5D35-1B05-451C-A8C3-9CA7EF13C4A0}">
      <dgm:prSet/>
      <dgm:spPr/>
      <dgm:t>
        <a:bodyPr/>
        <a:lstStyle/>
        <a:p>
          <a:r>
            <a:rPr lang="en-GB"/>
            <a:t>A: Court of Appeal</a:t>
          </a:r>
          <a:endParaRPr lang="en-US"/>
        </a:p>
      </dgm:t>
    </dgm:pt>
    <dgm:pt modelId="{59DE417B-DF9A-427E-9F3A-6BE7238F426F}" type="parTrans" cxnId="{A11D46A4-BCC6-4BE7-B3F0-96D42CCCE0C4}">
      <dgm:prSet/>
      <dgm:spPr/>
      <dgm:t>
        <a:bodyPr/>
        <a:lstStyle/>
        <a:p>
          <a:endParaRPr lang="en-US"/>
        </a:p>
      </dgm:t>
    </dgm:pt>
    <dgm:pt modelId="{48B3FD57-C627-43D9-914E-179F5BE37581}" type="sibTrans" cxnId="{A11D46A4-BCC6-4BE7-B3F0-96D42CCCE0C4}">
      <dgm:prSet/>
      <dgm:spPr/>
      <dgm:t>
        <a:bodyPr/>
        <a:lstStyle/>
        <a:p>
          <a:endParaRPr lang="en-US"/>
        </a:p>
      </dgm:t>
    </dgm:pt>
    <dgm:pt modelId="{6965CAEC-F0C1-473E-BEE7-523D037DE87B}">
      <dgm:prSet/>
      <dgm:spPr/>
      <dgm:t>
        <a:bodyPr/>
        <a:lstStyle/>
        <a:p>
          <a:r>
            <a:rPr lang="en-GB"/>
            <a:t>B: Crown Court</a:t>
          </a:r>
          <a:endParaRPr lang="en-US"/>
        </a:p>
      </dgm:t>
    </dgm:pt>
    <dgm:pt modelId="{0026D872-F6F5-40B0-AB9B-A78EBFFF0588}" type="parTrans" cxnId="{AFDE0A81-0BFD-4B79-AAB3-BF10CB64BABB}">
      <dgm:prSet/>
      <dgm:spPr/>
      <dgm:t>
        <a:bodyPr/>
        <a:lstStyle/>
        <a:p>
          <a:endParaRPr lang="en-US"/>
        </a:p>
      </dgm:t>
    </dgm:pt>
    <dgm:pt modelId="{A9BE724C-CF50-426F-9434-C8EE6F6F6D95}" type="sibTrans" cxnId="{AFDE0A81-0BFD-4B79-AAB3-BF10CB64BABB}">
      <dgm:prSet/>
      <dgm:spPr/>
      <dgm:t>
        <a:bodyPr/>
        <a:lstStyle/>
        <a:p>
          <a:endParaRPr lang="en-US"/>
        </a:p>
      </dgm:t>
    </dgm:pt>
    <dgm:pt modelId="{BA9A00E9-58CB-43C4-BB4F-C9B8B4760AC2}">
      <dgm:prSet/>
      <dgm:spPr/>
      <dgm:t>
        <a:bodyPr/>
        <a:lstStyle/>
        <a:p>
          <a:r>
            <a:rPr lang="en-GB"/>
            <a:t>C: Divisional Court of the High Court</a:t>
          </a:r>
          <a:endParaRPr lang="en-US"/>
        </a:p>
      </dgm:t>
    </dgm:pt>
    <dgm:pt modelId="{56487C2B-6983-4EA0-B13F-671E509E9220}" type="parTrans" cxnId="{CC45D725-AE1C-4197-B0C4-BA065E497521}">
      <dgm:prSet/>
      <dgm:spPr/>
      <dgm:t>
        <a:bodyPr/>
        <a:lstStyle/>
        <a:p>
          <a:endParaRPr lang="en-US"/>
        </a:p>
      </dgm:t>
    </dgm:pt>
    <dgm:pt modelId="{F2116BB4-6EDC-4CBD-9063-C1714A97C5FB}" type="sibTrans" cxnId="{CC45D725-AE1C-4197-B0C4-BA065E497521}">
      <dgm:prSet/>
      <dgm:spPr/>
      <dgm:t>
        <a:bodyPr/>
        <a:lstStyle/>
        <a:p>
          <a:endParaRPr lang="en-US"/>
        </a:p>
      </dgm:t>
    </dgm:pt>
    <dgm:pt modelId="{6B474852-9DAF-4088-A9C7-6DB24C525E68}">
      <dgm:prSet/>
      <dgm:spPr/>
      <dgm:t>
        <a:bodyPr/>
        <a:lstStyle/>
        <a:p>
          <a:r>
            <a:rPr lang="en-GB"/>
            <a:t>D: Magistrates’ court</a:t>
          </a:r>
          <a:br>
            <a:rPr lang="en-GB"/>
          </a:br>
          <a:r>
            <a:rPr lang="en-GB"/>
            <a:t> </a:t>
          </a:r>
          <a:endParaRPr lang="en-US"/>
        </a:p>
      </dgm:t>
    </dgm:pt>
    <dgm:pt modelId="{972EBC90-2688-48A1-B2B3-F40C9DA2CB94}" type="parTrans" cxnId="{A135218D-8999-4B48-83D8-7F84A17777F9}">
      <dgm:prSet/>
      <dgm:spPr/>
      <dgm:t>
        <a:bodyPr/>
        <a:lstStyle/>
        <a:p>
          <a:endParaRPr lang="en-US"/>
        </a:p>
      </dgm:t>
    </dgm:pt>
    <dgm:pt modelId="{B131928A-8922-4D43-B00B-9028A2405483}" type="sibTrans" cxnId="{A135218D-8999-4B48-83D8-7F84A17777F9}">
      <dgm:prSet/>
      <dgm:spPr/>
      <dgm:t>
        <a:bodyPr/>
        <a:lstStyle/>
        <a:p>
          <a:endParaRPr lang="en-US"/>
        </a:p>
      </dgm:t>
    </dgm:pt>
    <dgm:pt modelId="{84B846A7-972F-4A7C-B977-C0464F95EB2D}" type="pres">
      <dgm:prSet presAssocID="{ED1A2164-163C-4721-B9C0-C9DCA71F9AAD}" presName="Name0" presStyleCnt="0">
        <dgm:presLayoutVars>
          <dgm:dir/>
          <dgm:resizeHandles val="exact"/>
        </dgm:presLayoutVars>
      </dgm:prSet>
      <dgm:spPr/>
    </dgm:pt>
    <dgm:pt modelId="{9AB23FD4-A4B5-471C-A588-1C27756BA3FC}" type="pres">
      <dgm:prSet presAssocID="{B92A1B1E-FDBD-4532-9FB7-B2FA4A5A6865}" presName="node" presStyleLbl="node1" presStyleIdx="0" presStyleCnt="2">
        <dgm:presLayoutVars>
          <dgm:bulletEnabled val="1"/>
        </dgm:presLayoutVars>
      </dgm:prSet>
      <dgm:spPr/>
    </dgm:pt>
    <dgm:pt modelId="{7877F440-74BF-455E-A48C-7C00964E007B}" type="pres">
      <dgm:prSet presAssocID="{47B028BA-0347-43C3-A36B-73B85B90068A}" presName="sibTrans" presStyleLbl="sibTrans1D1" presStyleIdx="0" presStyleCnt="1"/>
      <dgm:spPr/>
    </dgm:pt>
    <dgm:pt modelId="{BC00E024-DC4D-4688-AF53-CD4D06A805EF}" type="pres">
      <dgm:prSet presAssocID="{47B028BA-0347-43C3-A36B-73B85B90068A}" presName="connectorText" presStyleLbl="sibTrans1D1" presStyleIdx="0" presStyleCnt="1"/>
      <dgm:spPr/>
    </dgm:pt>
    <dgm:pt modelId="{4AFAD43D-B493-4948-AC98-B1C7720C5B21}" type="pres">
      <dgm:prSet presAssocID="{AC90AC6D-186C-48BD-B9F3-7C1B0A3EC015}" presName="node" presStyleLbl="node1" presStyleIdx="1" presStyleCnt="2">
        <dgm:presLayoutVars>
          <dgm:bulletEnabled val="1"/>
        </dgm:presLayoutVars>
      </dgm:prSet>
      <dgm:spPr/>
    </dgm:pt>
  </dgm:ptLst>
  <dgm:cxnLst>
    <dgm:cxn modelId="{42F4B20D-3D79-463D-B140-0C8C3215FE06}" type="presOf" srcId="{AC90AC6D-186C-48BD-B9F3-7C1B0A3EC015}" destId="{4AFAD43D-B493-4948-AC98-B1C7720C5B21}" srcOrd="0" destOrd="0" presId="urn:microsoft.com/office/officeart/2016/7/layout/RepeatingBendingProcessNew"/>
    <dgm:cxn modelId="{CC45D725-AE1C-4197-B0C4-BA065E497521}" srcId="{AC90AC6D-186C-48BD-B9F3-7C1B0A3EC015}" destId="{BA9A00E9-58CB-43C4-BB4F-C9B8B4760AC2}" srcOrd="2" destOrd="0" parTransId="{56487C2B-6983-4EA0-B13F-671E509E9220}" sibTransId="{F2116BB4-6EDC-4CBD-9063-C1714A97C5FB}"/>
    <dgm:cxn modelId="{5D8F5636-7E74-4476-95BE-B881D1CA8DA1}" type="presOf" srcId="{BA9A00E9-58CB-43C4-BB4F-C9B8B4760AC2}" destId="{4AFAD43D-B493-4948-AC98-B1C7720C5B21}" srcOrd="0" destOrd="3" presId="urn:microsoft.com/office/officeart/2016/7/layout/RepeatingBendingProcessNew"/>
    <dgm:cxn modelId="{2D79273D-6A34-4EB5-9542-6656072AF1A7}" type="presOf" srcId="{ED1A2164-163C-4721-B9C0-C9DCA71F9AAD}" destId="{84B846A7-972F-4A7C-B977-C0464F95EB2D}" srcOrd="0" destOrd="0" presId="urn:microsoft.com/office/officeart/2016/7/layout/RepeatingBendingProcessNew"/>
    <dgm:cxn modelId="{839AE344-0355-4144-8B8E-4F48A53896A1}" type="presOf" srcId="{47B028BA-0347-43C3-A36B-73B85B90068A}" destId="{BC00E024-DC4D-4688-AF53-CD4D06A805EF}" srcOrd="1" destOrd="0" presId="urn:microsoft.com/office/officeart/2016/7/layout/RepeatingBendingProcessNew"/>
    <dgm:cxn modelId="{759D4979-6756-4436-AADF-D5863A1609D8}" type="presOf" srcId="{CE4F5D35-1B05-451C-A8C3-9CA7EF13C4A0}" destId="{4AFAD43D-B493-4948-AC98-B1C7720C5B21}" srcOrd="0" destOrd="1" presId="urn:microsoft.com/office/officeart/2016/7/layout/RepeatingBendingProcessNew"/>
    <dgm:cxn modelId="{AFDE0A81-0BFD-4B79-AAB3-BF10CB64BABB}" srcId="{AC90AC6D-186C-48BD-B9F3-7C1B0A3EC015}" destId="{6965CAEC-F0C1-473E-BEE7-523D037DE87B}" srcOrd="1" destOrd="0" parTransId="{0026D872-F6F5-40B0-AB9B-A78EBFFF0588}" sibTransId="{A9BE724C-CF50-426F-9434-C8EE6F6F6D95}"/>
    <dgm:cxn modelId="{A135218D-8999-4B48-83D8-7F84A17777F9}" srcId="{AC90AC6D-186C-48BD-B9F3-7C1B0A3EC015}" destId="{6B474852-9DAF-4088-A9C7-6DB24C525E68}" srcOrd="3" destOrd="0" parTransId="{972EBC90-2688-48A1-B2B3-F40C9DA2CB94}" sibTransId="{B131928A-8922-4D43-B00B-9028A2405483}"/>
    <dgm:cxn modelId="{197D329B-89A8-447E-9558-1A499CC5F7FE}" type="presOf" srcId="{B92A1B1E-FDBD-4532-9FB7-B2FA4A5A6865}" destId="{9AB23FD4-A4B5-471C-A588-1C27756BA3FC}" srcOrd="0" destOrd="0" presId="urn:microsoft.com/office/officeart/2016/7/layout/RepeatingBendingProcessNew"/>
    <dgm:cxn modelId="{A11D46A4-BCC6-4BE7-B3F0-96D42CCCE0C4}" srcId="{AC90AC6D-186C-48BD-B9F3-7C1B0A3EC015}" destId="{CE4F5D35-1B05-451C-A8C3-9CA7EF13C4A0}" srcOrd="0" destOrd="0" parTransId="{59DE417B-DF9A-427E-9F3A-6BE7238F426F}" sibTransId="{48B3FD57-C627-43D9-914E-179F5BE37581}"/>
    <dgm:cxn modelId="{BC7F57B9-3021-406F-849C-0AB902FC6F9E}" type="presOf" srcId="{47B028BA-0347-43C3-A36B-73B85B90068A}" destId="{7877F440-74BF-455E-A48C-7C00964E007B}" srcOrd="0" destOrd="0" presId="urn:microsoft.com/office/officeart/2016/7/layout/RepeatingBendingProcessNew"/>
    <dgm:cxn modelId="{D66D4EC6-F3A1-4272-9204-EEC06860BC00}" type="presOf" srcId="{6965CAEC-F0C1-473E-BEE7-523D037DE87B}" destId="{4AFAD43D-B493-4948-AC98-B1C7720C5B21}" srcOrd="0" destOrd="2" presId="urn:microsoft.com/office/officeart/2016/7/layout/RepeatingBendingProcessNew"/>
    <dgm:cxn modelId="{55E05CD2-D5D3-4DC4-A0A2-87EB7D479368}" srcId="{ED1A2164-163C-4721-B9C0-C9DCA71F9AAD}" destId="{AC90AC6D-186C-48BD-B9F3-7C1B0A3EC015}" srcOrd="1" destOrd="0" parTransId="{3343E461-9765-4D69-B765-C734AC56360A}" sibTransId="{2120175F-FF5B-45C5-8474-54C839658969}"/>
    <dgm:cxn modelId="{86BA30E5-4F3F-4985-997C-BB7946667DB2}" type="presOf" srcId="{6B474852-9DAF-4088-A9C7-6DB24C525E68}" destId="{4AFAD43D-B493-4948-AC98-B1C7720C5B21}" srcOrd="0" destOrd="4" presId="urn:microsoft.com/office/officeart/2016/7/layout/RepeatingBendingProcessNew"/>
    <dgm:cxn modelId="{89B43BF3-EB9B-4385-A5AC-5C477EA6A77F}" srcId="{ED1A2164-163C-4721-B9C0-C9DCA71F9AAD}" destId="{B92A1B1E-FDBD-4532-9FB7-B2FA4A5A6865}" srcOrd="0" destOrd="0" parTransId="{280ABC4A-CE80-474A-87D5-93EC3C33E2CE}" sibTransId="{47B028BA-0347-43C3-A36B-73B85B90068A}"/>
    <dgm:cxn modelId="{88EE784C-827D-4A16-8509-3B9D3C124EA7}" type="presParOf" srcId="{84B846A7-972F-4A7C-B977-C0464F95EB2D}" destId="{9AB23FD4-A4B5-471C-A588-1C27756BA3FC}" srcOrd="0" destOrd="0" presId="urn:microsoft.com/office/officeart/2016/7/layout/RepeatingBendingProcessNew"/>
    <dgm:cxn modelId="{0F45215D-87AE-47C0-BE51-B1C818C1356A}" type="presParOf" srcId="{84B846A7-972F-4A7C-B977-C0464F95EB2D}" destId="{7877F440-74BF-455E-A48C-7C00964E007B}" srcOrd="1" destOrd="0" presId="urn:microsoft.com/office/officeart/2016/7/layout/RepeatingBendingProcessNew"/>
    <dgm:cxn modelId="{11A498A9-627D-4E50-8E4C-3E91F1AA3B37}" type="presParOf" srcId="{7877F440-74BF-455E-A48C-7C00964E007B}" destId="{BC00E024-DC4D-4688-AF53-CD4D06A805EF}" srcOrd="0" destOrd="0" presId="urn:microsoft.com/office/officeart/2016/7/layout/RepeatingBendingProcessNew"/>
    <dgm:cxn modelId="{55A992E9-7711-4D22-9387-A862F024F252}" type="presParOf" srcId="{84B846A7-972F-4A7C-B977-C0464F95EB2D}" destId="{4AFAD43D-B493-4948-AC98-B1C7720C5B21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67CF8E-15B7-46B5-9F0A-611C701314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B3BD591-8BDA-4829-BBEE-3FF8F76173D5}">
      <dgm:prSet/>
      <dgm:spPr/>
      <dgm:t>
        <a:bodyPr/>
        <a:lstStyle/>
        <a:p>
          <a:r>
            <a:rPr lang="en-GB"/>
            <a:t>Now I am going to ask you some quick-fire questions. </a:t>
          </a:r>
          <a:endParaRPr lang="en-US"/>
        </a:p>
      </dgm:t>
    </dgm:pt>
    <dgm:pt modelId="{CB6C6A0A-33EF-4D05-831E-C2E0EE4AEF17}" type="parTrans" cxnId="{0E9954DA-721A-4114-8C4A-4E6957765549}">
      <dgm:prSet/>
      <dgm:spPr/>
      <dgm:t>
        <a:bodyPr/>
        <a:lstStyle/>
        <a:p>
          <a:endParaRPr lang="en-US"/>
        </a:p>
      </dgm:t>
    </dgm:pt>
    <dgm:pt modelId="{CC146D32-BFDE-4B6F-922A-1BBFEC276851}" type="sibTrans" cxnId="{0E9954DA-721A-4114-8C4A-4E6957765549}">
      <dgm:prSet/>
      <dgm:spPr/>
      <dgm:t>
        <a:bodyPr/>
        <a:lstStyle/>
        <a:p>
          <a:endParaRPr lang="en-US"/>
        </a:p>
      </dgm:t>
    </dgm:pt>
    <dgm:pt modelId="{85DB835D-B074-437E-82D3-3EA12CDCEB0A}">
      <dgm:prSet/>
      <dgm:spPr/>
      <dgm:t>
        <a:bodyPr/>
        <a:lstStyle/>
        <a:p>
          <a:r>
            <a:rPr lang="en-GB"/>
            <a:t>If you don’t know the answer, write the question down and come back to it in your revision. </a:t>
          </a:r>
          <a:endParaRPr lang="en-US"/>
        </a:p>
      </dgm:t>
    </dgm:pt>
    <dgm:pt modelId="{84B54559-537E-4E76-B26C-AF004AA7F9C0}" type="parTrans" cxnId="{080D371C-5A77-43C7-B6C6-619359D94308}">
      <dgm:prSet/>
      <dgm:spPr/>
      <dgm:t>
        <a:bodyPr/>
        <a:lstStyle/>
        <a:p>
          <a:endParaRPr lang="en-US"/>
        </a:p>
      </dgm:t>
    </dgm:pt>
    <dgm:pt modelId="{644A0074-855A-4ABA-8EDC-2A716AC949E4}" type="sibTrans" cxnId="{080D371C-5A77-43C7-B6C6-619359D94308}">
      <dgm:prSet/>
      <dgm:spPr/>
      <dgm:t>
        <a:bodyPr/>
        <a:lstStyle/>
        <a:p>
          <a:endParaRPr lang="en-US"/>
        </a:p>
      </dgm:t>
    </dgm:pt>
    <dgm:pt modelId="{D5539011-92EA-4622-9D8D-798C6E432CB4}" type="pres">
      <dgm:prSet presAssocID="{1167CF8E-15B7-46B5-9F0A-611C701314EA}" presName="root" presStyleCnt="0">
        <dgm:presLayoutVars>
          <dgm:dir/>
          <dgm:resizeHandles val="exact"/>
        </dgm:presLayoutVars>
      </dgm:prSet>
      <dgm:spPr/>
    </dgm:pt>
    <dgm:pt modelId="{124CA97A-CCA6-4EA4-92FD-5D81F7B7D9E2}" type="pres">
      <dgm:prSet presAssocID="{3B3BD591-8BDA-4829-BBEE-3FF8F76173D5}" presName="compNode" presStyleCnt="0"/>
      <dgm:spPr/>
    </dgm:pt>
    <dgm:pt modelId="{EDE9CE49-301C-4AA0-832B-547B34AB12A8}" type="pres">
      <dgm:prSet presAssocID="{3B3BD591-8BDA-4829-BBEE-3FF8F76173D5}" presName="bgRect" presStyleLbl="bgShp" presStyleIdx="0" presStyleCnt="2"/>
      <dgm:spPr/>
    </dgm:pt>
    <dgm:pt modelId="{DD5CA13B-0B0A-4670-ABE9-E6B0F1D4CE4B}" type="pres">
      <dgm:prSet presAssocID="{3B3BD591-8BDA-4829-BBEE-3FF8F76173D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08F13BB-6CF9-486A-8434-7A1A3E5A3162}" type="pres">
      <dgm:prSet presAssocID="{3B3BD591-8BDA-4829-BBEE-3FF8F76173D5}" presName="spaceRect" presStyleCnt="0"/>
      <dgm:spPr/>
    </dgm:pt>
    <dgm:pt modelId="{7F1CF605-6295-4756-99AA-845F65D04C98}" type="pres">
      <dgm:prSet presAssocID="{3B3BD591-8BDA-4829-BBEE-3FF8F76173D5}" presName="parTx" presStyleLbl="revTx" presStyleIdx="0" presStyleCnt="2">
        <dgm:presLayoutVars>
          <dgm:chMax val="0"/>
          <dgm:chPref val="0"/>
        </dgm:presLayoutVars>
      </dgm:prSet>
      <dgm:spPr/>
    </dgm:pt>
    <dgm:pt modelId="{F1AD1837-D57C-48DE-8206-8CC1250F33AA}" type="pres">
      <dgm:prSet presAssocID="{CC146D32-BFDE-4B6F-922A-1BBFEC276851}" presName="sibTrans" presStyleCnt="0"/>
      <dgm:spPr/>
    </dgm:pt>
    <dgm:pt modelId="{63313681-46A8-48A1-B155-BDB26330AC3A}" type="pres">
      <dgm:prSet presAssocID="{85DB835D-B074-437E-82D3-3EA12CDCEB0A}" presName="compNode" presStyleCnt="0"/>
      <dgm:spPr/>
    </dgm:pt>
    <dgm:pt modelId="{95374558-81A4-4350-9556-59D2E4E069A8}" type="pres">
      <dgm:prSet presAssocID="{85DB835D-B074-437E-82D3-3EA12CDCEB0A}" presName="bgRect" presStyleLbl="bgShp" presStyleIdx="1" presStyleCnt="2"/>
      <dgm:spPr/>
    </dgm:pt>
    <dgm:pt modelId="{534A74A1-DE74-4C63-9152-93187D0723DD}" type="pres">
      <dgm:prSet presAssocID="{85DB835D-B074-437E-82D3-3EA12CDCEB0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F94EA0D-0393-493F-9094-03095157C7CF}" type="pres">
      <dgm:prSet presAssocID="{85DB835D-B074-437E-82D3-3EA12CDCEB0A}" presName="spaceRect" presStyleCnt="0"/>
      <dgm:spPr/>
    </dgm:pt>
    <dgm:pt modelId="{EE87E59A-6D94-47B8-A547-BA20C5410A37}" type="pres">
      <dgm:prSet presAssocID="{85DB835D-B074-437E-82D3-3EA12CDCEB0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EA0260F-5A05-4E27-87C0-B211A075024E}" type="presOf" srcId="{3B3BD591-8BDA-4829-BBEE-3FF8F76173D5}" destId="{7F1CF605-6295-4756-99AA-845F65D04C98}" srcOrd="0" destOrd="0" presId="urn:microsoft.com/office/officeart/2018/2/layout/IconVerticalSolidList"/>
    <dgm:cxn modelId="{080D371C-5A77-43C7-B6C6-619359D94308}" srcId="{1167CF8E-15B7-46B5-9F0A-611C701314EA}" destId="{85DB835D-B074-437E-82D3-3EA12CDCEB0A}" srcOrd="1" destOrd="0" parTransId="{84B54559-537E-4E76-B26C-AF004AA7F9C0}" sibTransId="{644A0074-855A-4ABA-8EDC-2A716AC949E4}"/>
    <dgm:cxn modelId="{E2154541-CE10-458A-A7C8-9A6755B21771}" type="presOf" srcId="{1167CF8E-15B7-46B5-9F0A-611C701314EA}" destId="{D5539011-92EA-4622-9D8D-798C6E432CB4}" srcOrd="0" destOrd="0" presId="urn:microsoft.com/office/officeart/2018/2/layout/IconVerticalSolidList"/>
    <dgm:cxn modelId="{550D1897-5F5F-4467-9AEC-AE053416799E}" type="presOf" srcId="{85DB835D-B074-437E-82D3-3EA12CDCEB0A}" destId="{EE87E59A-6D94-47B8-A547-BA20C5410A37}" srcOrd="0" destOrd="0" presId="urn:microsoft.com/office/officeart/2018/2/layout/IconVerticalSolidList"/>
    <dgm:cxn modelId="{0E9954DA-721A-4114-8C4A-4E6957765549}" srcId="{1167CF8E-15B7-46B5-9F0A-611C701314EA}" destId="{3B3BD591-8BDA-4829-BBEE-3FF8F76173D5}" srcOrd="0" destOrd="0" parTransId="{CB6C6A0A-33EF-4D05-831E-C2E0EE4AEF17}" sibTransId="{CC146D32-BFDE-4B6F-922A-1BBFEC276851}"/>
    <dgm:cxn modelId="{73370672-D9FA-4747-B1B4-D01900259C32}" type="presParOf" srcId="{D5539011-92EA-4622-9D8D-798C6E432CB4}" destId="{124CA97A-CCA6-4EA4-92FD-5D81F7B7D9E2}" srcOrd="0" destOrd="0" presId="urn:microsoft.com/office/officeart/2018/2/layout/IconVerticalSolidList"/>
    <dgm:cxn modelId="{774A2ABA-822C-45B0-8E93-E4E8CD776926}" type="presParOf" srcId="{124CA97A-CCA6-4EA4-92FD-5D81F7B7D9E2}" destId="{EDE9CE49-301C-4AA0-832B-547B34AB12A8}" srcOrd="0" destOrd="0" presId="urn:microsoft.com/office/officeart/2018/2/layout/IconVerticalSolidList"/>
    <dgm:cxn modelId="{E3E11F8F-B3AD-49E7-911B-8530657BBE14}" type="presParOf" srcId="{124CA97A-CCA6-4EA4-92FD-5D81F7B7D9E2}" destId="{DD5CA13B-0B0A-4670-ABE9-E6B0F1D4CE4B}" srcOrd="1" destOrd="0" presId="urn:microsoft.com/office/officeart/2018/2/layout/IconVerticalSolidList"/>
    <dgm:cxn modelId="{860F9033-518A-47E5-B2FC-3308F5A09A43}" type="presParOf" srcId="{124CA97A-CCA6-4EA4-92FD-5D81F7B7D9E2}" destId="{D08F13BB-6CF9-486A-8434-7A1A3E5A3162}" srcOrd="2" destOrd="0" presId="urn:microsoft.com/office/officeart/2018/2/layout/IconVerticalSolidList"/>
    <dgm:cxn modelId="{B1B6E1CC-80D7-4EE2-9997-FC0C24CF919F}" type="presParOf" srcId="{124CA97A-CCA6-4EA4-92FD-5D81F7B7D9E2}" destId="{7F1CF605-6295-4756-99AA-845F65D04C98}" srcOrd="3" destOrd="0" presId="urn:microsoft.com/office/officeart/2018/2/layout/IconVerticalSolidList"/>
    <dgm:cxn modelId="{1A45EBAE-887D-4E1C-B5B0-D367905E87F4}" type="presParOf" srcId="{D5539011-92EA-4622-9D8D-798C6E432CB4}" destId="{F1AD1837-D57C-48DE-8206-8CC1250F33AA}" srcOrd="1" destOrd="0" presId="urn:microsoft.com/office/officeart/2018/2/layout/IconVerticalSolidList"/>
    <dgm:cxn modelId="{2C9442FA-15DB-4F96-9F48-310ABB7578EC}" type="presParOf" srcId="{D5539011-92EA-4622-9D8D-798C6E432CB4}" destId="{63313681-46A8-48A1-B155-BDB26330AC3A}" srcOrd="2" destOrd="0" presId="urn:microsoft.com/office/officeart/2018/2/layout/IconVerticalSolidList"/>
    <dgm:cxn modelId="{0ABCF32E-1D51-45D0-A412-C89860BB69D8}" type="presParOf" srcId="{63313681-46A8-48A1-B155-BDB26330AC3A}" destId="{95374558-81A4-4350-9556-59D2E4E069A8}" srcOrd="0" destOrd="0" presId="urn:microsoft.com/office/officeart/2018/2/layout/IconVerticalSolidList"/>
    <dgm:cxn modelId="{DBA7B7D0-0D0B-4C5A-B169-FEB8D5AD1D17}" type="presParOf" srcId="{63313681-46A8-48A1-B155-BDB26330AC3A}" destId="{534A74A1-DE74-4C63-9152-93187D0723DD}" srcOrd="1" destOrd="0" presId="urn:microsoft.com/office/officeart/2018/2/layout/IconVerticalSolidList"/>
    <dgm:cxn modelId="{F9C94C32-3F03-4968-BF88-4F740054E581}" type="presParOf" srcId="{63313681-46A8-48A1-B155-BDB26330AC3A}" destId="{3F94EA0D-0393-493F-9094-03095157C7CF}" srcOrd="2" destOrd="0" presId="urn:microsoft.com/office/officeart/2018/2/layout/IconVerticalSolidList"/>
    <dgm:cxn modelId="{83B1776C-8880-42AE-BDE8-51D8EE1B6190}" type="presParOf" srcId="{63313681-46A8-48A1-B155-BDB26330AC3A}" destId="{EE87E59A-6D94-47B8-A547-BA20C5410A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77F440-74BF-455E-A48C-7C00964E007B}">
      <dsp:nvSpPr>
        <dsp:cNvPr id="0" name=""/>
        <dsp:cNvSpPr/>
      </dsp:nvSpPr>
      <dsp:spPr>
        <a:xfrm>
          <a:off x="2859844" y="2381130"/>
          <a:ext cx="91440" cy="8817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8175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2755" y="2817447"/>
        <a:ext cx="45617" cy="9123"/>
      </dsp:txXfrm>
    </dsp:sp>
    <dsp:sp modelId="{9AB23FD4-A4B5-471C-A588-1C27756BA3FC}">
      <dsp:nvSpPr>
        <dsp:cNvPr id="0" name=""/>
        <dsp:cNvSpPr/>
      </dsp:nvSpPr>
      <dsp:spPr>
        <a:xfrm>
          <a:off x="922176" y="2864"/>
          <a:ext cx="3966775" cy="23800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75" tIns="204031" rIns="194375" bIns="20403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 mark</a:t>
          </a:r>
          <a:endParaRPr lang="en-US" sz="1800" kern="1200"/>
        </a:p>
      </dsp:txBody>
      <dsp:txXfrm>
        <a:off x="922176" y="2864"/>
        <a:ext cx="3966775" cy="2380065"/>
      </dsp:txXfrm>
    </dsp:sp>
    <dsp:sp modelId="{4AFAD43D-B493-4948-AC98-B1C7720C5B21}">
      <dsp:nvSpPr>
        <dsp:cNvPr id="0" name=""/>
        <dsp:cNvSpPr/>
      </dsp:nvSpPr>
      <dsp:spPr>
        <a:xfrm>
          <a:off x="922176" y="3295288"/>
          <a:ext cx="3966775" cy="238006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75" tIns="204031" rIns="194375" bIns="204031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Which ONE of the following courts has no jurisdiction to hear criminal appeals?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A: Court of Appeal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B: Crown Court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C: Divisional Court of the High Court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D: Magistrates’ court</a:t>
          </a:r>
          <a:br>
            <a:rPr lang="en-GB" sz="1400" kern="1200"/>
          </a:br>
          <a:r>
            <a:rPr lang="en-GB" sz="1400" kern="1200"/>
            <a:t> </a:t>
          </a:r>
          <a:endParaRPr lang="en-US" sz="1400" kern="1200"/>
        </a:p>
      </dsp:txBody>
      <dsp:txXfrm>
        <a:off x="922176" y="3295288"/>
        <a:ext cx="3966775" cy="23800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E9CE49-301C-4AA0-832B-547B34AB12A8}">
      <dsp:nvSpPr>
        <dsp:cNvPr id="0" name=""/>
        <dsp:cNvSpPr/>
      </dsp:nvSpPr>
      <dsp:spPr>
        <a:xfrm>
          <a:off x="0" y="955306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5CA13B-0B0A-4670-ABE9-E6B0F1D4CE4B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1CF605-6295-4756-99AA-845F65D04C98}">
      <dsp:nvSpPr>
        <dsp:cNvPr id="0" name=""/>
        <dsp:cNvSpPr/>
      </dsp:nvSpPr>
      <dsp:spPr>
        <a:xfrm>
          <a:off x="2037007" y="955306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Now I am going to ask you some quick-fire questions. </a:t>
          </a:r>
          <a:endParaRPr lang="en-US" sz="2400" kern="1200"/>
        </a:p>
      </dsp:txBody>
      <dsp:txXfrm>
        <a:off x="2037007" y="955306"/>
        <a:ext cx="4264593" cy="1763642"/>
      </dsp:txXfrm>
    </dsp:sp>
    <dsp:sp modelId="{95374558-81A4-4350-9556-59D2E4E069A8}">
      <dsp:nvSpPr>
        <dsp:cNvPr id="0" name=""/>
        <dsp:cNvSpPr/>
      </dsp:nvSpPr>
      <dsp:spPr>
        <a:xfrm>
          <a:off x="0" y="3159859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A74A1-DE74-4C63-9152-93187D0723DD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7E59A-6D94-47B8-A547-BA20C5410A37}">
      <dsp:nvSpPr>
        <dsp:cNvPr id="0" name=""/>
        <dsp:cNvSpPr/>
      </dsp:nvSpPr>
      <dsp:spPr>
        <a:xfrm>
          <a:off x="2037007" y="3159859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you don’t know the answer, write the question down and come back to it in your revision. </a:t>
          </a:r>
          <a:endParaRPr lang="en-US" sz="2400" kern="1200"/>
        </a:p>
      </dsp:txBody>
      <dsp:txXfrm>
        <a:off x="2037007" y="3159859"/>
        <a:ext cx="4264593" cy="17636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3B46-5713-02DD-3EB5-2620B9C319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467626-CAEA-8F33-1846-1FC32E5857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342BF-3AB7-D5D5-60CD-692784F85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4582C-FE2A-4B97-841A-68418A21D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206DA-0FA4-5052-83AA-93019E1BB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133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99822-9819-E111-68FB-480A8A3F1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8A58E-A1FA-2EF6-A4F5-C9609E7A2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F3D50-0779-7CDD-1EFB-918C58B7E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C9D2D-2643-FD42-9F06-11B908B78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DB44D-7FAE-760A-3B1F-FC38CC4C7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280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96035-1528-A872-6170-383E47BF4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52932-AF24-C93E-33EC-A7BC82397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B3088-DDD8-3AE6-75C8-56FC63FAD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EA612-7F02-B69C-EC86-15BB2095F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E8981-35B2-4271-C8C8-7824B6B5D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70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2F217-2D2E-BD5F-DE6B-4CCBC6956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2E1F1-D3AE-ECD2-BEF7-12504E4A53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520E7B-C53F-4157-82D5-5466EEBA2F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D8E36-B782-44B4-92FB-B9CF57BDD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01B668-9064-6834-99D3-A370F672B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E3F71D-3C49-6C0C-6148-72D45EC36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748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468FA-B1EF-6C07-DC70-90BDE7565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2F8F4-7291-BBDD-047B-88C909F93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AEF1EF-1D7A-7B0B-11CC-B6B8E9AF10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01B1C-D23E-CCF9-07D0-204C84E008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70AE17-2F58-43BB-F482-F1B13046C6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953096-0235-C805-802C-D83241836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244857-9B97-0C74-42D6-C3DF458EE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2FECE3-6344-A19D-D6CF-9EA0DBF76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50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3EFE3-A718-B4D6-C2F1-43307D66F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FAB369-1CFA-0859-9761-8DC5B351C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2DE4A7-059B-F08D-DDB6-375FBF379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C0810-3159-0719-1328-AC6B1644B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7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06F98F-B27E-D50D-025E-17DAE62E4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119765-9069-E571-DC9D-0C7E708DF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F5F8B7-DCD2-6EED-9D67-7670FE7E0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639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474E0-1939-027D-8847-383C39B35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97A7E-CB46-8DA8-9AE2-CD83E63D2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546B28-5515-9714-C70F-9034B99F62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776F93-FE43-25A2-C609-8F24CC50E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2E5C54-2EFB-023A-4466-616C5C5D6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EC1B4-C17C-E4B6-7919-5B671DD7C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739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C43B5-47AA-1DD8-A7FF-C59D51FEF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F33342-EC7A-699F-9FBC-CD5BDB2CC6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0E64C-D445-F085-7214-168CDC0A76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F69241-0302-A88D-14A9-5DD2F89AB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938088-4C09-0CD2-0E9A-ECCAD170E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19BA66-F9B0-17EB-9E28-65D748F92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177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6DC57-3827-BDF0-1553-3E05B35CB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4BF58F-0502-FA98-9877-7524283050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B6AA3-F5FE-840F-9442-4CAE072A8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6DBDB-8CCB-5EB6-9C8D-F3A708FC4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290DC5-129C-83BC-DB41-94046DDA8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00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848854-EB1E-F8A9-43BD-D521C24C08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B81A39-E3B7-1629-E8BA-4DBE5D5917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F3A1D-ABCF-D809-67E2-CD63AD81D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2762A-61FD-22CC-B230-9D7B92135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843E3-FA51-9B1D-383A-3D4FEA4E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050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D62E78-ED58-6201-7309-3DE373347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C702A9-9A3A-7615-164C-2C2CBA7DA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1E82EC-92CA-5E7C-0E60-19C065E07F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2AA986-DDE7-4FEC-BBFA-2B346777CFE7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A9AFA-C410-DC6E-B997-D1D23D0CB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E8481-ED71-069B-D734-35596D3267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57B8F7-CE83-4169-BA11-F1EE0E346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540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onfetti on pink background">
            <a:extLst>
              <a:ext uri="{FF2B5EF4-FFF2-40B4-BE49-F238E27FC236}">
                <a16:creationId xmlns:a16="http://schemas.microsoft.com/office/drawing/2014/main" id="{D81A42F2-93C1-5BD7-7A1E-4F192218D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41846-C868-EBFC-EB04-BCA9B44B2C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u="sng"/>
              <a:t>Legal Systems revision 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1536-71F5-3253-5985-280F3FB530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3385453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6503B-AA15-38D4-B4C2-5388FCEFF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E9622-DEA1-FD40-A40D-9304AF112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dirty="0"/>
              <a:t>Brain Dump </a:t>
            </a:r>
          </a:p>
          <a:p>
            <a:r>
              <a:rPr lang="en-GB" dirty="0"/>
              <a:t>Practice Questions </a:t>
            </a:r>
          </a:p>
          <a:p>
            <a:r>
              <a:rPr lang="en-GB" dirty="0"/>
              <a:t>Quick fire questions </a:t>
            </a:r>
          </a:p>
          <a:p>
            <a:r>
              <a:rPr lang="en-GB" dirty="0"/>
              <a:t>Tips 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730DE90B-AB5A-A6B8-8FF4-8651FDCC3D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565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CEA66-9B8B-BEF6-D9FF-B839C5648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i="1" u="sng"/>
              <a:t>Activity 1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21D03-F104-F31B-CD1B-93A86F275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First, let’s do a brain dump. </a:t>
            </a:r>
          </a:p>
          <a:p>
            <a:endParaRPr lang="en-GB" sz="2200" dirty="0"/>
          </a:p>
          <a:p>
            <a:r>
              <a:rPr lang="en-GB" sz="2200" dirty="0"/>
              <a:t>On the topic of ‘’ The nature and structure of the law’’.</a:t>
            </a:r>
          </a:p>
          <a:p>
            <a:endParaRPr lang="en-GB" sz="2200" dirty="0"/>
          </a:p>
          <a:p>
            <a:r>
              <a:rPr lang="en-GB" sz="2200" dirty="0"/>
              <a:t>On a blank piece of paper within your notes write down everything you know about the above topic. </a:t>
            </a:r>
          </a:p>
          <a:p>
            <a:endParaRPr lang="en-GB" sz="2200" dirty="0"/>
          </a:p>
          <a:p>
            <a:r>
              <a:rPr lang="en-GB" sz="2200" dirty="0"/>
              <a:t>You have 10 minutes to do this.</a:t>
            </a:r>
          </a:p>
        </p:txBody>
      </p:sp>
    </p:spTree>
    <p:extLst>
      <p:ext uri="{BB962C8B-B14F-4D97-AF65-F5344CB8AC3E}">
        <p14:creationId xmlns:p14="http://schemas.microsoft.com/office/powerpoint/2010/main" val="2554335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4043F-D5DE-077F-E6C4-B3937FE4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1CB25-F285-9DE7-B045-D54F74C86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027584"/>
            <a:ext cx="4646905" cy="432876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Why? </a:t>
            </a:r>
          </a:p>
          <a:p>
            <a:endParaRPr lang="en-GB" sz="2000" dirty="0"/>
          </a:p>
          <a:p>
            <a:r>
              <a:rPr lang="en-GB" sz="2000" dirty="0"/>
              <a:t>This will allow you to understand what you already know about the topic and what you have left to revise. </a:t>
            </a:r>
          </a:p>
          <a:p>
            <a:endParaRPr lang="en-GB" sz="2000" dirty="0"/>
          </a:p>
          <a:p>
            <a:r>
              <a:rPr lang="en-GB" sz="2000" dirty="0"/>
              <a:t>Consider doing this with the other topics. 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98EB8731-2795-0FA6-DBD3-F168DD4EDC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31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FC6D2355-7787-C665-2C8B-C278CD181D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341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F94F1-CDC3-2CCC-0A91-39F6D191D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i="1" u="sng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80D9B-259A-505E-4197-022E4F50B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1079106"/>
            <a:ext cx="5247340" cy="516097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Let’s take a look at some multiple-choice questions; </a:t>
            </a:r>
          </a:p>
          <a:p>
            <a:endParaRPr lang="en-GB" sz="2000" dirty="0"/>
          </a:p>
          <a:p>
            <a:r>
              <a:rPr lang="en-GB" sz="2000" dirty="0"/>
              <a:t>We will go through the questions and answers together.</a:t>
            </a:r>
          </a:p>
        </p:txBody>
      </p:sp>
    </p:spTree>
    <p:extLst>
      <p:ext uri="{BB962C8B-B14F-4D97-AF65-F5344CB8AC3E}">
        <p14:creationId xmlns:p14="http://schemas.microsoft.com/office/powerpoint/2010/main" val="2382317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3713C-AC2A-2DB9-39B0-C4A405220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b="1" i="1" u="sng"/>
              <a:t>Question 1 </a:t>
            </a:r>
          </a:p>
        </p:txBody>
      </p:sp>
      <p:pic>
        <p:nvPicPr>
          <p:cNvPr id="5" name="Picture 4" descr="Infinite question marks in 3D rendering">
            <a:extLst>
              <a:ext uri="{FF2B5EF4-FFF2-40B4-BE49-F238E27FC236}">
                <a16:creationId xmlns:a16="http://schemas.microsoft.com/office/drawing/2014/main" id="{B467369F-7225-87A2-2645-4DF4625989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85" r="7010" b="-1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73DA5-6377-F9CE-F541-F0524E3E3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589491" cy="3332489"/>
          </a:xfrm>
        </p:spPr>
        <p:txBody>
          <a:bodyPr>
            <a:norm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19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 mark</a:t>
            </a:r>
            <a:endParaRPr lang="en-GB" sz="19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9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Which source of law includes Acts of Parliament?</a:t>
            </a:r>
            <a:endParaRPr lang="en-GB" sz="19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A: Case law</a:t>
            </a:r>
            <a:endParaRPr lang="en-GB" sz="19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B: Secondary legislation</a:t>
            </a:r>
            <a:endParaRPr lang="en-GB" sz="19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C: International law</a:t>
            </a:r>
            <a:endParaRPr lang="en-GB" sz="19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D: Primary legislation</a:t>
            </a:r>
            <a:endParaRPr lang="en-GB" sz="19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874978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AFF9D869-D4AD-61E6-2772-03901138E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37" r="2598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39E87-2993-CF45-008E-4E8D25DB1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i="1" u="sng"/>
              <a:t>Question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94F74-8412-DAA3-44E5-E3BF4D872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13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 mark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3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Which ONE of the following situations is an illustration of the doctrine of precedent being used?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3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 a court is bound because of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3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3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A: an international treaty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3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B: an Act of Parliament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3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C: a previous decision of a lower court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3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D: a previous decision of a higher court</a:t>
            </a: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511896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E19CB-6A31-95C5-2F74-00408F87F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b="1" u="sng" dirty="0"/>
              <a:t>Question 3</a:t>
            </a:r>
            <a:endParaRPr lang="en-GB" sz="4800" b="1" u="sng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070E-E2AA-3450-7989-7369B4F8F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14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 mark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4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1998 devolution in Northern Ireland was reached following the “Good Friday agreement”. 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4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in Northern Ireland relies on the principle of “power sharing”, which in this context means</a:t>
            </a:r>
            <a:r>
              <a:rPr lang="en-GB" sz="14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power is shared between: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400" b="1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A: Northern Ireland and the Republic of Ireland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B: the Westminster Parliament and the Northern Ireland Assembly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C: the political parties representing the Catholic and Protestant communities 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D: the executive and the legislature</a:t>
            </a:r>
            <a:endParaRPr lang="en-GB" sz="1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303173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39A64-BBE6-75EE-64BC-C594300B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 u="sng"/>
              <a:t>Question 4</a:t>
            </a:r>
          </a:p>
        </p:txBody>
      </p:sp>
      <p:pic>
        <p:nvPicPr>
          <p:cNvPr id="5" name="Picture 4" descr="Figures of houses in different position and sizes">
            <a:extLst>
              <a:ext uri="{FF2B5EF4-FFF2-40B4-BE49-F238E27FC236}">
                <a16:creationId xmlns:a16="http://schemas.microsoft.com/office/drawing/2014/main" id="{780B4C4A-0F41-5CFA-C8F9-0A73112258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69" r="33663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4663B-922C-783E-EF73-91E8D9C2D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 mark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doctrine of the separation of powers means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A: Parliament is responsible for ensuring that the executive and the judiciary function separately to uphold the rule of law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B: the legislature and the executive share the same functions, but operate from separate Houses of Parliament 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C: if the judiciary or the executive request power to create law from the legislature, that power is separated and granted until the law is passed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D: the legislature, the executive and the judiciary function separately to ensure that no single branch of the constitution has supreme power </a:t>
            </a:r>
            <a:endParaRPr lang="en-GB" sz="13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86216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125F5-CF2E-B4B5-D452-C8575A060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u="sng">
                <a:solidFill>
                  <a:srgbClr val="FFFFFF"/>
                </a:solidFill>
              </a:rPr>
              <a:t>Question 5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728E5B-CD90-B2E9-3AD3-ED0944A8A3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74404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1432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C40C1-108A-5468-ED4C-D51C7CFA9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Question 6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455AB-7323-C1AD-1F4C-DF044FB47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10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 mark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Which ONE of the following will result in a juror being disqualified from jury service under s1 Juries Act 1974?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buNone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A: Having served a 6-month prison sentence within the last five years 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B: Being over 70 years of age 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C: Having served on a jury within the last 12 months </a:t>
            </a:r>
            <a:endPara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4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D: Being a former police officer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918651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DB611-8093-DA9E-C591-59DCAA86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Quick fire questions 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5FE2F4-E145-373C-9F51-269A752EA7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7989824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4864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page with a pen on top">
            <a:extLst>
              <a:ext uri="{FF2B5EF4-FFF2-40B4-BE49-F238E27FC236}">
                <a16:creationId xmlns:a16="http://schemas.microsoft.com/office/drawing/2014/main" id="{DC568CF6-4A20-A203-21EF-2DA837B251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63" r="17178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82F1F-2498-B61A-06CC-337143B6B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i="1" u="sng"/>
              <a:t>Tips for revision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97D47-E0BF-4567-E937-397A652A2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/>
              <a:t>Plan – create a timetable – set time aside. </a:t>
            </a:r>
          </a:p>
          <a:p>
            <a:endParaRPr lang="en-GB" sz="2000"/>
          </a:p>
          <a:p>
            <a:r>
              <a:rPr lang="en-GB" sz="2000"/>
              <a:t>Eat well – a balanced diet and enough sleep. </a:t>
            </a:r>
          </a:p>
          <a:p>
            <a:endParaRPr lang="en-GB" sz="2000"/>
          </a:p>
          <a:p>
            <a:r>
              <a:rPr lang="en-GB" sz="2000"/>
              <a:t>Breaks – do not try and cram everything at the last minute. </a:t>
            </a:r>
          </a:p>
        </p:txBody>
      </p:sp>
    </p:spTree>
    <p:extLst>
      <p:ext uri="{BB962C8B-B14F-4D97-AF65-F5344CB8AC3E}">
        <p14:creationId xmlns:p14="http://schemas.microsoft.com/office/powerpoint/2010/main" val="126359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90631-510B-6978-147E-8E1C3AD45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8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937B9-D289-03E1-2F1B-507698A8F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669" y="2078182"/>
            <a:ext cx="5334197" cy="314774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Revision is key but it is also key to look after yourself during this time. </a:t>
            </a:r>
          </a:p>
          <a:p>
            <a:endParaRPr lang="en-GB" sz="2000" dirty="0"/>
          </a:p>
          <a:p>
            <a:r>
              <a:rPr lang="en-GB" sz="2000" dirty="0"/>
              <a:t>Key techniques such as mind maps, flow charts and much more. 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D7B7DD53-F688-E456-B4B3-EAA97B8DB2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86" r="23049" b="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3391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rful confetti on pink background">
            <a:extLst>
              <a:ext uri="{FF2B5EF4-FFF2-40B4-BE49-F238E27FC236}">
                <a16:creationId xmlns:a16="http://schemas.microsoft.com/office/drawing/2014/main" id="{FFAA21ED-DA51-80EC-743B-2B7F52925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7E8DDF-C37F-75F4-002F-738F5B9410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D997902-A74D-712F-579F-5C40BCA17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Any Questions?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6071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615</Words>
  <Application>Microsoft Office PowerPoint</Application>
  <PresentationFormat>Widescreen</PresentationFormat>
  <Paragraphs>91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Symbol</vt:lpstr>
      <vt:lpstr>Office Theme</vt:lpstr>
      <vt:lpstr>Legal Systems revision part 1</vt:lpstr>
      <vt:lpstr>Content </vt:lpstr>
      <vt:lpstr>Activity 1 </vt:lpstr>
      <vt:lpstr>Continued</vt:lpstr>
      <vt:lpstr>Activity 2</vt:lpstr>
      <vt:lpstr>Question 1 </vt:lpstr>
      <vt:lpstr>Question 2</vt:lpstr>
      <vt:lpstr>Question 3</vt:lpstr>
      <vt:lpstr>Question 4</vt:lpstr>
      <vt:lpstr>Question 5 </vt:lpstr>
      <vt:lpstr>Question 6</vt:lpstr>
      <vt:lpstr>Quick fire questions </vt:lpstr>
      <vt:lpstr>Tips for revision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2025-05-20T08:08:46Z</dcterms:created>
  <dcterms:modified xsi:type="dcterms:W3CDTF">2025-05-21T08:21:44Z</dcterms:modified>
</cp:coreProperties>
</file>