
<file path=[Content_Types].xml><?xml version="1.0" encoding="utf-8"?>
<Types xmlns="http://schemas.openxmlformats.org/package/2006/content-types">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sldIdLst>
    <p:sldId id="256" r:id="rId3"/>
    <p:sldId id="285" r:id="rId5"/>
    <p:sldId id="257" r:id="rId6"/>
    <p:sldId id="258" r:id="rId7"/>
    <p:sldId id="259" r:id="rId8"/>
    <p:sldId id="260" r:id="rId9"/>
    <p:sldId id="261" r:id="rId10"/>
    <p:sldId id="262" r:id="rId11"/>
    <p:sldId id="263" r:id="rId12"/>
    <p:sldId id="264" r:id="rId13"/>
    <p:sldId id="265" r:id="rId14"/>
    <p:sldId id="281" r:id="rId15"/>
    <p:sldId id="282" r:id="rId16"/>
    <p:sldId id="283" r:id="rId17"/>
    <p:sldId id="278" r:id="rId18"/>
    <p:sldId id="280" r:id="rId19"/>
    <p:sldId id="279" r:id="rId20"/>
    <p:sldId id="271" r:id="rId21"/>
    <p:sldId id="272" r:id="rId22"/>
    <p:sldId id="288" r:id="rId23"/>
    <p:sldId id="289" r:id="rId24"/>
    <p:sldId id="273" r:id="rId25"/>
    <p:sldId id="274" r:id="rId26"/>
    <p:sldId id="275" r:id="rId27"/>
    <p:sldId id="276" r:id="rId28"/>
    <p:sldId id="277" r:id="rId29"/>
    <p:sldId id="284" r:id="rId30"/>
    <p:sldId id="286" r:id="rId31"/>
    <p:sldId id="287" r:id="rId32"/>
  </p:sldIdLst>
  <p:sldSz cx="12192000" cy="6858000"/>
  <p:notesSz cx="68580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5" Type="http://schemas.openxmlformats.org/officeDocument/2006/relationships/tableStyles" Target="tableStyles.xml"/><Relationship Id="rId34" Type="http://schemas.openxmlformats.org/officeDocument/2006/relationships/viewProps" Target="viewProps.xml"/><Relationship Id="rId33" Type="http://schemas.openxmlformats.org/officeDocument/2006/relationships/presProps" Target="presProps.xml"/><Relationship Id="rId32" Type="http://schemas.openxmlformats.org/officeDocument/2006/relationships/slide" Target="slides/slide29.xml"/><Relationship Id="rId31" Type="http://schemas.openxmlformats.org/officeDocument/2006/relationships/slide" Target="slides/slide28.xml"/><Relationship Id="rId30" Type="http://schemas.openxmlformats.org/officeDocument/2006/relationships/slide" Target="slides/slide27.xml"/><Relationship Id="rId3" Type="http://schemas.openxmlformats.org/officeDocument/2006/relationships/slide" Target="slides/slide1.xml"/><Relationship Id="rId29" Type="http://schemas.openxmlformats.org/officeDocument/2006/relationships/slide" Target="slides/slide26.xml"/><Relationship Id="rId28" Type="http://schemas.openxmlformats.org/officeDocument/2006/relationships/slide" Target="slides/slide25.xml"/><Relationship Id="rId27" Type="http://schemas.openxmlformats.org/officeDocument/2006/relationships/slide" Target="slides/slide24.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p:sp>
        <p:nvSpPr>
          <p:cNvPr id="2" name="Header Placeholder"/>
          <p:cNvSpPr/>
          <p:nvPr>
            <p:ph type="hdr" sz="quarter"/>
          </p:nvPr>
        </p:nvSpPr>
        <p:spPr>
          <a:prstGeom prst="rect">
            <a:avLst/>
          </a:prstGeom>
        </p:spPr>
        <p:txBody>
          <a:bodyPr/>
          <a:lstStyle/>
          <a:p/>
        </p:txBody>
      </p:sp>
      <p:sp>
        <p:nvSpPr>
          <p:cNvPr id="3" name="Date Placeholder"/>
          <p:cNvSpPr/>
          <p:nvPr>
            <p:ph type="dt" sz="quarter" idx="1"/>
          </p:nvPr>
        </p:nvSpPr>
        <p:spPr>
          <a:prstGeom prst="rect">
            <a:avLst/>
          </a:prstGeom>
        </p:spPr>
        <p:txBody>
          <a:bodyPr/>
          <a:lstStyle/>
          <a:p/>
        </p:txBody>
      </p:sp>
      <p:sp>
        <p:nvSpPr>
          <p:cNvPr id="4" name="Slide Image Placeholder"/>
          <p:cNvSpPr/>
          <p:nvPr>
            <p:ph type="sldImg" idx="2"/>
          </p:nvPr>
        </p:nvSpPr>
        <p:spPr>
          <a:prstGeom prst="rect">
            <a:avLst/>
          </a:prstGeom>
        </p:spPr>
        <p:txBody>
          <a:bodyPr/>
          <a:lstStyle/>
          <a:p/>
        </p:txBody>
      </p:sp>
      <p:sp>
        <p:nvSpPr>
          <p:cNvPr id="5" name="Notes Placeholder"/>
          <p:cNvSpPr/>
          <p:nvPr>
            <p:ph type="body" sz="quarter" idx="3"/>
          </p:nvPr>
        </p:nvSpPr>
        <p:spPr>
          <a:prstGeom prst="rect">
            <a:avLst/>
          </a:prstGeom>
        </p:spPr>
        <p:txBody>
          <a:bodyPr/>
          <a:lstStyle/>
          <a:p/>
        </p:txBody>
      </p:sp>
      <p:sp>
        <p:nvSpPr>
          <p:cNvPr id="6" name="Footer Placeholder"/>
          <p:cNvSpPr/>
          <p:nvPr>
            <p:ph type="ftr" sz="quarter" idx="4"/>
          </p:nvPr>
        </p:nvSpPr>
        <p:spPr>
          <a:prstGeom prst="rect">
            <a:avLst/>
          </a:prstGeom>
        </p:spPr>
        <p:txBody>
          <a:bodyPr/>
          <a:lstStyle/>
          <a:p/>
        </p:txBody>
      </p:sp>
      <p:sp>
        <p:nvSpPr>
          <p:cNvPr id="7" name="Slide Number Placeholder"/>
          <p:cNvSpPr/>
          <p:nvPr>
            <p:ph type="sldNum" sz="quarter" idx="5"/>
          </p:nvPr>
        </p:nvSpPr>
        <p:spPr>
          <a:prstGeom prst="rect">
            <a:avLst/>
          </a:prstGeom>
        </p:spPr>
        <p:txBody>
          <a:bodyPr/>
          <a:lstStyle/>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_rels/notesSlide1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9.xml"/></Relationships>
</file>

<file path=ppt/notesSlides/_rels/notesSlide1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0.xml"/></Relationships>
</file>

<file path=ppt/notesSlides/_rels/notesSlide1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1.xml"/></Relationships>
</file>

<file path=ppt/notesSlides/_rels/notesSlide2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2.xml"/></Relationships>
</file>

<file path=ppt/notesSlides/_rels/notesSlide2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3.xml"/></Relationships>
</file>

<file path=ppt/notesSlides/_rels/notesSlide2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4.xml"/></Relationships>
</file>

<file path=ppt/notesSlides/_rels/notesSlide2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5.xml"/></Relationships>
</file>

<file path=ppt/notesSlides/_rels/notesSlide2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6.xml"/></Relationships>
</file>

<file path=ppt/notesSlides/_rels/notesSlide2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7.xml"/></Relationships>
</file>

<file path=ppt/notesSlides/_rels/notesSlide2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8.xml"/></Relationships>
</file>

<file path=ppt/notesSlides/_rels/notesSlide2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a:spLocks noGrp="1"/>
          </p:cNvSpPr>
          <p:nvPr>
            <p:ph type="sldImg"/>
          </p:nvPr>
        </p:nvSpPr>
        <p:spPr/>
      </p:sp>
      <p:sp>
        <p:nvSpPr>
          <p:cNvPr id="3" name="Notes Placeholder 2"/>
          <p:cNvSpPr>
            <a:spLocks noGrp="1"/>
          </p:cNvSpPr>
          <p:nvPr>
            <p:ph type="body" idx="1"/>
          </p:nvPr>
        </p:nvSpPr>
        <p:spPr/>
        <p:txBody>
          <a:bodyPr/>
          <a:lstStyle/>
          <a:p>
            <a:r>
              <a:t>Week 4 follows the module handbook. The practical outcome is an Assessment 1 case proposal.</a:t>
            </a:r>
          </a:p>
        </p:txBody>
      </p:sp>
      <p:sp>
        <p:nvSpPr>
          <p:cNvPr id="4" name="Slide Number Placeholder 3"/>
          <p:cNvSpPr>
            <a:spLocks noGrp="1"/>
          </p:cNvSpPr>
          <p:nvPr>
            <p:ph type="sldNum" idx="5"/>
          </p:nvPr>
        </p:nvSpPr>
        <p:spPr/>
        <p:txBody>
          <a:bodyPr/>
          <a:lstStyle/>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a:spLocks noGrp="1"/>
          </p:cNvSpPr>
          <p:nvPr>
            <p:ph type="sldImg"/>
          </p:nvPr>
        </p:nvSpPr>
        <p:spPr/>
      </p:sp>
      <p:sp>
        <p:nvSpPr>
          <p:cNvPr id="3" name="Notes Placeholder 2"/>
          <p:cNvSpPr>
            <a:spLocks noGrp="1"/>
          </p:cNvSpPr>
          <p:nvPr>
            <p:ph type="body" idx="1"/>
          </p:nvPr>
        </p:nvSpPr>
        <p:spPr/>
        <p:txBody>
          <a:bodyPr/>
          <a:lstStyle/>
          <a:p>
            <a:r>
              <a:t>Reading Week announcement. There is no class on Friday 30 October 2026. Week Five resumes on Friday 6 November 2026.</a:t>
            </a:r>
          </a:p>
        </p:txBody>
      </p:sp>
      <p:sp>
        <p:nvSpPr>
          <p:cNvPr id="4" name="Slide Number Placeholder 3"/>
          <p:cNvSpPr>
            <a:spLocks noGrp="1"/>
          </p:cNvSpPr>
          <p:nvPr>
            <p:ph type="sldNum" idx="5"/>
          </p:nvPr>
        </p:nvSpPr>
        <p:spPr/>
        <p:txBody>
          <a:bodyPr/>
          <a:lstStyle/>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a:spLocks noGrp="1"/>
          </p:cNvSpPr>
          <p:nvPr>
            <p:ph type="sldImg"/>
          </p:nvPr>
        </p:nvSpPr>
        <p:spPr/>
      </p:sp>
      <p:sp>
        <p:nvSpPr>
          <p:cNvPr id="3" name="Notes Placeholder 2"/>
          <p:cNvSpPr>
            <a:spLocks noGrp="1"/>
          </p:cNvSpPr>
          <p:nvPr>
            <p:ph type="body" idx="1"/>
          </p:nvPr>
        </p:nvSpPr>
        <p:spPr/>
        <p:txBody>
          <a:bodyPr/>
          <a:lstStyle/>
          <a:p>
            <a:r>
              <a:t>Students have already met ethical theories and stakeholder analysis. Today they identify a specific case and decision. Week 5 uses the selected case for ethical evaluation and a justified recommendation.</a:t>
            </a:r>
          </a:p>
        </p:txBody>
      </p:sp>
      <p:sp>
        <p:nvSpPr>
          <p:cNvPr id="4" name="Slide Number Placeholder 3"/>
          <p:cNvSpPr>
            <a:spLocks noGrp="1"/>
          </p:cNvSpPr>
          <p:nvPr>
            <p:ph type="sldNum" idx="5"/>
          </p:nvPr>
        </p:nvSpPr>
        <p:spPr/>
        <p:txBody>
          <a:bodyPr/>
          <a:lstStyle/>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a:spLocks noGrp="1"/>
          </p:cNvSpPr>
          <p:nvPr>
            <p:ph type="sldImg"/>
          </p:nvPr>
        </p:nvSpPr>
        <p:spPr/>
      </p:sp>
      <p:sp>
        <p:nvSpPr>
          <p:cNvPr id="3" name="Notes Placeholder 2"/>
          <p:cNvSpPr>
            <a:spLocks noGrp="1"/>
          </p:cNvSpPr>
          <p:nvPr>
            <p:ph type="body" idx="1"/>
          </p:nvPr>
        </p:nvSpPr>
        <p:spPr/>
        <p:txBody>
          <a:bodyPr/>
          <a:lstStyle/>
          <a:p>
            <a:r>
              <a:t>The 40-minute topic-selection and form-submission workshop is protected at the end. Total: 180 minutes including a 10-minute break.</a:t>
            </a:r>
          </a:p>
        </p:txBody>
      </p:sp>
      <p:sp>
        <p:nvSpPr>
          <p:cNvPr id="4" name="Slide Number Placeholder 3"/>
          <p:cNvSpPr>
            <a:spLocks noGrp="1"/>
          </p:cNvSpPr>
          <p:nvPr>
            <p:ph type="sldNum" idx="5"/>
          </p:nvPr>
        </p:nvSpPr>
        <p:spPr/>
        <p:txBody>
          <a:bodyPr/>
          <a:lstStyle/>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a:spLocks noGrp="1"/>
          </p:cNvSpPr>
          <p:nvPr>
            <p:ph type="sldImg"/>
          </p:nvPr>
        </p:nvSpPr>
        <p:spPr/>
      </p:sp>
      <p:sp>
        <p:nvSpPr>
          <p:cNvPr id="3" name="Notes Placeholder 2"/>
          <p:cNvSpPr>
            <a:spLocks noGrp="1"/>
          </p:cNvSpPr>
          <p:nvPr>
            <p:ph type="body" idx="1"/>
          </p:nvPr>
        </p:nvSpPr>
        <p:spPr/>
        <p:txBody>
          <a:bodyPr/>
          <a:lstStyle/>
          <a:p>
            <a:r>
              <a:t>This follows the handbook Task One specification. Topic choice must support all requirements, especially a specific decision and evidence.</a:t>
            </a:r>
          </a:p>
        </p:txBody>
      </p:sp>
      <p:sp>
        <p:nvSpPr>
          <p:cNvPr id="4" name="Slide Number Placeholder 3"/>
          <p:cNvSpPr>
            <a:spLocks noGrp="1"/>
          </p:cNvSpPr>
          <p:nvPr>
            <p:ph type="sldNum" idx="5"/>
          </p:nvPr>
        </p:nvSpPr>
        <p:spPr/>
        <p:txBody>
          <a:bodyPr/>
          <a:lstStyle/>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a:spLocks noGrp="1"/>
          </p:cNvSpPr>
          <p:nvPr>
            <p:ph type="sldImg"/>
          </p:nvPr>
        </p:nvSpPr>
        <p:spPr/>
      </p:sp>
      <p:sp>
        <p:nvSpPr>
          <p:cNvPr id="3" name="Notes Placeholder 2"/>
          <p:cNvSpPr>
            <a:spLocks noGrp="1"/>
          </p:cNvSpPr>
          <p:nvPr>
            <p:ph type="body" idx="1"/>
          </p:nvPr>
        </p:nvSpPr>
        <p:spPr/>
        <p:txBody>
          <a:bodyPr/>
          <a:lstStyle/>
          <a:p>
            <a:r>
              <a:t>The example is hypothetical and should be identified as such. A student topic must be based on a real organisation and reliable evidence.</a:t>
            </a:r>
          </a:p>
        </p:txBody>
      </p:sp>
      <p:sp>
        <p:nvSpPr>
          <p:cNvPr id="4" name="Slide Number Placeholder 3"/>
          <p:cNvSpPr>
            <a:spLocks noGrp="1"/>
          </p:cNvSpPr>
          <p:nvPr>
            <p:ph type="sldNum" idx="5"/>
          </p:nvPr>
        </p:nvSpPr>
        <p:spPr/>
        <p:txBody>
          <a:bodyPr/>
          <a:lstStyle/>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a:spLocks noGrp="1"/>
          </p:cNvSpPr>
          <p:nvPr>
            <p:ph type="sldImg"/>
          </p:nvPr>
        </p:nvSpPr>
        <p:spPr/>
      </p:sp>
      <p:sp>
        <p:nvSpPr>
          <p:cNvPr id="3" name="Notes Placeholder 2"/>
          <p:cNvSpPr>
            <a:spLocks noGrp="1"/>
          </p:cNvSpPr>
          <p:nvPr>
            <p:ph type="body" idx="1"/>
          </p:nvPr>
        </p:nvSpPr>
        <p:spPr/>
        <p:txBody>
          <a:bodyPr/>
          <a:lstStyle/>
          <a:p>
            <a:r>
              <a:t>These are topic-shaping examples, not claims about particular organisations. Ask what information students would need before committing to each case.</a:t>
            </a:r>
          </a:p>
        </p:txBody>
      </p:sp>
      <p:sp>
        <p:nvSpPr>
          <p:cNvPr id="4" name="Slide Number Placeholder 3"/>
          <p:cNvSpPr>
            <a:spLocks noGrp="1"/>
          </p:cNvSpPr>
          <p:nvPr>
            <p:ph type="sldNum" idx="5"/>
          </p:nvPr>
        </p:nvSpPr>
        <p:spPr/>
        <p:txBody>
          <a:bodyPr/>
          <a:lstStyle/>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a:spLocks noGrp="1"/>
          </p:cNvSpPr>
          <p:nvPr>
            <p:ph type="sldImg"/>
          </p:nvPr>
        </p:nvSpPr>
        <p:spPr/>
      </p:sp>
      <p:sp>
        <p:nvSpPr>
          <p:cNvPr id="3" name="Notes Placeholder 2"/>
          <p:cNvSpPr>
            <a:spLocks noGrp="1"/>
          </p:cNvSpPr>
          <p:nvPr>
            <p:ph type="body" idx="1"/>
          </p:nvPr>
        </p:nvSpPr>
        <p:spPr/>
        <p:txBody>
          <a:bodyPr/>
          <a:lstStyle/>
          <a:p>
            <a:r>
              <a:t>This is the operational selection test. A candidate case does not need an internal scandal or evidence of organisational pressure. It needs a specific dilemma, stakeholders and evidence.</a:t>
            </a:r>
          </a:p>
        </p:txBody>
      </p:sp>
      <p:sp>
        <p:nvSpPr>
          <p:cNvPr id="4" name="Slide Number Placeholder 3"/>
          <p:cNvSpPr>
            <a:spLocks noGrp="1"/>
          </p:cNvSpPr>
          <p:nvPr>
            <p:ph type="sldNum" idx="5"/>
          </p:nvPr>
        </p:nvSpPr>
        <p:spPr/>
        <p:txBody>
          <a:bodyPr/>
          <a:lstStyle/>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a:spLocks noGrp="1"/>
          </p:cNvSpPr>
          <p:nvPr>
            <p:ph type="sldImg"/>
          </p:nvPr>
        </p:nvSpPr>
        <p:spPr/>
      </p:sp>
      <p:sp>
        <p:nvSpPr>
          <p:cNvPr id="3" name="Notes Placeholder 2"/>
          <p:cNvSpPr>
            <a:spLocks noGrp="1"/>
          </p:cNvSpPr>
          <p:nvPr>
            <p:ph type="body" idx="1"/>
          </p:nvPr>
        </p:nvSpPr>
        <p:spPr/>
        <p:txBody>
          <a:bodyPr/>
          <a:lstStyle/>
          <a:p>
            <a:r>
              <a:t>Introduce trust as reliance and expectation. Ask whose reliance is at stake and what expectation can be evidenced.</a:t>
            </a:r>
          </a:p>
        </p:txBody>
      </p:sp>
      <p:sp>
        <p:nvSpPr>
          <p:cNvPr id="4" name="Slide Number Placeholder 3"/>
          <p:cNvSpPr>
            <a:spLocks noGrp="1"/>
          </p:cNvSpPr>
          <p:nvPr>
            <p:ph type="sldNum" idx="5"/>
          </p:nvPr>
        </p:nvSpPr>
        <p:spPr/>
        <p:txBody>
          <a:bodyPr/>
          <a:lstStyle/>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a:spLocks noGrp="1"/>
          </p:cNvSpPr>
          <p:nvPr>
            <p:ph type="sldImg"/>
          </p:nvPr>
        </p:nvSpPr>
        <p:spPr/>
      </p:sp>
      <p:sp>
        <p:nvSpPr>
          <p:cNvPr id="3" name="Notes Placeholder 2"/>
          <p:cNvSpPr>
            <a:spLocks noGrp="1"/>
          </p:cNvSpPr>
          <p:nvPr>
            <p:ph type="body" idx="1"/>
          </p:nvPr>
        </p:nvSpPr>
        <p:spPr/>
        <p:txBody>
          <a:bodyPr/>
          <a:lstStyle/>
          <a:p>
            <a:r>
              <a:t>Distinguish a harmful outcome from the intent behind it. Trust can be damaged even when deliberate deception has not been established.</a:t>
            </a:r>
          </a:p>
        </p:txBody>
      </p:sp>
      <p:sp>
        <p:nvSpPr>
          <p:cNvPr id="4" name="Slide Number Placeholder 3"/>
          <p:cNvSpPr>
            <a:spLocks noGrp="1"/>
          </p:cNvSpPr>
          <p:nvPr>
            <p:ph type="sldNum" idx="5"/>
          </p:nvPr>
        </p:nvSpPr>
        <p:spPr/>
        <p:txBody>
          <a:bodyPr/>
          <a:lstStyle/>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a:spLocks noGrp="1"/>
          </p:cNvSpPr>
          <p:nvPr>
            <p:ph type="sldImg"/>
          </p:nvPr>
        </p:nvSpPr>
        <p:spPr/>
      </p:sp>
      <p:sp>
        <p:nvSpPr>
          <p:cNvPr id="3" name="Notes Placeholder 2"/>
          <p:cNvSpPr>
            <a:spLocks noGrp="1"/>
          </p:cNvSpPr>
          <p:nvPr>
            <p:ph type="body" idx="1"/>
          </p:nvPr>
        </p:nvSpPr>
        <p:spPr/>
        <p:txBody>
          <a:bodyPr/>
          <a:lstStyle/>
          <a:p>
            <a:r>
              <a:t>These are working classroom distinctions, not a legal test. Ask what evidence would support each interpretation.</a:t>
            </a:r>
          </a:p>
        </p:txBody>
      </p:sp>
      <p:sp>
        <p:nvSpPr>
          <p:cNvPr id="4" name="Slide Number Placeholder 3"/>
          <p:cNvSpPr>
            <a:spLocks noGrp="1"/>
          </p:cNvSpPr>
          <p:nvPr>
            <p:ph type="sldNum" idx="5"/>
          </p:nvPr>
        </p:nvSpPr>
        <p:spPr/>
        <p:txBody>
          <a:bodyPr/>
          <a:lstStyle/>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a:spLocks noGrp="1"/>
          </p:cNvSpPr>
          <p:nvPr>
            <p:ph type="sldImg"/>
          </p:nvPr>
        </p:nvSpPr>
        <p:spPr/>
      </p:sp>
      <p:sp>
        <p:nvSpPr>
          <p:cNvPr id="3" name="Notes Placeholder 2"/>
          <p:cNvSpPr>
            <a:spLocks noGrp="1"/>
          </p:cNvSpPr>
          <p:nvPr>
            <p:ph type="body" idx="1"/>
          </p:nvPr>
        </p:nvSpPr>
        <p:spPr/>
        <p:txBody>
          <a:bodyPr/>
          <a:lstStyle/>
          <a:p>
            <a:r>
              <a:t>Official sources: https://www.ftc.gov/legal-library/browse/cases-proceedings/172-3203-equifax-inc ; https://www.ftc.gov/news-events/news/press-releases/2019/07/equifax-pay-575-million-part-settlement-ftc-cfpb-states-related-2017-data-breach ; https://www.equifax.com/newsroom/all-news/-/story/equifax-announces-cybersecurity-incident-involving-consumer-information/</a:t>
            </a:r>
          </a:p>
          <a:p>
            <a:r>
              <a:t>Teacher key: B (Negligence) is the best fit for the specific patching failure. Students may argue F if they distinguish the IT failure from other communication evidence, but should not infer deliberate deception merely from a revised breach estimate.</a:t>
            </a:r>
          </a:p>
          <a:p/>
          <a:p>
            <a:r>
              <a:t>Discussion reminder: Ask students to distinguish what evidence supports from what remains unproven.</a:t>
            </a:r>
          </a:p>
        </p:txBody>
      </p:sp>
      <p:sp>
        <p:nvSpPr>
          <p:cNvPr id="4" name="Slide Number Placeholder 3"/>
          <p:cNvSpPr>
            <a:spLocks noGrp="1"/>
          </p:cNvSpPr>
          <p:nvPr>
            <p:ph type="sldNum" idx="5"/>
          </p:nvPr>
        </p:nvSpPr>
        <p:spPr/>
        <p:txBody>
          <a:bodyPr/>
          <a:lstStyle/>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a:spLocks noGrp="1"/>
          </p:cNvSpPr>
          <p:nvPr>
            <p:ph type="sldImg"/>
          </p:nvPr>
        </p:nvSpPr>
        <p:spPr/>
      </p:sp>
      <p:sp>
        <p:nvSpPr>
          <p:cNvPr id="3" name="Notes Placeholder 2"/>
          <p:cNvSpPr>
            <a:spLocks noGrp="1"/>
          </p:cNvSpPr>
          <p:nvPr>
            <p:ph type="body" idx="1"/>
          </p:nvPr>
        </p:nvSpPr>
        <p:spPr/>
        <p:txBody>
          <a:bodyPr/>
          <a:lstStyle/>
          <a:p>
            <a:r>
              <a:t>Official sources: https://www.govinfo.gov/content/pkg/GPO-OILSPILL/html/GPO-OILSPILL.htm ; U.S. Department of the Interior, Report Regarding the Causes of the April 20, 2010 Macondo Well Blowout (2011).</a:t>
            </a:r>
          </a:p>
          <a:p>
            <a:r>
              <a:t>Teacher key: A (Error) is the best fit for the team’s specific incorrect conclusion about test readings. F is reasonable when students also use the official findings on inadequate training/procedures to support negligence. Do not present intent to deceive as proven.</a:t>
            </a:r>
          </a:p>
          <a:p/>
          <a:p>
            <a:r>
              <a:t>Discussion reminder: Ask students to distinguish what evidence supports from what remains unproven.</a:t>
            </a:r>
          </a:p>
        </p:txBody>
      </p:sp>
      <p:sp>
        <p:nvSpPr>
          <p:cNvPr id="4" name="Slide Number Placeholder 3"/>
          <p:cNvSpPr>
            <a:spLocks noGrp="1"/>
          </p:cNvSpPr>
          <p:nvPr>
            <p:ph type="sldNum" idx="5"/>
          </p:nvPr>
        </p:nvSpPr>
        <p:spPr/>
        <p:txBody>
          <a:bodyPr/>
          <a:lstStyle/>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a:spLocks noGrp="1"/>
          </p:cNvSpPr>
          <p:nvPr>
            <p:ph type="sldImg"/>
          </p:nvPr>
        </p:nvSpPr>
        <p:spPr/>
      </p:sp>
      <p:sp>
        <p:nvSpPr>
          <p:cNvPr id="3" name="Notes Placeholder 2"/>
          <p:cNvSpPr>
            <a:spLocks noGrp="1"/>
          </p:cNvSpPr>
          <p:nvPr>
            <p:ph type="body" idx="1"/>
          </p:nvPr>
        </p:nvSpPr>
        <p:spPr/>
        <p:txBody>
          <a:bodyPr/>
          <a:lstStyle/>
          <a:p>
            <a:r>
              <a:t>Official sources: https://files.consumerfinance.gov/f/documents/092016_cfpb_WFBconsentorder.pdf ; https://www.consumerfinance.gov/about-us/newsroom/cfpb-orders-wells-fargo-pay-100-million-fine-largest-penalty-yet-for-widespread-illegal-practice-opening-unauthorized-accounts/</a:t>
            </a:r>
          </a:p>
          <a:p>
            <a:r>
              <a:t>Teacher key: E (Deliberate deception) best fits the employees’ secret creation of unauthorized accounts and phony email addresses. Keep the scope precise: the cited order does not establish that every senior executive knew about each account.</a:t>
            </a:r>
          </a:p>
          <a:p/>
          <a:p>
            <a:r>
              <a:t>Discussion reminder: Ask students to distinguish what evidence supports from what remains unproven.</a:t>
            </a:r>
          </a:p>
        </p:txBody>
      </p:sp>
      <p:sp>
        <p:nvSpPr>
          <p:cNvPr id="4" name="Slide Number Placeholder 3"/>
          <p:cNvSpPr>
            <a:spLocks noGrp="1"/>
          </p:cNvSpPr>
          <p:nvPr>
            <p:ph type="sldNum" idx="5"/>
          </p:nvPr>
        </p:nvSpPr>
        <p:spPr/>
        <p:txBody>
          <a:bodyPr/>
          <a:lstStyle/>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a:spLocks noGrp="1"/>
          </p:cNvSpPr>
          <p:nvPr>
            <p:ph type="sldImg"/>
          </p:nvPr>
        </p:nvSpPr>
        <p:spPr/>
      </p:sp>
      <p:sp>
        <p:nvSpPr>
          <p:cNvPr id="3" name="Notes Placeholder 2"/>
          <p:cNvSpPr>
            <a:spLocks noGrp="1"/>
          </p:cNvSpPr>
          <p:nvPr>
            <p:ph type="body" idx="1"/>
          </p:nvPr>
        </p:nvSpPr>
        <p:spPr/>
        <p:txBody>
          <a:bodyPr/>
          <a:lstStyle/>
          <a:p>
            <a:r>
              <a:t>Allow quiet reading first, then pair comparison. The next slides are adapted classroom readings, not verbatim reproductions.</a:t>
            </a:r>
          </a:p>
        </p:txBody>
      </p:sp>
      <p:sp>
        <p:nvSpPr>
          <p:cNvPr id="4" name="Slide Number Placeholder 3"/>
          <p:cNvSpPr>
            <a:spLocks noGrp="1"/>
          </p:cNvSpPr>
          <p:nvPr>
            <p:ph type="sldNum" idx="5"/>
          </p:nvPr>
        </p:nvSpPr>
        <p:spPr/>
        <p:txBody>
          <a:bodyPr/>
          <a:lstStyle/>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a:spLocks noGrp="1"/>
          </p:cNvSpPr>
          <p:nvPr>
            <p:ph type="sldImg"/>
          </p:nvPr>
        </p:nvSpPr>
        <p:spPr/>
      </p:sp>
      <p:sp>
        <p:nvSpPr>
          <p:cNvPr id="3" name="Notes Placeholder 2"/>
          <p:cNvSpPr>
            <a:spLocks noGrp="1"/>
          </p:cNvSpPr>
          <p:nvPr>
            <p:ph type="body" idx="1"/>
          </p:nvPr>
        </p:nvSpPr>
        <p:spPr/>
        <p:txBody>
          <a:bodyPr/>
          <a:lstStyle/>
          <a:p>
            <a:r>
              <a:t>Internal organisational causes are optional and evidence-dependent. Students do not have to investigate company culture to select a suitable topic.</a:t>
            </a:r>
          </a:p>
        </p:txBody>
      </p:sp>
      <p:sp>
        <p:nvSpPr>
          <p:cNvPr id="4" name="Slide Number Placeholder 3"/>
          <p:cNvSpPr>
            <a:spLocks noGrp="1"/>
          </p:cNvSpPr>
          <p:nvPr>
            <p:ph type="sldNum" idx="5"/>
          </p:nvPr>
        </p:nvSpPr>
        <p:spPr/>
        <p:txBody>
          <a:bodyPr/>
          <a:lstStyle/>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a:spLocks noGrp="1"/>
          </p:cNvSpPr>
          <p:nvPr>
            <p:ph type="sldImg"/>
          </p:nvPr>
        </p:nvSpPr>
        <p:spPr/>
      </p:sp>
      <p:sp>
        <p:nvSpPr>
          <p:cNvPr id="3" name="Notes Placeholder 2"/>
          <p:cNvSpPr>
            <a:spLocks noGrp="1"/>
          </p:cNvSpPr>
          <p:nvPr>
            <p:ph type="body" idx="1"/>
          </p:nvPr>
        </p:nvSpPr>
        <p:spPr/>
        <p:txBody>
          <a:bodyPr/>
          <a:lstStyle/>
          <a:p>
            <a:r>
              <a:t>Connect speaking up to the handbook theme while keeping the case-selection scope clear. Students should not invent a whistleblower or internal-pressure storyline.</a:t>
            </a:r>
          </a:p>
        </p:txBody>
      </p:sp>
      <p:sp>
        <p:nvSpPr>
          <p:cNvPr id="4" name="Slide Number Placeholder 3"/>
          <p:cNvSpPr>
            <a:spLocks noGrp="1"/>
          </p:cNvSpPr>
          <p:nvPr>
            <p:ph type="sldNum" idx="5"/>
          </p:nvPr>
        </p:nvSpPr>
        <p:spPr/>
        <p:txBody>
          <a:bodyPr/>
          <a:lstStyle/>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a:spLocks noGrp="1"/>
          </p:cNvSpPr>
          <p:nvPr>
            <p:ph type="sldImg"/>
          </p:nvPr>
        </p:nvSpPr>
        <p:spPr/>
      </p:sp>
      <p:sp>
        <p:nvSpPr>
          <p:cNvPr id="3" name="Notes Placeholder 2"/>
          <p:cNvSpPr>
            <a:spLocks noGrp="1"/>
          </p:cNvSpPr>
          <p:nvPr>
            <p:ph type="body" idx="1"/>
          </p:nvPr>
        </p:nvSpPr>
        <p:spPr/>
        <p:txBody>
          <a:bodyPr/>
          <a:lstStyle/>
          <a:p/>
        </p:txBody>
      </p:sp>
      <p:sp>
        <p:nvSpPr>
          <p:cNvPr id="4" name="Slide Number Placeholder 3"/>
          <p:cNvSpPr>
            <a:spLocks noGrp="1"/>
          </p:cNvSpPr>
          <p:nvPr>
            <p:ph type="sldNum" idx="5"/>
          </p:nvPr>
        </p:nvSpPr>
        <p:spPr/>
        <p:txBody>
          <a:bodyPr/>
          <a:lstStyle/>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a:spLocks noGrp="1"/>
          </p:cNvSpPr>
          <p:nvPr>
            <p:ph type="sldImg"/>
          </p:nvPr>
        </p:nvSpPr>
        <p:spPr/>
      </p:sp>
      <p:sp>
        <p:nvSpPr>
          <p:cNvPr id="3" name="Notes Placeholder 2"/>
          <p:cNvSpPr>
            <a:spLocks noGrp="1"/>
          </p:cNvSpPr>
          <p:nvPr>
            <p:ph type="body" idx="1"/>
          </p:nvPr>
        </p:nvSpPr>
        <p:spPr/>
        <p:txBody>
          <a:bodyPr/>
          <a:lstStyle/>
          <a:p/>
        </p:txBody>
      </p:sp>
      <p:sp>
        <p:nvSpPr>
          <p:cNvPr id="4" name="Slide Number Placeholder 3"/>
          <p:cNvSpPr>
            <a:spLocks noGrp="1"/>
          </p:cNvSpPr>
          <p:nvPr>
            <p:ph type="sldNum" idx="5"/>
          </p:nvPr>
        </p:nvSpPr>
        <p:spPr/>
        <p:txBody>
          <a:bodyPr/>
          <a:lstStyle/>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a:spLocks noGrp="1"/>
          </p:cNvSpPr>
          <p:nvPr>
            <p:ph type="sldImg"/>
          </p:nvPr>
        </p:nvSpPr>
        <p:spPr/>
      </p:sp>
      <p:sp>
        <p:nvSpPr>
          <p:cNvPr id="3" name="Notes Placeholder 2"/>
          <p:cNvSpPr>
            <a:spLocks noGrp="1"/>
          </p:cNvSpPr>
          <p:nvPr>
            <p:ph type="body" idx="1"/>
          </p:nvPr>
        </p:nvSpPr>
        <p:spPr/>
        <p:txBody>
          <a:bodyPr/>
          <a:lstStyle/>
          <a:p>
            <a:r>
              <a:t>This is a candidate case question for teaching, not a completed answer. Students should independently gather reliable sources and verify later outcomes. The decision point must be supported by the case timeline.</a:t>
            </a:r>
          </a:p>
        </p:txBody>
      </p:sp>
      <p:sp>
        <p:nvSpPr>
          <p:cNvPr id="4" name="Slide Number Placeholder 3"/>
          <p:cNvSpPr>
            <a:spLocks noGrp="1"/>
          </p:cNvSpPr>
          <p:nvPr>
            <p:ph type="sldNum" idx="5"/>
          </p:nvPr>
        </p:nvSpPr>
        <p:spPr/>
        <p:txBody>
          <a:bodyPr/>
          <a:lstStyle/>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a:spLocks noGrp="1"/>
          </p:cNvSpPr>
          <p:nvPr>
            <p:ph type="sldImg"/>
          </p:nvPr>
        </p:nvSpPr>
        <p:spPr/>
      </p:sp>
      <p:sp>
        <p:nvSpPr>
          <p:cNvPr id="3" name="Notes Placeholder 2"/>
          <p:cNvSpPr>
            <a:spLocks noGrp="1"/>
          </p:cNvSpPr>
          <p:nvPr>
            <p:ph type="body" idx="1"/>
          </p:nvPr>
        </p:nvSpPr>
        <p:spPr/>
        <p:txBody>
          <a:bodyPr/>
          <a:lstStyle/>
          <a:p>
            <a:r>
              <a:t>Internal company analysis is not essential to topic selection. It becomes useful when the case is about pressure or when reliable evidence identifies an organisational factor.</a:t>
            </a:r>
          </a:p>
        </p:txBody>
      </p:sp>
      <p:sp>
        <p:nvSpPr>
          <p:cNvPr id="4" name="Slide Number Placeholder 3"/>
          <p:cNvSpPr>
            <a:spLocks noGrp="1"/>
          </p:cNvSpPr>
          <p:nvPr>
            <p:ph type="sldNum" idx="5"/>
          </p:nvPr>
        </p:nvSpPr>
        <p:spPr/>
        <p:txBody>
          <a:bodyPr/>
          <a:lstStyle/>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a:spLocks noGrp="1"/>
          </p:cNvSpPr>
          <p:nvPr>
            <p:ph type="sldImg"/>
          </p:nvPr>
        </p:nvSpPr>
        <p:spPr/>
      </p:sp>
      <p:sp>
        <p:nvSpPr>
          <p:cNvPr id="3" name="Notes Placeholder 2"/>
          <p:cNvSpPr>
            <a:spLocks noGrp="1"/>
          </p:cNvSpPr>
          <p:nvPr>
            <p:ph type="body" idx="1"/>
          </p:nvPr>
        </p:nvSpPr>
        <p:spPr/>
        <p:txBody>
          <a:bodyPr/>
          <a:lstStyle/>
          <a:p>
            <a:r>
              <a:t>Students complete and submit this proposal form at the end of the 40-minute workshop. It focuses on case suitability and evidence, not the final ethical recommendation.</a:t>
            </a:r>
          </a:p>
        </p:txBody>
      </p:sp>
      <p:sp>
        <p:nvSpPr>
          <p:cNvPr id="4" name="Slide Number Placeholder 3"/>
          <p:cNvSpPr>
            <a:spLocks noGrp="1"/>
          </p:cNvSpPr>
          <p:nvPr>
            <p:ph type="sldNum" idx="5"/>
          </p:nvPr>
        </p:nvSpPr>
        <p:spPr/>
        <p:txBody>
          <a:bodyPr/>
          <a:lstStyle/>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a:spLocks noGrp="1"/>
          </p:cNvSpPr>
          <p:nvPr>
            <p:ph type="sldImg"/>
          </p:nvPr>
        </p:nvSpPr>
        <p:spPr/>
      </p:sp>
      <p:sp>
        <p:nvSpPr>
          <p:cNvPr id="3" name="Notes Placeholder 2"/>
          <p:cNvSpPr>
            <a:spLocks noGrp="1"/>
          </p:cNvSpPr>
          <p:nvPr>
            <p:ph type="body" idx="1"/>
          </p:nvPr>
        </p:nvSpPr>
        <p:spPr/>
        <p:txBody>
          <a:bodyPr/>
          <a:lstStyle/>
          <a:p>
            <a:r>
              <a:t>Students submit one selected topic. They may keep the second candidate as a backup.</a:t>
            </a:r>
          </a:p>
        </p:txBody>
      </p:sp>
      <p:sp>
        <p:nvSpPr>
          <p:cNvPr id="4" name="Slide Number Placeholder 3"/>
          <p:cNvSpPr>
            <a:spLocks noGrp="1"/>
          </p:cNvSpPr>
          <p:nvPr>
            <p:ph type="sldNum" idx="5"/>
          </p:nvPr>
        </p:nvSpPr>
        <p:spPr/>
        <p:txBody>
          <a:bodyPr/>
          <a:lstStyle/>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a:spLocks noGrp="1"/>
          </p:cNvSpPr>
          <p:nvPr>
            <p:ph type="sldImg"/>
          </p:nvPr>
        </p:nvSpPr>
        <p:spPr/>
      </p:sp>
      <p:sp>
        <p:nvSpPr>
          <p:cNvPr id="3" name="Notes Placeholder 2"/>
          <p:cNvSpPr>
            <a:spLocks noGrp="1"/>
          </p:cNvSpPr>
          <p:nvPr>
            <p:ph type="body" idx="1"/>
          </p:nvPr>
        </p:nvSpPr>
        <p:spPr/>
        <p:txBody>
          <a:bodyPr/>
          <a:lstStyle/>
          <a:p>
            <a:r>
              <a:t>Close by distinguishing a selected topic from a completed analysis. Week 5 develops the ethical theories, comparison, alternatives and recommendation.</a:t>
            </a:r>
          </a:p>
        </p:txBody>
      </p:sp>
      <p:sp>
        <p:nvSpPr>
          <p:cNvPr id="4" name="Slide Number Placeholder 3"/>
          <p:cNvSpPr>
            <a:spLocks noGrp="1"/>
          </p:cNvSpPr>
          <p:nvPr>
            <p:ph type="sldNum" idx="5"/>
          </p:nvPr>
        </p:nvSpPr>
        <p:spPr/>
        <p:txBody>
          <a:bodyPr/>
          <a:lstStyle/>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a:spLocks noGrp="1"/>
          </p:cNvSpPr>
          <p:nvPr>
            <p:ph type="sldImg"/>
          </p:nvPr>
        </p:nvSpPr>
        <p:spPr/>
      </p:sp>
      <p:sp>
        <p:nvSpPr>
          <p:cNvPr id="3" name="Notes Placeholder 2"/>
          <p:cNvSpPr>
            <a:spLocks noGrp="1"/>
          </p:cNvSpPr>
          <p:nvPr>
            <p:ph type="body" idx="1"/>
          </p:nvPr>
        </p:nvSpPr>
        <p:spPr/>
        <p:txBody>
          <a:bodyPr/>
          <a:lstStyle/>
          <a:p>
            <a:r>
              <a:t>Reading Week announcement. There is no class on Friday 30 October 2026. Week Five resumes on Friday 6 November 2026.</a:t>
            </a:r>
          </a:p>
        </p:txBody>
      </p:sp>
      <p:sp>
        <p:nvSpPr>
          <p:cNvPr id="4" name="Slide Number Placeholder 3"/>
          <p:cNvSpPr>
            <a:spLocks noGrp="1"/>
          </p:cNvSpPr>
          <p:nvPr>
            <p:ph type="sldNum" idx="5"/>
          </p:nvPr>
        </p:nvSpPr>
        <p:spPr/>
        <p:txBody>
          <a:bodyPr/>
          <a:lstStyle/>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a:spLocks noGrp="1"/>
          </p:cNvSpPr>
          <p:nvPr>
            <p:ph type="sldImg"/>
          </p:nvPr>
        </p:nvSpPr>
        <p:spPr/>
      </p:sp>
      <p:sp>
        <p:nvSpPr>
          <p:cNvPr id="3" name="Notes Placeholder 2"/>
          <p:cNvSpPr>
            <a:spLocks noGrp="1"/>
          </p:cNvSpPr>
          <p:nvPr>
            <p:ph type="body" idx="1"/>
          </p:nvPr>
        </p:nvSpPr>
        <p:spPr/>
        <p:txBody>
          <a:bodyPr/>
          <a:lstStyle/>
          <a:p>
            <a:r>
              <a:t>Question and discussion slide.</a:t>
            </a:r>
          </a:p>
        </p:txBody>
      </p:sp>
      <p:sp>
        <p:nvSpPr>
          <p:cNvPr id="4" name="Slide Number Placeholder 3"/>
          <p:cNvSpPr>
            <a:spLocks noGrp="1"/>
          </p:cNvSpPr>
          <p:nvPr>
            <p:ph type="sldNum" idx="5"/>
          </p:nvPr>
        </p:nvSpPr>
        <p:spPr/>
        <p:txBody>
          <a:bodyPr/>
          <a:lstStyle/>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a:spLocks noGrp="1"/>
          </p:cNvSpPr>
          <p:nvPr>
            <p:ph type="sldImg"/>
          </p:nvPr>
        </p:nvSpPr>
        <p:spPr/>
      </p:sp>
      <p:sp>
        <p:nvSpPr>
          <p:cNvPr id="3" name="Notes Placeholder 2"/>
          <p:cNvSpPr>
            <a:spLocks noGrp="1"/>
          </p:cNvSpPr>
          <p:nvPr>
            <p:ph type="body" idx="1"/>
          </p:nvPr>
        </p:nvSpPr>
        <p:spPr/>
        <p:txBody>
          <a:bodyPr/>
          <a:lstStyle/>
          <a:p>
            <a:r>
              <a:t>Closing slide. Contact email: l.zhang@uwtsd.ac.uk.</a:t>
            </a:r>
          </a:p>
        </p:txBody>
      </p:sp>
      <p:sp>
        <p:nvSpPr>
          <p:cNvPr id="4" name="Slide Number Placeholder 3"/>
          <p:cNvSpPr>
            <a:spLocks noGrp="1"/>
          </p:cNvSpPr>
          <p:nvPr>
            <p:ph type="sldNum" idx="5"/>
          </p:nvPr>
        </p:nvSpPr>
        <p:spPr/>
        <p:txBody>
          <a:bodyPr/>
          <a:lstStyle/>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p:sp>
        <p:nvSpPr>
          <p:cNvPr id="3" name="Title"/>
          <p:cNvSpPr>
            <a:spLocks noGrp="1"/>
          </p:cNvSpPr>
          <p:nvPr>
            <p:ph type="title"/>
          </p:nvPr>
        </p:nvSpPr>
        <p:spPr>
          <a:xfrm>
            <a:off x="1219200" y="2590800"/>
            <a:ext cx="9753600" cy="990600"/>
          </a:xfrm>
          <a:prstGeom prst="rect">
            <a:avLst/>
          </a:prstGeom>
          <a:noFill/>
          <a:ln>
            <a:noFill/>
            <a:prstDash val="solid"/>
          </a:ln>
        </p:spPr>
        <p:txBody>
          <a:bodyPr wrap="square" lIns="0" tIns="0" rIns="0" bIns="0" anchor="ctr">
            <a:normAutofit/>
          </a:bodyPr>
          <a:lstStyle>
            <a:defPPr algn="ctr">
              <a:defRPr sz="4800" b="1">
                <a:solidFill>
                  <a:schemeClr val="tx1"/>
                </a:solidFill>
                <a:latin typeface="+mj-lt"/>
                <a:ea typeface="+mj-lt"/>
                <a:cs typeface="+mj-lt"/>
              </a:defRPr>
            </a:defPPr>
            <a:lvl1pPr marL="0" indent="0" algn="ctr">
              <a:lnSpc>
                <a:spcPct val="110000"/>
              </a:lnSpc>
              <a:spcBef>
                <a:spcPts val="0"/>
              </a:spcBef>
              <a:spcAft>
                <a:spcPts val="0"/>
              </a:spcAft>
              <a:buNone/>
              <a:defRPr sz="4800" b="1">
                <a:solidFill>
                  <a:schemeClr val="tx1"/>
                </a:solidFill>
                <a:latin typeface="+mj-lt"/>
                <a:ea typeface="+mj-lt"/>
                <a:cs typeface="+mj-lt"/>
              </a:defRPr>
            </a:lvl1pPr>
            <a:lvl2pPr marL="0" indent="0" algn="ctr">
              <a:lnSpc>
                <a:spcPct val="110000"/>
              </a:lnSpc>
              <a:spcBef>
                <a:spcPts val="0"/>
              </a:spcBef>
              <a:spcAft>
                <a:spcPts val="0"/>
              </a:spcAft>
              <a:buNone/>
              <a:defRPr sz="4800" b="1">
                <a:solidFill>
                  <a:schemeClr val="tx1"/>
                </a:solidFill>
                <a:latin typeface="+mj-lt"/>
                <a:ea typeface="+mj-lt"/>
                <a:cs typeface="+mj-lt"/>
              </a:defRPr>
            </a:lvl2pPr>
            <a:lvl3pPr marL="0" indent="0" algn="ctr">
              <a:lnSpc>
                <a:spcPct val="110000"/>
              </a:lnSpc>
              <a:spcBef>
                <a:spcPts val="0"/>
              </a:spcBef>
              <a:spcAft>
                <a:spcPts val="0"/>
              </a:spcAft>
              <a:buNone/>
              <a:defRPr sz="4800" b="1">
                <a:solidFill>
                  <a:schemeClr val="tx1"/>
                </a:solidFill>
                <a:latin typeface="+mj-lt"/>
                <a:ea typeface="+mj-lt"/>
                <a:cs typeface="+mj-lt"/>
              </a:defRPr>
            </a:lvl3pPr>
            <a:lvl4pPr marL="0" indent="0" algn="ctr">
              <a:lnSpc>
                <a:spcPct val="110000"/>
              </a:lnSpc>
              <a:spcBef>
                <a:spcPts val="0"/>
              </a:spcBef>
              <a:spcAft>
                <a:spcPts val="0"/>
              </a:spcAft>
              <a:buNone/>
              <a:defRPr sz="4800" b="1">
                <a:solidFill>
                  <a:schemeClr val="tx1"/>
                </a:solidFill>
                <a:latin typeface="+mj-lt"/>
                <a:ea typeface="+mj-lt"/>
                <a:cs typeface="+mj-lt"/>
              </a:defRPr>
            </a:lvl4pPr>
            <a:lvl5pPr marL="0" indent="0" algn="ctr">
              <a:lnSpc>
                <a:spcPct val="110000"/>
              </a:lnSpc>
              <a:spcBef>
                <a:spcPts val="0"/>
              </a:spcBef>
              <a:spcAft>
                <a:spcPts val="0"/>
              </a:spcAft>
              <a:buNone/>
              <a:defRPr sz="4800" b="1">
                <a:solidFill>
                  <a:schemeClr val="tx1"/>
                </a:solidFill>
                <a:latin typeface="+mj-lt"/>
                <a:ea typeface="+mj-lt"/>
                <a:cs typeface="+mj-lt"/>
              </a:defRPr>
            </a:lvl5pPr>
            <a:lvl6pPr marL="0" indent="0" algn="ctr">
              <a:lnSpc>
                <a:spcPct val="110000"/>
              </a:lnSpc>
              <a:spcBef>
                <a:spcPts val="0"/>
              </a:spcBef>
              <a:spcAft>
                <a:spcPts val="0"/>
              </a:spcAft>
              <a:buNone/>
              <a:defRPr sz="4800" b="1">
                <a:solidFill>
                  <a:schemeClr val="tx1"/>
                </a:solidFill>
                <a:latin typeface="+mj-lt"/>
                <a:ea typeface="+mj-lt"/>
                <a:cs typeface="+mj-lt"/>
              </a:defRPr>
            </a:lvl6pPr>
            <a:lvl7pPr marL="0" indent="0" algn="ctr">
              <a:lnSpc>
                <a:spcPct val="110000"/>
              </a:lnSpc>
              <a:spcBef>
                <a:spcPts val="0"/>
              </a:spcBef>
              <a:spcAft>
                <a:spcPts val="0"/>
              </a:spcAft>
              <a:buNone/>
              <a:defRPr sz="4800" b="1">
                <a:solidFill>
                  <a:schemeClr val="tx1"/>
                </a:solidFill>
                <a:latin typeface="+mj-lt"/>
                <a:ea typeface="+mj-lt"/>
                <a:cs typeface="+mj-lt"/>
              </a:defRPr>
            </a:lvl7pPr>
            <a:lvl8pPr marL="0" indent="0" algn="ctr">
              <a:lnSpc>
                <a:spcPct val="110000"/>
              </a:lnSpc>
              <a:spcBef>
                <a:spcPts val="0"/>
              </a:spcBef>
              <a:spcAft>
                <a:spcPts val="0"/>
              </a:spcAft>
              <a:buNone/>
              <a:defRPr sz="4800" b="1">
                <a:solidFill>
                  <a:schemeClr val="tx1"/>
                </a:solidFill>
                <a:latin typeface="+mj-lt"/>
                <a:ea typeface="+mj-lt"/>
                <a:cs typeface="+mj-lt"/>
              </a:defRPr>
            </a:lvl8pPr>
            <a:lvl9pPr marL="0" indent="0" algn="ctr">
              <a:lnSpc>
                <a:spcPct val="110000"/>
              </a:lnSpc>
              <a:spcBef>
                <a:spcPts val="0"/>
              </a:spcBef>
              <a:spcAft>
                <a:spcPts val="0"/>
              </a:spcAft>
              <a:buNone/>
              <a:defRPr sz="4800" b="1">
                <a:solidFill>
                  <a:schemeClr val="tx1"/>
                </a:solidFill>
                <a:latin typeface="+mj-lt"/>
                <a:ea typeface="+mj-lt"/>
                <a:cs typeface="+mj-lt"/>
              </a:defRPr>
            </a:lvl9pPr>
          </a:lstStyle>
          <a:p/>
        </p:txBody>
      </p:sp>
      <p:sp>
        <p:nvSpPr>
          <p:cNvPr id="2" name="Subtitle"/>
          <p:cNvSpPr>
            <a:spLocks noGrp="1"/>
          </p:cNvSpPr>
          <p:nvPr>
            <p:ph type="subTitle" idx="1"/>
          </p:nvPr>
        </p:nvSpPr>
        <p:spPr>
          <a:xfrm>
            <a:off x="1828800" y="3771900"/>
            <a:ext cx="8534400" cy="762000"/>
          </a:xfrm>
          <a:prstGeom prst="rect">
            <a:avLst/>
          </a:prstGeom>
          <a:noFill/>
          <a:ln>
            <a:noFill/>
            <a:prstDash val="solid"/>
          </a:ln>
        </p:spPr>
        <p:txBody>
          <a:bodyPr wrap="square" lIns="0" tIns="0" rIns="0" bIns="0" anchor="ctr">
            <a:normAutofit/>
          </a:bodyPr>
          <a:lstStyle>
            <a:defPPr algn="ctr">
              <a:defRPr sz="2100" b="0">
                <a:solidFill>
                  <a:schemeClr val="tx1"/>
                </a:solidFill>
                <a:latin typeface="+mn-lt"/>
                <a:ea typeface="+mn-lt"/>
                <a:cs typeface="+mn-lt"/>
              </a:defRPr>
            </a:defPPr>
            <a:lvl1pPr marL="0" indent="0" algn="ctr">
              <a:lnSpc>
                <a:spcPct val="110000"/>
              </a:lnSpc>
              <a:spcBef>
                <a:spcPts val="0"/>
              </a:spcBef>
              <a:spcAft>
                <a:spcPts val="0"/>
              </a:spcAft>
              <a:buNone/>
              <a:defRPr sz="2100" b="0">
                <a:solidFill>
                  <a:schemeClr val="tx1"/>
                </a:solidFill>
                <a:latin typeface="+mn-lt"/>
                <a:ea typeface="+mn-lt"/>
                <a:cs typeface="+mn-lt"/>
              </a:defRPr>
            </a:lvl1pPr>
            <a:lvl2pPr marL="0" indent="0" algn="ctr">
              <a:lnSpc>
                <a:spcPct val="110000"/>
              </a:lnSpc>
              <a:spcBef>
                <a:spcPts val="0"/>
              </a:spcBef>
              <a:spcAft>
                <a:spcPts val="0"/>
              </a:spcAft>
              <a:buNone/>
              <a:defRPr sz="2100" b="0">
                <a:solidFill>
                  <a:schemeClr val="tx1"/>
                </a:solidFill>
                <a:latin typeface="+mn-lt"/>
                <a:ea typeface="+mn-lt"/>
                <a:cs typeface="+mn-lt"/>
              </a:defRPr>
            </a:lvl2pPr>
            <a:lvl3pPr marL="0" indent="0" algn="ctr">
              <a:lnSpc>
                <a:spcPct val="110000"/>
              </a:lnSpc>
              <a:spcBef>
                <a:spcPts val="0"/>
              </a:spcBef>
              <a:spcAft>
                <a:spcPts val="0"/>
              </a:spcAft>
              <a:buNone/>
              <a:defRPr sz="2100" b="0">
                <a:solidFill>
                  <a:schemeClr val="tx1"/>
                </a:solidFill>
                <a:latin typeface="+mn-lt"/>
                <a:ea typeface="+mn-lt"/>
                <a:cs typeface="+mn-lt"/>
              </a:defRPr>
            </a:lvl3pPr>
            <a:lvl4pPr marL="0" indent="0" algn="ctr">
              <a:lnSpc>
                <a:spcPct val="110000"/>
              </a:lnSpc>
              <a:spcBef>
                <a:spcPts val="0"/>
              </a:spcBef>
              <a:spcAft>
                <a:spcPts val="0"/>
              </a:spcAft>
              <a:buNone/>
              <a:defRPr sz="2100" b="0">
                <a:solidFill>
                  <a:schemeClr val="tx1"/>
                </a:solidFill>
                <a:latin typeface="+mn-lt"/>
                <a:ea typeface="+mn-lt"/>
                <a:cs typeface="+mn-lt"/>
              </a:defRPr>
            </a:lvl4pPr>
            <a:lvl5pPr marL="0" indent="0" algn="ctr">
              <a:lnSpc>
                <a:spcPct val="110000"/>
              </a:lnSpc>
              <a:spcBef>
                <a:spcPts val="0"/>
              </a:spcBef>
              <a:spcAft>
                <a:spcPts val="0"/>
              </a:spcAft>
              <a:buNone/>
              <a:defRPr sz="2100" b="0">
                <a:solidFill>
                  <a:schemeClr val="tx1"/>
                </a:solidFill>
                <a:latin typeface="+mn-lt"/>
                <a:ea typeface="+mn-lt"/>
                <a:cs typeface="+mn-lt"/>
              </a:defRPr>
            </a:lvl5pPr>
            <a:lvl6pPr marL="0" indent="0" algn="ctr">
              <a:lnSpc>
                <a:spcPct val="110000"/>
              </a:lnSpc>
              <a:spcBef>
                <a:spcPts val="0"/>
              </a:spcBef>
              <a:spcAft>
                <a:spcPts val="0"/>
              </a:spcAft>
              <a:buNone/>
              <a:defRPr sz="2100" b="0">
                <a:solidFill>
                  <a:schemeClr val="tx1"/>
                </a:solidFill>
                <a:latin typeface="+mn-lt"/>
                <a:ea typeface="+mn-lt"/>
                <a:cs typeface="+mn-lt"/>
              </a:defRPr>
            </a:lvl6pPr>
            <a:lvl7pPr marL="0" indent="0" algn="ctr">
              <a:lnSpc>
                <a:spcPct val="110000"/>
              </a:lnSpc>
              <a:spcBef>
                <a:spcPts val="0"/>
              </a:spcBef>
              <a:spcAft>
                <a:spcPts val="0"/>
              </a:spcAft>
              <a:buNone/>
              <a:defRPr sz="2100" b="0">
                <a:solidFill>
                  <a:schemeClr val="tx1"/>
                </a:solidFill>
                <a:latin typeface="+mn-lt"/>
                <a:ea typeface="+mn-lt"/>
                <a:cs typeface="+mn-lt"/>
              </a:defRPr>
            </a:lvl7pPr>
            <a:lvl8pPr marL="0" indent="0" algn="ctr">
              <a:lnSpc>
                <a:spcPct val="110000"/>
              </a:lnSpc>
              <a:spcBef>
                <a:spcPts val="0"/>
              </a:spcBef>
              <a:spcAft>
                <a:spcPts val="0"/>
              </a:spcAft>
              <a:buNone/>
              <a:defRPr sz="2100" b="0">
                <a:solidFill>
                  <a:schemeClr val="tx1"/>
                </a:solidFill>
                <a:latin typeface="+mn-lt"/>
                <a:ea typeface="+mn-lt"/>
                <a:cs typeface="+mn-lt"/>
              </a:defRPr>
            </a:lvl8pPr>
            <a:lvl9pPr marL="0" indent="0" algn="ctr">
              <a:lnSpc>
                <a:spcPct val="110000"/>
              </a:lnSpc>
              <a:spcBef>
                <a:spcPts val="0"/>
              </a:spcBef>
              <a:spcAft>
                <a:spcPts val="0"/>
              </a:spcAft>
              <a:buNone/>
              <a:defRPr sz="2100" b="0">
                <a:solidFill>
                  <a:schemeClr val="tx1"/>
                </a:solidFill>
                <a:latin typeface="+mn-lt"/>
                <a:ea typeface="+mn-lt"/>
                <a:cs typeface="+mn-lt"/>
              </a:defRPr>
            </a:lvl9pPr>
          </a:lstStyl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cSld name="Section Header">
    <p:spTree>
      <p:nvGrpSpPr>
        <p:cNvPr id="1" name=""/>
        <p:cNvGrpSpPr/>
        <p:nvPr/>
      </p:nvGrpSpPr>
      <p:grpSpPr/>
      <p:sp>
        <p:nvSpPr>
          <p:cNvPr id="2" name="Section title"/>
          <p:cNvSpPr>
            <a:spLocks noGrp="1"/>
          </p:cNvSpPr>
          <p:nvPr>
            <p:ph type="title"/>
          </p:nvPr>
        </p:nvSpPr>
        <p:spPr>
          <a:xfrm>
            <a:off x="1219200" y="2857500"/>
            <a:ext cx="9753600" cy="1143000"/>
          </a:xfrm>
          <a:prstGeom prst="rect">
            <a:avLst/>
          </a:prstGeom>
          <a:noFill/>
          <a:ln>
            <a:noFill/>
            <a:prstDash val="solid"/>
          </a:ln>
        </p:spPr>
        <p:txBody>
          <a:bodyPr wrap="square" lIns="0" tIns="0" rIns="0" bIns="0" anchor="ctr">
            <a:normAutofit/>
          </a:bodyPr>
          <a:lstStyle>
            <a:defPPr algn="ctr">
              <a:defRPr sz="4200" b="1">
                <a:solidFill>
                  <a:schemeClr val="tx1"/>
                </a:solidFill>
                <a:latin typeface="+mj-lt"/>
                <a:ea typeface="+mj-lt"/>
                <a:cs typeface="+mj-lt"/>
              </a:defRPr>
            </a:defPPr>
            <a:lvl1pPr marL="0" indent="0" algn="ctr">
              <a:lnSpc>
                <a:spcPct val="110000"/>
              </a:lnSpc>
              <a:spcBef>
                <a:spcPts val="0"/>
              </a:spcBef>
              <a:spcAft>
                <a:spcPts val="0"/>
              </a:spcAft>
              <a:buNone/>
              <a:defRPr sz="4200" b="1">
                <a:solidFill>
                  <a:schemeClr val="tx1"/>
                </a:solidFill>
                <a:latin typeface="+mj-lt"/>
                <a:ea typeface="+mj-lt"/>
                <a:cs typeface="+mj-lt"/>
              </a:defRPr>
            </a:lvl1pPr>
            <a:lvl2pPr marL="0" indent="0" algn="ctr">
              <a:lnSpc>
                <a:spcPct val="110000"/>
              </a:lnSpc>
              <a:spcBef>
                <a:spcPts val="0"/>
              </a:spcBef>
              <a:spcAft>
                <a:spcPts val="0"/>
              </a:spcAft>
              <a:buNone/>
              <a:defRPr sz="4200" b="1">
                <a:solidFill>
                  <a:schemeClr val="tx1"/>
                </a:solidFill>
                <a:latin typeface="+mj-lt"/>
                <a:ea typeface="+mj-lt"/>
                <a:cs typeface="+mj-lt"/>
              </a:defRPr>
            </a:lvl2pPr>
            <a:lvl3pPr marL="0" indent="0" algn="ctr">
              <a:lnSpc>
                <a:spcPct val="110000"/>
              </a:lnSpc>
              <a:spcBef>
                <a:spcPts val="0"/>
              </a:spcBef>
              <a:spcAft>
                <a:spcPts val="0"/>
              </a:spcAft>
              <a:buNone/>
              <a:defRPr sz="4200" b="1">
                <a:solidFill>
                  <a:schemeClr val="tx1"/>
                </a:solidFill>
                <a:latin typeface="+mj-lt"/>
                <a:ea typeface="+mj-lt"/>
                <a:cs typeface="+mj-lt"/>
              </a:defRPr>
            </a:lvl3pPr>
            <a:lvl4pPr marL="0" indent="0" algn="ctr">
              <a:lnSpc>
                <a:spcPct val="110000"/>
              </a:lnSpc>
              <a:spcBef>
                <a:spcPts val="0"/>
              </a:spcBef>
              <a:spcAft>
                <a:spcPts val="0"/>
              </a:spcAft>
              <a:buNone/>
              <a:defRPr sz="4200" b="1">
                <a:solidFill>
                  <a:schemeClr val="tx1"/>
                </a:solidFill>
                <a:latin typeface="+mj-lt"/>
                <a:ea typeface="+mj-lt"/>
                <a:cs typeface="+mj-lt"/>
              </a:defRPr>
            </a:lvl4pPr>
            <a:lvl5pPr marL="0" indent="0" algn="ctr">
              <a:lnSpc>
                <a:spcPct val="110000"/>
              </a:lnSpc>
              <a:spcBef>
                <a:spcPts val="0"/>
              </a:spcBef>
              <a:spcAft>
                <a:spcPts val="0"/>
              </a:spcAft>
              <a:buNone/>
              <a:defRPr sz="4200" b="1">
                <a:solidFill>
                  <a:schemeClr val="tx1"/>
                </a:solidFill>
                <a:latin typeface="+mj-lt"/>
                <a:ea typeface="+mj-lt"/>
                <a:cs typeface="+mj-lt"/>
              </a:defRPr>
            </a:lvl5pPr>
            <a:lvl6pPr marL="0" indent="0" algn="ctr">
              <a:lnSpc>
                <a:spcPct val="110000"/>
              </a:lnSpc>
              <a:spcBef>
                <a:spcPts val="0"/>
              </a:spcBef>
              <a:spcAft>
                <a:spcPts val="0"/>
              </a:spcAft>
              <a:buNone/>
              <a:defRPr sz="4200" b="1">
                <a:solidFill>
                  <a:schemeClr val="tx1"/>
                </a:solidFill>
                <a:latin typeface="+mj-lt"/>
                <a:ea typeface="+mj-lt"/>
                <a:cs typeface="+mj-lt"/>
              </a:defRPr>
            </a:lvl6pPr>
            <a:lvl7pPr marL="0" indent="0" algn="ctr">
              <a:lnSpc>
                <a:spcPct val="110000"/>
              </a:lnSpc>
              <a:spcBef>
                <a:spcPts val="0"/>
              </a:spcBef>
              <a:spcAft>
                <a:spcPts val="0"/>
              </a:spcAft>
              <a:buNone/>
              <a:defRPr sz="4200" b="1">
                <a:solidFill>
                  <a:schemeClr val="tx1"/>
                </a:solidFill>
                <a:latin typeface="+mj-lt"/>
                <a:ea typeface="+mj-lt"/>
                <a:cs typeface="+mj-lt"/>
              </a:defRPr>
            </a:lvl7pPr>
            <a:lvl8pPr marL="0" indent="0" algn="ctr">
              <a:lnSpc>
                <a:spcPct val="110000"/>
              </a:lnSpc>
              <a:spcBef>
                <a:spcPts val="0"/>
              </a:spcBef>
              <a:spcAft>
                <a:spcPts val="0"/>
              </a:spcAft>
              <a:buNone/>
              <a:defRPr sz="4200" b="1">
                <a:solidFill>
                  <a:schemeClr val="tx1"/>
                </a:solidFill>
                <a:latin typeface="+mj-lt"/>
                <a:ea typeface="+mj-lt"/>
                <a:cs typeface="+mj-lt"/>
              </a:defRPr>
            </a:lvl8pPr>
            <a:lvl9pPr marL="0" indent="0" algn="ctr">
              <a:lnSpc>
                <a:spcPct val="110000"/>
              </a:lnSpc>
              <a:spcBef>
                <a:spcPts val="0"/>
              </a:spcBef>
              <a:spcAft>
                <a:spcPts val="0"/>
              </a:spcAft>
              <a:buNone/>
              <a:defRPr sz="4200" b="1">
                <a:solidFill>
                  <a:schemeClr val="tx1"/>
                </a:solidFill>
                <a:latin typeface="+mj-lt"/>
                <a:ea typeface="+mj-lt"/>
                <a:cs typeface="+mj-lt"/>
              </a:defRPr>
            </a:lvl9pPr>
          </a:lstStyle>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Title and Body">
    <p:spTree>
      <p:nvGrpSpPr>
        <p:cNvPr id="1" name=""/>
        <p:cNvGrpSpPr/>
        <p:nvPr/>
      </p:nvGrpSpPr>
      <p:grpSpPr/>
      <p:sp>
        <p:nvSpPr>
          <p:cNvPr id="3" name="Title"/>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defPPr algn="l">
              <a:defRPr sz="3300" b="1">
                <a:solidFill>
                  <a:schemeClr val="tx1"/>
                </a:solidFill>
                <a:latin typeface="+mj-lt"/>
                <a:ea typeface="+mj-lt"/>
                <a:cs typeface="+mj-lt"/>
              </a:defRPr>
            </a:defPPr>
            <a:lvl1pPr marL="0" indent="0" algn="l">
              <a:lnSpc>
                <a:spcPct val="110000"/>
              </a:lnSpc>
              <a:spcBef>
                <a:spcPts val="0"/>
              </a:spcBef>
              <a:spcAft>
                <a:spcPts val="0"/>
              </a:spcAft>
              <a:buNone/>
              <a:defRPr sz="3300" b="1">
                <a:solidFill>
                  <a:schemeClr val="tx1"/>
                </a:solidFill>
                <a:latin typeface="+mj-lt"/>
                <a:ea typeface="+mj-lt"/>
                <a:cs typeface="+mj-lt"/>
              </a:defRPr>
            </a:lvl1pPr>
            <a:lvl2pPr marL="0" indent="0" algn="l">
              <a:lnSpc>
                <a:spcPct val="110000"/>
              </a:lnSpc>
              <a:spcBef>
                <a:spcPts val="0"/>
              </a:spcBef>
              <a:spcAft>
                <a:spcPts val="0"/>
              </a:spcAft>
              <a:buNone/>
              <a:defRPr sz="3300" b="1">
                <a:solidFill>
                  <a:schemeClr val="tx1"/>
                </a:solidFill>
                <a:latin typeface="+mj-lt"/>
                <a:ea typeface="+mj-lt"/>
                <a:cs typeface="+mj-lt"/>
              </a:defRPr>
            </a:lvl2pPr>
            <a:lvl3pPr marL="0" indent="0" algn="l">
              <a:lnSpc>
                <a:spcPct val="110000"/>
              </a:lnSpc>
              <a:spcBef>
                <a:spcPts val="0"/>
              </a:spcBef>
              <a:spcAft>
                <a:spcPts val="0"/>
              </a:spcAft>
              <a:buNone/>
              <a:defRPr sz="3300" b="1">
                <a:solidFill>
                  <a:schemeClr val="tx1"/>
                </a:solidFill>
                <a:latin typeface="+mj-lt"/>
                <a:ea typeface="+mj-lt"/>
                <a:cs typeface="+mj-lt"/>
              </a:defRPr>
            </a:lvl3pPr>
            <a:lvl4pPr marL="0" indent="0" algn="l">
              <a:lnSpc>
                <a:spcPct val="110000"/>
              </a:lnSpc>
              <a:spcBef>
                <a:spcPts val="0"/>
              </a:spcBef>
              <a:spcAft>
                <a:spcPts val="0"/>
              </a:spcAft>
              <a:buNone/>
              <a:defRPr sz="3300" b="1">
                <a:solidFill>
                  <a:schemeClr val="tx1"/>
                </a:solidFill>
                <a:latin typeface="+mj-lt"/>
                <a:ea typeface="+mj-lt"/>
                <a:cs typeface="+mj-lt"/>
              </a:defRPr>
            </a:lvl4pPr>
            <a:lvl5pPr marL="0" indent="0" algn="l">
              <a:lnSpc>
                <a:spcPct val="110000"/>
              </a:lnSpc>
              <a:spcBef>
                <a:spcPts val="0"/>
              </a:spcBef>
              <a:spcAft>
                <a:spcPts val="0"/>
              </a:spcAft>
              <a:buNone/>
              <a:defRPr sz="3300" b="1">
                <a:solidFill>
                  <a:schemeClr val="tx1"/>
                </a:solidFill>
                <a:latin typeface="+mj-lt"/>
                <a:ea typeface="+mj-lt"/>
                <a:cs typeface="+mj-lt"/>
              </a:defRPr>
            </a:lvl5pPr>
            <a:lvl6pPr marL="0" indent="0" algn="l">
              <a:lnSpc>
                <a:spcPct val="110000"/>
              </a:lnSpc>
              <a:spcBef>
                <a:spcPts val="0"/>
              </a:spcBef>
              <a:spcAft>
                <a:spcPts val="0"/>
              </a:spcAft>
              <a:buNone/>
              <a:defRPr sz="3300" b="1">
                <a:solidFill>
                  <a:schemeClr val="tx1"/>
                </a:solidFill>
                <a:latin typeface="+mj-lt"/>
                <a:ea typeface="+mj-lt"/>
                <a:cs typeface="+mj-lt"/>
              </a:defRPr>
            </a:lvl6pPr>
            <a:lvl7pPr marL="0" indent="0" algn="l">
              <a:lnSpc>
                <a:spcPct val="110000"/>
              </a:lnSpc>
              <a:spcBef>
                <a:spcPts val="0"/>
              </a:spcBef>
              <a:spcAft>
                <a:spcPts val="0"/>
              </a:spcAft>
              <a:buNone/>
              <a:defRPr sz="3300" b="1">
                <a:solidFill>
                  <a:schemeClr val="tx1"/>
                </a:solidFill>
                <a:latin typeface="+mj-lt"/>
                <a:ea typeface="+mj-lt"/>
                <a:cs typeface="+mj-lt"/>
              </a:defRPr>
            </a:lvl7pPr>
            <a:lvl8pPr marL="0" indent="0" algn="l">
              <a:lnSpc>
                <a:spcPct val="110000"/>
              </a:lnSpc>
              <a:spcBef>
                <a:spcPts val="0"/>
              </a:spcBef>
              <a:spcAft>
                <a:spcPts val="0"/>
              </a:spcAft>
              <a:buNone/>
              <a:defRPr sz="3300" b="1">
                <a:solidFill>
                  <a:schemeClr val="tx1"/>
                </a:solidFill>
                <a:latin typeface="+mj-lt"/>
                <a:ea typeface="+mj-lt"/>
                <a:cs typeface="+mj-lt"/>
              </a:defRPr>
            </a:lvl8pPr>
            <a:lvl9pPr marL="0" indent="0" algn="l">
              <a:lnSpc>
                <a:spcPct val="110000"/>
              </a:lnSpc>
              <a:spcBef>
                <a:spcPts val="0"/>
              </a:spcBef>
              <a:spcAft>
                <a:spcPts val="0"/>
              </a:spcAft>
              <a:buNone/>
              <a:defRPr sz="3300" b="1">
                <a:solidFill>
                  <a:schemeClr val="tx1"/>
                </a:solidFill>
                <a:latin typeface="+mj-lt"/>
                <a:ea typeface="+mj-lt"/>
                <a:cs typeface="+mj-lt"/>
              </a:defRPr>
            </a:lvl9pPr>
          </a:lstStyle>
          <a:p/>
        </p:txBody>
      </p:sp>
      <p:sp>
        <p:nvSpPr>
          <p:cNvPr id="2" name="Body"/>
          <p:cNvSpPr>
            <a:spLocks noGrp="1"/>
          </p:cNvSpPr>
          <p:nvPr>
            <p:ph type="body" idx="1"/>
          </p:nvPr>
        </p:nvSpPr>
        <p:spPr>
          <a:xfrm>
            <a:off x="685800" y="1905000"/>
            <a:ext cx="10820400" cy="4267200"/>
          </a:xfrm>
          <a:prstGeom prst="rect">
            <a:avLst/>
          </a:prstGeom>
          <a:noFill/>
          <a:ln>
            <a:noFill/>
            <a:prstDash val="solid"/>
          </a:ln>
        </p:spPr>
        <p:txBody>
          <a:bodyPr wrap="square" lIns="0" tIns="0" rIns="0" bIns="0" anchor="t">
            <a:normAutofit/>
          </a:bodyPr>
          <a:lstStyle>
            <a:defPPr algn="l">
              <a:defRPr sz="2250" b="0">
                <a:solidFill>
                  <a:schemeClr val="tx1"/>
                </a:solidFill>
                <a:latin typeface="+mn-lt"/>
                <a:ea typeface="+mn-lt"/>
                <a:cs typeface="+mn-lt"/>
              </a:defRPr>
            </a:defPPr>
            <a:lvl1pPr marL="228600" indent="-228600" algn="l">
              <a:lnSpc>
                <a:spcPct val="110000"/>
              </a:lnSpc>
              <a:spcBef>
                <a:spcPts val="0"/>
              </a:spcBef>
              <a:spcAft>
                <a:spcPts val="1200"/>
              </a:spcAft>
              <a:buChar char="•"/>
              <a:defRPr sz="2250" b="0">
                <a:solidFill>
                  <a:schemeClr val="tx1"/>
                </a:solidFill>
                <a:latin typeface="+mn-lt"/>
                <a:ea typeface="+mn-lt"/>
                <a:cs typeface="+mn-lt"/>
              </a:defRPr>
            </a:lvl1pPr>
            <a:lvl2pPr marL="533400" indent="-228600" algn="l">
              <a:lnSpc>
                <a:spcPct val="110000"/>
              </a:lnSpc>
              <a:spcBef>
                <a:spcPts val="0"/>
              </a:spcBef>
              <a:spcAft>
                <a:spcPts val="1200"/>
              </a:spcAft>
              <a:buChar char="•"/>
              <a:defRPr sz="2250" b="0">
                <a:solidFill>
                  <a:schemeClr val="tx1"/>
                </a:solidFill>
                <a:latin typeface="+mn-lt"/>
                <a:ea typeface="+mn-lt"/>
                <a:cs typeface="+mn-lt"/>
              </a:defRPr>
            </a:lvl2pPr>
            <a:lvl3pPr marL="838200" indent="-228600" algn="l">
              <a:lnSpc>
                <a:spcPct val="110000"/>
              </a:lnSpc>
              <a:spcBef>
                <a:spcPts val="0"/>
              </a:spcBef>
              <a:spcAft>
                <a:spcPts val="1200"/>
              </a:spcAft>
              <a:buChar char="•"/>
              <a:defRPr sz="2250" b="0">
                <a:solidFill>
                  <a:schemeClr val="tx1"/>
                </a:solidFill>
                <a:latin typeface="+mn-lt"/>
                <a:ea typeface="+mn-lt"/>
                <a:cs typeface="+mn-lt"/>
              </a:defRPr>
            </a:lvl3pPr>
            <a:lvl4pPr marL="1143000" indent="-228600" algn="l">
              <a:lnSpc>
                <a:spcPct val="110000"/>
              </a:lnSpc>
              <a:spcBef>
                <a:spcPts val="0"/>
              </a:spcBef>
              <a:spcAft>
                <a:spcPts val="1200"/>
              </a:spcAft>
              <a:buChar char="•"/>
              <a:defRPr sz="2250" b="0">
                <a:solidFill>
                  <a:schemeClr val="tx1"/>
                </a:solidFill>
                <a:latin typeface="+mn-lt"/>
                <a:ea typeface="+mn-lt"/>
                <a:cs typeface="+mn-lt"/>
              </a:defRPr>
            </a:lvl4pPr>
            <a:lvl5pPr marL="1447800" indent="-228600" algn="l">
              <a:lnSpc>
                <a:spcPct val="110000"/>
              </a:lnSpc>
              <a:spcBef>
                <a:spcPts val="0"/>
              </a:spcBef>
              <a:spcAft>
                <a:spcPts val="1200"/>
              </a:spcAft>
              <a:buChar char="•"/>
              <a:defRPr sz="2250" b="0">
                <a:solidFill>
                  <a:schemeClr val="tx1"/>
                </a:solidFill>
                <a:latin typeface="+mn-lt"/>
                <a:ea typeface="+mn-lt"/>
                <a:cs typeface="+mn-lt"/>
              </a:defRPr>
            </a:lvl5pPr>
            <a:lvl6pPr marL="1752600" indent="-228600" algn="l">
              <a:lnSpc>
                <a:spcPct val="110000"/>
              </a:lnSpc>
              <a:spcBef>
                <a:spcPts val="0"/>
              </a:spcBef>
              <a:spcAft>
                <a:spcPts val="1200"/>
              </a:spcAft>
              <a:buChar char="•"/>
              <a:defRPr sz="2250" b="0">
                <a:solidFill>
                  <a:schemeClr val="tx1"/>
                </a:solidFill>
                <a:latin typeface="+mn-lt"/>
                <a:ea typeface="+mn-lt"/>
                <a:cs typeface="+mn-lt"/>
              </a:defRPr>
            </a:lvl6pPr>
            <a:lvl7pPr marL="2057400" indent="-228600" algn="l">
              <a:lnSpc>
                <a:spcPct val="110000"/>
              </a:lnSpc>
              <a:spcBef>
                <a:spcPts val="0"/>
              </a:spcBef>
              <a:spcAft>
                <a:spcPts val="1200"/>
              </a:spcAft>
              <a:buChar char="•"/>
              <a:defRPr sz="2250" b="0">
                <a:solidFill>
                  <a:schemeClr val="tx1"/>
                </a:solidFill>
                <a:latin typeface="+mn-lt"/>
                <a:ea typeface="+mn-lt"/>
                <a:cs typeface="+mn-lt"/>
              </a:defRPr>
            </a:lvl7pPr>
            <a:lvl8pPr marL="2362200" indent="-228600" algn="l">
              <a:lnSpc>
                <a:spcPct val="110000"/>
              </a:lnSpc>
              <a:spcBef>
                <a:spcPts val="0"/>
              </a:spcBef>
              <a:spcAft>
                <a:spcPts val="1200"/>
              </a:spcAft>
              <a:buChar char="•"/>
              <a:defRPr sz="2250" b="0">
                <a:solidFill>
                  <a:schemeClr val="tx1"/>
                </a:solidFill>
                <a:latin typeface="+mn-lt"/>
                <a:ea typeface="+mn-lt"/>
                <a:cs typeface="+mn-lt"/>
              </a:defRPr>
            </a:lvl8pPr>
            <a:lvl9pPr marL="2667000" indent="-228600" algn="l">
              <a:lnSpc>
                <a:spcPct val="110000"/>
              </a:lnSpc>
              <a:spcBef>
                <a:spcPts val="0"/>
              </a:spcBef>
              <a:spcAft>
                <a:spcPts val="1200"/>
              </a:spcAft>
              <a:buChar char="•"/>
              <a:defRPr sz="2250" b="0">
                <a:solidFill>
                  <a:schemeClr val="tx1"/>
                </a:solidFill>
                <a:latin typeface="+mn-lt"/>
                <a:ea typeface="+mn-lt"/>
                <a:cs typeface="+mn-lt"/>
              </a:defRPr>
            </a:lvl9pPr>
          </a:lstStyle>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Title and Two Column">
    <p:spTree>
      <p:nvGrpSpPr>
        <p:cNvPr id="1" name=""/>
        <p:cNvGrpSpPr/>
        <p:nvPr/>
      </p:nvGrpSpPr>
      <p:grpSpPr/>
      <p:sp>
        <p:nvSpPr>
          <p:cNvPr id="4" name="Title"/>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defPPr algn="l">
              <a:defRPr sz="3300" b="1">
                <a:solidFill>
                  <a:schemeClr val="tx1"/>
                </a:solidFill>
                <a:latin typeface="+mj-lt"/>
                <a:ea typeface="+mj-lt"/>
                <a:cs typeface="+mj-lt"/>
              </a:defRPr>
            </a:defPPr>
            <a:lvl1pPr marL="0" indent="0" algn="l">
              <a:lnSpc>
                <a:spcPct val="110000"/>
              </a:lnSpc>
              <a:spcBef>
                <a:spcPts val="0"/>
              </a:spcBef>
              <a:spcAft>
                <a:spcPts val="0"/>
              </a:spcAft>
              <a:buNone/>
              <a:defRPr sz="3300" b="1">
                <a:solidFill>
                  <a:schemeClr val="tx1"/>
                </a:solidFill>
                <a:latin typeface="+mj-lt"/>
                <a:ea typeface="+mj-lt"/>
                <a:cs typeface="+mj-lt"/>
              </a:defRPr>
            </a:lvl1pPr>
            <a:lvl2pPr marL="0" indent="0" algn="l">
              <a:lnSpc>
                <a:spcPct val="110000"/>
              </a:lnSpc>
              <a:spcBef>
                <a:spcPts val="0"/>
              </a:spcBef>
              <a:spcAft>
                <a:spcPts val="0"/>
              </a:spcAft>
              <a:buNone/>
              <a:defRPr sz="3300" b="1">
                <a:solidFill>
                  <a:schemeClr val="tx1"/>
                </a:solidFill>
                <a:latin typeface="+mj-lt"/>
                <a:ea typeface="+mj-lt"/>
                <a:cs typeface="+mj-lt"/>
              </a:defRPr>
            </a:lvl2pPr>
            <a:lvl3pPr marL="0" indent="0" algn="l">
              <a:lnSpc>
                <a:spcPct val="110000"/>
              </a:lnSpc>
              <a:spcBef>
                <a:spcPts val="0"/>
              </a:spcBef>
              <a:spcAft>
                <a:spcPts val="0"/>
              </a:spcAft>
              <a:buNone/>
              <a:defRPr sz="3300" b="1">
                <a:solidFill>
                  <a:schemeClr val="tx1"/>
                </a:solidFill>
                <a:latin typeface="+mj-lt"/>
                <a:ea typeface="+mj-lt"/>
                <a:cs typeface="+mj-lt"/>
              </a:defRPr>
            </a:lvl3pPr>
            <a:lvl4pPr marL="0" indent="0" algn="l">
              <a:lnSpc>
                <a:spcPct val="110000"/>
              </a:lnSpc>
              <a:spcBef>
                <a:spcPts val="0"/>
              </a:spcBef>
              <a:spcAft>
                <a:spcPts val="0"/>
              </a:spcAft>
              <a:buNone/>
              <a:defRPr sz="3300" b="1">
                <a:solidFill>
                  <a:schemeClr val="tx1"/>
                </a:solidFill>
                <a:latin typeface="+mj-lt"/>
                <a:ea typeface="+mj-lt"/>
                <a:cs typeface="+mj-lt"/>
              </a:defRPr>
            </a:lvl4pPr>
            <a:lvl5pPr marL="0" indent="0" algn="l">
              <a:lnSpc>
                <a:spcPct val="110000"/>
              </a:lnSpc>
              <a:spcBef>
                <a:spcPts val="0"/>
              </a:spcBef>
              <a:spcAft>
                <a:spcPts val="0"/>
              </a:spcAft>
              <a:buNone/>
              <a:defRPr sz="3300" b="1">
                <a:solidFill>
                  <a:schemeClr val="tx1"/>
                </a:solidFill>
                <a:latin typeface="+mj-lt"/>
                <a:ea typeface="+mj-lt"/>
                <a:cs typeface="+mj-lt"/>
              </a:defRPr>
            </a:lvl5pPr>
            <a:lvl6pPr marL="0" indent="0" algn="l">
              <a:lnSpc>
                <a:spcPct val="110000"/>
              </a:lnSpc>
              <a:spcBef>
                <a:spcPts val="0"/>
              </a:spcBef>
              <a:spcAft>
                <a:spcPts val="0"/>
              </a:spcAft>
              <a:buNone/>
              <a:defRPr sz="3300" b="1">
                <a:solidFill>
                  <a:schemeClr val="tx1"/>
                </a:solidFill>
                <a:latin typeface="+mj-lt"/>
                <a:ea typeface="+mj-lt"/>
                <a:cs typeface="+mj-lt"/>
              </a:defRPr>
            </a:lvl6pPr>
            <a:lvl7pPr marL="0" indent="0" algn="l">
              <a:lnSpc>
                <a:spcPct val="110000"/>
              </a:lnSpc>
              <a:spcBef>
                <a:spcPts val="0"/>
              </a:spcBef>
              <a:spcAft>
                <a:spcPts val="0"/>
              </a:spcAft>
              <a:buNone/>
              <a:defRPr sz="3300" b="1">
                <a:solidFill>
                  <a:schemeClr val="tx1"/>
                </a:solidFill>
                <a:latin typeface="+mj-lt"/>
                <a:ea typeface="+mj-lt"/>
                <a:cs typeface="+mj-lt"/>
              </a:defRPr>
            </a:lvl7pPr>
            <a:lvl8pPr marL="0" indent="0" algn="l">
              <a:lnSpc>
                <a:spcPct val="110000"/>
              </a:lnSpc>
              <a:spcBef>
                <a:spcPts val="0"/>
              </a:spcBef>
              <a:spcAft>
                <a:spcPts val="0"/>
              </a:spcAft>
              <a:buNone/>
              <a:defRPr sz="3300" b="1">
                <a:solidFill>
                  <a:schemeClr val="tx1"/>
                </a:solidFill>
                <a:latin typeface="+mj-lt"/>
                <a:ea typeface="+mj-lt"/>
                <a:cs typeface="+mj-lt"/>
              </a:defRPr>
            </a:lvl8pPr>
            <a:lvl9pPr marL="0" indent="0" algn="l">
              <a:lnSpc>
                <a:spcPct val="110000"/>
              </a:lnSpc>
              <a:spcBef>
                <a:spcPts val="0"/>
              </a:spcBef>
              <a:spcAft>
                <a:spcPts val="0"/>
              </a:spcAft>
              <a:buNone/>
              <a:defRPr sz="3300" b="1">
                <a:solidFill>
                  <a:schemeClr val="tx1"/>
                </a:solidFill>
                <a:latin typeface="+mj-lt"/>
                <a:ea typeface="+mj-lt"/>
                <a:cs typeface="+mj-lt"/>
              </a:defRPr>
            </a:lvl9pPr>
          </a:lstStyle>
          <a:p/>
        </p:txBody>
      </p:sp>
      <p:sp>
        <p:nvSpPr>
          <p:cNvPr id="2" name="Left column"/>
          <p:cNvSpPr>
            <a:spLocks noGrp="1"/>
          </p:cNvSpPr>
          <p:nvPr>
            <p:ph type="body" idx="1"/>
          </p:nvPr>
        </p:nvSpPr>
        <p:spPr>
          <a:xfrm>
            <a:off x="685800" y="1905000"/>
            <a:ext cx="5029200" cy="4267200"/>
          </a:xfrm>
          <a:prstGeom prst="rect">
            <a:avLst/>
          </a:prstGeom>
          <a:noFill/>
          <a:ln>
            <a:noFill/>
            <a:prstDash val="solid"/>
          </a:ln>
        </p:spPr>
        <p:txBody>
          <a:bodyPr wrap="square" lIns="0" tIns="0" rIns="0" bIns="0" anchor="t">
            <a:normAutofit/>
          </a:bodyPr>
          <a:lstStyle>
            <a:defPPr algn="l">
              <a:defRPr sz="2100" b="0">
                <a:solidFill>
                  <a:schemeClr val="tx1"/>
                </a:solidFill>
                <a:latin typeface="+mn-lt"/>
                <a:ea typeface="+mn-lt"/>
                <a:cs typeface="+mn-lt"/>
              </a:defRPr>
            </a:defPPr>
            <a:lvl1pPr marL="228600" indent="-228600" algn="l">
              <a:lnSpc>
                <a:spcPct val="110000"/>
              </a:lnSpc>
              <a:spcBef>
                <a:spcPts val="0"/>
              </a:spcBef>
              <a:spcAft>
                <a:spcPts val="1200"/>
              </a:spcAft>
              <a:buChar char="•"/>
              <a:defRPr sz="2100" b="0">
                <a:solidFill>
                  <a:schemeClr val="tx1"/>
                </a:solidFill>
                <a:latin typeface="+mn-lt"/>
                <a:ea typeface="+mn-lt"/>
                <a:cs typeface="+mn-lt"/>
              </a:defRPr>
            </a:lvl1pPr>
            <a:lvl2pPr marL="533400" indent="-228600" algn="l">
              <a:lnSpc>
                <a:spcPct val="110000"/>
              </a:lnSpc>
              <a:spcBef>
                <a:spcPts val="0"/>
              </a:spcBef>
              <a:spcAft>
                <a:spcPts val="1200"/>
              </a:spcAft>
              <a:buChar char="•"/>
              <a:defRPr sz="2100" b="0">
                <a:solidFill>
                  <a:schemeClr val="tx1"/>
                </a:solidFill>
                <a:latin typeface="+mn-lt"/>
                <a:ea typeface="+mn-lt"/>
                <a:cs typeface="+mn-lt"/>
              </a:defRPr>
            </a:lvl2pPr>
            <a:lvl3pPr marL="838200" indent="-228600" algn="l">
              <a:lnSpc>
                <a:spcPct val="110000"/>
              </a:lnSpc>
              <a:spcBef>
                <a:spcPts val="0"/>
              </a:spcBef>
              <a:spcAft>
                <a:spcPts val="1200"/>
              </a:spcAft>
              <a:buChar char="•"/>
              <a:defRPr sz="2100" b="0">
                <a:solidFill>
                  <a:schemeClr val="tx1"/>
                </a:solidFill>
                <a:latin typeface="+mn-lt"/>
                <a:ea typeface="+mn-lt"/>
                <a:cs typeface="+mn-lt"/>
              </a:defRPr>
            </a:lvl3pPr>
            <a:lvl4pPr marL="1143000" indent="-228600" algn="l">
              <a:lnSpc>
                <a:spcPct val="110000"/>
              </a:lnSpc>
              <a:spcBef>
                <a:spcPts val="0"/>
              </a:spcBef>
              <a:spcAft>
                <a:spcPts val="1200"/>
              </a:spcAft>
              <a:buChar char="•"/>
              <a:defRPr sz="2100" b="0">
                <a:solidFill>
                  <a:schemeClr val="tx1"/>
                </a:solidFill>
                <a:latin typeface="+mn-lt"/>
                <a:ea typeface="+mn-lt"/>
                <a:cs typeface="+mn-lt"/>
              </a:defRPr>
            </a:lvl4pPr>
            <a:lvl5pPr marL="1447800" indent="-228600" algn="l">
              <a:lnSpc>
                <a:spcPct val="110000"/>
              </a:lnSpc>
              <a:spcBef>
                <a:spcPts val="0"/>
              </a:spcBef>
              <a:spcAft>
                <a:spcPts val="1200"/>
              </a:spcAft>
              <a:buChar char="•"/>
              <a:defRPr sz="2100" b="0">
                <a:solidFill>
                  <a:schemeClr val="tx1"/>
                </a:solidFill>
                <a:latin typeface="+mn-lt"/>
                <a:ea typeface="+mn-lt"/>
                <a:cs typeface="+mn-lt"/>
              </a:defRPr>
            </a:lvl5pPr>
            <a:lvl6pPr marL="1752600" indent="-228600" algn="l">
              <a:lnSpc>
                <a:spcPct val="110000"/>
              </a:lnSpc>
              <a:spcBef>
                <a:spcPts val="0"/>
              </a:spcBef>
              <a:spcAft>
                <a:spcPts val="1200"/>
              </a:spcAft>
              <a:buChar char="•"/>
              <a:defRPr sz="2100" b="0">
                <a:solidFill>
                  <a:schemeClr val="tx1"/>
                </a:solidFill>
                <a:latin typeface="+mn-lt"/>
                <a:ea typeface="+mn-lt"/>
                <a:cs typeface="+mn-lt"/>
              </a:defRPr>
            </a:lvl6pPr>
            <a:lvl7pPr marL="2057400" indent="-228600" algn="l">
              <a:lnSpc>
                <a:spcPct val="110000"/>
              </a:lnSpc>
              <a:spcBef>
                <a:spcPts val="0"/>
              </a:spcBef>
              <a:spcAft>
                <a:spcPts val="1200"/>
              </a:spcAft>
              <a:buChar char="•"/>
              <a:defRPr sz="2100" b="0">
                <a:solidFill>
                  <a:schemeClr val="tx1"/>
                </a:solidFill>
                <a:latin typeface="+mn-lt"/>
                <a:ea typeface="+mn-lt"/>
                <a:cs typeface="+mn-lt"/>
              </a:defRPr>
            </a:lvl7pPr>
            <a:lvl8pPr marL="2362200" indent="-228600" algn="l">
              <a:lnSpc>
                <a:spcPct val="110000"/>
              </a:lnSpc>
              <a:spcBef>
                <a:spcPts val="0"/>
              </a:spcBef>
              <a:spcAft>
                <a:spcPts val="1200"/>
              </a:spcAft>
              <a:buChar char="•"/>
              <a:defRPr sz="2100" b="0">
                <a:solidFill>
                  <a:schemeClr val="tx1"/>
                </a:solidFill>
                <a:latin typeface="+mn-lt"/>
                <a:ea typeface="+mn-lt"/>
                <a:cs typeface="+mn-lt"/>
              </a:defRPr>
            </a:lvl8pPr>
            <a:lvl9pPr marL="2667000" indent="-228600" algn="l">
              <a:lnSpc>
                <a:spcPct val="110000"/>
              </a:lnSpc>
              <a:spcBef>
                <a:spcPts val="0"/>
              </a:spcBef>
              <a:spcAft>
                <a:spcPts val="1200"/>
              </a:spcAft>
              <a:buChar char="•"/>
              <a:defRPr sz="2100" b="0">
                <a:solidFill>
                  <a:schemeClr val="tx1"/>
                </a:solidFill>
                <a:latin typeface="+mn-lt"/>
                <a:ea typeface="+mn-lt"/>
                <a:cs typeface="+mn-lt"/>
              </a:defRPr>
            </a:lvl9pPr>
          </a:lstStyle>
          <a:p/>
        </p:txBody>
      </p:sp>
      <p:sp>
        <p:nvSpPr>
          <p:cNvPr id="3" name="Right column"/>
          <p:cNvSpPr>
            <a:spLocks noGrp="1"/>
          </p:cNvSpPr>
          <p:nvPr>
            <p:ph type="body" idx="2"/>
          </p:nvPr>
        </p:nvSpPr>
        <p:spPr>
          <a:xfrm>
            <a:off x="6477000" y="1905000"/>
            <a:ext cx="5029200" cy="4267200"/>
          </a:xfrm>
          <a:prstGeom prst="rect">
            <a:avLst/>
          </a:prstGeom>
          <a:noFill/>
          <a:ln>
            <a:noFill/>
            <a:prstDash val="solid"/>
          </a:ln>
        </p:spPr>
        <p:txBody>
          <a:bodyPr wrap="square" lIns="0" tIns="0" rIns="0" bIns="0" anchor="t">
            <a:normAutofit/>
          </a:bodyPr>
          <a:lstStyle>
            <a:defPPr algn="l">
              <a:defRPr sz="2100" b="0">
                <a:solidFill>
                  <a:schemeClr val="tx1"/>
                </a:solidFill>
                <a:latin typeface="+mn-lt"/>
                <a:ea typeface="+mn-lt"/>
                <a:cs typeface="+mn-lt"/>
              </a:defRPr>
            </a:defPPr>
            <a:lvl1pPr marL="228600" indent="-228600" algn="l">
              <a:lnSpc>
                <a:spcPct val="110000"/>
              </a:lnSpc>
              <a:spcBef>
                <a:spcPts val="0"/>
              </a:spcBef>
              <a:spcAft>
                <a:spcPts val="1200"/>
              </a:spcAft>
              <a:buChar char="•"/>
              <a:defRPr sz="2100" b="0">
                <a:solidFill>
                  <a:schemeClr val="tx1"/>
                </a:solidFill>
                <a:latin typeface="+mn-lt"/>
                <a:ea typeface="+mn-lt"/>
                <a:cs typeface="+mn-lt"/>
              </a:defRPr>
            </a:lvl1pPr>
            <a:lvl2pPr marL="533400" indent="-228600" algn="l">
              <a:lnSpc>
                <a:spcPct val="110000"/>
              </a:lnSpc>
              <a:spcBef>
                <a:spcPts val="0"/>
              </a:spcBef>
              <a:spcAft>
                <a:spcPts val="1200"/>
              </a:spcAft>
              <a:buChar char="•"/>
              <a:defRPr sz="2100" b="0">
                <a:solidFill>
                  <a:schemeClr val="tx1"/>
                </a:solidFill>
                <a:latin typeface="+mn-lt"/>
                <a:ea typeface="+mn-lt"/>
                <a:cs typeface="+mn-lt"/>
              </a:defRPr>
            </a:lvl2pPr>
            <a:lvl3pPr marL="838200" indent="-228600" algn="l">
              <a:lnSpc>
                <a:spcPct val="110000"/>
              </a:lnSpc>
              <a:spcBef>
                <a:spcPts val="0"/>
              </a:spcBef>
              <a:spcAft>
                <a:spcPts val="1200"/>
              </a:spcAft>
              <a:buChar char="•"/>
              <a:defRPr sz="2100" b="0">
                <a:solidFill>
                  <a:schemeClr val="tx1"/>
                </a:solidFill>
                <a:latin typeface="+mn-lt"/>
                <a:ea typeface="+mn-lt"/>
                <a:cs typeface="+mn-lt"/>
              </a:defRPr>
            </a:lvl3pPr>
            <a:lvl4pPr marL="1143000" indent="-228600" algn="l">
              <a:lnSpc>
                <a:spcPct val="110000"/>
              </a:lnSpc>
              <a:spcBef>
                <a:spcPts val="0"/>
              </a:spcBef>
              <a:spcAft>
                <a:spcPts val="1200"/>
              </a:spcAft>
              <a:buChar char="•"/>
              <a:defRPr sz="2100" b="0">
                <a:solidFill>
                  <a:schemeClr val="tx1"/>
                </a:solidFill>
                <a:latin typeface="+mn-lt"/>
                <a:ea typeface="+mn-lt"/>
                <a:cs typeface="+mn-lt"/>
              </a:defRPr>
            </a:lvl4pPr>
            <a:lvl5pPr marL="1447800" indent="-228600" algn="l">
              <a:lnSpc>
                <a:spcPct val="110000"/>
              </a:lnSpc>
              <a:spcBef>
                <a:spcPts val="0"/>
              </a:spcBef>
              <a:spcAft>
                <a:spcPts val="1200"/>
              </a:spcAft>
              <a:buChar char="•"/>
              <a:defRPr sz="2100" b="0">
                <a:solidFill>
                  <a:schemeClr val="tx1"/>
                </a:solidFill>
                <a:latin typeface="+mn-lt"/>
                <a:ea typeface="+mn-lt"/>
                <a:cs typeface="+mn-lt"/>
              </a:defRPr>
            </a:lvl5pPr>
            <a:lvl6pPr marL="1752600" indent="-228600" algn="l">
              <a:lnSpc>
                <a:spcPct val="110000"/>
              </a:lnSpc>
              <a:spcBef>
                <a:spcPts val="0"/>
              </a:spcBef>
              <a:spcAft>
                <a:spcPts val="1200"/>
              </a:spcAft>
              <a:buChar char="•"/>
              <a:defRPr sz="2100" b="0">
                <a:solidFill>
                  <a:schemeClr val="tx1"/>
                </a:solidFill>
                <a:latin typeface="+mn-lt"/>
                <a:ea typeface="+mn-lt"/>
                <a:cs typeface="+mn-lt"/>
              </a:defRPr>
            </a:lvl6pPr>
            <a:lvl7pPr marL="2057400" indent="-228600" algn="l">
              <a:lnSpc>
                <a:spcPct val="110000"/>
              </a:lnSpc>
              <a:spcBef>
                <a:spcPts val="0"/>
              </a:spcBef>
              <a:spcAft>
                <a:spcPts val="1200"/>
              </a:spcAft>
              <a:buChar char="•"/>
              <a:defRPr sz="2100" b="0">
                <a:solidFill>
                  <a:schemeClr val="tx1"/>
                </a:solidFill>
                <a:latin typeface="+mn-lt"/>
                <a:ea typeface="+mn-lt"/>
                <a:cs typeface="+mn-lt"/>
              </a:defRPr>
            </a:lvl7pPr>
            <a:lvl8pPr marL="2362200" indent="-228600" algn="l">
              <a:lnSpc>
                <a:spcPct val="110000"/>
              </a:lnSpc>
              <a:spcBef>
                <a:spcPts val="0"/>
              </a:spcBef>
              <a:spcAft>
                <a:spcPts val="1200"/>
              </a:spcAft>
              <a:buChar char="•"/>
              <a:defRPr sz="2100" b="0">
                <a:solidFill>
                  <a:schemeClr val="tx1"/>
                </a:solidFill>
                <a:latin typeface="+mn-lt"/>
                <a:ea typeface="+mn-lt"/>
                <a:cs typeface="+mn-lt"/>
              </a:defRPr>
            </a:lvl8pPr>
            <a:lvl9pPr marL="2667000" indent="-228600" algn="l">
              <a:lnSpc>
                <a:spcPct val="110000"/>
              </a:lnSpc>
              <a:spcBef>
                <a:spcPts val="0"/>
              </a:spcBef>
              <a:spcAft>
                <a:spcPts val="1200"/>
              </a:spcAft>
              <a:buChar char="•"/>
              <a:defRPr sz="2100" b="0">
                <a:solidFill>
                  <a:schemeClr val="tx1"/>
                </a:solidFill>
                <a:latin typeface="+mn-lt"/>
                <a:ea typeface="+mn-lt"/>
                <a:cs typeface="+mn-lt"/>
              </a:defRPr>
            </a:lvl9pPr>
          </a:lstStyle>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Title and One Column">
    <p:spTree>
      <p:nvGrpSpPr>
        <p:cNvPr id="1" name=""/>
        <p:cNvGrpSpPr/>
        <p:nvPr/>
      </p:nvGrpSpPr>
      <p:grpSpPr/>
      <p:sp>
        <p:nvSpPr>
          <p:cNvPr id="3" name="Title"/>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defPPr algn="l">
              <a:defRPr sz="3300" b="1">
                <a:solidFill>
                  <a:schemeClr val="tx1"/>
                </a:solidFill>
                <a:latin typeface="+mj-lt"/>
                <a:ea typeface="+mj-lt"/>
                <a:cs typeface="+mj-lt"/>
              </a:defRPr>
            </a:defPPr>
            <a:lvl1pPr marL="0" indent="0" algn="l">
              <a:lnSpc>
                <a:spcPct val="110000"/>
              </a:lnSpc>
              <a:spcBef>
                <a:spcPts val="0"/>
              </a:spcBef>
              <a:spcAft>
                <a:spcPts val="0"/>
              </a:spcAft>
              <a:buNone/>
              <a:defRPr sz="3300" b="1">
                <a:solidFill>
                  <a:schemeClr val="tx1"/>
                </a:solidFill>
                <a:latin typeface="+mj-lt"/>
                <a:ea typeface="+mj-lt"/>
                <a:cs typeface="+mj-lt"/>
              </a:defRPr>
            </a:lvl1pPr>
            <a:lvl2pPr marL="0" indent="0" algn="l">
              <a:lnSpc>
                <a:spcPct val="110000"/>
              </a:lnSpc>
              <a:spcBef>
                <a:spcPts val="0"/>
              </a:spcBef>
              <a:spcAft>
                <a:spcPts val="0"/>
              </a:spcAft>
              <a:buNone/>
              <a:defRPr sz="3300" b="1">
                <a:solidFill>
                  <a:schemeClr val="tx1"/>
                </a:solidFill>
                <a:latin typeface="+mj-lt"/>
                <a:ea typeface="+mj-lt"/>
                <a:cs typeface="+mj-lt"/>
              </a:defRPr>
            </a:lvl2pPr>
            <a:lvl3pPr marL="0" indent="0" algn="l">
              <a:lnSpc>
                <a:spcPct val="110000"/>
              </a:lnSpc>
              <a:spcBef>
                <a:spcPts val="0"/>
              </a:spcBef>
              <a:spcAft>
                <a:spcPts val="0"/>
              </a:spcAft>
              <a:buNone/>
              <a:defRPr sz="3300" b="1">
                <a:solidFill>
                  <a:schemeClr val="tx1"/>
                </a:solidFill>
                <a:latin typeface="+mj-lt"/>
                <a:ea typeface="+mj-lt"/>
                <a:cs typeface="+mj-lt"/>
              </a:defRPr>
            </a:lvl3pPr>
            <a:lvl4pPr marL="0" indent="0" algn="l">
              <a:lnSpc>
                <a:spcPct val="110000"/>
              </a:lnSpc>
              <a:spcBef>
                <a:spcPts val="0"/>
              </a:spcBef>
              <a:spcAft>
                <a:spcPts val="0"/>
              </a:spcAft>
              <a:buNone/>
              <a:defRPr sz="3300" b="1">
                <a:solidFill>
                  <a:schemeClr val="tx1"/>
                </a:solidFill>
                <a:latin typeface="+mj-lt"/>
                <a:ea typeface="+mj-lt"/>
                <a:cs typeface="+mj-lt"/>
              </a:defRPr>
            </a:lvl4pPr>
            <a:lvl5pPr marL="0" indent="0" algn="l">
              <a:lnSpc>
                <a:spcPct val="110000"/>
              </a:lnSpc>
              <a:spcBef>
                <a:spcPts val="0"/>
              </a:spcBef>
              <a:spcAft>
                <a:spcPts val="0"/>
              </a:spcAft>
              <a:buNone/>
              <a:defRPr sz="3300" b="1">
                <a:solidFill>
                  <a:schemeClr val="tx1"/>
                </a:solidFill>
                <a:latin typeface="+mj-lt"/>
                <a:ea typeface="+mj-lt"/>
                <a:cs typeface="+mj-lt"/>
              </a:defRPr>
            </a:lvl5pPr>
            <a:lvl6pPr marL="0" indent="0" algn="l">
              <a:lnSpc>
                <a:spcPct val="110000"/>
              </a:lnSpc>
              <a:spcBef>
                <a:spcPts val="0"/>
              </a:spcBef>
              <a:spcAft>
                <a:spcPts val="0"/>
              </a:spcAft>
              <a:buNone/>
              <a:defRPr sz="3300" b="1">
                <a:solidFill>
                  <a:schemeClr val="tx1"/>
                </a:solidFill>
                <a:latin typeface="+mj-lt"/>
                <a:ea typeface="+mj-lt"/>
                <a:cs typeface="+mj-lt"/>
              </a:defRPr>
            </a:lvl6pPr>
            <a:lvl7pPr marL="0" indent="0" algn="l">
              <a:lnSpc>
                <a:spcPct val="110000"/>
              </a:lnSpc>
              <a:spcBef>
                <a:spcPts val="0"/>
              </a:spcBef>
              <a:spcAft>
                <a:spcPts val="0"/>
              </a:spcAft>
              <a:buNone/>
              <a:defRPr sz="3300" b="1">
                <a:solidFill>
                  <a:schemeClr val="tx1"/>
                </a:solidFill>
                <a:latin typeface="+mj-lt"/>
                <a:ea typeface="+mj-lt"/>
                <a:cs typeface="+mj-lt"/>
              </a:defRPr>
            </a:lvl7pPr>
            <a:lvl8pPr marL="0" indent="0" algn="l">
              <a:lnSpc>
                <a:spcPct val="110000"/>
              </a:lnSpc>
              <a:spcBef>
                <a:spcPts val="0"/>
              </a:spcBef>
              <a:spcAft>
                <a:spcPts val="0"/>
              </a:spcAft>
              <a:buNone/>
              <a:defRPr sz="3300" b="1">
                <a:solidFill>
                  <a:schemeClr val="tx1"/>
                </a:solidFill>
                <a:latin typeface="+mj-lt"/>
                <a:ea typeface="+mj-lt"/>
                <a:cs typeface="+mj-lt"/>
              </a:defRPr>
            </a:lvl8pPr>
            <a:lvl9pPr marL="0" indent="0" algn="l">
              <a:lnSpc>
                <a:spcPct val="110000"/>
              </a:lnSpc>
              <a:spcBef>
                <a:spcPts val="0"/>
              </a:spcBef>
              <a:spcAft>
                <a:spcPts val="0"/>
              </a:spcAft>
              <a:buNone/>
              <a:defRPr sz="3300" b="1">
                <a:solidFill>
                  <a:schemeClr val="tx1"/>
                </a:solidFill>
                <a:latin typeface="+mj-lt"/>
                <a:ea typeface="+mj-lt"/>
                <a:cs typeface="+mj-lt"/>
              </a:defRPr>
            </a:lvl9pPr>
          </a:lstStyle>
          <a:p/>
        </p:txBody>
      </p:sp>
      <p:sp>
        <p:nvSpPr>
          <p:cNvPr id="2" name="Left column"/>
          <p:cNvSpPr>
            <a:spLocks noGrp="1"/>
          </p:cNvSpPr>
          <p:nvPr>
            <p:ph type="body" idx="1"/>
          </p:nvPr>
        </p:nvSpPr>
        <p:spPr>
          <a:xfrm>
            <a:off x="685800" y="1905000"/>
            <a:ext cx="5029200" cy="4267200"/>
          </a:xfrm>
          <a:prstGeom prst="rect">
            <a:avLst/>
          </a:prstGeom>
          <a:noFill/>
          <a:ln>
            <a:noFill/>
            <a:prstDash val="solid"/>
          </a:ln>
        </p:spPr>
        <p:txBody>
          <a:bodyPr wrap="square" lIns="0" tIns="0" rIns="0" bIns="0" anchor="t">
            <a:normAutofit/>
          </a:bodyPr>
          <a:lstStyle>
            <a:defPPr algn="l">
              <a:defRPr sz="2250" b="0">
                <a:solidFill>
                  <a:schemeClr val="tx1"/>
                </a:solidFill>
                <a:latin typeface="+mn-lt"/>
                <a:ea typeface="+mn-lt"/>
                <a:cs typeface="+mn-lt"/>
              </a:defRPr>
            </a:defPPr>
            <a:lvl1pPr marL="228600" indent="-228600" algn="l">
              <a:lnSpc>
                <a:spcPct val="110000"/>
              </a:lnSpc>
              <a:spcBef>
                <a:spcPts val="0"/>
              </a:spcBef>
              <a:spcAft>
                <a:spcPts val="1200"/>
              </a:spcAft>
              <a:buChar char="•"/>
              <a:defRPr sz="2250" b="0">
                <a:solidFill>
                  <a:schemeClr val="tx1"/>
                </a:solidFill>
                <a:latin typeface="+mn-lt"/>
                <a:ea typeface="+mn-lt"/>
                <a:cs typeface="+mn-lt"/>
              </a:defRPr>
            </a:lvl1pPr>
            <a:lvl2pPr marL="533400" indent="-228600" algn="l">
              <a:lnSpc>
                <a:spcPct val="110000"/>
              </a:lnSpc>
              <a:spcBef>
                <a:spcPts val="0"/>
              </a:spcBef>
              <a:spcAft>
                <a:spcPts val="1200"/>
              </a:spcAft>
              <a:buChar char="•"/>
              <a:defRPr sz="2250" b="0">
                <a:solidFill>
                  <a:schemeClr val="tx1"/>
                </a:solidFill>
                <a:latin typeface="+mn-lt"/>
                <a:ea typeface="+mn-lt"/>
                <a:cs typeface="+mn-lt"/>
              </a:defRPr>
            </a:lvl2pPr>
            <a:lvl3pPr marL="838200" indent="-228600" algn="l">
              <a:lnSpc>
                <a:spcPct val="110000"/>
              </a:lnSpc>
              <a:spcBef>
                <a:spcPts val="0"/>
              </a:spcBef>
              <a:spcAft>
                <a:spcPts val="1200"/>
              </a:spcAft>
              <a:buChar char="•"/>
              <a:defRPr sz="2250" b="0">
                <a:solidFill>
                  <a:schemeClr val="tx1"/>
                </a:solidFill>
                <a:latin typeface="+mn-lt"/>
                <a:ea typeface="+mn-lt"/>
                <a:cs typeface="+mn-lt"/>
              </a:defRPr>
            </a:lvl3pPr>
            <a:lvl4pPr marL="1143000" indent="-228600" algn="l">
              <a:lnSpc>
                <a:spcPct val="110000"/>
              </a:lnSpc>
              <a:spcBef>
                <a:spcPts val="0"/>
              </a:spcBef>
              <a:spcAft>
                <a:spcPts val="1200"/>
              </a:spcAft>
              <a:buChar char="•"/>
              <a:defRPr sz="2250" b="0">
                <a:solidFill>
                  <a:schemeClr val="tx1"/>
                </a:solidFill>
                <a:latin typeface="+mn-lt"/>
                <a:ea typeface="+mn-lt"/>
                <a:cs typeface="+mn-lt"/>
              </a:defRPr>
            </a:lvl4pPr>
            <a:lvl5pPr marL="1447800" indent="-228600" algn="l">
              <a:lnSpc>
                <a:spcPct val="110000"/>
              </a:lnSpc>
              <a:spcBef>
                <a:spcPts val="0"/>
              </a:spcBef>
              <a:spcAft>
                <a:spcPts val="1200"/>
              </a:spcAft>
              <a:buChar char="•"/>
              <a:defRPr sz="2250" b="0">
                <a:solidFill>
                  <a:schemeClr val="tx1"/>
                </a:solidFill>
                <a:latin typeface="+mn-lt"/>
                <a:ea typeface="+mn-lt"/>
                <a:cs typeface="+mn-lt"/>
              </a:defRPr>
            </a:lvl5pPr>
            <a:lvl6pPr marL="1752600" indent="-228600" algn="l">
              <a:lnSpc>
                <a:spcPct val="110000"/>
              </a:lnSpc>
              <a:spcBef>
                <a:spcPts val="0"/>
              </a:spcBef>
              <a:spcAft>
                <a:spcPts val="1200"/>
              </a:spcAft>
              <a:buChar char="•"/>
              <a:defRPr sz="2250" b="0">
                <a:solidFill>
                  <a:schemeClr val="tx1"/>
                </a:solidFill>
                <a:latin typeface="+mn-lt"/>
                <a:ea typeface="+mn-lt"/>
                <a:cs typeface="+mn-lt"/>
              </a:defRPr>
            </a:lvl6pPr>
            <a:lvl7pPr marL="2057400" indent="-228600" algn="l">
              <a:lnSpc>
                <a:spcPct val="110000"/>
              </a:lnSpc>
              <a:spcBef>
                <a:spcPts val="0"/>
              </a:spcBef>
              <a:spcAft>
                <a:spcPts val="1200"/>
              </a:spcAft>
              <a:buChar char="•"/>
              <a:defRPr sz="2250" b="0">
                <a:solidFill>
                  <a:schemeClr val="tx1"/>
                </a:solidFill>
                <a:latin typeface="+mn-lt"/>
                <a:ea typeface="+mn-lt"/>
                <a:cs typeface="+mn-lt"/>
              </a:defRPr>
            </a:lvl7pPr>
            <a:lvl8pPr marL="2362200" indent="-228600" algn="l">
              <a:lnSpc>
                <a:spcPct val="110000"/>
              </a:lnSpc>
              <a:spcBef>
                <a:spcPts val="0"/>
              </a:spcBef>
              <a:spcAft>
                <a:spcPts val="1200"/>
              </a:spcAft>
              <a:buChar char="•"/>
              <a:defRPr sz="2250" b="0">
                <a:solidFill>
                  <a:schemeClr val="tx1"/>
                </a:solidFill>
                <a:latin typeface="+mn-lt"/>
                <a:ea typeface="+mn-lt"/>
                <a:cs typeface="+mn-lt"/>
              </a:defRPr>
            </a:lvl8pPr>
            <a:lvl9pPr marL="2667000" indent="-228600" algn="l">
              <a:lnSpc>
                <a:spcPct val="110000"/>
              </a:lnSpc>
              <a:spcBef>
                <a:spcPts val="0"/>
              </a:spcBef>
              <a:spcAft>
                <a:spcPts val="1200"/>
              </a:spcAft>
              <a:buChar char="•"/>
              <a:defRPr sz="2250" b="0">
                <a:solidFill>
                  <a:schemeClr val="tx1"/>
                </a:solidFill>
                <a:latin typeface="+mn-lt"/>
                <a:ea typeface="+mn-lt"/>
                <a:cs typeface="+mn-lt"/>
              </a:defRPr>
            </a:lvl9pPr>
          </a:lstStyle>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p:spTree>
  </p:cSld>
  <p:clrMapOvr>
    <a:masterClrMapping/>
  </p:clrMapOvr>
</p:sldLayout>
</file>

<file path=ppt/slideMasters/_rels/slideMaster1.xml.rels><?xml version="1.0" encoding="UTF-8" standalone="yes"?>
<Relationships xmlns="http://schemas.openxmlformats.org/package/2006/relationships"><Relationship Id="rId7" Type="http://schemas.openxmlformats.org/officeDocument/2006/relationships/theme" Target="../theme/theme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Lst>
  <p:txStyles>
    <p:titleStyle>
      <a:lvl1pPr algn="l">
        <a:lnSpc>
          <a:spcPct val="90000"/>
        </a:lnSpc>
        <a:spcBef>
          <a:spcPts val="0"/>
        </a:spcBef>
        <a:buNone/>
        <a:defRPr sz="4400">
          <a:solidFill>
            <a:schemeClr val="tx1"/>
          </a:solidFill>
          <a:latin typeface="+mj-lt"/>
          <a:ea typeface="+mj-lt"/>
          <a:cs typeface="+mj-lt"/>
        </a:defRPr>
      </a:lvl1pPr>
    </p:titleStyle>
    <p:bodyStyle>
      <a:lvl1pPr marL="228600" indent="-228600" algn="l">
        <a:lnSpc>
          <a:spcPct val="90000"/>
        </a:lnSpc>
        <a:spcBef>
          <a:spcPts val="1000"/>
        </a:spcBef>
        <a:buChar char="•"/>
        <a:defRPr sz="2800">
          <a:solidFill>
            <a:schemeClr val="tx1"/>
          </a:solidFill>
          <a:latin typeface="+mn-lt"/>
          <a:ea typeface="+mn-lt"/>
          <a:cs typeface="+mn-lt"/>
        </a:defRPr>
      </a:lvl1pPr>
      <a:lvl2pPr marL="685800" indent="-228600" algn="l">
        <a:lnSpc>
          <a:spcPct val="90000"/>
        </a:lnSpc>
        <a:spcBef>
          <a:spcPts val="500"/>
        </a:spcBef>
        <a:buChar char="•"/>
        <a:defRPr sz="2400">
          <a:solidFill>
            <a:schemeClr val="tx1"/>
          </a:solidFill>
          <a:latin typeface="+mn-lt"/>
          <a:ea typeface="+mn-lt"/>
          <a:cs typeface="+mn-lt"/>
        </a:defRPr>
      </a:lvl2pPr>
      <a:lvl3pPr marL="1143000" indent="-228600" algn="l">
        <a:lnSpc>
          <a:spcPct val="90000"/>
        </a:lnSpc>
        <a:spcBef>
          <a:spcPts val="500"/>
        </a:spcBef>
        <a:buChar char="•"/>
        <a:defRPr sz="2000">
          <a:solidFill>
            <a:schemeClr val="tx1"/>
          </a:solidFill>
          <a:latin typeface="+mn-lt"/>
          <a:ea typeface="+mn-lt"/>
          <a:cs typeface="+mn-lt"/>
        </a:defRPr>
      </a:lvl3pPr>
      <a:lvl4pPr marL="1600200" indent="-228600" algn="l">
        <a:lnSpc>
          <a:spcPct val="90000"/>
        </a:lnSpc>
        <a:spcBef>
          <a:spcPts val="500"/>
        </a:spcBef>
        <a:buChar char="•"/>
        <a:defRPr sz="1800">
          <a:solidFill>
            <a:schemeClr val="tx1"/>
          </a:solidFill>
          <a:latin typeface="+mn-lt"/>
          <a:ea typeface="+mn-lt"/>
          <a:cs typeface="+mn-lt"/>
        </a:defRPr>
      </a:lvl4pPr>
      <a:lvl5pPr marL="2057400" indent="-228600" algn="l">
        <a:lnSpc>
          <a:spcPct val="90000"/>
        </a:lnSpc>
        <a:spcBef>
          <a:spcPts val="500"/>
        </a:spcBef>
        <a:buChar char="•"/>
        <a:defRPr sz="1800">
          <a:solidFill>
            <a:schemeClr val="tx1"/>
          </a:solidFill>
          <a:latin typeface="+mn-lt"/>
          <a:ea typeface="+mn-lt"/>
          <a:cs typeface="+mn-lt"/>
        </a:defRPr>
      </a:lvl5pPr>
      <a:lvl6pPr marL="2514600" indent="-228600" algn="l">
        <a:lnSpc>
          <a:spcPct val="90000"/>
        </a:lnSpc>
        <a:spcBef>
          <a:spcPts val="500"/>
        </a:spcBef>
        <a:buChar char="•"/>
        <a:defRPr sz="1800">
          <a:solidFill>
            <a:schemeClr val="tx1"/>
          </a:solidFill>
          <a:latin typeface="+mn-lt"/>
          <a:ea typeface="+mn-lt"/>
          <a:cs typeface="+mn-lt"/>
        </a:defRPr>
      </a:lvl6pPr>
      <a:lvl7pPr marL="2971800" indent="-228600" algn="l">
        <a:lnSpc>
          <a:spcPct val="90000"/>
        </a:lnSpc>
        <a:spcBef>
          <a:spcPts val="500"/>
        </a:spcBef>
        <a:buChar char="•"/>
        <a:defRPr sz="1800">
          <a:solidFill>
            <a:schemeClr val="tx1"/>
          </a:solidFill>
          <a:latin typeface="+mn-lt"/>
          <a:ea typeface="+mn-lt"/>
          <a:cs typeface="+mn-lt"/>
        </a:defRPr>
      </a:lvl7pPr>
      <a:lvl8pPr marL="3429000" indent="-228600" algn="l">
        <a:lnSpc>
          <a:spcPct val="90000"/>
        </a:lnSpc>
        <a:spcBef>
          <a:spcPts val="500"/>
        </a:spcBef>
        <a:buChar char="•"/>
        <a:defRPr sz="1800">
          <a:solidFill>
            <a:schemeClr val="tx1"/>
          </a:solidFill>
          <a:latin typeface="+mn-lt"/>
          <a:ea typeface="+mn-lt"/>
          <a:cs typeface="+mn-lt"/>
        </a:defRPr>
      </a:lvl8pPr>
      <a:lvl9pPr marL="3886200" indent="-228600" algn="l">
        <a:lnSpc>
          <a:spcPct val="90000"/>
        </a:lnSpc>
        <a:spcBef>
          <a:spcPts val="500"/>
        </a:spcBef>
        <a:buChar char="•"/>
        <a:defRPr sz="1800">
          <a:solidFill>
            <a:schemeClr val="tx1"/>
          </a:solidFill>
          <a:latin typeface="+mn-lt"/>
          <a:ea typeface="+mn-lt"/>
          <a:cs typeface="+mn-lt"/>
        </a:defRPr>
      </a:lvl9pPr>
    </p:bodyStyle>
    <p:otherStyle>
      <a:lvl1pPr marL="0" algn="l">
        <a:buNone/>
        <a:defRPr sz="1800">
          <a:solidFill>
            <a:schemeClr val="tx1"/>
          </a:solidFill>
          <a:latin typeface="+mn-lt"/>
          <a:ea typeface="+mn-lt"/>
          <a:cs typeface="+mn-lt"/>
        </a:defRPr>
      </a:lvl1pPr>
      <a:lvl2pPr marL="457200" algn="l">
        <a:buNone/>
        <a:defRPr sz="1800">
          <a:solidFill>
            <a:schemeClr val="tx1"/>
          </a:solidFill>
          <a:latin typeface="+mn-lt"/>
          <a:ea typeface="+mn-lt"/>
          <a:cs typeface="+mn-lt"/>
        </a:defRPr>
      </a:lvl2pPr>
      <a:lvl3pPr marL="914400" algn="l">
        <a:buNone/>
        <a:defRPr sz="1800">
          <a:solidFill>
            <a:schemeClr val="tx1"/>
          </a:solidFill>
          <a:latin typeface="+mn-lt"/>
          <a:ea typeface="+mn-lt"/>
          <a:cs typeface="+mn-lt"/>
        </a:defRPr>
      </a:lvl3pPr>
      <a:lvl4pPr marL="1371600" algn="l">
        <a:buNone/>
        <a:defRPr sz="1800">
          <a:solidFill>
            <a:schemeClr val="tx1"/>
          </a:solidFill>
          <a:latin typeface="+mn-lt"/>
          <a:ea typeface="+mn-lt"/>
          <a:cs typeface="+mn-lt"/>
        </a:defRPr>
      </a:lvl4pPr>
      <a:lvl5pPr marL="1828800" algn="l">
        <a:buNone/>
        <a:defRPr sz="1800">
          <a:solidFill>
            <a:schemeClr val="tx1"/>
          </a:solidFill>
          <a:latin typeface="+mn-lt"/>
          <a:ea typeface="+mn-lt"/>
          <a:cs typeface="+mn-lt"/>
        </a:defRPr>
      </a:lvl5pPr>
      <a:lvl6pPr marL="2286000" algn="l">
        <a:buNone/>
        <a:defRPr sz="1800">
          <a:solidFill>
            <a:schemeClr val="tx1"/>
          </a:solidFill>
          <a:latin typeface="+mn-lt"/>
          <a:ea typeface="+mn-lt"/>
          <a:cs typeface="+mn-lt"/>
        </a:defRPr>
      </a:lvl6pPr>
      <a:lvl7pPr marL="2743200" algn="l">
        <a:buNone/>
        <a:defRPr sz="1800">
          <a:solidFill>
            <a:schemeClr val="tx1"/>
          </a:solidFill>
          <a:latin typeface="+mn-lt"/>
          <a:ea typeface="+mn-lt"/>
          <a:cs typeface="+mn-lt"/>
        </a:defRPr>
      </a:lvl7pPr>
      <a:lvl8pPr marL="3200400" algn="l">
        <a:buNone/>
        <a:defRPr sz="1800">
          <a:solidFill>
            <a:schemeClr val="tx1"/>
          </a:solidFill>
          <a:latin typeface="+mn-lt"/>
          <a:ea typeface="+mn-lt"/>
          <a:cs typeface="+mn-lt"/>
        </a:defRPr>
      </a:lvl8pPr>
      <a:lvl9pPr marL="3657600" algn="l">
        <a:buNone/>
        <a:defRPr sz="18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C3A5E"/>
        </a:solidFill>
        <a:effectLst/>
      </p:bgPr>
    </p:bg>
    <p:spTree>
      <p:nvGrpSpPr>
        <p:cNvPr id="1" name=""/>
        <p:cNvGrpSpPr/>
        <p:nvPr/>
      </p:nvGrpSpPr>
      <p:grpSpPr/>
      <p:sp>
        <p:nvSpPr>
          <p:cNvPr id="5" name="cover-title"/>
          <p:cNvSpPr>
            <a:spLocks noGrp="1"/>
          </p:cNvSpPr>
          <p:nvPr/>
        </p:nvSpPr>
        <p:spPr>
          <a:xfrm>
            <a:off x="666750" y="1619250"/>
            <a:ext cx="10858500" cy="952500"/>
          </a:xfrm>
          <a:prstGeom prst="rect">
            <a:avLst/>
          </a:prstGeom>
          <a:noFill/>
          <a:ln w="0">
            <a:noFill/>
            <a:prstDash val="solid"/>
          </a:ln>
        </p:spPr>
        <p:txBody>
          <a:bodyPr wrap="square" lIns="19050" tIns="19050" rIns="19050" bIns="19050" anchor="ctr">
            <a:normAutofit/>
          </a:bodyPr>
          <a:lstStyle>
            <a:defPPr algn="ctr">
              <a:defRPr sz="4050" b="1">
                <a:solidFill>
                  <a:srgbClr val="FFFFFF"/>
                </a:solidFill>
                <a:latin typeface="Cambria" panose="02040503050406030204"/>
                <a:ea typeface="Cambria" panose="02040503050406030204"/>
                <a:cs typeface="Cambria" panose="02040503050406030204"/>
              </a:defRPr>
            </a:defPPr>
            <a:lvl1pPr algn="ctr">
              <a:defRPr sz="4050" b="1">
                <a:solidFill>
                  <a:srgbClr val="FFFFFF"/>
                </a:solidFill>
                <a:latin typeface="Cambria" panose="02040503050406030204"/>
                <a:ea typeface="Cambria" panose="02040503050406030204"/>
                <a:cs typeface="Cambria" panose="02040503050406030204"/>
              </a:defRPr>
            </a:lvl1pPr>
            <a:lvl2pPr algn="ctr">
              <a:defRPr sz="4050" b="1">
                <a:solidFill>
                  <a:srgbClr val="FFFFFF"/>
                </a:solidFill>
                <a:latin typeface="Cambria" panose="02040503050406030204"/>
                <a:ea typeface="Cambria" panose="02040503050406030204"/>
                <a:cs typeface="Cambria" panose="02040503050406030204"/>
              </a:defRPr>
            </a:lvl2pPr>
            <a:lvl3pPr algn="ctr">
              <a:defRPr sz="4050" b="1">
                <a:solidFill>
                  <a:srgbClr val="FFFFFF"/>
                </a:solidFill>
                <a:latin typeface="Cambria" panose="02040503050406030204"/>
                <a:ea typeface="Cambria" panose="02040503050406030204"/>
                <a:cs typeface="Cambria" panose="02040503050406030204"/>
              </a:defRPr>
            </a:lvl3pPr>
            <a:lvl4pPr algn="ctr">
              <a:defRPr sz="4050" b="1">
                <a:solidFill>
                  <a:srgbClr val="FFFFFF"/>
                </a:solidFill>
                <a:latin typeface="Cambria" panose="02040503050406030204"/>
                <a:ea typeface="Cambria" panose="02040503050406030204"/>
                <a:cs typeface="Cambria" panose="02040503050406030204"/>
              </a:defRPr>
            </a:lvl4pPr>
            <a:lvl5pPr algn="ctr">
              <a:defRPr sz="4050" b="1">
                <a:solidFill>
                  <a:srgbClr val="FFFFFF"/>
                </a:solidFill>
                <a:latin typeface="Cambria" panose="02040503050406030204"/>
                <a:ea typeface="Cambria" panose="02040503050406030204"/>
                <a:cs typeface="Cambria" panose="02040503050406030204"/>
              </a:defRPr>
            </a:lvl5pPr>
            <a:lvl6pPr algn="ctr">
              <a:defRPr sz="4050" b="1">
                <a:solidFill>
                  <a:srgbClr val="FFFFFF"/>
                </a:solidFill>
                <a:latin typeface="Cambria" panose="02040503050406030204"/>
                <a:ea typeface="Cambria" panose="02040503050406030204"/>
                <a:cs typeface="Cambria" panose="02040503050406030204"/>
              </a:defRPr>
            </a:lvl6pPr>
            <a:lvl7pPr algn="ctr">
              <a:defRPr sz="4050" b="1">
                <a:solidFill>
                  <a:srgbClr val="FFFFFF"/>
                </a:solidFill>
                <a:latin typeface="Cambria" panose="02040503050406030204"/>
                <a:ea typeface="Cambria" panose="02040503050406030204"/>
                <a:cs typeface="Cambria" panose="02040503050406030204"/>
              </a:defRPr>
            </a:lvl7pPr>
            <a:lvl8pPr algn="ctr">
              <a:defRPr sz="4050" b="1">
                <a:solidFill>
                  <a:srgbClr val="FFFFFF"/>
                </a:solidFill>
                <a:latin typeface="Cambria" panose="02040503050406030204"/>
                <a:ea typeface="Cambria" panose="02040503050406030204"/>
                <a:cs typeface="Cambria" panose="02040503050406030204"/>
              </a:defRPr>
            </a:lvl8pPr>
            <a:lvl9pPr algn="ctr">
              <a:defRPr sz="4050" b="1">
                <a:solidFill>
                  <a:srgbClr val="FFFFFF"/>
                </a:solidFill>
                <a:latin typeface="Cambria" panose="02040503050406030204"/>
                <a:ea typeface="Cambria" panose="02040503050406030204"/>
                <a:cs typeface="Cambria" panose="02040503050406030204"/>
              </a:defRPr>
            </a:lvl9pPr>
          </a:lstStyle>
          <a:p>
            <a:pPr algn="ctr">
              <a:defRPr sz="4050" b="1">
                <a:solidFill>
                  <a:srgbClr val="FFFFFF"/>
                </a:solidFill>
                <a:latin typeface="Cambria" panose="02040503050406030204"/>
                <a:ea typeface="Cambria" panose="02040503050406030204"/>
                <a:cs typeface="Cambria" panose="02040503050406030204"/>
              </a:defRPr>
            </a:pPr>
            <a:r>
              <a:rPr sz="4050" b="1">
                <a:solidFill>
                  <a:srgbClr val="FFFFFF"/>
                </a:solidFill>
                <a:latin typeface="Cambria" panose="02040503050406030204"/>
                <a:ea typeface="Cambria" panose="02040503050406030204"/>
                <a:cs typeface="Cambria" panose="02040503050406030204"/>
              </a:rPr>
              <a:t>BMBM6008 Global Ethics</a:t>
            </a:r>
            <a:endParaRPr sz="4050" b="1">
              <a:solidFill>
                <a:srgbClr val="FFFFFF"/>
              </a:solidFill>
              <a:latin typeface="Cambria" panose="02040503050406030204"/>
              <a:ea typeface="Cambria" panose="02040503050406030204"/>
              <a:cs typeface="Cambria" panose="02040503050406030204"/>
            </a:endParaRPr>
          </a:p>
        </p:txBody>
      </p:sp>
      <p:sp>
        <p:nvSpPr>
          <p:cNvPr id="2" name="cover-subtitle"/>
          <p:cNvSpPr>
            <a:spLocks noGrp="1"/>
          </p:cNvSpPr>
          <p:nvPr/>
        </p:nvSpPr>
        <p:spPr>
          <a:xfrm>
            <a:off x="723900" y="2857500"/>
            <a:ext cx="10744200" cy="552450"/>
          </a:xfrm>
          <a:prstGeom prst="rect">
            <a:avLst/>
          </a:prstGeom>
          <a:noFill/>
          <a:ln w="0">
            <a:noFill/>
            <a:prstDash val="solid"/>
          </a:ln>
        </p:spPr>
        <p:txBody>
          <a:bodyPr wrap="square" lIns="19050" tIns="19050" rIns="19050" bIns="19050" anchor="ctr">
            <a:normAutofit/>
          </a:bodyPr>
          <a:lstStyle>
            <a:defPPr algn="l">
              <a:defRPr sz="2325" b="0">
                <a:solidFill>
                  <a:srgbClr val="C9A84C"/>
                </a:solidFill>
                <a:latin typeface="Calibri" panose="020F0502020204030204"/>
                <a:ea typeface="Calibri" panose="020F0502020204030204"/>
                <a:cs typeface="Calibri" panose="020F0502020204030204"/>
              </a:defRPr>
            </a:defPPr>
            <a:lvl1pPr algn="l">
              <a:defRPr sz="2325" b="0">
                <a:solidFill>
                  <a:srgbClr val="C9A84C"/>
                </a:solidFill>
                <a:latin typeface="Calibri" panose="020F0502020204030204"/>
                <a:ea typeface="Calibri" panose="020F0502020204030204"/>
                <a:cs typeface="Calibri" panose="020F0502020204030204"/>
              </a:defRPr>
            </a:lvl1pPr>
            <a:lvl2pPr algn="l">
              <a:defRPr sz="2325" b="0">
                <a:solidFill>
                  <a:srgbClr val="C9A84C"/>
                </a:solidFill>
                <a:latin typeface="Calibri" panose="020F0502020204030204"/>
                <a:ea typeface="Calibri" panose="020F0502020204030204"/>
                <a:cs typeface="Calibri" panose="020F0502020204030204"/>
              </a:defRPr>
            </a:lvl2pPr>
            <a:lvl3pPr algn="l">
              <a:defRPr sz="2325" b="0">
                <a:solidFill>
                  <a:srgbClr val="C9A84C"/>
                </a:solidFill>
                <a:latin typeface="Calibri" panose="020F0502020204030204"/>
                <a:ea typeface="Calibri" panose="020F0502020204030204"/>
                <a:cs typeface="Calibri" panose="020F0502020204030204"/>
              </a:defRPr>
            </a:lvl3pPr>
            <a:lvl4pPr algn="l">
              <a:defRPr sz="2325" b="0">
                <a:solidFill>
                  <a:srgbClr val="C9A84C"/>
                </a:solidFill>
                <a:latin typeface="Calibri" panose="020F0502020204030204"/>
                <a:ea typeface="Calibri" panose="020F0502020204030204"/>
                <a:cs typeface="Calibri" panose="020F0502020204030204"/>
              </a:defRPr>
            </a:lvl4pPr>
            <a:lvl5pPr algn="l">
              <a:defRPr sz="2325" b="0">
                <a:solidFill>
                  <a:srgbClr val="C9A84C"/>
                </a:solidFill>
                <a:latin typeface="Calibri" panose="020F0502020204030204"/>
                <a:ea typeface="Calibri" panose="020F0502020204030204"/>
                <a:cs typeface="Calibri" panose="020F0502020204030204"/>
              </a:defRPr>
            </a:lvl5pPr>
            <a:lvl6pPr algn="l">
              <a:defRPr sz="2325" b="0">
                <a:solidFill>
                  <a:srgbClr val="C9A84C"/>
                </a:solidFill>
                <a:latin typeface="Calibri" panose="020F0502020204030204"/>
                <a:ea typeface="Calibri" panose="020F0502020204030204"/>
                <a:cs typeface="Calibri" panose="020F0502020204030204"/>
              </a:defRPr>
            </a:lvl6pPr>
            <a:lvl7pPr algn="l">
              <a:defRPr sz="2325" b="0">
                <a:solidFill>
                  <a:srgbClr val="C9A84C"/>
                </a:solidFill>
                <a:latin typeface="Calibri" panose="020F0502020204030204"/>
                <a:ea typeface="Calibri" panose="020F0502020204030204"/>
                <a:cs typeface="Calibri" panose="020F0502020204030204"/>
              </a:defRPr>
            </a:lvl7pPr>
            <a:lvl8pPr algn="l">
              <a:defRPr sz="2325" b="0">
                <a:solidFill>
                  <a:srgbClr val="C9A84C"/>
                </a:solidFill>
                <a:latin typeface="Calibri" panose="020F0502020204030204"/>
                <a:ea typeface="Calibri" panose="020F0502020204030204"/>
                <a:cs typeface="Calibri" panose="020F0502020204030204"/>
              </a:defRPr>
            </a:lvl8pPr>
            <a:lvl9pPr algn="l">
              <a:defRPr sz="2325" b="0">
                <a:solidFill>
                  <a:srgbClr val="C9A84C"/>
                </a:solidFill>
                <a:latin typeface="Calibri" panose="020F0502020204030204"/>
                <a:ea typeface="Calibri" panose="020F0502020204030204"/>
                <a:cs typeface="Calibri" panose="020F0502020204030204"/>
              </a:defRPr>
            </a:lvl9pPr>
          </a:lstStyle>
          <a:p>
            <a:pPr algn="l">
              <a:defRPr sz="2325" b="0">
                <a:solidFill>
                  <a:srgbClr val="C9A84C"/>
                </a:solidFill>
                <a:latin typeface="Calibri" panose="020F0502020204030204"/>
                <a:ea typeface="Calibri" panose="020F0502020204030204"/>
                <a:cs typeface="Calibri" panose="020F0502020204030204"/>
              </a:defRPr>
            </a:pPr>
            <a:r>
              <a:rPr sz="2325" b="0">
                <a:solidFill>
                  <a:srgbClr val="C9A84C"/>
                </a:solidFill>
                <a:latin typeface="Calibri" panose="020F0502020204030204"/>
                <a:ea typeface="Calibri" panose="020F0502020204030204"/>
                <a:cs typeface="Calibri" panose="020F0502020204030204"/>
              </a:rPr>
              <a:t>Week 4: Trust, Deception and Organisational Pressure</a:t>
            </a:r>
            <a:endParaRPr sz="2325" b="0">
              <a:solidFill>
                <a:srgbClr val="C9A84C"/>
              </a:solidFill>
              <a:latin typeface="Calibri" panose="020F0502020204030204"/>
              <a:ea typeface="Calibri" panose="020F0502020204030204"/>
              <a:cs typeface="Calibri" panose="020F0502020204030204"/>
            </a:endParaRPr>
          </a:p>
        </p:txBody>
      </p:sp>
      <p:sp>
        <p:nvSpPr>
          <p:cNvPr id="3" name="cover-purpose"/>
          <p:cNvSpPr>
            <a:spLocks noGrp="1"/>
          </p:cNvSpPr>
          <p:nvPr/>
        </p:nvSpPr>
        <p:spPr>
          <a:xfrm>
            <a:off x="723900" y="3714750"/>
            <a:ext cx="10744200" cy="457200"/>
          </a:xfrm>
          <a:prstGeom prst="rect">
            <a:avLst/>
          </a:prstGeom>
          <a:noFill/>
          <a:ln w="0">
            <a:noFill/>
            <a:prstDash val="solid"/>
          </a:ln>
        </p:spPr>
        <p:txBody>
          <a:bodyPr wrap="square" lIns="19050" tIns="19050" rIns="19050" bIns="19050" anchor="ctr">
            <a:normAutofit/>
          </a:bodyPr>
          <a:lstStyle>
            <a:defPPr algn="l">
              <a:defRPr sz="1950" b="0">
                <a:solidFill>
                  <a:srgbClr val="FFFFFF"/>
                </a:solidFill>
                <a:latin typeface="Calibri" panose="020F0502020204030204"/>
                <a:ea typeface="Calibri" panose="020F0502020204030204"/>
                <a:cs typeface="Calibri" panose="020F0502020204030204"/>
              </a:defRPr>
            </a:defPPr>
            <a:lvl1pPr algn="l">
              <a:defRPr sz="1950" b="0">
                <a:solidFill>
                  <a:srgbClr val="FFFFFF"/>
                </a:solidFill>
                <a:latin typeface="Calibri" panose="020F0502020204030204"/>
                <a:ea typeface="Calibri" panose="020F0502020204030204"/>
                <a:cs typeface="Calibri" panose="020F0502020204030204"/>
              </a:defRPr>
            </a:lvl1pPr>
            <a:lvl2pPr algn="l">
              <a:defRPr sz="1950" b="0">
                <a:solidFill>
                  <a:srgbClr val="FFFFFF"/>
                </a:solidFill>
                <a:latin typeface="Calibri" panose="020F0502020204030204"/>
                <a:ea typeface="Calibri" panose="020F0502020204030204"/>
                <a:cs typeface="Calibri" panose="020F0502020204030204"/>
              </a:defRPr>
            </a:lvl2pPr>
            <a:lvl3pPr algn="l">
              <a:defRPr sz="1950" b="0">
                <a:solidFill>
                  <a:srgbClr val="FFFFFF"/>
                </a:solidFill>
                <a:latin typeface="Calibri" panose="020F0502020204030204"/>
                <a:ea typeface="Calibri" panose="020F0502020204030204"/>
                <a:cs typeface="Calibri" panose="020F0502020204030204"/>
              </a:defRPr>
            </a:lvl3pPr>
            <a:lvl4pPr algn="l">
              <a:defRPr sz="1950" b="0">
                <a:solidFill>
                  <a:srgbClr val="FFFFFF"/>
                </a:solidFill>
                <a:latin typeface="Calibri" panose="020F0502020204030204"/>
                <a:ea typeface="Calibri" panose="020F0502020204030204"/>
                <a:cs typeface="Calibri" panose="020F0502020204030204"/>
              </a:defRPr>
            </a:lvl4pPr>
            <a:lvl5pPr algn="l">
              <a:defRPr sz="1950" b="0">
                <a:solidFill>
                  <a:srgbClr val="FFFFFF"/>
                </a:solidFill>
                <a:latin typeface="Calibri" panose="020F0502020204030204"/>
                <a:ea typeface="Calibri" panose="020F0502020204030204"/>
                <a:cs typeface="Calibri" panose="020F0502020204030204"/>
              </a:defRPr>
            </a:lvl5pPr>
            <a:lvl6pPr algn="l">
              <a:defRPr sz="1950" b="0">
                <a:solidFill>
                  <a:srgbClr val="FFFFFF"/>
                </a:solidFill>
                <a:latin typeface="Calibri" panose="020F0502020204030204"/>
                <a:ea typeface="Calibri" panose="020F0502020204030204"/>
                <a:cs typeface="Calibri" panose="020F0502020204030204"/>
              </a:defRPr>
            </a:lvl6pPr>
            <a:lvl7pPr algn="l">
              <a:defRPr sz="1950" b="0">
                <a:solidFill>
                  <a:srgbClr val="FFFFFF"/>
                </a:solidFill>
                <a:latin typeface="Calibri" panose="020F0502020204030204"/>
                <a:ea typeface="Calibri" panose="020F0502020204030204"/>
                <a:cs typeface="Calibri" panose="020F0502020204030204"/>
              </a:defRPr>
            </a:lvl7pPr>
            <a:lvl8pPr algn="l">
              <a:defRPr sz="1950" b="0">
                <a:solidFill>
                  <a:srgbClr val="FFFFFF"/>
                </a:solidFill>
                <a:latin typeface="Calibri" panose="020F0502020204030204"/>
                <a:ea typeface="Calibri" panose="020F0502020204030204"/>
                <a:cs typeface="Calibri" panose="020F0502020204030204"/>
              </a:defRPr>
            </a:lvl8pPr>
            <a:lvl9pPr algn="l">
              <a:defRPr sz="1950" b="0">
                <a:solidFill>
                  <a:srgbClr val="FFFFFF"/>
                </a:solidFill>
                <a:latin typeface="Calibri" panose="020F0502020204030204"/>
                <a:ea typeface="Calibri" panose="020F0502020204030204"/>
                <a:cs typeface="Calibri" panose="020F0502020204030204"/>
              </a:defRPr>
            </a:lvl9pPr>
          </a:lstStyle>
          <a:p>
            <a:pPr algn="l">
              <a:defRPr sz="1950" b="0">
                <a:solidFill>
                  <a:srgbClr val="FFFFFF"/>
                </a:solidFill>
                <a:latin typeface="Calibri" panose="020F0502020204030204"/>
                <a:ea typeface="Calibri" panose="020F0502020204030204"/>
                <a:cs typeface="Calibri" panose="020F0502020204030204"/>
              </a:defRPr>
            </a:pPr>
            <a:r>
              <a:rPr sz="1950" b="0">
                <a:solidFill>
                  <a:srgbClr val="FFFFFF"/>
                </a:solidFill>
                <a:latin typeface="Calibri" panose="020F0502020204030204"/>
                <a:ea typeface="Calibri" panose="020F0502020204030204"/>
                <a:cs typeface="Calibri" panose="020F0502020204030204"/>
              </a:rPr>
              <a:t>Developing a focused case for Assessment 1</a:t>
            </a:r>
            <a:endParaRPr sz="1950" b="0">
              <a:solidFill>
                <a:srgbClr val="FFFFFF"/>
              </a:solidFill>
              <a:latin typeface="Calibri" panose="020F0502020204030204"/>
              <a:ea typeface="Calibri" panose="020F0502020204030204"/>
              <a:cs typeface="Calibri" panose="020F0502020204030204"/>
            </a:endParaRPr>
          </a:p>
        </p:txBody>
      </p:sp>
      <p:sp>
        <p:nvSpPr>
          <p:cNvPr id="4" name="cover-session"/>
          <p:cNvSpPr>
            <a:spLocks noGrp="1"/>
          </p:cNvSpPr>
          <p:nvPr/>
        </p:nvSpPr>
        <p:spPr>
          <a:xfrm>
            <a:off x="723900" y="4457700"/>
            <a:ext cx="10744200" cy="361950"/>
          </a:xfrm>
          <a:prstGeom prst="rect">
            <a:avLst/>
          </a:prstGeom>
          <a:noFill/>
          <a:ln w="0">
            <a:noFill/>
            <a:prstDash val="solid"/>
          </a:ln>
        </p:spPr>
        <p:txBody>
          <a:bodyPr wrap="square" lIns="19050" tIns="19050" rIns="19050" bIns="19050" anchor="ctr">
            <a:normAutofit/>
          </a:bodyPr>
          <a:lstStyle>
            <a:defPPr algn="l">
              <a:defRPr sz="1650" b="0">
                <a:solidFill>
                  <a:srgbClr val="C9A84C"/>
                </a:solidFill>
                <a:latin typeface="Calibri" panose="020F0502020204030204"/>
                <a:ea typeface="Calibri" panose="020F0502020204030204"/>
                <a:cs typeface="Calibri" panose="020F0502020204030204"/>
              </a:defRPr>
            </a:defPPr>
            <a:lvl1pPr algn="l">
              <a:defRPr sz="1650" b="0">
                <a:solidFill>
                  <a:srgbClr val="C9A84C"/>
                </a:solidFill>
                <a:latin typeface="Calibri" panose="020F0502020204030204"/>
                <a:ea typeface="Calibri" panose="020F0502020204030204"/>
                <a:cs typeface="Calibri" panose="020F0502020204030204"/>
              </a:defRPr>
            </a:lvl1pPr>
            <a:lvl2pPr algn="l">
              <a:defRPr sz="1650" b="0">
                <a:solidFill>
                  <a:srgbClr val="C9A84C"/>
                </a:solidFill>
                <a:latin typeface="Calibri" panose="020F0502020204030204"/>
                <a:ea typeface="Calibri" panose="020F0502020204030204"/>
                <a:cs typeface="Calibri" panose="020F0502020204030204"/>
              </a:defRPr>
            </a:lvl2pPr>
            <a:lvl3pPr algn="l">
              <a:defRPr sz="1650" b="0">
                <a:solidFill>
                  <a:srgbClr val="C9A84C"/>
                </a:solidFill>
                <a:latin typeface="Calibri" panose="020F0502020204030204"/>
                <a:ea typeface="Calibri" panose="020F0502020204030204"/>
                <a:cs typeface="Calibri" panose="020F0502020204030204"/>
              </a:defRPr>
            </a:lvl3pPr>
            <a:lvl4pPr algn="l">
              <a:defRPr sz="1650" b="0">
                <a:solidFill>
                  <a:srgbClr val="C9A84C"/>
                </a:solidFill>
                <a:latin typeface="Calibri" panose="020F0502020204030204"/>
                <a:ea typeface="Calibri" panose="020F0502020204030204"/>
                <a:cs typeface="Calibri" panose="020F0502020204030204"/>
              </a:defRPr>
            </a:lvl4pPr>
            <a:lvl5pPr algn="l">
              <a:defRPr sz="1650" b="0">
                <a:solidFill>
                  <a:srgbClr val="C9A84C"/>
                </a:solidFill>
                <a:latin typeface="Calibri" panose="020F0502020204030204"/>
                <a:ea typeface="Calibri" panose="020F0502020204030204"/>
                <a:cs typeface="Calibri" panose="020F0502020204030204"/>
              </a:defRPr>
            </a:lvl5pPr>
            <a:lvl6pPr algn="l">
              <a:defRPr sz="1650" b="0">
                <a:solidFill>
                  <a:srgbClr val="C9A84C"/>
                </a:solidFill>
                <a:latin typeface="Calibri" panose="020F0502020204030204"/>
                <a:ea typeface="Calibri" panose="020F0502020204030204"/>
                <a:cs typeface="Calibri" panose="020F0502020204030204"/>
              </a:defRPr>
            </a:lvl6pPr>
            <a:lvl7pPr algn="l">
              <a:defRPr sz="1650" b="0">
                <a:solidFill>
                  <a:srgbClr val="C9A84C"/>
                </a:solidFill>
                <a:latin typeface="Calibri" panose="020F0502020204030204"/>
                <a:ea typeface="Calibri" panose="020F0502020204030204"/>
                <a:cs typeface="Calibri" panose="020F0502020204030204"/>
              </a:defRPr>
            </a:lvl7pPr>
            <a:lvl8pPr algn="l">
              <a:defRPr sz="1650" b="0">
                <a:solidFill>
                  <a:srgbClr val="C9A84C"/>
                </a:solidFill>
                <a:latin typeface="Calibri" panose="020F0502020204030204"/>
                <a:ea typeface="Calibri" panose="020F0502020204030204"/>
                <a:cs typeface="Calibri" panose="020F0502020204030204"/>
              </a:defRPr>
            </a:lvl8pPr>
            <a:lvl9pPr algn="l">
              <a:defRPr sz="1650" b="0">
                <a:solidFill>
                  <a:srgbClr val="C9A84C"/>
                </a:solidFill>
                <a:latin typeface="Calibri" panose="020F0502020204030204"/>
                <a:ea typeface="Calibri" panose="020F0502020204030204"/>
                <a:cs typeface="Calibri" panose="020F0502020204030204"/>
              </a:defRPr>
            </a:lvl9pPr>
          </a:lstStyle>
          <a:p>
            <a:pPr algn="l">
              <a:defRPr sz="1650" b="0">
                <a:solidFill>
                  <a:srgbClr val="C9A84C"/>
                </a:solidFill>
                <a:latin typeface="Calibri" panose="020F0502020204030204"/>
                <a:ea typeface="Calibri" panose="020F0502020204030204"/>
                <a:cs typeface="Calibri" panose="020F0502020204030204"/>
              </a:defRPr>
            </a:pPr>
            <a:r>
              <a:rPr sz="1650" b="0">
                <a:solidFill>
                  <a:srgbClr val="C9A84C"/>
                </a:solidFill>
                <a:latin typeface="Calibri" panose="020F0502020204030204"/>
                <a:ea typeface="Calibri" panose="020F0502020204030204"/>
                <a:cs typeface="Calibri" panose="020F0502020204030204"/>
              </a:rPr>
              <a:t>Three-hour session  |  Case development workshop</a:t>
            </a:r>
            <a:endParaRPr sz="1650" b="0">
              <a:solidFill>
                <a:srgbClr val="C9A84C"/>
              </a:solidFill>
              <a:latin typeface="Calibri" panose="020F0502020204030204"/>
              <a:ea typeface="Calibri" panose="020F0502020204030204"/>
              <a:cs typeface="Calibri" panose="020F0502020204030204"/>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slide-title"/>
          <p:cNvSpPr>
            <a:spLocks noGrp="1"/>
          </p:cNvSpPr>
          <p:nvPr/>
        </p:nvSpPr>
        <p:spPr>
          <a:xfrm>
            <a:off x="523875" y="323850"/>
            <a:ext cx="11144250" cy="552450"/>
          </a:xfrm>
          <a:prstGeom prst="rect">
            <a:avLst/>
          </a:prstGeom>
          <a:noFill/>
          <a:ln w="0">
            <a:noFill/>
            <a:prstDash val="solid"/>
          </a:ln>
        </p:spPr>
        <p:txBody>
          <a:bodyPr wrap="square" lIns="19050" tIns="19050" rIns="19050" bIns="19050" anchor="ctr">
            <a:normAutofit/>
          </a:bodyPr>
          <a:lstStyle>
            <a:defPPr algn="ctr">
              <a:defRPr sz="2775" b="1">
                <a:solidFill>
                  <a:srgbClr val="1C3A5E"/>
                </a:solidFill>
                <a:latin typeface="Cambria" panose="02040503050406030204"/>
                <a:ea typeface="Cambria" panose="02040503050406030204"/>
                <a:cs typeface="Cambria" panose="02040503050406030204"/>
              </a:defRPr>
            </a:defPPr>
            <a:lvl1pPr algn="ctr">
              <a:buNone/>
              <a:defRPr sz="2775" b="1">
                <a:solidFill>
                  <a:srgbClr val="1C3A5E"/>
                </a:solidFill>
                <a:latin typeface="Cambria" panose="02040503050406030204"/>
                <a:ea typeface="Cambria" panose="02040503050406030204"/>
                <a:cs typeface="Cambria" panose="02040503050406030204"/>
              </a:defRPr>
            </a:lvl1pPr>
            <a:lvl2pPr algn="ctr">
              <a:buNone/>
              <a:defRPr sz="2775" b="1">
                <a:solidFill>
                  <a:srgbClr val="1C3A5E"/>
                </a:solidFill>
                <a:latin typeface="Cambria" panose="02040503050406030204"/>
                <a:ea typeface="Cambria" panose="02040503050406030204"/>
                <a:cs typeface="Cambria" panose="02040503050406030204"/>
              </a:defRPr>
            </a:lvl2pPr>
            <a:lvl3pPr algn="ctr">
              <a:buNone/>
              <a:defRPr sz="2775" b="1">
                <a:solidFill>
                  <a:srgbClr val="1C3A5E"/>
                </a:solidFill>
                <a:latin typeface="Cambria" panose="02040503050406030204"/>
                <a:ea typeface="Cambria" panose="02040503050406030204"/>
                <a:cs typeface="Cambria" panose="02040503050406030204"/>
              </a:defRPr>
            </a:lvl3pPr>
            <a:lvl4pPr algn="ctr">
              <a:buNone/>
              <a:defRPr sz="2775" b="1">
                <a:solidFill>
                  <a:srgbClr val="1C3A5E"/>
                </a:solidFill>
                <a:latin typeface="Cambria" panose="02040503050406030204"/>
                <a:ea typeface="Cambria" panose="02040503050406030204"/>
                <a:cs typeface="Cambria" panose="02040503050406030204"/>
              </a:defRPr>
            </a:lvl4pPr>
            <a:lvl5pPr algn="ctr">
              <a:buNone/>
              <a:defRPr sz="2775" b="1">
                <a:solidFill>
                  <a:srgbClr val="1C3A5E"/>
                </a:solidFill>
                <a:latin typeface="Cambria" panose="02040503050406030204"/>
                <a:ea typeface="Cambria" panose="02040503050406030204"/>
                <a:cs typeface="Cambria" panose="02040503050406030204"/>
              </a:defRPr>
            </a:lvl5pPr>
            <a:lvl6pPr algn="ctr">
              <a:buNone/>
              <a:defRPr sz="2775" b="1">
                <a:solidFill>
                  <a:srgbClr val="1C3A5E"/>
                </a:solidFill>
                <a:latin typeface="Cambria" panose="02040503050406030204"/>
                <a:ea typeface="Cambria" panose="02040503050406030204"/>
                <a:cs typeface="Cambria" panose="02040503050406030204"/>
              </a:defRPr>
            </a:lvl6pPr>
            <a:lvl7pPr algn="ctr">
              <a:buNone/>
              <a:defRPr sz="2775" b="1">
                <a:solidFill>
                  <a:srgbClr val="1C3A5E"/>
                </a:solidFill>
                <a:latin typeface="Cambria" panose="02040503050406030204"/>
                <a:ea typeface="Cambria" panose="02040503050406030204"/>
                <a:cs typeface="Cambria" panose="02040503050406030204"/>
              </a:defRPr>
            </a:lvl7pPr>
            <a:lvl8pPr algn="ctr">
              <a:buNone/>
              <a:defRPr sz="2775" b="1">
                <a:solidFill>
                  <a:srgbClr val="1C3A5E"/>
                </a:solidFill>
                <a:latin typeface="Cambria" panose="02040503050406030204"/>
                <a:ea typeface="Cambria" panose="02040503050406030204"/>
                <a:cs typeface="Cambria" panose="02040503050406030204"/>
              </a:defRPr>
            </a:lvl8pPr>
            <a:lvl9pPr algn="ctr">
              <a:buNone/>
              <a:defRPr sz="2775" b="1">
                <a:solidFill>
                  <a:srgbClr val="1C3A5E"/>
                </a:solidFill>
                <a:latin typeface="Cambria" panose="02040503050406030204"/>
                <a:ea typeface="Cambria" panose="02040503050406030204"/>
                <a:cs typeface="Cambria" panose="02040503050406030204"/>
              </a:defRPr>
            </a:lvl9pPr>
          </a:lstStyle>
          <a:p>
            <a:pPr algn="ctr">
              <a:buNone/>
              <a:defRPr sz="2775" b="1">
                <a:solidFill>
                  <a:srgbClr val="1C3A5E"/>
                </a:solidFill>
                <a:latin typeface="Cambria" panose="02040503050406030204"/>
                <a:ea typeface="Cambria" panose="02040503050406030204"/>
                <a:cs typeface="Cambria" panose="02040503050406030204"/>
              </a:defRPr>
            </a:pPr>
            <a:r>
              <a:rPr sz="2775" b="1">
                <a:solidFill>
                  <a:srgbClr val="1C3A5E"/>
                </a:solidFill>
                <a:latin typeface="Cambria" panose="02040503050406030204"/>
                <a:ea typeface="Cambria" panose="02040503050406030204"/>
                <a:cs typeface="Cambria" panose="02040503050406030204"/>
              </a:rPr>
              <a:t>Reading Week: No Class</a:t>
            </a:r>
            <a:endParaRPr sz="2775" b="1">
              <a:solidFill>
                <a:srgbClr val="1C3A5E"/>
              </a:solidFill>
              <a:latin typeface="Cambria" panose="02040503050406030204"/>
              <a:ea typeface="Cambria" panose="02040503050406030204"/>
              <a:cs typeface="Cambria" panose="02040503050406030204"/>
            </a:endParaRPr>
          </a:p>
        </p:txBody>
      </p:sp>
      <p:sp>
        <p:nvSpPr>
          <p:cNvPr id="3" name="footer"/>
          <p:cNvSpPr>
            <a:spLocks noGrp="1"/>
          </p:cNvSpPr>
          <p:nvPr/>
        </p:nvSpPr>
        <p:spPr>
          <a:xfrm>
            <a:off x="533400" y="6334125"/>
            <a:ext cx="10287000" cy="228600"/>
          </a:xfrm>
          <a:prstGeom prst="rect">
            <a:avLst/>
          </a:prstGeom>
          <a:noFill/>
          <a:ln w="0">
            <a:noFill/>
            <a:prstDash val="solid"/>
          </a:ln>
        </p:spPr>
        <p:txBody>
          <a:bodyPr wrap="square" lIns="19050" tIns="19050" rIns="19050" bIns="19050" anchor="ctr">
            <a:normAutofit/>
          </a:bodyPr>
          <a:lstStyle>
            <a:defPPr algn="l">
              <a:defRPr sz="1050" b="0">
                <a:solidFill>
                  <a:srgbClr val="607085"/>
                </a:solidFill>
                <a:latin typeface="Calibri" panose="020F0502020204030204"/>
                <a:ea typeface="Calibri" panose="020F0502020204030204"/>
                <a:cs typeface="Calibri" panose="020F0502020204030204"/>
              </a:defRPr>
            </a:defPPr>
            <a:lvl1pPr algn="l">
              <a:buNone/>
              <a:defRPr sz="1050" b="0">
                <a:solidFill>
                  <a:srgbClr val="607085"/>
                </a:solidFill>
                <a:latin typeface="Calibri" panose="020F0502020204030204"/>
                <a:ea typeface="Calibri" panose="020F0502020204030204"/>
                <a:cs typeface="Calibri" panose="020F0502020204030204"/>
              </a:defRPr>
            </a:lvl1pPr>
            <a:lvl2pPr algn="l">
              <a:buNone/>
              <a:defRPr sz="1050" b="0">
                <a:solidFill>
                  <a:srgbClr val="607085"/>
                </a:solidFill>
                <a:latin typeface="Calibri" panose="020F0502020204030204"/>
                <a:ea typeface="Calibri" panose="020F0502020204030204"/>
                <a:cs typeface="Calibri" panose="020F0502020204030204"/>
              </a:defRPr>
            </a:lvl2pPr>
            <a:lvl3pPr algn="l">
              <a:buNone/>
              <a:defRPr sz="1050" b="0">
                <a:solidFill>
                  <a:srgbClr val="607085"/>
                </a:solidFill>
                <a:latin typeface="Calibri" panose="020F0502020204030204"/>
                <a:ea typeface="Calibri" panose="020F0502020204030204"/>
                <a:cs typeface="Calibri" panose="020F0502020204030204"/>
              </a:defRPr>
            </a:lvl3pPr>
            <a:lvl4pPr algn="l">
              <a:buNone/>
              <a:defRPr sz="1050" b="0">
                <a:solidFill>
                  <a:srgbClr val="607085"/>
                </a:solidFill>
                <a:latin typeface="Calibri" panose="020F0502020204030204"/>
                <a:ea typeface="Calibri" panose="020F0502020204030204"/>
                <a:cs typeface="Calibri" panose="020F0502020204030204"/>
              </a:defRPr>
            </a:lvl4pPr>
            <a:lvl5pPr algn="l">
              <a:buNone/>
              <a:defRPr sz="1050" b="0">
                <a:solidFill>
                  <a:srgbClr val="607085"/>
                </a:solidFill>
                <a:latin typeface="Calibri" panose="020F0502020204030204"/>
                <a:ea typeface="Calibri" panose="020F0502020204030204"/>
                <a:cs typeface="Calibri" panose="020F0502020204030204"/>
              </a:defRPr>
            </a:lvl5pPr>
            <a:lvl6pPr algn="l">
              <a:buNone/>
              <a:defRPr sz="1050" b="0">
                <a:solidFill>
                  <a:srgbClr val="607085"/>
                </a:solidFill>
                <a:latin typeface="Calibri" panose="020F0502020204030204"/>
                <a:ea typeface="Calibri" panose="020F0502020204030204"/>
                <a:cs typeface="Calibri" panose="020F0502020204030204"/>
              </a:defRPr>
            </a:lvl6pPr>
            <a:lvl7pPr algn="l">
              <a:buNone/>
              <a:defRPr sz="1050" b="0">
                <a:solidFill>
                  <a:srgbClr val="607085"/>
                </a:solidFill>
                <a:latin typeface="Calibri" panose="020F0502020204030204"/>
                <a:ea typeface="Calibri" panose="020F0502020204030204"/>
                <a:cs typeface="Calibri" panose="020F0502020204030204"/>
              </a:defRPr>
            </a:lvl7pPr>
            <a:lvl8pPr algn="l">
              <a:buNone/>
              <a:defRPr sz="1050" b="0">
                <a:solidFill>
                  <a:srgbClr val="607085"/>
                </a:solidFill>
                <a:latin typeface="Calibri" panose="020F0502020204030204"/>
                <a:ea typeface="Calibri" panose="020F0502020204030204"/>
                <a:cs typeface="Calibri" panose="020F0502020204030204"/>
              </a:defRPr>
            </a:lvl8pPr>
            <a:lvl9pPr algn="l">
              <a:buNone/>
              <a:defRPr sz="1050" b="0">
                <a:solidFill>
                  <a:srgbClr val="607085"/>
                </a:solidFill>
                <a:latin typeface="Calibri" panose="020F0502020204030204"/>
                <a:ea typeface="Calibri" panose="020F0502020204030204"/>
                <a:cs typeface="Calibri" panose="020F0502020204030204"/>
              </a:defRPr>
            </a:lvl9pPr>
          </a:lstStyle>
          <a:p>
            <a:pPr algn="l">
              <a:buNone/>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BMBM6008 Global Ethics  |  Week 4: Trust, Deception and Organisational Pressure</a:t>
            </a:r>
            <a:endParaRPr sz="1050" b="0">
              <a:solidFill>
                <a:srgbClr val="607085"/>
              </a:solidFill>
              <a:latin typeface="Calibri" panose="020F0502020204030204"/>
              <a:ea typeface="Calibri" panose="020F0502020204030204"/>
              <a:cs typeface="Calibri" panose="020F0502020204030204"/>
            </a:endParaRPr>
          </a:p>
        </p:txBody>
      </p:sp>
      <p:sp>
        <p:nvSpPr>
          <p:cNvPr id="4" name="page"/>
          <p:cNvSpPr>
            <a:spLocks noGrp="1"/>
          </p:cNvSpPr>
          <p:nvPr/>
        </p:nvSpPr>
        <p:spPr>
          <a:xfrm>
            <a:off x="10953750" y="6334125"/>
            <a:ext cx="666750" cy="228600"/>
          </a:xfrm>
          <a:prstGeom prst="rect">
            <a:avLst/>
          </a:prstGeom>
          <a:noFill/>
          <a:ln w="0">
            <a:noFill/>
            <a:prstDash val="solid"/>
          </a:ln>
        </p:spPr>
        <p:txBody>
          <a:bodyPr wrap="square" lIns="19050" tIns="19050" rIns="19050" bIns="19050" anchor="ctr">
            <a:normAutofit/>
          </a:bodyPr>
          <a:lstStyle>
            <a:defPPr algn="r">
              <a:defRPr sz="1050" b="0">
                <a:solidFill>
                  <a:srgbClr val="607085"/>
                </a:solidFill>
                <a:latin typeface="Calibri" panose="020F0502020204030204"/>
                <a:ea typeface="Calibri" panose="020F0502020204030204"/>
                <a:cs typeface="Calibri" panose="020F0502020204030204"/>
              </a:defRPr>
            </a:defPPr>
            <a:lvl1pPr algn="r">
              <a:buNone/>
              <a:defRPr sz="1050" b="0">
                <a:solidFill>
                  <a:srgbClr val="607085"/>
                </a:solidFill>
                <a:latin typeface="Calibri" panose="020F0502020204030204"/>
                <a:ea typeface="Calibri" panose="020F0502020204030204"/>
                <a:cs typeface="Calibri" panose="020F0502020204030204"/>
              </a:defRPr>
            </a:lvl1pPr>
            <a:lvl2pPr algn="r">
              <a:buNone/>
              <a:defRPr sz="1050" b="0">
                <a:solidFill>
                  <a:srgbClr val="607085"/>
                </a:solidFill>
                <a:latin typeface="Calibri" panose="020F0502020204030204"/>
                <a:ea typeface="Calibri" panose="020F0502020204030204"/>
                <a:cs typeface="Calibri" panose="020F0502020204030204"/>
              </a:defRPr>
            </a:lvl2pPr>
            <a:lvl3pPr algn="r">
              <a:buNone/>
              <a:defRPr sz="1050" b="0">
                <a:solidFill>
                  <a:srgbClr val="607085"/>
                </a:solidFill>
                <a:latin typeface="Calibri" panose="020F0502020204030204"/>
                <a:ea typeface="Calibri" panose="020F0502020204030204"/>
                <a:cs typeface="Calibri" panose="020F0502020204030204"/>
              </a:defRPr>
            </a:lvl3pPr>
            <a:lvl4pPr algn="r">
              <a:buNone/>
              <a:defRPr sz="1050" b="0">
                <a:solidFill>
                  <a:srgbClr val="607085"/>
                </a:solidFill>
                <a:latin typeface="Calibri" panose="020F0502020204030204"/>
                <a:ea typeface="Calibri" panose="020F0502020204030204"/>
                <a:cs typeface="Calibri" panose="020F0502020204030204"/>
              </a:defRPr>
            </a:lvl4pPr>
            <a:lvl5pPr algn="r">
              <a:buNone/>
              <a:defRPr sz="1050" b="0">
                <a:solidFill>
                  <a:srgbClr val="607085"/>
                </a:solidFill>
                <a:latin typeface="Calibri" panose="020F0502020204030204"/>
                <a:ea typeface="Calibri" panose="020F0502020204030204"/>
                <a:cs typeface="Calibri" panose="020F0502020204030204"/>
              </a:defRPr>
            </a:lvl5pPr>
            <a:lvl6pPr algn="r">
              <a:buNone/>
              <a:defRPr sz="1050" b="0">
                <a:solidFill>
                  <a:srgbClr val="607085"/>
                </a:solidFill>
                <a:latin typeface="Calibri" panose="020F0502020204030204"/>
                <a:ea typeface="Calibri" panose="020F0502020204030204"/>
                <a:cs typeface="Calibri" panose="020F0502020204030204"/>
              </a:defRPr>
            </a:lvl6pPr>
            <a:lvl7pPr algn="r">
              <a:buNone/>
              <a:defRPr sz="1050" b="0">
                <a:solidFill>
                  <a:srgbClr val="607085"/>
                </a:solidFill>
                <a:latin typeface="Calibri" panose="020F0502020204030204"/>
                <a:ea typeface="Calibri" panose="020F0502020204030204"/>
                <a:cs typeface="Calibri" panose="020F0502020204030204"/>
              </a:defRPr>
            </a:lvl7pPr>
            <a:lvl8pPr algn="r">
              <a:buNone/>
              <a:defRPr sz="1050" b="0">
                <a:solidFill>
                  <a:srgbClr val="607085"/>
                </a:solidFill>
                <a:latin typeface="Calibri" panose="020F0502020204030204"/>
                <a:ea typeface="Calibri" panose="020F0502020204030204"/>
                <a:cs typeface="Calibri" panose="020F0502020204030204"/>
              </a:defRPr>
            </a:lvl8pPr>
            <a:lvl9pPr algn="r">
              <a:buNone/>
              <a:defRPr sz="1050" b="0">
                <a:solidFill>
                  <a:srgbClr val="607085"/>
                </a:solidFill>
                <a:latin typeface="Calibri" panose="020F0502020204030204"/>
                <a:ea typeface="Calibri" panose="020F0502020204030204"/>
                <a:cs typeface="Calibri" panose="020F0502020204030204"/>
              </a:defRPr>
            </a:lvl9pPr>
          </a:lstStyle>
          <a:p>
            <a:pPr algn="r">
              <a:buNone/>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1</a:t>
            </a:r>
            <a:endParaRPr sz="1050" b="0">
              <a:solidFill>
                <a:srgbClr val="607085"/>
              </a:solidFill>
              <a:latin typeface="Calibri" panose="020F0502020204030204"/>
              <a:ea typeface="Calibri" panose="020F0502020204030204"/>
              <a:cs typeface="Calibri" panose="020F0502020204030204"/>
            </a:endParaRPr>
          </a:p>
        </p:txBody>
      </p:sp>
      <p:sp>
        <p:nvSpPr>
          <p:cNvPr id="6" name="reading-week-date"/>
          <p:cNvSpPr>
            <a:spLocks noGrp="1"/>
          </p:cNvSpPr>
          <p:nvPr/>
        </p:nvSpPr>
        <p:spPr>
          <a:xfrm>
            <a:off x="857250" y="1809750"/>
            <a:ext cx="10477500" cy="457200"/>
          </a:xfrm>
          <a:prstGeom prst="rect">
            <a:avLst/>
          </a:prstGeom>
          <a:noFill/>
          <a:ln w="0">
            <a:noFill/>
            <a:prstDash val="solid"/>
          </a:ln>
        </p:spPr>
        <p:txBody>
          <a:bodyPr anchor="ctr"/>
          <a:lstStyle>
            <a:defPPr algn="ctr">
              <a:defRPr sz="1875" b="1">
                <a:solidFill>
                  <a:srgbClr val="5D718A"/>
                </a:solidFill>
                <a:latin typeface="Calibri" panose="020F0502020204030204"/>
                <a:ea typeface="Calibri" panose="020F0502020204030204"/>
                <a:cs typeface="Calibri" panose="020F0502020204030204"/>
              </a:defRPr>
            </a:defPPr>
            <a:lvl1pPr algn="ctr">
              <a:defRPr sz="1875" b="1">
                <a:solidFill>
                  <a:srgbClr val="5D718A"/>
                </a:solidFill>
                <a:latin typeface="Calibri" panose="020F0502020204030204"/>
                <a:ea typeface="Calibri" panose="020F0502020204030204"/>
                <a:cs typeface="Calibri" panose="020F0502020204030204"/>
              </a:defRPr>
            </a:lvl1pPr>
            <a:lvl2pPr algn="ctr">
              <a:defRPr sz="1875" b="1">
                <a:solidFill>
                  <a:srgbClr val="5D718A"/>
                </a:solidFill>
                <a:latin typeface="Calibri" panose="020F0502020204030204"/>
                <a:ea typeface="Calibri" panose="020F0502020204030204"/>
                <a:cs typeface="Calibri" panose="020F0502020204030204"/>
              </a:defRPr>
            </a:lvl2pPr>
            <a:lvl3pPr algn="ctr">
              <a:defRPr sz="1875" b="1">
                <a:solidFill>
                  <a:srgbClr val="5D718A"/>
                </a:solidFill>
                <a:latin typeface="Calibri" panose="020F0502020204030204"/>
                <a:ea typeface="Calibri" panose="020F0502020204030204"/>
                <a:cs typeface="Calibri" panose="020F0502020204030204"/>
              </a:defRPr>
            </a:lvl3pPr>
            <a:lvl4pPr algn="ctr">
              <a:defRPr sz="1875" b="1">
                <a:solidFill>
                  <a:srgbClr val="5D718A"/>
                </a:solidFill>
                <a:latin typeface="Calibri" panose="020F0502020204030204"/>
                <a:ea typeface="Calibri" panose="020F0502020204030204"/>
                <a:cs typeface="Calibri" panose="020F0502020204030204"/>
              </a:defRPr>
            </a:lvl4pPr>
            <a:lvl5pPr algn="ctr">
              <a:defRPr sz="1875" b="1">
                <a:solidFill>
                  <a:srgbClr val="5D718A"/>
                </a:solidFill>
                <a:latin typeface="Calibri" panose="020F0502020204030204"/>
                <a:ea typeface="Calibri" panose="020F0502020204030204"/>
                <a:cs typeface="Calibri" panose="020F0502020204030204"/>
              </a:defRPr>
            </a:lvl5pPr>
            <a:lvl6pPr algn="ctr">
              <a:defRPr sz="1875" b="1">
                <a:solidFill>
                  <a:srgbClr val="5D718A"/>
                </a:solidFill>
                <a:latin typeface="Calibri" panose="020F0502020204030204"/>
                <a:ea typeface="Calibri" panose="020F0502020204030204"/>
                <a:cs typeface="Calibri" panose="020F0502020204030204"/>
              </a:defRPr>
            </a:lvl6pPr>
            <a:lvl7pPr algn="ctr">
              <a:defRPr sz="1875" b="1">
                <a:solidFill>
                  <a:srgbClr val="5D718A"/>
                </a:solidFill>
                <a:latin typeface="Calibri" panose="020F0502020204030204"/>
                <a:ea typeface="Calibri" panose="020F0502020204030204"/>
                <a:cs typeface="Calibri" panose="020F0502020204030204"/>
              </a:defRPr>
            </a:lvl7pPr>
            <a:lvl8pPr algn="ctr">
              <a:defRPr sz="1875" b="1">
                <a:solidFill>
                  <a:srgbClr val="5D718A"/>
                </a:solidFill>
                <a:latin typeface="Calibri" panose="020F0502020204030204"/>
                <a:ea typeface="Calibri" panose="020F0502020204030204"/>
                <a:cs typeface="Calibri" panose="020F0502020204030204"/>
              </a:defRPr>
            </a:lvl8pPr>
            <a:lvl9pPr algn="ctr">
              <a:defRPr sz="1875" b="1">
                <a:solidFill>
                  <a:srgbClr val="5D718A"/>
                </a:solidFill>
                <a:latin typeface="Calibri" panose="020F0502020204030204"/>
                <a:ea typeface="Calibri" panose="020F0502020204030204"/>
                <a:cs typeface="Calibri" panose="020F0502020204030204"/>
              </a:defRPr>
            </a:lvl9pPr>
          </a:lstStyle>
          <a:p>
            <a:pPr algn="ctr">
              <a:defRPr sz="1875" b="1">
                <a:solidFill>
                  <a:srgbClr val="5D718A"/>
                </a:solidFill>
                <a:latin typeface="Calibri" panose="020F0502020204030204"/>
                <a:ea typeface="Calibri" panose="020F0502020204030204"/>
                <a:cs typeface="Calibri" panose="020F0502020204030204"/>
              </a:defRPr>
            </a:pPr>
            <a:r>
              <a:rPr sz="1875" b="1">
                <a:solidFill>
                  <a:srgbClr val="5D718A"/>
                </a:solidFill>
                <a:latin typeface="Calibri" panose="020F0502020204030204"/>
                <a:ea typeface="Calibri" panose="020F0502020204030204"/>
                <a:cs typeface="Calibri" panose="020F0502020204030204"/>
              </a:rPr>
              <a:t>FRIDAY 30 OCTOBER 2026</a:t>
            </a:r>
            <a:endParaRPr sz="1875" b="1">
              <a:solidFill>
                <a:srgbClr val="5D718A"/>
              </a:solidFill>
              <a:latin typeface="Calibri" panose="020F0502020204030204"/>
              <a:ea typeface="Calibri" panose="020F0502020204030204"/>
              <a:cs typeface="Calibri" panose="020F0502020204030204"/>
            </a:endParaRPr>
          </a:p>
        </p:txBody>
      </p:sp>
      <p:sp>
        <p:nvSpPr>
          <p:cNvPr id="7" name="no-class-message"/>
          <p:cNvSpPr>
            <a:spLocks noGrp="1"/>
          </p:cNvSpPr>
          <p:nvPr/>
        </p:nvSpPr>
        <p:spPr>
          <a:xfrm>
            <a:off x="857250" y="2419350"/>
            <a:ext cx="10477500" cy="685800"/>
          </a:xfrm>
          <a:prstGeom prst="rect">
            <a:avLst/>
          </a:prstGeom>
          <a:noFill/>
          <a:ln w="0">
            <a:noFill/>
            <a:prstDash val="solid"/>
          </a:ln>
        </p:spPr>
        <p:txBody>
          <a:bodyPr anchor="ctr"/>
          <a:lstStyle>
            <a:defPPr algn="ctr">
              <a:defRPr sz="2550" b="1">
                <a:solidFill>
                  <a:srgbClr val="1C3A5E"/>
                </a:solidFill>
                <a:latin typeface="Calibri" panose="020F0502020204030204"/>
                <a:ea typeface="Calibri" panose="020F0502020204030204"/>
                <a:cs typeface="Calibri" panose="020F0502020204030204"/>
              </a:defRPr>
            </a:defPPr>
            <a:lvl1pPr algn="ctr">
              <a:defRPr sz="2550" b="1">
                <a:solidFill>
                  <a:srgbClr val="1C3A5E"/>
                </a:solidFill>
                <a:latin typeface="Calibri" panose="020F0502020204030204"/>
                <a:ea typeface="Calibri" panose="020F0502020204030204"/>
                <a:cs typeface="Calibri" panose="020F0502020204030204"/>
              </a:defRPr>
            </a:lvl1pPr>
            <a:lvl2pPr algn="ctr">
              <a:defRPr sz="2550" b="1">
                <a:solidFill>
                  <a:srgbClr val="1C3A5E"/>
                </a:solidFill>
                <a:latin typeface="Calibri" panose="020F0502020204030204"/>
                <a:ea typeface="Calibri" panose="020F0502020204030204"/>
                <a:cs typeface="Calibri" panose="020F0502020204030204"/>
              </a:defRPr>
            </a:lvl2pPr>
            <a:lvl3pPr algn="ctr">
              <a:defRPr sz="2550" b="1">
                <a:solidFill>
                  <a:srgbClr val="1C3A5E"/>
                </a:solidFill>
                <a:latin typeface="Calibri" panose="020F0502020204030204"/>
                <a:ea typeface="Calibri" panose="020F0502020204030204"/>
                <a:cs typeface="Calibri" panose="020F0502020204030204"/>
              </a:defRPr>
            </a:lvl3pPr>
            <a:lvl4pPr algn="ctr">
              <a:defRPr sz="2550" b="1">
                <a:solidFill>
                  <a:srgbClr val="1C3A5E"/>
                </a:solidFill>
                <a:latin typeface="Calibri" panose="020F0502020204030204"/>
                <a:ea typeface="Calibri" panose="020F0502020204030204"/>
                <a:cs typeface="Calibri" panose="020F0502020204030204"/>
              </a:defRPr>
            </a:lvl4pPr>
            <a:lvl5pPr algn="ctr">
              <a:defRPr sz="2550" b="1">
                <a:solidFill>
                  <a:srgbClr val="1C3A5E"/>
                </a:solidFill>
                <a:latin typeface="Calibri" panose="020F0502020204030204"/>
                <a:ea typeface="Calibri" panose="020F0502020204030204"/>
                <a:cs typeface="Calibri" panose="020F0502020204030204"/>
              </a:defRPr>
            </a:lvl5pPr>
            <a:lvl6pPr algn="ctr">
              <a:defRPr sz="2550" b="1">
                <a:solidFill>
                  <a:srgbClr val="1C3A5E"/>
                </a:solidFill>
                <a:latin typeface="Calibri" panose="020F0502020204030204"/>
                <a:ea typeface="Calibri" panose="020F0502020204030204"/>
                <a:cs typeface="Calibri" panose="020F0502020204030204"/>
              </a:defRPr>
            </a:lvl6pPr>
            <a:lvl7pPr algn="ctr">
              <a:defRPr sz="2550" b="1">
                <a:solidFill>
                  <a:srgbClr val="1C3A5E"/>
                </a:solidFill>
                <a:latin typeface="Calibri" panose="020F0502020204030204"/>
                <a:ea typeface="Calibri" panose="020F0502020204030204"/>
                <a:cs typeface="Calibri" panose="020F0502020204030204"/>
              </a:defRPr>
            </a:lvl7pPr>
            <a:lvl8pPr algn="ctr">
              <a:defRPr sz="2550" b="1">
                <a:solidFill>
                  <a:srgbClr val="1C3A5E"/>
                </a:solidFill>
                <a:latin typeface="Calibri" panose="020F0502020204030204"/>
                <a:ea typeface="Calibri" panose="020F0502020204030204"/>
                <a:cs typeface="Calibri" panose="020F0502020204030204"/>
              </a:defRPr>
            </a:lvl8pPr>
            <a:lvl9pPr algn="ctr">
              <a:defRPr sz="2550" b="1">
                <a:solidFill>
                  <a:srgbClr val="1C3A5E"/>
                </a:solidFill>
                <a:latin typeface="Calibri" panose="020F0502020204030204"/>
                <a:ea typeface="Calibri" panose="020F0502020204030204"/>
                <a:cs typeface="Calibri" panose="020F0502020204030204"/>
              </a:defRPr>
            </a:lvl9pPr>
          </a:lstStyle>
          <a:p>
            <a:pPr algn="ctr">
              <a:defRPr sz="2550" b="1">
                <a:solidFill>
                  <a:srgbClr val="1C3A5E"/>
                </a:solidFill>
                <a:latin typeface="Calibri" panose="020F0502020204030204"/>
                <a:ea typeface="Calibri" panose="020F0502020204030204"/>
                <a:cs typeface="Calibri" panose="020F0502020204030204"/>
              </a:defRPr>
            </a:pPr>
            <a:r>
              <a:rPr sz="2550" b="1">
                <a:solidFill>
                  <a:srgbClr val="1C3A5E"/>
                </a:solidFill>
                <a:latin typeface="Calibri" panose="020F0502020204030204"/>
                <a:ea typeface="Calibri" panose="020F0502020204030204"/>
                <a:cs typeface="Calibri" panose="020F0502020204030204"/>
              </a:rPr>
              <a:t>There will be no class this week.</a:t>
            </a:r>
            <a:endParaRPr sz="2550" b="1">
              <a:solidFill>
                <a:srgbClr val="1C3A5E"/>
              </a:solidFill>
              <a:latin typeface="Calibri" panose="020F0502020204030204"/>
              <a:ea typeface="Calibri" panose="020F0502020204030204"/>
              <a:cs typeface="Calibri" panose="020F0502020204030204"/>
            </a:endParaRPr>
          </a:p>
        </p:txBody>
      </p:sp>
      <p:sp>
        <p:nvSpPr>
          <p:cNvPr id="8" name="resume-week-five"/>
          <p:cNvSpPr>
            <a:spLocks noGrp="1"/>
          </p:cNvSpPr>
          <p:nvPr/>
        </p:nvSpPr>
        <p:spPr>
          <a:xfrm>
            <a:off x="857250" y="3371850"/>
            <a:ext cx="10477500" cy="571500"/>
          </a:xfrm>
          <a:prstGeom prst="rect">
            <a:avLst/>
          </a:prstGeom>
          <a:noFill/>
          <a:ln w="0">
            <a:noFill/>
            <a:prstDash val="solid"/>
          </a:ln>
        </p:spPr>
        <p:txBody>
          <a:bodyPr anchor="ctr"/>
          <a:lstStyle>
            <a:defPPr algn="ctr">
              <a:defRPr sz="1875" b="0">
                <a:solidFill>
                  <a:srgbClr val="222222"/>
                </a:solidFill>
                <a:latin typeface="Calibri" panose="020F0502020204030204"/>
                <a:ea typeface="Calibri" panose="020F0502020204030204"/>
                <a:cs typeface="Calibri" panose="020F0502020204030204"/>
              </a:defRPr>
            </a:defPPr>
            <a:lvl1pPr algn="ctr">
              <a:defRPr sz="1875" b="0">
                <a:solidFill>
                  <a:srgbClr val="222222"/>
                </a:solidFill>
                <a:latin typeface="Calibri" panose="020F0502020204030204"/>
                <a:ea typeface="Calibri" panose="020F0502020204030204"/>
                <a:cs typeface="Calibri" panose="020F0502020204030204"/>
              </a:defRPr>
            </a:lvl1pPr>
            <a:lvl2pPr algn="ctr">
              <a:defRPr sz="1875" b="0">
                <a:solidFill>
                  <a:srgbClr val="222222"/>
                </a:solidFill>
                <a:latin typeface="Calibri" panose="020F0502020204030204"/>
                <a:ea typeface="Calibri" panose="020F0502020204030204"/>
                <a:cs typeface="Calibri" panose="020F0502020204030204"/>
              </a:defRPr>
            </a:lvl2pPr>
            <a:lvl3pPr algn="ctr">
              <a:defRPr sz="1875" b="0">
                <a:solidFill>
                  <a:srgbClr val="222222"/>
                </a:solidFill>
                <a:latin typeface="Calibri" panose="020F0502020204030204"/>
                <a:ea typeface="Calibri" panose="020F0502020204030204"/>
                <a:cs typeface="Calibri" panose="020F0502020204030204"/>
              </a:defRPr>
            </a:lvl3pPr>
            <a:lvl4pPr algn="ctr">
              <a:defRPr sz="1875" b="0">
                <a:solidFill>
                  <a:srgbClr val="222222"/>
                </a:solidFill>
                <a:latin typeface="Calibri" panose="020F0502020204030204"/>
                <a:ea typeface="Calibri" panose="020F0502020204030204"/>
                <a:cs typeface="Calibri" panose="020F0502020204030204"/>
              </a:defRPr>
            </a:lvl4pPr>
            <a:lvl5pPr algn="ctr">
              <a:defRPr sz="1875" b="0">
                <a:solidFill>
                  <a:srgbClr val="222222"/>
                </a:solidFill>
                <a:latin typeface="Calibri" panose="020F0502020204030204"/>
                <a:ea typeface="Calibri" panose="020F0502020204030204"/>
                <a:cs typeface="Calibri" panose="020F0502020204030204"/>
              </a:defRPr>
            </a:lvl5pPr>
            <a:lvl6pPr algn="ctr">
              <a:defRPr sz="1875" b="0">
                <a:solidFill>
                  <a:srgbClr val="222222"/>
                </a:solidFill>
                <a:latin typeface="Calibri" panose="020F0502020204030204"/>
                <a:ea typeface="Calibri" panose="020F0502020204030204"/>
                <a:cs typeface="Calibri" panose="020F0502020204030204"/>
              </a:defRPr>
            </a:lvl6pPr>
            <a:lvl7pPr algn="ctr">
              <a:defRPr sz="1875" b="0">
                <a:solidFill>
                  <a:srgbClr val="222222"/>
                </a:solidFill>
                <a:latin typeface="Calibri" panose="020F0502020204030204"/>
                <a:ea typeface="Calibri" panose="020F0502020204030204"/>
                <a:cs typeface="Calibri" panose="020F0502020204030204"/>
              </a:defRPr>
            </a:lvl7pPr>
            <a:lvl8pPr algn="ctr">
              <a:defRPr sz="1875" b="0">
                <a:solidFill>
                  <a:srgbClr val="222222"/>
                </a:solidFill>
                <a:latin typeface="Calibri" panose="020F0502020204030204"/>
                <a:ea typeface="Calibri" panose="020F0502020204030204"/>
                <a:cs typeface="Calibri" panose="020F0502020204030204"/>
              </a:defRPr>
            </a:lvl8pPr>
            <a:lvl9pPr algn="ctr">
              <a:defRPr sz="1875" b="0">
                <a:solidFill>
                  <a:srgbClr val="222222"/>
                </a:solidFill>
                <a:latin typeface="Calibri" panose="020F0502020204030204"/>
                <a:ea typeface="Calibri" panose="020F0502020204030204"/>
                <a:cs typeface="Calibri" panose="020F0502020204030204"/>
              </a:defRPr>
            </a:lvl9pPr>
          </a:lstStyle>
          <a:p>
            <a:pPr algn="ctr">
              <a:defRPr sz="1875" b="0">
                <a:solidFill>
                  <a:srgbClr val="222222"/>
                </a:solidFill>
                <a:latin typeface="Calibri" panose="020F0502020204030204"/>
                <a:ea typeface="Calibri" panose="020F0502020204030204"/>
                <a:cs typeface="Calibri" panose="020F0502020204030204"/>
              </a:defRPr>
            </a:pPr>
            <a:r>
              <a:rPr sz="1875" b="0">
                <a:solidFill>
                  <a:srgbClr val="222222"/>
                </a:solidFill>
                <a:latin typeface="Calibri" panose="020F0502020204030204"/>
                <a:ea typeface="Calibri" panose="020F0502020204030204"/>
                <a:cs typeface="Calibri" panose="020F0502020204030204"/>
              </a:rPr>
              <a:t>We will resume in Week Five on Friday 6 November.</a:t>
            </a:r>
            <a:endParaRPr sz="1875" b="0">
              <a:solidFill>
                <a:srgbClr val="222222"/>
              </a:solidFill>
              <a:latin typeface="Calibri" panose="020F0502020204030204"/>
              <a:ea typeface="Calibri" panose="020F0502020204030204"/>
              <a:cs typeface="Calibri" panose="020F0502020204030204"/>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p:sp>
        <p:nvSpPr>
          <p:cNvPr id="6" name="slide-title"/>
          <p:cNvSpPr>
            <a:spLocks noGrp="1"/>
          </p:cNvSpPr>
          <p:nvPr/>
        </p:nvSpPr>
        <p:spPr>
          <a:xfrm>
            <a:off x="523875" y="323850"/>
            <a:ext cx="11144250" cy="552450"/>
          </a:xfrm>
          <a:prstGeom prst="rect">
            <a:avLst/>
          </a:prstGeom>
          <a:noFill/>
          <a:ln w="0">
            <a:noFill/>
            <a:prstDash val="solid"/>
          </a:ln>
        </p:spPr>
        <p:txBody>
          <a:bodyPr wrap="square" lIns="19050" tIns="19050" rIns="19050" bIns="19050" anchor="ctr">
            <a:normAutofit/>
          </a:bodyPr>
          <a:lstStyle>
            <a:defPPr algn="ctr">
              <a:defRPr sz="2775" b="1">
                <a:solidFill>
                  <a:srgbClr val="1C3A5E"/>
                </a:solidFill>
                <a:latin typeface="Cambria" panose="02040503050406030204"/>
                <a:ea typeface="Cambria" panose="02040503050406030204"/>
                <a:cs typeface="Cambria" panose="02040503050406030204"/>
              </a:defRPr>
            </a:defPPr>
            <a:lvl1pPr algn="ctr">
              <a:defRPr sz="2775" b="1">
                <a:solidFill>
                  <a:srgbClr val="1C3A5E"/>
                </a:solidFill>
                <a:latin typeface="Cambria" panose="02040503050406030204"/>
                <a:ea typeface="Cambria" panose="02040503050406030204"/>
                <a:cs typeface="Cambria" panose="02040503050406030204"/>
              </a:defRPr>
            </a:lvl1pPr>
            <a:lvl2pPr algn="ctr">
              <a:defRPr sz="2775" b="1">
                <a:solidFill>
                  <a:srgbClr val="1C3A5E"/>
                </a:solidFill>
                <a:latin typeface="Cambria" panose="02040503050406030204"/>
                <a:ea typeface="Cambria" panose="02040503050406030204"/>
                <a:cs typeface="Cambria" panose="02040503050406030204"/>
              </a:defRPr>
            </a:lvl2pPr>
            <a:lvl3pPr algn="ctr">
              <a:defRPr sz="2775" b="1">
                <a:solidFill>
                  <a:srgbClr val="1C3A5E"/>
                </a:solidFill>
                <a:latin typeface="Cambria" panose="02040503050406030204"/>
                <a:ea typeface="Cambria" panose="02040503050406030204"/>
                <a:cs typeface="Cambria" panose="02040503050406030204"/>
              </a:defRPr>
            </a:lvl3pPr>
            <a:lvl4pPr algn="ctr">
              <a:defRPr sz="2775" b="1">
                <a:solidFill>
                  <a:srgbClr val="1C3A5E"/>
                </a:solidFill>
                <a:latin typeface="Cambria" panose="02040503050406030204"/>
                <a:ea typeface="Cambria" panose="02040503050406030204"/>
                <a:cs typeface="Cambria" panose="02040503050406030204"/>
              </a:defRPr>
            </a:lvl4pPr>
            <a:lvl5pPr algn="ctr">
              <a:defRPr sz="2775" b="1">
                <a:solidFill>
                  <a:srgbClr val="1C3A5E"/>
                </a:solidFill>
                <a:latin typeface="Cambria" panose="02040503050406030204"/>
                <a:ea typeface="Cambria" panose="02040503050406030204"/>
                <a:cs typeface="Cambria" panose="02040503050406030204"/>
              </a:defRPr>
            </a:lvl5pPr>
            <a:lvl6pPr algn="ctr">
              <a:defRPr sz="2775" b="1">
                <a:solidFill>
                  <a:srgbClr val="1C3A5E"/>
                </a:solidFill>
                <a:latin typeface="Cambria" panose="02040503050406030204"/>
                <a:ea typeface="Cambria" panose="02040503050406030204"/>
                <a:cs typeface="Cambria" panose="02040503050406030204"/>
              </a:defRPr>
            </a:lvl6pPr>
            <a:lvl7pPr algn="ctr">
              <a:defRPr sz="2775" b="1">
                <a:solidFill>
                  <a:srgbClr val="1C3A5E"/>
                </a:solidFill>
                <a:latin typeface="Cambria" panose="02040503050406030204"/>
                <a:ea typeface="Cambria" panose="02040503050406030204"/>
                <a:cs typeface="Cambria" panose="02040503050406030204"/>
              </a:defRPr>
            </a:lvl7pPr>
            <a:lvl8pPr algn="ctr">
              <a:defRPr sz="2775" b="1">
                <a:solidFill>
                  <a:srgbClr val="1C3A5E"/>
                </a:solidFill>
                <a:latin typeface="Cambria" panose="02040503050406030204"/>
                <a:ea typeface="Cambria" panose="02040503050406030204"/>
                <a:cs typeface="Cambria" panose="02040503050406030204"/>
              </a:defRPr>
            </a:lvl8pPr>
            <a:lvl9pPr algn="ctr">
              <a:defRPr sz="2775" b="1">
                <a:solidFill>
                  <a:srgbClr val="1C3A5E"/>
                </a:solidFill>
                <a:latin typeface="Cambria" panose="02040503050406030204"/>
                <a:ea typeface="Cambria" panose="02040503050406030204"/>
                <a:cs typeface="Cambria" panose="02040503050406030204"/>
              </a:defRPr>
            </a:lvl9pPr>
          </a:lstStyle>
          <a:p>
            <a:pPr algn="ctr">
              <a:defRPr sz="2775" b="1">
                <a:solidFill>
                  <a:srgbClr val="1C3A5E"/>
                </a:solidFill>
                <a:latin typeface="Cambria" panose="02040503050406030204"/>
                <a:ea typeface="Cambria" panose="02040503050406030204"/>
                <a:cs typeface="Cambria" panose="02040503050406030204"/>
              </a:defRPr>
            </a:pPr>
            <a:r>
              <a:rPr sz="2775" b="1">
                <a:solidFill>
                  <a:srgbClr val="1C3A5E"/>
                </a:solidFill>
                <a:latin typeface="Cambria" panose="02040503050406030204"/>
                <a:ea typeface="Cambria" panose="02040503050406030204"/>
                <a:cs typeface="Cambria" panose="02040503050406030204"/>
              </a:rPr>
              <a:t>Where this week fits</a:t>
            </a:r>
            <a:endParaRPr sz="2775" b="1">
              <a:solidFill>
                <a:srgbClr val="1C3A5E"/>
              </a:solidFill>
              <a:latin typeface="Cambria" panose="02040503050406030204"/>
              <a:ea typeface="Cambria" panose="02040503050406030204"/>
              <a:cs typeface="Cambria" panose="02040503050406030204"/>
            </a:endParaRPr>
          </a:p>
        </p:txBody>
      </p:sp>
      <p:sp>
        <p:nvSpPr>
          <p:cNvPr id="2" name="content-background"/>
          <p:cNvSpPr>
            <a:spLocks noGrp="1"/>
          </p:cNvSpPr>
          <p:nvPr/>
        </p:nvSpPr>
        <p:spPr>
          <a:xfrm>
            <a:off x="533400" y="1266825"/>
            <a:ext cx="11125200" cy="4457700"/>
          </a:xfrm>
          <a:prstGeom prst="rect">
            <a:avLst/>
          </a:prstGeom>
          <a:solidFill>
            <a:srgbClr val="EEF3F8"/>
          </a:solidFill>
          <a:ln w="0">
            <a:noFill/>
            <a:prstDash val="solid"/>
          </a:ln>
        </p:spPr>
      </p:sp>
      <p:sp>
        <p:nvSpPr>
          <p:cNvPr id="3" name="slide-body"/>
          <p:cNvSpPr>
            <a:spLocks noGrp="1"/>
          </p:cNvSpPr>
          <p:nvPr/>
        </p:nvSpPr>
        <p:spPr>
          <a:xfrm>
            <a:off x="742950" y="1457325"/>
            <a:ext cx="10706100" cy="4076700"/>
          </a:xfrm>
          <a:prstGeom prst="rect">
            <a:avLst/>
          </a:prstGeom>
          <a:noFill/>
          <a:ln w="0">
            <a:noFill/>
            <a:prstDash val="solid"/>
          </a:ln>
        </p:spPr>
        <p:txBody>
          <a:bodyPr wrap="square" lIns="19050" tIns="19050" rIns="19050" bIns="19050" anchor="t">
            <a:normAutofit/>
          </a:bodyPr>
          <a:lstStyle>
            <a:defPPr algn="l">
              <a:defRPr sz="1950" b="0">
                <a:solidFill>
                  <a:srgbClr val="222222"/>
                </a:solidFill>
                <a:latin typeface="Calibri" panose="020F0502020204030204"/>
                <a:ea typeface="Calibri" panose="020F0502020204030204"/>
                <a:cs typeface="Calibri" panose="020F0502020204030204"/>
              </a:defRPr>
            </a:defPPr>
            <a:lvl1pPr algn="l">
              <a:defRPr sz="1950" b="0">
                <a:solidFill>
                  <a:srgbClr val="222222"/>
                </a:solidFill>
                <a:latin typeface="Calibri" panose="020F0502020204030204"/>
                <a:ea typeface="Calibri" panose="020F0502020204030204"/>
                <a:cs typeface="Calibri" panose="020F0502020204030204"/>
              </a:defRPr>
            </a:lvl1pPr>
            <a:lvl2pPr algn="l">
              <a:defRPr sz="1950" b="0">
                <a:solidFill>
                  <a:srgbClr val="222222"/>
                </a:solidFill>
                <a:latin typeface="Calibri" panose="020F0502020204030204"/>
                <a:ea typeface="Calibri" panose="020F0502020204030204"/>
                <a:cs typeface="Calibri" panose="020F0502020204030204"/>
              </a:defRPr>
            </a:lvl2pPr>
            <a:lvl3pPr algn="l">
              <a:defRPr sz="1950" b="0">
                <a:solidFill>
                  <a:srgbClr val="222222"/>
                </a:solidFill>
                <a:latin typeface="Calibri" panose="020F0502020204030204"/>
                <a:ea typeface="Calibri" panose="020F0502020204030204"/>
                <a:cs typeface="Calibri" panose="020F0502020204030204"/>
              </a:defRPr>
            </a:lvl3pPr>
            <a:lvl4pPr algn="l">
              <a:defRPr sz="1950" b="0">
                <a:solidFill>
                  <a:srgbClr val="222222"/>
                </a:solidFill>
                <a:latin typeface="Calibri" panose="020F0502020204030204"/>
                <a:ea typeface="Calibri" panose="020F0502020204030204"/>
                <a:cs typeface="Calibri" panose="020F0502020204030204"/>
              </a:defRPr>
            </a:lvl4pPr>
            <a:lvl5pPr algn="l">
              <a:defRPr sz="1950" b="0">
                <a:solidFill>
                  <a:srgbClr val="222222"/>
                </a:solidFill>
                <a:latin typeface="Calibri" panose="020F0502020204030204"/>
                <a:ea typeface="Calibri" panose="020F0502020204030204"/>
                <a:cs typeface="Calibri" panose="020F0502020204030204"/>
              </a:defRPr>
            </a:lvl5pPr>
            <a:lvl6pPr algn="l">
              <a:defRPr sz="1950" b="0">
                <a:solidFill>
                  <a:srgbClr val="222222"/>
                </a:solidFill>
                <a:latin typeface="Calibri" panose="020F0502020204030204"/>
                <a:ea typeface="Calibri" panose="020F0502020204030204"/>
                <a:cs typeface="Calibri" panose="020F0502020204030204"/>
              </a:defRPr>
            </a:lvl6pPr>
            <a:lvl7pPr algn="l">
              <a:defRPr sz="1950" b="0">
                <a:solidFill>
                  <a:srgbClr val="222222"/>
                </a:solidFill>
                <a:latin typeface="Calibri" panose="020F0502020204030204"/>
                <a:ea typeface="Calibri" panose="020F0502020204030204"/>
                <a:cs typeface="Calibri" panose="020F0502020204030204"/>
              </a:defRPr>
            </a:lvl7pPr>
            <a:lvl8pPr algn="l">
              <a:defRPr sz="1950" b="0">
                <a:solidFill>
                  <a:srgbClr val="222222"/>
                </a:solidFill>
                <a:latin typeface="Calibri" panose="020F0502020204030204"/>
                <a:ea typeface="Calibri" panose="020F0502020204030204"/>
                <a:cs typeface="Calibri" panose="020F0502020204030204"/>
              </a:defRPr>
            </a:lvl8pPr>
            <a:lvl9pPr algn="l">
              <a:defRPr sz="1950" b="0">
                <a:solidFill>
                  <a:srgbClr val="222222"/>
                </a:solidFill>
                <a:latin typeface="Calibri" panose="020F0502020204030204"/>
                <a:ea typeface="Calibri" panose="020F0502020204030204"/>
                <a:cs typeface="Calibri" panose="020F0502020204030204"/>
              </a:defRPr>
            </a:lvl9pPr>
          </a:lstStyle>
          <a:p>
            <a:pPr algn="l">
              <a:defRPr sz="1950" b="0">
                <a:solidFill>
                  <a:srgbClr val="222222"/>
                </a:solidFill>
                <a:latin typeface="Calibri" panose="020F0502020204030204"/>
                <a:ea typeface="Calibri" panose="020F0502020204030204"/>
                <a:cs typeface="Calibri" panose="020F0502020204030204"/>
              </a:defRPr>
            </a:pPr>
            <a:r>
              <a:rPr sz="1950" b="0">
                <a:solidFill>
                  <a:srgbClr val="222222"/>
                </a:solidFill>
                <a:latin typeface="Calibri" panose="020F0502020204030204"/>
                <a:ea typeface="Calibri" panose="020F0502020204030204"/>
                <a:cs typeface="Calibri" panose="020F0502020204030204"/>
              </a:rPr>
              <a:t>Week 1  Ethics and ethical dilemmas</a:t>
            </a:r>
            <a:endParaRPr sz="1950" b="0">
              <a:solidFill>
                <a:srgbClr val="222222"/>
              </a:solidFill>
              <a:latin typeface="Calibri" panose="020F0502020204030204"/>
              <a:ea typeface="Calibri" panose="020F0502020204030204"/>
              <a:cs typeface="Calibri" panose="020F0502020204030204"/>
            </a:endParaRPr>
          </a:p>
          <a:p>
            <a:pPr algn="l">
              <a:defRPr sz="1950" b="0">
                <a:solidFill>
                  <a:srgbClr val="222222"/>
                </a:solidFill>
                <a:latin typeface="Calibri" panose="020F0502020204030204"/>
                <a:ea typeface="Calibri" panose="020F0502020204030204"/>
                <a:cs typeface="Calibri" panose="020F0502020204030204"/>
              </a:defRPr>
            </a:pPr>
            <a:r>
              <a:rPr sz="1950" b="0">
                <a:solidFill>
                  <a:srgbClr val="222222"/>
                </a:solidFill>
                <a:latin typeface="Calibri" panose="020F0502020204030204"/>
                <a:ea typeface="Calibri" panose="020F0502020204030204"/>
                <a:cs typeface="Calibri" panose="020F0502020204030204"/>
              </a:rPr>
              <a:t>Week 2  Ethical approaches for judging decisions</a:t>
            </a:r>
            <a:endParaRPr sz="1950" b="0">
              <a:solidFill>
                <a:srgbClr val="222222"/>
              </a:solidFill>
              <a:latin typeface="Calibri" panose="020F0502020204030204"/>
              <a:ea typeface="Calibri" panose="020F0502020204030204"/>
              <a:cs typeface="Calibri" panose="020F0502020204030204"/>
            </a:endParaRPr>
          </a:p>
          <a:p>
            <a:pPr algn="l">
              <a:defRPr sz="1950" b="0">
                <a:solidFill>
                  <a:srgbClr val="222222"/>
                </a:solidFill>
                <a:latin typeface="Calibri" panose="020F0502020204030204"/>
                <a:ea typeface="Calibri" panose="020F0502020204030204"/>
                <a:cs typeface="Calibri" panose="020F0502020204030204"/>
              </a:defRPr>
            </a:pPr>
            <a:r>
              <a:rPr sz="1950" b="0">
                <a:solidFill>
                  <a:srgbClr val="222222"/>
                </a:solidFill>
                <a:latin typeface="Calibri" panose="020F0502020204030204"/>
                <a:ea typeface="Calibri" panose="020F0502020204030204"/>
                <a:cs typeface="Calibri" panose="020F0502020204030204"/>
              </a:rPr>
              <a:t>Week 3  Virtue, stakeholders and corporate responsibility</a:t>
            </a:r>
            <a:endParaRPr sz="1950" b="0">
              <a:solidFill>
                <a:srgbClr val="222222"/>
              </a:solidFill>
              <a:latin typeface="Calibri" panose="020F0502020204030204"/>
              <a:ea typeface="Calibri" panose="020F0502020204030204"/>
              <a:cs typeface="Calibri" panose="020F0502020204030204"/>
            </a:endParaRPr>
          </a:p>
          <a:p>
            <a:pPr algn="l">
              <a:defRPr sz="1950" b="0">
                <a:solidFill>
                  <a:srgbClr val="222222"/>
                </a:solidFill>
                <a:latin typeface="Calibri" panose="020F0502020204030204"/>
                <a:ea typeface="Calibri" panose="020F0502020204030204"/>
                <a:cs typeface="Calibri" panose="020F0502020204030204"/>
              </a:defRPr>
            </a:pPr>
            <a:r>
              <a:rPr sz="1950" b="1">
                <a:solidFill>
                  <a:srgbClr val="FF0000"/>
                </a:solidFill>
                <a:latin typeface="Calibri" panose="020F0502020204030204"/>
                <a:ea typeface="Calibri" panose="020F0502020204030204"/>
                <a:cs typeface="Calibri" panose="020F0502020204030204"/>
              </a:rPr>
              <a:t>Week 4  Trust, deception and organisational pressure</a:t>
            </a:r>
            <a:endParaRPr sz="1950" b="1">
              <a:solidFill>
                <a:srgbClr val="FF0000"/>
              </a:solidFill>
              <a:latin typeface="Calibri" panose="020F0502020204030204"/>
              <a:ea typeface="Calibri" panose="020F0502020204030204"/>
              <a:cs typeface="Calibri" panose="020F0502020204030204"/>
            </a:endParaRPr>
          </a:p>
          <a:p>
            <a:pPr algn="l">
              <a:defRPr sz="1950" b="0">
                <a:solidFill>
                  <a:srgbClr val="222222"/>
                </a:solidFill>
                <a:latin typeface="Calibri" panose="020F0502020204030204"/>
                <a:ea typeface="Calibri" panose="020F0502020204030204"/>
                <a:cs typeface="Calibri" panose="020F0502020204030204"/>
              </a:defRPr>
            </a:pPr>
            <a:r>
              <a:rPr sz="1950" b="0">
                <a:solidFill>
                  <a:srgbClr val="222222"/>
                </a:solidFill>
                <a:latin typeface="Calibri" panose="020F0502020204030204"/>
                <a:ea typeface="Calibri" panose="020F0502020204030204"/>
                <a:cs typeface="Calibri" panose="020F0502020204030204"/>
              </a:rPr>
              <a:t>Week 5  From ethical issue to ethical decision</a:t>
            </a:r>
            <a:endParaRPr sz="1950" b="0">
              <a:solidFill>
                <a:srgbClr val="222222"/>
              </a:solidFill>
              <a:latin typeface="Calibri" panose="020F0502020204030204"/>
              <a:ea typeface="Calibri" panose="020F0502020204030204"/>
              <a:cs typeface="Calibri" panose="020F0502020204030204"/>
            </a:endParaRPr>
          </a:p>
          <a:p>
            <a:endParaRPr sz="1950"/>
          </a:p>
          <a:p>
            <a:pPr algn="l">
              <a:defRPr sz="1950" b="0">
                <a:solidFill>
                  <a:srgbClr val="222222"/>
                </a:solidFill>
                <a:latin typeface="Calibri" panose="020F0502020204030204"/>
                <a:ea typeface="Calibri" panose="020F0502020204030204"/>
                <a:cs typeface="Calibri" panose="020F0502020204030204"/>
              </a:defRPr>
            </a:pPr>
            <a:r>
              <a:rPr sz="1950" b="0">
                <a:solidFill>
                  <a:srgbClr val="222222"/>
                </a:solidFill>
                <a:latin typeface="Calibri" panose="020F0502020204030204"/>
                <a:ea typeface="Calibri" panose="020F0502020204030204"/>
                <a:cs typeface="Calibri" panose="020F0502020204030204"/>
              </a:rPr>
              <a:t>Today develops the case students will analyse in Assessment 1. Next week develops the ethical analysis and recommendation.</a:t>
            </a:r>
            <a:endParaRPr sz="1950" b="0">
              <a:solidFill>
                <a:srgbClr val="222222"/>
              </a:solidFill>
              <a:latin typeface="Calibri" panose="020F0502020204030204"/>
              <a:ea typeface="Calibri" panose="020F0502020204030204"/>
              <a:cs typeface="Calibri" panose="020F0502020204030204"/>
            </a:endParaRPr>
          </a:p>
        </p:txBody>
      </p:sp>
      <p:sp>
        <p:nvSpPr>
          <p:cNvPr id="4" name="footer"/>
          <p:cNvSpPr>
            <a:spLocks noGrp="1"/>
          </p:cNvSpPr>
          <p:nvPr/>
        </p:nvSpPr>
        <p:spPr>
          <a:xfrm>
            <a:off x="533400" y="6334125"/>
            <a:ext cx="10287000" cy="228600"/>
          </a:xfrm>
          <a:prstGeom prst="rect">
            <a:avLst/>
          </a:prstGeom>
          <a:noFill/>
          <a:ln w="0">
            <a:noFill/>
            <a:prstDash val="solid"/>
          </a:ln>
        </p:spPr>
        <p:txBody>
          <a:bodyPr wrap="square" lIns="19050" tIns="19050" rIns="19050" bIns="19050" anchor="ctr">
            <a:normAutofit/>
          </a:bodyPr>
          <a:lstStyle>
            <a:defPPr algn="l">
              <a:defRPr sz="1050" b="0">
                <a:solidFill>
                  <a:srgbClr val="607085"/>
                </a:solidFill>
                <a:latin typeface="Calibri" panose="020F0502020204030204"/>
                <a:ea typeface="Calibri" panose="020F0502020204030204"/>
                <a:cs typeface="Calibri" panose="020F0502020204030204"/>
              </a:defRPr>
            </a:defPPr>
            <a:lvl1pPr algn="l">
              <a:defRPr sz="1050" b="0">
                <a:solidFill>
                  <a:srgbClr val="607085"/>
                </a:solidFill>
                <a:latin typeface="Calibri" panose="020F0502020204030204"/>
                <a:ea typeface="Calibri" panose="020F0502020204030204"/>
                <a:cs typeface="Calibri" panose="020F0502020204030204"/>
              </a:defRPr>
            </a:lvl1pPr>
            <a:lvl2pPr algn="l">
              <a:defRPr sz="1050" b="0">
                <a:solidFill>
                  <a:srgbClr val="607085"/>
                </a:solidFill>
                <a:latin typeface="Calibri" panose="020F0502020204030204"/>
                <a:ea typeface="Calibri" panose="020F0502020204030204"/>
                <a:cs typeface="Calibri" panose="020F0502020204030204"/>
              </a:defRPr>
            </a:lvl2pPr>
            <a:lvl3pPr algn="l">
              <a:defRPr sz="1050" b="0">
                <a:solidFill>
                  <a:srgbClr val="607085"/>
                </a:solidFill>
                <a:latin typeface="Calibri" panose="020F0502020204030204"/>
                <a:ea typeface="Calibri" panose="020F0502020204030204"/>
                <a:cs typeface="Calibri" panose="020F0502020204030204"/>
              </a:defRPr>
            </a:lvl3pPr>
            <a:lvl4pPr algn="l">
              <a:defRPr sz="1050" b="0">
                <a:solidFill>
                  <a:srgbClr val="607085"/>
                </a:solidFill>
                <a:latin typeface="Calibri" panose="020F0502020204030204"/>
                <a:ea typeface="Calibri" panose="020F0502020204030204"/>
                <a:cs typeface="Calibri" panose="020F0502020204030204"/>
              </a:defRPr>
            </a:lvl4pPr>
            <a:lvl5pPr algn="l">
              <a:defRPr sz="1050" b="0">
                <a:solidFill>
                  <a:srgbClr val="607085"/>
                </a:solidFill>
                <a:latin typeface="Calibri" panose="020F0502020204030204"/>
                <a:ea typeface="Calibri" panose="020F0502020204030204"/>
                <a:cs typeface="Calibri" panose="020F0502020204030204"/>
              </a:defRPr>
            </a:lvl5pPr>
            <a:lvl6pPr algn="l">
              <a:defRPr sz="1050" b="0">
                <a:solidFill>
                  <a:srgbClr val="607085"/>
                </a:solidFill>
                <a:latin typeface="Calibri" panose="020F0502020204030204"/>
                <a:ea typeface="Calibri" panose="020F0502020204030204"/>
                <a:cs typeface="Calibri" panose="020F0502020204030204"/>
              </a:defRPr>
            </a:lvl6pPr>
            <a:lvl7pPr algn="l">
              <a:defRPr sz="1050" b="0">
                <a:solidFill>
                  <a:srgbClr val="607085"/>
                </a:solidFill>
                <a:latin typeface="Calibri" panose="020F0502020204030204"/>
                <a:ea typeface="Calibri" panose="020F0502020204030204"/>
                <a:cs typeface="Calibri" panose="020F0502020204030204"/>
              </a:defRPr>
            </a:lvl7pPr>
            <a:lvl8pPr algn="l">
              <a:defRPr sz="1050" b="0">
                <a:solidFill>
                  <a:srgbClr val="607085"/>
                </a:solidFill>
                <a:latin typeface="Calibri" panose="020F0502020204030204"/>
                <a:ea typeface="Calibri" panose="020F0502020204030204"/>
                <a:cs typeface="Calibri" panose="020F0502020204030204"/>
              </a:defRPr>
            </a:lvl8pPr>
            <a:lvl9pPr algn="l">
              <a:defRPr sz="1050" b="0">
                <a:solidFill>
                  <a:srgbClr val="607085"/>
                </a:solidFill>
                <a:latin typeface="Calibri" panose="020F0502020204030204"/>
                <a:ea typeface="Calibri" panose="020F0502020204030204"/>
                <a:cs typeface="Calibri" panose="020F0502020204030204"/>
              </a:defRPr>
            </a:lvl9pPr>
          </a:lstStyle>
          <a:p>
            <a:pPr algn="l">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BMBM6008 Global Ethics  |  Week 4: Trust, Deception and Organisational Pressure</a:t>
            </a:r>
            <a:endParaRPr sz="1050" b="0">
              <a:solidFill>
                <a:srgbClr val="607085"/>
              </a:solidFill>
              <a:latin typeface="Calibri" panose="020F0502020204030204"/>
              <a:ea typeface="Calibri" panose="020F0502020204030204"/>
              <a:cs typeface="Calibri" panose="020F0502020204030204"/>
            </a:endParaRPr>
          </a:p>
        </p:txBody>
      </p:sp>
      <p:sp>
        <p:nvSpPr>
          <p:cNvPr id="5" name="page"/>
          <p:cNvSpPr>
            <a:spLocks noGrp="1"/>
          </p:cNvSpPr>
          <p:nvPr/>
        </p:nvSpPr>
        <p:spPr>
          <a:xfrm>
            <a:off x="10953750" y="6334125"/>
            <a:ext cx="666750" cy="228600"/>
          </a:xfrm>
          <a:prstGeom prst="rect">
            <a:avLst/>
          </a:prstGeom>
          <a:noFill/>
          <a:ln w="0">
            <a:noFill/>
            <a:prstDash val="solid"/>
          </a:ln>
        </p:spPr>
        <p:txBody>
          <a:bodyPr wrap="square" lIns="19050" tIns="19050" rIns="19050" bIns="19050" anchor="ctr">
            <a:normAutofit/>
          </a:bodyPr>
          <a:lstStyle>
            <a:defPPr algn="r">
              <a:defRPr sz="1050" b="0">
                <a:solidFill>
                  <a:srgbClr val="607085"/>
                </a:solidFill>
                <a:latin typeface="Calibri" panose="020F0502020204030204"/>
                <a:ea typeface="Calibri" panose="020F0502020204030204"/>
                <a:cs typeface="Calibri" panose="020F0502020204030204"/>
              </a:defRPr>
            </a:defPPr>
            <a:lvl1pPr algn="r">
              <a:defRPr sz="1050" b="0">
                <a:solidFill>
                  <a:srgbClr val="607085"/>
                </a:solidFill>
                <a:latin typeface="Calibri" panose="020F0502020204030204"/>
                <a:ea typeface="Calibri" panose="020F0502020204030204"/>
                <a:cs typeface="Calibri" panose="020F0502020204030204"/>
              </a:defRPr>
            </a:lvl1pPr>
            <a:lvl2pPr algn="r">
              <a:defRPr sz="1050" b="0">
                <a:solidFill>
                  <a:srgbClr val="607085"/>
                </a:solidFill>
                <a:latin typeface="Calibri" panose="020F0502020204030204"/>
                <a:ea typeface="Calibri" panose="020F0502020204030204"/>
                <a:cs typeface="Calibri" panose="020F0502020204030204"/>
              </a:defRPr>
            </a:lvl2pPr>
            <a:lvl3pPr algn="r">
              <a:defRPr sz="1050" b="0">
                <a:solidFill>
                  <a:srgbClr val="607085"/>
                </a:solidFill>
                <a:latin typeface="Calibri" panose="020F0502020204030204"/>
                <a:ea typeface="Calibri" panose="020F0502020204030204"/>
                <a:cs typeface="Calibri" panose="020F0502020204030204"/>
              </a:defRPr>
            </a:lvl3pPr>
            <a:lvl4pPr algn="r">
              <a:defRPr sz="1050" b="0">
                <a:solidFill>
                  <a:srgbClr val="607085"/>
                </a:solidFill>
                <a:latin typeface="Calibri" panose="020F0502020204030204"/>
                <a:ea typeface="Calibri" panose="020F0502020204030204"/>
                <a:cs typeface="Calibri" panose="020F0502020204030204"/>
              </a:defRPr>
            </a:lvl4pPr>
            <a:lvl5pPr algn="r">
              <a:defRPr sz="1050" b="0">
                <a:solidFill>
                  <a:srgbClr val="607085"/>
                </a:solidFill>
                <a:latin typeface="Calibri" panose="020F0502020204030204"/>
                <a:ea typeface="Calibri" panose="020F0502020204030204"/>
                <a:cs typeface="Calibri" panose="020F0502020204030204"/>
              </a:defRPr>
            </a:lvl5pPr>
            <a:lvl6pPr algn="r">
              <a:defRPr sz="1050" b="0">
                <a:solidFill>
                  <a:srgbClr val="607085"/>
                </a:solidFill>
                <a:latin typeface="Calibri" panose="020F0502020204030204"/>
                <a:ea typeface="Calibri" panose="020F0502020204030204"/>
                <a:cs typeface="Calibri" panose="020F0502020204030204"/>
              </a:defRPr>
            </a:lvl6pPr>
            <a:lvl7pPr algn="r">
              <a:defRPr sz="1050" b="0">
                <a:solidFill>
                  <a:srgbClr val="607085"/>
                </a:solidFill>
                <a:latin typeface="Calibri" panose="020F0502020204030204"/>
                <a:ea typeface="Calibri" panose="020F0502020204030204"/>
                <a:cs typeface="Calibri" panose="020F0502020204030204"/>
              </a:defRPr>
            </a:lvl7pPr>
            <a:lvl8pPr algn="r">
              <a:defRPr sz="1050" b="0">
                <a:solidFill>
                  <a:srgbClr val="607085"/>
                </a:solidFill>
                <a:latin typeface="Calibri" panose="020F0502020204030204"/>
                <a:ea typeface="Calibri" panose="020F0502020204030204"/>
                <a:cs typeface="Calibri" panose="020F0502020204030204"/>
              </a:defRPr>
            </a:lvl8pPr>
            <a:lvl9pPr algn="r">
              <a:defRPr sz="1050" b="0">
                <a:solidFill>
                  <a:srgbClr val="607085"/>
                </a:solidFill>
                <a:latin typeface="Calibri" panose="020F0502020204030204"/>
                <a:ea typeface="Calibri" panose="020F0502020204030204"/>
                <a:cs typeface="Calibri" panose="020F0502020204030204"/>
              </a:defRPr>
            </a:lvl9pPr>
          </a:lstStyle>
          <a:p>
            <a:pPr algn="r">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2</a:t>
            </a:r>
            <a:endParaRPr sz="1050" b="0">
              <a:solidFill>
                <a:srgbClr val="607085"/>
              </a:solidFill>
              <a:latin typeface="Calibri" panose="020F0502020204030204"/>
              <a:ea typeface="Calibri" panose="020F0502020204030204"/>
              <a:cs typeface="Calibri" panose="020F0502020204030204"/>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p:sp>
        <p:nvSpPr>
          <p:cNvPr id="6" name="slide-title"/>
          <p:cNvSpPr>
            <a:spLocks noGrp="1"/>
          </p:cNvSpPr>
          <p:nvPr/>
        </p:nvSpPr>
        <p:spPr>
          <a:xfrm>
            <a:off x="523875" y="323850"/>
            <a:ext cx="11144250" cy="552450"/>
          </a:xfrm>
          <a:prstGeom prst="rect">
            <a:avLst/>
          </a:prstGeom>
          <a:noFill/>
          <a:ln w="0">
            <a:noFill/>
            <a:prstDash val="solid"/>
          </a:ln>
        </p:spPr>
        <p:txBody>
          <a:bodyPr wrap="square" lIns="19050" tIns="19050" rIns="19050" bIns="19050" anchor="ctr">
            <a:normAutofit/>
          </a:bodyPr>
          <a:lstStyle>
            <a:defPPr algn="ctr">
              <a:defRPr sz="2775" b="1">
                <a:solidFill>
                  <a:srgbClr val="1C3A5E"/>
                </a:solidFill>
                <a:latin typeface="Cambria" panose="02040503050406030204"/>
                <a:ea typeface="Cambria" panose="02040503050406030204"/>
                <a:cs typeface="Cambria" panose="02040503050406030204"/>
              </a:defRPr>
            </a:defPPr>
            <a:lvl1pPr algn="ctr">
              <a:defRPr sz="2775" b="1">
                <a:solidFill>
                  <a:srgbClr val="1C3A5E"/>
                </a:solidFill>
                <a:latin typeface="Cambria" panose="02040503050406030204"/>
                <a:ea typeface="Cambria" panose="02040503050406030204"/>
                <a:cs typeface="Cambria" panose="02040503050406030204"/>
              </a:defRPr>
            </a:lvl1pPr>
            <a:lvl2pPr algn="ctr">
              <a:defRPr sz="2775" b="1">
                <a:solidFill>
                  <a:srgbClr val="1C3A5E"/>
                </a:solidFill>
                <a:latin typeface="Cambria" panose="02040503050406030204"/>
                <a:ea typeface="Cambria" panose="02040503050406030204"/>
                <a:cs typeface="Cambria" panose="02040503050406030204"/>
              </a:defRPr>
            </a:lvl2pPr>
            <a:lvl3pPr algn="ctr">
              <a:defRPr sz="2775" b="1">
                <a:solidFill>
                  <a:srgbClr val="1C3A5E"/>
                </a:solidFill>
                <a:latin typeface="Cambria" panose="02040503050406030204"/>
                <a:ea typeface="Cambria" panose="02040503050406030204"/>
                <a:cs typeface="Cambria" panose="02040503050406030204"/>
              </a:defRPr>
            </a:lvl3pPr>
            <a:lvl4pPr algn="ctr">
              <a:defRPr sz="2775" b="1">
                <a:solidFill>
                  <a:srgbClr val="1C3A5E"/>
                </a:solidFill>
                <a:latin typeface="Cambria" panose="02040503050406030204"/>
                <a:ea typeface="Cambria" panose="02040503050406030204"/>
                <a:cs typeface="Cambria" panose="02040503050406030204"/>
              </a:defRPr>
            </a:lvl4pPr>
            <a:lvl5pPr algn="ctr">
              <a:defRPr sz="2775" b="1">
                <a:solidFill>
                  <a:srgbClr val="1C3A5E"/>
                </a:solidFill>
                <a:latin typeface="Cambria" panose="02040503050406030204"/>
                <a:ea typeface="Cambria" panose="02040503050406030204"/>
                <a:cs typeface="Cambria" panose="02040503050406030204"/>
              </a:defRPr>
            </a:lvl5pPr>
            <a:lvl6pPr algn="ctr">
              <a:defRPr sz="2775" b="1">
                <a:solidFill>
                  <a:srgbClr val="1C3A5E"/>
                </a:solidFill>
                <a:latin typeface="Cambria" panose="02040503050406030204"/>
                <a:ea typeface="Cambria" panose="02040503050406030204"/>
                <a:cs typeface="Cambria" panose="02040503050406030204"/>
              </a:defRPr>
            </a:lvl6pPr>
            <a:lvl7pPr algn="ctr">
              <a:defRPr sz="2775" b="1">
                <a:solidFill>
                  <a:srgbClr val="1C3A5E"/>
                </a:solidFill>
                <a:latin typeface="Cambria" panose="02040503050406030204"/>
                <a:ea typeface="Cambria" panose="02040503050406030204"/>
                <a:cs typeface="Cambria" panose="02040503050406030204"/>
              </a:defRPr>
            </a:lvl7pPr>
            <a:lvl8pPr algn="ctr">
              <a:defRPr sz="2775" b="1">
                <a:solidFill>
                  <a:srgbClr val="1C3A5E"/>
                </a:solidFill>
                <a:latin typeface="Cambria" panose="02040503050406030204"/>
                <a:ea typeface="Cambria" panose="02040503050406030204"/>
                <a:cs typeface="Cambria" panose="02040503050406030204"/>
              </a:defRPr>
            </a:lvl8pPr>
            <a:lvl9pPr algn="ctr">
              <a:defRPr sz="2775" b="1">
                <a:solidFill>
                  <a:srgbClr val="1C3A5E"/>
                </a:solidFill>
                <a:latin typeface="Cambria" panose="02040503050406030204"/>
                <a:ea typeface="Cambria" panose="02040503050406030204"/>
                <a:cs typeface="Cambria" panose="02040503050406030204"/>
              </a:defRPr>
            </a:lvl9pPr>
          </a:lstStyle>
          <a:p>
            <a:pPr algn="ctr">
              <a:defRPr sz="2775" b="1">
                <a:solidFill>
                  <a:srgbClr val="1C3A5E"/>
                </a:solidFill>
                <a:latin typeface="Cambria" panose="02040503050406030204"/>
                <a:ea typeface="Cambria" panose="02040503050406030204"/>
                <a:cs typeface="Cambria" panose="02040503050406030204"/>
              </a:defRPr>
            </a:pPr>
            <a:r>
              <a:rPr sz="2775" b="1">
                <a:solidFill>
                  <a:srgbClr val="1C3A5E"/>
                </a:solidFill>
                <a:latin typeface="Cambria" panose="02040503050406030204"/>
                <a:ea typeface="Cambria" panose="02040503050406030204"/>
                <a:cs typeface="Cambria" panose="02040503050406030204"/>
              </a:rPr>
              <a:t>Session plan</a:t>
            </a:r>
            <a:endParaRPr sz="2775" b="1">
              <a:solidFill>
                <a:srgbClr val="1C3A5E"/>
              </a:solidFill>
              <a:latin typeface="Cambria" panose="02040503050406030204"/>
              <a:ea typeface="Cambria" panose="02040503050406030204"/>
              <a:cs typeface="Cambria" panose="02040503050406030204"/>
            </a:endParaRPr>
          </a:p>
        </p:txBody>
      </p:sp>
      <p:sp>
        <p:nvSpPr>
          <p:cNvPr id="2" name="content-background"/>
          <p:cNvSpPr>
            <a:spLocks noGrp="1"/>
          </p:cNvSpPr>
          <p:nvPr/>
        </p:nvSpPr>
        <p:spPr>
          <a:xfrm>
            <a:off x="523875" y="1196340"/>
            <a:ext cx="11125200" cy="4552950"/>
          </a:xfrm>
          <a:prstGeom prst="rect">
            <a:avLst/>
          </a:prstGeom>
          <a:solidFill>
            <a:srgbClr val="EEF3F8"/>
          </a:solidFill>
          <a:ln w="0">
            <a:noFill/>
            <a:prstDash val="solid"/>
          </a:ln>
        </p:spPr>
      </p:sp>
      <p:sp>
        <p:nvSpPr>
          <p:cNvPr id="3" name="slide-body"/>
          <p:cNvSpPr>
            <a:spLocks noGrp="1"/>
          </p:cNvSpPr>
          <p:nvPr/>
        </p:nvSpPr>
        <p:spPr>
          <a:xfrm>
            <a:off x="742950" y="1457325"/>
            <a:ext cx="10706100" cy="4171950"/>
          </a:xfrm>
          <a:prstGeom prst="rect">
            <a:avLst/>
          </a:prstGeom>
          <a:noFill/>
          <a:ln w="0">
            <a:noFill/>
            <a:prstDash val="solid"/>
          </a:ln>
        </p:spPr>
        <p:txBody>
          <a:bodyPr wrap="square" lIns="19050" tIns="19050" rIns="19050" bIns="19050" anchor="t">
            <a:normAutofit/>
          </a:bodyPr>
          <a:lstStyle>
            <a:defPPr algn="l">
              <a:defRPr sz="1725" b="0">
                <a:solidFill>
                  <a:srgbClr val="222222"/>
                </a:solidFill>
                <a:latin typeface="Calibri" panose="020F0502020204030204"/>
                <a:ea typeface="Calibri" panose="020F0502020204030204"/>
                <a:cs typeface="Calibri" panose="020F0502020204030204"/>
              </a:defRPr>
            </a:defPPr>
            <a:lvl1pPr algn="l">
              <a:defRPr sz="1725" b="0">
                <a:solidFill>
                  <a:srgbClr val="222222"/>
                </a:solidFill>
                <a:latin typeface="Calibri" panose="020F0502020204030204"/>
                <a:ea typeface="Calibri" panose="020F0502020204030204"/>
                <a:cs typeface="Calibri" panose="020F0502020204030204"/>
              </a:defRPr>
            </a:lvl1pPr>
            <a:lvl2pPr algn="l">
              <a:defRPr sz="1725" b="0">
                <a:solidFill>
                  <a:srgbClr val="222222"/>
                </a:solidFill>
                <a:latin typeface="Calibri" panose="020F0502020204030204"/>
                <a:ea typeface="Calibri" panose="020F0502020204030204"/>
                <a:cs typeface="Calibri" panose="020F0502020204030204"/>
              </a:defRPr>
            </a:lvl2pPr>
            <a:lvl3pPr algn="l">
              <a:defRPr sz="1725" b="0">
                <a:solidFill>
                  <a:srgbClr val="222222"/>
                </a:solidFill>
                <a:latin typeface="Calibri" panose="020F0502020204030204"/>
                <a:ea typeface="Calibri" panose="020F0502020204030204"/>
                <a:cs typeface="Calibri" panose="020F0502020204030204"/>
              </a:defRPr>
            </a:lvl3pPr>
            <a:lvl4pPr algn="l">
              <a:defRPr sz="1725" b="0">
                <a:solidFill>
                  <a:srgbClr val="222222"/>
                </a:solidFill>
                <a:latin typeface="Calibri" panose="020F0502020204030204"/>
                <a:ea typeface="Calibri" panose="020F0502020204030204"/>
                <a:cs typeface="Calibri" panose="020F0502020204030204"/>
              </a:defRPr>
            </a:lvl4pPr>
            <a:lvl5pPr algn="l">
              <a:defRPr sz="1725" b="0">
                <a:solidFill>
                  <a:srgbClr val="222222"/>
                </a:solidFill>
                <a:latin typeface="Calibri" panose="020F0502020204030204"/>
                <a:ea typeface="Calibri" panose="020F0502020204030204"/>
                <a:cs typeface="Calibri" panose="020F0502020204030204"/>
              </a:defRPr>
            </a:lvl5pPr>
            <a:lvl6pPr algn="l">
              <a:defRPr sz="1725" b="0">
                <a:solidFill>
                  <a:srgbClr val="222222"/>
                </a:solidFill>
                <a:latin typeface="Calibri" panose="020F0502020204030204"/>
                <a:ea typeface="Calibri" panose="020F0502020204030204"/>
                <a:cs typeface="Calibri" panose="020F0502020204030204"/>
              </a:defRPr>
            </a:lvl6pPr>
            <a:lvl7pPr algn="l">
              <a:defRPr sz="1725" b="0">
                <a:solidFill>
                  <a:srgbClr val="222222"/>
                </a:solidFill>
                <a:latin typeface="Calibri" panose="020F0502020204030204"/>
                <a:ea typeface="Calibri" panose="020F0502020204030204"/>
                <a:cs typeface="Calibri" panose="020F0502020204030204"/>
              </a:defRPr>
            </a:lvl7pPr>
            <a:lvl8pPr algn="l">
              <a:defRPr sz="1725" b="0">
                <a:solidFill>
                  <a:srgbClr val="222222"/>
                </a:solidFill>
                <a:latin typeface="Calibri" panose="020F0502020204030204"/>
                <a:ea typeface="Calibri" panose="020F0502020204030204"/>
                <a:cs typeface="Calibri" panose="020F0502020204030204"/>
              </a:defRPr>
            </a:lvl8pPr>
            <a:lvl9pPr algn="l">
              <a:defRPr sz="1725" b="0">
                <a:solidFill>
                  <a:srgbClr val="222222"/>
                </a:solidFill>
                <a:latin typeface="Calibri" panose="020F0502020204030204"/>
                <a:ea typeface="Calibri" panose="020F0502020204030204"/>
                <a:cs typeface="Calibri" panose="020F0502020204030204"/>
              </a:defRPr>
            </a:lvl9pPr>
          </a:lstStyle>
          <a:p>
            <a:pPr marL="285750" indent="-285750" algn="l">
              <a:buFont typeface="Arial" panose="020B0604020202020204" pitchFamily="34" charset="0"/>
              <a:buChar char="•"/>
              <a:defRPr sz="1725" b="0">
                <a:solidFill>
                  <a:srgbClr val="222222"/>
                </a:solidFill>
                <a:latin typeface="Calibri" panose="020F0502020204030204"/>
                <a:ea typeface="Calibri" panose="020F0502020204030204"/>
                <a:cs typeface="Calibri" panose="020F0502020204030204"/>
              </a:defRPr>
            </a:pPr>
            <a:r>
              <a:rPr sz="1725" b="0">
                <a:solidFill>
                  <a:srgbClr val="222222"/>
                </a:solidFill>
                <a:latin typeface="Calibri" panose="020F0502020204030204"/>
                <a:ea typeface="Calibri" panose="020F0502020204030204"/>
                <a:cs typeface="Calibri" panose="020F0502020204030204"/>
              </a:rPr>
              <a:t>Opening and Assessment 1 map: 10 min</a:t>
            </a:r>
            <a:endParaRPr sz="1725" b="0">
              <a:solidFill>
                <a:srgbClr val="222222"/>
              </a:solidFill>
              <a:latin typeface="Calibri" panose="020F0502020204030204"/>
              <a:ea typeface="Calibri" panose="020F0502020204030204"/>
              <a:cs typeface="Calibri" panose="020F0502020204030204"/>
            </a:endParaRPr>
          </a:p>
          <a:p>
            <a:pPr marL="285750" indent="-285750" algn="l">
              <a:buFont typeface="Arial" panose="020B0604020202020204" pitchFamily="34" charset="0"/>
              <a:buChar char="•"/>
              <a:defRPr sz="1725" b="0">
                <a:solidFill>
                  <a:srgbClr val="222222"/>
                </a:solidFill>
                <a:latin typeface="Calibri" panose="020F0502020204030204"/>
                <a:ea typeface="Calibri" panose="020F0502020204030204"/>
                <a:cs typeface="Calibri" panose="020F0502020204030204"/>
              </a:defRPr>
            </a:pPr>
            <a:r>
              <a:rPr sz="1725" b="0">
                <a:solidFill>
                  <a:srgbClr val="222222"/>
                </a:solidFill>
                <a:latin typeface="Calibri" panose="020F0502020204030204"/>
                <a:ea typeface="Calibri" panose="020F0502020204030204"/>
                <a:cs typeface="Calibri" panose="020F0502020204030204"/>
              </a:rPr>
              <a:t>Topic, case and dilemma: 25 min</a:t>
            </a:r>
            <a:endParaRPr sz="1725" b="0">
              <a:solidFill>
                <a:srgbClr val="222222"/>
              </a:solidFill>
              <a:latin typeface="Calibri" panose="020F0502020204030204"/>
              <a:ea typeface="Calibri" panose="020F0502020204030204"/>
              <a:cs typeface="Calibri" panose="020F0502020204030204"/>
            </a:endParaRPr>
          </a:p>
          <a:p>
            <a:pPr marL="285750" indent="-285750" algn="l">
              <a:buFont typeface="Arial" panose="020B0604020202020204" pitchFamily="34" charset="0"/>
              <a:buChar char="•"/>
              <a:defRPr sz="1725" b="0">
                <a:solidFill>
                  <a:srgbClr val="222222"/>
                </a:solidFill>
                <a:latin typeface="Calibri" panose="020F0502020204030204"/>
                <a:ea typeface="Calibri" panose="020F0502020204030204"/>
                <a:cs typeface="Calibri" panose="020F0502020204030204"/>
              </a:defRPr>
            </a:pPr>
            <a:r>
              <a:rPr sz="1725" b="0">
                <a:solidFill>
                  <a:srgbClr val="222222"/>
                </a:solidFill>
                <a:latin typeface="Calibri" panose="020F0502020204030204"/>
                <a:ea typeface="Calibri" panose="020F0502020204030204"/>
                <a:cs typeface="Calibri" panose="020F0502020204030204"/>
              </a:rPr>
              <a:t>Trust and misleading communication: 30 min</a:t>
            </a:r>
            <a:endParaRPr sz="1725" b="0">
              <a:solidFill>
                <a:srgbClr val="222222"/>
              </a:solidFill>
              <a:latin typeface="Calibri" panose="020F0502020204030204"/>
              <a:ea typeface="Calibri" panose="020F0502020204030204"/>
              <a:cs typeface="Calibri" panose="020F0502020204030204"/>
            </a:endParaRPr>
          </a:p>
          <a:p>
            <a:pPr marL="285750" indent="-285750" algn="l">
              <a:buFont typeface="Arial" panose="020B0604020202020204" pitchFamily="34" charset="0"/>
              <a:buChar char="•"/>
              <a:defRPr sz="1725" b="0">
                <a:solidFill>
                  <a:srgbClr val="222222"/>
                </a:solidFill>
                <a:latin typeface="Calibri" panose="020F0502020204030204"/>
                <a:ea typeface="Calibri" panose="020F0502020204030204"/>
                <a:cs typeface="Calibri" panose="020F0502020204030204"/>
              </a:defRPr>
            </a:pPr>
            <a:r>
              <a:rPr sz="1725" b="0">
                <a:solidFill>
                  <a:srgbClr val="222222"/>
                </a:solidFill>
                <a:latin typeface="Calibri" panose="020F0502020204030204"/>
                <a:ea typeface="Calibri" panose="020F0502020204030204"/>
                <a:cs typeface="Calibri" panose="020F0502020204030204"/>
              </a:rPr>
              <a:t>Media report and company response reading: 30 min</a:t>
            </a:r>
            <a:endParaRPr sz="1725" b="0">
              <a:solidFill>
                <a:srgbClr val="222222"/>
              </a:solidFill>
              <a:latin typeface="Calibri" panose="020F0502020204030204"/>
              <a:ea typeface="Calibri" panose="020F0502020204030204"/>
              <a:cs typeface="Calibri" panose="020F0502020204030204"/>
            </a:endParaRPr>
          </a:p>
          <a:p>
            <a:pPr marL="285750" indent="-285750" algn="l">
              <a:buFont typeface="Arial" panose="020B0604020202020204" pitchFamily="34" charset="0"/>
              <a:buChar char="•"/>
              <a:defRPr sz="1725" b="0">
                <a:solidFill>
                  <a:srgbClr val="222222"/>
                </a:solidFill>
                <a:latin typeface="Calibri" panose="020F0502020204030204"/>
                <a:ea typeface="Calibri" panose="020F0502020204030204"/>
                <a:cs typeface="Calibri" panose="020F0502020204030204"/>
              </a:defRPr>
            </a:pPr>
            <a:r>
              <a:rPr sz="1725" b="0">
                <a:solidFill>
                  <a:srgbClr val="222222"/>
                </a:solidFill>
                <a:latin typeface="Calibri" panose="020F0502020204030204"/>
                <a:ea typeface="Calibri" panose="020F0502020204030204"/>
                <a:cs typeface="Calibri" panose="020F0502020204030204"/>
              </a:rPr>
              <a:t>Organisational pressure and speaking up: 25 min</a:t>
            </a:r>
            <a:endParaRPr sz="1725" b="0">
              <a:solidFill>
                <a:srgbClr val="222222"/>
              </a:solidFill>
              <a:latin typeface="Calibri" panose="020F0502020204030204"/>
              <a:ea typeface="Calibri" panose="020F0502020204030204"/>
              <a:cs typeface="Calibri" panose="020F0502020204030204"/>
            </a:endParaRPr>
          </a:p>
          <a:p>
            <a:pPr marL="285750" indent="-285750" algn="l">
              <a:buFont typeface="Arial" panose="020B0604020202020204" pitchFamily="34" charset="0"/>
              <a:buChar char="•"/>
              <a:defRPr sz="1725" b="0">
                <a:solidFill>
                  <a:srgbClr val="222222"/>
                </a:solidFill>
                <a:latin typeface="Calibri" panose="020F0502020204030204"/>
                <a:ea typeface="Calibri" panose="020F0502020204030204"/>
                <a:cs typeface="Calibri" panose="020F0502020204030204"/>
              </a:defRPr>
            </a:pPr>
            <a:r>
              <a:rPr sz="1725" b="0">
                <a:solidFill>
                  <a:srgbClr val="222222"/>
                </a:solidFill>
                <a:latin typeface="Calibri" panose="020F0502020204030204"/>
                <a:ea typeface="Calibri" panose="020F0502020204030204"/>
                <a:cs typeface="Calibri" panose="020F0502020204030204"/>
              </a:rPr>
              <a:t>Worked example and topic check: 10 min</a:t>
            </a:r>
            <a:endParaRPr sz="1725" b="0">
              <a:solidFill>
                <a:srgbClr val="222222"/>
              </a:solidFill>
              <a:latin typeface="Calibri" panose="020F0502020204030204"/>
              <a:ea typeface="Calibri" panose="020F0502020204030204"/>
              <a:cs typeface="Calibri" panose="020F0502020204030204"/>
            </a:endParaRPr>
          </a:p>
          <a:p>
            <a:pPr marL="285750" indent="-285750" algn="l">
              <a:buFont typeface="Arial" panose="020B0604020202020204" pitchFamily="34" charset="0"/>
              <a:buChar char="•"/>
              <a:defRPr sz="1725" b="0">
                <a:solidFill>
                  <a:srgbClr val="222222"/>
                </a:solidFill>
                <a:latin typeface="Calibri" panose="020F0502020204030204"/>
                <a:ea typeface="Calibri" panose="020F0502020204030204"/>
                <a:cs typeface="Calibri" panose="020F0502020204030204"/>
              </a:defRPr>
            </a:pPr>
            <a:r>
              <a:rPr sz="1725" b="0">
                <a:solidFill>
                  <a:srgbClr val="222222"/>
                </a:solidFill>
                <a:latin typeface="Calibri" panose="020F0502020204030204"/>
                <a:ea typeface="Calibri" panose="020F0502020204030204"/>
                <a:cs typeface="Calibri" panose="020F0502020204030204"/>
              </a:rPr>
              <a:t>Case proposal workshop: 40 min</a:t>
            </a:r>
            <a:endParaRPr sz="1725" b="0">
              <a:solidFill>
                <a:srgbClr val="222222"/>
              </a:solidFill>
              <a:latin typeface="Calibri" panose="020F0502020204030204"/>
              <a:ea typeface="Calibri" panose="020F0502020204030204"/>
              <a:cs typeface="Calibri" panose="020F0502020204030204"/>
            </a:endParaRPr>
          </a:p>
          <a:p>
            <a:endParaRPr sz="1725"/>
          </a:p>
          <a:p>
            <a:pPr algn="l">
              <a:defRPr sz="1725" b="0">
                <a:solidFill>
                  <a:srgbClr val="222222"/>
                </a:solidFill>
                <a:latin typeface="Calibri" panose="020F0502020204030204"/>
                <a:ea typeface="Calibri" panose="020F0502020204030204"/>
                <a:cs typeface="Calibri" panose="020F0502020204030204"/>
              </a:defRPr>
            </a:pPr>
            <a:r>
              <a:rPr sz="1725" b="0">
                <a:solidFill>
                  <a:srgbClr val="222222"/>
                </a:solidFill>
                <a:latin typeface="Calibri" panose="020F0502020204030204"/>
                <a:ea typeface="Calibri" panose="020F0502020204030204"/>
                <a:cs typeface="Calibri" panose="020F0502020204030204"/>
              </a:rPr>
              <a:t>Total: 180 min</a:t>
            </a:r>
            <a:endParaRPr sz="1725" b="0">
              <a:solidFill>
                <a:srgbClr val="222222"/>
              </a:solidFill>
              <a:latin typeface="Calibri" panose="020F0502020204030204"/>
              <a:ea typeface="Calibri" panose="020F0502020204030204"/>
              <a:cs typeface="Calibri" panose="020F0502020204030204"/>
            </a:endParaRPr>
          </a:p>
        </p:txBody>
      </p:sp>
      <p:sp>
        <p:nvSpPr>
          <p:cNvPr id="4" name="footer"/>
          <p:cNvSpPr>
            <a:spLocks noGrp="1"/>
          </p:cNvSpPr>
          <p:nvPr/>
        </p:nvSpPr>
        <p:spPr>
          <a:xfrm>
            <a:off x="533400" y="6334125"/>
            <a:ext cx="10287000" cy="228600"/>
          </a:xfrm>
          <a:prstGeom prst="rect">
            <a:avLst/>
          </a:prstGeom>
          <a:noFill/>
          <a:ln w="0">
            <a:noFill/>
            <a:prstDash val="solid"/>
          </a:ln>
        </p:spPr>
        <p:txBody>
          <a:bodyPr wrap="square" lIns="19050" tIns="19050" rIns="19050" bIns="19050" anchor="ctr">
            <a:normAutofit/>
          </a:bodyPr>
          <a:lstStyle>
            <a:defPPr algn="l">
              <a:defRPr sz="1050" b="0">
                <a:solidFill>
                  <a:srgbClr val="607085"/>
                </a:solidFill>
                <a:latin typeface="Calibri" panose="020F0502020204030204"/>
                <a:ea typeface="Calibri" panose="020F0502020204030204"/>
                <a:cs typeface="Calibri" panose="020F0502020204030204"/>
              </a:defRPr>
            </a:defPPr>
            <a:lvl1pPr algn="l">
              <a:defRPr sz="1050" b="0">
                <a:solidFill>
                  <a:srgbClr val="607085"/>
                </a:solidFill>
                <a:latin typeface="Calibri" panose="020F0502020204030204"/>
                <a:ea typeface="Calibri" panose="020F0502020204030204"/>
                <a:cs typeface="Calibri" panose="020F0502020204030204"/>
              </a:defRPr>
            </a:lvl1pPr>
            <a:lvl2pPr algn="l">
              <a:defRPr sz="1050" b="0">
                <a:solidFill>
                  <a:srgbClr val="607085"/>
                </a:solidFill>
                <a:latin typeface="Calibri" panose="020F0502020204030204"/>
                <a:ea typeface="Calibri" panose="020F0502020204030204"/>
                <a:cs typeface="Calibri" panose="020F0502020204030204"/>
              </a:defRPr>
            </a:lvl2pPr>
            <a:lvl3pPr algn="l">
              <a:defRPr sz="1050" b="0">
                <a:solidFill>
                  <a:srgbClr val="607085"/>
                </a:solidFill>
                <a:latin typeface="Calibri" panose="020F0502020204030204"/>
                <a:ea typeface="Calibri" panose="020F0502020204030204"/>
                <a:cs typeface="Calibri" panose="020F0502020204030204"/>
              </a:defRPr>
            </a:lvl3pPr>
            <a:lvl4pPr algn="l">
              <a:defRPr sz="1050" b="0">
                <a:solidFill>
                  <a:srgbClr val="607085"/>
                </a:solidFill>
                <a:latin typeface="Calibri" panose="020F0502020204030204"/>
                <a:ea typeface="Calibri" panose="020F0502020204030204"/>
                <a:cs typeface="Calibri" panose="020F0502020204030204"/>
              </a:defRPr>
            </a:lvl4pPr>
            <a:lvl5pPr algn="l">
              <a:defRPr sz="1050" b="0">
                <a:solidFill>
                  <a:srgbClr val="607085"/>
                </a:solidFill>
                <a:latin typeface="Calibri" panose="020F0502020204030204"/>
                <a:ea typeface="Calibri" panose="020F0502020204030204"/>
                <a:cs typeface="Calibri" panose="020F0502020204030204"/>
              </a:defRPr>
            </a:lvl5pPr>
            <a:lvl6pPr algn="l">
              <a:defRPr sz="1050" b="0">
                <a:solidFill>
                  <a:srgbClr val="607085"/>
                </a:solidFill>
                <a:latin typeface="Calibri" panose="020F0502020204030204"/>
                <a:ea typeface="Calibri" panose="020F0502020204030204"/>
                <a:cs typeface="Calibri" panose="020F0502020204030204"/>
              </a:defRPr>
            </a:lvl6pPr>
            <a:lvl7pPr algn="l">
              <a:defRPr sz="1050" b="0">
                <a:solidFill>
                  <a:srgbClr val="607085"/>
                </a:solidFill>
                <a:latin typeface="Calibri" panose="020F0502020204030204"/>
                <a:ea typeface="Calibri" panose="020F0502020204030204"/>
                <a:cs typeface="Calibri" panose="020F0502020204030204"/>
              </a:defRPr>
            </a:lvl7pPr>
            <a:lvl8pPr algn="l">
              <a:defRPr sz="1050" b="0">
                <a:solidFill>
                  <a:srgbClr val="607085"/>
                </a:solidFill>
                <a:latin typeface="Calibri" panose="020F0502020204030204"/>
                <a:ea typeface="Calibri" panose="020F0502020204030204"/>
                <a:cs typeface="Calibri" panose="020F0502020204030204"/>
              </a:defRPr>
            </a:lvl8pPr>
            <a:lvl9pPr algn="l">
              <a:defRPr sz="1050" b="0">
                <a:solidFill>
                  <a:srgbClr val="607085"/>
                </a:solidFill>
                <a:latin typeface="Calibri" panose="020F0502020204030204"/>
                <a:ea typeface="Calibri" panose="020F0502020204030204"/>
                <a:cs typeface="Calibri" panose="020F0502020204030204"/>
              </a:defRPr>
            </a:lvl9pPr>
          </a:lstStyle>
          <a:p>
            <a:pPr algn="l">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BMBM6008 Global Ethics  |  Week 4: Trust, Deception and Organisational Pressure</a:t>
            </a:r>
            <a:endParaRPr sz="1050" b="0">
              <a:solidFill>
                <a:srgbClr val="607085"/>
              </a:solidFill>
              <a:latin typeface="Calibri" panose="020F0502020204030204"/>
              <a:ea typeface="Calibri" panose="020F0502020204030204"/>
              <a:cs typeface="Calibri" panose="020F0502020204030204"/>
            </a:endParaRPr>
          </a:p>
        </p:txBody>
      </p:sp>
      <p:sp>
        <p:nvSpPr>
          <p:cNvPr id="5" name="page"/>
          <p:cNvSpPr>
            <a:spLocks noGrp="1"/>
          </p:cNvSpPr>
          <p:nvPr/>
        </p:nvSpPr>
        <p:spPr>
          <a:xfrm>
            <a:off x="10953750" y="6334125"/>
            <a:ext cx="666750" cy="228600"/>
          </a:xfrm>
          <a:prstGeom prst="rect">
            <a:avLst/>
          </a:prstGeom>
          <a:noFill/>
          <a:ln w="0">
            <a:noFill/>
            <a:prstDash val="solid"/>
          </a:ln>
        </p:spPr>
        <p:txBody>
          <a:bodyPr wrap="square" lIns="19050" tIns="19050" rIns="19050" bIns="19050" anchor="ctr">
            <a:normAutofit/>
          </a:bodyPr>
          <a:lstStyle>
            <a:defPPr algn="r">
              <a:defRPr sz="1050" b="0">
                <a:solidFill>
                  <a:srgbClr val="607085"/>
                </a:solidFill>
                <a:latin typeface="Calibri" panose="020F0502020204030204"/>
                <a:ea typeface="Calibri" panose="020F0502020204030204"/>
                <a:cs typeface="Calibri" panose="020F0502020204030204"/>
              </a:defRPr>
            </a:defPPr>
            <a:lvl1pPr algn="r">
              <a:defRPr sz="1050" b="0">
                <a:solidFill>
                  <a:srgbClr val="607085"/>
                </a:solidFill>
                <a:latin typeface="Calibri" panose="020F0502020204030204"/>
                <a:ea typeface="Calibri" panose="020F0502020204030204"/>
                <a:cs typeface="Calibri" panose="020F0502020204030204"/>
              </a:defRPr>
            </a:lvl1pPr>
            <a:lvl2pPr algn="r">
              <a:defRPr sz="1050" b="0">
                <a:solidFill>
                  <a:srgbClr val="607085"/>
                </a:solidFill>
                <a:latin typeface="Calibri" panose="020F0502020204030204"/>
                <a:ea typeface="Calibri" panose="020F0502020204030204"/>
                <a:cs typeface="Calibri" panose="020F0502020204030204"/>
              </a:defRPr>
            </a:lvl2pPr>
            <a:lvl3pPr algn="r">
              <a:defRPr sz="1050" b="0">
                <a:solidFill>
                  <a:srgbClr val="607085"/>
                </a:solidFill>
                <a:latin typeface="Calibri" panose="020F0502020204030204"/>
                <a:ea typeface="Calibri" panose="020F0502020204030204"/>
                <a:cs typeface="Calibri" panose="020F0502020204030204"/>
              </a:defRPr>
            </a:lvl3pPr>
            <a:lvl4pPr algn="r">
              <a:defRPr sz="1050" b="0">
                <a:solidFill>
                  <a:srgbClr val="607085"/>
                </a:solidFill>
                <a:latin typeface="Calibri" panose="020F0502020204030204"/>
                <a:ea typeface="Calibri" panose="020F0502020204030204"/>
                <a:cs typeface="Calibri" panose="020F0502020204030204"/>
              </a:defRPr>
            </a:lvl4pPr>
            <a:lvl5pPr algn="r">
              <a:defRPr sz="1050" b="0">
                <a:solidFill>
                  <a:srgbClr val="607085"/>
                </a:solidFill>
                <a:latin typeface="Calibri" panose="020F0502020204030204"/>
                <a:ea typeface="Calibri" panose="020F0502020204030204"/>
                <a:cs typeface="Calibri" panose="020F0502020204030204"/>
              </a:defRPr>
            </a:lvl5pPr>
            <a:lvl6pPr algn="r">
              <a:defRPr sz="1050" b="0">
                <a:solidFill>
                  <a:srgbClr val="607085"/>
                </a:solidFill>
                <a:latin typeface="Calibri" panose="020F0502020204030204"/>
                <a:ea typeface="Calibri" panose="020F0502020204030204"/>
                <a:cs typeface="Calibri" panose="020F0502020204030204"/>
              </a:defRPr>
            </a:lvl6pPr>
            <a:lvl7pPr algn="r">
              <a:defRPr sz="1050" b="0">
                <a:solidFill>
                  <a:srgbClr val="607085"/>
                </a:solidFill>
                <a:latin typeface="Calibri" panose="020F0502020204030204"/>
                <a:ea typeface="Calibri" panose="020F0502020204030204"/>
                <a:cs typeface="Calibri" panose="020F0502020204030204"/>
              </a:defRPr>
            </a:lvl7pPr>
            <a:lvl8pPr algn="r">
              <a:defRPr sz="1050" b="0">
                <a:solidFill>
                  <a:srgbClr val="607085"/>
                </a:solidFill>
                <a:latin typeface="Calibri" panose="020F0502020204030204"/>
                <a:ea typeface="Calibri" panose="020F0502020204030204"/>
                <a:cs typeface="Calibri" panose="020F0502020204030204"/>
              </a:defRPr>
            </a:lvl8pPr>
            <a:lvl9pPr algn="r">
              <a:defRPr sz="1050" b="0">
                <a:solidFill>
                  <a:srgbClr val="607085"/>
                </a:solidFill>
                <a:latin typeface="Calibri" panose="020F0502020204030204"/>
                <a:ea typeface="Calibri" panose="020F0502020204030204"/>
                <a:cs typeface="Calibri" panose="020F0502020204030204"/>
              </a:defRPr>
            </a:lvl9pPr>
          </a:lstStyle>
          <a:p>
            <a:pPr algn="r">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3</a:t>
            </a:r>
            <a:endParaRPr sz="1050" b="0">
              <a:solidFill>
                <a:srgbClr val="607085"/>
              </a:solidFill>
              <a:latin typeface="Calibri" panose="020F0502020204030204"/>
              <a:ea typeface="Calibri" panose="020F0502020204030204"/>
              <a:cs typeface="Calibri" panose="020F0502020204030204"/>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p:sp>
        <p:nvSpPr>
          <p:cNvPr id="5" name="slide-title"/>
          <p:cNvSpPr>
            <a:spLocks noGrp="1"/>
          </p:cNvSpPr>
          <p:nvPr/>
        </p:nvSpPr>
        <p:spPr>
          <a:xfrm>
            <a:off x="523875" y="323850"/>
            <a:ext cx="11144250" cy="552450"/>
          </a:xfrm>
          <a:prstGeom prst="rect">
            <a:avLst/>
          </a:prstGeom>
          <a:noFill/>
          <a:ln w="0">
            <a:noFill/>
            <a:prstDash val="solid"/>
          </a:ln>
        </p:spPr>
        <p:txBody>
          <a:bodyPr wrap="square" lIns="19050" tIns="19050" rIns="19050" bIns="19050" anchor="ctr">
            <a:normAutofit/>
          </a:bodyPr>
          <a:lstStyle>
            <a:defPPr algn="ctr">
              <a:defRPr sz="2775" b="1">
                <a:solidFill>
                  <a:srgbClr val="1C3A5E"/>
                </a:solidFill>
                <a:latin typeface="Cambria" panose="02040503050406030204"/>
                <a:ea typeface="Cambria" panose="02040503050406030204"/>
                <a:cs typeface="Cambria" panose="02040503050406030204"/>
              </a:defRPr>
            </a:defPPr>
            <a:lvl1pPr algn="ctr">
              <a:defRPr sz="2775" b="1">
                <a:solidFill>
                  <a:srgbClr val="1C3A5E"/>
                </a:solidFill>
                <a:latin typeface="Cambria" panose="02040503050406030204"/>
                <a:ea typeface="Cambria" panose="02040503050406030204"/>
                <a:cs typeface="Cambria" panose="02040503050406030204"/>
              </a:defRPr>
            </a:lvl1pPr>
            <a:lvl2pPr algn="ctr">
              <a:defRPr sz="2775" b="1">
                <a:solidFill>
                  <a:srgbClr val="1C3A5E"/>
                </a:solidFill>
                <a:latin typeface="Cambria" panose="02040503050406030204"/>
                <a:ea typeface="Cambria" panose="02040503050406030204"/>
                <a:cs typeface="Cambria" panose="02040503050406030204"/>
              </a:defRPr>
            </a:lvl2pPr>
            <a:lvl3pPr algn="ctr">
              <a:defRPr sz="2775" b="1">
                <a:solidFill>
                  <a:srgbClr val="1C3A5E"/>
                </a:solidFill>
                <a:latin typeface="Cambria" panose="02040503050406030204"/>
                <a:ea typeface="Cambria" panose="02040503050406030204"/>
                <a:cs typeface="Cambria" panose="02040503050406030204"/>
              </a:defRPr>
            </a:lvl3pPr>
            <a:lvl4pPr algn="ctr">
              <a:defRPr sz="2775" b="1">
                <a:solidFill>
                  <a:srgbClr val="1C3A5E"/>
                </a:solidFill>
                <a:latin typeface="Cambria" panose="02040503050406030204"/>
                <a:ea typeface="Cambria" panose="02040503050406030204"/>
                <a:cs typeface="Cambria" panose="02040503050406030204"/>
              </a:defRPr>
            </a:lvl4pPr>
            <a:lvl5pPr algn="ctr">
              <a:defRPr sz="2775" b="1">
                <a:solidFill>
                  <a:srgbClr val="1C3A5E"/>
                </a:solidFill>
                <a:latin typeface="Cambria" panose="02040503050406030204"/>
                <a:ea typeface="Cambria" panose="02040503050406030204"/>
                <a:cs typeface="Cambria" panose="02040503050406030204"/>
              </a:defRPr>
            </a:lvl5pPr>
            <a:lvl6pPr algn="ctr">
              <a:defRPr sz="2775" b="1">
                <a:solidFill>
                  <a:srgbClr val="1C3A5E"/>
                </a:solidFill>
                <a:latin typeface="Cambria" panose="02040503050406030204"/>
                <a:ea typeface="Cambria" panose="02040503050406030204"/>
                <a:cs typeface="Cambria" panose="02040503050406030204"/>
              </a:defRPr>
            </a:lvl6pPr>
            <a:lvl7pPr algn="ctr">
              <a:defRPr sz="2775" b="1">
                <a:solidFill>
                  <a:srgbClr val="1C3A5E"/>
                </a:solidFill>
                <a:latin typeface="Cambria" panose="02040503050406030204"/>
                <a:ea typeface="Cambria" panose="02040503050406030204"/>
                <a:cs typeface="Cambria" panose="02040503050406030204"/>
              </a:defRPr>
            </a:lvl7pPr>
            <a:lvl8pPr algn="ctr">
              <a:defRPr sz="2775" b="1">
                <a:solidFill>
                  <a:srgbClr val="1C3A5E"/>
                </a:solidFill>
                <a:latin typeface="Cambria" panose="02040503050406030204"/>
                <a:ea typeface="Cambria" panose="02040503050406030204"/>
                <a:cs typeface="Cambria" panose="02040503050406030204"/>
              </a:defRPr>
            </a:lvl8pPr>
            <a:lvl9pPr algn="ctr">
              <a:defRPr sz="2775" b="1">
                <a:solidFill>
                  <a:srgbClr val="1C3A5E"/>
                </a:solidFill>
                <a:latin typeface="Cambria" panose="02040503050406030204"/>
                <a:ea typeface="Cambria" panose="02040503050406030204"/>
                <a:cs typeface="Cambria" panose="02040503050406030204"/>
              </a:defRPr>
            </a:lvl9pPr>
          </a:lstStyle>
          <a:p>
            <a:pPr algn="ctr">
              <a:defRPr sz="2775" b="1">
                <a:solidFill>
                  <a:srgbClr val="1C3A5E"/>
                </a:solidFill>
                <a:latin typeface="Cambria" panose="02040503050406030204"/>
                <a:ea typeface="Cambria" panose="02040503050406030204"/>
                <a:cs typeface="Cambria" panose="02040503050406030204"/>
              </a:defRPr>
            </a:pPr>
            <a:r>
              <a:rPr sz="2775" b="1">
                <a:solidFill>
                  <a:srgbClr val="1C3A5E"/>
                </a:solidFill>
                <a:latin typeface="Cambria" panose="02040503050406030204"/>
                <a:ea typeface="Cambria" panose="02040503050406030204"/>
                <a:cs typeface="Cambria" panose="02040503050406030204"/>
              </a:rPr>
              <a:t>Assessment 1: what the case must support</a:t>
            </a:r>
            <a:endParaRPr sz="2775" b="1">
              <a:solidFill>
                <a:srgbClr val="1C3A5E"/>
              </a:solidFill>
              <a:latin typeface="Cambria" panose="02040503050406030204"/>
              <a:ea typeface="Cambria" panose="02040503050406030204"/>
              <a:cs typeface="Cambria" panose="02040503050406030204"/>
            </a:endParaRPr>
          </a:p>
        </p:txBody>
      </p:sp>
      <p:sp>
        <p:nvSpPr>
          <p:cNvPr id="2" name="slide-body"/>
          <p:cNvSpPr>
            <a:spLocks noGrp="1"/>
          </p:cNvSpPr>
          <p:nvPr/>
        </p:nvSpPr>
        <p:spPr>
          <a:xfrm>
            <a:off x="666750" y="1257300"/>
            <a:ext cx="10858500" cy="4619625"/>
          </a:xfrm>
          <a:prstGeom prst="rect">
            <a:avLst/>
          </a:prstGeom>
          <a:noFill/>
          <a:ln w="0">
            <a:noFill/>
            <a:prstDash val="solid"/>
          </a:ln>
        </p:spPr>
        <p:txBody>
          <a:bodyPr wrap="square" lIns="19050" tIns="19050" rIns="19050" bIns="19050" anchor="t">
            <a:normAutofit/>
          </a:bodyPr>
          <a:lstStyle>
            <a:defPPr algn="l">
              <a:defRPr sz="1650" b="0">
                <a:solidFill>
                  <a:srgbClr val="222222"/>
                </a:solidFill>
                <a:latin typeface="Calibri" panose="020F0502020204030204"/>
                <a:ea typeface="Calibri" panose="020F0502020204030204"/>
                <a:cs typeface="Calibri" panose="020F0502020204030204"/>
              </a:defRPr>
            </a:defPPr>
            <a:lvl1pPr algn="l">
              <a:defRPr sz="1650" b="0">
                <a:solidFill>
                  <a:srgbClr val="222222"/>
                </a:solidFill>
                <a:latin typeface="Calibri" panose="020F0502020204030204"/>
                <a:ea typeface="Calibri" panose="020F0502020204030204"/>
                <a:cs typeface="Calibri" panose="020F0502020204030204"/>
              </a:defRPr>
            </a:lvl1pPr>
            <a:lvl2pPr algn="l">
              <a:defRPr sz="1650" b="0">
                <a:solidFill>
                  <a:srgbClr val="222222"/>
                </a:solidFill>
                <a:latin typeface="Calibri" panose="020F0502020204030204"/>
                <a:ea typeface="Calibri" panose="020F0502020204030204"/>
                <a:cs typeface="Calibri" panose="020F0502020204030204"/>
              </a:defRPr>
            </a:lvl2pPr>
            <a:lvl3pPr algn="l">
              <a:defRPr sz="1650" b="0">
                <a:solidFill>
                  <a:srgbClr val="222222"/>
                </a:solidFill>
                <a:latin typeface="Calibri" panose="020F0502020204030204"/>
                <a:ea typeface="Calibri" panose="020F0502020204030204"/>
                <a:cs typeface="Calibri" panose="020F0502020204030204"/>
              </a:defRPr>
            </a:lvl3pPr>
            <a:lvl4pPr algn="l">
              <a:defRPr sz="1650" b="0">
                <a:solidFill>
                  <a:srgbClr val="222222"/>
                </a:solidFill>
                <a:latin typeface="Calibri" panose="020F0502020204030204"/>
                <a:ea typeface="Calibri" panose="020F0502020204030204"/>
                <a:cs typeface="Calibri" panose="020F0502020204030204"/>
              </a:defRPr>
            </a:lvl4pPr>
            <a:lvl5pPr algn="l">
              <a:defRPr sz="1650" b="0">
                <a:solidFill>
                  <a:srgbClr val="222222"/>
                </a:solidFill>
                <a:latin typeface="Calibri" panose="020F0502020204030204"/>
                <a:ea typeface="Calibri" panose="020F0502020204030204"/>
                <a:cs typeface="Calibri" panose="020F0502020204030204"/>
              </a:defRPr>
            </a:lvl5pPr>
            <a:lvl6pPr algn="l">
              <a:defRPr sz="1650" b="0">
                <a:solidFill>
                  <a:srgbClr val="222222"/>
                </a:solidFill>
                <a:latin typeface="Calibri" panose="020F0502020204030204"/>
                <a:ea typeface="Calibri" panose="020F0502020204030204"/>
                <a:cs typeface="Calibri" panose="020F0502020204030204"/>
              </a:defRPr>
            </a:lvl6pPr>
            <a:lvl7pPr algn="l">
              <a:defRPr sz="1650" b="0">
                <a:solidFill>
                  <a:srgbClr val="222222"/>
                </a:solidFill>
                <a:latin typeface="Calibri" panose="020F0502020204030204"/>
                <a:ea typeface="Calibri" panose="020F0502020204030204"/>
                <a:cs typeface="Calibri" panose="020F0502020204030204"/>
              </a:defRPr>
            </a:lvl7pPr>
            <a:lvl8pPr algn="l">
              <a:defRPr sz="1650" b="0">
                <a:solidFill>
                  <a:srgbClr val="222222"/>
                </a:solidFill>
                <a:latin typeface="Calibri" panose="020F0502020204030204"/>
                <a:ea typeface="Calibri" panose="020F0502020204030204"/>
                <a:cs typeface="Calibri" panose="020F0502020204030204"/>
              </a:defRPr>
            </a:lvl8pPr>
            <a:lvl9pPr algn="l">
              <a:defRPr sz="1650" b="0">
                <a:solidFill>
                  <a:srgbClr val="222222"/>
                </a:solidFill>
                <a:latin typeface="Calibri" panose="020F0502020204030204"/>
                <a:ea typeface="Calibri" panose="020F0502020204030204"/>
                <a:cs typeface="Calibri" panose="020F0502020204030204"/>
              </a:defRPr>
            </a:lvl9pPr>
          </a:lstStyle>
          <a:p>
            <a:pPr algn="l">
              <a:defRPr sz="1650" b="0">
                <a:solidFill>
                  <a:srgbClr val="222222"/>
                </a:solidFill>
                <a:latin typeface="Calibri" panose="020F0502020204030204"/>
                <a:ea typeface="Calibri" panose="020F0502020204030204"/>
                <a:cs typeface="Calibri" panose="020F0502020204030204"/>
              </a:defRPr>
            </a:pPr>
            <a:r>
              <a:rPr sz="1650" b="0">
                <a:solidFill>
                  <a:srgbClr val="222222"/>
                </a:solidFill>
                <a:latin typeface="Calibri" panose="020F0502020204030204"/>
                <a:ea typeface="Calibri" panose="020F0502020204030204"/>
                <a:cs typeface="Calibri" panose="020F0502020204030204"/>
              </a:rPr>
              <a:t>Individual presentation: </a:t>
            </a:r>
            <a:r>
              <a:rPr lang="en-US" sz="1650" b="0">
                <a:solidFill>
                  <a:srgbClr val="222222"/>
                </a:solidFill>
                <a:latin typeface="Calibri" panose="020F0502020204030204"/>
                <a:ea typeface="Calibri" panose="020F0502020204030204"/>
                <a:cs typeface="Calibri" panose="020F0502020204030204"/>
              </a:rPr>
              <a:t>5-10</a:t>
            </a:r>
            <a:r>
              <a:rPr sz="1650" b="0">
                <a:solidFill>
                  <a:srgbClr val="222222"/>
                </a:solidFill>
                <a:latin typeface="Calibri" panose="020F0502020204030204"/>
                <a:ea typeface="Calibri" panose="020F0502020204030204"/>
                <a:cs typeface="Calibri" panose="020F0502020204030204"/>
              </a:rPr>
              <a:t> minutes, followed by approximately 3–5 minutes of questions.</a:t>
            </a:r>
            <a:endParaRPr sz="1650" b="0">
              <a:solidFill>
                <a:srgbClr val="222222"/>
              </a:solidFill>
              <a:latin typeface="Calibri" panose="020F0502020204030204"/>
              <a:ea typeface="Calibri" panose="020F0502020204030204"/>
              <a:cs typeface="Calibri" panose="020F0502020204030204"/>
            </a:endParaRPr>
          </a:p>
          <a:p>
            <a:endParaRPr sz="1650"/>
          </a:p>
          <a:p>
            <a:pPr algn="l">
              <a:defRPr sz="1650" b="0">
                <a:solidFill>
                  <a:srgbClr val="222222"/>
                </a:solidFill>
                <a:latin typeface="Calibri" panose="020F0502020204030204"/>
                <a:ea typeface="Calibri" panose="020F0502020204030204"/>
                <a:cs typeface="Calibri" panose="020F0502020204030204"/>
              </a:defRPr>
            </a:pPr>
            <a:r>
              <a:rPr sz="1650" b="0">
                <a:solidFill>
                  <a:srgbClr val="222222"/>
                </a:solidFill>
                <a:latin typeface="Calibri" panose="020F0502020204030204"/>
                <a:ea typeface="Calibri" panose="020F0502020204030204"/>
                <a:cs typeface="Calibri" panose="020F0502020204030204"/>
              </a:rPr>
              <a:t>Your presentation must include:</a:t>
            </a:r>
            <a:endParaRPr sz="1650" b="0">
              <a:solidFill>
                <a:srgbClr val="222222"/>
              </a:solidFill>
              <a:latin typeface="Calibri" panose="020F0502020204030204"/>
              <a:ea typeface="Calibri" panose="020F0502020204030204"/>
              <a:cs typeface="Calibri" panose="020F0502020204030204"/>
            </a:endParaRPr>
          </a:p>
          <a:p>
            <a:pPr algn="l">
              <a:defRPr sz="1650" b="0">
                <a:solidFill>
                  <a:srgbClr val="222222"/>
                </a:solidFill>
                <a:latin typeface="Calibri" panose="020F0502020204030204"/>
                <a:ea typeface="Calibri" panose="020F0502020204030204"/>
                <a:cs typeface="Calibri" panose="020F0502020204030204"/>
              </a:defRPr>
            </a:pPr>
            <a:r>
              <a:rPr sz="1650" b="0">
                <a:solidFill>
                  <a:srgbClr val="222222"/>
                </a:solidFill>
                <a:latin typeface="Calibri" panose="020F0502020204030204"/>
                <a:ea typeface="Calibri" panose="020F0502020204030204"/>
                <a:cs typeface="Calibri" panose="020F0502020204030204"/>
              </a:rPr>
              <a:t>1. A brief introduction to the organisation and case background.</a:t>
            </a:r>
            <a:endParaRPr sz="1650" b="0">
              <a:solidFill>
                <a:srgbClr val="222222"/>
              </a:solidFill>
              <a:latin typeface="Calibri" panose="020F0502020204030204"/>
              <a:ea typeface="Calibri" panose="020F0502020204030204"/>
              <a:cs typeface="Calibri" panose="020F0502020204030204"/>
            </a:endParaRPr>
          </a:p>
          <a:p>
            <a:pPr algn="l">
              <a:defRPr sz="1650" b="0">
                <a:solidFill>
                  <a:srgbClr val="222222"/>
                </a:solidFill>
                <a:latin typeface="Calibri" panose="020F0502020204030204"/>
                <a:ea typeface="Calibri" panose="020F0502020204030204"/>
                <a:cs typeface="Calibri" panose="020F0502020204030204"/>
              </a:defRPr>
            </a:pPr>
            <a:r>
              <a:rPr sz="1650" b="0">
                <a:solidFill>
                  <a:srgbClr val="222222"/>
                </a:solidFill>
                <a:latin typeface="Calibri" panose="020F0502020204030204"/>
                <a:ea typeface="Calibri" panose="020F0502020204030204"/>
                <a:cs typeface="Calibri" panose="020F0502020204030204"/>
              </a:rPr>
              <a:t>2. One specific ethical dilemma or organisational decision.</a:t>
            </a:r>
            <a:endParaRPr sz="1650" b="0">
              <a:solidFill>
                <a:srgbClr val="222222"/>
              </a:solidFill>
              <a:latin typeface="Calibri" panose="020F0502020204030204"/>
              <a:ea typeface="Calibri" panose="020F0502020204030204"/>
              <a:cs typeface="Calibri" panose="020F0502020204030204"/>
            </a:endParaRPr>
          </a:p>
          <a:p>
            <a:pPr algn="l">
              <a:defRPr sz="1650" b="0">
                <a:solidFill>
                  <a:srgbClr val="222222"/>
                </a:solidFill>
                <a:latin typeface="Calibri" panose="020F0502020204030204"/>
                <a:ea typeface="Calibri" panose="020F0502020204030204"/>
                <a:cs typeface="Calibri" panose="020F0502020204030204"/>
              </a:defRPr>
            </a:pPr>
            <a:r>
              <a:rPr sz="1650" b="0">
                <a:solidFill>
                  <a:srgbClr val="222222"/>
                </a:solidFill>
                <a:latin typeface="Calibri" panose="020F0502020204030204"/>
                <a:ea typeface="Calibri" panose="020F0502020204030204"/>
                <a:cs typeface="Calibri" panose="020F0502020204030204"/>
              </a:rPr>
              <a:t>3. Main stakeholders and conflicts of interest, values or responsibilities.</a:t>
            </a:r>
            <a:endParaRPr sz="1650" b="0">
              <a:solidFill>
                <a:srgbClr val="222222"/>
              </a:solidFill>
              <a:latin typeface="Calibri" panose="020F0502020204030204"/>
              <a:ea typeface="Calibri" panose="020F0502020204030204"/>
              <a:cs typeface="Calibri" panose="020F0502020204030204"/>
            </a:endParaRPr>
          </a:p>
          <a:p>
            <a:pPr algn="l">
              <a:defRPr sz="1650" b="0">
                <a:solidFill>
                  <a:srgbClr val="222222"/>
                </a:solidFill>
                <a:latin typeface="Calibri" panose="020F0502020204030204"/>
                <a:ea typeface="Calibri" panose="020F0502020204030204"/>
                <a:cs typeface="Calibri" panose="020F0502020204030204"/>
              </a:defRPr>
            </a:pPr>
            <a:r>
              <a:rPr sz="1650" b="0">
                <a:solidFill>
                  <a:srgbClr val="222222"/>
                </a:solidFill>
                <a:latin typeface="Calibri" panose="020F0502020204030204"/>
                <a:ea typeface="Calibri" panose="020F0502020204030204"/>
                <a:cs typeface="Calibri" panose="020F0502020204030204"/>
              </a:rPr>
              <a:t>4. At least two ethical theories or approaches applied to the dilemma.</a:t>
            </a:r>
            <a:endParaRPr sz="1650" b="0">
              <a:solidFill>
                <a:srgbClr val="222222"/>
              </a:solidFill>
              <a:latin typeface="Calibri" panose="020F0502020204030204"/>
              <a:ea typeface="Calibri" panose="020F0502020204030204"/>
              <a:cs typeface="Calibri" panose="020F0502020204030204"/>
            </a:endParaRPr>
          </a:p>
          <a:p>
            <a:pPr algn="l">
              <a:defRPr sz="1650" b="0">
                <a:solidFill>
                  <a:srgbClr val="222222"/>
                </a:solidFill>
                <a:latin typeface="Calibri" panose="020F0502020204030204"/>
                <a:ea typeface="Calibri" panose="020F0502020204030204"/>
                <a:cs typeface="Calibri" panose="020F0502020204030204"/>
              </a:defRPr>
            </a:pPr>
            <a:r>
              <a:rPr sz="1650" b="0">
                <a:solidFill>
                  <a:srgbClr val="222222"/>
                </a:solidFill>
                <a:latin typeface="Calibri" panose="020F0502020204030204"/>
                <a:ea typeface="Calibri" panose="020F0502020204030204"/>
                <a:cs typeface="Calibri" panose="020F0502020204030204"/>
              </a:rPr>
              <a:t>5. Comparison of perspectives and a justified recommendation.</a:t>
            </a:r>
            <a:endParaRPr sz="1650" b="0">
              <a:solidFill>
                <a:srgbClr val="222222"/>
              </a:solidFill>
              <a:latin typeface="Calibri" panose="020F0502020204030204"/>
              <a:ea typeface="Calibri" panose="020F0502020204030204"/>
              <a:cs typeface="Calibri" panose="020F0502020204030204"/>
            </a:endParaRPr>
          </a:p>
          <a:p>
            <a:pPr algn="l">
              <a:defRPr sz="1650" b="0">
                <a:solidFill>
                  <a:srgbClr val="222222"/>
                </a:solidFill>
                <a:latin typeface="Calibri" panose="020F0502020204030204"/>
                <a:ea typeface="Calibri" panose="020F0502020204030204"/>
                <a:cs typeface="Calibri" panose="020F0502020204030204"/>
              </a:defRPr>
            </a:pPr>
            <a:r>
              <a:rPr sz="1650" b="0">
                <a:solidFill>
                  <a:srgbClr val="222222"/>
                </a:solidFill>
                <a:latin typeface="Calibri" panose="020F0502020204030204"/>
                <a:ea typeface="Calibri" panose="020F0502020204030204"/>
                <a:cs typeface="Calibri" panose="020F0502020204030204"/>
              </a:rPr>
              <a:t>6. Academic literature and reliable case evidence.</a:t>
            </a:r>
            <a:endParaRPr sz="1650" b="0">
              <a:solidFill>
                <a:srgbClr val="222222"/>
              </a:solidFill>
              <a:latin typeface="Calibri" panose="020F0502020204030204"/>
              <a:ea typeface="Calibri" panose="020F0502020204030204"/>
              <a:cs typeface="Calibri" panose="020F0502020204030204"/>
            </a:endParaRPr>
          </a:p>
          <a:p>
            <a:endParaRPr sz="1650"/>
          </a:p>
          <a:p>
            <a:pPr algn="l">
              <a:defRPr sz="1650" b="0">
                <a:solidFill>
                  <a:srgbClr val="222222"/>
                </a:solidFill>
                <a:latin typeface="Calibri" panose="020F0502020204030204"/>
                <a:ea typeface="Calibri" panose="020F0502020204030204"/>
                <a:cs typeface="Calibri" panose="020F0502020204030204"/>
              </a:defRPr>
            </a:pPr>
            <a:r>
              <a:rPr sz="1650" b="0">
                <a:solidFill>
                  <a:srgbClr val="222222"/>
                </a:solidFill>
                <a:latin typeface="Calibri" panose="020F0502020204030204"/>
                <a:ea typeface="Calibri" panose="020F0502020204030204"/>
                <a:cs typeface="Calibri" panose="020F0502020204030204"/>
              </a:rPr>
              <a:t>Today we prepare the case, decision, stakeholders and evidence.</a:t>
            </a:r>
            <a:endParaRPr sz="1650" b="0">
              <a:solidFill>
                <a:srgbClr val="222222"/>
              </a:solidFill>
              <a:latin typeface="Calibri" panose="020F0502020204030204"/>
              <a:ea typeface="Calibri" panose="020F0502020204030204"/>
              <a:cs typeface="Calibri" panose="020F0502020204030204"/>
            </a:endParaRPr>
          </a:p>
        </p:txBody>
      </p:sp>
      <p:sp>
        <p:nvSpPr>
          <p:cNvPr id="3" name="footer"/>
          <p:cNvSpPr>
            <a:spLocks noGrp="1"/>
          </p:cNvSpPr>
          <p:nvPr/>
        </p:nvSpPr>
        <p:spPr>
          <a:xfrm>
            <a:off x="533400" y="6334125"/>
            <a:ext cx="10287000" cy="228600"/>
          </a:xfrm>
          <a:prstGeom prst="rect">
            <a:avLst/>
          </a:prstGeom>
          <a:noFill/>
          <a:ln w="0">
            <a:noFill/>
            <a:prstDash val="solid"/>
          </a:ln>
        </p:spPr>
        <p:txBody>
          <a:bodyPr wrap="square" lIns="19050" tIns="19050" rIns="19050" bIns="19050" anchor="ctr">
            <a:normAutofit/>
          </a:bodyPr>
          <a:lstStyle>
            <a:defPPr algn="l">
              <a:defRPr sz="1050" b="0">
                <a:solidFill>
                  <a:srgbClr val="607085"/>
                </a:solidFill>
                <a:latin typeface="Calibri" panose="020F0502020204030204"/>
                <a:ea typeface="Calibri" panose="020F0502020204030204"/>
                <a:cs typeface="Calibri" panose="020F0502020204030204"/>
              </a:defRPr>
            </a:defPPr>
            <a:lvl1pPr algn="l">
              <a:defRPr sz="1050" b="0">
                <a:solidFill>
                  <a:srgbClr val="607085"/>
                </a:solidFill>
                <a:latin typeface="Calibri" panose="020F0502020204030204"/>
                <a:ea typeface="Calibri" panose="020F0502020204030204"/>
                <a:cs typeface="Calibri" panose="020F0502020204030204"/>
              </a:defRPr>
            </a:lvl1pPr>
            <a:lvl2pPr algn="l">
              <a:defRPr sz="1050" b="0">
                <a:solidFill>
                  <a:srgbClr val="607085"/>
                </a:solidFill>
                <a:latin typeface="Calibri" panose="020F0502020204030204"/>
                <a:ea typeface="Calibri" panose="020F0502020204030204"/>
                <a:cs typeface="Calibri" panose="020F0502020204030204"/>
              </a:defRPr>
            </a:lvl2pPr>
            <a:lvl3pPr algn="l">
              <a:defRPr sz="1050" b="0">
                <a:solidFill>
                  <a:srgbClr val="607085"/>
                </a:solidFill>
                <a:latin typeface="Calibri" panose="020F0502020204030204"/>
                <a:ea typeface="Calibri" panose="020F0502020204030204"/>
                <a:cs typeface="Calibri" panose="020F0502020204030204"/>
              </a:defRPr>
            </a:lvl3pPr>
            <a:lvl4pPr algn="l">
              <a:defRPr sz="1050" b="0">
                <a:solidFill>
                  <a:srgbClr val="607085"/>
                </a:solidFill>
                <a:latin typeface="Calibri" panose="020F0502020204030204"/>
                <a:ea typeface="Calibri" panose="020F0502020204030204"/>
                <a:cs typeface="Calibri" panose="020F0502020204030204"/>
              </a:defRPr>
            </a:lvl4pPr>
            <a:lvl5pPr algn="l">
              <a:defRPr sz="1050" b="0">
                <a:solidFill>
                  <a:srgbClr val="607085"/>
                </a:solidFill>
                <a:latin typeface="Calibri" panose="020F0502020204030204"/>
                <a:ea typeface="Calibri" panose="020F0502020204030204"/>
                <a:cs typeface="Calibri" panose="020F0502020204030204"/>
              </a:defRPr>
            </a:lvl5pPr>
            <a:lvl6pPr algn="l">
              <a:defRPr sz="1050" b="0">
                <a:solidFill>
                  <a:srgbClr val="607085"/>
                </a:solidFill>
                <a:latin typeface="Calibri" panose="020F0502020204030204"/>
                <a:ea typeface="Calibri" panose="020F0502020204030204"/>
                <a:cs typeface="Calibri" panose="020F0502020204030204"/>
              </a:defRPr>
            </a:lvl6pPr>
            <a:lvl7pPr algn="l">
              <a:defRPr sz="1050" b="0">
                <a:solidFill>
                  <a:srgbClr val="607085"/>
                </a:solidFill>
                <a:latin typeface="Calibri" panose="020F0502020204030204"/>
                <a:ea typeface="Calibri" panose="020F0502020204030204"/>
                <a:cs typeface="Calibri" panose="020F0502020204030204"/>
              </a:defRPr>
            </a:lvl7pPr>
            <a:lvl8pPr algn="l">
              <a:defRPr sz="1050" b="0">
                <a:solidFill>
                  <a:srgbClr val="607085"/>
                </a:solidFill>
                <a:latin typeface="Calibri" panose="020F0502020204030204"/>
                <a:ea typeface="Calibri" panose="020F0502020204030204"/>
                <a:cs typeface="Calibri" panose="020F0502020204030204"/>
              </a:defRPr>
            </a:lvl8pPr>
            <a:lvl9pPr algn="l">
              <a:defRPr sz="1050" b="0">
                <a:solidFill>
                  <a:srgbClr val="607085"/>
                </a:solidFill>
                <a:latin typeface="Calibri" panose="020F0502020204030204"/>
                <a:ea typeface="Calibri" panose="020F0502020204030204"/>
                <a:cs typeface="Calibri" panose="020F0502020204030204"/>
              </a:defRPr>
            </a:lvl9pPr>
          </a:lstStyle>
          <a:p>
            <a:pPr algn="l">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BMBM6008 Global Ethics  |  Week 4: Trust, Deception and Organisational Pressure</a:t>
            </a:r>
            <a:endParaRPr sz="1050" b="0">
              <a:solidFill>
                <a:srgbClr val="607085"/>
              </a:solidFill>
              <a:latin typeface="Calibri" panose="020F0502020204030204"/>
              <a:ea typeface="Calibri" panose="020F0502020204030204"/>
              <a:cs typeface="Calibri" panose="020F0502020204030204"/>
            </a:endParaRPr>
          </a:p>
        </p:txBody>
      </p:sp>
      <p:sp>
        <p:nvSpPr>
          <p:cNvPr id="4" name="page"/>
          <p:cNvSpPr>
            <a:spLocks noGrp="1"/>
          </p:cNvSpPr>
          <p:nvPr/>
        </p:nvSpPr>
        <p:spPr>
          <a:xfrm>
            <a:off x="10953750" y="6334125"/>
            <a:ext cx="666750" cy="228600"/>
          </a:xfrm>
          <a:prstGeom prst="rect">
            <a:avLst/>
          </a:prstGeom>
          <a:noFill/>
          <a:ln w="0">
            <a:noFill/>
            <a:prstDash val="solid"/>
          </a:ln>
        </p:spPr>
        <p:txBody>
          <a:bodyPr wrap="square" lIns="19050" tIns="19050" rIns="19050" bIns="19050" anchor="ctr">
            <a:normAutofit/>
          </a:bodyPr>
          <a:lstStyle>
            <a:defPPr algn="r">
              <a:defRPr sz="1050" b="0">
                <a:solidFill>
                  <a:srgbClr val="607085"/>
                </a:solidFill>
                <a:latin typeface="Calibri" panose="020F0502020204030204"/>
                <a:ea typeface="Calibri" panose="020F0502020204030204"/>
                <a:cs typeface="Calibri" panose="020F0502020204030204"/>
              </a:defRPr>
            </a:defPPr>
            <a:lvl1pPr algn="r">
              <a:defRPr sz="1050" b="0">
                <a:solidFill>
                  <a:srgbClr val="607085"/>
                </a:solidFill>
                <a:latin typeface="Calibri" panose="020F0502020204030204"/>
                <a:ea typeface="Calibri" panose="020F0502020204030204"/>
                <a:cs typeface="Calibri" panose="020F0502020204030204"/>
              </a:defRPr>
            </a:lvl1pPr>
            <a:lvl2pPr algn="r">
              <a:defRPr sz="1050" b="0">
                <a:solidFill>
                  <a:srgbClr val="607085"/>
                </a:solidFill>
                <a:latin typeface="Calibri" panose="020F0502020204030204"/>
                <a:ea typeface="Calibri" panose="020F0502020204030204"/>
                <a:cs typeface="Calibri" panose="020F0502020204030204"/>
              </a:defRPr>
            </a:lvl2pPr>
            <a:lvl3pPr algn="r">
              <a:defRPr sz="1050" b="0">
                <a:solidFill>
                  <a:srgbClr val="607085"/>
                </a:solidFill>
                <a:latin typeface="Calibri" panose="020F0502020204030204"/>
                <a:ea typeface="Calibri" panose="020F0502020204030204"/>
                <a:cs typeface="Calibri" panose="020F0502020204030204"/>
              </a:defRPr>
            </a:lvl3pPr>
            <a:lvl4pPr algn="r">
              <a:defRPr sz="1050" b="0">
                <a:solidFill>
                  <a:srgbClr val="607085"/>
                </a:solidFill>
                <a:latin typeface="Calibri" panose="020F0502020204030204"/>
                <a:ea typeface="Calibri" panose="020F0502020204030204"/>
                <a:cs typeface="Calibri" panose="020F0502020204030204"/>
              </a:defRPr>
            </a:lvl4pPr>
            <a:lvl5pPr algn="r">
              <a:defRPr sz="1050" b="0">
                <a:solidFill>
                  <a:srgbClr val="607085"/>
                </a:solidFill>
                <a:latin typeface="Calibri" panose="020F0502020204030204"/>
                <a:ea typeface="Calibri" panose="020F0502020204030204"/>
                <a:cs typeface="Calibri" panose="020F0502020204030204"/>
              </a:defRPr>
            </a:lvl5pPr>
            <a:lvl6pPr algn="r">
              <a:defRPr sz="1050" b="0">
                <a:solidFill>
                  <a:srgbClr val="607085"/>
                </a:solidFill>
                <a:latin typeface="Calibri" panose="020F0502020204030204"/>
                <a:ea typeface="Calibri" panose="020F0502020204030204"/>
                <a:cs typeface="Calibri" panose="020F0502020204030204"/>
              </a:defRPr>
            </a:lvl6pPr>
            <a:lvl7pPr algn="r">
              <a:defRPr sz="1050" b="0">
                <a:solidFill>
                  <a:srgbClr val="607085"/>
                </a:solidFill>
                <a:latin typeface="Calibri" panose="020F0502020204030204"/>
                <a:ea typeface="Calibri" panose="020F0502020204030204"/>
                <a:cs typeface="Calibri" panose="020F0502020204030204"/>
              </a:defRPr>
            </a:lvl7pPr>
            <a:lvl8pPr algn="r">
              <a:defRPr sz="1050" b="0">
                <a:solidFill>
                  <a:srgbClr val="607085"/>
                </a:solidFill>
                <a:latin typeface="Calibri" panose="020F0502020204030204"/>
                <a:ea typeface="Calibri" panose="020F0502020204030204"/>
                <a:cs typeface="Calibri" panose="020F0502020204030204"/>
              </a:defRPr>
            </a:lvl8pPr>
            <a:lvl9pPr algn="r">
              <a:defRPr sz="1050" b="0">
                <a:solidFill>
                  <a:srgbClr val="607085"/>
                </a:solidFill>
                <a:latin typeface="Calibri" panose="020F0502020204030204"/>
                <a:ea typeface="Calibri" panose="020F0502020204030204"/>
                <a:cs typeface="Calibri" panose="020F0502020204030204"/>
              </a:defRPr>
            </a:lvl9pPr>
          </a:lstStyle>
          <a:p>
            <a:pPr algn="r">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4</a:t>
            </a:r>
            <a:endParaRPr sz="1050" b="0">
              <a:solidFill>
                <a:srgbClr val="607085"/>
              </a:solidFill>
              <a:latin typeface="Calibri" panose="020F0502020204030204"/>
              <a:ea typeface="Calibri" panose="020F0502020204030204"/>
              <a:cs typeface="Calibri" panose="020F0502020204030204"/>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p:sp>
        <p:nvSpPr>
          <p:cNvPr id="6" name="slide-title"/>
          <p:cNvSpPr>
            <a:spLocks noGrp="1"/>
          </p:cNvSpPr>
          <p:nvPr/>
        </p:nvSpPr>
        <p:spPr>
          <a:xfrm>
            <a:off x="523875" y="323850"/>
            <a:ext cx="11144250" cy="552450"/>
          </a:xfrm>
          <a:prstGeom prst="rect">
            <a:avLst/>
          </a:prstGeom>
          <a:noFill/>
          <a:ln w="0">
            <a:noFill/>
            <a:prstDash val="solid"/>
          </a:ln>
        </p:spPr>
        <p:txBody>
          <a:bodyPr wrap="square" lIns="19050" tIns="19050" rIns="19050" bIns="19050" anchor="ctr">
            <a:normAutofit/>
          </a:bodyPr>
          <a:lstStyle>
            <a:defPPr algn="ctr">
              <a:defRPr sz="2775" b="1">
                <a:solidFill>
                  <a:srgbClr val="1C3A5E"/>
                </a:solidFill>
                <a:latin typeface="Cambria" panose="02040503050406030204"/>
                <a:ea typeface="Cambria" panose="02040503050406030204"/>
                <a:cs typeface="Cambria" panose="02040503050406030204"/>
              </a:defRPr>
            </a:defPPr>
            <a:lvl1pPr algn="ctr">
              <a:defRPr sz="2775" b="1">
                <a:solidFill>
                  <a:srgbClr val="1C3A5E"/>
                </a:solidFill>
                <a:latin typeface="Cambria" panose="02040503050406030204"/>
                <a:ea typeface="Cambria" panose="02040503050406030204"/>
                <a:cs typeface="Cambria" panose="02040503050406030204"/>
              </a:defRPr>
            </a:lvl1pPr>
            <a:lvl2pPr algn="ctr">
              <a:defRPr sz="2775" b="1">
                <a:solidFill>
                  <a:srgbClr val="1C3A5E"/>
                </a:solidFill>
                <a:latin typeface="Cambria" panose="02040503050406030204"/>
                <a:ea typeface="Cambria" panose="02040503050406030204"/>
                <a:cs typeface="Cambria" panose="02040503050406030204"/>
              </a:defRPr>
            </a:lvl2pPr>
            <a:lvl3pPr algn="ctr">
              <a:defRPr sz="2775" b="1">
                <a:solidFill>
                  <a:srgbClr val="1C3A5E"/>
                </a:solidFill>
                <a:latin typeface="Cambria" panose="02040503050406030204"/>
                <a:ea typeface="Cambria" panose="02040503050406030204"/>
                <a:cs typeface="Cambria" panose="02040503050406030204"/>
              </a:defRPr>
            </a:lvl3pPr>
            <a:lvl4pPr algn="ctr">
              <a:defRPr sz="2775" b="1">
                <a:solidFill>
                  <a:srgbClr val="1C3A5E"/>
                </a:solidFill>
                <a:latin typeface="Cambria" panose="02040503050406030204"/>
                <a:ea typeface="Cambria" panose="02040503050406030204"/>
                <a:cs typeface="Cambria" panose="02040503050406030204"/>
              </a:defRPr>
            </a:lvl4pPr>
            <a:lvl5pPr algn="ctr">
              <a:defRPr sz="2775" b="1">
                <a:solidFill>
                  <a:srgbClr val="1C3A5E"/>
                </a:solidFill>
                <a:latin typeface="Cambria" panose="02040503050406030204"/>
                <a:ea typeface="Cambria" panose="02040503050406030204"/>
                <a:cs typeface="Cambria" panose="02040503050406030204"/>
              </a:defRPr>
            </a:lvl5pPr>
            <a:lvl6pPr algn="ctr">
              <a:defRPr sz="2775" b="1">
                <a:solidFill>
                  <a:srgbClr val="1C3A5E"/>
                </a:solidFill>
                <a:latin typeface="Cambria" panose="02040503050406030204"/>
                <a:ea typeface="Cambria" panose="02040503050406030204"/>
                <a:cs typeface="Cambria" panose="02040503050406030204"/>
              </a:defRPr>
            </a:lvl6pPr>
            <a:lvl7pPr algn="ctr">
              <a:defRPr sz="2775" b="1">
                <a:solidFill>
                  <a:srgbClr val="1C3A5E"/>
                </a:solidFill>
                <a:latin typeface="Cambria" panose="02040503050406030204"/>
                <a:ea typeface="Cambria" panose="02040503050406030204"/>
                <a:cs typeface="Cambria" panose="02040503050406030204"/>
              </a:defRPr>
            </a:lvl7pPr>
            <a:lvl8pPr algn="ctr">
              <a:defRPr sz="2775" b="1">
                <a:solidFill>
                  <a:srgbClr val="1C3A5E"/>
                </a:solidFill>
                <a:latin typeface="Cambria" panose="02040503050406030204"/>
                <a:ea typeface="Cambria" panose="02040503050406030204"/>
                <a:cs typeface="Cambria" panose="02040503050406030204"/>
              </a:defRPr>
            </a:lvl8pPr>
            <a:lvl9pPr algn="ctr">
              <a:defRPr sz="2775" b="1">
                <a:solidFill>
                  <a:srgbClr val="1C3A5E"/>
                </a:solidFill>
                <a:latin typeface="Cambria" panose="02040503050406030204"/>
                <a:ea typeface="Cambria" panose="02040503050406030204"/>
                <a:cs typeface="Cambria" panose="02040503050406030204"/>
              </a:defRPr>
            </a:lvl9pPr>
          </a:lstStyle>
          <a:p>
            <a:pPr algn="ctr">
              <a:defRPr sz="2775" b="1">
                <a:solidFill>
                  <a:srgbClr val="1C3A5E"/>
                </a:solidFill>
                <a:latin typeface="Cambria" panose="02040503050406030204"/>
                <a:ea typeface="Cambria" panose="02040503050406030204"/>
                <a:cs typeface="Cambria" panose="02040503050406030204"/>
              </a:defRPr>
            </a:pPr>
            <a:r>
              <a:rPr sz="2775" b="1">
                <a:solidFill>
                  <a:srgbClr val="1C3A5E"/>
                </a:solidFill>
                <a:latin typeface="Cambria" panose="02040503050406030204"/>
                <a:ea typeface="Cambria" panose="02040503050406030204"/>
                <a:cs typeface="Cambria" panose="02040503050406030204"/>
              </a:rPr>
              <a:t>Topic, case and ethical dilemma</a:t>
            </a:r>
            <a:endParaRPr sz="2775" b="1">
              <a:solidFill>
                <a:srgbClr val="1C3A5E"/>
              </a:solidFill>
              <a:latin typeface="Cambria" panose="02040503050406030204"/>
              <a:ea typeface="Cambria" panose="02040503050406030204"/>
              <a:cs typeface="Cambria" panose="02040503050406030204"/>
            </a:endParaRPr>
          </a:p>
        </p:txBody>
      </p:sp>
      <p:sp>
        <p:nvSpPr>
          <p:cNvPr id="2" name="content-background"/>
          <p:cNvSpPr>
            <a:spLocks noGrp="1"/>
          </p:cNvSpPr>
          <p:nvPr/>
        </p:nvSpPr>
        <p:spPr>
          <a:xfrm>
            <a:off x="533400" y="1266825"/>
            <a:ext cx="11125200" cy="4457700"/>
          </a:xfrm>
          <a:prstGeom prst="rect">
            <a:avLst/>
          </a:prstGeom>
          <a:solidFill>
            <a:srgbClr val="EEF3F8"/>
          </a:solidFill>
          <a:ln w="0">
            <a:noFill/>
            <a:prstDash val="solid"/>
          </a:ln>
        </p:spPr>
      </p:sp>
      <p:sp>
        <p:nvSpPr>
          <p:cNvPr id="3" name="slide-body"/>
          <p:cNvSpPr>
            <a:spLocks noGrp="1"/>
          </p:cNvSpPr>
          <p:nvPr/>
        </p:nvSpPr>
        <p:spPr>
          <a:xfrm>
            <a:off x="742950" y="1457325"/>
            <a:ext cx="10706100" cy="4076700"/>
          </a:xfrm>
          <a:prstGeom prst="rect">
            <a:avLst/>
          </a:prstGeom>
          <a:noFill/>
          <a:ln w="0">
            <a:noFill/>
            <a:prstDash val="solid"/>
          </a:ln>
        </p:spPr>
        <p:txBody>
          <a:bodyPr wrap="square" lIns="19050" tIns="19050" rIns="19050" bIns="19050" anchor="t">
            <a:normAutofit/>
          </a:bodyPr>
          <a:lstStyle>
            <a:defPPr algn="l">
              <a:defRPr sz="1875" b="0">
                <a:solidFill>
                  <a:srgbClr val="222222"/>
                </a:solidFill>
                <a:latin typeface="Calibri" panose="020F0502020204030204"/>
                <a:ea typeface="Calibri" panose="020F0502020204030204"/>
                <a:cs typeface="Calibri" panose="020F0502020204030204"/>
              </a:defRPr>
            </a:defPPr>
            <a:lvl1pPr algn="l">
              <a:defRPr sz="1875" b="0">
                <a:solidFill>
                  <a:srgbClr val="222222"/>
                </a:solidFill>
                <a:latin typeface="Calibri" panose="020F0502020204030204"/>
                <a:ea typeface="Calibri" panose="020F0502020204030204"/>
                <a:cs typeface="Calibri" panose="020F0502020204030204"/>
              </a:defRPr>
            </a:lvl1pPr>
            <a:lvl2pPr algn="l">
              <a:defRPr sz="1875" b="0">
                <a:solidFill>
                  <a:srgbClr val="222222"/>
                </a:solidFill>
                <a:latin typeface="Calibri" panose="020F0502020204030204"/>
                <a:ea typeface="Calibri" panose="020F0502020204030204"/>
                <a:cs typeface="Calibri" panose="020F0502020204030204"/>
              </a:defRPr>
            </a:lvl2pPr>
            <a:lvl3pPr algn="l">
              <a:defRPr sz="1875" b="0">
                <a:solidFill>
                  <a:srgbClr val="222222"/>
                </a:solidFill>
                <a:latin typeface="Calibri" panose="020F0502020204030204"/>
                <a:ea typeface="Calibri" panose="020F0502020204030204"/>
                <a:cs typeface="Calibri" panose="020F0502020204030204"/>
              </a:defRPr>
            </a:lvl3pPr>
            <a:lvl4pPr algn="l">
              <a:defRPr sz="1875" b="0">
                <a:solidFill>
                  <a:srgbClr val="222222"/>
                </a:solidFill>
                <a:latin typeface="Calibri" panose="020F0502020204030204"/>
                <a:ea typeface="Calibri" panose="020F0502020204030204"/>
                <a:cs typeface="Calibri" panose="020F0502020204030204"/>
              </a:defRPr>
            </a:lvl4pPr>
            <a:lvl5pPr algn="l">
              <a:defRPr sz="1875" b="0">
                <a:solidFill>
                  <a:srgbClr val="222222"/>
                </a:solidFill>
                <a:latin typeface="Calibri" panose="020F0502020204030204"/>
                <a:ea typeface="Calibri" panose="020F0502020204030204"/>
                <a:cs typeface="Calibri" panose="020F0502020204030204"/>
              </a:defRPr>
            </a:lvl5pPr>
            <a:lvl6pPr algn="l">
              <a:defRPr sz="1875" b="0">
                <a:solidFill>
                  <a:srgbClr val="222222"/>
                </a:solidFill>
                <a:latin typeface="Calibri" panose="020F0502020204030204"/>
                <a:ea typeface="Calibri" panose="020F0502020204030204"/>
                <a:cs typeface="Calibri" panose="020F0502020204030204"/>
              </a:defRPr>
            </a:lvl6pPr>
            <a:lvl7pPr algn="l">
              <a:defRPr sz="1875" b="0">
                <a:solidFill>
                  <a:srgbClr val="222222"/>
                </a:solidFill>
                <a:latin typeface="Calibri" panose="020F0502020204030204"/>
                <a:ea typeface="Calibri" panose="020F0502020204030204"/>
                <a:cs typeface="Calibri" panose="020F0502020204030204"/>
              </a:defRPr>
            </a:lvl7pPr>
            <a:lvl8pPr algn="l">
              <a:defRPr sz="1875" b="0">
                <a:solidFill>
                  <a:srgbClr val="222222"/>
                </a:solidFill>
                <a:latin typeface="Calibri" panose="020F0502020204030204"/>
                <a:ea typeface="Calibri" panose="020F0502020204030204"/>
                <a:cs typeface="Calibri" panose="020F0502020204030204"/>
              </a:defRPr>
            </a:lvl8pPr>
            <a:lvl9pPr algn="l">
              <a:defRPr sz="1875" b="0">
                <a:solidFill>
                  <a:srgbClr val="222222"/>
                </a:solidFill>
                <a:latin typeface="Calibri" panose="020F0502020204030204"/>
                <a:ea typeface="Calibri" panose="020F0502020204030204"/>
                <a:cs typeface="Calibri" panose="020F0502020204030204"/>
              </a:defRPr>
            </a:lvl9pPr>
          </a:lstStyle>
          <a:p>
            <a:pPr algn="l">
              <a:defRPr sz="1875" b="0">
                <a:solidFill>
                  <a:srgbClr val="222222"/>
                </a:solidFill>
                <a:latin typeface="Calibri" panose="020F0502020204030204"/>
                <a:ea typeface="Calibri" panose="020F0502020204030204"/>
                <a:cs typeface="Calibri" panose="020F0502020204030204"/>
              </a:defRPr>
            </a:pPr>
            <a:r>
              <a:rPr sz="1875" b="1">
                <a:solidFill>
                  <a:srgbClr val="222222"/>
                </a:solidFill>
                <a:latin typeface="Calibri" panose="020F0502020204030204"/>
                <a:ea typeface="Calibri" panose="020F0502020204030204"/>
                <a:cs typeface="Calibri" panose="020F0502020204030204"/>
              </a:rPr>
              <a:t>Topic </a:t>
            </a:r>
            <a:r>
              <a:rPr sz="1875" b="0">
                <a:solidFill>
                  <a:srgbClr val="222222"/>
                </a:solidFill>
                <a:latin typeface="Calibri" panose="020F0502020204030204"/>
                <a:ea typeface="Calibri" panose="020F0502020204030204"/>
                <a:cs typeface="Calibri" panose="020F0502020204030204"/>
              </a:rPr>
              <a:t> A broad area of interest</a:t>
            </a:r>
            <a:endParaRPr sz="1875" b="0">
              <a:solidFill>
                <a:srgbClr val="222222"/>
              </a:solidFill>
              <a:latin typeface="Calibri" panose="020F0502020204030204"/>
              <a:ea typeface="Calibri" panose="020F0502020204030204"/>
              <a:cs typeface="Calibri" panose="020F0502020204030204"/>
            </a:endParaRPr>
          </a:p>
          <a:p>
            <a:pPr algn="l">
              <a:defRPr sz="1875" b="0">
                <a:solidFill>
                  <a:srgbClr val="222222"/>
                </a:solidFill>
                <a:latin typeface="Calibri" panose="020F0502020204030204"/>
                <a:ea typeface="Calibri" panose="020F0502020204030204"/>
                <a:cs typeface="Calibri" panose="020F0502020204030204"/>
              </a:defRPr>
            </a:pPr>
            <a:endParaRPr sz="1875" b="0">
              <a:solidFill>
                <a:srgbClr val="222222"/>
              </a:solidFill>
              <a:latin typeface="Calibri" panose="020F0502020204030204"/>
              <a:ea typeface="Calibri" panose="020F0502020204030204"/>
              <a:cs typeface="Calibri" panose="020F0502020204030204"/>
            </a:endParaRPr>
          </a:p>
          <a:p>
            <a:pPr algn="l">
              <a:defRPr sz="1875" b="0">
                <a:solidFill>
                  <a:srgbClr val="222222"/>
                </a:solidFill>
                <a:latin typeface="Calibri" panose="020F0502020204030204"/>
                <a:ea typeface="Calibri" panose="020F0502020204030204"/>
                <a:cs typeface="Calibri" panose="020F0502020204030204"/>
              </a:defRPr>
            </a:pPr>
            <a:r>
              <a:rPr sz="1875" b="0">
                <a:solidFill>
                  <a:srgbClr val="222222"/>
                </a:solidFill>
                <a:latin typeface="Calibri" panose="020F0502020204030204"/>
                <a:ea typeface="Calibri" panose="020F0502020204030204"/>
                <a:cs typeface="Calibri" panose="020F0502020204030204"/>
              </a:rPr>
              <a:t>Example: factory safety</a:t>
            </a:r>
            <a:endParaRPr sz="1875" b="0">
              <a:solidFill>
                <a:srgbClr val="222222"/>
              </a:solidFill>
              <a:latin typeface="Calibri" panose="020F0502020204030204"/>
              <a:ea typeface="Calibri" panose="020F0502020204030204"/>
              <a:cs typeface="Calibri" panose="020F0502020204030204"/>
            </a:endParaRPr>
          </a:p>
          <a:p>
            <a:endParaRPr sz="1875"/>
          </a:p>
          <a:p>
            <a:pPr algn="l">
              <a:defRPr sz="1875" b="0">
                <a:solidFill>
                  <a:srgbClr val="222222"/>
                </a:solidFill>
                <a:latin typeface="Calibri" panose="020F0502020204030204"/>
                <a:ea typeface="Calibri" panose="020F0502020204030204"/>
                <a:cs typeface="Calibri" panose="020F0502020204030204"/>
              </a:defRPr>
            </a:pPr>
            <a:r>
              <a:rPr sz="1875" b="1">
                <a:solidFill>
                  <a:srgbClr val="222222"/>
                </a:solidFill>
                <a:latin typeface="Calibri" panose="020F0502020204030204"/>
                <a:ea typeface="Calibri" panose="020F0502020204030204"/>
                <a:cs typeface="Calibri" panose="020F0502020204030204"/>
              </a:rPr>
              <a:t>Case</a:t>
            </a:r>
            <a:r>
              <a:rPr sz="1875" b="0">
                <a:solidFill>
                  <a:srgbClr val="222222"/>
                </a:solidFill>
                <a:latin typeface="Calibri" panose="020F0502020204030204"/>
                <a:ea typeface="Calibri" panose="020F0502020204030204"/>
                <a:cs typeface="Calibri" panose="020F0502020204030204"/>
              </a:rPr>
              <a:t>  A real event involving a named organisation</a:t>
            </a:r>
            <a:endParaRPr sz="1875" b="0">
              <a:solidFill>
                <a:srgbClr val="222222"/>
              </a:solidFill>
              <a:latin typeface="Calibri" panose="020F0502020204030204"/>
              <a:ea typeface="Calibri" panose="020F0502020204030204"/>
              <a:cs typeface="Calibri" panose="020F0502020204030204"/>
            </a:endParaRPr>
          </a:p>
          <a:p>
            <a:pPr algn="l">
              <a:defRPr sz="1875" b="0">
                <a:solidFill>
                  <a:srgbClr val="222222"/>
                </a:solidFill>
                <a:latin typeface="Calibri" panose="020F0502020204030204"/>
                <a:ea typeface="Calibri" panose="020F0502020204030204"/>
                <a:cs typeface="Calibri" panose="020F0502020204030204"/>
              </a:defRPr>
            </a:pPr>
            <a:endParaRPr sz="1875" b="0">
              <a:solidFill>
                <a:srgbClr val="222222"/>
              </a:solidFill>
              <a:latin typeface="Calibri" panose="020F0502020204030204"/>
              <a:ea typeface="Calibri" panose="020F0502020204030204"/>
              <a:cs typeface="Calibri" panose="020F0502020204030204"/>
            </a:endParaRPr>
          </a:p>
          <a:p>
            <a:pPr algn="l">
              <a:defRPr sz="1875" b="0">
                <a:solidFill>
                  <a:srgbClr val="222222"/>
                </a:solidFill>
                <a:latin typeface="Calibri" panose="020F0502020204030204"/>
                <a:ea typeface="Calibri" panose="020F0502020204030204"/>
                <a:cs typeface="Calibri" panose="020F0502020204030204"/>
              </a:defRPr>
            </a:pPr>
            <a:r>
              <a:rPr sz="1875" b="0">
                <a:solidFill>
                  <a:srgbClr val="222222"/>
                </a:solidFill>
                <a:latin typeface="Calibri" panose="020F0502020204030204"/>
                <a:ea typeface="Calibri" panose="020F0502020204030204"/>
                <a:cs typeface="Calibri" panose="020F0502020204030204"/>
              </a:rPr>
              <a:t>Example: a named company receives a report about safety concerns at a supplier</a:t>
            </a:r>
            <a:endParaRPr sz="1875" b="0">
              <a:solidFill>
                <a:srgbClr val="222222"/>
              </a:solidFill>
              <a:latin typeface="Calibri" panose="020F0502020204030204"/>
              <a:ea typeface="Calibri" panose="020F0502020204030204"/>
              <a:cs typeface="Calibri" panose="020F0502020204030204"/>
            </a:endParaRPr>
          </a:p>
          <a:p>
            <a:endParaRPr sz="1875"/>
          </a:p>
          <a:p>
            <a:pPr algn="l">
              <a:defRPr sz="1875" b="0">
                <a:solidFill>
                  <a:srgbClr val="222222"/>
                </a:solidFill>
                <a:latin typeface="Calibri" panose="020F0502020204030204"/>
                <a:ea typeface="Calibri" panose="020F0502020204030204"/>
                <a:cs typeface="Calibri" panose="020F0502020204030204"/>
              </a:defRPr>
            </a:pPr>
            <a:r>
              <a:rPr sz="1875" b="1">
                <a:solidFill>
                  <a:srgbClr val="222222"/>
                </a:solidFill>
                <a:latin typeface="Calibri" panose="020F0502020204030204"/>
                <a:ea typeface="Calibri" panose="020F0502020204030204"/>
                <a:cs typeface="Calibri" panose="020F0502020204030204"/>
              </a:rPr>
              <a:t>Ethical dilemma</a:t>
            </a:r>
            <a:r>
              <a:rPr sz="1875" b="0">
                <a:solidFill>
                  <a:srgbClr val="222222"/>
                </a:solidFill>
                <a:latin typeface="Calibri" panose="020F0502020204030204"/>
                <a:ea typeface="Calibri" panose="020F0502020204030204"/>
                <a:cs typeface="Calibri" panose="020F0502020204030204"/>
              </a:rPr>
              <a:t>  A specific decision with competing responsibilities or values</a:t>
            </a:r>
            <a:endParaRPr sz="1875" b="0">
              <a:solidFill>
                <a:srgbClr val="222222"/>
              </a:solidFill>
              <a:latin typeface="Calibri" panose="020F0502020204030204"/>
              <a:ea typeface="Calibri" panose="020F0502020204030204"/>
              <a:cs typeface="Calibri" panose="020F0502020204030204"/>
            </a:endParaRPr>
          </a:p>
          <a:p>
            <a:pPr algn="l">
              <a:defRPr sz="1875" b="0">
                <a:solidFill>
                  <a:srgbClr val="222222"/>
                </a:solidFill>
                <a:latin typeface="Calibri" panose="020F0502020204030204"/>
                <a:ea typeface="Calibri" panose="020F0502020204030204"/>
                <a:cs typeface="Calibri" panose="020F0502020204030204"/>
              </a:defRPr>
            </a:pPr>
            <a:endParaRPr sz="1875" b="0">
              <a:solidFill>
                <a:srgbClr val="222222"/>
              </a:solidFill>
              <a:latin typeface="Calibri" panose="020F0502020204030204"/>
              <a:ea typeface="Calibri" panose="020F0502020204030204"/>
              <a:cs typeface="Calibri" panose="020F0502020204030204"/>
            </a:endParaRPr>
          </a:p>
          <a:p>
            <a:pPr algn="l">
              <a:defRPr sz="1875" b="0">
                <a:solidFill>
                  <a:srgbClr val="222222"/>
                </a:solidFill>
                <a:latin typeface="Calibri" panose="020F0502020204030204"/>
                <a:ea typeface="Calibri" panose="020F0502020204030204"/>
                <a:cs typeface="Calibri" panose="020F0502020204030204"/>
              </a:defRPr>
            </a:pPr>
            <a:r>
              <a:rPr sz="1875" b="0">
                <a:solidFill>
                  <a:srgbClr val="222222"/>
                </a:solidFill>
                <a:latin typeface="Calibri" panose="020F0502020204030204"/>
                <a:ea typeface="Calibri" panose="020F0502020204030204"/>
                <a:cs typeface="Calibri" panose="020F0502020204030204"/>
              </a:rPr>
              <a:t>Example: after receiving credible concerns, should the company pause orders while it investigates, or continue production and investigate later?</a:t>
            </a:r>
            <a:endParaRPr sz="1875" b="0">
              <a:solidFill>
                <a:srgbClr val="222222"/>
              </a:solidFill>
              <a:latin typeface="Calibri" panose="020F0502020204030204"/>
              <a:ea typeface="Calibri" panose="020F0502020204030204"/>
              <a:cs typeface="Calibri" panose="020F0502020204030204"/>
            </a:endParaRPr>
          </a:p>
        </p:txBody>
      </p:sp>
      <p:sp>
        <p:nvSpPr>
          <p:cNvPr id="4" name="footer"/>
          <p:cNvSpPr>
            <a:spLocks noGrp="1"/>
          </p:cNvSpPr>
          <p:nvPr/>
        </p:nvSpPr>
        <p:spPr>
          <a:xfrm>
            <a:off x="533400" y="6334125"/>
            <a:ext cx="10287000" cy="228600"/>
          </a:xfrm>
          <a:prstGeom prst="rect">
            <a:avLst/>
          </a:prstGeom>
          <a:noFill/>
          <a:ln w="0">
            <a:noFill/>
            <a:prstDash val="solid"/>
          </a:ln>
        </p:spPr>
        <p:txBody>
          <a:bodyPr wrap="square" lIns="19050" tIns="19050" rIns="19050" bIns="19050" anchor="ctr">
            <a:normAutofit/>
          </a:bodyPr>
          <a:lstStyle>
            <a:defPPr algn="l">
              <a:defRPr sz="1050" b="0">
                <a:solidFill>
                  <a:srgbClr val="607085"/>
                </a:solidFill>
                <a:latin typeface="Calibri" panose="020F0502020204030204"/>
                <a:ea typeface="Calibri" panose="020F0502020204030204"/>
                <a:cs typeface="Calibri" panose="020F0502020204030204"/>
              </a:defRPr>
            </a:defPPr>
            <a:lvl1pPr algn="l">
              <a:defRPr sz="1050" b="0">
                <a:solidFill>
                  <a:srgbClr val="607085"/>
                </a:solidFill>
                <a:latin typeface="Calibri" panose="020F0502020204030204"/>
                <a:ea typeface="Calibri" panose="020F0502020204030204"/>
                <a:cs typeface="Calibri" panose="020F0502020204030204"/>
              </a:defRPr>
            </a:lvl1pPr>
            <a:lvl2pPr algn="l">
              <a:defRPr sz="1050" b="0">
                <a:solidFill>
                  <a:srgbClr val="607085"/>
                </a:solidFill>
                <a:latin typeface="Calibri" panose="020F0502020204030204"/>
                <a:ea typeface="Calibri" panose="020F0502020204030204"/>
                <a:cs typeface="Calibri" panose="020F0502020204030204"/>
              </a:defRPr>
            </a:lvl2pPr>
            <a:lvl3pPr algn="l">
              <a:defRPr sz="1050" b="0">
                <a:solidFill>
                  <a:srgbClr val="607085"/>
                </a:solidFill>
                <a:latin typeface="Calibri" panose="020F0502020204030204"/>
                <a:ea typeface="Calibri" panose="020F0502020204030204"/>
                <a:cs typeface="Calibri" panose="020F0502020204030204"/>
              </a:defRPr>
            </a:lvl3pPr>
            <a:lvl4pPr algn="l">
              <a:defRPr sz="1050" b="0">
                <a:solidFill>
                  <a:srgbClr val="607085"/>
                </a:solidFill>
                <a:latin typeface="Calibri" panose="020F0502020204030204"/>
                <a:ea typeface="Calibri" panose="020F0502020204030204"/>
                <a:cs typeface="Calibri" panose="020F0502020204030204"/>
              </a:defRPr>
            </a:lvl4pPr>
            <a:lvl5pPr algn="l">
              <a:defRPr sz="1050" b="0">
                <a:solidFill>
                  <a:srgbClr val="607085"/>
                </a:solidFill>
                <a:latin typeface="Calibri" panose="020F0502020204030204"/>
                <a:ea typeface="Calibri" panose="020F0502020204030204"/>
                <a:cs typeface="Calibri" panose="020F0502020204030204"/>
              </a:defRPr>
            </a:lvl5pPr>
            <a:lvl6pPr algn="l">
              <a:defRPr sz="1050" b="0">
                <a:solidFill>
                  <a:srgbClr val="607085"/>
                </a:solidFill>
                <a:latin typeface="Calibri" panose="020F0502020204030204"/>
                <a:ea typeface="Calibri" panose="020F0502020204030204"/>
                <a:cs typeface="Calibri" panose="020F0502020204030204"/>
              </a:defRPr>
            </a:lvl6pPr>
            <a:lvl7pPr algn="l">
              <a:defRPr sz="1050" b="0">
                <a:solidFill>
                  <a:srgbClr val="607085"/>
                </a:solidFill>
                <a:latin typeface="Calibri" panose="020F0502020204030204"/>
                <a:ea typeface="Calibri" panose="020F0502020204030204"/>
                <a:cs typeface="Calibri" panose="020F0502020204030204"/>
              </a:defRPr>
            </a:lvl7pPr>
            <a:lvl8pPr algn="l">
              <a:defRPr sz="1050" b="0">
                <a:solidFill>
                  <a:srgbClr val="607085"/>
                </a:solidFill>
                <a:latin typeface="Calibri" panose="020F0502020204030204"/>
                <a:ea typeface="Calibri" panose="020F0502020204030204"/>
                <a:cs typeface="Calibri" panose="020F0502020204030204"/>
              </a:defRPr>
            </a:lvl8pPr>
            <a:lvl9pPr algn="l">
              <a:defRPr sz="1050" b="0">
                <a:solidFill>
                  <a:srgbClr val="607085"/>
                </a:solidFill>
                <a:latin typeface="Calibri" panose="020F0502020204030204"/>
                <a:ea typeface="Calibri" panose="020F0502020204030204"/>
                <a:cs typeface="Calibri" panose="020F0502020204030204"/>
              </a:defRPr>
            </a:lvl9pPr>
          </a:lstStyle>
          <a:p>
            <a:pPr algn="l">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BMBM6008 Global Ethics  |  Week 4: Trust, Deception and Organisational Pressure</a:t>
            </a:r>
            <a:endParaRPr sz="1050" b="0">
              <a:solidFill>
                <a:srgbClr val="607085"/>
              </a:solidFill>
              <a:latin typeface="Calibri" panose="020F0502020204030204"/>
              <a:ea typeface="Calibri" panose="020F0502020204030204"/>
              <a:cs typeface="Calibri" panose="020F0502020204030204"/>
            </a:endParaRPr>
          </a:p>
        </p:txBody>
      </p:sp>
      <p:sp>
        <p:nvSpPr>
          <p:cNvPr id="5" name="page"/>
          <p:cNvSpPr>
            <a:spLocks noGrp="1"/>
          </p:cNvSpPr>
          <p:nvPr/>
        </p:nvSpPr>
        <p:spPr>
          <a:xfrm>
            <a:off x="10953750" y="6334125"/>
            <a:ext cx="666750" cy="228600"/>
          </a:xfrm>
          <a:prstGeom prst="rect">
            <a:avLst/>
          </a:prstGeom>
          <a:noFill/>
          <a:ln w="0">
            <a:noFill/>
            <a:prstDash val="solid"/>
          </a:ln>
        </p:spPr>
        <p:txBody>
          <a:bodyPr wrap="square" lIns="19050" tIns="19050" rIns="19050" bIns="19050" anchor="ctr">
            <a:normAutofit/>
          </a:bodyPr>
          <a:lstStyle>
            <a:defPPr algn="r">
              <a:defRPr sz="1050" b="0">
                <a:solidFill>
                  <a:srgbClr val="607085"/>
                </a:solidFill>
                <a:latin typeface="Calibri" panose="020F0502020204030204"/>
                <a:ea typeface="Calibri" panose="020F0502020204030204"/>
                <a:cs typeface="Calibri" panose="020F0502020204030204"/>
              </a:defRPr>
            </a:defPPr>
            <a:lvl1pPr algn="r">
              <a:defRPr sz="1050" b="0">
                <a:solidFill>
                  <a:srgbClr val="607085"/>
                </a:solidFill>
                <a:latin typeface="Calibri" panose="020F0502020204030204"/>
                <a:ea typeface="Calibri" panose="020F0502020204030204"/>
                <a:cs typeface="Calibri" panose="020F0502020204030204"/>
              </a:defRPr>
            </a:lvl1pPr>
            <a:lvl2pPr algn="r">
              <a:defRPr sz="1050" b="0">
                <a:solidFill>
                  <a:srgbClr val="607085"/>
                </a:solidFill>
                <a:latin typeface="Calibri" panose="020F0502020204030204"/>
                <a:ea typeface="Calibri" panose="020F0502020204030204"/>
                <a:cs typeface="Calibri" panose="020F0502020204030204"/>
              </a:defRPr>
            </a:lvl2pPr>
            <a:lvl3pPr algn="r">
              <a:defRPr sz="1050" b="0">
                <a:solidFill>
                  <a:srgbClr val="607085"/>
                </a:solidFill>
                <a:latin typeface="Calibri" panose="020F0502020204030204"/>
                <a:ea typeface="Calibri" panose="020F0502020204030204"/>
                <a:cs typeface="Calibri" panose="020F0502020204030204"/>
              </a:defRPr>
            </a:lvl3pPr>
            <a:lvl4pPr algn="r">
              <a:defRPr sz="1050" b="0">
                <a:solidFill>
                  <a:srgbClr val="607085"/>
                </a:solidFill>
                <a:latin typeface="Calibri" panose="020F0502020204030204"/>
                <a:ea typeface="Calibri" panose="020F0502020204030204"/>
                <a:cs typeface="Calibri" panose="020F0502020204030204"/>
              </a:defRPr>
            </a:lvl4pPr>
            <a:lvl5pPr algn="r">
              <a:defRPr sz="1050" b="0">
                <a:solidFill>
                  <a:srgbClr val="607085"/>
                </a:solidFill>
                <a:latin typeface="Calibri" panose="020F0502020204030204"/>
                <a:ea typeface="Calibri" panose="020F0502020204030204"/>
                <a:cs typeface="Calibri" panose="020F0502020204030204"/>
              </a:defRPr>
            </a:lvl5pPr>
            <a:lvl6pPr algn="r">
              <a:defRPr sz="1050" b="0">
                <a:solidFill>
                  <a:srgbClr val="607085"/>
                </a:solidFill>
                <a:latin typeface="Calibri" panose="020F0502020204030204"/>
                <a:ea typeface="Calibri" panose="020F0502020204030204"/>
                <a:cs typeface="Calibri" panose="020F0502020204030204"/>
              </a:defRPr>
            </a:lvl6pPr>
            <a:lvl7pPr algn="r">
              <a:defRPr sz="1050" b="0">
                <a:solidFill>
                  <a:srgbClr val="607085"/>
                </a:solidFill>
                <a:latin typeface="Calibri" panose="020F0502020204030204"/>
                <a:ea typeface="Calibri" panose="020F0502020204030204"/>
                <a:cs typeface="Calibri" panose="020F0502020204030204"/>
              </a:defRPr>
            </a:lvl7pPr>
            <a:lvl8pPr algn="r">
              <a:defRPr sz="1050" b="0">
                <a:solidFill>
                  <a:srgbClr val="607085"/>
                </a:solidFill>
                <a:latin typeface="Calibri" panose="020F0502020204030204"/>
                <a:ea typeface="Calibri" panose="020F0502020204030204"/>
                <a:cs typeface="Calibri" panose="020F0502020204030204"/>
              </a:defRPr>
            </a:lvl8pPr>
            <a:lvl9pPr algn="r">
              <a:defRPr sz="1050" b="0">
                <a:solidFill>
                  <a:srgbClr val="607085"/>
                </a:solidFill>
                <a:latin typeface="Calibri" panose="020F0502020204030204"/>
                <a:ea typeface="Calibri" panose="020F0502020204030204"/>
                <a:cs typeface="Calibri" panose="020F0502020204030204"/>
              </a:defRPr>
            </a:lvl9pPr>
          </a:lstStyle>
          <a:p>
            <a:pPr algn="r">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5</a:t>
            </a:r>
            <a:endParaRPr sz="1050" b="0">
              <a:solidFill>
                <a:srgbClr val="607085"/>
              </a:solidFill>
              <a:latin typeface="Calibri" panose="020F0502020204030204"/>
              <a:ea typeface="Calibri" panose="020F0502020204030204"/>
              <a:cs typeface="Calibri" panose="020F0502020204030204"/>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p:sp>
        <p:nvSpPr>
          <p:cNvPr id="5" name="slide-title"/>
          <p:cNvSpPr>
            <a:spLocks noGrp="1"/>
          </p:cNvSpPr>
          <p:nvPr/>
        </p:nvSpPr>
        <p:spPr>
          <a:xfrm>
            <a:off x="523875" y="323850"/>
            <a:ext cx="11144250" cy="552450"/>
          </a:xfrm>
          <a:prstGeom prst="rect">
            <a:avLst/>
          </a:prstGeom>
          <a:noFill/>
          <a:ln w="0">
            <a:noFill/>
            <a:prstDash val="solid"/>
          </a:ln>
        </p:spPr>
        <p:txBody>
          <a:bodyPr wrap="square" lIns="19050" tIns="19050" rIns="19050" bIns="19050" anchor="ctr">
            <a:normAutofit/>
          </a:bodyPr>
          <a:lstStyle>
            <a:defPPr algn="ctr">
              <a:defRPr sz="2775" b="1">
                <a:solidFill>
                  <a:srgbClr val="1C3A5E"/>
                </a:solidFill>
                <a:latin typeface="Cambria" panose="02040503050406030204"/>
                <a:ea typeface="Cambria" panose="02040503050406030204"/>
                <a:cs typeface="Cambria" panose="02040503050406030204"/>
              </a:defRPr>
            </a:defPPr>
            <a:lvl1pPr algn="ctr">
              <a:defRPr sz="2775" b="1">
                <a:solidFill>
                  <a:srgbClr val="1C3A5E"/>
                </a:solidFill>
                <a:latin typeface="Cambria" panose="02040503050406030204"/>
                <a:ea typeface="Cambria" panose="02040503050406030204"/>
                <a:cs typeface="Cambria" panose="02040503050406030204"/>
              </a:defRPr>
            </a:lvl1pPr>
            <a:lvl2pPr algn="ctr">
              <a:defRPr sz="2775" b="1">
                <a:solidFill>
                  <a:srgbClr val="1C3A5E"/>
                </a:solidFill>
                <a:latin typeface="Cambria" panose="02040503050406030204"/>
                <a:ea typeface="Cambria" panose="02040503050406030204"/>
                <a:cs typeface="Cambria" panose="02040503050406030204"/>
              </a:defRPr>
            </a:lvl2pPr>
            <a:lvl3pPr algn="ctr">
              <a:defRPr sz="2775" b="1">
                <a:solidFill>
                  <a:srgbClr val="1C3A5E"/>
                </a:solidFill>
                <a:latin typeface="Cambria" panose="02040503050406030204"/>
                <a:ea typeface="Cambria" panose="02040503050406030204"/>
                <a:cs typeface="Cambria" panose="02040503050406030204"/>
              </a:defRPr>
            </a:lvl3pPr>
            <a:lvl4pPr algn="ctr">
              <a:defRPr sz="2775" b="1">
                <a:solidFill>
                  <a:srgbClr val="1C3A5E"/>
                </a:solidFill>
                <a:latin typeface="Cambria" panose="02040503050406030204"/>
                <a:ea typeface="Cambria" panose="02040503050406030204"/>
                <a:cs typeface="Cambria" panose="02040503050406030204"/>
              </a:defRPr>
            </a:lvl4pPr>
            <a:lvl5pPr algn="ctr">
              <a:defRPr sz="2775" b="1">
                <a:solidFill>
                  <a:srgbClr val="1C3A5E"/>
                </a:solidFill>
                <a:latin typeface="Cambria" panose="02040503050406030204"/>
                <a:ea typeface="Cambria" panose="02040503050406030204"/>
                <a:cs typeface="Cambria" panose="02040503050406030204"/>
              </a:defRPr>
            </a:lvl5pPr>
            <a:lvl6pPr algn="ctr">
              <a:defRPr sz="2775" b="1">
                <a:solidFill>
                  <a:srgbClr val="1C3A5E"/>
                </a:solidFill>
                <a:latin typeface="Cambria" panose="02040503050406030204"/>
                <a:ea typeface="Cambria" panose="02040503050406030204"/>
                <a:cs typeface="Cambria" panose="02040503050406030204"/>
              </a:defRPr>
            </a:lvl6pPr>
            <a:lvl7pPr algn="ctr">
              <a:defRPr sz="2775" b="1">
                <a:solidFill>
                  <a:srgbClr val="1C3A5E"/>
                </a:solidFill>
                <a:latin typeface="Cambria" panose="02040503050406030204"/>
                <a:ea typeface="Cambria" panose="02040503050406030204"/>
                <a:cs typeface="Cambria" panose="02040503050406030204"/>
              </a:defRPr>
            </a:lvl7pPr>
            <a:lvl8pPr algn="ctr">
              <a:defRPr sz="2775" b="1">
                <a:solidFill>
                  <a:srgbClr val="1C3A5E"/>
                </a:solidFill>
                <a:latin typeface="Cambria" panose="02040503050406030204"/>
                <a:ea typeface="Cambria" panose="02040503050406030204"/>
                <a:cs typeface="Cambria" panose="02040503050406030204"/>
              </a:defRPr>
            </a:lvl8pPr>
            <a:lvl9pPr algn="ctr">
              <a:defRPr sz="2775" b="1">
                <a:solidFill>
                  <a:srgbClr val="1C3A5E"/>
                </a:solidFill>
                <a:latin typeface="Cambria" panose="02040503050406030204"/>
                <a:ea typeface="Cambria" panose="02040503050406030204"/>
                <a:cs typeface="Cambria" panose="02040503050406030204"/>
              </a:defRPr>
            </a:lvl9pPr>
          </a:lstStyle>
          <a:p>
            <a:pPr algn="ctr">
              <a:defRPr sz="2775" b="1">
                <a:solidFill>
                  <a:srgbClr val="1C3A5E"/>
                </a:solidFill>
                <a:latin typeface="Cambria" panose="02040503050406030204"/>
                <a:ea typeface="Cambria" panose="02040503050406030204"/>
                <a:cs typeface="Cambria" panose="02040503050406030204"/>
              </a:defRPr>
            </a:pPr>
            <a:r>
              <a:rPr sz="2775" b="1">
                <a:solidFill>
                  <a:srgbClr val="1C3A5E"/>
                </a:solidFill>
                <a:latin typeface="Cambria" panose="02040503050406030204"/>
                <a:ea typeface="Cambria" panose="02040503050406030204"/>
                <a:cs typeface="Cambria" panose="02040503050406030204"/>
              </a:rPr>
              <a:t>Making a broad subject workable</a:t>
            </a:r>
            <a:endParaRPr sz="2775" b="1">
              <a:solidFill>
                <a:srgbClr val="1C3A5E"/>
              </a:solidFill>
              <a:latin typeface="Cambria" panose="02040503050406030204"/>
              <a:ea typeface="Cambria" panose="02040503050406030204"/>
              <a:cs typeface="Cambria" panose="02040503050406030204"/>
            </a:endParaRPr>
          </a:p>
        </p:txBody>
      </p:sp>
      <p:sp>
        <p:nvSpPr>
          <p:cNvPr id="2" name="slide-body"/>
          <p:cNvSpPr>
            <a:spLocks noGrp="1"/>
          </p:cNvSpPr>
          <p:nvPr/>
        </p:nvSpPr>
        <p:spPr>
          <a:xfrm>
            <a:off x="666750" y="1257300"/>
            <a:ext cx="10858500" cy="4619625"/>
          </a:xfrm>
          <a:prstGeom prst="rect">
            <a:avLst/>
          </a:prstGeom>
          <a:noFill/>
          <a:ln w="0">
            <a:noFill/>
            <a:prstDash val="solid"/>
          </a:ln>
        </p:spPr>
        <p:txBody>
          <a:bodyPr wrap="square" lIns="19050" tIns="19050" rIns="19050" bIns="19050" anchor="t">
            <a:normAutofit/>
          </a:bodyPr>
          <a:lstStyle>
            <a:defPPr algn="l">
              <a:defRPr sz="1875" b="0">
                <a:solidFill>
                  <a:srgbClr val="222222"/>
                </a:solidFill>
                <a:latin typeface="Calibri" panose="020F0502020204030204"/>
                <a:ea typeface="Calibri" panose="020F0502020204030204"/>
                <a:cs typeface="Calibri" panose="020F0502020204030204"/>
              </a:defRPr>
            </a:defPPr>
            <a:lvl1pPr algn="l">
              <a:defRPr sz="1875" b="0">
                <a:solidFill>
                  <a:srgbClr val="222222"/>
                </a:solidFill>
                <a:latin typeface="Calibri" panose="020F0502020204030204"/>
                <a:ea typeface="Calibri" panose="020F0502020204030204"/>
                <a:cs typeface="Calibri" panose="020F0502020204030204"/>
              </a:defRPr>
            </a:lvl1pPr>
            <a:lvl2pPr algn="l">
              <a:defRPr sz="1875" b="0">
                <a:solidFill>
                  <a:srgbClr val="222222"/>
                </a:solidFill>
                <a:latin typeface="Calibri" panose="020F0502020204030204"/>
                <a:ea typeface="Calibri" panose="020F0502020204030204"/>
                <a:cs typeface="Calibri" panose="020F0502020204030204"/>
              </a:defRPr>
            </a:lvl2pPr>
            <a:lvl3pPr algn="l">
              <a:defRPr sz="1875" b="0">
                <a:solidFill>
                  <a:srgbClr val="222222"/>
                </a:solidFill>
                <a:latin typeface="Calibri" panose="020F0502020204030204"/>
                <a:ea typeface="Calibri" panose="020F0502020204030204"/>
                <a:cs typeface="Calibri" panose="020F0502020204030204"/>
              </a:defRPr>
            </a:lvl3pPr>
            <a:lvl4pPr algn="l">
              <a:defRPr sz="1875" b="0">
                <a:solidFill>
                  <a:srgbClr val="222222"/>
                </a:solidFill>
                <a:latin typeface="Calibri" panose="020F0502020204030204"/>
                <a:ea typeface="Calibri" panose="020F0502020204030204"/>
                <a:cs typeface="Calibri" panose="020F0502020204030204"/>
              </a:defRPr>
            </a:lvl4pPr>
            <a:lvl5pPr algn="l">
              <a:defRPr sz="1875" b="0">
                <a:solidFill>
                  <a:srgbClr val="222222"/>
                </a:solidFill>
                <a:latin typeface="Calibri" panose="020F0502020204030204"/>
                <a:ea typeface="Calibri" panose="020F0502020204030204"/>
                <a:cs typeface="Calibri" panose="020F0502020204030204"/>
              </a:defRPr>
            </a:lvl5pPr>
            <a:lvl6pPr algn="l">
              <a:defRPr sz="1875" b="0">
                <a:solidFill>
                  <a:srgbClr val="222222"/>
                </a:solidFill>
                <a:latin typeface="Calibri" panose="020F0502020204030204"/>
                <a:ea typeface="Calibri" panose="020F0502020204030204"/>
                <a:cs typeface="Calibri" panose="020F0502020204030204"/>
              </a:defRPr>
            </a:lvl6pPr>
            <a:lvl7pPr algn="l">
              <a:defRPr sz="1875" b="0">
                <a:solidFill>
                  <a:srgbClr val="222222"/>
                </a:solidFill>
                <a:latin typeface="Calibri" panose="020F0502020204030204"/>
                <a:ea typeface="Calibri" panose="020F0502020204030204"/>
                <a:cs typeface="Calibri" panose="020F0502020204030204"/>
              </a:defRPr>
            </a:lvl7pPr>
            <a:lvl8pPr algn="l">
              <a:defRPr sz="1875" b="0">
                <a:solidFill>
                  <a:srgbClr val="222222"/>
                </a:solidFill>
                <a:latin typeface="Calibri" panose="020F0502020204030204"/>
                <a:ea typeface="Calibri" panose="020F0502020204030204"/>
                <a:cs typeface="Calibri" panose="020F0502020204030204"/>
              </a:defRPr>
            </a:lvl8pPr>
            <a:lvl9pPr algn="l">
              <a:defRPr sz="1875" b="0">
                <a:solidFill>
                  <a:srgbClr val="222222"/>
                </a:solidFill>
                <a:latin typeface="Calibri" panose="020F0502020204030204"/>
                <a:ea typeface="Calibri" panose="020F0502020204030204"/>
                <a:cs typeface="Calibri" panose="020F0502020204030204"/>
              </a:defRPr>
            </a:lvl9pPr>
          </a:lstStyle>
          <a:p>
            <a:pPr algn="l">
              <a:defRPr sz="1875" b="0">
                <a:solidFill>
                  <a:srgbClr val="222222"/>
                </a:solidFill>
                <a:latin typeface="Calibri" panose="020F0502020204030204"/>
                <a:ea typeface="Calibri" panose="020F0502020204030204"/>
                <a:cs typeface="Calibri" panose="020F0502020204030204"/>
              </a:defRPr>
            </a:pPr>
            <a:r>
              <a:rPr sz="1875" b="0">
                <a:solidFill>
                  <a:srgbClr val="222222"/>
                </a:solidFill>
                <a:latin typeface="Calibri" panose="020F0502020204030204"/>
                <a:ea typeface="Calibri" panose="020F0502020204030204"/>
                <a:cs typeface="Calibri" panose="020F0502020204030204"/>
              </a:rPr>
              <a:t>Broad subject: social media and ethics</a:t>
            </a:r>
            <a:endParaRPr sz="1875" b="0">
              <a:solidFill>
                <a:srgbClr val="222222"/>
              </a:solidFill>
              <a:latin typeface="Calibri" panose="020F0502020204030204"/>
              <a:ea typeface="Calibri" panose="020F0502020204030204"/>
              <a:cs typeface="Calibri" panose="020F0502020204030204"/>
            </a:endParaRPr>
          </a:p>
          <a:p>
            <a:pPr algn="l">
              <a:defRPr sz="1875" b="0">
                <a:solidFill>
                  <a:srgbClr val="222222"/>
                </a:solidFill>
                <a:latin typeface="Calibri" panose="020F0502020204030204"/>
                <a:ea typeface="Calibri" panose="020F0502020204030204"/>
                <a:cs typeface="Calibri" panose="020F0502020204030204"/>
              </a:defRPr>
            </a:pPr>
            <a:r>
              <a:rPr sz="1875" b="0">
                <a:solidFill>
                  <a:srgbClr val="222222"/>
                </a:solidFill>
                <a:latin typeface="Calibri" panose="020F0502020204030204"/>
                <a:ea typeface="Calibri" panose="020F0502020204030204"/>
                <a:cs typeface="Calibri" panose="020F0502020204030204"/>
              </a:rPr>
              <a:t>Focused case:</a:t>
            </a:r>
            <a:r>
              <a:rPr sz="1875" b="1">
                <a:solidFill>
                  <a:srgbClr val="222222"/>
                </a:solidFill>
                <a:latin typeface="Calibri" panose="020F0502020204030204"/>
                <a:ea typeface="Calibri" panose="020F0502020204030204"/>
                <a:cs typeface="Calibri" panose="020F0502020204030204"/>
              </a:rPr>
              <a:t> a named platform faces a specific decision after evidence of a particular risk</a:t>
            </a:r>
            <a:endParaRPr sz="1875" b="1">
              <a:solidFill>
                <a:srgbClr val="222222"/>
              </a:solidFill>
              <a:latin typeface="Calibri" panose="020F0502020204030204"/>
              <a:ea typeface="Calibri" panose="020F0502020204030204"/>
              <a:cs typeface="Calibri" panose="020F0502020204030204"/>
            </a:endParaRPr>
          </a:p>
          <a:p>
            <a:endParaRPr sz="1875"/>
          </a:p>
          <a:p>
            <a:pPr algn="l">
              <a:defRPr sz="1875" b="0">
                <a:solidFill>
                  <a:srgbClr val="222222"/>
                </a:solidFill>
                <a:latin typeface="Calibri" panose="020F0502020204030204"/>
                <a:ea typeface="Calibri" panose="020F0502020204030204"/>
                <a:cs typeface="Calibri" panose="020F0502020204030204"/>
              </a:defRPr>
            </a:pPr>
            <a:r>
              <a:rPr sz="1875" b="0">
                <a:solidFill>
                  <a:srgbClr val="222222"/>
                </a:solidFill>
                <a:latin typeface="Calibri" panose="020F0502020204030204"/>
                <a:ea typeface="Calibri" panose="020F0502020204030204"/>
                <a:cs typeface="Calibri" panose="020F0502020204030204"/>
              </a:rPr>
              <a:t>Broad subject: pollution</a:t>
            </a:r>
            <a:endParaRPr sz="1875" b="0">
              <a:solidFill>
                <a:srgbClr val="222222"/>
              </a:solidFill>
              <a:latin typeface="Calibri" panose="020F0502020204030204"/>
              <a:ea typeface="Calibri" panose="020F0502020204030204"/>
              <a:cs typeface="Calibri" panose="020F0502020204030204"/>
            </a:endParaRPr>
          </a:p>
          <a:p>
            <a:pPr algn="l">
              <a:defRPr sz="1875" b="0">
                <a:solidFill>
                  <a:srgbClr val="222222"/>
                </a:solidFill>
                <a:latin typeface="Calibri" panose="020F0502020204030204"/>
                <a:ea typeface="Calibri" panose="020F0502020204030204"/>
                <a:cs typeface="Calibri" panose="020F0502020204030204"/>
              </a:defRPr>
            </a:pPr>
            <a:r>
              <a:rPr sz="1875" b="0">
                <a:solidFill>
                  <a:srgbClr val="222222"/>
                </a:solidFill>
                <a:latin typeface="Calibri" panose="020F0502020204030204"/>
                <a:ea typeface="Calibri" panose="020F0502020204030204"/>
                <a:cs typeface="Calibri" panose="020F0502020204030204"/>
              </a:rPr>
              <a:t>Focused case: </a:t>
            </a:r>
            <a:r>
              <a:rPr sz="1875" b="1">
                <a:solidFill>
                  <a:srgbClr val="222222"/>
                </a:solidFill>
                <a:latin typeface="Calibri" panose="020F0502020204030204"/>
                <a:ea typeface="Calibri" panose="020F0502020204030204"/>
                <a:cs typeface="Calibri" panose="020F0502020204030204"/>
              </a:rPr>
              <a:t>a named company must decide how to respond after a specific pollution event or regulatory finding</a:t>
            </a:r>
            <a:endParaRPr sz="1875" b="1">
              <a:solidFill>
                <a:srgbClr val="222222"/>
              </a:solidFill>
              <a:latin typeface="Calibri" panose="020F0502020204030204"/>
              <a:ea typeface="Calibri" panose="020F0502020204030204"/>
              <a:cs typeface="Calibri" panose="020F0502020204030204"/>
            </a:endParaRPr>
          </a:p>
          <a:p>
            <a:endParaRPr sz="1875"/>
          </a:p>
          <a:p>
            <a:pPr algn="l">
              <a:defRPr sz="1875" b="0">
                <a:solidFill>
                  <a:srgbClr val="222222"/>
                </a:solidFill>
                <a:latin typeface="Calibri" panose="020F0502020204030204"/>
                <a:ea typeface="Calibri" panose="020F0502020204030204"/>
                <a:cs typeface="Calibri" panose="020F0502020204030204"/>
              </a:defRPr>
            </a:pPr>
            <a:r>
              <a:rPr sz="1875" b="0">
                <a:solidFill>
                  <a:srgbClr val="222222"/>
                </a:solidFill>
                <a:latin typeface="Calibri" panose="020F0502020204030204"/>
                <a:ea typeface="Calibri" panose="020F0502020204030204"/>
                <a:cs typeface="Calibri" panose="020F0502020204030204"/>
              </a:rPr>
              <a:t>Broad subject: employee treatment</a:t>
            </a:r>
            <a:endParaRPr sz="1875" b="0">
              <a:solidFill>
                <a:srgbClr val="222222"/>
              </a:solidFill>
              <a:latin typeface="Calibri" panose="020F0502020204030204"/>
              <a:ea typeface="Calibri" panose="020F0502020204030204"/>
              <a:cs typeface="Calibri" panose="020F0502020204030204"/>
            </a:endParaRPr>
          </a:p>
          <a:p>
            <a:pPr algn="l">
              <a:defRPr sz="1875" b="0">
                <a:solidFill>
                  <a:srgbClr val="222222"/>
                </a:solidFill>
                <a:latin typeface="Calibri" panose="020F0502020204030204"/>
                <a:ea typeface="Calibri" panose="020F0502020204030204"/>
                <a:cs typeface="Calibri" panose="020F0502020204030204"/>
              </a:defRPr>
            </a:pPr>
            <a:r>
              <a:rPr sz="1875" b="0">
                <a:solidFill>
                  <a:srgbClr val="222222"/>
                </a:solidFill>
                <a:latin typeface="Calibri" panose="020F0502020204030204"/>
                <a:ea typeface="Calibri" panose="020F0502020204030204"/>
                <a:cs typeface="Calibri" panose="020F0502020204030204"/>
              </a:rPr>
              <a:t>Focused case: </a:t>
            </a:r>
            <a:r>
              <a:rPr sz="1875" b="1">
                <a:solidFill>
                  <a:srgbClr val="222222"/>
                </a:solidFill>
                <a:latin typeface="Calibri" panose="020F0502020204030204"/>
                <a:ea typeface="Calibri" panose="020F0502020204030204"/>
                <a:cs typeface="Calibri" panose="020F0502020204030204"/>
              </a:rPr>
              <a:t>a named organisation must decide how to respond to a specific complaint or documented concern</a:t>
            </a:r>
            <a:endParaRPr sz="1875" b="1">
              <a:solidFill>
                <a:srgbClr val="222222"/>
              </a:solidFill>
              <a:latin typeface="Calibri" panose="020F0502020204030204"/>
              <a:ea typeface="Calibri" panose="020F0502020204030204"/>
              <a:cs typeface="Calibri" panose="020F0502020204030204"/>
            </a:endParaRPr>
          </a:p>
          <a:p>
            <a:endParaRPr sz="1875"/>
          </a:p>
          <a:p>
            <a:pPr algn="l">
              <a:defRPr sz="1875" b="0">
                <a:solidFill>
                  <a:srgbClr val="222222"/>
                </a:solidFill>
                <a:latin typeface="Calibri" panose="020F0502020204030204"/>
                <a:ea typeface="Calibri" panose="020F0502020204030204"/>
                <a:cs typeface="Calibri" panose="020F0502020204030204"/>
              </a:defRPr>
            </a:pPr>
            <a:r>
              <a:rPr sz="1875" b="1">
                <a:solidFill>
                  <a:srgbClr val="222222"/>
                </a:solidFill>
                <a:latin typeface="Calibri" panose="020F0502020204030204"/>
                <a:ea typeface="Calibri" panose="020F0502020204030204"/>
                <a:cs typeface="Calibri" panose="020F0502020204030204"/>
              </a:rPr>
              <a:t>The case needs a decision point, not only an issue.</a:t>
            </a:r>
            <a:endParaRPr sz="1875" b="1">
              <a:solidFill>
                <a:srgbClr val="222222"/>
              </a:solidFill>
              <a:latin typeface="Calibri" panose="020F0502020204030204"/>
              <a:ea typeface="Calibri" panose="020F0502020204030204"/>
              <a:cs typeface="Calibri" panose="020F0502020204030204"/>
            </a:endParaRPr>
          </a:p>
        </p:txBody>
      </p:sp>
      <p:sp>
        <p:nvSpPr>
          <p:cNvPr id="3" name="footer"/>
          <p:cNvSpPr>
            <a:spLocks noGrp="1"/>
          </p:cNvSpPr>
          <p:nvPr/>
        </p:nvSpPr>
        <p:spPr>
          <a:xfrm>
            <a:off x="533400" y="6334125"/>
            <a:ext cx="10287000" cy="228600"/>
          </a:xfrm>
          <a:prstGeom prst="rect">
            <a:avLst/>
          </a:prstGeom>
          <a:noFill/>
          <a:ln w="0">
            <a:noFill/>
            <a:prstDash val="solid"/>
          </a:ln>
        </p:spPr>
        <p:txBody>
          <a:bodyPr wrap="square" lIns="19050" tIns="19050" rIns="19050" bIns="19050" anchor="ctr">
            <a:normAutofit/>
          </a:bodyPr>
          <a:lstStyle>
            <a:defPPr algn="l">
              <a:defRPr sz="1050" b="0">
                <a:solidFill>
                  <a:srgbClr val="607085"/>
                </a:solidFill>
                <a:latin typeface="Calibri" panose="020F0502020204030204"/>
                <a:ea typeface="Calibri" panose="020F0502020204030204"/>
                <a:cs typeface="Calibri" panose="020F0502020204030204"/>
              </a:defRPr>
            </a:defPPr>
            <a:lvl1pPr algn="l">
              <a:defRPr sz="1050" b="0">
                <a:solidFill>
                  <a:srgbClr val="607085"/>
                </a:solidFill>
                <a:latin typeface="Calibri" panose="020F0502020204030204"/>
                <a:ea typeface="Calibri" panose="020F0502020204030204"/>
                <a:cs typeface="Calibri" panose="020F0502020204030204"/>
              </a:defRPr>
            </a:lvl1pPr>
            <a:lvl2pPr algn="l">
              <a:defRPr sz="1050" b="0">
                <a:solidFill>
                  <a:srgbClr val="607085"/>
                </a:solidFill>
                <a:latin typeface="Calibri" panose="020F0502020204030204"/>
                <a:ea typeface="Calibri" panose="020F0502020204030204"/>
                <a:cs typeface="Calibri" panose="020F0502020204030204"/>
              </a:defRPr>
            </a:lvl2pPr>
            <a:lvl3pPr algn="l">
              <a:defRPr sz="1050" b="0">
                <a:solidFill>
                  <a:srgbClr val="607085"/>
                </a:solidFill>
                <a:latin typeface="Calibri" panose="020F0502020204030204"/>
                <a:ea typeface="Calibri" panose="020F0502020204030204"/>
                <a:cs typeface="Calibri" panose="020F0502020204030204"/>
              </a:defRPr>
            </a:lvl3pPr>
            <a:lvl4pPr algn="l">
              <a:defRPr sz="1050" b="0">
                <a:solidFill>
                  <a:srgbClr val="607085"/>
                </a:solidFill>
                <a:latin typeface="Calibri" panose="020F0502020204030204"/>
                <a:ea typeface="Calibri" panose="020F0502020204030204"/>
                <a:cs typeface="Calibri" panose="020F0502020204030204"/>
              </a:defRPr>
            </a:lvl4pPr>
            <a:lvl5pPr algn="l">
              <a:defRPr sz="1050" b="0">
                <a:solidFill>
                  <a:srgbClr val="607085"/>
                </a:solidFill>
                <a:latin typeface="Calibri" panose="020F0502020204030204"/>
                <a:ea typeface="Calibri" panose="020F0502020204030204"/>
                <a:cs typeface="Calibri" panose="020F0502020204030204"/>
              </a:defRPr>
            </a:lvl5pPr>
            <a:lvl6pPr algn="l">
              <a:defRPr sz="1050" b="0">
                <a:solidFill>
                  <a:srgbClr val="607085"/>
                </a:solidFill>
                <a:latin typeface="Calibri" panose="020F0502020204030204"/>
                <a:ea typeface="Calibri" panose="020F0502020204030204"/>
                <a:cs typeface="Calibri" panose="020F0502020204030204"/>
              </a:defRPr>
            </a:lvl6pPr>
            <a:lvl7pPr algn="l">
              <a:defRPr sz="1050" b="0">
                <a:solidFill>
                  <a:srgbClr val="607085"/>
                </a:solidFill>
                <a:latin typeface="Calibri" panose="020F0502020204030204"/>
                <a:ea typeface="Calibri" panose="020F0502020204030204"/>
                <a:cs typeface="Calibri" panose="020F0502020204030204"/>
              </a:defRPr>
            </a:lvl7pPr>
            <a:lvl8pPr algn="l">
              <a:defRPr sz="1050" b="0">
                <a:solidFill>
                  <a:srgbClr val="607085"/>
                </a:solidFill>
                <a:latin typeface="Calibri" panose="020F0502020204030204"/>
                <a:ea typeface="Calibri" panose="020F0502020204030204"/>
                <a:cs typeface="Calibri" panose="020F0502020204030204"/>
              </a:defRPr>
            </a:lvl8pPr>
            <a:lvl9pPr algn="l">
              <a:defRPr sz="1050" b="0">
                <a:solidFill>
                  <a:srgbClr val="607085"/>
                </a:solidFill>
                <a:latin typeface="Calibri" panose="020F0502020204030204"/>
                <a:ea typeface="Calibri" panose="020F0502020204030204"/>
                <a:cs typeface="Calibri" panose="020F0502020204030204"/>
              </a:defRPr>
            </a:lvl9pPr>
          </a:lstStyle>
          <a:p>
            <a:pPr algn="l">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BMBM6008 Global Ethics  |  Week 4: Trust, Deception and Organisational Pressure</a:t>
            </a:r>
            <a:endParaRPr sz="1050" b="0">
              <a:solidFill>
                <a:srgbClr val="607085"/>
              </a:solidFill>
              <a:latin typeface="Calibri" panose="020F0502020204030204"/>
              <a:ea typeface="Calibri" panose="020F0502020204030204"/>
              <a:cs typeface="Calibri" panose="020F0502020204030204"/>
            </a:endParaRPr>
          </a:p>
        </p:txBody>
      </p:sp>
      <p:sp>
        <p:nvSpPr>
          <p:cNvPr id="4" name="page"/>
          <p:cNvSpPr>
            <a:spLocks noGrp="1"/>
          </p:cNvSpPr>
          <p:nvPr/>
        </p:nvSpPr>
        <p:spPr>
          <a:xfrm>
            <a:off x="10953750" y="6334125"/>
            <a:ext cx="666750" cy="228600"/>
          </a:xfrm>
          <a:prstGeom prst="rect">
            <a:avLst/>
          </a:prstGeom>
          <a:noFill/>
          <a:ln w="0">
            <a:noFill/>
            <a:prstDash val="solid"/>
          </a:ln>
        </p:spPr>
        <p:txBody>
          <a:bodyPr wrap="square" lIns="19050" tIns="19050" rIns="19050" bIns="19050" anchor="ctr">
            <a:normAutofit/>
          </a:bodyPr>
          <a:lstStyle>
            <a:defPPr algn="r">
              <a:defRPr sz="1050" b="0">
                <a:solidFill>
                  <a:srgbClr val="607085"/>
                </a:solidFill>
                <a:latin typeface="Calibri" panose="020F0502020204030204"/>
                <a:ea typeface="Calibri" panose="020F0502020204030204"/>
                <a:cs typeface="Calibri" panose="020F0502020204030204"/>
              </a:defRPr>
            </a:defPPr>
            <a:lvl1pPr algn="r">
              <a:defRPr sz="1050" b="0">
                <a:solidFill>
                  <a:srgbClr val="607085"/>
                </a:solidFill>
                <a:latin typeface="Calibri" panose="020F0502020204030204"/>
                <a:ea typeface="Calibri" panose="020F0502020204030204"/>
                <a:cs typeface="Calibri" panose="020F0502020204030204"/>
              </a:defRPr>
            </a:lvl1pPr>
            <a:lvl2pPr algn="r">
              <a:defRPr sz="1050" b="0">
                <a:solidFill>
                  <a:srgbClr val="607085"/>
                </a:solidFill>
                <a:latin typeface="Calibri" panose="020F0502020204030204"/>
                <a:ea typeface="Calibri" panose="020F0502020204030204"/>
                <a:cs typeface="Calibri" panose="020F0502020204030204"/>
              </a:defRPr>
            </a:lvl2pPr>
            <a:lvl3pPr algn="r">
              <a:defRPr sz="1050" b="0">
                <a:solidFill>
                  <a:srgbClr val="607085"/>
                </a:solidFill>
                <a:latin typeface="Calibri" panose="020F0502020204030204"/>
                <a:ea typeface="Calibri" panose="020F0502020204030204"/>
                <a:cs typeface="Calibri" panose="020F0502020204030204"/>
              </a:defRPr>
            </a:lvl3pPr>
            <a:lvl4pPr algn="r">
              <a:defRPr sz="1050" b="0">
                <a:solidFill>
                  <a:srgbClr val="607085"/>
                </a:solidFill>
                <a:latin typeface="Calibri" panose="020F0502020204030204"/>
                <a:ea typeface="Calibri" panose="020F0502020204030204"/>
                <a:cs typeface="Calibri" panose="020F0502020204030204"/>
              </a:defRPr>
            </a:lvl4pPr>
            <a:lvl5pPr algn="r">
              <a:defRPr sz="1050" b="0">
                <a:solidFill>
                  <a:srgbClr val="607085"/>
                </a:solidFill>
                <a:latin typeface="Calibri" panose="020F0502020204030204"/>
                <a:ea typeface="Calibri" panose="020F0502020204030204"/>
                <a:cs typeface="Calibri" panose="020F0502020204030204"/>
              </a:defRPr>
            </a:lvl5pPr>
            <a:lvl6pPr algn="r">
              <a:defRPr sz="1050" b="0">
                <a:solidFill>
                  <a:srgbClr val="607085"/>
                </a:solidFill>
                <a:latin typeface="Calibri" panose="020F0502020204030204"/>
                <a:ea typeface="Calibri" panose="020F0502020204030204"/>
                <a:cs typeface="Calibri" panose="020F0502020204030204"/>
              </a:defRPr>
            </a:lvl6pPr>
            <a:lvl7pPr algn="r">
              <a:defRPr sz="1050" b="0">
                <a:solidFill>
                  <a:srgbClr val="607085"/>
                </a:solidFill>
                <a:latin typeface="Calibri" panose="020F0502020204030204"/>
                <a:ea typeface="Calibri" panose="020F0502020204030204"/>
                <a:cs typeface="Calibri" panose="020F0502020204030204"/>
              </a:defRPr>
            </a:lvl7pPr>
            <a:lvl8pPr algn="r">
              <a:defRPr sz="1050" b="0">
                <a:solidFill>
                  <a:srgbClr val="607085"/>
                </a:solidFill>
                <a:latin typeface="Calibri" panose="020F0502020204030204"/>
                <a:ea typeface="Calibri" panose="020F0502020204030204"/>
                <a:cs typeface="Calibri" panose="020F0502020204030204"/>
              </a:defRPr>
            </a:lvl8pPr>
            <a:lvl9pPr algn="r">
              <a:defRPr sz="1050" b="0">
                <a:solidFill>
                  <a:srgbClr val="607085"/>
                </a:solidFill>
                <a:latin typeface="Calibri" panose="020F0502020204030204"/>
                <a:ea typeface="Calibri" panose="020F0502020204030204"/>
                <a:cs typeface="Calibri" panose="020F0502020204030204"/>
              </a:defRPr>
            </a:lvl9pPr>
          </a:lstStyle>
          <a:p>
            <a:pPr algn="r">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6</a:t>
            </a:r>
            <a:endParaRPr sz="1050" b="0">
              <a:solidFill>
                <a:srgbClr val="607085"/>
              </a:solidFill>
              <a:latin typeface="Calibri" panose="020F0502020204030204"/>
              <a:ea typeface="Calibri" panose="020F0502020204030204"/>
              <a:cs typeface="Calibri" panose="020F0502020204030204"/>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p:sp>
        <p:nvSpPr>
          <p:cNvPr id="6" name="slide-title"/>
          <p:cNvSpPr>
            <a:spLocks noGrp="1"/>
          </p:cNvSpPr>
          <p:nvPr/>
        </p:nvSpPr>
        <p:spPr>
          <a:xfrm>
            <a:off x="523875" y="323850"/>
            <a:ext cx="11144250" cy="552450"/>
          </a:xfrm>
          <a:prstGeom prst="rect">
            <a:avLst/>
          </a:prstGeom>
          <a:noFill/>
          <a:ln w="0">
            <a:noFill/>
            <a:prstDash val="solid"/>
          </a:ln>
        </p:spPr>
        <p:txBody>
          <a:bodyPr wrap="square" lIns="19050" tIns="19050" rIns="19050" bIns="19050" anchor="ctr">
            <a:normAutofit/>
          </a:bodyPr>
          <a:lstStyle>
            <a:defPPr algn="ctr">
              <a:defRPr sz="2775" b="1">
                <a:solidFill>
                  <a:srgbClr val="1C3A5E"/>
                </a:solidFill>
                <a:latin typeface="Cambria" panose="02040503050406030204"/>
                <a:ea typeface="Cambria" panose="02040503050406030204"/>
                <a:cs typeface="Cambria" panose="02040503050406030204"/>
              </a:defRPr>
            </a:defPPr>
            <a:lvl1pPr algn="ctr">
              <a:defRPr sz="2775" b="1">
                <a:solidFill>
                  <a:srgbClr val="1C3A5E"/>
                </a:solidFill>
                <a:latin typeface="Cambria" panose="02040503050406030204"/>
                <a:ea typeface="Cambria" panose="02040503050406030204"/>
                <a:cs typeface="Cambria" panose="02040503050406030204"/>
              </a:defRPr>
            </a:lvl1pPr>
            <a:lvl2pPr algn="ctr">
              <a:defRPr sz="2775" b="1">
                <a:solidFill>
                  <a:srgbClr val="1C3A5E"/>
                </a:solidFill>
                <a:latin typeface="Cambria" panose="02040503050406030204"/>
                <a:ea typeface="Cambria" panose="02040503050406030204"/>
                <a:cs typeface="Cambria" panose="02040503050406030204"/>
              </a:defRPr>
            </a:lvl2pPr>
            <a:lvl3pPr algn="ctr">
              <a:defRPr sz="2775" b="1">
                <a:solidFill>
                  <a:srgbClr val="1C3A5E"/>
                </a:solidFill>
                <a:latin typeface="Cambria" panose="02040503050406030204"/>
                <a:ea typeface="Cambria" panose="02040503050406030204"/>
                <a:cs typeface="Cambria" panose="02040503050406030204"/>
              </a:defRPr>
            </a:lvl3pPr>
            <a:lvl4pPr algn="ctr">
              <a:defRPr sz="2775" b="1">
                <a:solidFill>
                  <a:srgbClr val="1C3A5E"/>
                </a:solidFill>
                <a:latin typeface="Cambria" panose="02040503050406030204"/>
                <a:ea typeface="Cambria" panose="02040503050406030204"/>
                <a:cs typeface="Cambria" panose="02040503050406030204"/>
              </a:defRPr>
            </a:lvl4pPr>
            <a:lvl5pPr algn="ctr">
              <a:defRPr sz="2775" b="1">
                <a:solidFill>
                  <a:srgbClr val="1C3A5E"/>
                </a:solidFill>
                <a:latin typeface="Cambria" panose="02040503050406030204"/>
                <a:ea typeface="Cambria" panose="02040503050406030204"/>
                <a:cs typeface="Cambria" panose="02040503050406030204"/>
              </a:defRPr>
            </a:lvl5pPr>
            <a:lvl6pPr algn="ctr">
              <a:defRPr sz="2775" b="1">
                <a:solidFill>
                  <a:srgbClr val="1C3A5E"/>
                </a:solidFill>
                <a:latin typeface="Cambria" panose="02040503050406030204"/>
                <a:ea typeface="Cambria" panose="02040503050406030204"/>
                <a:cs typeface="Cambria" panose="02040503050406030204"/>
              </a:defRPr>
            </a:lvl6pPr>
            <a:lvl7pPr algn="ctr">
              <a:defRPr sz="2775" b="1">
                <a:solidFill>
                  <a:srgbClr val="1C3A5E"/>
                </a:solidFill>
                <a:latin typeface="Cambria" panose="02040503050406030204"/>
                <a:ea typeface="Cambria" panose="02040503050406030204"/>
                <a:cs typeface="Cambria" panose="02040503050406030204"/>
              </a:defRPr>
            </a:lvl7pPr>
            <a:lvl8pPr algn="ctr">
              <a:defRPr sz="2775" b="1">
                <a:solidFill>
                  <a:srgbClr val="1C3A5E"/>
                </a:solidFill>
                <a:latin typeface="Cambria" panose="02040503050406030204"/>
                <a:ea typeface="Cambria" panose="02040503050406030204"/>
                <a:cs typeface="Cambria" panose="02040503050406030204"/>
              </a:defRPr>
            </a:lvl8pPr>
            <a:lvl9pPr algn="ctr">
              <a:defRPr sz="2775" b="1">
                <a:solidFill>
                  <a:srgbClr val="1C3A5E"/>
                </a:solidFill>
                <a:latin typeface="Cambria" panose="02040503050406030204"/>
                <a:ea typeface="Cambria" panose="02040503050406030204"/>
                <a:cs typeface="Cambria" panose="02040503050406030204"/>
              </a:defRPr>
            </a:lvl9pPr>
          </a:lstStyle>
          <a:p>
            <a:pPr algn="ctr">
              <a:defRPr sz="2775" b="1">
                <a:solidFill>
                  <a:srgbClr val="1C3A5E"/>
                </a:solidFill>
                <a:latin typeface="Cambria" panose="02040503050406030204"/>
                <a:ea typeface="Cambria" panose="02040503050406030204"/>
                <a:cs typeface="Cambria" panose="02040503050406030204"/>
              </a:defRPr>
            </a:pPr>
            <a:r>
              <a:rPr sz="2775" b="1">
                <a:solidFill>
                  <a:srgbClr val="1C3A5E"/>
                </a:solidFill>
                <a:latin typeface="Cambria" panose="02040503050406030204"/>
                <a:ea typeface="Cambria" panose="02040503050406030204"/>
                <a:cs typeface="Cambria" panose="02040503050406030204"/>
              </a:rPr>
              <a:t>A workable Assessment 1 topic</a:t>
            </a:r>
            <a:endParaRPr sz="2775" b="1">
              <a:solidFill>
                <a:srgbClr val="1C3A5E"/>
              </a:solidFill>
              <a:latin typeface="Cambria" panose="02040503050406030204"/>
              <a:ea typeface="Cambria" panose="02040503050406030204"/>
              <a:cs typeface="Cambria" panose="02040503050406030204"/>
            </a:endParaRPr>
          </a:p>
        </p:txBody>
      </p:sp>
      <p:sp>
        <p:nvSpPr>
          <p:cNvPr id="2" name="content-background"/>
          <p:cNvSpPr>
            <a:spLocks noGrp="1"/>
          </p:cNvSpPr>
          <p:nvPr/>
        </p:nvSpPr>
        <p:spPr>
          <a:xfrm>
            <a:off x="533400" y="1266825"/>
            <a:ext cx="11125200" cy="4457700"/>
          </a:xfrm>
          <a:prstGeom prst="rect">
            <a:avLst/>
          </a:prstGeom>
          <a:solidFill>
            <a:srgbClr val="EEF3F8"/>
          </a:solidFill>
          <a:ln w="0">
            <a:noFill/>
            <a:prstDash val="solid"/>
          </a:ln>
        </p:spPr>
      </p:sp>
      <p:sp>
        <p:nvSpPr>
          <p:cNvPr id="3" name="slide-body"/>
          <p:cNvSpPr>
            <a:spLocks noGrp="1"/>
          </p:cNvSpPr>
          <p:nvPr/>
        </p:nvSpPr>
        <p:spPr>
          <a:xfrm>
            <a:off x="742950" y="1457325"/>
            <a:ext cx="10706100" cy="4076700"/>
          </a:xfrm>
          <a:prstGeom prst="rect">
            <a:avLst/>
          </a:prstGeom>
          <a:noFill/>
          <a:ln w="0">
            <a:noFill/>
            <a:prstDash val="solid"/>
          </a:ln>
        </p:spPr>
        <p:txBody>
          <a:bodyPr wrap="square" lIns="19050" tIns="19050" rIns="19050" bIns="19050" anchor="t">
            <a:normAutofit/>
          </a:bodyPr>
          <a:lstStyle>
            <a:defPPr algn="l">
              <a:defRPr sz="1875" b="0">
                <a:solidFill>
                  <a:srgbClr val="222222"/>
                </a:solidFill>
                <a:latin typeface="Calibri" panose="020F0502020204030204"/>
                <a:ea typeface="Calibri" panose="020F0502020204030204"/>
                <a:cs typeface="Calibri" panose="020F0502020204030204"/>
              </a:defRPr>
            </a:defPPr>
            <a:lvl1pPr algn="l">
              <a:defRPr sz="1875" b="0">
                <a:solidFill>
                  <a:srgbClr val="222222"/>
                </a:solidFill>
                <a:latin typeface="Calibri" panose="020F0502020204030204"/>
                <a:ea typeface="Calibri" panose="020F0502020204030204"/>
                <a:cs typeface="Calibri" panose="020F0502020204030204"/>
              </a:defRPr>
            </a:lvl1pPr>
            <a:lvl2pPr algn="l">
              <a:defRPr sz="1875" b="0">
                <a:solidFill>
                  <a:srgbClr val="222222"/>
                </a:solidFill>
                <a:latin typeface="Calibri" panose="020F0502020204030204"/>
                <a:ea typeface="Calibri" panose="020F0502020204030204"/>
                <a:cs typeface="Calibri" panose="020F0502020204030204"/>
              </a:defRPr>
            </a:lvl2pPr>
            <a:lvl3pPr algn="l">
              <a:defRPr sz="1875" b="0">
                <a:solidFill>
                  <a:srgbClr val="222222"/>
                </a:solidFill>
                <a:latin typeface="Calibri" panose="020F0502020204030204"/>
                <a:ea typeface="Calibri" panose="020F0502020204030204"/>
                <a:cs typeface="Calibri" panose="020F0502020204030204"/>
              </a:defRPr>
            </a:lvl3pPr>
            <a:lvl4pPr algn="l">
              <a:defRPr sz="1875" b="0">
                <a:solidFill>
                  <a:srgbClr val="222222"/>
                </a:solidFill>
                <a:latin typeface="Calibri" panose="020F0502020204030204"/>
                <a:ea typeface="Calibri" panose="020F0502020204030204"/>
                <a:cs typeface="Calibri" panose="020F0502020204030204"/>
              </a:defRPr>
            </a:lvl4pPr>
            <a:lvl5pPr algn="l">
              <a:defRPr sz="1875" b="0">
                <a:solidFill>
                  <a:srgbClr val="222222"/>
                </a:solidFill>
                <a:latin typeface="Calibri" panose="020F0502020204030204"/>
                <a:ea typeface="Calibri" panose="020F0502020204030204"/>
                <a:cs typeface="Calibri" panose="020F0502020204030204"/>
              </a:defRPr>
            </a:lvl5pPr>
            <a:lvl6pPr algn="l">
              <a:defRPr sz="1875" b="0">
                <a:solidFill>
                  <a:srgbClr val="222222"/>
                </a:solidFill>
                <a:latin typeface="Calibri" panose="020F0502020204030204"/>
                <a:ea typeface="Calibri" panose="020F0502020204030204"/>
                <a:cs typeface="Calibri" panose="020F0502020204030204"/>
              </a:defRPr>
            </a:lvl6pPr>
            <a:lvl7pPr algn="l">
              <a:defRPr sz="1875" b="0">
                <a:solidFill>
                  <a:srgbClr val="222222"/>
                </a:solidFill>
                <a:latin typeface="Calibri" panose="020F0502020204030204"/>
                <a:ea typeface="Calibri" panose="020F0502020204030204"/>
                <a:cs typeface="Calibri" panose="020F0502020204030204"/>
              </a:defRPr>
            </a:lvl7pPr>
            <a:lvl8pPr algn="l">
              <a:defRPr sz="1875" b="0">
                <a:solidFill>
                  <a:srgbClr val="222222"/>
                </a:solidFill>
                <a:latin typeface="Calibri" panose="020F0502020204030204"/>
                <a:ea typeface="Calibri" panose="020F0502020204030204"/>
                <a:cs typeface="Calibri" panose="020F0502020204030204"/>
              </a:defRPr>
            </a:lvl8pPr>
            <a:lvl9pPr algn="l">
              <a:defRPr sz="1875" b="0">
                <a:solidFill>
                  <a:srgbClr val="222222"/>
                </a:solidFill>
                <a:latin typeface="Calibri" panose="020F0502020204030204"/>
                <a:ea typeface="Calibri" panose="020F0502020204030204"/>
                <a:cs typeface="Calibri" panose="020F0502020204030204"/>
              </a:defRPr>
            </a:lvl9pPr>
          </a:lstStyle>
          <a:p>
            <a:pPr algn="l">
              <a:defRPr sz="1875" b="0">
                <a:solidFill>
                  <a:srgbClr val="222222"/>
                </a:solidFill>
                <a:latin typeface="Calibri" panose="020F0502020204030204"/>
                <a:ea typeface="Calibri" panose="020F0502020204030204"/>
                <a:cs typeface="Calibri" panose="020F0502020204030204"/>
              </a:defRPr>
            </a:pPr>
            <a:r>
              <a:rPr sz="1875" b="0">
                <a:solidFill>
                  <a:srgbClr val="222222"/>
                </a:solidFill>
                <a:latin typeface="Calibri" panose="020F0502020204030204"/>
                <a:ea typeface="Calibri" panose="020F0502020204030204"/>
                <a:cs typeface="Calibri" panose="020F0502020204030204"/>
              </a:rPr>
              <a:t>Check each point before you commit:</a:t>
            </a:r>
            <a:endParaRPr sz="1875" b="0">
              <a:solidFill>
                <a:srgbClr val="222222"/>
              </a:solidFill>
              <a:latin typeface="Calibri" panose="020F0502020204030204"/>
              <a:ea typeface="Calibri" panose="020F0502020204030204"/>
              <a:cs typeface="Calibri" panose="020F0502020204030204"/>
            </a:endParaRPr>
          </a:p>
          <a:p>
            <a:endParaRPr sz="1875"/>
          </a:p>
          <a:p>
            <a:pPr algn="l">
              <a:defRPr sz="1875" b="0">
                <a:solidFill>
                  <a:srgbClr val="222222"/>
                </a:solidFill>
                <a:latin typeface="Calibri" panose="020F0502020204030204"/>
                <a:ea typeface="Calibri" panose="020F0502020204030204"/>
                <a:cs typeface="Calibri" panose="020F0502020204030204"/>
              </a:defRPr>
            </a:pPr>
            <a:r>
              <a:rPr sz="1875" b="0">
                <a:solidFill>
                  <a:srgbClr val="222222"/>
                </a:solidFill>
                <a:latin typeface="Calibri" panose="020F0502020204030204"/>
                <a:ea typeface="Calibri" panose="020F0502020204030204"/>
                <a:cs typeface="Calibri" panose="020F0502020204030204"/>
              </a:rPr>
              <a:t>1. Can I name the organisation and the real event?</a:t>
            </a:r>
            <a:endParaRPr sz="1875" b="0">
              <a:solidFill>
                <a:srgbClr val="222222"/>
              </a:solidFill>
              <a:latin typeface="Calibri" panose="020F0502020204030204"/>
              <a:ea typeface="Calibri" panose="020F0502020204030204"/>
              <a:cs typeface="Calibri" panose="020F0502020204030204"/>
            </a:endParaRPr>
          </a:p>
          <a:p>
            <a:pPr algn="l">
              <a:defRPr sz="1875" b="0">
                <a:solidFill>
                  <a:srgbClr val="222222"/>
                </a:solidFill>
                <a:latin typeface="Calibri" panose="020F0502020204030204"/>
                <a:ea typeface="Calibri" panose="020F0502020204030204"/>
                <a:cs typeface="Calibri" panose="020F0502020204030204"/>
              </a:defRPr>
            </a:pPr>
            <a:r>
              <a:rPr sz="1875" b="0">
                <a:solidFill>
                  <a:srgbClr val="222222"/>
                </a:solidFill>
                <a:latin typeface="Calibri" panose="020F0502020204030204"/>
                <a:ea typeface="Calibri" panose="020F0502020204030204"/>
                <a:cs typeface="Calibri" panose="020F0502020204030204"/>
              </a:rPr>
              <a:t>2. Can I state the decision the organisation faced?</a:t>
            </a:r>
            <a:endParaRPr sz="1875" b="0">
              <a:solidFill>
                <a:srgbClr val="222222"/>
              </a:solidFill>
              <a:latin typeface="Calibri" panose="020F0502020204030204"/>
              <a:ea typeface="Calibri" panose="020F0502020204030204"/>
              <a:cs typeface="Calibri" panose="020F0502020204030204"/>
            </a:endParaRPr>
          </a:p>
          <a:p>
            <a:pPr algn="l">
              <a:defRPr sz="1875" b="0">
                <a:solidFill>
                  <a:srgbClr val="222222"/>
                </a:solidFill>
                <a:latin typeface="Calibri" panose="020F0502020204030204"/>
                <a:ea typeface="Calibri" panose="020F0502020204030204"/>
                <a:cs typeface="Calibri" panose="020F0502020204030204"/>
              </a:defRPr>
            </a:pPr>
            <a:r>
              <a:rPr sz="1875" b="0">
                <a:solidFill>
                  <a:srgbClr val="222222"/>
                </a:solidFill>
                <a:latin typeface="Calibri" panose="020F0502020204030204"/>
                <a:ea typeface="Calibri" panose="020F0502020204030204"/>
                <a:cs typeface="Calibri" panose="020F0502020204030204"/>
              </a:rPr>
              <a:t>3. Can I explain the ethical conflict?</a:t>
            </a:r>
            <a:endParaRPr sz="1875" b="0">
              <a:solidFill>
                <a:srgbClr val="222222"/>
              </a:solidFill>
              <a:latin typeface="Calibri" panose="020F0502020204030204"/>
              <a:ea typeface="Calibri" panose="020F0502020204030204"/>
              <a:cs typeface="Calibri" panose="020F0502020204030204"/>
            </a:endParaRPr>
          </a:p>
          <a:p>
            <a:pPr algn="l">
              <a:defRPr sz="1875" b="0">
                <a:solidFill>
                  <a:srgbClr val="222222"/>
                </a:solidFill>
                <a:latin typeface="Calibri" panose="020F0502020204030204"/>
                <a:ea typeface="Calibri" panose="020F0502020204030204"/>
                <a:cs typeface="Calibri" panose="020F0502020204030204"/>
              </a:defRPr>
            </a:pPr>
            <a:r>
              <a:rPr sz="1875" b="0">
                <a:solidFill>
                  <a:srgbClr val="222222"/>
                </a:solidFill>
                <a:latin typeface="Calibri" panose="020F0502020204030204"/>
                <a:ea typeface="Calibri" panose="020F0502020204030204"/>
                <a:cs typeface="Calibri" panose="020F0502020204030204"/>
              </a:rPr>
              <a:t>4. Can I identify affected stakeholders?</a:t>
            </a:r>
            <a:endParaRPr sz="1875" b="0">
              <a:solidFill>
                <a:srgbClr val="222222"/>
              </a:solidFill>
              <a:latin typeface="Calibri" panose="020F0502020204030204"/>
              <a:ea typeface="Calibri" panose="020F0502020204030204"/>
              <a:cs typeface="Calibri" panose="020F0502020204030204"/>
            </a:endParaRPr>
          </a:p>
          <a:p>
            <a:pPr algn="l">
              <a:defRPr sz="1875" b="0">
                <a:solidFill>
                  <a:srgbClr val="222222"/>
                </a:solidFill>
                <a:latin typeface="Calibri" panose="020F0502020204030204"/>
                <a:ea typeface="Calibri" panose="020F0502020204030204"/>
                <a:cs typeface="Calibri" panose="020F0502020204030204"/>
              </a:defRPr>
            </a:pPr>
            <a:r>
              <a:rPr sz="1875" b="0">
                <a:solidFill>
                  <a:srgbClr val="222222"/>
                </a:solidFill>
                <a:latin typeface="Calibri" panose="020F0502020204030204"/>
                <a:ea typeface="Calibri" panose="020F0502020204030204"/>
                <a:cs typeface="Calibri" panose="020F0502020204030204"/>
              </a:rPr>
              <a:t>5. Can I find reliable evidence from more than one perspective?</a:t>
            </a:r>
            <a:endParaRPr sz="1875" b="0">
              <a:solidFill>
                <a:srgbClr val="222222"/>
              </a:solidFill>
              <a:latin typeface="Calibri" panose="020F0502020204030204"/>
              <a:ea typeface="Calibri" panose="020F0502020204030204"/>
              <a:cs typeface="Calibri" panose="020F0502020204030204"/>
            </a:endParaRPr>
          </a:p>
          <a:p>
            <a:pPr algn="l">
              <a:defRPr sz="1875" b="0">
                <a:solidFill>
                  <a:srgbClr val="222222"/>
                </a:solidFill>
                <a:latin typeface="Calibri" panose="020F0502020204030204"/>
                <a:ea typeface="Calibri" panose="020F0502020204030204"/>
                <a:cs typeface="Calibri" panose="020F0502020204030204"/>
              </a:defRPr>
            </a:pPr>
            <a:r>
              <a:rPr sz="1875" b="0">
                <a:solidFill>
                  <a:srgbClr val="222222"/>
                </a:solidFill>
                <a:latin typeface="Calibri" panose="020F0502020204030204"/>
                <a:ea typeface="Calibri" panose="020F0502020204030204"/>
                <a:cs typeface="Calibri" panose="020F0502020204030204"/>
              </a:rPr>
              <a:t>6. Can I explain the case clearly in a </a:t>
            </a:r>
            <a:r>
              <a:rPr lang="en-US" sz="1875" b="0">
                <a:solidFill>
                  <a:srgbClr val="222222"/>
                </a:solidFill>
                <a:latin typeface="Calibri" panose="020F0502020204030204"/>
                <a:ea typeface="Calibri" panose="020F0502020204030204"/>
                <a:cs typeface="Calibri" panose="020F0502020204030204"/>
              </a:rPr>
              <a:t>5-8 </a:t>
            </a:r>
            <a:r>
              <a:rPr sz="1875" b="0">
                <a:solidFill>
                  <a:srgbClr val="222222"/>
                </a:solidFill>
                <a:latin typeface="Calibri" panose="020F0502020204030204"/>
                <a:ea typeface="Calibri" panose="020F0502020204030204"/>
                <a:cs typeface="Calibri" panose="020F0502020204030204"/>
              </a:rPr>
              <a:t>minute presentation?</a:t>
            </a:r>
            <a:endParaRPr sz="1875" b="0">
              <a:solidFill>
                <a:srgbClr val="222222"/>
              </a:solidFill>
              <a:latin typeface="Calibri" panose="020F0502020204030204"/>
              <a:ea typeface="Calibri" panose="020F0502020204030204"/>
              <a:cs typeface="Calibri" panose="020F0502020204030204"/>
            </a:endParaRPr>
          </a:p>
          <a:p>
            <a:endParaRPr sz="1875"/>
          </a:p>
          <a:p>
            <a:pPr algn="l">
              <a:defRPr sz="1875" b="0">
                <a:solidFill>
                  <a:srgbClr val="222222"/>
                </a:solidFill>
                <a:latin typeface="Calibri" panose="020F0502020204030204"/>
                <a:ea typeface="Calibri" panose="020F0502020204030204"/>
                <a:cs typeface="Calibri" panose="020F0502020204030204"/>
              </a:defRPr>
            </a:pPr>
            <a:r>
              <a:rPr sz="1875" b="0">
                <a:solidFill>
                  <a:srgbClr val="222222"/>
                </a:solidFill>
                <a:latin typeface="Calibri" panose="020F0502020204030204"/>
                <a:ea typeface="Calibri" panose="020F0502020204030204"/>
                <a:cs typeface="Calibri" panose="020F0502020204030204"/>
              </a:rPr>
              <a:t>If the decision or evidence is missing, narrow the case or choose another.</a:t>
            </a:r>
            <a:endParaRPr sz="1875" b="0">
              <a:solidFill>
                <a:srgbClr val="222222"/>
              </a:solidFill>
              <a:latin typeface="Calibri" panose="020F0502020204030204"/>
              <a:ea typeface="Calibri" panose="020F0502020204030204"/>
              <a:cs typeface="Calibri" panose="020F0502020204030204"/>
            </a:endParaRPr>
          </a:p>
        </p:txBody>
      </p:sp>
      <p:sp>
        <p:nvSpPr>
          <p:cNvPr id="4" name="footer"/>
          <p:cNvSpPr>
            <a:spLocks noGrp="1"/>
          </p:cNvSpPr>
          <p:nvPr/>
        </p:nvSpPr>
        <p:spPr>
          <a:xfrm>
            <a:off x="533400" y="6334125"/>
            <a:ext cx="10287000" cy="228600"/>
          </a:xfrm>
          <a:prstGeom prst="rect">
            <a:avLst/>
          </a:prstGeom>
          <a:noFill/>
          <a:ln w="0">
            <a:noFill/>
            <a:prstDash val="solid"/>
          </a:ln>
        </p:spPr>
        <p:txBody>
          <a:bodyPr wrap="square" lIns="19050" tIns="19050" rIns="19050" bIns="19050" anchor="ctr">
            <a:normAutofit/>
          </a:bodyPr>
          <a:lstStyle>
            <a:defPPr algn="l">
              <a:defRPr sz="1050" b="0">
                <a:solidFill>
                  <a:srgbClr val="607085"/>
                </a:solidFill>
                <a:latin typeface="Calibri" panose="020F0502020204030204"/>
                <a:ea typeface="Calibri" panose="020F0502020204030204"/>
                <a:cs typeface="Calibri" panose="020F0502020204030204"/>
              </a:defRPr>
            </a:defPPr>
            <a:lvl1pPr algn="l">
              <a:defRPr sz="1050" b="0">
                <a:solidFill>
                  <a:srgbClr val="607085"/>
                </a:solidFill>
                <a:latin typeface="Calibri" panose="020F0502020204030204"/>
                <a:ea typeface="Calibri" panose="020F0502020204030204"/>
                <a:cs typeface="Calibri" panose="020F0502020204030204"/>
              </a:defRPr>
            </a:lvl1pPr>
            <a:lvl2pPr algn="l">
              <a:defRPr sz="1050" b="0">
                <a:solidFill>
                  <a:srgbClr val="607085"/>
                </a:solidFill>
                <a:latin typeface="Calibri" panose="020F0502020204030204"/>
                <a:ea typeface="Calibri" panose="020F0502020204030204"/>
                <a:cs typeface="Calibri" panose="020F0502020204030204"/>
              </a:defRPr>
            </a:lvl2pPr>
            <a:lvl3pPr algn="l">
              <a:defRPr sz="1050" b="0">
                <a:solidFill>
                  <a:srgbClr val="607085"/>
                </a:solidFill>
                <a:latin typeface="Calibri" panose="020F0502020204030204"/>
                <a:ea typeface="Calibri" panose="020F0502020204030204"/>
                <a:cs typeface="Calibri" panose="020F0502020204030204"/>
              </a:defRPr>
            </a:lvl3pPr>
            <a:lvl4pPr algn="l">
              <a:defRPr sz="1050" b="0">
                <a:solidFill>
                  <a:srgbClr val="607085"/>
                </a:solidFill>
                <a:latin typeface="Calibri" panose="020F0502020204030204"/>
                <a:ea typeface="Calibri" panose="020F0502020204030204"/>
                <a:cs typeface="Calibri" panose="020F0502020204030204"/>
              </a:defRPr>
            </a:lvl4pPr>
            <a:lvl5pPr algn="l">
              <a:defRPr sz="1050" b="0">
                <a:solidFill>
                  <a:srgbClr val="607085"/>
                </a:solidFill>
                <a:latin typeface="Calibri" panose="020F0502020204030204"/>
                <a:ea typeface="Calibri" panose="020F0502020204030204"/>
                <a:cs typeface="Calibri" panose="020F0502020204030204"/>
              </a:defRPr>
            </a:lvl5pPr>
            <a:lvl6pPr algn="l">
              <a:defRPr sz="1050" b="0">
                <a:solidFill>
                  <a:srgbClr val="607085"/>
                </a:solidFill>
                <a:latin typeface="Calibri" panose="020F0502020204030204"/>
                <a:ea typeface="Calibri" panose="020F0502020204030204"/>
                <a:cs typeface="Calibri" panose="020F0502020204030204"/>
              </a:defRPr>
            </a:lvl6pPr>
            <a:lvl7pPr algn="l">
              <a:defRPr sz="1050" b="0">
                <a:solidFill>
                  <a:srgbClr val="607085"/>
                </a:solidFill>
                <a:latin typeface="Calibri" panose="020F0502020204030204"/>
                <a:ea typeface="Calibri" panose="020F0502020204030204"/>
                <a:cs typeface="Calibri" panose="020F0502020204030204"/>
              </a:defRPr>
            </a:lvl7pPr>
            <a:lvl8pPr algn="l">
              <a:defRPr sz="1050" b="0">
                <a:solidFill>
                  <a:srgbClr val="607085"/>
                </a:solidFill>
                <a:latin typeface="Calibri" panose="020F0502020204030204"/>
                <a:ea typeface="Calibri" panose="020F0502020204030204"/>
                <a:cs typeface="Calibri" panose="020F0502020204030204"/>
              </a:defRPr>
            </a:lvl8pPr>
            <a:lvl9pPr algn="l">
              <a:defRPr sz="1050" b="0">
                <a:solidFill>
                  <a:srgbClr val="607085"/>
                </a:solidFill>
                <a:latin typeface="Calibri" panose="020F0502020204030204"/>
                <a:ea typeface="Calibri" panose="020F0502020204030204"/>
                <a:cs typeface="Calibri" panose="020F0502020204030204"/>
              </a:defRPr>
            </a:lvl9pPr>
          </a:lstStyle>
          <a:p>
            <a:pPr algn="l">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BMBM6008 Global Ethics  |  Week 4: Trust, Deception and Organisational Pressure</a:t>
            </a:r>
            <a:endParaRPr sz="1050" b="0">
              <a:solidFill>
                <a:srgbClr val="607085"/>
              </a:solidFill>
              <a:latin typeface="Calibri" panose="020F0502020204030204"/>
              <a:ea typeface="Calibri" panose="020F0502020204030204"/>
              <a:cs typeface="Calibri" panose="020F0502020204030204"/>
            </a:endParaRPr>
          </a:p>
        </p:txBody>
      </p:sp>
      <p:sp>
        <p:nvSpPr>
          <p:cNvPr id="5" name="page"/>
          <p:cNvSpPr>
            <a:spLocks noGrp="1"/>
          </p:cNvSpPr>
          <p:nvPr/>
        </p:nvSpPr>
        <p:spPr>
          <a:xfrm>
            <a:off x="10953750" y="6334125"/>
            <a:ext cx="666750" cy="228600"/>
          </a:xfrm>
          <a:prstGeom prst="rect">
            <a:avLst/>
          </a:prstGeom>
          <a:noFill/>
          <a:ln w="0">
            <a:noFill/>
            <a:prstDash val="solid"/>
          </a:ln>
        </p:spPr>
        <p:txBody>
          <a:bodyPr wrap="square" lIns="19050" tIns="19050" rIns="19050" bIns="19050" anchor="ctr">
            <a:normAutofit/>
          </a:bodyPr>
          <a:lstStyle>
            <a:defPPr algn="r">
              <a:defRPr sz="1050" b="0">
                <a:solidFill>
                  <a:srgbClr val="607085"/>
                </a:solidFill>
                <a:latin typeface="Calibri" panose="020F0502020204030204"/>
                <a:ea typeface="Calibri" panose="020F0502020204030204"/>
                <a:cs typeface="Calibri" panose="020F0502020204030204"/>
              </a:defRPr>
            </a:defPPr>
            <a:lvl1pPr algn="r">
              <a:defRPr sz="1050" b="0">
                <a:solidFill>
                  <a:srgbClr val="607085"/>
                </a:solidFill>
                <a:latin typeface="Calibri" panose="020F0502020204030204"/>
                <a:ea typeface="Calibri" panose="020F0502020204030204"/>
                <a:cs typeface="Calibri" panose="020F0502020204030204"/>
              </a:defRPr>
            </a:lvl1pPr>
            <a:lvl2pPr algn="r">
              <a:defRPr sz="1050" b="0">
                <a:solidFill>
                  <a:srgbClr val="607085"/>
                </a:solidFill>
                <a:latin typeface="Calibri" panose="020F0502020204030204"/>
                <a:ea typeface="Calibri" panose="020F0502020204030204"/>
                <a:cs typeface="Calibri" panose="020F0502020204030204"/>
              </a:defRPr>
            </a:lvl2pPr>
            <a:lvl3pPr algn="r">
              <a:defRPr sz="1050" b="0">
                <a:solidFill>
                  <a:srgbClr val="607085"/>
                </a:solidFill>
                <a:latin typeface="Calibri" panose="020F0502020204030204"/>
                <a:ea typeface="Calibri" panose="020F0502020204030204"/>
                <a:cs typeface="Calibri" panose="020F0502020204030204"/>
              </a:defRPr>
            </a:lvl3pPr>
            <a:lvl4pPr algn="r">
              <a:defRPr sz="1050" b="0">
                <a:solidFill>
                  <a:srgbClr val="607085"/>
                </a:solidFill>
                <a:latin typeface="Calibri" panose="020F0502020204030204"/>
                <a:ea typeface="Calibri" panose="020F0502020204030204"/>
                <a:cs typeface="Calibri" panose="020F0502020204030204"/>
              </a:defRPr>
            </a:lvl4pPr>
            <a:lvl5pPr algn="r">
              <a:defRPr sz="1050" b="0">
                <a:solidFill>
                  <a:srgbClr val="607085"/>
                </a:solidFill>
                <a:latin typeface="Calibri" panose="020F0502020204030204"/>
                <a:ea typeface="Calibri" panose="020F0502020204030204"/>
                <a:cs typeface="Calibri" panose="020F0502020204030204"/>
              </a:defRPr>
            </a:lvl5pPr>
            <a:lvl6pPr algn="r">
              <a:defRPr sz="1050" b="0">
                <a:solidFill>
                  <a:srgbClr val="607085"/>
                </a:solidFill>
                <a:latin typeface="Calibri" panose="020F0502020204030204"/>
                <a:ea typeface="Calibri" panose="020F0502020204030204"/>
                <a:cs typeface="Calibri" panose="020F0502020204030204"/>
              </a:defRPr>
            </a:lvl6pPr>
            <a:lvl7pPr algn="r">
              <a:defRPr sz="1050" b="0">
                <a:solidFill>
                  <a:srgbClr val="607085"/>
                </a:solidFill>
                <a:latin typeface="Calibri" panose="020F0502020204030204"/>
                <a:ea typeface="Calibri" panose="020F0502020204030204"/>
                <a:cs typeface="Calibri" panose="020F0502020204030204"/>
              </a:defRPr>
            </a:lvl7pPr>
            <a:lvl8pPr algn="r">
              <a:defRPr sz="1050" b="0">
                <a:solidFill>
                  <a:srgbClr val="607085"/>
                </a:solidFill>
                <a:latin typeface="Calibri" panose="020F0502020204030204"/>
                <a:ea typeface="Calibri" panose="020F0502020204030204"/>
                <a:cs typeface="Calibri" panose="020F0502020204030204"/>
              </a:defRPr>
            </a:lvl8pPr>
            <a:lvl9pPr algn="r">
              <a:defRPr sz="1050" b="0">
                <a:solidFill>
                  <a:srgbClr val="607085"/>
                </a:solidFill>
                <a:latin typeface="Calibri" panose="020F0502020204030204"/>
                <a:ea typeface="Calibri" panose="020F0502020204030204"/>
                <a:cs typeface="Calibri" panose="020F0502020204030204"/>
              </a:defRPr>
            </a:lvl9pPr>
          </a:lstStyle>
          <a:p>
            <a:pPr algn="r">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7</a:t>
            </a:r>
            <a:endParaRPr sz="1050" b="0">
              <a:solidFill>
                <a:srgbClr val="607085"/>
              </a:solidFill>
              <a:latin typeface="Calibri" panose="020F0502020204030204"/>
              <a:ea typeface="Calibri" panose="020F0502020204030204"/>
              <a:cs typeface="Calibri" panose="020F0502020204030204"/>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p:sp>
        <p:nvSpPr>
          <p:cNvPr id="5" name="slide-title"/>
          <p:cNvSpPr>
            <a:spLocks noGrp="1"/>
          </p:cNvSpPr>
          <p:nvPr/>
        </p:nvSpPr>
        <p:spPr>
          <a:xfrm>
            <a:off x="523875" y="323850"/>
            <a:ext cx="11144250" cy="552450"/>
          </a:xfrm>
          <a:prstGeom prst="rect">
            <a:avLst/>
          </a:prstGeom>
          <a:noFill/>
          <a:ln w="0">
            <a:noFill/>
            <a:prstDash val="solid"/>
          </a:ln>
        </p:spPr>
        <p:txBody>
          <a:bodyPr wrap="square" lIns="19050" tIns="19050" rIns="19050" bIns="19050" anchor="ctr">
            <a:normAutofit/>
          </a:bodyPr>
          <a:lstStyle>
            <a:defPPr algn="ctr">
              <a:defRPr sz="2775" b="1">
                <a:solidFill>
                  <a:srgbClr val="1C3A5E"/>
                </a:solidFill>
                <a:latin typeface="Cambria" panose="02040503050406030204"/>
                <a:ea typeface="Cambria" panose="02040503050406030204"/>
                <a:cs typeface="Cambria" panose="02040503050406030204"/>
              </a:defRPr>
            </a:defPPr>
            <a:lvl1pPr algn="ctr">
              <a:defRPr sz="2775" b="1">
                <a:solidFill>
                  <a:srgbClr val="1C3A5E"/>
                </a:solidFill>
                <a:latin typeface="Cambria" panose="02040503050406030204"/>
                <a:ea typeface="Cambria" panose="02040503050406030204"/>
                <a:cs typeface="Cambria" panose="02040503050406030204"/>
              </a:defRPr>
            </a:lvl1pPr>
            <a:lvl2pPr algn="ctr">
              <a:defRPr sz="2775" b="1">
                <a:solidFill>
                  <a:srgbClr val="1C3A5E"/>
                </a:solidFill>
                <a:latin typeface="Cambria" panose="02040503050406030204"/>
                <a:ea typeface="Cambria" panose="02040503050406030204"/>
                <a:cs typeface="Cambria" panose="02040503050406030204"/>
              </a:defRPr>
            </a:lvl2pPr>
            <a:lvl3pPr algn="ctr">
              <a:defRPr sz="2775" b="1">
                <a:solidFill>
                  <a:srgbClr val="1C3A5E"/>
                </a:solidFill>
                <a:latin typeface="Cambria" panose="02040503050406030204"/>
                <a:ea typeface="Cambria" panose="02040503050406030204"/>
                <a:cs typeface="Cambria" panose="02040503050406030204"/>
              </a:defRPr>
            </a:lvl3pPr>
            <a:lvl4pPr algn="ctr">
              <a:defRPr sz="2775" b="1">
                <a:solidFill>
                  <a:srgbClr val="1C3A5E"/>
                </a:solidFill>
                <a:latin typeface="Cambria" panose="02040503050406030204"/>
                <a:ea typeface="Cambria" panose="02040503050406030204"/>
                <a:cs typeface="Cambria" panose="02040503050406030204"/>
              </a:defRPr>
            </a:lvl4pPr>
            <a:lvl5pPr algn="ctr">
              <a:defRPr sz="2775" b="1">
                <a:solidFill>
                  <a:srgbClr val="1C3A5E"/>
                </a:solidFill>
                <a:latin typeface="Cambria" panose="02040503050406030204"/>
                <a:ea typeface="Cambria" panose="02040503050406030204"/>
                <a:cs typeface="Cambria" panose="02040503050406030204"/>
              </a:defRPr>
            </a:lvl5pPr>
            <a:lvl6pPr algn="ctr">
              <a:defRPr sz="2775" b="1">
                <a:solidFill>
                  <a:srgbClr val="1C3A5E"/>
                </a:solidFill>
                <a:latin typeface="Cambria" panose="02040503050406030204"/>
                <a:ea typeface="Cambria" panose="02040503050406030204"/>
                <a:cs typeface="Cambria" panose="02040503050406030204"/>
              </a:defRPr>
            </a:lvl6pPr>
            <a:lvl7pPr algn="ctr">
              <a:defRPr sz="2775" b="1">
                <a:solidFill>
                  <a:srgbClr val="1C3A5E"/>
                </a:solidFill>
                <a:latin typeface="Cambria" panose="02040503050406030204"/>
                <a:ea typeface="Cambria" panose="02040503050406030204"/>
                <a:cs typeface="Cambria" panose="02040503050406030204"/>
              </a:defRPr>
            </a:lvl7pPr>
            <a:lvl8pPr algn="ctr">
              <a:defRPr sz="2775" b="1">
                <a:solidFill>
                  <a:srgbClr val="1C3A5E"/>
                </a:solidFill>
                <a:latin typeface="Cambria" panose="02040503050406030204"/>
                <a:ea typeface="Cambria" panose="02040503050406030204"/>
                <a:cs typeface="Cambria" panose="02040503050406030204"/>
              </a:defRPr>
            </a:lvl8pPr>
            <a:lvl9pPr algn="ctr">
              <a:defRPr sz="2775" b="1">
                <a:solidFill>
                  <a:srgbClr val="1C3A5E"/>
                </a:solidFill>
                <a:latin typeface="Cambria" panose="02040503050406030204"/>
                <a:ea typeface="Cambria" panose="02040503050406030204"/>
                <a:cs typeface="Cambria" panose="02040503050406030204"/>
              </a:defRPr>
            </a:lvl9pPr>
          </a:lstStyle>
          <a:p>
            <a:pPr algn="ctr">
              <a:defRPr sz="2775" b="1">
                <a:solidFill>
                  <a:srgbClr val="1C3A5E"/>
                </a:solidFill>
                <a:latin typeface="Cambria" panose="02040503050406030204"/>
                <a:ea typeface="Cambria" panose="02040503050406030204"/>
                <a:cs typeface="Cambria" panose="02040503050406030204"/>
              </a:defRPr>
            </a:pPr>
            <a:r>
              <a:rPr sz="2775" b="1">
                <a:solidFill>
                  <a:srgbClr val="1C3A5E"/>
                </a:solidFill>
                <a:latin typeface="Cambria" panose="02040503050406030204"/>
                <a:ea typeface="Cambria" panose="02040503050406030204"/>
                <a:cs typeface="Cambria" panose="02040503050406030204"/>
              </a:rPr>
              <a:t>Trust in business</a:t>
            </a:r>
            <a:endParaRPr sz="2775" b="1">
              <a:solidFill>
                <a:srgbClr val="1C3A5E"/>
              </a:solidFill>
              <a:latin typeface="Cambria" panose="02040503050406030204"/>
              <a:ea typeface="Cambria" panose="02040503050406030204"/>
              <a:cs typeface="Cambria" panose="02040503050406030204"/>
            </a:endParaRPr>
          </a:p>
        </p:txBody>
      </p:sp>
      <p:sp>
        <p:nvSpPr>
          <p:cNvPr id="2" name="slide-body"/>
          <p:cNvSpPr>
            <a:spLocks noGrp="1"/>
          </p:cNvSpPr>
          <p:nvPr/>
        </p:nvSpPr>
        <p:spPr>
          <a:xfrm>
            <a:off x="666750" y="1257300"/>
            <a:ext cx="10858500" cy="4619625"/>
          </a:xfrm>
          <a:prstGeom prst="rect">
            <a:avLst/>
          </a:prstGeom>
          <a:noFill/>
          <a:ln w="0">
            <a:noFill/>
            <a:prstDash val="solid"/>
          </a:ln>
        </p:spPr>
        <p:txBody>
          <a:bodyPr wrap="square" lIns="19050" tIns="19050" rIns="19050" bIns="19050" anchor="t">
            <a:normAutofit/>
          </a:bodyPr>
          <a:lstStyle>
            <a:defPPr algn="l">
              <a:defRPr sz="1875" b="0">
                <a:solidFill>
                  <a:srgbClr val="222222"/>
                </a:solidFill>
                <a:latin typeface="Calibri" panose="020F0502020204030204"/>
                <a:ea typeface="Calibri" panose="020F0502020204030204"/>
                <a:cs typeface="Calibri" panose="020F0502020204030204"/>
              </a:defRPr>
            </a:defPPr>
            <a:lvl1pPr algn="l">
              <a:defRPr sz="1875" b="0">
                <a:solidFill>
                  <a:srgbClr val="222222"/>
                </a:solidFill>
                <a:latin typeface="Calibri" panose="020F0502020204030204"/>
                <a:ea typeface="Calibri" panose="020F0502020204030204"/>
                <a:cs typeface="Calibri" panose="020F0502020204030204"/>
              </a:defRPr>
            </a:lvl1pPr>
            <a:lvl2pPr algn="l">
              <a:defRPr sz="1875" b="0">
                <a:solidFill>
                  <a:srgbClr val="222222"/>
                </a:solidFill>
                <a:latin typeface="Calibri" panose="020F0502020204030204"/>
                <a:ea typeface="Calibri" panose="020F0502020204030204"/>
                <a:cs typeface="Calibri" panose="020F0502020204030204"/>
              </a:defRPr>
            </a:lvl2pPr>
            <a:lvl3pPr algn="l">
              <a:defRPr sz="1875" b="0">
                <a:solidFill>
                  <a:srgbClr val="222222"/>
                </a:solidFill>
                <a:latin typeface="Calibri" panose="020F0502020204030204"/>
                <a:ea typeface="Calibri" panose="020F0502020204030204"/>
                <a:cs typeface="Calibri" panose="020F0502020204030204"/>
              </a:defRPr>
            </a:lvl3pPr>
            <a:lvl4pPr algn="l">
              <a:defRPr sz="1875" b="0">
                <a:solidFill>
                  <a:srgbClr val="222222"/>
                </a:solidFill>
                <a:latin typeface="Calibri" panose="020F0502020204030204"/>
                <a:ea typeface="Calibri" panose="020F0502020204030204"/>
                <a:cs typeface="Calibri" panose="020F0502020204030204"/>
              </a:defRPr>
            </a:lvl4pPr>
            <a:lvl5pPr algn="l">
              <a:defRPr sz="1875" b="0">
                <a:solidFill>
                  <a:srgbClr val="222222"/>
                </a:solidFill>
                <a:latin typeface="Calibri" panose="020F0502020204030204"/>
                <a:ea typeface="Calibri" panose="020F0502020204030204"/>
                <a:cs typeface="Calibri" panose="020F0502020204030204"/>
              </a:defRPr>
            </a:lvl5pPr>
            <a:lvl6pPr algn="l">
              <a:defRPr sz="1875" b="0">
                <a:solidFill>
                  <a:srgbClr val="222222"/>
                </a:solidFill>
                <a:latin typeface="Calibri" panose="020F0502020204030204"/>
                <a:ea typeface="Calibri" panose="020F0502020204030204"/>
                <a:cs typeface="Calibri" panose="020F0502020204030204"/>
              </a:defRPr>
            </a:lvl6pPr>
            <a:lvl7pPr algn="l">
              <a:defRPr sz="1875" b="0">
                <a:solidFill>
                  <a:srgbClr val="222222"/>
                </a:solidFill>
                <a:latin typeface="Calibri" panose="020F0502020204030204"/>
                <a:ea typeface="Calibri" panose="020F0502020204030204"/>
                <a:cs typeface="Calibri" panose="020F0502020204030204"/>
              </a:defRPr>
            </a:lvl7pPr>
            <a:lvl8pPr algn="l">
              <a:defRPr sz="1875" b="0">
                <a:solidFill>
                  <a:srgbClr val="222222"/>
                </a:solidFill>
                <a:latin typeface="Calibri" panose="020F0502020204030204"/>
                <a:ea typeface="Calibri" panose="020F0502020204030204"/>
                <a:cs typeface="Calibri" panose="020F0502020204030204"/>
              </a:defRPr>
            </a:lvl8pPr>
            <a:lvl9pPr algn="l">
              <a:defRPr sz="1875" b="0">
                <a:solidFill>
                  <a:srgbClr val="222222"/>
                </a:solidFill>
                <a:latin typeface="Calibri" panose="020F0502020204030204"/>
                <a:ea typeface="Calibri" panose="020F0502020204030204"/>
                <a:cs typeface="Calibri" panose="020F0502020204030204"/>
              </a:defRPr>
            </a:lvl9pPr>
          </a:lstStyle>
          <a:p>
            <a:pPr algn="l">
              <a:defRPr sz="1875" b="0">
                <a:solidFill>
                  <a:srgbClr val="222222"/>
                </a:solidFill>
                <a:latin typeface="Calibri" panose="020F0502020204030204"/>
                <a:ea typeface="Calibri" panose="020F0502020204030204"/>
                <a:cs typeface="Calibri" panose="020F0502020204030204"/>
              </a:defRPr>
            </a:pPr>
            <a:r>
              <a:rPr sz="1875" b="1">
                <a:solidFill>
                  <a:srgbClr val="222222"/>
                </a:solidFill>
                <a:latin typeface="Calibri" panose="020F0502020204030204"/>
                <a:ea typeface="Calibri" panose="020F0502020204030204"/>
                <a:cs typeface="Calibri" panose="020F0502020204030204"/>
              </a:rPr>
              <a:t>Trust means relying on an organisation when we cannot check every action or piece of information ourselves</a:t>
            </a:r>
            <a:r>
              <a:rPr sz="1875" b="0">
                <a:solidFill>
                  <a:srgbClr val="222222"/>
                </a:solidFill>
                <a:latin typeface="Calibri" panose="020F0502020204030204"/>
                <a:ea typeface="Calibri" panose="020F0502020204030204"/>
                <a:cs typeface="Calibri" panose="020F0502020204030204"/>
              </a:rPr>
              <a:t>.</a:t>
            </a:r>
            <a:endParaRPr sz="1875" b="0">
              <a:solidFill>
                <a:srgbClr val="222222"/>
              </a:solidFill>
              <a:latin typeface="Calibri" panose="020F0502020204030204"/>
              <a:ea typeface="Calibri" panose="020F0502020204030204"/>
              <a:cs typeface="Calibri" panose="020F0502020204030204"/>
            </a:endParaRPr>
          </a:p>
          <a:p>
            <a:endParaRPr sz="1875"/>
          </a:p>
          <a:p>
            <a:pPr marL="342900" indent="-342900" algn="l">
              <a:buFont typeface="Arial" panose="020B0604020202020204" pitchFamily="34" charset="0"/>
              <a:buChar char="•"/>
              <a:defRPr sz="1875" b="0">
                <a:solidFill>
                  <a:srgbClr val="222222"/>
                </a:solidFill>
                <a:latin typeface="Calibri" panose="020F0502020204030204"/>
                <a:ea typeface="Calibri" panose="020F0502020204030204"/>
                <a:cs typeface="Calibri" panose="020F0502020204030204"/>
              </a:defRPr>
            </a:pPr>
            <a:r>
              <a:rPr sz="1875" b="0">
                <a:solidFill>
                  <a:srgbClr val="222222"/>
                </a:solidFill>
                <a:latin typeface="Calibri" panose="020F0502020204030204"/>
                <a:ea typeface="Calibri" panose="020F0502020204030204"/>
                <a:cs typeface="Calibri" panose="020F0502020204030204"/>
              </a:rPr>
              <a:t>Customers rely on product claims and safety information.</a:t>
            </a:r>
            <a:endParaRPr sz="1875" b="0">
              <a:solidFill>
                <a:srgbClr val="222222"/>
              </a:solidFill>
              <a:latin typeface="Calibri" panose="020F0502020204030204"/>
              <a:ea typeface="Calibri" panose="020F0502020204030204"/>
              <a:cs typeface="Calibri" panose="020F0502020204030204"/>
            </a:endParaRPr>
          </a:p>
          <a:p>
            <a:pPr marL="342900" indent="-342900" algn="l">
              <a:buFont typeface="Arial" panose="020B0604020202020204" pitchFamily="34" charset="0"/>
              <a:buChar char="•"/>
              <a:defRPr sz="1875" b="0">
                <a:solidFill>
                  <a:srgbClr val="222222"/>
                </a:solidFill>
                <a:latin typeface="Calibri" panose="020F0502020204030204"/>
                <a:ea typeface="Calibri" panose="020F0502020204030204"/>
                <a:cs typeface="Calibri" panose="020F0502020204030204"/>
              </a:defRPr>
            </a:pPr>
            <a:r>
              <a:rPr sz="1875" b="0">
                <a:solidFill>
                  <a:srgbClr val="222222"/>
                </a:solidFill>
                <a:latin typeface="Calibri" panose="020F0502020204030204"/>
                <a:ea typeface="Calibri" panose="020F0502020204030204"/>
                <a:cs typeface="Calibri" panose="020F0502020204030204"/>
              </a:rPr>
              <a:t>Employees rely on managers to handle concerns fairly.</a:t>
            </a:r>
            <a:endParaRPr sz="1875" b="0">
              <a:solidFill>
                <a:srgbClr val="222222"/>
              </a:solidFill>
              <a:latin typeface="Calibri" panose="020F0502020204030204"/>
              <a:ea typeface="Calibri" panose="020F0502020204030204"/>
              <a:cs typeface="Calibri" panose="020F0502020204030204"/>
            </a:endParaRPr>
          </a:p>
          <a:p>
            <a:pPr marL="342900" indent="-342900" algn="l">
              <a:buFont typeface="Arial" panose="020B0604020202020204" pitchFamily="34" charset="0"/>
              <a:buChar char="•"/>
              <a:defRPr sz="1875" b="0">
                <a:solidFill>
                  <a:srgbClr val="222222"/>
                </a:solidFill>
                <a:latin typeface="Calibri" panose="020F0502020204030204"/>
                <a:ea typeface="Calibri" panose="020F0502020204030204"/>
                <a:cs typeface="Calibri" panose="020F0502020204030204"/>
              </a:defRPr>
            </a:pPr>
            <a:r>
              <a:rPr sz="1875" b="0">
                <a:solidFill>
                  <a:srgbClr val="222222"/>
                </a:solidFill>
                <a:latin typeface="Calibri" panose="020F0502020204030204"/>
                <a:ea typeface="Calibri" panose="020F0502020204030204"/>
                <a:cs typeface="Calibri" panose="020F0502020204030204"/>
              </a:rPr>
              <a:t>Investors rely on accurate corporate disclosures.</a:t>
            </a:r>
            <a:endParaRPr sz="1875" b="0">
              <a:solidFill>
                <a:srgbClr val="222222"/>
              </a:solidFill>
              <a:latin typeface="Calibri" panose="020F0502020204030204"/>
              <a:ea typeface="Calibri" panose="020F0502020204030204"/>
              <a:cs typeface="Calibri" panose="020F0502020204030204"/>
            </a:endParaRPr>
          </a:p>
          <a:p>
            <a:pPr marL="342900" indent="-342900" algn="l">
              <a:buFont typeface="Arial" panose="020B0604020202020204" pitchFamily="34" charset="0"/>
              <a:buChar char="•"/>
              <a:defRPr sz="1875" b="0">
                <a:solidFill>
                  <a:srgbClr val="222222"/>
                </a:solidFill>
                <a:latin typeface="Calibri" panose="020F0502020204030204"/>
                <a:ea typeface="Calibri" panose="020F0502020204030204"/>
                <a:cs typeface="Calibri" panose="020F0502020204030204"/>
              </a:defRPr>
            </a:pPr>
            <a:r>
              <a:rPr sz="1875" b="0">
                <a:solidFill>
                  <a:srgbClr val="222222"/>
                </a:solidFill>
                <a:latin typeface="Calibri" panose="020F0502020204030204"/>
                <a:ea typeface="Calibri" panose="020F0502020204030204"/>
                <a:cs typeface="Calibri" panose="020F0502020204030204"/>
              </a:rPr>
              <a:t>Communities rely on companies to manage risks that affect them.</a:t>
            </a:r>
            <a:endParaRPr sz="1875" b="0">
              <a:solidFill>
                <a:srgbClr val="222222"/>
              </a:solidFill>
              <a:latin typeface="Calibri" panose="020F0502020204030204"/>
              <a:ea typeface="Calibri" panose="020F0502020204030204"/>
              <a:cs typeface="Calibri" panose="020F0502020204030204"/>
            </a:endParaRPr>
          </a:p>
          <a:p>
            <a:endParaRPr sz="1875"/>
          </a:p>
          <a:p>
            <a:pPr algn="l">
              <a:defRPr sz="1875" b="0">
                <a:solidFill>
                  <a:srgbClr val="222222"/>
                </a:solidFill>
                <a:latin typeface="Calibri" panose="020F0502020204030204"/>
                <a:ea typeface="Calibri" panose="020F0502020204030204"/>
                <a:cs typeface="Calibri" panose="020F0502020204030204"/>
              </a:defRPr>
            </a:pPr>
            <a:r>
              <a:rPr sz="1875" b="1">
                <a:solidFill>
                  <a:srgbClr val="222222"/>
                </a:solidFill>
                <a:latin typeface="Calibri" panose="020F0502020204030204"/>
                <a:ea typeface="Calibri" panose="020F0502020204030204"/>
                <a:cs typeface="Calibri" panose="020F0502020204030204"/>
              </a:rPr>
              <a:t>A trust question for your case:</a:t>
            </a:r>
            <a:r>
              <a:rPr sz="1875" b="1">
                <a:solidFill>
                  <a:srgbClr val="222222"/>
                </a:solidFill>
                <a:latin typeface="Calibri" panose="020F0502020204030204"/>
                <a:ea typeface="Calibri" panose="020F0502020204030204"/>
                <a:cs typeface="Calibri" panose="020F0502020204030204"/>
              </a:rPr>
              <a:t> what did one group reasonably expect the organisation to do or disclose?</a:t>
            </a:r>
            <a:endParaRPr sz="1875" b="1">
              <a:solidFill>
                <a:srgbClr val="222222"/>
              </a:solidFill>
              <a:latin typeface="Calibri" panose="020F0502020204030204"/>
              <a:ea typeface="Calibri" panose="020F0502020204030204"/>
              <a:cs typeface="Calibri" panose="020F0502020204030204"/>
            </a:endParaRPr>
          </a:p>
        </p:txBody>
      </p:sp>
      <p:sp>
        <p:nvSpPr>
          <p:cNvPr id="3" name="footer"/>
          <p:cNvSpPr>
            <a:spLocks noGrp="1"/>
          </p:cNvSpPr>
          <p:nvPr/>
        </p:nvSpPr>
        <p:spPr>
          <a:xfrm>
            <a:off x="533400" y="6334125"/>
            <a:ext cx="10287000" cy="228600"/>
          </a:xfrm>
          <a:prstGeom prst="rect">
            <a:avLst/>
          </a:prstGeom>
          <a:noFill/>
          <a:ln w="0">
            <a:noFill/>
            <a:prstDash val="solid"/>
          </a:ln>
        </p:spPr>
        <p:txBody>
          <a:bodyPr wrap="square" lIns="19050" tIns="19050" rIns="19050" bIns="19050" anchor="ctr">
            <a:normAutofit/>
          </a:bodyPr>
          <a:lstStyle>
            <a:defPPr algn="l">
              <a:defRPr sz="1050" b="0">
                <a:solidFill>
                  <a:srgbClr val="607085"/>
                </a:solidFill>
                <a:latin typeface="Calibri" panose="020F0502020204030204"/>
                <a:ea typeface="Calibri" panose="020F0502020204030204"/>
                <a:cs typeface="Calibri" panose="020F0502020204030204"/>
              </a:defRPr>
            </a:defPPr>
            <a:lvl1pPr algn="l">
              <a:defRPr sz="1050" b="0">
                <a:solidFill>
                  <a:srgbClr val="607085"/>
                </a:solidFill>
                <a:latin typeface="Calibri" panose="020F0502020204030204"/>
                <a:ea typeface="Calibri" panose="020F0502020204030204"/>
                <a:cs typeface="Calibri" panose="020F0502020204030204"/>
              </a:defRPr>
            </a:lvl1pPr>
            <a:lvl2pPr algn="l">
              <a:defRPr sz="1050" b="0">
                <a:solidFill>
                  <a:srgbClr val="607085"/>
                </a:solidFill>
                <a:latin typeface="Calibri" panose="020F0502020204030204"/>
                <a:ea typeface="Calibri" panose="020F0502020204030204"/>
                <a:cs typeface="Calibri" panose="020F0502020204030204"/>
              </a:defRPr>
            </a:lvl2pPr>
            <a:lvl3pPr algn="l">
              <a:defRPr sz="1050" b="0">
                <a:solidFill>
                  <a:srgbClr val="607085"/>
                </a:solidFill>
                <a:latin typeface="Calibri" panose="020F0502020204030204"/>
                <a:ea typeface="Calibri" panose="020F0502020204030204"/>
                <a:cs typeface="Calibri" panose="020F0502020204030204"/>
              </a:defRPr>
            </a:lvl3pPr>
            <a:lvl4pPr algn="l">
              <a:defRPr sz="1050" b="0">
                <a:solidFill>
                  <a:srgbClr val="607085"/>
                </a:solidFill>
                <a:latin typeface="Calibri" panose="020F0502020204030204"/>
                <a:ea typeface="Calibri" panose="020F0502020204030204"/>
                <a:cs typeface="Calibri" panose="020F0502020204030204"/>
              </a:defRPr>
            </a:lvl4pPr>
            <a:lvl5pPr algn="l">
              <a:defRPr sz="1050" b="0">
                <a:solidFill>
                  <a:srgbClr val="607085"/>
                </a:solidFill>
                <a:latin typeface="Calibri" panose="020F0502020204030204"/>
                <a:ea typeface="Calibri" panose="020F0502020204030204"/>
                <a:cs typeface="Calibri" panose="020F0502020204030204"/>
              </a:defRPr>
            </a:lvl5pPr>
            <a:lvl6pPr algn="l">
              <a:defRPr sz="1050" b="0">
                <a:solidFill>
                  <a:srgbClr val="607085"/>
                </a:solidFill>
                <a:latin typeface="Calibri" panose="020F0502020204030204"/>
                <a:ea typeface="Calibri" panose="020F0502020204030204"/>
                <a:cs typeface="Calibri" panose="020F0502020204030204"/>
              </a:defRPr>
            </a:lvl6pPr>
            <a:lvl7pPr algn="l">
              <a:defRPr sz="1050" b="0">
                <a:solidFill>
                  <a:srgbClr val="607085"/>
                </a:solidFill>
                <a:latin typeface="Calibri" panose="020F0502020204030204"/>
                <a:ea typeface="Calibri" panose="020F0502020204030204"/>
                <a:cs typeface="Calibri" panose="020F0502020204030204"/>
              </a:defRPr>
            </a:lvl7pPr>
            <a:lvl8pPr algn="l">
              <a:defRPr sz="1050" b="0">
                <a:solidFill>
                  <a:srgbClr val="607085"/>
                </a:solidFill>
                <a:latin typeface="Calibri" panose="020F0502020204030204"/>
                <a:ea typeface="Calibri" panose="020F0502020204030204"/>
                <a:cs typeface="Calibri" panose="020F0502020204030204"/>
              </a:defRPr>
            </a:lvl8pPr>
            <a:lvl9pPr algn="l">
              <a:defRPr sz="1050" b="0">
                <a:solidFill>
                  <a:srgbClr val="607085"/>
                </a:solidFill>
                <a:latin typeface="Calibri" panose="020F0502020204030204"/>
                <a:ea typeface="Calibri" panose="020F0502020204030204"/>
                <a:cs typeface="Calibri" panose="020F0502020204030204"/>
              </a:defRPr>
            </a:lvl9pPr>
          </a:lstStyle>
          <a:p>
            <a:pPr algn="l">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BMBM6008 Global Ethics  |  Week 4: Trust, Deception and Organisational Pressure</a:t>
            </a:r>
            <a:endParaRPr sz="1050" b="0">
              <a:solidFill>
                <a:srgbClr val="607085"/>
              </a:solidFill>
              <a:latin typeface="Calibri" panose="020F0502020204030204"/>
              <a:ea typeface="Calibri" panose="020F0502020204030204"/>
              <a:cs typeface="Calibri" panose="020F0502020204030204"/>
            </a:endParaRPr>
          </a:p>
        </p:txBody>
      </p:sp>
      <p:sp>
        <p:nvSpPr>
          <p:cNvPr id="4" name="page"/>
          <p:cNvSpPr>
            <a:spLocks noGrp="1"/>
          </p:cNvSpPr>
          <p:nvPr/>
        </p:nvSpPr>
        <p:spPr>
          <a:xfrm>
            <a:off x="10953750" y="6334125"/>
            <a:ext cx="666750" cy="228600"/>
          </a:xfrm>
          <a:prstGeom prst="rect">
            <a:avLst/>
          </a:prstGeom>
          <a:noFill/>
          <a:ln w="0">
            <a:noFill/>
            <a:prstDash val="solid"/>
          </a:ln>
        </p:spPr>
        <p:txBody>
          <a:bodyPr wrap="square" lIns="19050" tIns="19050" rIns="19050" bIns="19050" anchor="ctr">
            <a:normAutofit/>
          </a:bodyPr>
          <a:lstStyle>
            <a:defPPr algn="r">
              <a:defRPr sz="1050" b="0">
                <a:solidFill>
                  <a:srgbClr val="607085"/>
                </a:solidFill>
                <a:latin typeface="Calibri" panose="020F0502020204030204"/>
                <a:ea typeface="Calibri" panose="020F0502020204030204"/>
                <a:cs typeface="Calibri" panose="020F0502020204030204"/>
              </a:defRPr>
            </a:defPPr>
            <a:lvl1pPr algn="r">
              <a:defRPr sz="1050" b="0">
                <a:solidFill>
                  <a:srgbClr val="607085"/>
                </a:solidFill>
                <a:latin typeface="Calibri" panose="020F0502020204030204"/>
                <a:ea typeface="Calibri" panose="020F0502020204030204"/>
                <a:cs typeface="Calibri" panose="020F0502020204030204"/>
              </a:defRPr>
            </a:lvl1pPr>
            <a:lvl2pPr algn="r">
              <a:defRPr sz="1050" b="0">
                <a:solidFill>
                  <a:srgbClr val="607085"/>
                </a:solidFill>
                <a:latin typeface="Calibri" panose="020F0502020204030204"/>
                <a:ea typeface="Calibri" panose="020F0502020204030204"/>
                <a:cs typeface="Calibri" panose="020F0502020204030204"/>
              </a:defRPr>
            </a:lvl2pPr>
            <a:lvl3pPr algn="r">
              <a:defRPr sz="1050" b="0">
                <a:solidFill>
                  <a:srgbClr val="607085"/>
                </a:solidFill>
                <a:latin typeface="Calibri" panose="020F0502020204030204"/>
                <a:ea typeface="Calibri" panose="020F0502020204030204"/>
                <a:cs typeface="Calibri" panose="020F0502020204030204"/>
              </a:defRPr>
            </a:lvl3pPr>
            <a:lvl4pPr algn="r">
              <a:defRPr sz="1050" b="0">
                <a:solidFill>
                  <a:srgbClr val="607085"/>
                </a:solidFill>
                <a:latin typeface="Calibri" panose="020F0502020204030204"/>
                <a:ea typeface="Calibri" panose="020F0502020204030204"/>
                <a:cs typeface="Calibri" panose="020F0502020204030204"/>
              </a:defRPr>
            </a:lvl4pPr>
            <a:lvl5pPr algn="r">
              <a:defRPr sz="1050" b="0">
                <a:solidFill>
                  <a:srgbClr val="607085"/>
                </a:solidFill>
                <a:latin typeface="Calibri" panose="020F0502020204030204"/>
                <a:ea typeface="Calibri" panose="020F0502020204030204"/>
                <a:cs typeface="Calibri" panose="020F0502020204030204"/>
              </a:defRPr>
            </a:lvl5pPr>
            <a:lvl6pPr algn="r">
              <a:defRPr sz="1050" b="0">
                <a:solidFill>
                  <a:srgbClr val="607085"/>
                </a:solidFill>
                <a:latin typeface="Calibri" panose="020F0502020204030204"/>
                <a:ea typeface="Calibri" panose="020F0502020204030204"/>
                <a:cs typeface="Calibri" panose="020F0502020204030204"/>
              </a:defRPr>
            </a:lvl6pPr>
            <a:lvl7pPr algn="r">
              <a:defRPr sz="1050" b="0">
                <a:solidFill>
                  <a:srgbClr val="607085"/>
                </a:solidFill>
                <a:latin typeface="Calibri" panose="020F0502020204030204"/>
                <a:ea typeface="Calibri" panose="020F0502020204030204"/>
                <a:cs typeface="Calibri" panose="020F0502020204030204"/>
              </a:defRPr>
            </a:lvl7pPr>
            <a:lvl8pPr algn="r">
              <a:defRPr sz="1050" b="0">
                <a:solidFill>
                  <a:srgbClr val="607085"/>
                </a:solidFill>
                <a:latin typeface="Calibri" panose="020F0502020204030204"/>
                <a:ea typeface="Calibri" panose="020F0502020204030204"/>
                <a:cs typeface="Calibri" panose="020F0502020204030204"/>
              </a:defRPr>
            </a:lvl8pPr>
            <a:lvl9pPr algn="r">
              <a:defRPr sz="1050" b="0">
                <a:solidFill>
                  <a:srgbClr val="607085"/>
                </a:solidFill>
                <a:latin typeface="Calibri" panose="020F0502020204030204"/>
                <a:ea typeface="Calibri" panose="020F0502020204030204"/>
                <a:cs typeface="Calibri" panose="020F0502020204030204"/>
              </a:defRPr>
            </a:lvl9pPr>
          </a:lstStyle>
          <a:p>
            <a:pPr algn="r">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8</a:t>
            </a:r>
            <a:endParaRPr sz="1050" b="0">
              <a:solidFill>
                <a:srgbClr val="607085"/>
              </a:solidFill>
              <a:latin typeface="Calibri" panose="020F0502020204030204"/>
              <a:ea typeface="Calibri" panose="020F0502020204030204"/>
              <a:cs typeface="Calibri" panose="020F0502020204030204"/>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p:sp>
        <p:nvSpPr>
          <p:cNvPr id="6" name="slide-title"/>
          <p:cNvSpPr>
            <a:spLocks noGrp="1"/>
          </p:cNvSpPr>
          <p:nvPr/>
        </p:nvSpPr>
        <p:spPr>
          <a:xfrm>
            <a:off x="523875" y="323850"/>
            <a:ext cx="11144250" cy="552450"/>
          </a:xfrm>
          <a:prstGeom prst="rect">
            <a:avLst/>
          </a:prstGeom>
          <a:noFill/>
          <a:ln w="0">
            <a:noFill/>
            <a:prstDash val="solid"/>
          </a:ln>
        </p:spPr>
        <p:txBody>
          <a:bodyPr wrap="square" lIns="19050" tIns="19050" rIns="19050" bIns="19050" anchor="ctr">
            <a:normAutofit/>
          </a:bodyPr>
          <a:lstStyle>
            <a:defPPr algn="ctr">
              <a:defRPr sz="2775" b="1">
                <a:solidFill>
                  <a:srgbClr val="1C3A5E"/>
                </a:solidFill>
                <a:latin typeface="Cambria" panose="02040503050406030204"/>
                <a:ea typeface="Cambria" panose="02040503050406030204"/>
                <a:cs typeface="Cambria" panose="02040503050406030204"/>
              </a:defRPr>
            </a:defPPr>
            <a:lvl1pPr algn="ctr">
              <a:defRPr sz="2775" b="1">
                <a:solidFill>
                  <a:srgbClr val="1C3A5E"/>
                </a:solidFill>
                <a:latin typeface="Cambria" panose="02040503050406030204"/>
                <a:ea typeface="Cambria" panose="02040503050406030204"/>
                <a:cs typeface="Cambria" panose="02040503050406030204"/>
              </a:defRPr>
            </a:lvl1pPr>
            <a:lvl2pPr algn="ctr">
              <a:defRPr sz="2775" b="1">
                <a:solidFill>
                  <a:srgbClr val="1C3A5E"/>
                </a:solidFill>
                <a:latin typeface="Cambria" panose="02040503050406030204"/>
                <a:ea typeface="Cambria" panose="02040503050406030204"/>
                <a:cs typeface="Cambria" panose="02040503050406030204"/>
              </a:defRPr>
            </a:lvl2pPr>
            <a:lvl3pPr algn="ctr">
              <a:defRPr sz="2775" b="1">
                <a:solidFill>
                  <a:srgbClr val="1C3A5E"/>
                </a:solidFill>
                <a:latin typeface="Cambria" panose="02040503050406030204"/>
                <a:ea typeface="Cambria" panose="02040503050406030204"/>
                <a:cs typeface="Cambria" panose="02040503050406030204"/>
              </a:defRPr>
            </a:lvl3pPr>
            <a:lvl4pPr algn="ctr">
              <a:defRPr sz="2775" b="1">
                <a:solidFill>
                  <a:srgbClr val="1C3A5E"/>
                </a:solidFill>
                <a:latin typeface="Cambria" panose="02040503050406030204"/>
                <a:ea typeface="Cambria" panose="02040503050406030204"/>
                <a:cs typeface="Cambria" panose="02040503050406030204"/>
              </a:defRPr>
            </a:lvl4pPr>
            <a:lvl5pPr algn="ctr">
              <a:defRPr sz="2775" b="1">
                <a:solidFill>
                  <a:srgbClr val="1C3A5E"/>
                </a:solidFill>
                <a:latin typeface="Cambria" panose="02040503050406030204"/>
                <a:ea typeface="Cambria" panose="02040503050406030204"/>
                <a:cs typeface="Cambria" panose="02040503050406030204"/>
              </a:defRPr>
            </a:lvl5pPr>
            <a:lvl6pPr algn="ctr">
              <a:defRPr sz="2775" b="1">
                <a:solidFill>
                  <a:srgbClr val="1C3A5E"/>
                </a:solidFill>
                <a:latin typeface="Cambria" panose="02040503050406030204"/>
                <a:ea typeface="Cambria" panose="02040503050406030204"/>
                <a:cs typeface="Cambria" panose="02040503050406030204"/>
              </a:defRPr>
            </a:lvl6pPr>
            <a:lvl7pPr algn="ctr">
              <a:defRPr sz="2775" b="1">
                <a:solidFill>
                  <a:srgbClr val="1C3A5E"/>
                </a:solidFill>
                <a:latin typeface="Cambria" panose="02040503050406030204"/>
                <a:ea typeface="Cambria" panose="02040503050406030204"/>
                <a:cs typeface="Cambria" panose="02040503050406030204"/>
              </a:defRPr>
            </a:lvl7pPr>
            <a:lvl8pPr algn="ctr">
              <a:defRPr sz="2775" b="1">
                <a:solidFill>
                  <a:srgbClr val="1C3A5E"/>
                </a:solidFill>
                <a:latin typeface="Cambria" panose="02040503050406030204"/>
                <a:ea typeface="Cambria" panose="02040503050406030204"/>
                <a:cs typeface="Cambria" panose="02040503050406030204"/>
              </a:defRPr>
            </a:lvl8pPr>
            <a:lvl9pPr algn="ctr">
              <a:defRPr sz="2775" b="1">
                <a:solidFill>
                  <a:srgbClr val="1C3A5E"/>
                </a:solidFill>
                <a:latin typeface="Cambria" panose="02040503050406030204"/>
                <a:ea typeface="Cambria" panose="02040503050406030204"/>
                <a:cs typeface="Cambria" panose="02040503050406030204"/>
              </a:defRPr>
            </a:lvl9pPr>
          </a:lstStyle>
          <a:p>
            <a:pPr algn="ctr">
              <a:defRPr sz="2775" b="1">
                <a:solidFill>
                  <a:srgbClr val="1C3A5E"/>
                </a:solidFill>
                <a:latin typeface="Cambria" panose="02040503050406030204"/>
                <a:ea typeface="Cambria" panose="02040503050406030204"/>
                <a:cs typeface="Cambria" panose="02040503050406030204"/>
              </a:defRPr>
            </a:pPr>
            <a:r>
              <a:rPr sz="2775" b="1">
                <a:solidFill>
                  <a:srgbClr val="1C3A5E"/>
                </a:solidFill>
                <a:latin typeface="Cambria" panose="02040503050406030204"/>
                <a:ea typeface="Cambria" panose="02040503050406030204"/>
                <a:cs typeface="Cambria" panose="02040503050406030204"/>
              </a:rPr>
              <a:t>How trust can be damaged</a:t>
            </a:r>
            <a:endParaRPr sz="2775" b="1">
              <a:solidFill>
                <a:srgbClr val="1C3A5E"/>
              </a:solidFill>
              <a:latin typeface="Cambria" panose="02040503050406030204"/>
              <a:ea typeface="Cambria" panose="02040503050406030204"/>
              <a:cs typeface="Cambria" panose="02040503050406030204"/>
            </a:endParaRPr>
          </a:p>
        </p:txBody>
      </p:sp>
      <p:sp>
        <p:nvSpPr>
          <p:cNvPr id="2" name="content-background"/>
          <p:cNvSpPr>
            <a:spLocks noGrp="1"/>
          </p:cNvSpPr>
          <p:nvPr/>
        </p:nvSpPr>
        <p:spPr>
          <a:xfrm>
            <a:off x="533400" y="1266825"/>
            <a:ext cx="11125200" cy="4457700"/>
          </a:xfrm>
          <a:prstGeom prst="rect">
            <a:avLst/>
          </a:prstGeom>
          <a:solidFill>
            <a:srgbClr val="EEF3F8"/>
          </a:solidFill>
          <a:ln w="0">
            <a:noFill/>
            <a:prstDash val="solid"/>
          </a:ln>
        </p:spPr>
      </p:sp>
      <p:sp>
        <p:nvSpPr>
          <p:cNvPr id="3" name="slide-body"/>
          <p:cNvSpPr>
            <a:spLocks noGrp="1"/>
          </p:cNvSpPr>
          <p:nvPr/>
        </p:nvSpPr>
        <p:spPr>
          <a:xfrm>
            <a:off x="742950" y="1457325"/>
            <a:ext cx="10706100" cy="4076700"/>
          </a:xfrm>
          <a:prstGeom prst="rect">
            <a:avLst/>
          </a:prstGeom>
          <a:noFill/>
          <a:ln w="0">
            <a:noFill/>
            <a:prstDash val="solid"/>
          </a:ln>
        </p:spPr>
        <p:txBody>
          <a:bodyPr wrap="square" lIns="19050" tIns="19050" rIns="19050" bIns="19050" anchor="t">
            <a:normAutofit/>
          </a:bodyPr>
          <a:lstStyle>
            <a:defPPr algn="l">
              <a:defRPr sz="1875" b="0">
                <a:solidFill>
                  <a:srgbClr val="222222"/>
                </a:solidFill>
                <a:latin typeface="Calibri" panose="020F0502020204030204"/>
                <a:ea typeface="Calibri" panose="020F0502020204030204"/>
                <a:cs typeface="Calibri" panose="020F0502020204030204"/>
              </a:defRPr>
            </a:defPPr>
            <a:lvl1pPr algn="l">
              <a:defRPr sz="1875" b="0">
                <a:solidFill>
                  <a:srgbClr val="222222"/>
                </a:solidFill>
                <a:latin typeface="Calibri" panose="020F0502020204030204"/>
                <a:ea typeface="Calibri" panose="020F0502020204030204"/>
                <a:cs typeface="Calibri" panose="020F0502020204030204"/>
              </a:defRPr>
            </a:lvl1pPr>
            <a:lvl2pPr algn="l">
              <a:defRPr sz="1875" b="0">
                <a:solidFill>
                  <a:srgbClr val="222222"/>
                </a:solidFill>
                <a:latin typeface="Calibri" panose="020F0502020204030204"/>
                <a:ea typeface="Calibri" panose="020F0502020204030204"/>
                <a:cs typeface="Calibri" panose="020F0502020204030204"/>
              </a:defRPr>
            </a:lvl2pPr>
            <a:lvl3pPr algn="l">
              <a:defRPr sz="1875" b="0">
                <a:solidFill>
                  <a:srgbClr val="222222"/>
                </a:solidFill>
                <a:latin typeface="Calibri" panose="020F0502020204030204"/>
                <a:ea typeface="Calibri" panose="020F0502020204030204"/>
                <a:cs typeface="Calibri" panose="020F0502020204030204"/>
              </a:defRPr>
            </a:lvl3pPr>
            <a:lvl4pPr algn="l">
              <a:defRPr sz="1875" b="0">
                <a:solidFill>
                  <a:srgbClr val="222222"/>
                </a:solidFill>
                <a:latin typeface="Calibri" panose="020F0502020204030204"/>
                <a:ea typeface="Calibri" panose="020F0502020204030204"/>
                <a:cs typeface="Calibri" panose="020F0502020204030204"/>
              </a:defRPr>
            </a:lvl4pPr>
            <a:lvl5pPr algn="l">
              <a:defRPr sz="1875" b="0">
                <a:solidFill>
                  <a:srgbClr val="222222"/>
                </a:solidFill>
                <a:latin typeface="Calibri" panose="020F0502020204030204"/>
                <a:ea typeface="Calibri" panose="020F0502020204030204"/>
                <a:cs typeface="Calibri" panose="020F0502020204030204"/>
              </a:defRPr>
            </a:lvl5pPr>
            <a:lvl6pPr algn="l">
              <a:defRPr sz="1875" b="0">
                <a:solidFill>
                  <a:srgbClr val="222222"/>
                </a:solidFill>
                <a:latin typeface="Calibri" panose="020F0502020204030204"/>
                <a:ea typeface="Calibri" panose="020F0502020204030204"/>
                <a:cs typeface="Calibri" panose="020F0502020204030204"/>
              </a:defRPr>
            </a:lvl6pPr>
            <a:lvl7pPr algn="l">
              <a:defRPr sz="1875" b="0">
                <a:solidFill>
                  <a:srgbClr val="222222"/>
                </a:solidFill>
                <a:latin typeface="Calibri" panose="020F0502020204030204"/>
                <a:ea typeface="Calibri" panose="020F0502020204030204"/>
                <a:cs typeface="Calibri" panose="020F0502020204030204"/>
              </a:defRPr>
            </a:lvl7pPr>
            <a:lvl8pPr algn="l">
              <a:defRPr sz="1875" b="0">
                <a:solidFill>
                  <a:srgbClr val="222222"/>
                </a:solidFill>
                <a:latin typeface="Calibri" panose="020F0502020204030204"/>
                <a:ea typeface="Calibri" panose="020F0502020204030204"/>
                <a:cs typeface="Calibri" panose="020F0502020204030204"/>
              </a:defRPr>
            </a:lvl8pPr>
            <a:lvl9pPr algn="l">
              <a:defRPr sz="1875" b="0">
                <a:solidFill>
                  <a:srgbClr val="222222"/>
                </a:solidFill>
                <a:latin typeface="Calibri" panose="020F0502020204030204"/>
                <a:ea typeface="Calibri" panose="020F0502020204030204"/>
                <a:cs typeface="Calibri" panose="020F0502020204030204"/>
              </a:defRPr>
            </a:lvl9pPr>
          </a:lstStyle>
          <a:p>
            <a:pPr algn="l">
              <a:defRPr sz="1875" b="0">
                <a:solidFill>
                  <a:srgbClr val="222222"/>
                </a:solidFill>
                <a:latin typeface="Calibri" panose="020F0502020204030204"/>
                <a:ea typeface="Calibri" panose="020F0502020204030204"/>
                <a:cs typeface="Calibri" panose="020F0502020204030204"/>
              </a:defRPr>
            </a:pPr>
            <a:r>
              <a:rPr sz="1875" b="0">
                <a:solidFill>
                  <a:srgbClr val="222222"/>
                </a:solidFill>
                <a:latin typeface="Calibri" panose="020F0502020204030204"/>
                <a:ea typeface="Calibri" panose="020F0502020204030204"/>
                <a:cs typeface="Calibri" panose="020F0502020204030204"/>
              </a:rPr>
              <a:t>A trust problem may involve:</a:t>
            </a:r>
            <a:endParaRPr sz="1875" b="0">
              <a:solidFill>
                <a:srgbClr val="222222"/>
              </a:solidFill>
              <a:latin typeface="Calibri" panose="020F0502020204030204"/>
              <a:ea typeface="Calibri" panose="020F0502020204030204"/>
              <a:cs typeface="Calibri" panose="020F0502020204030204"/>
            </a:endParaRPr>
          </a:p>
          <a:p>
            <a:endParaRPr sz="1875"/>
          </a:p>
          <a:p>
            <a:pPr marL="342900" indent="-342900" algn="l">
              <a:buFont typeface="Arial" panose="020B0604020202020204" pitchFamily="34" charset="0"/>
              <a:buChar char="•"/>
              <a:defRPr sz="1875" b="0">
                <a:solidFill>
                  <a:srgbClr val="222222"/>
                </a:solidFill>
                <a:latin typeface="Calibri" panose="020F0502020204030204"/>
                <a:ea typeface="Calibri" panose="020F0502020204030204"/>
                <a:cs typeface="Calibri" panose="020F0502020204030204"/>
              </a:defRPr>
            </a:pPr>
            <a:r>
              <a:rPr sz="1875" b="0">
                <a:solidFill>
                  <a:srgbClr val="222222"/>
                </a:solidFill>
                <a:latin typeface="Calibri" panose="020F0502020204030204"/>
                <a:ea typeface="Calibri" panose="020F0502020204030204"/>
                <a:cs typeface="Calibri" panose="020F0502020204030204"/>
              </a:rPr>
              <a:t>Failure to keep a promise or meet a stated standard.</a:t>
            </a:r>
            <a:endParaRPr sz="1875" b="0">
              <a:solidFill>
                <a:srgbClr val="222222"/>
              </a:solidFill>
              <a:latin typeface="Calibri" panose="020F0502020204030204"/>
              <a:ea typeface="Calibri" panose="020F0502020204030204"/>
              <a:cs typeface="Calibri" panose="020F0502020204030204"/>
            </a:endParaRPr>
          </a:p>
          <a:p>
            <a:pPr marL="342900" indent="-342900" algn="l">
              <a:buFont typeface="Arial" panose="020B0604020202020204" pitchFamily="34" charset="0"/>
              <a:buChar char="•"/>
              <a:defRPr sz="1875" b="0">
                <a:solidFill>
                  <a:srgbClr val="222222"/>
                </a:solidFill>
                <a:latin typeface="Calibri" panose="020F0502020204030204"/>
                <a:ea typeface="Calibri" panose="020F0502020204030204"/>
                <a:cs typeface="Calibri" panose="020F0502020204030204"/>
              </a:defRPr>
            </a:pPr>
            <a:r>
              <a:rPr sz="1875" b="0">
                <a:solidFill>
                  <a:srgbClr val="222222"/>
                </a:solidFill>
                <a:latin typeface="Calibri" panose="020F0502020204030204"/>
                <a:ea typeface="Calibri" panose="020F0502020204030204"/>
                <a:cs typeface="Calibri" panose="020F0502020204030204"/>
              </a:rPr>
              <a:t>Failure to take reasonable care of people affected by a decision.</a:t>
            </a:r>
            <a:endParaRPr sz="1875" b="0">
              <a:solidFill>
                <a:srgbClr val="222222"/>
              </a:solidFill>
              <a:latin typeface="Calibri" panose="020F0502020204030204"/>
              <a:ea typeface="Calibri" panose="020F0502020204030204"/>
              <a:cs typeface="Calibri" panose="020F0502020204030204"/>
            </a:endParaRPr>
          </a:p>
          <a:p>
            <a:pPr marL="342900" indent="-342900" algn="l">
              <a:buFont typeface="Arial" panose="020B0604020202020204" pitchFamily="34" charset="0"/>
              <a:buChar char="•"/>
              <a:defRPr sz="1875" b="0">
                <a:solidFill>
                  <a:srgbClr val="222222"/>
                </a:solidFill>
                <a:latin typeface="Calibri" panose="020F0502020204030204"/>
                <a:ea typeface="Calibri" panose="020F0502020204030204"/>
                <a:cs typeface="Calibri" panose="020F0502020204030204"/>
              </a:defRPr>
            </a:pPr>
            <a:r>
              <a:rPr sz="1875" b="0">
                <a:solidFill>
                  <a:srgbClr val="222222"/>
                </a:solidFill>
                <a:latin typeface="Calibri" panose="020F0502020204030204"/>
                <a:ea typeface="Calibri" panose="020F0502020204030204"/>
                <a:cs typeface="Calibri" panose="020F0502020204030204"/>
              </a:rPr>
              <a:t>Providing inaccurate or incomplete information.</a:t>
            </a:r>
            <a:endParaRPr sz="1875" b="0">
              <a:solidFill>
                <a:srgbClr val="222222"/>
              </a:solidFill>
              <a:latin typeface="Calibri" panose="020F0502020204030204"/>
              <a:ea typeface="Calibri" panose="020F0502020204030204"/>
              <a:cs typeface="Calibri" panose="020F0502020204030204"/>
            </a:endParaRPr>
          </a:p>
          <a:p>
            <a:pPr marL="342900" indent="-342900" algn="l">
              <a:buFont typeface="Arial" panose="020B0604020202020204" pitchFamily="34" charset="0"/>
              <a:buChar char="•"/>
              <a:defRPr sz="1875" b="0">
                <a:solidFill>
                  <a:srgbClr val="222222"/>
                </a:solidFill>
                <a:latin typeface="Calibri" panose="020F0502020204030204"/>
                <a:ea typeface="Calibri" panose="020F0502020204030204"/>
                <a:cs typeface="Calibri" panose="020F0502020204030204"/>
              </a:defRPr>
            </a:pPr>
            <a:r>
              <a:rPr sz="1875" b="0">
                <a:solidFill>
                  <a:srgbClr val="222222"/>
                </a:solidFill>
                <a:latin typeface="Calibri" panose="020F0502020204030204"/>
                <a:ea typeface="Calibri" panose="020F0502020204030204"/>
                <a:cs typeface="Calibri" panose="020F0502020204030204"/>
              </a:rPr>
              <a:t>Delaying action after receiving a serious concern.</a:t>
            </a:r>
            <a:endParaRPr sz="1875" b="0">
              <a:solidFill>
                <a:srgbClr val="222222"/>
              </a:solidFill>
              <a:latin typeface="Calibri" panose="020F0502020204030204"/>
              <a:ea typeface="Calibri" panose="020F0502020204030204"/>
              <a:cs typeface="Calibri" panose="020F0502020204030204"/>
            </a:endParaRPr>
          </a:p>
          <a:p>
            <a:pPr marL="342900" indent="-342900" algn="l">
              <a:buFont typeface="Arial" panose="020B0604020202020204" pitchFamily="34" charset="0"/>
              <a:buChar char="•"/>
              <a:defRPr sz="1875" b="0">
                <a:solidFill>
                  <a:srgbClr val="222222"/>
                </a:solidFill>
                <a:latin typeface="Calibri" panose="020F0502020204030204"/>
                <a:ea typeface="Calibri" panose="020F0502020204030204"/>
                <a:cs typeface="Calibri" panose="020F0502020204030204"/>
              </a:defRPr>
            </a:pPr>
            <a:r>
              <a:rPr sz="1875" b="0">
                <a:solidFill>
                  <a:srgbClr val="222222"/>
                </a:solidFill>
                <a:latin typeface="Calibri" panose="020F0502020204030204"/>
                <a:ea typeface="Calibri" panose="020F0502020204030204"/>
                <a:cs typeface="Calibri" panose="020F0502020204030204"/>
              </a:rPr>
              <a:t>Retaliating against someone who raises a concern.</a:t>
            </a:r>
            <a:endParaRPr sz="1875" b="0">
              <a:solidFill>
                <a:srgbClr val="222222"/>
              </a:solidFill>
              <a:latin typeface="Calibri" panose="020F0502020204030204"/>
              <a:ea typeface="Calibri" panose="020F0502020204030204"/>
              <a:cs typeface="Calibri" panose="020F0502020204030204"/>
            </a:endParaRPr>
          </a:p>
          <a:p>
            <a:endParaRPr sz="1875"/>
          </a:p>
          <a:p>
            <a:pPr algn="l">
              <a:defRPr sz="1875" b="0">
                <a:solidFill>
                  <a:srgbClr val="222222"/>
                </a:solidFill>
                <a:latin typeface="Calibri" panose="020F0502020204030204"/>
                <a:ea typeface="Calibri" panose="020F0502020204030204"/>
                <a:cs typeface="Calibri" panose="020F0502020204030204"/>
              </a:defRPr>
            </a:pPr>
            <a:r>
              <a:rPr sz="1875" b="0">
                <a:solidFill>
                  <a:srgbClr val="222222"/>
                </a:solidFill>
                <a:latin typeface="Calibri" panose="020F0502020204030204"/>
                <a:ea typeface="Calibri" panose="020F0502020204030204"/>
                <a:cs typeface="Calibri" panose="020F0502020204030204"/>
              </a:rPr>
              <a:t>A disappointing outcome does not by itself prove deliberate deception.</a:t>
            </a:r>
            <a:endParaRPr sz="1875" b="0">
              <a:solidFill>
                <a:srgbClr val="222222"/>
              </a:solidFill>
              <a:latin typeface="Calibri" panose="020F0502020204030204"/>
              <a:ea typeface="Calibri" panose="020F0502020204030204"/>
              <a:cs typeface="Calibri" panose="020F0502020204030204"/>
            </a:endParaRPr>
          </a:p>
        </p:txBody>
      </p:sp>
      <p:sp>
        <p:nvSpPr>
          <p:cNvPr id="4" name="footer"/>
          <p:cNvSpPr>
            <a:spLocks noGrp="1"/>
          </p:cNvSpPr>
          <p:nvPr/>
        </p:nvSpPr>
        <p:spPr>
          <a:xfrm>
            <a:off x="533400" y="6334125"/>
            <a:ext cx="10287000" cy="228600"/>
          </a:xfrm>
          <a:prstGeom prst="rect">
            <a:avLst/>
          </a:prstGeom>
          <a:noFill/>
          <a:ln w="0">
            <a:noFill/>
            <a:prstDash val="solid"/>
          </a:ln>
        </p:spPr>
        <p:txBody>
          <a:bodyPr wrap="square" lIns="19050" tIns="19050" rIns="19050" bIns="19050" anchor="ctr">
            <a:normAutofit/>
          </a:bodyPr>
          <a:lstStyle>
            <a:defPPr algn="l">
              <a:defRPr sz="1050" b="0">
                <a:solidFill>
                  <a:srgbClr val="607085"/>
                </a:solidFill>
                <a:latin typeface="Calibri" panose="020F0502020204030204"/>
                <a:ea typeface="Calibri" panose="020F0502020204030204"/>
                <a:cs typeface="Calibri" panose="020F0502020204030204"/>
              </a:defRPr>
            </a:defPPr>
            <a:lvl1pPr algn="l">
              <a:defRPr sz="1050" b="0">
                <a:solidFill>
                  <a:srgbClr val="607085"/>
                </a:solidFill>
                <a:latin typeface="Calibri" panose="020F0502020204030204"/>
                <a:ea typeface="Calibri" panose="020F0502020204030204"/>
                <a:cs typeface="Calibri" panose="020F0502020204030204"/>
              </a:defRPr>
            </a:lvl1pPr>
            <a:lvl2pPr algn="l">
              <a:defRPr sz="1050" b="0">
                <a:solidFill>
                  <a:srgbClr val="607085"/>
                </a:solidFill>
                <a:latin typeface="Calibri" panose="020F0502020204030204"/>
                <a:ea typeface="Calibri" panose="020F0502020204030204"/>
                <a:cs typeface="Calibri" panose="020F0502020204030204"/>
              </a:defRPr>
            </a:lvl2pPr>
            <a:lvl3pPr algn="l">
              <a:defRPr sz="1050" b="0">
                <a:solidFill>
                  <a:srgbClr val="607085"/>
                </a:solidFill>
                <a:latin typeface="Calibri" panose="020F0502020204030204"/>
                <a:ea typeface="Calibri" panose="020F0502020204030204"/>
                <a:cs typeface="Calibri" panose="020F0502020204030204"/>
              </a:defRPr>
            </a:lvl3pPr>
            <a:lvl4pPr algn="l">
              <a:defRPr sz="1050" b="0">
                <a:solidFill>
                  <a:srgbClr val="607085"/>
                </a:solidFill>
                <a:latin typeface="Calibri" panose="020F0502020204030204"/>
                <a:ea typeface="Calibri" panose="020F0502020204030204"/>
                <a:cs typeface="Calibri" panose="020F0502020204030204"/>
              </a:defRPr>
            </a:lvl4pPr>
            <a:lvl5pPr algn="l">
              <a:defRPr sz="1050" b="0">
                <a:solidFill>
                  <a:srgbClr val="607085"/>
                </a:solidFill>
                <a:latin typeface="Calibri" panose="020F0502020204030204"/>
                <a:ea typeface="Calibri" panose="020F0502020204030204"/>
                <a:cs typeface="Calibri" panose="020F0502020204030204"/>
              </a:defRPr>
            </a:lvl5pPr>
            <a:lvl6pPr algn="l">
              <a:defRPr sz="1050" b="0">
                <a:solidFill>
                  <a:srgbClr val="607085"/>
                </a:solidFill>
                <a:latin typeface="Calibri" panose="020F0502020204030204"/>
                <a:ea typeface="Calibri" panose="020F0502020204030204"/>
                <a:cs typeface="Calibri" panose="020F0502020204030204"/>
              </a:defRPr>
            </a:lvl6pPr>
            <a:lvl7pPr algn="l">
              <a:defRPr sz="1050" b="0">
                <a:solidFill>
                  <a:srgbClr val="607085"/>
                </a:solidFill>
                <a:latin typeface="Calibri" panose="020F0502020204030204"/>
                <a:ea typeface="Calibri" panose="020F0502020204030204"/>
                <a:cs typeface="Calibri" panose="020F0502020204030204"/>
              </a:defRPr>
            </a:lvl7pPr>
            <a:lvl8pPr algn="l">
              <a:defRPr sz="1050" b="0">
                <a:solidFill>
                  <a:srgbClr val="607085"/>
                </a:solidFill>
                <a:latin typeface="Calibri" panose="020F0502020204030204"/>
                <a:ea typeface="Calibri" panose="020F0502020204030204"/>
                <a:cs typeface="Calibri" panose="020F0502020204030204"/>
              </a:defRPr>
            </a:lvl8pPr>
            <a:lvl9pPr algn="l">
              <a:defRPr sz="1050" b="0">
                <a:solidFill>
                  <a:srgbClr val="607085"/>
                </a:solidFill>
                <a:latin typeface="Calibri" panose="020F0502020204030204"/>
                <a:ea typeface="Calibri" panose="020F0502020204030204"/>
                <a:cs typeface="Calibri" panose="020F0502020204030204"/>
              </a:defRPr>
            </a:lvl9pPr>
          </a:lstStyle>
          <a:p>
            <a:pPr algn="l">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BMBM6008 Global Ethics  |  Week 4: Trust, Deception and Organisational Pressure</a:t>
            </a:r>
            <a:endParaRPr sz="1050" b="0">
              <a:solidFill>
                <a:srgbClr val="607085"/>
              </a:solidFill>
              <a:latin typeface="Calibri" panose="020F0502020204030204"/>
              <a:ea typeface="Calibri" panose="020F0502020204030204"/>
              <a:cs typeface="Calibri" panose="020F0502020204030204"/>
            </a:endParaRPr>
          </a:p>
        </p:txBody>
      </p:sp>
      <p:sp>
        <p:nvSpPr>
          <p:cNvPr id="5" name="page"/>
          <p:cNvSpPr>
            <a:spLocks noGrp="1"/>
          </p:cNvSpPr>
          <p:nvPr/>
        </p:nvSpPr>
        <p:spPr>
          <a:xfrm>
            <a:off x="10953750" y="6334125"/>
            <a:ext cx="666750" cy="228600"/>
          </a:xfrm>
          <a:prstGeom prst="rect">
            <a:avLst/>
          </a:prstGeom>
          <a:noFill/>
          <a:ln w="0">
            <a:noFill/>
            <a:prstDash val="solid"/>
          </a:ln>
        </p:spPr>
        <p:txBody>
          <a:bodyPr wrap="square" lIns="19050" tIns="19050" rIns="19050" bIns="19050" anchor="ctr">
            <a:normAutofit/>
          </a:bodyPr>
          <a:lstStyle>
            <a:defPPr algn="r">
              <a:defRPr sz="1050" b="0">
                <a:solidFill>
                  <a:srgbClr val="607085"/>
                </a:solidFill>
                <a:latin typeface="Calibri" panose="020F0502020204030204"/>
                <a:ea typeface="Calibri" panose="020F0502020204030204"/>
                <a:cs typeface="Calibri" panose="020F0502020204030204"/>
              </a:defRPr>
            </a:defPPr>
            <a:lvl1pPr algn="r">
              <a:defRPr sz="1050" b="0">
                <a:solidFill>
                  <a:srgbClr val="607085"/>
                </a:solidFill>
                <a:latin typeface="Calibri" panose="020F0502020204030204"/>
                <a:ea typeface="Calibri" panose="020F0502020204030204"/>
                <a:cs typeface="Calibri" panose="020F0502020204030204"/>
              </a:defRPr>
            </a:lvl1pPr>
            <a:lvl2pPr algn="r">
              <a:defRPr sz="1050" b="0">
                <a:solidFill>
                  <a:srgbClr val="607085"/>
                </a:solidFill>
                <a:latin typeface="Calibri" panose="020F0502020204030204"/>
                <a:ea typeface="Calibri" panose="020F0502020204030204"/>
                <a:cs typeface="Calibri" panose="020F0502020204030204"/>
              </a:defRPr>
            </a:lvl2pPr>
            <a:lvl3pPr algn="r">
              <a:defRPr sz="1050" b="0">
                <a:solidFill>
                  <a:srgbClr val="607085"/>
                </a:solidFill>
                <a:latin typeface="Calibri" panose="020F0502020204030204"/>
                <a:ea typeface="Calibri" panose="020F0502020204030204"/>
                <a:cs typeface="Calibri" panose="020F0502020204030204"/>
              </a:defRPr>
            </a:lvl3pPr>
            <a:lvl4pPr algn="r">
              <a:defRPr sz="1050" b="0">
                <a:solidFill>
                  <a:srgbClr val="607085"/>
                </a:solidFill>
                <a:latin typeface="Calibri" panose="020F0502020204030204"/>
                <a:ea typeface="Calibri" panose="020F0502020204030204"/>
                <a:cs typeface="Calibri" panose="020F0502020204030204"/>
              </a:defRPr>
            </a:lvl4pPr>
            <a:lvl5pPr algn="r">
              <a:defRPr sz="1050" b="0">
                <a:solidFill>
                  <a:srgbClr val="607085"/>
                </a:solidFill>
                <a:latin typeface="Calibri" panose="020F0502020204030204"/>
                <a:ea typeface="Calibri" panose="020F0502020204030204"/>
                <a:cs typeface="Calibri" panose="020F0502020204030204"/>
              </a:defRPr>
            </a:lvl5pPr>
            <a:lvl6pPr algn="r">
              <a:defRPr sz="1050" b="0">
                <a:solidFill>
                  <a:srgbClr val="607085"/>
                </a:solidFill>
                <a:latin typeface="Calibri" panose="020F0502020204030204"/>
                <a:ea typeface="Calibri" panose="020F0502020204030204"/>
                <a:cs typeface="Calibri" panose="020F0502020204030204"/>
              </a:defRPr>
            </a:lvl6pPr>
            <a:lvl7pPr algn="r">
              <a:defRPr sz="1050" b="0">
                <a:solidFill>
                  <a:srgbClr val="607085"/>
                </a:solidFill>
                <a:latin typeface="Calibri" panose="020F0502020204030204"/>
                <a:ea typeface="Calibri" panose="020F0502020204030204"/>
                <a:cs typeface="Calibri" panose="020F0502020204030204"/>
              </a:defRPr>
            </a:lvl7pPr>
            <a:lvl8pPr algn="r">
              <a:defRPr sz="1050" b="0">
                <a:solidFill>
                  <a:srgbClr val="607085"/>
                </a:solidFill>
                <a:latin typeface="Calibri" panose="020F0502020204030204"/>
                <a:ea typeface="Calibri" panose="020F0502020204030204"/>
                <a:cs typeface="Calibri" panose="020F0502020204030204"/>
              </a:defRPr>
            </a:lvl8pPr>
            <a:lvl9pPr algn="r">
              <a:defRPr sz="1050" b="0">
                <a:solidFill>
                  <a:srgbClr val="607085"/>
                </a:solidFill>
                <a:latin typeface="Calibri" panose="020F0502020204030204"/>
                <a:ea typeface="Calibri" panose="020F0502020204030204"/>
                <a:cs typeface="Calibri" panose="020F0502020204030204"/>
              </a:defRPr>
            </a:lvl9pPr>
          </a:lstStyle>
          <a:p>
            <a:pPr algn="r">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9</a:t>
            </a:r>
            <a:endParaRPr sz="1050" b="0">
              <a:solidFill>
                <a:srgbClr val="607085"/>
              </a:solidFill>
              <a:latin typeface="Calibri" panose="020F0502020204030204"/>
              <a:ea typeface="Calibri" panose="020F0502020204030204"/>
              <a:cs typeface="Calibri" panose="020F0502020204030204"/>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p:sp>
        <p:nvSpPr>
          <p:cNvPr id="5" name="slide-title"/>
          <p:cNvSpPr>
            <a:spLocks noGrp="1"/>
          </p:cNvSpPr>
          <p:nvPr/>
        </p:nvSpPr>
        <p:spPr>
          <a:xfrm>
            <a:off x="523875" y="323850"/>
            <a:ext cx="11144250" cy="552450"/>
          </a:xfrm>
          <a:prstGeom prst="rect">
            <a:avLst/>
          </a:prstGeom>
          <a:noFill/>
          <a:ln w="0">
            <a:noFill/>
            <a:prstDash val="solid"/>
          </a:ln>
        </p:spPr>
        <p:txBody>
          <a:bodyPr wrap="square" lIns="19050" tIns="19050" rIns="19050" bIns="19050" anchor="ctr">
            <a:normAutofit/>
          </a:bodyPr>
          <a:lstStyle>
            <a:defPPr algn="ctr">
              <a:defRPr sz="2775" b="1">
                <a:solidFill>
                  <a:srgbClr val="1C3A5E"/>
                </a:solidFill>
                <a:latin typeface="Cambria" panose="02040503050406030204"/>
                <a:ea typeface="Cambria" panose="02040503050406030204"/>
                <a:cs typeface="Cambria" panose="02040503050406030204"/>
              </a:defRPr>
            </a:defPPr>
            <a:lvl1pPr algn="ctr">
              <a:defRPr sz="2775" b="1">
                <a:solidFill>
                  <a:srgbClr val="1C3A5E"/>
                </a:solidFill>
                <a:latin typeface="Cambria" panose="02040503050406030204"/>
                <a:ea typeface="Cambria" panose="02040503050406030204"/>
                <a:cs typeface="Cambria" panose="02040503050406030204"/>
              </a:defRPr>
            </a:lvl1pPr>
            <a:lvl2pPr algn="ctr">
              <a:defRPr sz="2775" b="1">
                <a:solidFill>
                  <a:srgbClr val="1C3A5E"/>
                </a:solidFill>
                <a:latin typeface="Cambria" panose="02040503050406030204"/>
                <a:ea typeface="Cambria" panose="02040503050406030204"/>
                <a:cs typeface="Cambria" panose="02040503050406030204"/>
              </a:defRPr>
            </a:lvl2pPr>
            <a:lvl3pPr algn="ctr">
              <a:defRPr sz="2775" b="1">
                <a:solidFill>
                  <a:srgbClr val="1C3A5E"/>
                </a:solidFill>
                <a:latin typeface="Cambria" panose="02040503050406030204"/>
                <a:ea typeface="Cambria" panose="02040503050406030204"/>
                <a:cs typeface="Cambria" panose="02040503050406030204"/>
              </a:defRPr>
            </a:lvl3pPr>
            <a:lvl4pPr algn="ctr">
              <a:defRPr sz="2775" b="1">
                <a:solidFill>
                  <a:srgbClr val="1C3A5E"/>
                </a:solidFill>
                <a:latin typeface="Cambria" panose="02040503050406030204"/>
                <a:ea typeface="Cambria" panose="02040503050406030204"/>
                <a:cs typeface="Cambria" panose="02040503050406030204"/>
              </a:defRPr>
            </a:lvl4pPr>
            <a:lvl5pPr algn="ctr">
              <a:defRPr sz="2775" b="1">
                <a:solidFill>
                  <a:srgbClr val="1C3A5E"/>
                </a:solidFill>
                <a:latin typeface="Cambria" panose="02040503050406030204"/>
                <a:ea typeface="Cambria" panose="02040503050406030204"/>
                <a:cs typeface="Cambria" panose="02040503050406030204"/>
              </a:defRPr>
            </a:lvl5pPr>
            <a:lvl6pPr algn="ctr">
              <a:defRPr sz="2775" b="1">
                <a:solidFill>
                  <a:srgbClr val="1C3A5E"/>
                </a:solidFill>
                <a:latin typeface="Cambria" panose="02040503050406030204"/>
                <a:ea typeface="Cambria" panose="02040503050406030204"/>
                <a:cs typeface="Cambria" panose="02040503050406030204"/>
              </a:defRPr>
            </a:lvl6pPr>
            <a:lvl7pPr algn="ctr">
              <a:defRPr sz="2775" b="1">
                <a:solidFill>
                  <a:srgbClr val="1C3A5E"/>
                </a:solidFill>
                <a:latin typeface="Cambria" panose="02040503050406030204"/>
                <a:ea typeface="Cambria" panose="02040503050406030204"/>
                <a:cs typeface="Cambria" panose="02040503050406030204"/>
              </a:defRPr>
            </a:lvl7pPr>
            <a:lvl8pPr algn="ctr">
              <a:defRPr sz="2775" b="1">
                <a:solidFill>
                  <a:srgbClr val="1C3A5E"/>
                </a:solidFill>
                <a:latin typeface="Cambria" panose="02040503050406030204"/>
                <a:ea typeface="Cambria" panose="02040503050406030204"/>
                <a:cs typeface="Cambria" panose="02040503050406030204"/>
              </a:defRPr>
            </a:lvl8pPr>
            <a:lvl9pPr algn="ctr">
              <a:defRPr sz="2775" b="1">
                <a:solidFill>
                  <a:srgbClr val="1C3A5E"/>
                </a:solidFill>
                <a:latin typeface="Cambria" panose="02040503050406030204"/>
                <a:ea typeface="Cambria" panose="02040503050406030204"/>
                <a:cs typeface="Cambria" panose="02040503050406030204"/>
              </a:defRPr>
            </a:lvl9pPr>
          </a:lstStyle>
          <a:p>
            <a:pPr algn="ctr">
              <a:defRPr sz="2775" b="1">
                <a:solidFill>
                  <a:srgbClr val="1C3A5E"/>
                </a:solidFill>
                <a:latin typeface="Cambria" panose="02040503050406030204"/>
                <a:ea typeface="Cambria" panose="02040503050406030204"/>
                <a:cs typeface="Cambria" panose="02040503050406030204"/>
              </a:defRPr>
            </a:pPr>
            <a:r>
              <a:rPr sz="2775" b="1">
                <a:solidFill>
                  <a:srgbClr val="1C3A5E"/>
                </a:solidFill>
                <a:latin typeface="Cambria" panose="02040503050406030204"/>
                <a:ea typeface="Cambria" panose="02040503050406030204"/>
                <a:cs typeface="Cambria" panose="02040503050406030204"/>
              </a:rPr>
              <a:t>Error, omission and deception</a:t>
            </a:r>
            <a:endParaRPr sz="2775" b="1">
              <a:solidFill>
                <a:srgbClr val="1C3A5E"/>
              </a:solidFill>
              <a:latin typeface="Cambria" panose="02040503050406030204"/>
              <a:ea typeface="Cambria" panose="02040503050406030204"/>
              <a:cs typeface="Cambria" panose="02040503050406030204"/>
            </a:endParaRPr>
          </a:p>
        </p:txBody>
      </p:sp>
      <p:sp>
        <p:nvSpPr>
          <p:cNvPr id="2" name="slide-body"/>
          <p:cNvSpPr>
            <a:spLocks noGrp="1"/>
          </p:cNvSpPr>
          <p:nvPr/>
        </p:nvSpPr>
        <p:spPr>
          <a:xfrm>
            <a:off x="666750" y="1257300"/>
            <a:ext cx="10858500" cy="4619625"/>
          </a:xfrm>
          <a:prstGeom prst="rect">
            <a:avLst/>
          </a:prstGeom>
          <a:noFill/>
          <a:ln w="0">
            <a:noFill/>
            <a:prstDash val="solid"/>
          </a:ln>
        </p:spPr>
        <p:txBody>
          <a:bodyPr wrap="square" lIns="19050" tIns="19050" rIns="19050" bIns="19050" anchor="t">
            <a:normAutofit/>
          </a:bodyPr>
          <a:lstStyle>
            <a:defPPr algn="l">
              <a:defRPr sz="1725" b="0">
                <a:solidFill>
                  <a:srgbClr val="222222"/>
                </a:solidFill>
                <a:latin typeface="Calibri" panose="020F0502020204030204"/>
                <a:ea typeface="Calibri" panose="020F0502020204030204"/>
                <a:cs typeface="Calibri" panose="020F0502020204030204"/>
              </a:defRPr>
            </a:defPPr>
            <a:lvl1pPr algn="l">
              <a:defRPr sz="1725" b="0">
                <a:solidFill>
                  <a:srgbClr val="222222"/>
                </a:solidFill>
                <a:latin typeface="Calibri" panose="020F0502020204030204"/>
                <a:ea typeface="Calibri" panose="020F0502020204030204"/>
                <a:cs typeface="Calibri" panose="020F0502020204030204"/>
              </a:defRPr>
            </a:lvl1pPr>
            <a:lvl2pPr algn="l">
              <a:defRPr sz="1725" b="0">
                <a:solidFill>
                  <a:srgbClr val="222222"/>
                </a:solidFill>
                <a:latin typeface="Calibri" panose="020F0502020204030204"/>
                <a:ea typeface="Calibri" panose="020F0502020204030204"/>
                <a:cs typeface="Calibri" panose="020F0502020204030204"/>
              </a:defRPr>
            </a:lvl2pPr>
            <a:lvl3pPr algn="l">
              <a:defRPr sz="1725" b="0">
                <a:solidFill>
                  <a:srgbClr val="222222"/>
                </a:solidFill>
                <a:latin typeface="Calibri" panose="020F0502020204030204"/>
                <a:ea typeface="Calibri" panose="020F0502020204030204"/>
                <a:cs typeface="Calibri" panose="020F0502020204030204"/>
              </a:defRPr>
            </a:lvl3pPr>
            <a:lvl4pPr algn="l">
              <a:defRPr sz="1725" b="0">
                <a:solidFill>
                  <a:srgbClr val="222222"/>
                </a:solidFill>
                <a:latin typeface="Calibri" panose="020F0502020204030204"/>
                <a:ea typeface="Calibri" panose="020F0502020204030204"/>
                <a:cs typeface="Calibri" panose="020F0502020204030204"/>
              </a:defRPr>
            </a:lvl4pPr>
            <a:lvl5pPr algn="l">
              <a:defRPr sz="1725" b="0">
                <a:solidFill>
                  <a:srgbClr val="222222"/>
                </a:solidFill>
                <a:latin typeface="Calibri" panose="020F0502020204030204"/>
                <a:ea typeface="Calibri" panose="020F0502020204030204"/>
                <a:cs typeface="Calibri" panose="020F0502020204030204"/>
              </a:defRPr>
            </a:lvl5pPr>
            <a:lvl6pPr algn="l">
              <a:defRPr sz="1725" b="0">
                <a:solidFill>
                  <a:srgbClr val="222222"/>
                </a:solidFill>
                <a:latin typeface="Calibri" panose="020F0502020204030204"/>
                <a:ea typeface="Calibri" panose="020F0502020204030204"/>
                <a:cs typeface="Calibri" panose="020F0502020204030204"/>
              </a:defRPr>
            </a:lvl6pPr>
            <a:lvl7pPr algn="l">
              <a:defRPr sz="1725" b="0">
                <a:solidFill>
                  <a:srgbClr val="222222"/>
                </a:solidFill>
                <a:latin typeface="Calibri" panose="020F0502020204030204"/>
                <a:ea typeface="Calibri" panose="020F0502020204030204"/>
                <a:cs typeface="Calibri" panose="020F0502020204030204"/>
              </a:defRPr>
            </a:lvl7pPr>
            <a:lvl8pPr algn="l">
              <a:defRPr sz="1725" b="0">
                <a:solidFill>
                  <a:srgbClr val="222222"/>
                </a:solidFill>
                <a:latin typeface="Calibri" panose="020F0502020204030204"/>
                <a:ea typeface="Calibri" panose="020F0502020204030204"/>
                <a:cs typeface="Calibri" panose="020F0502020204030204"/>
              </a:defRPr>
            </a:lvl8pPr>
            <a:lvl9pPr algn="l">
              <a:defRPr sz="1725" b="0">
                <a:solidFill>
                  <a:srgbClr val="222222"/>
                </a:solidFill>
                <a:latin typeface="Calibri" panose="020F0502020204030204"/>
                <a:ea typeface="Calibri" panose="020F0502020204030204"/>
                <a:cs typeface="Calibri" panose="020F0502020204030204"/>
              </a:defRPr>
            </a:lvl9pPr>
          </a:lstStyle>
          <a:p>
            <a:pPr marL="285750" indent="-285750" algn="l">
              <a:buFont typeface="Arial" panose="020B0604020202020204" pitchFamily="34" charset="0"/>
              <a:buChar char="•"/>
              <a:defRPr sz="1725" b="0">
                <a:solidFill>
                  <a:srgbClr val="222222"/>
                </a:solidFill>
                <a:latin typeface="Calibri" panose="020F0502020204030204"/>
                <a:ea typeface="Calibri" panose="020F0502020204030204"/>
                <a:cs typeface="Calibri" panose="020F0502020204030204"/>
              </a:defRPr>
            </a:pPr>
            <a:r>
              <a:rPr sz="1725" b="1">
                <a:solidFill>
                  <a:srgbClr val="222222"/>
                </a:solidFill>
                <a:latin typeface="Calibri" panose="020F0502020204030204"/>
                <a:ea typeface="Calibri" panose="020F0502020204030204"/>
                <a:cs typeface="Calibri" panose="020F0502020204030204"/>
              </a:rPr>
              <a:t>Error </a:t>
            </a:r>
            <a:r>
              <a:rPr sz="1725" b="0">
                <a:solidFill>
                  <a:srgbClr val="222222"/>
                </a:solidFill>
                <a:latin typeface="Calibri" panose="020F0502020204030204"/>
                <a:ea typeface="Calibri" panose="020F0502020204030204"/>
                <a:cs typeface="Calibri" panose="020F0502020204030204"/>
              </a:rPr>
              <a:t> Information is wrong, but the mistake may not be deliberate.</a:t>
            </a:r>
            <a:endParaRPr sz="1725" b="0">
              <a:solidFill>
                <a:srgbClr val="222222"/>
              </a:solidFill>
              <a:latin typeface="Calibri" panose="020F0502020204030204"/>
              <a:ea typeface="Calibri" panose="020F0502020204030204"/>
              <a:cs typeface="Calibri" panose="020F0502020204030204"/>
            </a:endParaRPr>
          </a:p>
          <a:p>
            <a:pPr marL="285750" indent="-285750">
              <a:buFont typeface="Arial" panose="020B0604020202020204" pitchFamily="34" charset="0"/>
              <a:buChar char="•"/>
            </a:pPr>
            <a:endParaRPr sz="1725"/>
          </a:p>
          <a:p>
            <a:pPr marL="285750" indent="-285750" algn="l">
              <a:buFont typeface="Arial" panose="020B0604020202020204" pitchFamily="34" charset="0"/>
              <a:buChar char="•"/>
              <a:defRPr sz="1725" b="0">
                <a:solidFill>
                  <a:srgbClr val="222222"/>
                </a:solidFill>
                <a:latin typeface="Calibri" panose="020F0502020204030204"/>
                <a:ea typeface="Calibri" panose="020F0502020204030204"/>
                <a:cs typeface="Calibri" panose="020F0502020204030204"/>
              </a:defRPr>
            </a:pPr>
            <a:r>
              <a:rPr sz="1725" b="1">
                <a:solidFill>
                  <a:srgbClr val="222222"/>
                </a:solidFill>
                <a:latin typeface="Calibri" panose="020F0502020204030204"/>
                <a:ea typeface="Calibri" panose="020F0502020204030204"/>
                <a:cs typeface="Calibri" panose="020F0502020204030204"/>
              </a:rPr>
              <a:t>Negligence  </a:t>
            </a:r>
            <a:r>
              <a:rPr sz="1725" b="0">
                <a:solidFill>
                  <a:srgbClr val="222222"/>
                </a:solidFill>
                <a:latin typeface="Calibri" panose="020F0502020204030204"/>
                <a:ea typeface="Calibri" panose="020F0502020204030204"/>
                <a:cs typeface="Calibri" panose="020F0502020204030204"/>
              </a:rPr>
              <a:t>A person or organisation may have failed to take reasonable care.</a:t>
            </a:r>
            <a:endParaRPr sz="1725" b="0">
              <a:solidFill>
                <a:srgbClr val="222222"/>
              </a:solidFill>
              <a:latin typeface="Calibri" panose="020F0502020204030204"/>
              <a:ea typeface="Calibri" panose="020F0502020204030204"/>
              <a:cs typeface="Calibri" panose="020F0502020204030204"/>
            </a:endParaRPr>
          </a:p>
          <a:p>
            <a:pPr marL="285750" indent="-285750">
              <a:buFont typeface="Arial" panose="020B0604020202020204" pitchFamily="34" charset="0"/>
              <a:buChar char="•"/>
            </a:pPr>
            <a:endParaRPr sz="1725"/>
          </a:p>
          <a:p>
            <a:pPr marL="285750" indent="-285750" algn="l">
              <a:buFont typeface="Arial" panose="020B0604020202020204" pitchFamily="34" charset="0"/>
              <a:buChar char="•"/>
              <a:defRPr sz="1725" b="0">
                <a:solidFill>
                  <a:srgbClr val="222222"/>
                </a:solidFill>
                <a:latin typeface="Calibri" panose="020F0502020204030204"/>
                <a:ea typeface="Calibri" panose="020F0502020204030204"/>
                <a:cs typeface="Calibri" panose="020F0502020204030204"/>
              </a:defRPr>
            </a:pPr>
            <a:r>
              <a:rPr sz="1725" b="1">
                <a:solidFill>
                  <a:srgbClr val="222222"/>
                </a:solidFill>
                <a:latin typeface="Calibri" panose="020F0502020204030204"/>
                <a:ea typeface="Calibri" panose="020F0502020204030204"/>
                <a:cs typeface="Calibri" panose="020F0502020204030204"/>
              </a:rPr>
              <a:t>Omission </a:t>
            </a:r>
            <a:r>
              <a:rPr sz="1725" b="0">
                <a:solidFill>
                  <a:srgbClr val="222222"/>
                </a:solidFill>
                <a:latin typeface="Calibri" panose="020F0502020204030204"/>
                <a:ea typeface="Calibri" panose="020F0502020204030204"/>
                <a:cs typeface="Calibri" panose="020F0502020204030204"/>
              </a:rPr>
              <a:t> Relevant information is left out. Ask whether there was a duty or expectation to disclose it.</a:t>
            </a:r>
            <a:endParaRPr sz="1725" b="0">
              <a:solidFill>
                <a:srgbClr val="222222"/>
              </a:solidFill>
              <a:latin typeface="Calibri" panose="020F0502020204030204"/>
              <a:ea typeface="Calibri" panose="020F0502020204030204"/>
              <a:cs typeface="Calibri" panose="020F0502020204030204"/>
            </a:endParaRPr>
          </a:p>
          <a:p>
            <a:pPr marL="285750" indent="-285750">
              <a:buFont typeface="Arial" panose="020B0604020202020204" pitchFamily="34" charset="0"/>
              <a:buChar char="•"/>
            </a:pPr>
            <a:endParaRPr sz="1725"/>
          </a:p>
          <a:p>
            <a:pPr marL="285750" indent="-285750" algn="l">
              <a:buFont typeface="Arial" panose="020B0604020202020204" pitchFamily="34" charset="0"/>
              <a:buChar char="•"/>
              <a:defRPr sz="1725" b="0">
                <a:solidFill>
                  <a:srgbClr val="222222"/>
                </a:solidFill>
                <a:latin typeface="Calibri" panose="020F0502020204030204"/>
                <a:ea typeface="Calibri" panose="020F0502020204030204"/>
                <a:cs typeface="Calibri" panose="020F0502020204030204"/>
              </a:defRPr>
            </a:pPr>
            <a:r>
              <a:rPr sz="1725" b="1">
                <a:solidFill>
                  <a:srgbClr val="222222"/>
                </a:solidFill>
                <a:latin typeface="Calibri" panose="020F0502020204030204"/>
                <a:ea typeface="Calibri" panose="020F0502020204030204"/>
                <a:cs typeface="Calibri" panose="020F0502020204030204"/>
              </a:rPr>
              <a:t>Misleading communication </a:t>
            </a:r>
            <a:r>
              <a:rPr sz="1725" b="0">
                <a:solidFill>
                  <a:srgbClr val="222222"/>
                </a:solidFill>
                <a:latin typeface="Calibri" panose="020F0502020204030204"/>
                <a:ea typeface="Calibri" panose="020F0502020204030204"/>
                <a:cs typeface="Calibri" panose="020F0502020204030204"/>
              </a:rPr>
              <a:t> Words may be technically accurate but create a false impression.</a:t>
            </a:r>
            <a:endParaRPr sz="1725" b="0">
              <a:solidFill>
                <a:srgbClr val="222222"/>
              </a:solidFill>
              <a:latin typeface="Calibri" panose="020F0502020204030204"/>
              <a:ea typeface="Calibri" panose="020F0502020204030204"/>
              <a:cs typeface="Calibri" panose="020F0502020204030204"/>
            </a:endParaRPr>
          </a:p>
          <a:p>
            <a:pPr marL="285750" indent="-285750">
              <a:buFont typeface="Arial" panose="020B0604020202020204" pitchFamily="34" charset="0"/>
              <a:buChar char="•"/>
            </a:pPr>
            <a:endParaRPr sz="1725"/>
          </a:p>
          <a:p>
            <a:pPr marL="285750" indent="-285750" algn="l">
              <a:buFont typeface="Arial" panose="020B0604020202020204" pitchFamily="34" charset="0"/>
              <a:buChar char="•"/>
              <a:defRPr sz="1725" b="0">
                <a:solidFill>
                  <a:srgbClr val="222222"/>
                </a:solidFill>
                <a:latin typeface="Calibri" panose="020F0502020204030204"/>
                <a:ea typeface="Calibri" panose="020F0502020204030204"/>
                <a:cs typeface="Calibri" panose="020F0502020204030204"/>
              </a:defRPr>
            </a:pPr>
            <a:r>
              <a:rPr sz="1725" b="1">
                <a:solidFill>
                  <a:srgbClr val="222222"/>
                </a:solidFill>
                <a:latin typeface="Calibri" panose="020F0502020204030204"/>
                <a:ea typeface="Calibri" panose="020F0502020204030204"/>
                <a:cs typeface="Calibri" panose="020F0502020204030204"/>
              </a:rPr>
              <a:t>Deliberate deception </a:t>
            </a:r>
            <a:r>
              <a:rPr sz="1725" b="0">
                <a:solidFill>
                  <a:srgbClr val="222222"/>
                </a:solidFill>
                <a:latin typeface="Calibri" panose="020F0502020204030204"/>
                <a:ea typeface="Calibri" panose="020F0502020204030204"/>
                <a:cs typeface="Calibri" panose="020F0502020204030204"/>
              </a:rPr>
              <a:t> Someone knowingly tries to make another person believe something untrue.</a:t>
            </a:r>
            <a:endParaRPr sz="1725" b="0">
              <a:solidFill>
                <a:srgbClr val="222222"/>
              </a:solidFill>
              <a:latin typeface="Calibri" panose="020F0502020204030204"/>
              <a:ea typeface="Calibri" panose="020F0502020204030204"/>
              <a:cs typeface="Calibri" panose="020F0502020204030204"/>
            </a:endParaRPr>
          </a:p>
          <a:p>
            <a:endParaRPr sz="1725"/>
          </a:p>
          <a:p>
            <a:pPr algn="l">
              <a:defRPr sz="1725" b="0">
                <a:solidFill>
                  <a:srgbClr val="222222"/>
                </a:solidFill>
                <a:latin typeface="Calibri" panose="020F0502020204030204"/>
                <a:ea typeface="Calibri" panose="020F0502020204030204"/>
                <a:cs typeface="Calibri" panose="020F0502020204030204"/>
              </a:defRPr>
            </a:pPr>
            <a:r>
              <a:rPr sz="1725" b="0">
                <a:solidFill>
                  <a:srgbClr val="222222"/>
                </a:solidFill>
                <a:latin typeface="Calibri" panose="020F0502020204030204"/>
                <a:ea typeface="Calibri" panose="020F0502020204030204"/>
                <a:cs typeface="Calibri" panose="020F0502020204030204"/>
              </a:rPr>
              <a:t>Use evidence about knowledge, timing, intent and impact before applying a label.</a:t>
            </a:r>
            <a:endParaRPr sz="1725" b="0">
              <a:solidFill>
                <a:srgbClr val="222222"/>
              </a:solidFill>
              <a:latin typeface="Calibri" panose="020F0502020204030204"/>
              <a:ea typeface="Calibri" panose="020F0502020204030204"/>
              <a:cs typeface="Calibri" panose="020F0502020204030204"/>
            </a:endParaRPr>
          </a:p>
        </p:txBody>
      </p:sp>
      <p:sp>
        <p:nvSpPr>
          <p:cNvPr id="3" name="footer"/>
          <p:cNvSpPr>
            <a:spLocks noGrp="1"/>
          </p:cNvSpPr>
          <p:nvPr/>
        </p:nvSpPr>
        <p:spPr>
          <a:xfrm>
            <a:off x="533400" y="6334125"/>
            <a:ext cx="10287000" cy="228600"/>
          </a:xfrm>
          <a:prstGeom prst="rect">
            <a:avLst/>
          </a:prstGeom>
          <a:noFill/>
          <a:ln w="0">
            <a:noFill/>
            <a:prstDash val="solid"/>
          </a:ln>
        </p:spPr>
        <p:txBody>
          <a:bodyPr wrap="square" lIns="19050" tIns="19050" rIns="19050" bIns="19050" anchor="ctr">
            <a:normAutofit/>
          </a:bodyPr>
          <a:lstStyle>
            <a:defPPr algn="l">
              <a:defRPr sz="1050" b="0">
                <a:solidFill>
                  <a:srgbClr val="607085"/>
                </a:solidFill>
                <a:latin typeface="Calibri" panose="020F0502020204030204"/>
                <a:ea typeface="Calibri" panose="020F0502020204030204"/>
                <a:cs typeface="Calibri" panose="020F0502020204030204"/>
              </a:defRPr>
            </a:defPPr>
            <a:lvl1pPr algn="l">
              <a:defRPr sz="1050" b="0">
                <a:solidFill>
                  <a:srgbClr val="607085"/>
                </a:solidFill>
                <a:latin typeface="Calibri" panose="020F0502020204030204"/>
                <a:ea typeface="Calibri" panose="020F0502020204030204"/>
                <a:cs typeface="Calibri" panose="020F0502020204030204"/>
              </a:defRPr>
            </a:lvl1pPr>
            <a:lvl2pPr algn="l">
              <a:defRPr sz="1050" b="0">
                <a:solidFill>
                  <a:srgbClr val="607085"/>
                </a:solidFill>
                <a:latin typeface="Calibri" panose="020F0502020204030204"/>
                <a:ea typeface="Calibri" panose="020F0502020204030204"/>
                <a:cs typeface="Calibri" panose="020F0502020204030204"/>
              </a:defRPr>
            </a:lvl2pPr>
            <a:lvl3pPr algn="l">
              <a:defRPr sz="1050" b="0">
                <a:solidFill>
                  <a:srgbClr val="607085"/>
                </a:solidFill>
                <a:latin typeface="Calibri" panose="020F0502020204030204"/>
                <a:ea typeface="Calibri" panose="020F0502020204030204"/>
                <a:cs typeface="Calibri" panose="020F0502020204030204"/>
              </a:defRPr>
            </a:lvl3pPr>
            <a:lvl4pPr algn="l">
              <a:defRPr sz="1050" b="0">
                <a:solidFill>
                  <a:srgbClr val="607085"/>
                </a:solidFill>
                <a:latin typeface="Calibri" panose="020F0502020204030204"/>
                <a:ea typeface="Calibri" panose="020F0502020204030204"/>
                <a:cs typeface="Calibri" panose="020F0502020204030204"/>
              </a:defRPr>
            </a:lvl4pPr>
            <a:lvl5pPr algn="l">
              <a:defRPr sz="1050" b="0">
                <a:solidFill>
                  <a:srgbClr val="607085"/>
                </a:solidFill>
                <a:latin typeface="Calibri" panose="020F0502020204030204"/>
                <a:ea typeface="Calibri" panose="020F0502020204030204"/>
                <a:cs typeface="Calibri" panose="020F0502020204030204"/>
              </a:defRPr>
            </a:lvl5pPr>
            <a:lvl6pPr algn="l">
              <a:defRPr sz="1050" b="0">
                <a:solidFill>
                  <a:srgbClr val="607085"/>
                </a:solidFill>
                <a:latin typeface="Calibri" panose="020F0502020204030204"/>
                <a:ea typeface="Calibri" panose="020F0502020204030204"/>
                <a:cs typeface="Calibri" panose="020F0502020204030204"/>
              </a:defRPr>
            </a:lvl6pPr>
            <a:lvl7pPr algn="l">
              <a:defRPr sz="1050" b="0">
                <a:solidFill>
                  <a:srgbClr val="607085"/>
                </a:solidFill>
                <a:latin typeface="Calibri" panose="020F0502020204030204"/>
                <a:ea typeface="Calibri" panose="020F0502020204030204"/>
                <a:cs typeface="Calibri" panose="020F0502020204030204"/>
              </a:defRPr>
            </a:lvl7pPr>
            <a:lvl8pPr algn="l">
              <a:defRPr sz="1050" b="0">
                <a:solidFill>
                  <a:srgbClr val="607085"/>
                </a:solidFill>
                <a:latin typeface="Calibri" panose="020F0502020204030204"/>
                <a:ea typeface="Calibri" panose="020F0502020204030204"/>
                <a:cs typeface="Calibri" panose="020F0502020204030204"/>
              </a:defRPr>
            </a:lvl8pPr>
            <a:lvl9pPr algn="l">
              <a:defRPr sz="1050" b="0">
                <a:solidFill>
                  <a:srgbClr val="607085"/>
                </a:solidFill>
                <a:latin typeface="Calibri" panose="020F0502020204030204"/>
                <a:ea typeface="Calibri" panose="020F0502020204030204"/>
                <a:cs typeface="Calibri" panose="020F0502020204030204"/>
              </a:defRPr>
            </a:lvl9pPr>
          </a:lstStyle>
          <a:p>
            <a:pPr algn="l">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BMBM6008 Global Ethics  |  Week 4: Trust, Deception and Organisational Pressure</a:t>
            </a:r>
            <a:endParaRPr sz="1050" b="0">
              <a:solidFill>
                <a:srgbClr val="607085"/>
              </a:solidFill>
              <a:latin typeface="Calibri" panose="020F0502020204030204"/>
              <a:ea typeface="Calibri" panose="020F0502020204030204"/>
              <a:cs typeface="Calibri" panose="020F0502020204030204"/>
            </a:endParaRPr>
          </a:p>
        </p:txBody>
      </p:sp>
      <p:sp>
        <p:nvSpPr>
          <p:cNvPr id="4" name="page"/>
          <p:cNvSpPr>
            <a:spLocks noGrp="1"/>
          </p:cNvSpPr>
          <p:nvPr/>
        </p:nvSpPr>
        <p:spPr>
          <a:xfrm>
            <a:off x="10953750" y="6334125"/>
            <a:ext cx="666750" cy="228600"/>
          </a:xfrm>
          <a:prstGeom prst="rect">
            <a:avLst/>
          </a:prstGeom>
          <a:noFill/>
          <a:ln w="0">
            <a:noFill/>
            <a:prstDash val="solid"/>
          </a:ln>
        </p:spPr>
        <p:txBody>
          <a:bodyPr wrap="square" lIns="19050" tIns="19050" rIns="19050" bIns="19050" anchor="ctr">
            <a:normAutofit/>
          </a:bodyPr>
          <a:lstStyle>
            <a:defPPr algn="r">
              <a:defRPr sz="1050" b="0">
                <a:solidFill>
                  <a:srgbClr val="607085"/>
                </a:solidFill>
                <a:latin typeface="Calibri" panose="020F0502020204030204"/>
                <a:ea typeface="Calibri" panose="020F0502020204030204"/>
                <a:cs typeface="Calibri" panose="020F0502020204030204"/>
              </a:defRPr>
            </a:defPPr>
            <a:lvl1pPr algn="r">
              <a:defRPr sz="1050" b="0">
                <a:solidFill>
                  <a:srgbClr val="607085"/>
                </a:solidFill>
                <a:latin typeface="Calibri" panose="020F0502020204030204"/>
                <a:ea typeface="Calibri" panose="020F0502020204030204"/>
                <a:cs typeface="Calibri" panose="020F0502020204030204"/>
              </a:defRPr>
            </a:lvl1pPr>
            <a:lvl2pPr algn="r">
              <a:defRPr sz="1050" b="0">
                <a:solidFill>
                  <a:srgbClr val="607085"/>
                </a:solidFill>
                <a:latin typeface="Calibri" panose="020F0502020204030204"/>
                <a:ea typeface="Calibri" panose="020F0502020204030204"/>
                <a:cs typeface="Calibri" panose="020F0502020204030204"/>
              </a:defRPr>
            </a:lvl2pPr>
            <a:lvl3pPr algn="r">
              <a:defRPr sz="1050" b="0">
                <a:solidFill>
                  <a:srgbClr val="607085"/>
                </a:solidFill>
                <a:latin typeface="Calibri" panose="020F0502020204030204"/>
                <a:ea typeface="Calibri" panose="020F0502020204030204"/>
                <a:cs typeface="Calibri" panose="020F0502020204030204"/>
              </a:defRPr>
            </a:lvl3pPr>
            <a:lvl4pPr algn="r">
              <a:defRPr sz="1050" b="0">
                <a:solidFill>
                  <a:srgbClr val="607085"/>
                </a:solidFill>
                <a:latin typeface="Calibri" panose="020F0502020204030204"/>
                <a:ea typeface="Calibri" panose="020F0502020204030204"/>
                <a:cs typeface="Calibri" panose="020F0502020204030204"/>
              </a:defRPr>
            </a:lvl4pPr>
            <a:lvl5pPr algn="r">
              <a:defRPr sz="1050" b="0">
                <a:solidFill>
                  <a:srgbClr val="607085"/>
                </a:solidFill>
                <a:latin typeface="Calibri" panose="020F0502020204030204"/>
                <a:ea typeface="Calibri" panose="020F0502020204030204"/>
                <a:cs typeface="Calibri" panose="020F0502020204030204"/>
              </a:defRPr>
            </a:lvl5pPr>
            <a:lvl6pPr algn="r">
              <a:defRPr sz="1050" b="0">
                <a:solidFill>
                  <a:srgbClr val="607085"/>
                </a:solidFill>
                <a:latin typeface="Calibri" panose="020F0502020204030204"/>
                <a:ea typeface="Calibri" panose="020F0502020204030204"/>
                <a:cs typeface="Calibri" panose="020F0502020204030204"/>
              </a:defRPr>
            </a:lvl6pPr>
            <a:lvl7pPr algn="r">
              <a:defRPr sz="1050" b="0">
                <a:solidFill>
                  <a:srgbClr val="607085"/>
                </a:solidFill>
                <a:latin typeface="Calibri" panose="020F0502020204030204"/>
                <a:ea typeface="Calibri" panose="020F0502020204030204"/>
                <a:cs typeface="Calibri" panose="020F0502020204030204"/>
              </a:defRPr>
            </a:lvl7pPr>
            <a:lvl8pPr algn="r">
              <a:defRPr sz="1050" b="0">
                <a:solidFill>
                  <a:srgbClr val="607085"/>
                </a:solidFill>
                <a:latin typeface="Calibri" panose="020F0502020204030204"/>
                <a:ea typeface="Calibri" panose="020F0502020204030204"/>
                <a:cs typeface="Calibri" panose="020F0502020204030204"/>
              </a:defRPr>
            </a:lvl8pPr>
            <a:lvl9pPr algn="r">
              <a:defRPr sz="1050" b="0">
                <a:solidFill>
                  <a:srgbClr val="607085"/>
                </a:solidFill>
                <a:latin typeface="Calibri" panose="020F0502020204030204"/>
                <a:ea typeface="Calibri" panose="020F0502020204030204"/>
                <a:cs typeface="Calibri" panose="020F0502020204030204"/>
              </a:defRPr>
            </a:lvl9pPr>
          </a:lstStyle>
          <a:p>
            <a:pPr algn="r">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10</a:t>
            </a:r>
            <a:endParaRPr sz="1050" b="0">
              <a:solidFill>
                <a:srgbClr val="607085"/>
              </a:solidFill>
              <a:latin typeface="Calibri" panose="020F0502020204030204"/>
              <a:ea typeface="Calibri" panose="020F0502020204030204"/>
              <a:cs typeface="Calibri" panose="020F0502020204030204"/>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slide-title"/>
          <p:cNvSpPr>
            <a:spLocks noGrp="1"/>
          </p:cNvSpPr>
          <p:nvPr/>
        </p:nvSpPr>
        <p:spPr>
          <a:xfrm>
            <a:off x="523875" y="323850"/>
            <a:ext cx="11144250" cy="552450"/>
          </a:xfrm>
          <a:prstGeom prst="rect">
            <a:avLst/>
          </a:prstGeom>
          <a:noFill/>
          <a:ln w="0">
            <a:noFill/>
            <a:prstDash val="solid"/>
          </a:ln>
        </p:spPr>
        <p:txBody>
          <a:bodyPr wrap="square" lIns="19050" tIns="19050" rIns="19050" bIns="19050" anchor="ctr">
            <a:normAutofit/>
          </a:bodyPr>
          <a:lstStyle>
            <a:defPPr algn="ctr">
              <a:defRPr sz="2775" b="1">
                <a:solidFill>
                  <a:srgbClr val="1C3A5E"/>
                </a:solidFill>
                <a:latin typeface="Cambria" panose="02040503050406030204"/>
                <a:ea typeface="Cambria" panose="02040503050406030204"/>
                <a:cs typeface="Cambria" panose="02040503050406030204"/>
              </a:defRPr>
            </a:defPPr>
            <a:lvl1pPr algn="ctr">
              <a:buNone/>
              <a:defRPr sz="2775" b="1">
                <a:solidFill>
                  <a:srgbClr val="1C3A5E"/>
                </a:solidFill>
                <a:latin typeface="Cambria" panose="02040503050406030204"/>
                <a:ea typeface="Cambria" panose="02040503050406030204"/>
                <a:cs typeface="Cambria" panose="02040503050406030204"/>
              </a:defRPr>
            </a:lvl1pPr>
            <a:lvl2pPr algn="ctr">
              <a:buNone/>
              <a:defRPr sz="2775" b="1">
                <a:solidFill>
                  <a:srgbClr val="1C3A5E"/>
                </a:solidFill>
                <a:latin typeface="Cambria" panose="02040503050406030204"/>
                <a:ea typeface="Cambria" panose="02040503050406030204"/>
                <a:cs typeface="Cambria" panose="02040503050406030204"/>
              </a:defRPr>
            </a:lvl2pPr>
            <a:lvl3pPr algn="ctr">
              <a:buNone/>
              <a:defRPr sz="2775" b="1">
                <a:solidFill>
                  <a:srgbClr val="1C3A5E"/>
                </a:solidFill>
                <a:latin typeface="Cambria" panose="02040503050406030204"/>
                <a:ea typeface="Cambria" panose="02040503050406030204"/>
                <a:cs typeface="Cambria" panose="02040503050406030204"/>
              </a:defRPr>
            </a:lvl3pPr>
            <a:lvl4pPr algn="ctr">
              <a:buNone/>
              <a:defRPr sz="2775" b="1">
                <a:solidFill>
                  <a:srgbClr val="1C3A5E"/>
                </a:solidFill>
                <a:latin typeface="Cambria" panose="02040503050406030204"/>
                <a:ea typeface="Cambria" panose="02040503050406030204"/>
                <a:cs typeface="Cambria" panose="02040503050406030204"/>
              </a:defRPr>
            </a:lvl4pPr>
            <a:lvl5pPr algn="ctr">
              <a:buNone/>
              <a:defRPr sz="2775" b="1">
                <a:solidFill>
                  <a:srgbClr val="1C3A5E"/>
                </a:solidFill>
                <a:latin typeface="Cambria" panose="02040503050406030204"/>
                <a:ea typeface="Cambria" panose="02040503050406030204"/>
                <a:cs typeface="Cambria" panose="02040503050406030204"/>
              </a:defRPr>
            </a:lvl5pPr>
            <a:lvl6pPr algn="ctr">
              <a:buNone/>
              <a:defRPr sz="2775" b="1">
                <a:solidFill>
                  <a:srgbClr val="1C3A5E"/>
                </a:solidFill>
                <a:latin typeface="Cambria" panose="02040503050406030204"/>
                <a:ea typeface="Cambria" panose="02040503050406030204"/>
                <a:cs typeface="Cambria" panose="02040503050406030204"/>
              </a:defRPr>
            </a:lvl6pPr>
            <a:lvl7pPr algn="ctr">
              <a:buNone/>
              <a:defRPr sz="2775" b="1">
                <a:solidFill>
                  <a:srgbClr val="1C3A5E"/>
                </a:solidFill>
                <a:latin typeface="Cambria" panose="02040503050406030204"/>
                <a:ea typeface="Cambria" panose="02040503050406030204"/>
                <a:cs typeface="Cambria" panose="02040503050406030204"/>
              </a:defRPr>
            </a:lvl7pPr>
            <a:lvl8pPr algn="ctr">
              <a:buNone/>
              <a:defRPr sz="2775" b="1">
                <a:solidFill>
                  <a:srgbClr val="1C3A5E"/>
                </a:solidFill>
                <a:latin typeface="Cambria" panose="02040503050406030204"/>
                <a:ea typeface="Cambria" panose="02040503050406030204"/>
                <a:cs typeface="Cambria" panose="02040503050406030204"/>
              </a:defRPr>
            </a:lvl8pPr>
            <a:lvl9pPr algn="ctr">
              <a:buNone/>
              <a:defRPr sz="2775" b="1">
                <a:solidFill>
                  <a:srgbClr val="1C3A5E"/>
                </a:solidFill>
                <a:latin typeface="Cambria" panose="02040503050406030204"/>
                <a:ea typeface="Cambria" panose="02040503050406030204"/>
                <a:cs typeface="Cambria" panose="02040503050406030204"/>
              </a:defRPr>
            </a:lvl9pPr>
          </a:lstStyle>
          <a:p>
            <a:pPr algn="ctr">
              <a:buNone/>
              <a:defRPr sz="2775" b="1">
                <a:solidFill>
                  <a:srgbClr val="1C3A5E"/>
                </a:solidFill>
                <a:latin typeface="Cambria" panose="02040503050406030204"/>
                <a:ea typeface="Cambria" panose="02040503050406030204"/>
                <a:cs typeface="Cambria" panose="02040503050406030204"/>
              </a:defRPr>
            </a:pPr>
            <a:r>
              <a:rPr sz="2775" b="1">
                <a:solidFill>
                  <a:srgbClr val="1C3A5E"/>
                </a:solidFill>
                <a:latin typeface="Cambria" panose="02040503050406030204"/>
                <a:ea typeface="Cambria" panose="02040503050406030204"/>
                <a:cs typeface="Cambria" panose="02040503050406030204"/>
              </a:rPr>
              <a:t>Case 1: Equifax and the unpatched vulnerability</a:t>
            </a:r>
            <a:endParaRPr sz="2775" b="1">
              <a:solidFill>
                <a:srgbClr val="1C3A5E"/>
              </a:solidFill>
              <a:latin typeface="Cambria" panose="02040503050406030204"/>
              <a:ea typeface="Cambria" panose="02040503050406030204"/>
              <a:cs typeface="Cambria" panose="02040503050406030204"/>
            </a:endParaRPr>
          </a:p>
        </p:txBody>
      </p:sp>
      <p:sp>
        <p:nvSpPr>
          <p:cNvPr id="3" name="footer"/>
          <p:cNvSpPr>
            <a:spLocks noGrp="1"/>
          </p:cNvSpPr>
          <p:nvPr/>
        </p:nvSpPr>
        <p:spPr>
          <a:xfrm>
            <a:off x="533400" y="6334125"/>
            <a:ext cx="10287000" cy="228600"/>
          </a:xfrm>
          <a:prstGeom prst="rect">
            <a:avLst/>
          </a:prstGeom>
          <a:noFill/>
          <a:ln w="0">
            <a:noFill/>
            <a:prstDash val="solid"/>
          </a:ln>
        </p:spPr>
        <p:txBody>
          <a:bodyPr wrap="square" lIns="19050" tIns="19050" rIns="19050" bIns="19050" anchor="ctr">
            <a:normAutofit/>
          </a:bodyPr>
          <a:lstStyle>
            <a:defPPr algn="l">
              <a:defRPr sz="1050" b="0">
                <a:solidFill>
                  <a:srgbClr val="607085"/>
                </a:solidFill>
                <a:latin typeface="Calibri" panose="020F0502020204030204"/>
                <a:ea typeface="Calibri" panose="020F0502020204030204"/>
                <a:cs typeface="Calibri" panose="020F0502020204030204"/>
              </a:defRPr>
            </a:defPPr>
            <a:lvl1pPr algn="l">
              <a:buNone/>
              <a:defRPr sz="1050" b="0">
                <a:solidFill>
                  <a:srgbClr val="607085"/>
                </a:solidFill>
                <a:latin typeface="Calibri" panose="020F0502020204030204"/>
                <a:ea typeface="Calibri" panose="020F0502020204030204"/>
                <a:cs typeface="Calibri" panose="020F0502020204030204"/>
              </a:defRPr>
            </a:lvl1pPr>
            <a:lvl2pPr algn="l">
              <a:buNone/>
              <a:defRPr sz="1050" b="0">
                <a:solidFill>
                  <a:srgbClr val="607085"/>
                </a:solidFill>
                <a:latin typeface="Calibri" panose="020F0502020204030204"/>
                <a:ea typeface="Calibri" panose="020F0502020204030204"/>
                <a:cs typeface="Calibri" panose="020F0502020204030204"/>
              </a:defRPr>
            </a:lvl2pPr>
            <a:lvl3pPr algn="l">
              <a:buNone/>
              <a:defRPr sz="1050" b="0">
                <a:solidFill>
                  <a:srgbClr val="607085"/>
                </a:solidFill>
                <a:latin typeface="Calibri" panose="020F0502020204030204"/>
                <a:ea typeface="Calibri" panose="020F0502020204030204"/>
                <a:cs typeface="Calibri" panose="020F0502020204030204"/>
              </a:defRPr>
            </a:lvl3pPr>
            <a:lvl4pPr algn="l">
              <a:buNone/>
              <a:defRPr sz="1050" b="0">
                <a:solidFill>
                  <a:srgbClr val="607085"/>
                </a:solidFill>
                <a:latin typeface="Calibri" panose="020F0502020204030204"/>
                <a:ea typeface="Calibri" panose="020F0502020204030204"/>
                <a:cs typeface="Calibri" panose="020F0502020204030204"/>
              </a:defRPr>
            </a:lvl4pPr>
            <a:lvl5pPr algn="l">
              <a:buNone/>
              <a:defRPr sz="1050" b="0">
                <a:solidFill>
                  <a:srgbClr val="607085"/>
                </a:solidFill>
                <a:latin typeface="Calibri" panose="020F0502020204030204"/>
                <a:ea typeface="Calibri" panose="020F0502020204030204"/>
                <a:cs typeface="Calibri" panose="020F0502020204030204"/>
              </a:defRPr>
            </a:lvl5pPr>
            <a:lvl6pPr algn="l">
              <a:buNone/>
              <a:defRPr sz="1050" b="0">
                <a:solidFill>
                  <a:srgbClr val="607085"/>
                </a:solidFill>
                <a:latin typeface="Calibri" panose="020F0502020204030204"/>
                <a:ea typeface="Calibri" panose="020F0502020204030204"/>
                <a:cs typeface="Calibri" panose="020F0502020204030204"/>
              </a:defRPr>
            </a:lvl6pPr>
            <a:lvl7pPr algn="l">
              <a:buNone/>
              <a:defRPr sz="1050" b="0">
                <a:solidFill>
                  <a:srgbClr val="607085"/>
                </a:solidFill>
                <a:latin typeface="Calibri" panose="020F0502020204030204"/>
                <a:ea typeface="Calibri" panose="020F0502020204030204"/>
                <a:cs typeface="Calibri" panose="020F0502020204030204"/>
              </a:defRPr>
            </a:lvl7pPr>
            <a:lvl8pPr algn="l">
              <a:buNone/>
              <a:defRPr sz="1050" b="0">
                <a:solidFill>
                  <a:srgbClr val="607085"/>
                </a:solidFill>
                <a:latin typeface="Calibri" panose="020F0502020204030204"/>
                <a:ea typeface="Calibri" panose="020F0502020204030204"/>
                <a:cs typeface="Calibri" panose="020F0502020204030204"/>
              </a:defRPr>
            </a:lvl8pPr>
            <a:lvl9pPr algn="l">
              <a:buNone/>
              <a:defRPr sz="1050" b="0">
                <a:solidFill>
                  <a:srgbClr val="607085"/>
                </a:solidFill>
                <a:latin typeface="Calibri" panose="020F0502020204030204"/>
                <a:ea typeface="Calibri" panose="020F0502020204030204"/>
                <a:cs typeface="Calibri" panose="020F0502020204030204"/>
              </a:defRPr>
            </a:lvl9pPr>
          </a:lstStyle>
          <a:p>
            <a:pPr algn="l">
              <a:buNone/>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BMBM6008 Global Ethics  |  Week 4: Trust, Deception and Organisational Pressure</a:t>
            </a:r>
            <a:endParaRPr sz="1050" b="0">
              <a:solidFill>
                <a:srgbClr val="607085"/>
              </a:solidFill>
              <a:latin typeface="Calibri" panose="020F0502020204030204"/>
              <a:ea typeface="Calibri" panose="020F0502020204030204"/>
              <a:cs typeface="Calibri" panose="020F0502020204030204"/>
            </a:endParaRPr>
          </a:p>
        </p:txBody>
      </p:sp>
      <p:sp>
        <p:nvSpPr>
          <p:cNvPr id="4" name="page"/>
          <p:cNvSpPr>
            <a:spLocks noGrp="1"/>
          </p:cNvSpPr>
          <p:nvPr/>
        </p:nvSpPr>
        <p:spPr>
          <a:xfrm>
            <a:off x="10953750" y="6334125"/>
            <a:ext cx="666750" cy="228600"/>
          </a:xfrm>
          <a:prstGeom prst="rect">
            <a:avLst/>
          </a:prstGeom>
          <a:noFill/>
          <a:ln w="0">
            <a:noFill/>
            <a:prstDash val="solid"/>
          </a:ln>
        </p:spPr>
        <p:txBody>
          <a:bodyPr wrap="square" lIns="19050" tIns="19050" rIns="19050" bIns="19050" anchor="ctr">
            <a:normAutofit/>
          </a:bodyPr>
          <a:lstStyle>
            <a:defPPr algn="r">
              <a:defRPr sz="1050" b="0">
                <a:solidFill>
                  <a:srgbClr val="607085"/>
                </a:solidFill>
                <a:latin typeface="Calibri" panose="020F0502020204030204"/>
                <a:ea typeface="Calibri" panose="020F0502020204030204"/>
                <a:cs typeface="Calibri" panose="020F0502020204030204"/>
              </a:defRPr>
            </a:defPPr>
            <a:lvl1pPr algn="r">
              <a:buNone/>
              <a:defRPr sz="1050" b="0">
                <a:solidFill>
                  <a:srgbClr val="607085"/>
                </a:solidFill>
                <a:latin typeface="Calibri" panose="020F0502020204030204"/>
                <a:ea typeface="Calibri" panose="020F0502020204030204"/>
                <a:cs typeface="Calibri" panose="020F0502020204030204"/>
              </a:defRPr>
            </a:lvl1pPr>
            <a:lvl2pPr algn="r">
              <a:buNone/>
              <a:defRPr sz="1050" b="0">
                <a:solidFill>
                  <a:srgbClr val="607085"/>
                </a:solidFill>
                <a:latin typeface="Calibri" panose="020F0502020204030204"/>
                <a:ea typeface="Calibri" panose="020F0502020204030204"/>
                <a:cs typeface="Calibri" panose="020F0502020204030204"/>
              </a:defRPr>
            </a:lvl2pPr>
            <a:lvl3pPr algn="r">
              <a:buNone/>
              <a:defRPr sz="1050" b="0">
                <a:solidFill>
                  <a:srgbClr val="607085"/>
                </a:solidFill>
                <a:latin typeface="Calibri" panose="020F0502020204030204"/>
                <a:ea typeface="Calibri" panose="020F0502020204030204"/>
                <a:cs typeface="Calibri" panose="020F0502020204030204"/>
              </a:defRPr>
            </a:lvl3pPr>
            <a:lvl4pPr algn="r">
              <a:buNone/>
              <a:defRPr sz="1050" b="0">
                <a:solidFill>
                  <a:srgbClr val="607085"/>
                </a:solidFill>
                <a:latin typeface="Calibri" panose="020F0502020204030204"/>
                <a:ea typeface="Calibri" panose="020F0502020204030204"/>
                <a:cs typeface="Calibri" panose="020F0502020204030204"/>
              </a:defRPr>
            </a:lvl4pPr>
            <a:lvl5pPr algn="r">
              <a:buNone/>
              <a:defRPr sz="1050" b="0">
                <a:solidFill>
                  <a:srgbClr val="607085"/>
                </a:solidFill>
                <a:latin typeface="Calibri" panose="020F0502020204030204"/>
                <a:ea typeface="Calibri" panose="020F0502020204030204"/>
                <a:cs typeface="Calibri" panose="020F0502020204030204"/>
              </a:defRPr>
            </a:lvl5pPr>
            <a:lvl6pPr algn="r">
              <a:buNone/>
              <a:defRPr sz="1050" b="0">
                <a:solidFill>
                  <a:srgbClr val="607085"/>
                </a:solidFill>
                <a:latin typeface="Calibri" panose="020F0502020204030204"/>
                <a:ea typeface="Calibri" panose="020F0502020204030204"/>
                <a:cs typeface="Calibri" panose="020F0502020204030204"/>
              </a:defRPr>
            </a:lvl6pPr>
            <a:lvl7pPr algn="r">
              <a:buNone/>
              <a:defRPr sz="1050" b="0">
                <a:solidFill>
                  <a:srgbClr val="607085"/>
                </a:solidFill>
                <a:latin typeface="Calibri" panose="020F0502020204030204"/>
                <a:ea typeface="Calibri" panose="020F0502020204030204"/>
                <a:cs typeface="Calibri" panose="020F0502020204030204"/>
              </a:defRPr>
            </a:lvl7pPr>
            <a:lvl8pPr algn="r">
              <a:buNone/>
              <a:defRPr sz="1050" b="0">
                <a:solidFill>
                  <a:srgbClr val="607085"/>
                </a:solidFill>
                <a:latin typeface="Calibri" panose="020F0502020204030204"/>
                <a:ea typeface="Calibri" panose="020F0502020204030204"/>
                <a:cs typeface="Calibri" panose="020F0502020204030204"/>
              </a:defRPr>
            </a:lvl8pPr>
            <a:lvl9pPr algn="r">
              <a:buNone/>
              <a:defRPr sz="1050" b="0">
                <a:solidFill>
                  <a:srgbClr val="607085"/>
                </a:solidFill>
                <a:latin typeface="Calibri" panose="020F0502020204030204"/>
                <a:ea typeface="Calibri" panose="020F0502020204030204"/>
                <a:cs typeface="Calibri" panose="020F0502020204030204"/>
              </a:defRPr>
            </a:lvl9pPr>
          </a:lstStyle>
          <a:p>
            <a:pPr algn="r">
              <a:buNone/>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11</a:t>
            </a:r>
            <a:endParaRPr sz="1050" b="0">
              <a:solidFill>
                <a:srgbClr val="607085"/>
              </a:solidFill>
              <a:latin typeface="Calibri" panose="020F0502020204030204"/>
              <a:ea typeface="Calibri" panose="020F0502020204030204"/>
              <a:cs typeface="Calibri" panose="020F0502020204030204"/>
            </a:endParaRPr>
          </a:p>
        </p:txBody>
      </p:sp>
      <p:sp>
        <p:nvSpPr>
          <p:cNvPr id="6" name="case-label"/>
          <p:cNvSpPr>
            <a:spLocks noGrp="1"/>
          </p:cNvSpPr>
          <p:nvPr/>
        </p:nvSpPr>
        <p:spPr>
          <a:xfrm>
            <a:off x="666750" y="1323975"/>
            <a:ext cx="6572250" cy="266700"/>
          </a:xfrm>
          <a:prstGeom prst="rect">
            <a:avLst/>
          </a:prstGeom>
          <a:noFill/>
          <a:ln w="0">
            <a:noFill/>
            <a:prstDash val="solid"/>
          </a:ln>
        </p:spPr>
        <p:txBody>
          <a:bodyPr anchor="ctr"/>
          <a:lstStyle>
            <a:defPPr algn="l">
              <a:defRPr sz="1200" b="1">
                <a:solidFill>
                  <a:srgbClr val="1C3A5E"/>
                </a:solidFill>
                <a:latin typeface="Calibri" panose="020F0502020204030204"/>
                <a:ea typeface="Calibri" panose="020F0502020204030204"/>
                <a:cs typeface="Calibri" panose="020F0502020204030204"/>
              </a:defRPr>
            </a:defPPr>
            <a:lvl1pPr algn="l">
              <a:buNone/>
              <a:defRPr sz="1200" b="1">
                <a:solidFill>
                  <a:srgbClr val="1C3A5E"/>
                </a:solidFill>
                <a:latin typeface="Calibri" panose="020F0502020204030204"/>
                <a:ea typeface="Calibri" panose="020F0502020204030204"/>
                <a:cs typeface="Calibri" panose="020F0502020204030204"/>
              </a:defRPr>
            </a:lvl1pPr>
            <a:lvl2pPr algn="l">
              <a:buNone/>
              <a:defRPr sz="1200" b="1">
                <a:solidFill>
                  <a:srgbClr val="1C3A5E"/>
                </a:solidFill>
                <a:latin typeface="Calibri" panose="020F0502020204030204"/>
                <a:ea typeface="Calibri" panose="020F0502020204030204"/>
                <a:cs typeface="Calibri" panose="020F0502020204030204"/>
              </a:defRPr>
            </a:lvl2pPr>
            <a:lvl3pPr algn="l">
              <a:buNone/>
              <a:defRPr sz="1200" b="1">
                <a:solidFill>
                  <a:srgbClr val="1C3A5E"/>
                </a:solidFill>
                <a:latin typeface="Calibri" panose="020F0502020204030204"/>
                <a:ea typeface="Calibri" panose="020F0502020204030204"/>
                <a:cs typeface="Calibri" panose="020F0502020204030204"/>
              </a:defRPr>
            </a:lvl3pPr>
            <a:lvl4pPr algn="l">
              <a:buNone/>
              <a:defRPr sz="1200" b="1">
                <a:solidFill>
                  <a:srgbClr val="1C3A5E"/>
                </a:solidFill>
                <a:latin typeface="Calibri" panose="020F0502020204030204"/>
                <a:ea typeface="Calibri" panose="020F0502020204030204"/>
                <a:cs typeface="Calibri" panose="020F0502020204030204"/>
              </a:defRPr>
            </a:lvl4pPr>
            <a:lvl5pPr algn="l">
              <a:buNone/>
              <a:defRPr sz="1200" b="1">
                <a:solidFill>
                  <a:srgbClr val="1C3A5E"/>
                </a:solidFill>
                <a:latin typeface="Calibri" panose="020F0502020204030204"/>
                <a:ea typeface="Calibri" panose="020F0502020204030204"/>
                <a:cs typeface="Calibri" panose="020F0502020204030204"/>
              </a:defRPr>
            </a:lvl5pPr>
            <a:lvl6pPr algn="l">
              <a:buNone/>
              <a:defRPr sz="1200" b="1">
                <a:solidFill>
                  <a:srgbClr val="1C3A5E"/>
                </a:solidFill>
                <a:latin typeface="Calibri" panose="020F0502020204030204"/>
                <a:ea typeface="Calibri" panose="020F0502020204030204"/>
                <a:cs typeface="Calibri" panose="020F0502020204030204"/>
              </a:defRPr>
            </a:lvl6pPr>
            <a:lvl7pPr algn="l">
              <a:buNone/>
              <a:defRPr sz="1200" b="1">
                <a:solidFill>
                  <a:srgbClr val="1C3A5E"/>
                </a:solidFill>
                <a:latin typeface="Calibri" panose="020F0502020204030204"/>
                <a:ea typeface="Calibri" panose="020F0502020204030204"/>
                <a:cs typeface="Calibri" panose="020F0502020204030204"/>
              </a:defRPr>
            </a:lvl7pPr>
            <a:lvl8pPr algn="l">
              <a:buNone/>
              <a:defRPr sz="1200" b="1">
                <a:solidFill>
                  <a:srgbClr val="1C3A5E"/>
                </a:solidFill>
                <a:latin typeface="Calibri" panose="020F0502020204030204"/>
                <a:ea typeface="Calibri" panose="020F0502020204030204"/>
                <a:cs typeface="Calibri" panose="020F0502020204030204"/>
              </a:defRPr>
            </a:lvl8pPr>
            <a:lvl9pPr algn="l">
              <a:buNone/>
              <a:defRPr sz="1200" b="1">
                <a:solidFill>
                  <a:srgbClr val="1C3A5E"/>
                </a:solidFill>
                <a:latin typeface="Calibri" panose="020F0502020204030204"/>
                <a:ea typeface="Calibri" panose="020F0502020204030204"/>
                <a:cs typeface="Calibri" panose="020F0502020204030204"/>
              </a:defRPr>
            </a:lvl9pPr>
          </a:lstStyle>
          <a:p>
            <a:pPr algn="l">
              <a:buNone/>
              <a:defRPr sz="1200" b="1">
                <a:solidFill>
                  <a:srgbClr val="1C3A5E"/>
                </a:solidFill>
                <a:latin typeface="Calibri" panose="020F0502020204030204"/>
                <a:ea typeface="Calibri" panose="020F0502020204030204"/>
                <a:cs typeface="Calibri" panose="020F0502020204030204"/>
              </a:defRPr>
            </a:pPr>
            <a:r>
              <a:rPr sz="1200" b="1">
                <a:solidFill>
                  <a:srgbClr val="1C3A5E"/>
                </a:solidFill>
                <a:latin typeface="Calibri" panose="020F0502020204030204"/>
                <a:ea typeface="Calibri" panose="020F0502020204030204"/>
                <a:cs typeface="Calibri" panose="020F0502020204030204"/>
              </a:rPr>
              <a:t>CASE</a:t>
            </a:r>
            <a:endParaRPr sz="1200" b="1">
              <a:solidFill>
                <a:srgbClr val="1C3A5E"/>
              </a:solidFill>
              <a:latin typeface="Calibri" panose="020F0502020204030204"/>
              <a:ea typeface="Calibri" panose="020F0502020204030204"/>
              <a:cs typeface="Calibri" panose="020F0502020204030204"/>
            </a:endParaRPr>
          </a:p>
        </p:txBody>
      </p:sp>
      <p:sp>
        <p:nvSpPr>
          <p:cNvPr id="7" name="choice-label"/>
          <p:cNvSpPr>
            <a:spLocks noGrp="1"/>
          </p:cNvSpPr>
          <p:nvPr/>
        </p:nvSpPr>
        <p:spPr>
          <a:xfrm>
            <a:off x="7667625" y="1323975"/>
            <a:ext cx="3857625" cy="266700"/>
          </a:xfrm>
          <a:prstGeom prst="rect">
            <a:avLst/>
          </a:prstGeom>
          <a:noFill/>
          <a:ln w="0">
            <a:noFill/>
            <a:prstDash val="solid"/>
          </a:ln>
        </p:spPr>
        <p:txBody>
          <a:bodyPr anchor="ctr"/>
          <a:lstStyle>
            <a:defPPr algn="l">
              <a:defRPr sz="1200" b="1">
                <a:solidFill>
                  <a:srgbClr val="1C3A5E"/>
                </a:solidFill>
                <a:latin typeface="Calibri" panose="020F0502020204030204"/>
                <a:ea typeface="Calibri" panose="020F0502020204030204"/>
                <a:cs typeface="Calibri" panose="020F0502020204030204"/>
              </a:defRPr>
            </a:defPPr>
            <a:lvl1pPr algn="l">
              <a:buNone/>
              <a:defRPr sz="1200" b="1">
                <a:solidFill>
                  <a:srgbClr val="1C3A5E"/>
                </a:solidFill>
                <a:latin typeface="Calibri" panose="020F0502020204030204"/>
                <a:ea typeface="Calibri" panose="020F0502020204030204"/>
                <a:cs typeface="Calibri" panose="020F0502020204030204"/>
              </a:defRPr>
            </a:lvl1pPr>
            <a:lvl2pPr algn="l">
              <a:buNone/>
              <a:defRPr sz="1200" b="1">
                <a:solidFill>
                  <a:srgbClr val="1C3A5E"/>
                </a:solidFill>
                <a:latin typeface="Calibri" panose="020F0502020204030204"/>
                <a:ea typeface="Calibri" panose="020F0502020204030204"/>
                <a:cs typeface="Calibri" panose="020F0502020204030204"/>
              </a:defRPr>
            </a:lvl2pPr>
            <a:lvl3pPr algn="l">
              <a:buNone/>
              <a:defRPr sz="1200" b="1">
                <a:solidFill>
                  <a:srgbClr val="1C3A5E"/>
                </a:solidFill>
                <a:latin typeface="Calibri" panose="020F0502020204030204"/>
                <a:ea typeface="Calibri" panose="020F0502020204030204"/>
                <a:cs typeface="Calibri" panose="020F0502020204030204"/>
              </a:defRPr>
            </a:lvl3pPr>
            <a:lvl4pPr algn="l">
              <a:buNone/>
              <a:defRPr sz="1200" b="1">
                <a:solidFill>
                  <a:srgbClr val="1C3A5E"/>
                </a:solidFill>
                <a:latin typeface="Calibri" panose="020F0502020204030204"/>
                <a:ea typeface="Calibri" panose="020F0502020204030204"/>
                <a:cs typeface="Calibri" panose="020F0502020204030204"/>
              </a:defRPr>
            </a:lvl4pPr>
            <a:lvl5pPr algn="l">
              <a:buNone/>
              <a:defRPr sz="1200" b="1">
                <a:solidFill>
                  <a:srgbClr val="1C3A5E"/>
                </a:solidFill>
                <a:latin typeface="Calibri" panose="020F0502020204030204"/>
                <a:ea typeface="Calibri" panose="020F0502020204030204"/>
                <a:cs typeface="Calibri" panose="020F0502020204030204"/>
              </a:defRPr>
            </a:lvl5pPr>
            <a:lvl6pPr algn="l">
              <a:buNone/>
              <a:defRPr sz="1200" b="1">
                <a:solidFill>
                  <a:srgbClr val="1C3A5E"/>
                </a:solidFill>
                <a:latin typeface="Calibri" panose="020F0502020204030204"/>
                <a:ea typeface="Calibri" panose="020F0502020204030204"/>
                <a:cs typeface="Calibri" panose="020F0502020204030204"/>
              </a:defRPr>
            </a:lvl6pPr>
            <a:lvl7pPr algn="l">
              <a:buNone/>
              <a:defRPr sz="1200" b="1">
                <a:solidFill>
                  <a:srgbClr val="1C3A5E"/>
                </a:solidFill>
                <a:latin typeface="Calibri" panose="020F0502020204030204"/>
                <a:ea typeface="Calibri" panose="020F0502020204030204"/>
                <a:cs typeface="Calibri" panose="020F0502020204030204"/>
              </a:defRPr>
            </a:lvl7pPr>
            <a:lvl8pPr algn="l">
              <a:buNone/>
              <a:defRPr sz="1200" b="1">
                <a:solidFill>
                  <a:srgbClr val="1C3A5E"/>
                </a:solidFill>
                <a:latin typeface="Calibri" panose="020F0502020204030204"/>
                <a:ea typeface="Calibri" panose="020F0502020204030204"/>
                <a:cs typeface="Calibri" panose="020F0502020204030204"/>
              </a:defRPr>
            </a:lvl8pPr>
            <a:lvl9pPr algn="l">
              <a:buNone/>
              <a:defRPr sz="1200" b="1">
                <a:solidFill>
                  <a:srgbClr val="1C3A5E"/>
                </a:solidFill>
                <a:latin typeface="Calibri" panose="020F0502020204030204"/>
                <a:ea typeface="Calibri" panose="020F0502020204030204"/>
                <a:cs typeface="Calibri" panose="020F0502020204030204"/>
              </a:defRPr>
            </a:lvl9pPr>
          </a:lstStyle>
          <a:p>
            <a:pPr algn="l">
              <a:buNone/>
              <a:defRPr sz="1200" b="1">
                <a:solidFill>
                  <a:srgbClr val="1C3A5E"/>
                </a:solidFill>
                <a:latin typeface="Calibri" panose="020F0502020204030204"/>
                <a:ea typeface="Calibri" panose="020F0502020204030204"/>
                <a:cs typeface="Calibri" panose="020F0502020204030204"/>
              </a:defRPr>
            </a:pPr>
            <a:r>
              <a:rPr sz="1200" b="1">
                <a:solidFill>
                  <a:srgbClr val="1C3A5E"/>
                </a:solidFill>
                <a:latin typeface="Calibri" panose="020F0502020204030204"/>
                <a:ea typeface="Calibri" panose="020F0502020204030204"/>
                <a:cs typeface="Calibri" panose="020F0502020204030204"/>
              </a:rPr>
              <a:t>CHOOSE THE BEST FIT</a:t>
            </a:r>
            <a:endParaRPr sz="1200" b="1">
              <a:solidFill>
                <a:srgbClr val="1C3A5E"/>
              </a:solidFill>
              <a:latin typeface="Calibri" panose="020F0502020204030204"/>
              <a:ea typeface="Calibri" panose="020F0502020204030204"/>
              <a:cs typeface="Calibri" panose="020F0502020204030204"/>
            </a:endParaRPr>
          </a:p>
        </p:txBody>
      </p:sp>
      <p:sp>
        <p:nvSpPr>
          <p:cNvPr id="8" name="column-divider"/>
          <p:cNvSpPr>
            <a:spLocks noGrp="1"/>
          </p:cNvSpPr>
          <p:nvPr/>
        </p:nvSpPr>
        <p:spPr>
          <a:xfrm>
            <a:off x="7410450" y="1323975"/>
            <a:ext cx="19050" cy="4000500"/>
          </a:xfrm>
          <a:prstGeom prst="rect">
            <a:avLst/>
          </a:prstGeom>
          <a:solidFill>
            <a:srgbClr val="C7D2DF"/>
          </a:solidFill>
          <a:ln w="0">
            <a:solidFill>
              <a:srgbClr val="C7D2DF"/>
            </a:solidFill>
            <a:prstDash val="solid"/>
          </a:ln>
        </p:spPr>
      </p:sp>
      <p:sp>
        <p:nvSpPr>
          <p:cNvPr id="9" name="case-description"/>
          <p:cNvSpPr>
            <a:spLocks noGrp="1"/>
          </p:cNvSpPr>
          <p:nvPr/>
        </p:nvSpPr>
        <p:spPr>
          <a:xfrm>
            <a:off x="666750" y="1685925"/>
            <a:ext cx="6572250" cy="3219450"/>
          </a:xfrm>
          <a:prstGeom prst="rect">
            <a:avLst/>
          </a:prstGeom>
          <a:noFill/>
          <a:ln w="0">
            <a:noFill/>
            <a:prstDash val="solid"/>
          </a:ln>
        </p:spPr>
        <p:txBody>
          <a:bodyPr anchor="ctr"/>
          <a:lstStyle>
            <a:defPPr algn="l">
              <a:defRPr sz="1350" b="0">
                <a:solidFill>
                  <a:srgbClr val="222222"/>
                </a:solidFill>
                <a:latin typeface="Calibri" panose="020F0502020204030204"/>
                <a:ea typeface="Calibri" panose="020F0502020204030204"/>
                <a:cs typeface="Calibri" panose="020F0502020204030204"/>
              </a:defRPr>
            </a:defPPr>
            <a:lvl1pPr algn="l">
              <a:buNone/>
              <a:defRPr sz="1350" b="0">
                <a:solidFill>
                  <a:srgbClr val="222222"/>
                </a:solidFill>
                <a:latin typeface="Calibri" panose="020F0502020204030204"/>
                <a:ea typeface="Calibri" panose="020F0502020204030204"/>
                <a:cs typeface="Calibri" panose="020F0502020204030204"/>
              </a:defRPr>
            </a:lvl1pPr>
            <a:lvl2pPr algn="l">
              <a:buNone/>
              <a:defRPr sz="1350" b="0">
                <a:solidFill>
                  <a:srgbClr val="222222"/>
                </a:solidFill>
                <a:latin typeface="Calibri" panose="020F0502020204030204"/>
                <a:ea typeface="Calibri" panose="020F0502020204030204"/>
                <a:cs typeface="Calibri" panose="020F0502020204030204"/>
              </a:defRPr>
            </a:lvl2pPr>
            <a:lvl3pPr algn="l">
              <a:buNone/>
              <a:defRPr sz="1350" b="0">
                <a:solidFill>
                  <a:srgbClr val="222222"/>
                </a:solidFill>
                <a:latin typeface="Calibri" panose="020F0502020204030204"/>
                <a:ea typeface="Calibri" panose="020F0502020204030204"/>
                <a:cs typeface="Calibri" panose="020F0502020204030204"/>
              </a:defRPr>
            </a:lvl3pPr>
            <a:lvl4pPr algn="l">
              <a:buNone/>
              <a:defRPr sz="1350" b="0">
                <a:solidFill>
                  <a:srgbClr val="222222"/>
                </a:solidFill>
                <a:latin typeface="Calibri" panose="020F0502020204030204"/>
                <a:ea typeface="Calibri" panose="020F0502020204030204"/>
                <a:cs typeface="Calibri" panose="020F0502020204030204"/>
              </a:defRPr>
            </a:lvl4pPr>
            <a:lvl5pPr algn="l">
              <a:buNone/>
              <a:defRPr sz="1350" b="0">
                <a:solidFill>
                  <a:srgbClr val="222222"/>
                </a:solidFill>
                <a:latin typeface="Calibri" panose="020F0502020204030204"/>
                <a:ea typeface="Calibri" panose="020F0502020204030204"/>
                <a:cs typeface="Calibri" panose="020F0502020204030204"/>
              </a:defRPr>
            </a:lvl5pPr>
            <a:lvl6pPr algn="l">
              <a:buNone/>
              <a:defRPr sz="1350" b="0">
                <a:solidFill>
                  <a:srgbClr val="222222"/>
                </a:solidFill>
                <a:latin typeface="Calibri" panose="020F0502020204030204"/>
                <a:ea typeface="Calibri" panose="020F0502020204030204"/>
                <a:cs typeface="Calibri" panose="020F0502020204030204"/>
              </a:defRPr>
            </a:lvl6pPr>
            <a:lvl7pPr algn="l">
              <a:buNone/>
              <a:defRPr sz="1350" b="0">
                <a:solidFill>
                  <a:srgbClr val="222222"/>
                </a:solidFill>
                <a:latin typeface="Calibri" panose="020F0502020204030204"/>
                <a:ea typeface="Calibri" panose="020F0502020204030204"/>
                <a:cs typeface="Calibri" panose="020F0502020204030204"/>
              </a:defRPr>
            </a:lvl7pPr>
            <a:lvl8pPr algn="l">
              <a:buNone/>
              <a:defRPr sz="1350" b="0">
                <a:solidFill>
                  <a:srgbClr val="222222"/>
                </a:solidFill>
                <a:latin typeface="Calibri" panose="020F0502020204030204"/>
                <a:ea typeface="Calibri" panose="020F0502020204030204"/>
                <a:cs typeface="Calibri" panose="020F0502020204030204"/>
              </a:defRPr>
            </a:lvl8pPr>
            <a:lvl9pPr algn="l">
              <a:buNone/>
              <a:defRPr sz="1350" b="0">
                <a:solidFill>
                  <a:srgbClr val="222222"/>
                </a:solidFill>
                <a:latin typeface="Calibri" panose="020F0502020204030204"/>
                <a:ea typeface="Calibri" panose="020F0502020204030204"/>
                <a:cs typeface="Calibri" panose="020F0502020204030204"/>
              </a:defRPr>
            </a:lvl9pPr>
          </a:lstStyle>
          <a:p>
            <a:pPr algn="l">
              <a:buNone/>
              <a:defRPr sz="1350" b="0">
                <a:solidFill>
                  <a:srgbClr val="222222"/>
                </a:solidFill>
                <a:latin typeface="Calibri" panose="020F0502020204030204"/>
                <a:ea typeface="Calibri" panose="020F0502020204030204"/>
                <a:cs typeface="Calibri" panose="020F0502020204030204"/>
              </a:defRPr>
            </a:pPr>
            <a:r>
              <a:rPr sz="1350" b="0">
                <a:solidFill>
                  <a:srgbClr val="222222"/>
                </a:solidFill>
                <a:latin typeface="Calibri" panose="020F0502020204030204"/>
                <a:ea typeface="Calibri" panose="020F0502020204030204"/>
                <a:cs typeface="Calibri" panose="020F0502020204030204"/>
              </a:rPr>
              <a:t>In March 2017, Equifax received an alert about a serious vulnerability in Apache Struts, software used on a company website. The Federal Trade Commission later alleged that Equifax did not ensure the required security update reached every vulnerable system. A company scan also failed to identify at least one unpatched system.</a:t>
            </a:r>
            <a:endParaRPr sz="1350" b="0">
              <a:solidFill>
                <a:srgbClr val="222222"/>
              </a:solidFill>
              <a:latin typeface="Calibri" panose="020F0502020204030204"/>
              <a:ea typeface="Calibri" panose="020F0502020204030204"/>
              <a:cs typeface="Calibri" panose="020F0502020204030204"/>
            </a:endParaRPr>
          </a:p>
          <a:p>
            <a:endParaRPr sz="1350"/>
          </a:p>
          <a:p>
            <a:pPr algn="l">
              <a:buNone/>
              <a:defRPr sz="1350" b="0">
                <a:solidFill>
                  <a:srgbClr val="222222"/>
                </a:solidFill>
                <a:latin typeface="Calibri" panose="020F0502020204030204"/>
                <a:ea typeface="Calibri" panose="020F0502020204030204"/>
                <a:cs typeface="Calibri" panose="020F0502020204030204"/>
              </a:defRPr>
            </a:pPr>
            <a:r>
              <a:rPr sz="1350" b="0">
                <a:solidFill>
                  <a:srgbClr val="222222"/>
                </a:solidFill>
                <a:latin typeface="Calibri" panose="020F0502020204030204"/>
                <a:ea typeface="Calibri" panose="020F0502020204030204"/>
                <a:cs typeface="Calibri" panose="020F0502020204030204"/>
              </a:rPr>
              <a:t>Attackers exploited the vulnerability between May and July 2017 and accessed personal information. Equifax disclosed the breach in September. For this question, focus on the response to the security alert and the failure to verify that the patch had been installed. The later change in the estimated number of affected people is not, by itself, proof of intentional deception.</a:t>
            </a:r>
            <a:endParaRPr sz="1350" b="0">
              <a:solidFill>
                <a:srgbClr val="222222"/>
              </a:solidFill>
              <a:latin typeface="Calibri" panose="020F0502020204030204"/>
              <a:ea typeface="Calibri" panose="020F0502020204030204"/>
              <a:cs typeface="Calibri" panose="020F0502020204030204"/>
            </a:endParaRPr>
          </a:p>
        </p:txBody>
      </p:sp>
      <p:sp>
        <p:nvSpPr>
          <p:cNvPr id="10" name="case-source"/>
          <p:cNvSpPr>
            <a:spLocks noGrp="1"/>
          </p:cNvSpPr>
          <p:nvPr/>
        </p:nvSpPr>
        <p:spPr>
          <a:xfrm>
            <a:off x="666750" y="5048250"/>
            <a:ext cx="6572250" cy="600075"/>
          </a:xfrm>
          <a:prstGeom prst="rect">
            <a:avLst/>
          </a:prstGeom>
          <a:noFill/>
          <a:ln w="0">
            <a:noFill/>
            <a:prstDash val="solid"/>
          </a:ln>
        </p:spPr>
        <p:txBody>
          <a:bodyPr anchor="ctr"/>
          <a:lstStyle>
            <a:defPPr algn="l">
              <a:defRPr sz="900" b="0">
                <a:solidFill>
                  <a:srgbClr val="5D718A"/>
                </a:solidFill>
                <a:latin typeface="Calibri" panose="020F0502020204030204"/>
                <a:ea typeface="Calibri" panose="020F0502020204030204"/>
                <a:cs typeface="Calibri" panose="020F0502020204030204"/>
              </a:defRPr>
            </a:defPPr>
            <a:lvl1pPr algn="l">
              <a:buNone/>
              <a:defRPr sz="900" b="0">
                <a:solidFill>
                  <a:srgbClr val="5D718A"/>
                </a:solidFill>
                <a:latin typeface="Calibri" panose="020F0502020204030204"/>
                <a:ea typeface="Calibri" panose="020F0502020204030204"/>
                <a:cs typeface="Calibri" panose="020F0502020204030204"/>
              </a:defRPr>
            </a:lvl1pPr>
            <a:lvl2pPr algn="l">
              <a:buNone/>
              <a:defRPr sz="900" b="0">
                <a:solidFill>
                  <a:srgbClr val="5D718A"/>
                </a:solidFill>
                <a:latin typeface="Calibri" panose="020F0502020204030204"/>
                <a:ea typeface="Calibri" panose="020F0502020204030204"/>
                <a:cs typeface="Calibri" panose="020F0502020204030204"/>
              </a:defRPr>
            </a:lvl2pPr>
            <a:lvl3pPr algn="l">
              <a:buNone/>
              <a:defRPr sz="900" b="0">
                <a:solidFill>
                  <a:srgbClr val="5D718A"/>
                </a:solidFill>
                <a:latin typeface="Calibri" panose="020F0502020204030204"/>
                <a:ea typeface="Calibri" panose="020F0502020204030204"/>
                <a:cs typeface="Calibri" panose="020F0502020204030204"/>
              </a:defRPr>
            </a:lvl3pPr>
            <a:lvl4pPr algn="l">
              <a:buNone/>
              <a:defRPr sz="900" b="0">
                <a:solidFill>
                  <a:srgbClr val="5D718A"/>
                </a:solidFill>
                <a:latin typeface="Calibri" panose="020F0502020204030204"/>
                <a:ea typeface="Calibri" panose="020F0502020204030204"/>
                <a:cs typeface="Calibri" panose="020F0502020204030204"/>
              </a:defRPr>
            </a:lvl4pPr>
            <a:lvl5pPr algn="l">
              <a:buNone/>
              <a:defRPr sz="900" b="0">
                <a:solidFill>
                  <a:srgbClr val="5D718A"/>
                </a:solidFill>
                <a:latin typeface="Calibri" panose="020F0502020204030204"/>
                <a:ea typeface="Calibri" panose="020F0502020204030204"/>
                <a:cs typeface="Calibri" panose="020F0502020204030204"/>
              </a:defRPr>
            </a:lvl5pPr>
            <a:lvl6pPr algn="l">
              <a:buNone/>
              <a:defRPr sz="900" b="0">
                <a:solidFill>
                  <a:srgbClr val="5D718A"/>
                </a:solidFill>
                <a:latin typeface="Calibri" panose="020F0502020204030204"/>
                <a:ea typeface="Calibri" panose="020F0502020204030204"/>
                <a:cs typeface="Calibri" panose="020F0502020204030204"/>
              </a:defRPr>
            </a:lvl6pPr>
            <a:lvl7pPr algn="l">
              <a:buNone/>
              <a:defRPr sz="900" b="0">
                <a:solidFill>
                  <a:srgbClr val="5D718A"/>
                </a:solidFill>
                <a:latin typeface="Calibri" panose="020F0502020204030204"/>
                <a:ea typeface="Calibri" panose="020F0502020204030204"/>
                <a:cs typeface="Calibri" panose="020F0502020204030204"/>
              </a:defRPr>
            </a:lvl7pPr>
            <a:lvl8pPr algn="l">
              <a:buNone/>
              <a:defRPr sz="900" b="0">
                <a:solidFill>
                  <a:srgbClr val="5D718A"/>
                </a:solidFill>
                <a:latin typeface="Calibri" panose="020F0502020204030204"/>
                <a:ea typeface="Calibri" panose="020F0502020204030204"/>
                <a:cs typeface="Calibri" panose="020F0502020204030204"/>
              </a:defRPr>
            </a:lvl8pPr>
            <a:lvl9pPr algn="l">
              <a:buNone/>
              <a:defRPr sz="900" b="0">
                <a:solidFill>
                  <a:srgbClr val="5D718A"/>
                </a:solidFill>
                <a:latin typeface="Calibri" panose="020F0502020204030204"/>
                <a:ea typeface="Calibri" panose="020F0502020204030204"/>
                <a:cs typeface="Calibri" panose="020F0502020204030204"/>
              </a:defRPr>
            </a:lvl9pPr>
          </a:lstStyle>
          <a:p>
            <a:pPr algn="l">
              <a:buNone/>
              <a:defRPr sz="900" b="0">
                <a:solidFill>
                  <a:srgbClr val="5D718A"/>
                </a:solidFill>
                <a:latin typeface="Calibri" panose="020F0502020204030204"/>
                <a:ea typeface="Calibri" panose="020F0502020204030204"/>
                <a:cs typeface="Calibri" panose="020F0502020204030204"/>
              </a:defRPr>
            </a:pPr>
            <a:r>
              <a:rPr sz="900" b="0">
                <a:solidFill>
                  <a:srgbClr val="5D718A"/>
                </a:solidFill>
                <a:latin typeface="Calibri" panose="020F0502020204030204"/>
                <a:ea typeface="Calibri" panose="020F0502020204030204"/>
                <a:cs typeface="Calibri" panose="020F0502020204030204"/>
              </a:rPr>
              <a:t>Sources: U.S. Federal Trade Commission, Equifax complaint and settlement (2019); Equifax, cybersecurity incident notice (2017).</a:t>
            </a:r>
            <a:endParaRPr sz="900" b="0">
              <a:solidFill>
                <a:srgbClr val="5D718A"/>
              </a:solidFill>
              <a:latin typeface="Calibri" panose="020F0502020204030204"/>
              <a:ea typeface="Calibri" panose="020F0502020204030204"/>
              <a:cs typeface="Calibri" panose="020F0502020204030204"/>
            </a:endParaRPr>
          </a:p>
        </p:txBody>
      </p:sp>
      <p:sp>
        <p:nvSpPr>
          <p:cNvPr id="11" name="student-instruction"/>
          <p:cNvSpPr>
            <a:spLocks noGrp="1"/>
          </p:cNvSpPr>
          <p:nvPr/>
        </p:nvSpPr>
        <p:spPr>
          <a:xfrm>
            <a:off x="7667625" y="1676400"/>
            <a:ext cx="3857625" cy="647700"/>
          </a:xfrm>
          <a:prstGeom prst="rect">
            <a:avLst/>
          </a:prstGeom>
          <a:noFill/>
          <a:ln w="0">
            <a:noFill/>
            <a:prstDash val="solid"/>
          </a:ln>
        </p:spPr>
        <p:txBody>
          <a:bodyPr anchor="ctr"/>
          <a:lstStyle>
            <a:defPPr algn="l">
              <a:defRPr sz="1125" b="0">
                <a:solidFill>
                  <a:srgbClr val="444444"/>
                </a:solidFill>
                <a:latin typeface="Calibri" panose="020F0502020204030204"/>
                <a:ea typeface="Calibri" panose="020F0502020204030204"/>
                <a:cs typeface="Calibri" panose="020F0502020204030204"/>
              </a:defRPr>
            </a:defPPr>
            <a:lvl1pPr algn="l">
              <a:buNone/>
              <a:defRPr sz="1125" b="0">
                <a:solidFill>
                  <a:srgbClr val="444444"/>
                </a:solidFill>
                <a:latin typeface="Calibri" panose="020F0502020204030204"/>
                <a:ea typeface="Calibri" panose="020F0502020204030204"/>
                <a:cs typeface="Calibri" panose="020F0502020204030204"/>
              </a:defRPr>
            </a:lvl1pPr>
            <a:lvl2pPr algn="l">
              <a:buNone/>
              <a:defRPr sz="1125" b="0">
                <a:solidFill>
                  <a:srgbClr val="444444"/>
                </a:solidFill>
                <a:latin typeface="Calibri" panose="020F0502020204030204"/>
                <a:ea typeface="Calibri" panose="020F0502020204030204"/>
                <a:cs typeface="Calibri" panose="020F0502020204030204"/>
              </a:defRPr>
            </a:lvl2pPr>
            <a:lvl3pPr algn="l">
              <a:buNone/>
              <a:defRPr sz="1125" b="0">
                <a:solidFill>
                  <a:srgbClr val="444444"/>
                </a:solidFill>
                <a:latin typeface="Calibri" panose="020F0502020204030204"/>
                <a:ea typeface="Calibri" panose="020F0502020204030204"/>
                <a:cs typeface="Calibri" panose="020F0502020204030204"/>
              </a:defRPr>
            </a:lvl3pPr>
            <a:lvl4pPr algn="l">
              <a:buNone/>
              <a:defRPr sz="1125" b="0">
                <a:solidFill>
                  <a:srgbClr val="444444"/>
                </a:solidFill>
                <a:latin typeface="Calibri" panose="020F0502020204030204"/>
                <a:ea typeface="Calibri" panose="020F0502020204030204"/>
                <a:cs typeface="Calibri" panose="020F0502020204030204"/>
              </a:defRPr>
            </a:lvl4pPr>
            <a:lvl5pPr algn="l">
              <a:buNone/>
              <a:defRPr sz="1125" b="0">
                <a:solidFill>
                  <a:srgbClr val="444444"/>
                </a:solidFill>
                <a:latin typeface="Calibri" panose="020F0502020204030204"/>
                <a:ea typeface="Calibri" panose="020F0502020204030204"/>
                <a:cs typeface="Calibri" panose="020F0502020204030204"/>
              </a:defRPr>
            </a:lvl5pPr>
            <a:lvl6pPr algn="l">
              <a:buNone/>
              <a:defRPr sz="1125" b="0">
                <a:solidFill>
                  <a:srgbClr val="444444"/>
                </a:solidFill>
                <a:latin typeface="Calibri" panose="020F0502020204030204"/>
                <a:ea typeface="Calibri" panose="020F0502020204030204"/>
                <a:cs typeface="Calibri" panose="020F0502020204030204"/>
              </a:defRPr>
            </a:lvl6pPr>
            <a:lvl7pPr algn="l">
              <a:buNone/>
              <a:defRPr sz="1125" b="0">
                <a:solidFill>
                  <a:srgbClr val="444444"/>
                </a:solidFill>
                <a:latin typeface="Calibri" panose="020F0502020204030204"/>
                <a:ea typeface="Calibri" panose="020F0502020204030204"/>
                <a:cs typeface="Calibri" panose="020F0502020204030204"/>
              </a:defRPr>
            </a:lvl7pPr>
            <a:lvl8pPr algn="l">
              <a:buNone/>
              <a:defRPr sz="1125" b="0">
                <a:solidFill>
                  <a:srgbClr val="444444"/>
                </a:solidFill>
                <a:latin typeface="Calibri" panose="020F0502020204030204"/>
                <a:ea typeface="Calibri" panose="020F0502020204030204"/>
                <a:cs typeface="Calibri" panose="020F0502020204030204"/>
              </a:defRPr>
            </a:lvl8pPr>
            <a:lvl9pPr algn="l">
              <a:buNone/>
              <a:defRPr sz="1125" b="0">
                <a:solidFill>
                  <a:srgbClr val="444444"/>
                </a:solidFill>
                <a:latin typeface="Calibri" panose="020F0502020204030204"/>
                <a:ea typeface="Calibri" panose="020F0502020204030204"/>
                <a:cs typeface="Calibri" panose="020F0502020204030204"/>
              </a:defRPr>
            </a:lvl9pPr>
          </a:lstStyle>
          <a:p>
            <a:pPr algn="l">
              <a:buNone/>
              <a:defRPr sz="1125" b="0">
                <a:solidFill>
                  <a:srgbClr val="444444"/>
                </a:solidFill>
                <a:latin typeface="Calibri" panose="020F0502020204030204"/>
                <a:ea typeface="Calibri" panose="020F0502020204030204"/>
                <a:cs typeface="Calibri" panose="020F0502020204030204"/>
              </a:defRPr>
            </a:pPr>
            <a:r>
              <a:rPr sz="1125" b="0">
                <a:solidFill>
                  <a:srgbClr val="444444"/>
                </a:solidFill>
                <a:latin typeface="Calibri" panose="020F0502020204030204"/>
                <a:ea typeface="Calibri" panose="020F0502020204030204"/>
                <a:cs typeface="Calibri" panose="020F0502020204030204"/>
              </a:rPr>
              <a:t>Select one answer. Use a fact from the case to explain your choice. If you choose F, name at least two concepts.</a:t>
            </a:r>
            <a:endParaRPr sz="1125" b="0">
              <a:solidFill>
                <a:srgbClr val="444444"/>
              </a:solidFill>
              <a:latin typeface="Calibri" panose="020F0502020204030204"/>
              <a:ea typeface="Calibri" panose="020F0502020204030204"/>
              <a:cs typeface="Calibri" panose="020F0502020204030204"/>
            </a:endParaRPr>
          </a:p>
        </p:txBody>
      </p:sp>
      <p:sp>
        <p:nvSpPr>
          <p:cNvPr id="12" name="case-question"/>
          <p:cNvSpPr>
            <a:spLocks noGrp="1"/>
          </p:cNvSpPr>
          <p:nvPr/>
        </p:nvSpPr>
        <p:spPr>
          <a:xfrm>
            <a:off x="7667625" y="2390775"/>
            <a:ext cx="3857625" cy="647700"/>
          </a:xfrm>
          <a:prstGeom prst="rect">
            <a:avLst/>
          </a:prstGeom>
          <a:noFill/>
          <a:ln w="0">
            <a:noFill/>
            <a:prstDash val="solid"/>
          </a:ln>
        </p:spPr>
        <p:txBody>
          <a:bodyPr anchor="ctr"/>
          <a:lstStyle>
            <a:defPPr algn="l">
              <a:defRPr sz="1275" b="1">
                <a:solidFill>
                  <a:srgbClr val="222222"/>
                </a:solidFill>
                <a:latin typeface="Calibri" panose="020F0502020204030204"/>
                <a:ea typeface="Calibri" panose="020F0502020204030204"/>
                <a:cs typeface="Calibri" panose="020F0502020204030204"/>
              </a:defRPr>
            </a:defPPr>
            <a:lvl1pPr algn="l">
              <a:buNone/>
              <a:defRPr sz="1275" b="1">
                <a:solidFill>
                  <a:srgbClr val="222222"/>
                </a:solidFill>
                <a:latin typeface="Calibri" panose="020F0502020204030204"/>
                <a:ea typeface="Calibri" panose="020F0502020204030204"/>
                <a:cs typeface="Calibri" panose="020F0502020204030204"/>
              </a:defRPr>
            </a:lvl1pPr>
            <a:lvl2pPr algn="l">
              <a:buNone/>
              <a:defRPr sz="1275" b="1">
                <a:solidFill>
                  <a:srgbClr val="222222"/>
                </a:solidFill>
                <a:latin typeface="Calibri" panose="020F0502020204030204"/>
                <a:ea typeface="Calibri" panose="020F0502020204030204"/>
                <a:cs typeface="Calibri" panose="020F0502020204030204"/>
              </a:defRPr>
            </a:lvl2pPr>
            <a:lvl3pPr algn="l">
              <a:buNone/>
              <a:defRPr sz="1275" b="1">
                <a:solidFill>
                  <a:srgbClr val="222222"/>
                </a:solidFill>
                <a:latin typeface="Calibri" panose="020F0502020204030204"/>
                <a:ea typeface="Calibri" panose="020F0502020204030204"/>
                <a:cs typeface="Calibri" panose="020F0502020204030204"/>
              </a:defRPr>
            </a:lvl3pPr>
            <a:lvl4pPr algn="l">
              <a:buNone/>
              <a:defRPr sz="1275" b="1">
                <a:solidFill>
                  <a:srgbClr val="222222"/>
                </a:solidFill>
                <a:latin typeface="Calibri" panose="020F0502020204030204"/>
                <a:ea typeface="Calibri" panose="020F0502020204030204"/>
                <a:cs typeface="Calibri" panose="020F0502020204030204"/>
              </a:defRPr>
            </a:lvl4pPr>
            <a:lvl5pPr algn="l">
              <a:buNone/>
              <a:defRPr sz="1275" b="1">
                <a:solidFill>
                  <a:srgbClr val="222222"/>
                </a:solidFill>
                <a:latin typeface="Calibri" panose="020F0502020204030204"/>
                <a:ea typeface="Calibri" panose="020F0502020204030204"/>
                <a:cs typeface="Calibri" panose="020F0502020204030204"/>
              </a:defRPr>
            </a:lvl5pPr>
            <a:lvl6pPr algn="l">
              <a:buNone/>
              <a:defRPr sz="1275" b="1">
                <a:solidFill>
                  <a:srgbClr val="222222"/>
                </a:solidFill>
                <a:latin typeface="Calibri" panose="020F0502020204030204"/>
                <a:ea typeface="Calibri" panose="020F0502020204030204"/>
                <a:cs typeface="Calibri" panose="020F0502020204030204"/>
              </a:defRPr>
            </a:lvl6pPr>
            <a:lvl7pPr algn="l">
              <a:buNone/>
              <a:defRPr sz="1275" b="1">
                <a:solidFill>
                  <a:srgbClr val="222222"/>
                </a:solidFill>
                <a:latin typeface="Calibri" panose="020F0502020204030204"/>
                <a:ea typeface="Calibri" panose="020F0502020204030204"/>
                <a:cs typeface="Calibri" panose="020F0502020204030204"/>
              </a:defRPr>
            </a:lvl7pPr>
            <a:lvl8pPr algn="l">
              <a:buNone/>
              <a:defRPr sz="1275" b="1">
                <a:solidFill>
                  <a:srgbClr val="222222"/>
                </a:solidFill>
                <a:latin typeface="Calibri" panose="020F0502020204030204"/>
                <a:ea typeface="Calibri" panose="020F0502020204030204"/>
                <a:cs typeface="Calibri" panose="020F0502020204030204"/>
              </a:defRPr>
            </a:lvl8pPr>
            <a:lvl9pPr algn="l">
              <a:buNone/>
              <a:defRPr sz="1275" b="1">
                <a:solidFill>
                  <a:srgbClr val="222222"/>
                </a:solidFill>
                <a:latin typeface="Calibri" panose="020F0502020204030204"/>
                <a:ea typeface="Calibri" panose="020F0502020204030204"/>
                <a:cs typeface="Calibri" panose="020F0502020204030204"/>
              </a:defRPr>
            </a:lvl9pPr>
          </a:lstStyle>
          <a:p>
            <a:pPr algn="l">
              <a:buNone/>
              <a:defRPr sz="1275" b="1">
                <a:solidFill>
                  <a:srgbClr val="222222"/>
                </a:solidFill>
                <a:latin typeface="Calibri" panose="020F0502020204030204"/>
                <a:ea typeface="Calibri" panose="020F0502020204030204"/>
                <a:cs typeface="Calibri" panose="020F0502020204030204"/>
              </a:defRPr>
            </a:pPr>
            <a:r>
              <a:rPr sz="1275" b="1">
                <a:solidFill>
                  <a:srgbClr val="222222"/>
                </a:solidFill>
                <a:latin typeface="Calibri" panose="020F0502020204030204"/>
                <a:ea typeface="Calibri" panose="020F0502020204030204"/>
                <a:cs typeface="Calibri" panose="020F0502020204030204"/>
              </a:rPr>
              <a:t>Which concept best fits the failure to ensure the patch was installed after the security alert?</a:t>
            </a:r>
            <a:endParaRPr sz="1275" b="1">
              <a:solidFill>
                <a:srgbClr val="222222"/>
              </a:solidFill>
              <a:latin typeface="Calibri" panose="020F0502020204030204"/>
              <a:ea typeface="Calibri" panose="020F0502020204030204"/>
              <a:cs typeface="Calibri" panose="020F0502020204030204"/>
            </a:endParaRPr>
          </a:p>
        </p:txBody>
      </p:sp>
      <p:sp>
        <p:nvSpPr>
          <p:cNvPr id="13" name="choice-A-circle"/>
          <p:cNvSpPr>
            <a:spLocks noGrp="1"/>
          </p:cNvSpPr>
          <p:nvPr/>
        </p:nvSpPr>
        <p:spPr>
          <a:xfrm>
            <a:off x="7667625" y="3162300"/>
            <a:ext cx="247650" cy="247650"/>
          </a:xfrm>
          <a:prstGeom prst="ellipse">
            <a:avLst/>
          </a:prstGeom>
          <a:solidFill>
            <a:srgbClr val="1C3A5E"/>
          </a:solidFill>
          <a:ln w="0">
            <a:solidFill>
              <a:srgbClr val="1C3A5E"/>
            </a:solidFill>
            <a:prstDash val="solid"/>
          </a:ln>
        </p:spPr>
      </p:sp>
      <p:sp>
        <p:nvSpPr>
          <p:cNvPr id="14" name="choice-A-letter"/>
          <p:cNvSpPr>
            <a:spLocks noGrp="1"/>
          </p:cNvSpPr>
          <p:nvPr/>
        </p:nvSpPr>
        <p:spPr>
          <a:xfrm>
            <a:off x="7667625" y="3152775"/>
            <a:ext cx="247650" cy="247650"/>
          </a:xfrm>
          <a:prstGeom prst="rect">
            <a:avLst/>
          </a:prstGeom>
          <a:noFill/>
          <a:ln w="0">
            <a:noFill/>
            <a:prstDash val="solid"/>
          </a:ln>
        </p:spPr>
        <p:txBody>
          <a:bodyPr anchor="ctr"/>
          <a:lstStyle>
            <a:defPPr algn="ctr">
              <a:defRPr sz="1050" b="1">
                <a:solidFill>
                  <a:srgbClr val="FFFFFF"/>
                </a:solidFill>
                <a:latin typeface="Calibri" panose="020F0502020204030204"/>
                <a:ea typeface="Calibri" panose="020F0502020204030204"/>
                <a:cs typeface="Calibri" panose="020F0502020204030204"/>
              </a:defRPr>
            </a:defPPr>
            <a:lvl1pPr algn="ctr">
              <a:buNone/>
              <a:defRPr sz="1050" b="1">
                <a:solidFill>
                  <a:srgbClr val="FFFFFF"/>
                </a:solidFill>
                <a:latin typeface="Calibri" panose="020F0502020204030204"/>
                <a:ea typeface="Calibri" panose="020F0502020204030204"/>
                <a:cs typeface="Calibri" panose="020F0502020204030204"/>
              </a:defRPr>
            </a:lvl1pPr>
            <a:lvl2pPr algn="ctr">
              <a:buNone/>
              <a:defRPr sz="1050" b="1">
                <a:solidFill>
                  <a:srgbClr val="FFFFFF"/>
                </a:solidFill>
                <a:latin typeface="Calibri" panose="020F0502020204030204"/>
                <a:ea typeface="Calibri" panose="020F0502020204030204"/>
                <a:cs typeface="Calibri" panose="020F0502020204030204"/>
              </a:defRPr>
            </a:lvl2pPr>
            <a:lvl3pPr algn="ctr">
              <a:buNone/>
              <a:defRPr sz="1050" b="1">
                <a:solidFill>
                  <a:srgbClr val="FFFFFF"/>
                </a:solidFill>
                <a:latin typeface="Calibri" panose="020F0502020204030204"/>
                <a:ea typeface="Calibri" panose="020F0502020204030204"/>
                <a:cs typeface="Calibri" panose="020F0502020204030204"/>
              </a:defRPr>
            </a:lvl3pPr>
            <a:lvl4pPr algn="ctr">
              <a:buNone/>
              <a:defRPr sz="1050" b="1">
                <a:solidFill>
                  <a:srgbClr val="FFFFFF"/>
                </a:solidFill>
                <a:latin typeface="Calibri" panose="020F0502020204030204"/>
                <a:ea typeface="Calibri" panose="020F0502020204030204"/>
                <a:cs typeface="Calibri" panose="020F0502020204030204"/>
              </a:defRPr>
            </a:lvl4pPr>
            <a:lvl5pPr algn="ctr">
              <a:buNone/>
              <a:defRPr sz="1050" b="1">
                <a:solidFill>
                  <a:srgbClr val="FFFFFF"/>
                </a:solidFill>
                <a:latin typeface="Calibri" panose="020F0502020204030204"/>
                <a:ea typeface="Calibri" panose="020F0502020204030204"/>
                <a:cs typeface="Calibri" panose="020F0502020204030204"/>
              </a:defRPr>
            </a:lvl5pPr>
            <a:lvl6pPr algn="ctr">
              <a:buNone/>
              <a:defRPr sz="1050" b="1">
                <a:solidFill>
                  <a:srgbClr val="FFFFFF"/>
                </a:solidFill>
                <a:latin typeface="Calibri" panose="020F0502020204030204"/>
                <a:ea typeface="Calibri" panose="020F0502020204030204"/>
                <a:cs typeface="Calibri" panose="020F0502020204030204"/>
              </a:defRPr>
            </a:lvl6pPr>
            <a:lvl7pPr algn="ctr">
              <a:buNone/>
              <a:defRPr sz="1050" b="1">
                <a:solidFill>
                  <a:srgbClr val="FFFFFF"/>
                </a:solidFill>
                <a:latin typeface="Calibri" panose="020F0502020204030204"/>
                <a:ea typeface="Calibri" panose="020F0502020204030204"/>
                <a:cs typeface="Calibri" panose="020F0502020204030204"/>
              </a:defRPr>
            </a:lvl7pPr>
            <a:lvl8pPr algn="ctr">
              <a:buNone/>
              <a:defRPr sz="1050" b="1">
                <a:solidFill>
                  <a:srgbClr val="FFFFFF"/>
                </a:solidFill>
                <a:latin typeface="Calibri" panose="020F0502020204030204"/>
                <a:ea typeface="Calibri" panose="020F0502020204030204"/>
                <a:cs typeface="Calibri" panose="020F0502020204030204"/>
              </a:defRPr>
            </a:lvl8pPr>
            <a:lvl9pPr algn="ctr">
              <a:buNone/>
              <a:defRPr sz="1050" b="1">
                <a:solidFill>
                  <a:srgbClr val="FFFFFF"/>
                </a:solidFill>
                <a:latin typeface="Calibri" panose="020F0502020204030204"/>
                <a:ea typeface="Calibri" panose="020F0502020204030204"/>
                <a:cs typeface="Calibri" panose="020F0502020204030204"/>
              </a:defRPr>
            </a:lvl9pPr>
          </a:lstStyle>
          <a:p>
            <a:pPr algn="ctr">
              <a:buNone/>
              <a:defRPr sz="1050" b="1">
                <a:solidFill>
                  <a:srgbClr val="FFFFFF"/>
                </a:solidFill>
                <a:latin typeface="Calibri" panose="020F0502020204030204"/>
                <a:ea typeface="Calibri" panose="020F0502020204030204"/>
                <a:cs typeface="Calibri" panose="020F0502020204030204"/>
              </a:defRPr>
            </a:pPr>
            <a:r>
              <a:rPr sz="1050" b="1">
                <a:solidFill>
                  <a:srgbClr val="FFFFFF"/>
                </a:solidFill>
                <a:latin typeface="Calibri" panose="020F0502020204030204"/>
                <a:ea typeface="Calibri" panose="020F0502020204030204"/>
                <a:cs typeface="Calibri" panose="020F0502020204030204"/>
              </a:rPr>
              <a:t>A</a:t>
            </a:r>
            <a:endParaRPr sz="1050" b="1">
              <a:solidFill>
                <a:srgbClr val="FFFFFF"/>
              </a:solidFill>
              <a:latin typeface="Calibri" panose="020F0502020204030204"/>
              <a:ea typeface="Calibri" panose="020F0502020204030204"/>
              <a:cs typeface="Calibri" panose="020F0502020204030204"/>
            </a:endParaRPr>
          </a:p>
        </p:txBody>
      </p:sp>
      <p:sp>
        <p:nvSpPr>
          <p:cNvPr id="15" name="choice-A-label"/>
          <p:cNvSpPr>
            <a:spLocks noGrp="1"/>
          </p:cNvSpPr>
          <p:nvPr/>
        </p:nvSpPr>
        <p:spPr>
          <a:xfrm>
            <a:off x="8029575" y="3124200"/>
            <a:ext cx="3495675" cy="323850"/>
          </a:xfrm>
          <a:prstGeom prst="rect">
            <a:avLst/>
          </a:prstGeom>
          <a:noFill/>
          <a:ln w="0">
            <a:noFill/>
            <a:prstDash val="solid"/>
          </a:ln>
        </p:spPr>
        <p:txBody>
          <a:bodyPr anchor="ctr"/>
          <a:lstStyle>
            <a:defPPr algn="l">
              <a:defRPr sz="1200" b="0">
                <a:solidFill>
                  <a:srgbClr val="222222"/>
                </a:solidFill>
                <a:latin typeface="Calibri" panose="020F0502020204030204"/>
                <a:ea typeface="Calibri" panose="020F0502020204030204"/>
                <a:cs typeface="Calibri" panose="020F0502020204030204"/>
              </a:defRPr>
            </a:defPPr>
            <a:lvl1pPr algn="l">
              <a:buNone/>
              <a:defRPr sz="1200" b="0">
                <a:solidFill>
                  <a:srgbClr val="222222"/>
                </a:solidFill>
                <a:latin typeface="Calibri" panose="020F0502020204030204"/>
                <a:ea typeface="Calibri" panose="020F0502020204030204"/>
                <a:cs typeface="Calibri" panose="020F0502020204030204"/>
              </a:defRPr>
            </a:lvl1pPr>
            <a:lvl2pPr algn="l">
              <a:buNone/>
              <a:defRPr sz="1200" b="0">
                <a:solidFill>
                  <a:srgbClr val="222222"/>
                </a:solidFill>
                <a:latin typeface="Calibri" panose="020F0502020204030204"/>
                <a:ea typeface="Calibri" panose="020F0502020204030204"/>
                <a:cs typeface="Calibri" panose="020F0502020204030204"/>
              </a:defRPr>
            </a:lvl2pPr>
            <a:lvl3pPr algn="l">
              <a:buNone/>
              <a:defRPr sz="1200" b="0">
                <a:solidFill>
                  <a:srgbClr val="222222"/>
                </a:solidFill>
                <a:latin typeface="Calibri" panose="020F0502020204030204"/>
                <a:ea typeface="Calibri" panose="020F0502020204030204"/>
                <a:cs typeface="Calibri" panose="020F0502020204030204"/>
              </a:defRPr>
            </a:lvl3pPr>
            <a:lvl4pPr algn="l">
              <a:buNone/>
              <a:defRPr sz="1200" b="0">
                <a:solidFill>
                  <a:srgbClr val="222222"/>
                </a:solidFill>
                <a:latin typeface="Calibri" panose="020F0502020204030204"/>
                <a:ea typeface="Calibri" panose="020F0502020204030204"/>
                <a:cs typeface="Calibri" panose="020F0502020204030204"/>
              </a:defRPr>
            </a:lvl4pPr>
            <a:lvl5pPr algn="l">
              <a:buNone/>
              <a:defRPr sz="1200" b="0">
                <a:solidFill>
                  <a:srgbClr val="222222"/>
                </a:solidFill>
                <a:latin typeface="Calibri" panose="020F0502020204030204"/>
                <a:ea typeface="Calibri" panose="020F0502020204030204"/>
                <a:cs typeface="Calibri" panose="020F0502020204030204"/>
              </a:defRPr>
            </a:lvl5pPr>
            <a:lvl6pPr algn="l">
              <a:buNone/>
              <a:defRPr sz="1200" b="0">
                <a:solidFill>
                  <a:srgbClr val="222222"/>
                </a:solidFill>
                <a:latin typeface="Calibri" panose="020F0502020204030204"/>
                <a:ea typeface="Calibri" panose="020F0502020204030204"/>
                <a:cs typeface="Calibri" panose="020F0502020204030204"/>
              </a:defRPr>
            </a:lvl6pPr>
            <a:lvl7pPr algn="l">
              <a:buNone/>
              <a:defRPr sz="1200" b="0">
                <a:solidFill>
                  <a:srgbClr val="222222"/>
                </a:solidFill>
                <a:latin typeface="Calibri" panose="020F0502020204030204"/>
                <a:ea typeface="Calibri" panose="020F0502020204030204"/>
                <a:cs typeface="Calibri" panose="020F0502020204030204"/>
              </a:defRPr>
            </a:lvl7pPr>
            <a:lvl8pPr algn="l">
              <a:buNone/>
              <a:defRPr sz="1200" b="0">
                <a:solidFill>
                  <a:srgbClr val="222222"/>
                </a:solidFill>
                <a:latin typeface="Calibri" panose="020F0502020204030204"/>
                <a:ea typeface="Calibri" panose="020F0502020204030204"/>
                <a:cs typeface="Calibri" panose="020F0502020204030204"/>
              </a:defRPr>
            </a:lvl8pPr>
            <a:lvl9pPr algn="l">
              <a:buNone/>
              <a:defRPr sz="1200" b="0">
                <a:solidFill>
                  <a:srgbClr val="222222"/>
                </a:solidFill>
                <a:latin typeface="Calibri" panose="020F0502020204030204"/>
                <a:ea typeface="Calibri" panose="020F0502020204030204"/>
                <a:cs typeface="Calibri" panose="020F0502020204030204"/>
              </a:defRPr>
            </a:lvl9pPr>
          </a:lstStyle>
          <a:p>
            <a:pPr algn="l">
              <a:buNone/>
              <a:defRPr sz="1200" b="0">
                <a:solidFill>
                  <a:srgbClr val="222222"/>
                </a:solidFill>
                <a:latin typeface="Calibri" panose="020F0502020204030204"/>
                <a:ea typeface="Calibri" panose="020F0502020204030204"/>
                <a:cs typeface="Calibri" panose="020F0502020204030204"/>
              </a:defRPr>
            </a:pPr>
            <a:r>
              <a:rPr sz="1200" b="0">
                <a:solidFill>
                  <a:srgbClr val="222222"/>
                </a:solidFill>
                <a:latin typeface="Calibri" panose="020F0502020204030204"/>
                <a:ea typeface="Calibri" panose="020F0502020204030204"/>
                <a:cs typeface="Calibri" panose="020F0502020204030204"/>
              </a:rPr>
              <a:t>Error</a:t>
            </a:r>
            <a:endParaRPr sz="1200" b="0">
              <a:solidFill>
                <a:srgbClr val="222222"/>
              </a:solidFill>
              <a:latin typeface="Calibri" panose="020F0502020204030204"/>
              <a:ea typeface="Calibri" panose="020F0502020204030204"/>
              <a:cs typeface="Calibri" panose="020F0502020204030204"/>
            </a:endParaRPr>
          </a:p>
        </p:txBody>
      </p:sp>
      <p:sp>
        <p:nvSpPr>
          <p:cNvPr id="16" name="choice-B-circle"/>
          <p:cNvSpPr>
            <a:spLocks noGrp="1"/>
          </p:cNvSpPr>
          <p:nvPr/>
        </p:nvSpPr>
        <p:spPr>
          <a:xfrm>
            <a:off x="7667625" y="3533775"/>
            <a:ext cx="247650" cy="247650"/>
          </a:xfrm>
          <a:prstGeom prst="ellipse">
            <a:avLst/>
          </a:prstGeom>
          <a:solidFill>
            <a:srgbClr val="1C3A5E"/>
          </a:solidFill>
          <a:ln w="0">
            <a:solidFill>
              <a:srgbClr val="1C3A5E"/>
            </a:solidFill>
            <a:prstDash val="solid"/>
          </a:ln>
        </p:spPr>
      </p:sp>
      <p:sp>
        <p:nvSpPr>
          <p:cNvPr id="17" name="choice-B-letter"/>
          <p:cNvSpPr>
            <a:spLocks noGrp="1"/>
          </p:cNvSpPr>
          <p:nvPr/>
        </p:nvSpPr>
        <p:spPr>
          <a:xfrm>
            <a:off x="7667625" y="3524250"/>
            <a:ext cx="247650" cy="247650"/>
          </a:xfrm>
          <a:prstGeom prst="rect">
            <a:avLst/>
          </a:prstGeom>
          <a:noFill/>
          <a:ln w="0">
            <a:noFill/>
            <a:prstDash val="solid"/>
          </a:ln>
        </p:spPr>
        <p:txBody>
          <a:bodyPr anchor="ctr"/>
          <a:lstStyle>
            <a:defPPr algn="ctr">
              <a:defRPr sz="1050" b="1">
                <a:solidFill>
                  <a:srgbClr val="FFFFFF"/>
                </a:solidFill>
                <a:latin typeface="Calibri" panose="020F0502020204030204"/>
                <a:ea typeface="Calibri" panose="020F0502020204030204"/>
                <a:cs typeface="Calibri" panose="020F0502020204030204"/>
              </a:defRPr>
            </a:defPPr>
            <a:lvl1pPr algn="ctr">
              <a:buNone/>
              <a:defRPr sz="1050" b="1">
                <a:solidFill>
                  <a:srgbClr val="FFFFFF"/>
                </a:solidFill>
                <a:latin typeface="Calibri" panose="020F0502020204030204"/>
                <a:ea typeface="Calibri" panose="020F0502020204030204"/>
                <a:cs typeface="Calibri" panose="020F0502020204030204"/>
              </a:defRPr>
            </a:lvl1pPr>
            <a:lvl2pPr algn="ctr">
              <a:buNone/>
              <a:defRPr sz="1050" b="1">
                <a:solidFill>
                  <a:srgbClr val="FFFFFF"/>
                </a:solidFill>
                <a:latin typeface="Calibri" panose="020F0502020204030204"/>
                <a:ea typeface="Calibri" panose="020F0502020204030204"/>
                <a:cs typeface="Calibri" panose="020F0502020204030204"/>
              </a:defRPr>
            </a:lvl2pPr>
            <a:lvl3pPr algn="ctr">
              <a:buNone/>
              <a:defRPr sz="1050" b="1">
                <a:solidFill>
                  <a:srgbClr val="FFFFFF"/>
                </a:solidFill>
                <a:latin typeface="Calibri" panose="020F0502020204030204"/>
                <a:ea typeface="Calibri" panose="020F0502020204030204"/>
                <a:cs typeface="Calibri" panose="020F0502020204030204"/>
              </a:defRPr>
            </a:lvl3pPr>
            <a:lvl4pPr algn="ctr">
              <a:buNone/>
              <a:defRPr sz="1050" b="1">
                <a:solidFill>
                  <a:srgbClr val="FFFFFF"/>
                </a:solidFill>
                <a:latin typeface="Calibri" panose="020F0502020204030204"/>
                <a:ea typeface="Calibri" panose="020F0502020204030204"/>
                <a:cs typeface="Calibri" panose="020F0502020204030204"/>
              </a:defRPr>
            </a:lvl4pPr>
            <a:lvl5pPr algn="ctr">
              <a:buNone/>
              <a:defRPr sz="1050" b="1">
                <a:solidFill>
                  <a:srgbClr val="FFFFFF"/>
                </a:solidFill>
                <a:latin typeface="Calibri" panose="020F0502020204030204"/>
                <a:ea typeface="Calibri" panose="020F0502020204030204"/>
                <a:cs typeface="Calibri" panose="020F0502020204030204"/>
              </a:defRPr>
            </a:lvl5pPr>
            <a:lvl6pPr algn="ctr">
              <a:buNone/>
              <a:defRPr sz="1050" b="1">
                <a:solidFill>
                  <a:srgbClr val="FFFFFF"/>
                </a:solidFill>
                <a:latin typeface="Calibri" panose="020F0502020204030204"/>
                <a:ea typeface="Calibri" panose="020F0502020204030204"/>
                <a:cs typeface="Calibri" panose="020F0502020204030204"/>
              </a:defRPr>
            </a:lvl6pPr>
            <a:lvl7pPr algn="ctr">
              <a:buNone/>
              <a:defRPr sz="1050" b="1">
                <a:solidFill>
                  <a:srgbClr val="FFFFFF"/>
                </a:solidFill>
                <a:latin typeface="Calibri" panose="020F0502020204030204"/>
                <a:ea typeface="Calibri" panose="020F0502020204030204"/>
                <a:cs typeface="Calibri" panose="020F0502020204030204"/>
              </a:defRPr>
            </a:lvl7pPr>
            <a:lvl8pPr algn="ctr">
              <a:buNone/>
              <a:defRPr sz="1050" b="1">
                <a:solidFill>
                  <a:srgbClr val="FFFFFF"/>
                </a:solidFill>
                <a:latin typeface="Calibri" panose="020F0502020204030204"/>
                <a:ea typeface="Calibri" panose="020F0502020204030204"/>
                <a:cs typeface="Calibri" panose="020F0502020204030204"/>
              </a:defRPr>
            </a:lvl8pPr>
            <a:lvl9pPr algn="ctr">
              <a:buNone/>
              <a:defRPr sz="1050" b="1">
                <a:solidFill>
                  <a:srgbClr val="FFFFFF"/>
                </a:solidFill>
                <a:latin typeface="Calibri" panose="020F0502020204030204"/>
                <a:ea typeface="Calibri" panose="020F0502020204030204"/>
                <a:cs typeface="Calibri" panose="020F0502020204030204"/>
              </a:defRPr>
            </a:lvl9pPr>
          </a:lstStyle>
          <a:p>
            <a:pPr algn="ctr">
              <a:buNone/>
              <a:defRPr sz="1050" b="1">
                <a:solidFill>
                  <a:srgbClr val="FFFFFF"/>
                </a:solidFill>
                <a:latin typeface="Calibri" panose="020F0502020204030204"/>
                <a:ea typeface="Calibri" panose="020F0502020204030204"/>
                <a:cs typeface="Calibri" panose="020F0502020204030204"/>
              </a:defRPr>
            </a:pPr>
            <a:r>
              <a:rPr sz="1050" b="1">
                <a:solidFill>
                  <a:srgbClr val="FFFFFF"/>
                </a:solidFill>
                <a:latin typeface="Calibri" panose="020F0502020204030204"/>
                <a:ea typeface="Calibri" panose="020F0502020204030204"/>
                <a:cs typeface="Calibri" panose="020F0502020204030204"/>
              </a:rPr>
              <a:t>B</a:t>
            </a:r>
            <a:endParaRPr sz="1050" b="1">
              <a:solidFill>
                <a:srgbClr val="FFFFFF"/>
              </a:solidFill>
              <a:latin typeface="Calibri" panose="020F0502020204030204"/>
              <a:ea typeface="Calibri" panose="020F0502020204030204"/>
              <a:cs typeface="Calibri" panose="020F0502020204030204"/>
            </a:endParaRPr>
          </a:p>
        </p:txBody>
      </p:sp>
      <p:sp>
        <p:nvSpPr>
          <p:cNvPr id="18" name="choice-B-label"/>
          <p:cNvSpPr>
            <a:spLocks noGrp="1"/>
          </p:cNvSpPr>
          <p:nvPr/>
        </p:nvSpPr>
        <p:spPr>
          <a:xfrm>
            <a:off x="8029575" y="3495675"/>
            <a:ext cx="3495675" cy="323850"/>
          </a:xfrm>
          <a:prstGeom prst="rect">
            <a:avLst/>
          </a:prstGeom>
          <a:noFill/>
          <a:ln w="0">
            <a:noFill/>
            <a:prstDash val="solid"/>
          </a:ln>
        </p:spPr>
        <p:txBody>
          <a:bodyPr anchor="ctr"/>
          <a:lstStyle>
            <a:defPPr algn="l">
              <a:defRPr sz="1200" b="0">
                <a:solidFill>
                  <a:srgbClr val="222222"/>
                </a:solidFill>
                <a:latin typeface="Calibri" panose="020F0502020204030204"/>
                <a:ea typeface="Calibri" panose="020F0502020204030204"/>
                <a:cs typeface="Calibri" panose="020F0502020204030204"/>
              </a:defRPr>
            </a:defPPr>
            <a:lvl1pPr algn="l">
              <a:buNone/>
              <a:defRPr sz="1200" b="0">
                <a:solidFill>
                  <a:srgbClr val="222222"/>
                </a:solidFill>
                <a:latin typeface="Calibri" panose="020F0502020204030204"/>
                <a:ea typeface="Calibri" panose="020F0502020204030204"/>
                <a:cs typeface="Calibri" panose="020F0502020204030204"/>
              </a:defRPr>
            </a:lvl1pPr>
            <a:lvl2pPr algn="l">
              <a:buNone/>
              <a:defRPr sz="1200" b="0">
                <a:solidFill>
                  <a:srgbClr val="222222"/>
                </a:solidFill>
                <a:latin typeface="Calibri" panose="020F0502020204030204"/>
                <a:ea typeface="Calibri" panose="020F0502020204030204"/>
                <a:cs typeface="Calibri" panose="020F0502020204030204"/>
              </a:defRPr>
            </a:lvl2pPr>
            <a:lvl3pPr algn="l">
              <a:buNone/>
              <a:defRPr sz="1200" b="0">
                <a:solidFill>
                  <a:srgbClr val="222222"/>
                </a:solidFill>
                <a:latin typeface="Calibri" panose="020F0502020204030204"/>
                <a:ea typeface="Calibri" panose="020F0502020204030204"/>
                <a:cs typeface="Calibri" panose="020F0502020204030204"/>
              </a:defRPr>
            </a:lvl3pPr>
            <a:lvl4pPr algn="l">
              <a:buNone/>
              <a:defRPr sz="1200" b="0">
                <a:solidFill>
                  <a:srgbClr val="222222"/>
                </a:solidFill>
                <a:latin typeface="Calibri" panose="020F0502020204030204"/>
                <a:ea typeface="Calibri" panose="020F0502020204030204"/>
                <a:cs typeface="Calibri" panose="020F0502020204030204"/>
              </a:defRPr>
            </a:lvl4pPr>
            <a:lvl5pPr algn="l">
              <a:buNone/>
              <a:defRPr sz="1200" b="0">
                <a:solidFill>
                  <a:srgbClr val="222222"/>
                </a:solidFill>
                <a:latin typeface="Calibri" panose="020F0502020204030204"/>
                <a:ea typeface="Calibri" panose="020F0502020204030204"/>
                <a:cs typeface="Calibri" panose="020F0502020204030204"/>
              </a:defRPr>
            </a:lvl5pPr>
            <a:lvl6pPr algn="l">
              <a:buNone/>
              <a:defRPr sz="1200" b="0">
                <a:solidFill>
                  <a:srgbClr val="222222"/>
                </a:solidFill>
                <a:latin typeface="Calibri" panose="020F0502020204030204"/>
                <a:ea typeface="Calibri" panose="020F0502020204030204"/>
                <a:cs typeface="Calibri" panose="020F0502020204030204"/>
              </a:defRPr>
            </a:lvl6pPr>
            <a:lvl7pPr algn="l">
              <a:buNone/>
              <a:defRPr sz="1200" b="0">
                <a:solidFill>
                  <a:srgbClr val="222222"/>
                </a:solidFill>
                <a:latin typeface="Calibri" panose="020F0502020204030204"/>
                <a:ea typeface="Calibri" panose="020F0502020204030204"/>
                <a:cs typeface="Calibri" panose="020F0502020204030204"/>
              </a:defRPr>
            </a:lvl7pPr>
            <a:lvl8pPr algn="l">
              <a:buNone/>
              <a:defRPr sz="1200" b="0">
                <a:solidFill>
                  <a:srgbClr val="222222"/>
                </a:solidFill>
                <a:latin typeface="Calibri" panose="020F0502020204030204"/>
                <a:ea typeface="Calibri" panose="020F0502020204030204"/>
                <a:cs typeface="Calibri" panose="020F0502020204030204"/>
              </a:defRPr>
            </a:lvl8pPr>
            <a:lvl9pPr algn="l">
              <a:buNone/>
              <a:defRPr sz="1200" b="0">
                <a:solidFill>
                  <a:srgbClr val="222222"/>
                </a:solidFill>
                <a:latin typeface="Calibri" panose="020F0502020204030204"/>
                <a:ea typeface="Calibri" panose="020F0502020204030204"/>
                <a:cs typeface="Calibri" panose="020F0502020204030204"/>
              </a:defRPr>
            </a:lvl9pPr>
          </a:lstStyle>
          <a:p>
            <a:pPr algn="l">
              <a:buNone/>
              <a:defRPr sz="1200" b="0">
                <a:solidFill>
                  <a:srgbClr val="222222"/>
                </a:solidFill>
                <a:latin typeface="Calibri" panose="020F0502020204030204"/>
                <a:ea typeface="Calibri" panose="020F0502020204030204"/>
                <a:cs typeface="Calibri" panose="020F0502020204030204"/>
              </a:defRPr>
            </a:pPr>
            <a:r>
              <a:rPr sz="1200" b="0">
                <a:solidFill>
                  <a:srgbClr val="222222"/>
                </a:solidFill>
                <a:latin typeface="Calibri" panose="020F0502020204030204"/>
                <a:ea typeface="Calibri" panose="020F0502020204030204"/>
                <a:cs typeface="Calibri" panose="020F0502020204030204"/>
              </a:rPr>
              <a:t>Negligence</a:t>
            </a:r>
            <a:endParaRPr sz="1200" b="0">
              <a:solidFill>
                <a:srgbClr val="222222"/>
              </a:solidFill>
              <a:latin typeface="Calibri" panose="020F0502020204030204"/>
              <a:ea typeface="Calibri" panose="020F0502020204030204"/>
              <a:cs typeface="Calibri" panose="020F0502020204030204"/>
            </a:endParaRPr>
          </a:p>
        </p:txBody>
      </p:sp>
      <p:sp>
        <p:nvSpPr>
          <p:cNvPr id="19" name="choice-C-circle"/>
          <p:cNvSpPr>
            <a:spLocks noGrp="1"/>
          </p:cNvSpPr>
          <p:nvPr/>
        </p:nvSpPr>
        <p:spPr>
          <a:xfrm>
            <a:off x="7667625" y="3905250"/>
            <a:ext cx="247650" cy="247650"/>
          </a:xfrm>
          <a:prstGeom prst="ellipse">
            <a:avLst/>
          </a:prstGeom>
          <a:solidFill>
            <a:srgbClr val="1C3A5E"/>
          </a:solidFill>
          <a:ln w="0">
            <a:solidFill>
              <a:srgbClr val="1C3A5E"/>
            </a:solidFill>
            <a:prstDash val="solid"/>
          </a:ln>
        </p:spPr>
      </p:sp>
      <p:sp>
        <p:nvSpPr>
          <p:cNvPr id="20" name="choice-C-letter"/>
          <p:cNvSpPr>
            <a:spLocks noGrp="1"/>
          </p:cNvSpPr>
          <p:nvPr/>
        </p:nvSpPr>
        <p:spPr>
          <a:xfrm>
            <a:off x="7667625" y="3895725"/>
            <a:ext cx="247650" cy="247650"/>
          </a:xfrm>
          <a:prstGeom prst="rect">
            <a:avLst/>
          </a:prstGeom>
          <a:noFill/>
          <a:ln w="0">
            <a:noFill/>
            <a:prstDash val="solid"/>
          </a:ln>
        </p:spPr>
        <p:txBody>
          <a:bodyPr anchor="ctr"/>
          <a:lstStyle>
            <a:defPPr algn="ctr">
              <a:defRPr sz="1050" b="1">
                <a:solidFill>
                  <a:srgbClr val="FFFFFF"/>
                </a:solidFill>
                <a:latin typeface="Calibri" panose="020F0502020204030204"/>
                <a:ea typeface="Calibri" panose="020F0502020204030204"/>
                <a:cs typeface="Calibri" panose="020F0502020204030204"/>
              </a:defRPr>
            </a:defPPr>
            <a:lvl1pPr algn="ctr">
              <a:buNone/>
              <a:defRPr sz="1050" b="1">
                <a:solidFill>
                  <a:srgbClr val="FFFFFF"/>
                </a:solidFill>
                <a:latin typeface="Calibri" panose="020F0502020204030204"/>
                <a:ea typeface="Calibri" panose="020F0502020204030204"/>
                <a:cs typeface="Calibri" panose="020F0502020204030204"/>
              </a:defRPr>
            </a:lvl1pPr>
            <a:lvl2pPr algn="ctr">
              <a:buNone/>
              <a:defRPr sz="1050" b="1">
                <a:solidFill>
                  <a:srgbClr val="FFFFFF"/>
                </a:solidFill>
                <a:latin typeface="Calibri" panose="020F0502020204030204"/>
                <a:ea typeface="Calibri" panose="020F0502020204030204"/>
                <a:cs typeface="Calibri" panose="020F0502020204030204"/>
              </a:defRPr>
            </a:lvl2pPr>
            <a:lvl3pPr algn="ctr">
              <a:buNone/>
              <a:defRPr sz="1050" b="1">
                <a:solidFill>
                  <a:srgbClr val="FFFFFF"/>
                </a:solidFill>
                <a:latin typeface="Calibri" panose="020F0502020204030204"/>
                <a:ea typeface="Calibri" panose="020F0502020204030204"/>
                <a:cs typeface="Calibri" panose="020F0502020204030204"/>
              </a:defRPr>
            </a:lvl3pPr>
            <a:lvl4pPr algn="ctr">
              <a:buNone/>
              <a:defRPr sz="1050" b="1">
                <a:solidFill>
                  <a:srgbClr val="FFFFFF"/>
                </a:solidFill>
                <a:latin typeface="Calibri" panose="020F0502020204030204"/>
                <a:ea typeface="Calibri" panose="020F0502020204030204"/>
                <a:cs typeface="Calibri" panose="020F0502020204030204"/>
              </a:defRPr>
            </a:lvl4pPr>
            <a:lvl5pPr algn="ctr">
              <a:buNone/>
              <a:defRPr sz="1050" b="1">
                <a:solidFill>
                  <a:srgbClr val="FFFFFF"/>
                </a:solidFill>
                <a:latin typeface="Calibri" panose="020F0502020204030204"/>
                <a:ea typeface="Calibri" panose="020F0502020204030204"/>
                <a:cs typeface="Calibri" panose="020F0502020204030204"/>
              </a:defRPr>
            </a:lvl5pPr>
            <a:lvl6pPr algn="ctr">
              <a:buNone/>
              <a:defRPr sz="1050" b="1">
                <a:solidFill>
                  <a:srgbClr val="FFFFFF"/>
                </a:solidFill>
                <a:latin typeface="Calibri" panose="020F0502020204030204"/>
                <a:ea typeface="Calibri" panose="020F0502020204030204"/>
                <a:cs typeface="Calibri" panose="020F0502020204030204"/>
              </a:defRPr>
            </a:lvl6pPr>
            <a:lvl7pPr algn="ctr">
              <a:buNone/>
              <a:defRPr sz="1050" b="1">
                <a:solidFill>
                  <a:srgbClr val="FFFFFF"/>
                </a:solidFill>
                <a:latin typeface="Calibri" panose="020F0502020204030204"/>
                <a:ea typeface="Calibri" panose="020F0502020204030204"/>
                <a:cs typeface="Calibri" panose="020F0502020204030204"/>
              </a:defRPr>
            </a:lvl7pPr>
            <a:lvl8pPr algn="ctr">
              <a:buNone/>
              <a:defRPr sz="1050" b="1">
                <a:solidFill>
                  <a:srgbClr val="FFFFFF"/>
                </a:solidFill>
                <a:latin typeface="Calibri" panose="020F0502020204030204"/>
                <a:ea typeface="Calibri" panose="020F0502020204030204"/>
                <a:cs typeface="Calibri" panose="020F0502020204030204"/>
              </a:defRPr>
            </a:lvl8pPr>
            <a:lvl9pPr algn="ctr">
              <a:buNone/>
              <a:defRPr sz="1050" b="1">
                <a:solidFill>
                  <a:srgbClr val="FFFFFF"/>
                </a:solidFill>
                <a:latin typeface="Calibri" panose="020F0502020204030204"/>
                <a:ea typeface="Calibri" panose="020F0502020204030204"/>
                <a:cs typeface="Calibri" panose="020F0502020204030204"/>
              </a:defRPr>
            </a:lvl9pPr>
          </a:lstStyle>
          <a:p>
            <a:pPr algn="ctr">
              <a:buNone/>
              <a:defRPr sz="1050" b="1">
                <a:solidFill>
                  <a:srgbClr val="FFFFFF"/>
                </a:solidFill>
                <a:latin typeface="Calibri" panose="020F0502020204030204"/>
                <a:ea typeface="Calibri" panose="020F0502020204030204"/>
                <a:cs typeface="Calibri" panose="020F0502020204030204"/>
              </a:defRPr>
            </a:pPr>
            <a:r>
              <a:rPr sz="1050" b="1">
                <a:solidFill>
                  <a:srgbClr val="FFFFFF"/>
                </a:solidFill>
                <a:latin typeface="Calibri" panose="020F0502020204030204"/>
                <a:ea typeface="Calibri" panose="020F0502020204030204"/>
                <a:cs typeface="Calibri" panose="020F0502020204030204"/>
              </a:rPr>
              <a:t>C</a:t>
            </a:r>
            <a:endParaRPr sz="1050" b="1">
              <a:solidFill>
                <a:srgbClr val="FFFFFF"/>
              </a:solidFill>
              <a:latin typeface="Calibri" panose="020F0502020204030204"/>
              <a:ea typeface="Calibri" panose="020F0502020204030204"/>
              <a:cs typeface="Calibri" panose="020F0502020204030204"/>
            </a:endParaRPr>
          </a:p>
        </p:txBody>
      </p:sp>
      <p:sp>
        <p:nvSpPr>
          <p:cNvPr id="21" name="choice-C-label"/>
          <p:cNvSpPr>
            <a:spLocks noGrp="1"/>
          </p:cNvSpPr>
          <p:nvPr/>
        </p:nvSpPr>
        <p:spPr>
          <a:xfrm>
            <a:off x="8029575" y="3867150"/>
            <a:ext cx="3495675" cy="323850"/>
          </a:xfrm>
          <a:prstGeom prst="rect">
            <a:avLst/>
          </a:prstGeom>
          <a:noFill/>
          <a:ln w="0">
            <a:noFill/>
            <a:prstDash val="solid"/>
          </a:ln>
        </p:spPr>
        <p:txBody>
          <a:bodyPr anchor="ctr"/>
          <a:lstStyle>
            <a:defPPr algn="l">
              <a:defRPr sz="1200" b="0">
                <a:solidFill>
                  <a:srgbClr val="222222"/>
                </a:solidFill>
                <a:latin typeface="Calibri" panose="020F0502020204030204"/>
                <a:ea typeface="Calibri" panose="020F0502020204030204"/>
                <a:cs typeface="Calibri" panose="020F0502020204030204"/>
              </a:defRPr>
            </a:defPPr>
            <a:lvl1pPr algn="l">
              <a:buNone/>
              <a:defRPr sz="1200" b="0">
                <a:solidFill>
                  <a:srgbClr val="222222"/>
                </a:solidFill>
                <a:latin typeface="Calibri" panose="020F0502020204030204"/>
                <a:ea typeface="Calibri" panose="020F0502020204030204"/>
                <a:cs typeface="Calibri" panose="020F0502020204030204"/>
              </a:defRPr>
            </a:lvl1pPr>
            <a:lvl2pPr algn="l">
              <a:buNone/>
              <a:defRPr sz="1200" b="0">
                <a:solidFill>
                  <a:srgbClr val="222222"/>
                </a:solidFill>
                <a:latin typeface="Calibri" panose="020F0502020204030204"/>
                <a:ea typeface="Calibri" panose="020F0502020204030204"/>
                <a:cs typeface="Calibri" panose="020F0502020204030204"/>
              </a:defRPr>
            </a:lvl2pPr>
            <a:lvl3pPr algn="l">
              <a:buNone/>
              <a:defRPr sz="1200" b="0">
                <a:solidFill>
                  <a:srgbClr val="222222"/>
                </a:solidFill>
                <a:latin typeface="Calibri" panose="020F0502020204030204"/>
                <a:ea typeface="Calibri" panose="020F0502020204030204"/>
                <a:cs typeface="Calibri" panose="020F0502020204030204"/>
              </a:defRPr>
            </a:lvl3pPr>
            <a:lvl4pPr algn="l">
              <a:buNone/>
              <a:defRPr sz="1200" b="0">
                <a:solidFill>
                  <a:srgbClr val="222222"/>
                </a:solidFill>
                <a:latin typeface="Calibri" panose="020F0502020204030204"/>
                <a:ea typeface="Calibri" panose="020F0502020204030204"/>
                <a:cs typeface="Calibri" panose="020F0502020204030204"/>
              </a:defRPr>
            </a:lvl4pPr>
            <a:lvl5pPr algn="l">
              <a:buNone/>
              <a:defRPr sz="1200" b="0">
                <a:solidFill>
                  <a:srgbClr val="222222"/>
                </a:solidFill>
                <a:latin typeface="Calibri" panose="020F0502020204030204"/>
                <a:ea typeface="Calibri" panose="020F0502020204030204"/>
                <a:cs typeface="Calibri" panose="020F0502020204030204"/>
              </a:defRPr>
            </a:lvl5pPr>
            <a:lvl6pPr algn="l">
              <a:buNone/>
              <a:defRPr sz="1200" b="0">
                <a:solidFill>
                  <a:srgbClr val="222222"/>
                </a:solidFill>
                <a:latin typeface="Calibri" panose="020F0502020204030204"/>
                <a:ea typeface="Calibri" panose="020F0502020204030204"/>
                <a:cs typeface="Calibri" panose="020F0502020204030204"/>
              </a:defRPr>
            </a:lvl6pPr>
            <a:lvl7pPr algn="l">
              <a:buNone/>
              <a:defRPr sz="1200" b="0">
                <a:solidFill>
                  <a:srgbClr val="222222"/>
                </a:solidFill>
                <a:latin typeface="Calibri" panose="020F0502020204030204"/>
                <a:ea typeface="Calibri" panose="020F0502020204030204"/>
                <a:cs typeface="Calibri" panose="020F0502020204030204"/>
              </a:defRPr>
            </a:lvl7pPr>
            <a:lvl8pPr algn="l">
              <a:buNone/>
              <a:defRPr sz="1200" b="0">
                <a:solidFill>
                  <a:srgbClr val="222222"/>
                </a:solidFill>
                <a:latin typeface="Calibri" panose="020F0502020204030204"/>
                <a:ea typeface="Calibri" panose="020F0502020204030204"/>
                <a:cs typeface="Calibri" panose="020F0502020204030204"/>
              </a:defRPr>
            </a:lvl8pPr>
            <a:lvl9pPr algn="l">
              <a:buNone/>
              <a:defRPr sz="1200" b="0">
                <a:solidFill>
                  <a:srgbClr val="222222"/>
                </a:solidFill>
                <a:latin typeface="Calibri" panose="020F0502020204030204"/>
                <a:ea typeface="Calibri" panose="020F0502020204030204"/>
                <a:cs typeface="Calibri" panose="020F0502020204030204"/>
              </a:defRPr>
            </a:lvl9pPr>
          </a:lstStyle>
          <a:p>
            <a:pPr algn="l">
              <a:buNone/>
              <a:defRPr sz="1200" b="0">
                <a:solidFill>
                  <a:srgbClr val="222222"/>
                </a:solidFill>
                <a:latin typeface="Calibri" panose="020F0502020204030204"/>
                <a:ea typeface="Calibri" panose="020F0502020204030204"/>
                <a:cs typeface="Calibri" panose="020F0502020204030204"/>
              </a:defRPr>
            </a:pPr>
            <a:r>
              <a:rPr sz="1200" b="0">
                <a:solidFill>
                  <a:srgbClr val="222222"/>
                </a:solidFill>
                <a:latin typeface="Calibri" panose="020F0502020204030204"/>
                <a:ea typeface="Calibri" panose="020F0502020204030204"/>
                <a:cs typeface="Calibri" panose="020F0502020204030204"/>
              </a:rPr>
              <a:t>Omission</a:t>
            </a:r>
            <a:endParaRPr sz="1200" b="0">
              <a:solidFill>
                <a:srgbClr val="222222"/>
              </a:solidFill>
              <a:latin typeface="Calibri" panose="020F0502020204030204"/>
              <a:ea typeface="Calibri" panose="020F0502020204030204"/>
              <a:cs typeface="Calibri" panose="020F0502020204030204"/>
            </a:endParaRPr>
          </a:p>
        </p:txBody>
      </p:sp>
      <p:sp>
        <p:nvSpPr>
          <p:cNvPr id="22" name="choice-D-circle"/>
          <p:cNvSpPr>
            <a:spLocks noGrp="1"/>
          </p:cNvSpPr>
          <p:nvPr/>
        </p:nvSpPr>
        <p:spPr>
          <a:xfrm>
            <a:off x="7667625" y="4276725"/>
            <a:ext cx="247650" cy="247650"/>
          </a:xfrm>
          <a:prstGeom prst="ellipse">
            <a:avLst/>
          </a:prstGeom>
          <a:solidFill>
            <a:srgbClr val="1C3A5E"/>
          </a:solidFill>
          <a:ln w="0">
            <a:solidFill>
              <a:srgbClr val="1C3A5E"/>
            </a:solidFill>
            <a:prstDash val="solid"/>
          </a:ln>
        </p:spPr>
      </p:sp>
      <p:sp>
        <p:nvSpPr>
          <p:cNvPr id="23" name="choice-D-letter"/>
          <p:cNvSpPr>
            <a:spLocks noGrp="1"/>
          </p:cNvSpPr>
          <p:nvPr/>
        </p:nvSpPr>
        <p:spPr>
          <a:xfrm>
            <a:off x="7667625" y="4267200"/>
            <a:ext cx="247650" cy="247650"/>
          </a:xfrm>
          <a:prstGeom prst="rect">
            <a:avLst/>
          </a:prstGeom>
          <a:noFill/>
          <a:ln w="0">
            <a:noFill/>
            <a:prstDash val="solid"/>
          </a:ln>
        </p:spPr>
        <p:txBody>
          <a:bodyPr anchor="ctr"/>
          <a:lstStyle>
            <a:defPPr algn="ctr">
              <a:defRPr sz="1050" b="1">
                <a:solidFill>
                  <a:srgbClr val="FFFFFF"/>
                </a:solidFill>
                <a:latin typeface="Calibri" panose="020F0502020204030204"/>
                <a:ea typeface="Calibri" panose="020F0502020204030204"/>
                <a:cs typeface="Calibri" panose="020F0502020204030204"/>
              </a:defRPr>
            </a:defPPr>
            <a:lvl1pPr algn="ctr">
              <a:buNone/>
              <a:defRPr sz="1050" b="1">
                <a:solidFill>
                  <a:srgbClr val="FFFFFF"/>
                </a:solidFill>
                <a:latin typeface="Calibri" panose="020F0502020204030204"/>
                <a:ea typeface="Calibri" panose="020F0502020204030204"/>
                <a:cs typeface="Calibri" panose="020F0502020204030204"/>
              </a:defRPr>
            </a:lvl1pPr>
            <a:lvl2pPr algn="ctr">
              <a:buNone/>
              <a:defRPr sz="1050" b="1">
                <a:solidFill>
                  <a:srgbClr val="FFFFFF"/>
                </a:solidFill>
                <a:latin typeface="Calibri" panose="020F0502020204030204"/>
                <a:ea typeface="Calibri" panose="020F0502020204030204"/>
                <a:cs typeface="Calibri" panose="020F0502020204030204"/>
              </a:defRPr>
            </a:lvl2pPr>
            <a:lvl3pPr algn="ctr">
              <a:buNone/>
              <a:defRPr sz="1050" b="1">
                <a:solidFill>
                  <a:srgbClr val="FFFFFF"/>
                </a:solidFill>
                <a:latin typeface="Calibri" panose="020F0502020204030204"/>
                <a:ea typeface="Calibri" panose="020F0502020204030204"/>
                <a:cs typeface="Calibri" panose="020F0502020204030204"/>
              </a:defRPr>
            </a:lvl3pPr>
            <a:lvl4pPr algn="ctr">
              <a:buNone/>
              <a:defRPr sz="1050" b="1">
                <a:solidFill>
                  <a:srgbClr val="FFFFFF"/>
                </a:solidFill>
                <a:latin typeface="Calibri" panose="020F0502020204030204"/>
                <a:ea typeface="Calibri" panose="020F0502020204030204"/>
                <a:cs typeface="Calibri" panose="020F0502020204030204"/>
              </a:defRPr>
            </a:lvl4pPr>
            <a:lvl5pPr algn="ctr">
              <a:buNone/>
              <a:defRPr sz="1050" b="1">
                <a:solidFill>
                  <a:srgbClr val="FFFFFF"/>
                </a:solidFill>
                <a:latin typeface="Calibri" panose="020F0502020204030204"/>
                <a:ea typeface="Calibri" panose="020F0502020204030204"/>
                <a:cs typeface="Calibri" panose="020F0502020204030204"/>
              </a:defRPr>
            </a:lvl5pPr>
            <a:lvl6pPr algn="ctr">
              <a:buNone/>
              <a:defRPr sz="1050" b="1">
                <a:solidFill>
                  <a:srgbClr val="FFFFFF"/>
                </a:solidFill>
                <a:latin typeface="Calibri" panose="020F0502020204030204"/>
                <a:ea typeface="Calibri" panose="020F0502020204030204"/>
                <a:cs typeface="Calibri" panose="020F0502020204030204"/>
              </a:defRPr>
            </a:lvl6pPr>
            <a:lvl7pPr algn="ctr">
              <a:buNone/>
              <a:defRPr sz="1050" b="1">
                <a:solidFill>
                  <a:srgbClr val="FFFFFF"/>
                </a:solidFill>
                <a:latin typeface="Calibri" panose="020F0502020204030204"/>
                <a:ea typeface="Calibri" panose="020F0502020204030204"/>
                <a:cs typeface="Calibri" panose="020F0502020204030204"/>
              </a:defRPr>
            </a:lvl7pPr>
            <a:lvl8pPr algn="ctr">
              <a:buNone/>
              <a:defRPr sz="1050" b="1">
                <a:solidFill>
                  <a:srgbClr val="FFFFFF"/>
                </a:solidFill>
                <a:latin typeface="Calibri" panose="020F0502020204030204"/>
                <a:ea typeface="Calibri" panose="020F0502020204030204"/>
                <a:cs typeface="Calibri" panose="020F0502020204030204"/>
              </a:defRPr>
            </a:lvl8pPr>
            <a:lvl9pPr algn="ctr">
              <a:buNone/>
              <a:defRPr sz="1050" b="1">
                <a:solidFill>
                  <a:srgbClr val="FFFFFF"/>
                </a:solidFill>
                <a:latin typeface="Calibri" panose="020F0502020204030204"/>
                <a:ea typeface="Calibri" panose="020F0502020204030204"/>
                <a:cs typeface="Calibri" panose="020F0502020204030204"/>
              </a:defRPr>
            </a:lvl9pPr>
          </a:lstStyle>
          <a:p>
            <a:pPr algn="ctr">
              <a:buNone/>
              <a:defRPr sz="1050" b="1">
                <a:solidFill>
                  <a:srgbClr val="FFFFFF"/>
                </a:solidFill>
                <a:latin typeface="Calibri" panose="020F0502020204030204"/>
                <a:ea typeface="Calibri" panose="020F0502020204030204"/>
                <a:cs typeface="Calibri" panose="020F0502020204030204"/>
              </a:defRPr>
            </a:pPr>
            <a:r>
              <a:rPr sz="1050" b="1">
                <a:solidFill>
                  <a:srgbClr val="FFFFFF"/>
                </a:solidFill>
                <a:latin typeface="Calibri" panose="020F0502020204030204"/>
                <a:ea typeface="Calibri" panose="020F0502020204030204"/>
                <a:cs typeface="Calibri" panose="020F0502020204030204"/>
              </a:rPr>
              <a:t>D</a:t>
            </a:r>
            <a:endParaRPr sz="1050" b="1">
              <a:solidFill>
                <a:srgbClr val="FFFFFF"/>
              </a:solidFill>
              <a:latin typeface="Calibri" panose="020F0502020204030204"/>
              <a:ea typeface="Calibri" panose="020F0502020204030204"/>
              <a:cs typeface="Calibri" panose="020F0502020204030204"/>
            </a:endParaRPr>
          </a:p>
        </p:txBody>
      </p:sp>
      <p:sp>
        <p:nvSpPr>
          <p:cNvPr id="24" name="choice-D-label"/>
          <p:cNvSpPr>
            <a:spLocks noGrp="1"/>
          </p:cNvSpPr>
          <p:nvPr/>
        </p:nvSpPr>
        <p:spPr>
          <a:xfrm>
            <a:off x="8029575" y="4238625"/>
            <a:ext cx="3495675" cy="323850"/>
          </a:xfrm>
          <a:prstGeom prst="rect">
            <a:avLst/>
          </a:prstGeom>
          <a:noFill/>
          <a:ln w="0">
            <a:noFill/>
            <a:prstDash val="solid"/>
          </a:ln>
        </p:spPr>
        <p:txBody>
          <a:bodyPr anchor="ctr"/>
          <a:lstStyle>
            <a:defPPr algn="l">
              <a:defRPr sz="1200" b="0">
                <a:solidFill>
                  <a:srgbClr val="222222"/>
                </a:solidFill>
                <a:latin typeface="Calibri" panose="020F0502020204030204"/>
                <a:ea typeface="Calibri" panose="020F0502020204030204"/>
                <a:cs typeface="Calibri" panose="020F0502020204030204"/>
              </a:defRPr>
            </a:defPPr>
            <a:lvl1pPr algn="l">
              <a:buNone/>
              <a:defRPr sz="1200" b="0">
                <a:solidFill>
                  <a:srgbClr val="222222"/>
                </a:solidFill>
                <a:latin typeface="Calibri" panose="020F0502020204030204"/>
                <a:ea typeface="Calibri" panose="020F0502020204030204"/>
                <a:cs typeface="Calibri" panose="020F0502020204030204"/>
              </a:defRPr>
            </a:lvl1pPr>
            <a:lvl2pPr algn="l">
              <a:buNone/>
              <a:defRPr sz="1200" b="0">
                <a:solidFill>
                  <a:srgbClr val="222222"/>
                </a:solidFill>
                <a:latin typeface="Calibri" panose="020F0502020204030204"/>
                <a:ea typeface="Calibri" panose="020F0502020204030204"/>
                <a:cs typeface="Calibri" panose="020F0502020204030204"/>
              </a:defRPr>
            </a:lvl2pPr>
            <a:lvl3pPr algn="l">
              <a:buNone/>
              <a:defRPr sz="1200" b="0">
                <a:solidFill>
                  <a:srgbClr val="222222"/>
                </a:solidFill>
                <a:latin typeface="Calibri" panose="020F0502020204030204"/>
                <a:ea typeface="Calibri" panose="020F0502020204030204"/>
                <a:cs typeface="Calibri" panose="020F0502020204030204"/>
              </a:defRPr>
            </a:lvl3pPr>
            <a:lvl4pPr algn="l">
              <a:buNone/>
              <a:defRPr sz="1200" b="0">
                <a:solidFill>
                  <a:srgbClr val="222222"/>
                </a:solidFill>
                <a:latin typeface="Calibri" panose="020F0502020204030204"/>
                <a:ea typeface="Calibri" panose="020F0502020204030204"/>
                <a:cs typeface="Calibri" panose="020F0502020204030204"/>
              </a:defRPr>
            </a:lvl4pPr>
            <a:lvl5pPr algn="l">
              <a:buNone/>
              <a:defRPr sz="1200" b="0">
                <a:solidFill>
                  <a:srgbClr val="222222"/>
                </a:solidFill>
                <a:latin typeface="Calibri" panose="020F0502020204030204"/>
                <a:ea typeface="Calibri" panose="020F0502020204030204"/>
                <a:cs typeface="Calibri" panose="020F0502020204030204"/>
              </a:defRPr>
            </a:lvl5pPr>
            <a:lvl6pPr algn="l">
              <a:buNone/>
              <a:defRPr sz="1200" b="0">
                <a:solidFill>
                  <a:srgbClr val="222222"/>
                </a:solidFill>
                <a:latin typeface="Calibri" panose="020F0502020204030204"/>
                <a:ea typeface="Calibri" panose="020F0502020204030204"/>
                <a:cs typeface="Calibri" panose="020F0502020204030204"/>
              </a:defRPr>
            </a:lvl6pPr>
            <a:lvl7pPr algn="l">
              <a:buNone/>
              <a:defRPr sz="1200" b="0">
                <a:solidFill>
                  <a:srgbClr val="222222"/>
                </a:solidFill>
                <a:latin typeface="Calibri" panose="020F0502020204030204"/>
                <a:ea typeface="Calibri" panose="020F0502020204030204"/>
                <a:cs typeface="Calibri" panose="020F0502020204030204"/>
              </a:defRPr>
            </a:lvl7pPr>
            <a:lvl8pPr algn="l">
              <a:buNone/>
              <a:defRPr sz="1200" b="0">
                <a:solidFill>
                  <a:srgbClr val="222222"/>
                </a:solidFill>
                <a:latin typeface="Calibri" panose="020F0502020204030204"/>
                <a:ea typeface="Calibri" panose="020F0502020204030204"/>
                <a:cs typeface="Calibri" panose="020F0502020204030204"/>
              </a:defRPr>
            </a:lvl8pPr>
            <a:lvl9pPr algn="l">
              <a:buNone/>
              <a:defRPr sz="1200" b="0">
                <a:solidFill>
                  <a:srgbClr val="222222"/>
                </a:solidFill>
                <a:latin typeface="Calibri" panose="020F0502020204030204"/>
                <a:ea typeface="Calibri" panose="020F0502020204030204"/>
                <a:cs typeface="Calibri" panose="020F0502020204030204"/>
              </a:defRPr>
            </a:lvl9pPr>
          </a:lstStyle>
          <a:p>
            <a:pPr algn="l">
              <a:buNone/>
              <a:defRPr sz="1200" b="0">
                <a:solidFill>
                  <a:srgbClr val="222222"/>
                </a:solidFill>
                <a:latin typeface="Calibri" panose="020F0502020204030204"/>
                <a:ea typeface="Calibri" panose="020F0502020204030204"/>
                <a:cs typeface="Calibri" panose="020F0502020204030204"/>
              </a:defRPr>
            </a:pPr>
            <a:r>
              <a:rPr sz="1200" b="0">
                <a:solidFill>
                  <a:srgbClr val="222222"/>
                </a:solidFill>
                <a:latin typeface="Calibri" panose="020F0502020204030204"/>
                <a:ea typeface="Calibri" panose="020F0502020204030204"/>
                <a:cs typeface="Calibri" panose="020F0502020204030204"/>
              </a:rPr>
              <a:t>Misleading communication</a:t>
            </a:r>
            <a:endParaRPr sz="1200" b="0">
              <a:solidFill>
                <a:srgbClr val="222222"/>
              </a:solidFill>
              <a:latin typeface="Calibri" panose="020F0502020204030204"/>
              <a:ea typeface="Calibri" panose="020F0502020204030204"/>
              <a:cs typeface="Calibri" panose="020F0502020204030204"/>
            </a:endParaRPr>
          </a:p>
        </p:txBody>
      </p:sp>
      <p:sp>
        <p:nvSpPr>
          <p:cNvPr id="25" name="choice-E-circle"/>
          <p:cNvSpPr>
            <a:spLocks noGrp="1"/>
          </p:cNvSpPr>
          <p:nvPr/>
        </p:nvSpPr>
        <p:spPr>
          <a:xfrm>
            <a:off x="7667625" y="4648200"/>
            <a:ext cx="247650" cy="247650"/>
          </a:xfrm>
          <a:prstGeom prst="ellipse">
            <a:avLst/>
          </a:prstGeom>
          <a:solidFill>
            <a:srgbClr val="1C3A5E"/>
          </a:solidFill>
          <a:ln w="0">
            <a:solidFill>
              <a:srgbClr val="1C3A5E"/>
            </a:solidFill>
            <a:prstDash val="solid"/>
          </a:ln>
        </p:spPr>
      </p:sp>
      <p:sp>
        <p:nvSpPr>
          <p:cNvPr id="26" name="choice-E-letter"/>
          <p:cNvSpPr>
            <a:spLocks noGrp="1"/>
          </p:cNvSpPr>
          <p:nvPr/>
        </p:nvSpPr>
        <p:spPr>
          <a:xfrm>
            <a:off x="7667625" y="4638675"/>
            <a:ext cx="247650" cy="247650"/>
          </a:xfrm>
          <a:prstGeom prst="rect">
            <a:avLst/>
          </a:prstGeom>
          <a:noFill/>
          <a:ln w="0">
            <a:noFill/>
            <a:prstDash val="solid"/>
          </a:ln>
        </p:spPr>
        <p:txBody>
          <a:bodyPr anchor="ctr"/>
          <a:lstStyle>
            <a:defPPr algn="ctr">
              <a:defRPr sz="1050" b="1">
                <a:solidFill>
                  <a:srgbClr val="FFFFFF"/>
                </a:solidFill>
                <a:latin typeface="Calibri" panose="020F0502020204030204"/>
                <a:ea typeface="Calibri" panose="020F0502020204030204"/>
                <a:cs typeface="Calibri" panose="020F0502020204030204"/>
              </a:defRPr>
            </a:defPPr>
            <a:lvl1pPr algn="ctr">
              <a:buNone/>
              <a:defRPr sz="1050" b="1">
                <a:solidFill>
                  <a:srgbClr val="FFFFFF"/>
                </a:solidFill>
                <a:latin typeface="Calibri" panose="020F0502020204030204"/>
                <a:ea typeface="Calibri" panose="020F0502020204030204"/>
                <a:cs typeface="Calibri" panose="020F0502020204030204"/>
              </a:defRPr>
            </a:lvl1pPr>
            <a:lvl2pPr algn="ctr">
              <a:buNone/>
              <a:defRPr sz="1050" b="1">
                <a:solidFill>
                  <a:srgbClr val="FFFFFF"/>
                </a:solidFill>
                <a:latin typeface="Calibri" panose="020F0502020204030204"/>
                <a:ea typeface="Calibri" panose="020F0502020204030204"/>
                <a:cs typeface="Calibri" panose="020F0502020204030204"/>
              </a:defRPr>
            </a:lvl2pPr>
            <a:lvl3pPr algn="ctr">
              <a:buNone/>
              <a:defRPr sz="1050" b="1">
                <a:solidFill>
                  <a:srgbClr val="FFFFFF"/>
                </a:solidFill>
                <a:latin typeface="Calibri" panose="020F0502020204030204"/>
                <a:ea typeface="Calibri" panose="020F0502020204030204"/>
                <a:cs typeface="Calibri" panose="020F0502020204030204"/>
              </a:defRPr>
            </a:lvl3pPr>
            <a:lvl4pPr algn="ctr">
              <a:buNone/>
              <a:defRPr sz="1050" b="1">
                <a:solidFill>
                  <a:srgbClr val="FFFFFF"/>
                </a:solidFill>
                <a:latin typeface="Calibri" panose="020F0502020204030204"/>
                <a:ea typeface="Calibri" panose="020F0502020204030204"/>
                <a:cs typeface="Calibri" panose="020F0502020204030204"/>
              </a:defRPr>
            </a:lvl4pPr>
            <a:lvl5pPr algn="ctr">
              <a:buNone/>
              <a:defRPr sz="1050" b="1">
                <a:solidFill>
                  <a:srgbClr val="FFFFFF"/>
                </a:solidFill>
                <a:latin typeface="Calibri" panose="020F0502020204030204"/>
                <a:ea typeface="Calibri" panose="020F0502020204030204"/>
                <a:cs typeface="Calibri" panose="020F0502020204030204"/>
              </a:defRPr>
            </a:lvl5pPr>
            <a:lvl6pPr algn="ctr">
              <a:buNone/>
              <a:defRPr sz="1050" b="1">
                <a:solidFill>
                  <a:srgbClr val="FFFFFF"/>
                </a:solidFill>
                <a:latin typeface="Calibri" panose="020F0502020204030204"/>
                <a:ea typeface="Calibri" panose="020F0502020204030204"/>
                <a:cs typeface="Calibri" panose="020F0502020204030204"/>
              </a:defRPr>
            </a:lvl6pPr>
            <a:lvl7pPr algn="ctr">
              <a:buNone/>
              <a:defRPr sz="1050" b="1">
                <a:solidFill>
                  <a:srgbClr val="FFFFFF"/>
                </a:solidFill>
                <a:latin typeface="Calibri" panose="020F0502020204030204"/>
                <a:ea typeface="Calibri" panose="020F0502020204030204"/>
                <a:cs typeface="Calibri" panose="020F0502020204030204"/>
              </a:defRPr>
            </a:lvl7pPr>
            <a:lvl8pPr algn="ctr">
              <a:buNone/>
              <a:defRPr sz="1050" b="1">
                <a:solidFill>
                  <a:srgbClr val="FFFFFF"/>
                </a:solidFill>
                <a:latin typeface="Calibri" panose="020F0502020204030204"/>
                <a:ea typeface="Calibri" panose="020F0502020204030204"/>
                <a:cs typeface="Calibri" panose="020F0502020204030204"/>
              </a:defRPr>
            </a:lvl8pPr>
            <a:lvl9pPr algn="ctr">
              <a:buNone/>
              <a:defRPr sz="1050" b="1">
                <a:solidFill>
                  <a:srgbClr val="FFFFFF"/>
                </a:solidFill>
                <a:latin typeface="Calibri" panose="020F0502020204030204"/>
                <a:ea typeface="Calibri" panose="020F0502020204030204"/>
                <a:cs typeface="Calibri" panose="020F0502020204030204"/>
              </a:defRPr>
            </a:lvl9pPr>
          </a:lstStyle>
          <a:p>
            <a:pPr algn="ctr">
              <a:buNone/>
              <a:defRPr sz="1050" b="1">
                <a:solidFill>
                  <a:srgbClr val="FFFFFF"/>
                </a:solidFill>
                <a:latin typeface="Calibri" panose="020F0502020204030204"/>
                <a:ea typeface="Calibri" panose="020F0502020204030204"/>
                <a:cs typeface="Calibri" panose="020F0502020204030204"/>
              </a:defRPr>
            </a:pPr>
            <a:r>
              <a:rPr sz="1050" b="1">
                <a:solidFill>
                  <a:srgbClr val="FFFFFF"/>
                </a:solidFill>
                <a:latin typeface="Calibri" panose="020F0502020204030204"/>
                <a:ea typeface="Calibri" panose="020F0502020204030204"/>
                <a:cs typeface="Calibri" panose="020F0502020204030204"/>
              </a:rPr>
              <a:t>E</a:t>
            </a:r>
            <a:endParaRPr sz="1050" b="1">
              <a:solidFill>
                <a:srgbClr val="FFFFFF"/>
              </a:solidFill>
              <a:latin typeface="Calibri" panose="020F0502020204030204"/>
              <a:ea typeface="Calibri" panose="020F0502020204030204"/>
              <a:cs typeface="Calibri" panose="020F0502020204030204"/>
            </a:endParaRPr>
          </a:p>
        </p:txBody>
      </p:sp>
      <p:sp>
        <p:nvSpPr>
          <p:cNvPr id="27" name="choice-E-label"/>
          <p:cNvSpPr>
            <a:spLocks noGrp="1"/>
          </p:cNvSpPr>
          <p:nvPr/>
        </p:nvSpPr>
        <p:spPr>
          <a:xfrm>
            <a:off x="8029575" y="4610100"/>
            <a:ext cx="3495675" cy="323850"/>
          </a:xfrm>
          <a:prstGeom prst="rect">
            <a:avLst/>
          </a:prstGeom>
          <a:noFill/>
          <a:ln w="0">
            <a:noFill/>
            <a:prstDash val="solid"/>
          </a:ln>
        </p:spPr>
        <p:txBody>
          <a:bodyPr anchor="ctr"/>
          <a:lstStyle>
            <a:defPPr algn="l">
              <a:defRPr sz="1200" b="0">
                <a:solidFill>
                  <a:srgbClr val="222222"/>
                </a:solidFill>
                <a:latin typeface="Calibri" panose="020F0502020204030204"/>
                <a:ea typeface="Calibri" panose="020F0502020204030204"/>
                <a:cs typeface="Calibri" panose="020F0502020204030204"/>
              </a:defRPr>
            </a:defPPr>
            <a:lvl1pPr algn="l">
              <a:buNone/>
              <a:defRPr sz="1200" b="0">
                <a:solidFill>
                  <a:srgbClr val="222222"/>
                </a:solidFill>
                <a:latin typeface="Calibri" panose="020F0502020204030204"/>
                <a:ea typeface="Calibri" panose="020F0502020204030204"/>
                <a:cs typeface="Calibri" panose="020F0502020204030204"/>
              </a:defRPr>
            </a:lvl1pPr>
            <a:lvl2pPr algn="l">
              <a:buNone/>
              <a:defRPr sz="1200" b="0">
                <a:solidFill>
                  <a:srgbClr val="222222"/>
                </a:solidFill>
                <a:latin typeface="Calibri" panose="020F0502020204030204"/>
                <a:ea typeface="Calibri" panose="020F0502020204030204"/>
                <a:cs typeface="Calibri" panose="020F0502020204030204"/>
              </a:defRPr>
            </a:lvl2pPr>
            <a:lvl3pPr algn="l">
              <a:buNone/>
              <a:defRPr sz="1200" b="0">
                <a:solidFill>
                  <a:srgbClr val="222222"/>
                </a:solidFill>
                <a:latin typeface="Calibri" panose="020F0502020204030204"/>
                <a:ea typeface="Calibri" panose="020F0502020204030204"/>
                <a:cs typeface="Calibri" panose="020F0502020204030204"/>
              </a:defRPr>
            </a:lvl3pPr>
            <a:lvl4pPr algn="l">
              <a:buNone/>
              <a:defRPr sz="1200" b="0">
                <a:solidFill>
                  <a:srgbClr val="222222"/>
                </a:solidFill>
                <a:latin typeface="Calibri" panose="020F0502020204030204"/>
                <a:ea typeface="Calibri" panose="020F0502020204030204"/>
                <a:cs typeface="Calibri" panose="020F0502020204030204"/>
              </a:defRPr>
            </a:lvl4pPr>
            <a:lvl5pPr algn="l">
              <a:buNone/>
              <a:defRPr sz="1200" b="0">
                <a:solidFill>
                  <a:srgbClr val="222222"/>
                </a:solidFill>
                <a:latin typeface="Calibri" panose="020F0502020204030204"/>
                <a:ea typeface="Calibri" panose="020F0502020204030204"/>
                <a:cs typeface="Calibri" panose="020F0502020204030204"/>
              </a:defRPr>
            </a:lvl5pPr>
            <a:lvl6pPr algn="l">
              <a:buNone/>
              <a:defRPr sz="1200" b="0">
                <a:solidFill>
                  <a:srgbClr val="222222"/>
                </a:solidFill>
                <a:latin typeface="Calibri" panose="020F0502020204030204"/>
                <a:ea typeface="Calibri" panose="020F0502020204030204"/>
                <a:cs typeface="Calibri" panose="020F0502020204030204"/>
              </a:defRPr>
            </a:lvl6pPr>
            <a:lvl7pPr algn="l">
              <a:buNone/>
              <a:defRPr sz="1200" b="0">
                <a:solidFill>
                  <a:srgbClr val="222222"/>
                </a:solidFill>
                <a:latin typeface="Calibri" panose="020F0502020204030204"/>
                <a:ea typeface="Calibri" panose="020F0502020204030204"/>
                <a:cs typeface="Calibri" panose="020F0502020204030204"/>
              </a:defRPr>
            </a:lvl7pPr>
            <a:lvl8pPr algn="l">
              <a:buNone/>
              <a:defRPr sz="1200" b="0">
                <a:solidFill>
                  <a:srgbClr val="222222"/>
                </a:solidFill>
                <a:latin typeface="Calibri" panose="020F0502020204030204"/>
                <a:ea typeface="Calibri" panose="020F0502020204030204"/>
                <a:cs typeface="Calibri" panose="020F0502020204030204"/>
              </a:defRPr>
            </a:lvl8pPr>
            <a:lvl9pPr algn="l">
              <a:buNone/>
              <a:defRPr sz="1200" b="0">
                <a:solidFill>
                  <a:srgbClr val="222222"/>
                </a:solidFill>
                <a:latin typeface="Calibri" panose="020F0502020204030204"/>
                <a:ea typeface="Calibri" panose="020F0502020204030204"/>
                <a:cs typeface="Calibri" panose="020F0502020204030204"/>
              </a:defRPr>
            </a:lvl9pPr>
          </a:lstStyle>
          <a:p>
            <a:pPr algn="l">
              <a:buNone/>
              <a:defRPr sz="1200" b="0">
                <a:solidFill>
                  <a:srgbClr val="222222"/>
                </a:solidFill>
                <a:latin typeface="Calibri" panose="020F0502020204030204"/>
                <a:ea typeface="Calibri" panose="020F0502020204030204"/>
                <a:cs typeface="Calibri" panose="020F0502020204030204"/>
              </a:defRPr>
            </a:pPr>
            <a:r>
              <a:rPr sz="1200" b="0">
                <a:solidFill>
                  <a:srgbClr val="222222"/>
                </a:solidFill>
                <a:latin typeface="Calibri" panose="020F0502020204030204"/>
                <a:ea typeface="Calibri" panose="020F0502020204030204"/>
                <a:cs typeface="Calibri" panose="020F0502020204030204"/>
              </a:rPr>
              <a:t>Deliberate deception</a:t>
            </a:r>
            <a:endParaRPr sz="1200" b="0">
              <a:solidFill>
                <a:srgbClr val="222222"/>
              </a:solidFill>
              <a:latin typeface="Calibri" panose="020F0502020204030204"/>
              <a:ea typeface="Calibri" panose="020F0502020204030204"/>
              <a:cs typeface="Calibri" panose="020F0502020204030204"/>
            </a:endParaRPr>
          </a:p>
        </p:txBody>
      </p:sp>
      <p:sp>
        <p:nvSpPr>
          <p:cNvPr id="28" name="choice-F-circle"/>
          <p:cNvSpPr>
            <a:spLocks noGrp="1"/>
          </p:cNvSpPr>
          <p:nvPr/>
        </p:nvSpPr>
        <p:spPr>
          <a:xfrm>
            <a:off x="7667625" y="5019675"/>
            <a:ext cx="247650" cy="247650"/>
          </a:xfrm>
          <a:prstGeom prst="ellipse">
            <a:avLst/>
          </a:prstGeom>
          <a:solidFill>
            <a:srgbClr val="1C3A5E"/>
          </a:solidFill>
          <a:ln w="0">
            <a:solidFill>
              <a:srgbClr val="1C3A5E"/>
            </a:solidFill>
            <a:prstDash val="solid"/>
          </a:ln>
        </p:spPr>
      </p:sp>
      <p:sp>
        <p:nvSpPr>
          <p:cNvPr id="29" name="choice-F-letter"/>
          <p:cNvSpPr>
            <a:spLocks noGrp="1"/>
          </p:cNvSpPr>
          <p:nvPr/>
        </p:nvSpPr>
        <p:spPr>
          <a:xfrm>
            <a:off x="7667625" y="5010150"/>
            <a:ext cx="247650" cy="247650"/>
          </a:xfrm>
          <a:prstGeom prst="rect">
            <a:avLst/>
          </a:prstGeom>
          <a:noFill/>
          <a:ln w="0">
            <a:noFill/>
            <a:prstDash val="solid"/>
          </a:ln>
        </p:spPr>
        <p:txBody>
          <a:bodyPr anchor="ctr"/>
          <a:lstStyle>
            <a:defPPr algn="ctr">
              <a:defRPr sz="1050" b="1">
                <a:solidFill>
                  <a:srgbClr val="FFFFFF"/>
                </a:solidFill>
                <a:latin typeface="Calibri" panose="020F0502020204030204"/>
                <a:ea typeface="Calibri" panose="020F0502020204030204"/>
                <a:cs typeface="Calibri" panose="020F0502020204030204"/>
              </a:defRPr>
            </a:defPPr>
            <a:lvl1pPr algn="ctr">
              <a:buNone/>
              <a:defRPr sz="1050" b="1">
                <a:solidFill>
                  <a:srgbClr val="FFFFFF"/>
                </a:solidFill>
                <a:latin typeface="Calibri" panose="020F0502020204030204"/>
                <a:ea typeface="Calibri" panose="020F0502020204030204"/>
                <a:cs typeface="Calibri" panose="020F0502020204030204"/>
              </a:defRPr>
            </a:lvl1pPr>
            <a:lvl2pPr algn="ctr">
              <a:buNone/>
              <a:defRPr sz="1050" b="1">
                <a:solidFill>
                  <a:srgbClr val="FFFFFF"/>
                </a:solidFill>
                <a:latin typeface="Calibri" panose="020F0502020204030204"/>
                <a:ea typeface="Calibri" panose="020F0502020204030204"/>
                <a:cs typeface="Calibri" panose="020F0502020204030204"/>
              </a:defRPr>
            </a:lvl2pPr>
            <a:lvl3pPr algn="ctr">
              <a:buNone/>
              <a:defRPr sz="1050" b="1">
                <a:solidFill>
                  <a:srgbClr val="FFFFFF"/>
                </a:solidFill>
                <a:latin typeface="Calibri" panose="020F0502020204030204"/>
                <a:ea typeface="Calibri" panose="020F0502020204030204"/>
                <a:cs typeface="Calibri" panose="020F0502020204030204"/>
              </a:defRPr>
            </a:lvl3pPr>
            <a:lvl4pPr algn="ctr">
              <a:buNone/>
              <a:defRPr sz="1050" b="1">
                <a:solidFill>
                  <a:srgbClr val="FFFFFF"/>
                </a:solidFill>
                <a:latin typeface="Calibri" panose="020F0502020204030204"/>
                <a:ea typeface="Calibri" panose="020F0502020204030204"/>
                <a:cs typeface="Calibri" panose="020F0502020204030204"/>
              </a:defRPr>
            </a:lvl4pPr>
            <a:lvl5pPr algn="ctr">
              <a:buNone/>
              <a:defRPr sz="1050" b="1">
                <a:solidFill>
                  <a:srgbClr val="FFFFFF"/>
                </a:solidFill>
                <a:latin typeface="Calibri" panose="020F0502020204030204"/>
                <a:ea typeface="Calibri" panose="020F0502020204030204"/>
                <a:cs typeface="Calibri" panose="020F0502020204030204"/>
              </a:defRPr>
            </a:lvl5pPr>
            <a:lvl6pPr algn="ctr">
              <a:buNone/>
              <a:defRPr sz="1050" b="1">
                <a:solidFill>
                  <a:srgbClr val="FFFFFF"/>
                </a:solidFill>
                <a:latin typeface="Calibri" panose="020F0502020204030204"/>
                <a:ea typeface="Calibri" panose="020F0502020204030204"/>
                <a:cs typeface="Calibri" panose="020F0502020204030204"/>
              </a:defRPr>
            </a:lvl6pPr>
            <a:lvl7pPr algn="ctr">
              <a:buNone/>
              <a:defRPr sz="1050" b="1">
                <a:solidFill>
                  <a:srgbClr val="FFFFFF"/>
                </a:solidFill>
                <a:latin typeface="Calibri" panose="020F0502020204030204"/>
                <a:ea typeface="Calibri" panose="020F0502020204030204"/>
                <a:cs typeface="Calibri" panose="020F0502020204030204"/>
              </a:defRPr>
            </a:lvl7pPr>
            <a:lvl8pPr algn="ctr">
              <a:buNone/>
              <a:defRPr sz="1050" b="1">
                <a:solidFill>
                  <a:srgbClr val="FFFFFF"/>
                </a:solidFill>
                <a:latin typeface="Calibri" panose="020F0502020204030204"/>
                <a:ea typeface="Calibri" panose="020F0502020204030204"/>
                <a:cs typeface="Calibri" panose="020F0502020204030204"/>
              </a:defRPr>
            </a:lvl8pPr>
            <a:lvl9pPr algn="ctr">
              <a:buNone/>
              <a:defRPr sz="1050" b="1">
                <a:solidFill>
                  <a:srgbClr val="FFFFFF"/>
                </a:solidFill>
                <a:latin typeface="Calibri" panose="020F0502020204030204"/>
                <a:ea typeface="Calibri" panose="020F0502020204030204"/>
                <a:cs typeface="Calibri" panose="020F0502020204030204"/>
              </a:defRPr>
            </a:lvl9pPr>
          </a:lstStyle>
          <a:p>
            <a:pPr algn="ctr">
              <a:buNone/>
              <a:defRPr sz="1050" b="1">
                <a:solidFill>
                  <a:srgbClr val="FFFFFF"/>
                </a:solidFill>
                <a:latin typeface="Calibri" panose="020F0502020204030204"/>
                <a:ea typeface="Calibri" panose="020F0502020204030204"/>
                <a:cs typeface="Calibri" panose="020F0502020204030204"/>
              </a:defRPr>
            </a:pPr>
            <a:r>
              <a:rPr sz="1050" b="1">
                <a:solidFill>
                  <a:srgbClr val="FFFFFF"/>
                </a:solidFill>
                <a:latin typeface="Calibri" panose="020F0502020204030204"/>
                <a:ea typeface="Calibri" panose="020F0502020204030204"/>
                <a:cs typeface="Calibri" panose="020F0502020204030204"/>
              </a:rPr>
              <a:t>F</a:t>
            </a:r>
            <a:endParaRPr sz="1050" b="1">
              <a:solidFill>
                <a:srgbClr val="FFFFFF"/>
              </a:solidFill>
              <a:latin typeface="Calibri" panose="020F0502020204030204"/>
              <a:ea typeface="Calibri" panose="020F0502020204030204"/>
              <a:cs typeface="Calibri" panose="020F0502020204030204"/>
            </a:endParaRPr>
          </a:p>
        </p:txBody>
      </p:sp>
      <p:sp>
        <p:nvSpPr>
          <p:cNvPr id="30" name="choice-F-label"/>
          <p:cNvSpPr>
            <a:spLocks noGrp="1"/>
          </p:cNvSpPr>
          <p:nvPr/>
        </p:nvSpPr>
        <p:spPr>
          <a:xfrm>
            <a:off x="8029575" y="4981575"/>
            <a:ext cx="3495675" cy="323850"/>
          </a:xfrm>
          <a:prstGeom prst="rect">
            <a:avLst/>
          </a:prstGeom>
          <a:noFill/>
          <a:ln w="0">
            <a:noFill/>
            <a:prstDash val="solid"/>
          </a:ln>
        </p:spPr>
        <p:txBody>
          <a:bodyPr anchor="ctr"/>
          <a:lstStyle>
            <a:defPPr algn="l">
              <a:defRPr sz="1200" b="0">
                <a:solidFill>
                  <a:srgbClr val="222222"/>
                </a:solidFill>
                <a:latin typeface="Calibri" panose="020F0502020204030204"/>
                <a:ea typeface="Calibri" panose="020F0502020204030204"/>
                <a:cs typeface="Calibri" panose="020F0502020204030204"/>
              </a:defRPr>
            </a:defPPr>
            <a:lvl1pPr algn="l">
              <a:buNone/>
              <a:defRPr sz="1200" b="0">
                <a:solidFill>
                  <a:srgbClr val="222222"/>
                </a:solidFill>
                <a:latin typeface="Calibri" panose="020F0502020204030204"/>
                <a:ea typeface="Calibri" panose="020F0502020204030204"/>
                <a:cs typeface="Calibri" panose="020F0502020204030204"/>
              </a:defRPr>
            </a:lvl1pPr>
            <a:lvl2pPr algn="l">
              <a:buNone/>
              <a:defRPr sz="1200" b="0">
                <a:solidFill>
                  <a:srgbClr val="222222"/>
                </a:solidFill>
                <a:latin typeface="Calibri" panose="020F0502020204030204"/>
                <a:ea typeface="Calibri" panose="020F0502020204030204"/>
                <a:cs typeface="Calibri" panose="020F0502020204030204"/>
              </a:defRPr>
            </a:lvl2pPr>
            <a:lvl3pPr algn="l">
              <a:buNone/>
              <a:defRPr sz="1200" b="0">
                <a:solidFill>
                  <a:srgbClr val="222222"/>
                </a:solidFill>
                <a:latin typeface="Calibri" panose="020F0502020204030204"/>
                <a:ea typeface="Calibri" panose="020F0502020204030204"/>
                <a:cs typeface="Calibri" panose="020F0502020204030204"/>
              </a:defRPr>
            </a:lvl3pPr>
            <a:lvl4pPr algn="l">
              <a:buNone/>
              <a:defRPr sz="1200" b="0">
                <a:solidFill>
                  <a:srgbClr val="222222"/>
                </a:solidFill>
                <a:latin typeface="Calibri" panose="020F0502020204030204"/>
                <a:ea typeface="Calibri" panose="020F0502020204030204"/>
                <a:cs typeface="Calibri" panose="020F0502020204030204"/>
              </a:defRPr>
            </a:lvl4pPr>
            <a:lvl5pPr algn="l">
              <a:buNone/>
              <a:defRPr sz="1200" b="0">
                <a:solidFill>
                  <a:srgbClr val="222222"/>
                </a:solidFill>
                <a:latin typeface="Calibri" panose="020F0502020204030204"/>
                <a:ea typeface="Calibri" panose="020F0502020204030204"/>
                <a:cs typeface="Calibri" panose="020F0502020204030204"/>
              </a:defRPr>
            </a:lvl5pPr>
            <a:lvl6pPr algn="l">
              <a:buNone/>
              <a:defRPr sz="1200" b="0">
                <a:solidFill>
                  <a:srgbClr val="222222"/>
                </a:solidFill>
                <a:latin typeface="Calibri" panose="020F0502020204030204"/>
                <a:ea typeface="Calibri" panose="020F0502020204030204"/>
                <a:cs typeface="Calibri" panose="020F0502020204030204"/>
              </a:defRPr>
            </a:lvl6pPr>
            <a:lvl7pPr algn="l">
              <a:buNone/>
              <a:defRPr sz="1200" b="0">
                <a:solidFill>
                  <a:srgbClr val="222222"/>
                </a:solidFill>
                <a:latin typeface="Calibri" panose="020F0502020204030204"/>
                <a:ea typeface="Calibri" panose="020F0502020204030204"/>
                <a:cs typeface="Calibri" panose="020F0502020204030204"/>
              </a:defRPr>
            </a:lvl7pPr>
            <a:lvl8pPr algn="l">
              <a:buNone/>
              <a:defRPr sz="1200" b="0">
                <a:solidFill>
                  <a:srgbClr val="222222"/>
                </a:solidFill>
                <a:latin typeface="Calibri" panose="020F0502020204030204"/>
                <a:ea typeface="Calibri" panose="020F0502020204030204"/>
                <a:cs typeface="Calibri" panose="020F0502020204030204"/>
              </a:defRPr>
            </a:lvl8pPr>
            <a:lvl9pPr algn="l">
              <a:buNone/>
              <a:defRPr sz="1200" b="0">
                <a:solidFill>
                  <a:srgbClr val="222222"/>
                </a:solidFill>
                <a:latin typeface="Calibri" panose="020F0502020204030204"/>
                <a:ea typeface="Calibri" panose="020F0502020204030204"/>
                <a:cs typeface="Calibri" panose="020F0502020204030204"/>
              </a:defRPr>
            </a:lvl9pPr>
          </a:lstStyle>
          <a:p>
            <a:pPr algn="l">
              <a:buNone/>
              <a:defRPr sz="1200" b="0">
                <a:solidFill>
                  <a:srgbClr val="222222"/>
                </a:solidFill>
                <a:latin typeface="Calibri" panose="020F0502020204030204"/>
                <a:ea typeface="Calibri" panose="020F0502020204030204"/>
                <a:cs typeface="Calibri" panose="020F0502020204030204"/>
              </a:defRPr>
            </a:pPr>
            <a:r>
              <a:rPr sz="1200" b="0">
                <a:solidFill>
                  <a:srgbClr val="222222"/>
                </a:solidFill>
                <a:latin typeface="Calibri" panose="020F0502020204030204"/>
                <a:ea typeface="Calibri" panose="020F0502020204030204"/>
                <a:cs typeface="Calibri" panose="020F0502020204030204"/>
              </a:rPr>
              <a:t>More than one concept could apply</a:t>
            </a:r>
            <a:endParaRPr sz="1200" b="0">
              <a:solidFill>
                <a:srgbClr val="222222"/>
              </a:solidFill>
              <a:latin typeface="Calibri" panose="020F0502020204030204"/>
              <a:ea typeface="Calibri" panose="020F0502020204030204"/>
              <a:cs typeface="Calibri" panose="020F0502020204030204"/>
            </a:endParaRPr>
          </a:p>
        </p:txBody>
      </p:sp>
      <p:sp>
        <p:nvSpPr>
          <p:cNvPr id="31" name="justify-reminder"/>
          <p:cNvSpPr>
            <a:spLocks noGrp="1"/>
          </p:cNvSpPr>
          <p:nvPr/>
        </p:nvSpPr>
        <p:spPr>
          <a:xfrm>
            <a:off x="7667625" y="5429250"/>
            <a:ext cx="3857625" cy="228600"/>
          </a:xfrm>
          <a:prstGeom prst="rect">
            <a:avLst/>
          </a:prstGeom>
          <a:noFill/>
          <a:ln w="0">
            <a:noFill/>
            <a:prstDash val="solid"/>
          </a:ln>
        </p:spPr>
        <p:txBody>
          <a:bodyPr anchor="ctr"/>
          <a:lstStyle>
            <a:defPPr algn="l">
              <a:defRPr sz="1050" b="1">
                <a:solidFill>
                  <a:srgbClr val="5D718A"/>
                </a:solidFill>
                <a:latin typeface="Calibri" panose="020F0502020204030204"/>
                <a:ea typeface="Calibri" panose="020F0502020204030204"/>
                <a:cs typeface="Calibri" panose="020F0502020204030204"/>
              </a:defRPr>
            </a:defPPr>
            <a:lvl1pPr algn="l">
              <a:buNone/>
              <a:defRPr sz="1050" b="1">
                <a:solidFill>
                  <a:srgbClr val="5D718A"/>
                </a:solidFill>
                <a:latin typeface="Calibri" panose="020F0502020204030204"/>
                <a:ea typeface="Calibri" panose="020F0502020204030204"/>
                <a:cs typeface="Calibri" panose="020F0502020204030204"/>
              </a:defRPr>
            </a:lvl1pPr>
            <a:lvl2pPr algn="l">
              <a:buNone/>
              <a:defRPr sz="1050" b="1">
                <a:solidFill>
                  <a:srgbClr val="5D718A"/>
                </a:solidFill>
                <a:latin typeface="Calibri" panose="020F0502020204030204"/>
                <a:ea typeface="Calibri" panose="020F0502020204030204"/>
                <a:cs typeface="Calibri" panose="020F0502020204030204"/>
              </a:defRPr>
            </a:lvl2pPr>
            <a:lvl3pPr algn="l">
              <a:buNone/>
              <a:defRPr sz="1050" b="1">
                <a:solidFill>
                  <a:srgbClr val="5D718A"/>
                </a:solidFill>
                <a:latin typeface="Calibri" panose="020F0502020204030204"/>
                <a:ea typeface="Calibri" panose="020F0502020204030204"/>
                <a:cs typeface="Calibri" panose="020F0502020204030204"/>
              </a:defRPr>
            </a:lvl3pPr>
            <a:lvl4pPr algn="l">
              <a:buNone/>
              <a:defRPr sz="1050" b="1">
                <a:solidFill>
                  <a:srgbClr val="5D718A"/>
                </a:solidFill>
                <a:latin typeface="Calibri" panose="020F0502020204030204"/>
                <a:ea typeface="Calibri" panose="020F0502020204030204"/>
                <a:cs typeface="Calibri" panose="020F0502020204030204"/>
              </a:defRPr>
            </a:lvl4pPr>
            <a:lvl5pPr algn="l">
              <a:buNone/>
              <a:defRPr sz="1050" b="1">
                <a:solidFill>
                  <a:srgbClr val="5D718A"/>
                </a:solidFill>
                <a:latin typeface="Calibri" panose="020F0502020204030204"/>
                <a:ea typeface="Calibri" panose="020F0502020204030204"/>
                <a:cs typeface="Calibri" panose="020F0502020204030204"/>
              </a:defRPr>
            </a:lvl5pPr>
            <a:lvl6pPr algn="l">
              <a:buNone/>
              <a:defRPr sz="1050" b="1">
                <a:solidFill>
                  <a:srgbClr val="5D718A"/>
                </a:solidFill>
                <a:latin typeface="Calibri" panose="020F0502020204030204"/>
                <a:ea typeface="Calibri" panose="020F0502020204030204"/>
                <a:cs typeface="Calibri" panose="020F0502020204030204"/>
              </a:defRPr>
            </a:lvl6pPr>
            <a:lvl7pPr algn="l">
              <a:buNone/>
              <a:defRPr sz="1050" b="1">
                <a:solidFill>
                  <a:srgbClr val="5D718A"/>
                </a:solidFill>
                <a:latin typeface="Calibri" panose="020F0502020204030204"/>
                <a:ea typeface="Calibri" panose="020F0502020204030204"/>
                <a:cs typeface="Calibri" panose="020F0502020204030204"/>
              </a:defRPr>
            </a:lvl7pPr>
            <a:lvl8pPr algn="l">
              <a:buNone/>
              <a:defRPr sz="1050" b="1">
                <a:solidFill>
                  <a:srgbClr val="5D718A"/>
                </a:solidFill>
                <a:latin typeface="Calibri" panose="020F0502020204030204"/>
                <a:ea typeface="Calibri" panose="020F0502020204030204"/>
                <a:cs typeface="Calibri" panose="020F0502020204030204"/>
              </a:defRPr>
            </a:lvl8pPr>
            <a:lvl9pPr algn="l">
              <a:buNone/>
              <a:defRPr sz="1050" b="1">
                <a:solidFill>
                  <a:srgbClr val="5D718A"/>
                </a:solidFill>
                <a:latin typeface="Calibri" panose="020F0502020204030204"/>
                <a:ea typeface="Calibri" panose="020F0502020204030204"/>
                <a:cs typeface="Calibri" panose="020F0502020204030204"/>
              </a:defRPr>
            </a:lvl9pPr>
          </a:lstStyle>
          <a:p>
            <a:pPr algn="l">
              <a:buNone/>
              <a:defRPr sz="1050" b="1">
                <a:solidFill>
                  <a:srgbClr val="5D718A"/>
                </a:solidFill>
                <a:latin typeface="Calibri" panose="020F0502020204030204"/>
                <a:ea typeface="Calibri" panose="020F0502020204030204"/>
                <a:cs typeface="Calibri" panose="020F0502020204030204"/>
              </a:defRPr>
            </a:pPr>
            <a:r>
              <a:rPr sz="1050" b="1">
                <a:solidFill>
                  <a:srgbClr val="5D718A"/>
                </a:solidFill>
                <a:latin typeface="Calibri" panose="020F0502020204030204"/>
                <a:ea typeface="Calibri" panose="020F0502020204030204"/>
                <a:cs typeface="Calibri" panose="020F0502020204030204"/>
              </a:rPr>
              <a:t>What remains unproven?</a:t>
            </a:r>
            <a:endParaRPr sz="1050" b="1">
              <a:solidFill>
                <a:srgbClr val="5D718A"/>
              </a:solidFill>
              <a:latin typeface="Calibri" panose="020F0502020204030204"/>
              <a:ea typeface="Calibri" panose="020F0502020204030204"/>
              <a:cs typeface="Calibri" panose="020F0502020204030204"/>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slide-title"/>
          <p:cNvSpPr>
            <a:spLocks noGrp="1"/>
          </p:cNvSpPr>
          <p:nvPr/>
        </p:nvSpPr>
        <p:spPr>
          <a:xfrm>
            <a:off x="523875" y="323850"/>
            <a:ext cx="11144250" cy="552450"/>
          </a:xfrm>
          <a:prstGeom prst="rect">
            <a:avLst/>
          </a:prstGeom>
          <a:noFill/>
          <a:ln w="0">
            <a:noFill/>
            <a:prstDash val="solid"/>
          </a:ln>
        </p:spPr>
        <p:txBody>
          <a:bodyPr wrap="square" lIns="19050" tIns="19050" rIns="19050" bIns="19050" anchor="ctr">
            <a:normAutofit/>
          </a:bodyPr>
          <a:lstStyle>
            <a:defPPr algn="ctr">
              <a:defRPr sz="2775" b="1">
                <a:solidFill>
                  <a:srgbClr val="1C3A5E"/>
                </a:solidFill>
                <a:latin typeface="Cambria" panose="02040503050406030204"/>
                <a:ea typeface="Cambria" panose="02040503050406030204"/>
                <a:cs typeface="Cambria" panose="02040503050406030204"/>
              </a:defRPr>
            </a:defPPr>
            <a:lvl1pPr algn="ctr">
              <a:buNone/>
              <a:defRPr sz="2775" b="1">
                <a:solidFill>
                  <a:srgbClr val="1C3A5E"/>
                </a:solidFill>
                <a:latin typeface="Cambria" panose="02040503050406030204"/>
                <a:ea typeface="Cambria" panose="02040503050406030204"/>
                <a:cs typeface="Cambria" panose="02040503050406030204"/>
              </a:defRPr>
            </a:lvl1pPr>
            <a:lvl2pPr algn="ctr">
              <a:buNone/>
              <a:defRPr sz="2775" b="1">
                <a:solidFill>
                  <a:srgbClr val="1C3A5E"/>
                </a:solidFill>
                <a:latin typeface="Cambria" panose="02040503050406030204"/>
                <a:ea typeface="Cambria" panose="02040503050406030204"/>
                <a:cs typeface="Cambria" panose="02040503050406030204"/>
              </a:defRPr>
            </a:lvl2pPr>
            <a:lvl3pPr algn="ctr">
              <a:buNone/>
              <a:defRPr sz="2775" b="1">
                <a:solidFill>
                  <a:srgbClr val="1C3A5E"/>
                </a:solidFill>
                <a:latin typeface="Cambria" panose="02040503050406030204"/>
                <a:ea typeface="Cambria" panose="02040503050406030204"/>
                <a:cs typeface="Cambria" panose="02040503050406030204"/>
              </a:defRPr>
            </a:lvl3pPr>
            <a:lvl4pPr algn="ctr">
              <a:buNone/>
              <a:defRPr sz="2775" b="1">
                <a:solidFill>
                  <a:srgbClr val="1C3A5E"/>
                </a:solidFill>
                <a:latin typeface="Cambria" panose="02040503050406030204"/>
                <a:ea typeface="Cambria" panose="02040503050406030204"/>
                <a:cs typeface="Cambria" panose="02040503050406030204"/>
              </a:defRPr>
            </a:lvl4pPr>
            <a:lvl5pPr algn="ctr">
              <a:buNone/>
              <a:defRPr sz="2775" b="1">
                <a:solidFill>
                  <a:srgbClr val="1C3A5E"/>
                </a:solidFill>
                <a:latin typeface="Cambria" panose="02040503050406030204"/>
                <a:ea typeface="Cambria" panose="02040503050406030204"/>
                <a:cs typeface="Cambria" panose="02040503050406030204"/>
              </a:defRPr>
            </a:lvl5pPr>
            <a:lvl6pPr algn="ctr">
              <a:buNone/>
              <a:defRPr sz="2775" b="1">
                <a:solidFill>
                  <a:srgbClr val="1C3A5E"/>
                </a:solidFill>
                <a:latin typeface="Cambria" panose="02040503050406030204"/>
                <a:ea typeface="Cambria" panose="02040503050406030204"/>
                <a:cs typeface="Cambria" panose="02040503050406030204"/>
              </a:defRPr>
            </a:lvl6pPr>
            <a:lvl7pPr algn="ctr">
              <a:buNone/>
              <a:defRPr sz="2775" b="1">
                <a:solidFill>
                  <a:srgbClr val="1C3A5E"/>
                </a:solidFill>
                <a:latin typeface="Cambria" panose="02040503050406030204"/>
                <a:ea typeface="Cambria" panose="02040503050406030204"/>
                <a:cs typeface="Cambria" panose="02040503050406030204"/>
              </a:defRPr>
            </a:lvl7pPr>
            <a:lvl8pPr algn="ctr">
              <a:buNone/>
              <a:defRPr sz="2775" b="1">
                <a:solidFill>
                  <a:srgbClr val="1C3A5E"/>
                </a:solidFill>
                <a:latin typeface="Cambria" panose="02040503050406030204"/>
                <a:ea typeface="Cambria" panose="02040503050406030204"/>
                <a:cs typeface="Cambria" panose="02040503050406030204"/>
              </a:defRPr>
            </a:lvl8pPr>
            <a:lvl9pPr algn="ctr">
              <a:buNone/>
              <a:defRPr sz="2775" b="1">
                <a:solidFill>
                  <a:srgbClr val="1C3A5E"/>
                </a:solidFill>
                <a:latin typeface="Cambria" panose="02040503050406030204"/>
                <a:ea typeface="Cambria" panose="02040503050406030204"/>
                <a:cs typeface="Cambria" panose="02040503050406030204"/>
              </a:defRPr>
            </a:lvl9pPr>
          </a:lstStyle>
          <a:p>
            <a:pPr algn="ctr">
              <a:buNone/>
              <a:defRPr sz="2775" b="1">
                <a:solidFill>
                  <a:srgbClr val="1C3A5E"/>
                </a:solidFill>
                <a:latin typeface="Cambria" panose="02040503050406030204"/>
                <a:ea typeface="Cambria" panose="02040503050406030204"/>
                <a:cs typeface="Cambria" panose="02040503050406030204"/>
              </a:defRPr>
            </a:pPr>
            <a:r>
              <a:rPr sz="2775" b="1">
                <a:solidFill>
                  <a:srgbClr val="1C3A5E"/>
                </a:solidFill>
                <a:latin typeface="Cambria" panose="02040503050406030204"/>
                <a:ea typeface="Cambria" panose="02040503050406030204"/>
                <a:cs typeface="Cambria" panose="02040503050406030204"/>
              </a:rPr>
              <a:t>Case 2: BP and the negative-pressure test</a:t>
            </a:r>
            <a:endParaRPr sz="2775" b="1">
              <a:solidFill>
                <a:srgbClr val="1C3A5E"/>
              </a:solidFill>
              <a:latin typeface="Cambria" panose="02040503050406030204"/>
              <a:ea typeface="Cambria" panose="02040503050406030204"/>
              <a:cs typeface="Cambria" panose="02040503050406030204"/>
            </a:endParaRPr>
          </a:p>
        </p:txBody>
      </p:sp>
      <p:sp>
        <p:nvSpPr>
          <p:cNvPr id="3" name="footer"/>
          <p:cNvSpPr>
            <a:spLocks noGrp="1"/>
          </p:cNvSpPr>
          <p:nvPr/>
        </p:nvSpPr>
        <p:spPr>
          <a:xfrm>
            <a:off x="533400" y="6334125"/>
            <a:ext cx="10287000" cy="228600"/>
          </a:xfrm>
          <a:prstGeom prst="rect">
            <a:avLst/>
          </a:prstGeom>
          <a:noFill/>
          <a:ln w="0">
            <a:noFill/>
            <a:prstDash val="solid"/>
          </a:ln>
        </p:spPr>
        <p:txBody>
          <a:bodyPr wrap="square" lIns="19050" tIns="19050" rIns="19050" bIns="19050" anchor="ctr">
            <a:normAutofit/>
          </a:bodyPr>
          <a:lstStyle>
            <a:defPPr algn="l">
              <a:defRPr sz="1050" b="0">
                <a:solidFill>
                  <a:srgbClr val="607085"/>
                </a:solidFill>
                <a:latin typeface="Calibri" panose="020F0502020204030204"/>
                <a:ea typeface="Calibri" panose="020F0502020204030204"/>
                <a:cs typeface="Calibri" panose="020F0502020204030204"/>
              </a:defRPr>
            </a:defPPr>
            <a:lvl1pPr algn="l">
              <a:buNone/>
              <a:defRPr sz="1050" b="0">
                <a:solidFill>
                  <a:srgbClr val="607085"/>
                </a:solidFill>
                <a:latin typeface="Calibri" panose="020F0502020204030204"/>
                <a:ea typeface="Calibri" panose="020F0502020204030204"/>
                <a:cs typeface="Calibri" panose="020F0502020204030204"/>
              </a:defRPr>
            </a:lvl1pPr>
            <a:lvl2pPr algn="l">
              <a:buNone/>
              <a:defRPr sz="1050" b="0">
                <a:solidFill>
                  <a:srgbClr val="607085"/>
                </a:solidFill>
                <a:latin typeface="Calibri" panose="020F0502020204030204"/>
                <a:ea typeface="Calibri" panose="020F0502020204030204"/>
                <a:cs typeface="Calibri" panose="020F0502020204030204"/>
              </a:defRPr>
            </a:lvl2pPr>
            <a:lvl3pPr algn="l">
              <a:buNone/>
              <a:defRPr sz="1050" b="0">
                <a:solidFill>
                  <a:srgbClr val="607085"/>
                </a:solidFill>
                <a:latin typeface="Calibri" panose="020F0502020204030204"/>
                <a:ea typeface="Calibri" panose="020F0502020204030204"/>
                <a:cs typeface="Calibri" panose="020F0502020204030204"/>
              </a:defRPr>
            </a:lvl3pPr>
            <a:lvl4pPr algn="l">
              <a:buNone/>
              <a:defRPr sz="1050" b="0">
                <a:solidFill>
                  <a:srgbClr val="607085"/>
                </a:solidFill>
                <a:latin typeface="Calibri" panose="020F0502020204030204"/>
                <a:ea typeface="Calibri" panose="020F0502020204030204"/>
                <a:cs typeface="Calibri" panose="020F0502020204030204"/>
              </a:defRPr>
            </a:lvl4pPr>
            <a:lvl5pPr algn="l">
              <a:buNone/>
              <a:defRPr sz="1050" b="0">
                <a:solidFill>
                  <a:srgbClr val="607085"/>
                </a:solidFill>
                <a:latin typeface="Calibri" panose="020F0502020204030204"/>
                <a:ea typeface="Calibri" panose="020F0502020204030204"/>
                <a:cs typeface="Calibri" panose="020F0502020204030204"/>
              </a:defRPr>
            </a:lvl5pPr>
            <a:lvl6pPr algn="l">
              <a:buNone/>
              <a:defRPr sz="1050" b="0">
                <a:solidFill>
                  <a:srgbClr val="607085"/>
                </a:solidFill>
                <a:latin typeface="Calibri" panose="020F0502020204030204"/>
                <a:ea typeface="Calibri" panose="020F0502020204030204"/>
                <a:cs typeface="Calibri" panose="020F0502020204030204"/>
              </a:defRPr>
            </a:lvl6pPr>
            <a:lvl7pPr algn="l">
              <a:buNone/>
              <a:defRPr sz="1050" b="0">
                <a:solidFill>
                  <a:srgbClr val="607085"/>
                </a:solidFill>
                <a:latin typeface="Calibri" panose="020F0502020204030204"/>
                <a:ea typeface="Calibri" panose="020F0502020204030204"/>
                <a:cs typeface="Calibri" panose="020F0502020204030204"/>
              </a:defRPr>
            </a:lvl7pPr>
            <a:lvl8pPr algn="l">
              <a:buNone/>
              <a:defRPr sz="1050" b="0">
                <a:solidFill>
                  <a:srgbClr val="607085"/>
                </a:solidFill>
                <a:latin typeface="Calibri" panose="020F0502020204030204"/>
                <a:ea typeface="Calibri" panose="020F0502020204030204"/>
                <a:cs typeface="Calibri" panose="020F0502020204030204"/>
              </a:defRPr>
            </a:lvl8pPr>
            <a:lvl9pPr algn="l">
              <a:buNone/>
              <a:defRPr sz="1050" b="0">
                <a:solidFill>
                  <a:srgbClr val="607085"/>
                </a:solidFill>
                <a:latin typeface="Calibri" panose="020F0502020204030204"/>
                <a:ea typeface="Calibri" panose="020F0502020204030204"/>
                <a:cs typeface="Calibri" panose="020F0502020204030204"/>
              </a:defRPr>
            </a:lvl9pPr>
          </a:lstStyle>
          <a:p>
            <a:pPr algn="l">
              <a:buNone/>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BMBM6008 Global Ethics  |  Week 4: Trust, Deception and Organisational Pressure</a:t>
            </a:r>
            <a:endParaRPr sz="1050" b="0">
              <a:solidFill>
                <a:srgbClr val="607085"/>
              </a:solidFill>
              <a:latin typeface="Calibri" panose="020F0502020204030204"/>
              <a:ea typeface="Calibri" panose="020F0502020204030204"/>
              <a:cs typeface="Calibri" panose="020F0502020204030204"/>
            </a:endParaRPr>
          </a:p>
        </p:txBody>
      </p:sp>
      <p:sp>
        <p:nvSpPr>
          <p:cNvPr id="4" name="page"/>
          <p:cNvSpPr>
            <a:spLocks noGrp="1"/>
          </p:cNvSpPr>
          <p:nvPr/>
        </p:nvSpPr>
        <p:spPr>
          <a:xfrm>
            <a:off x="10953750" y="6334125"/>
            <a:ext cx="666750" cy="228600"/>
          </a:xfrm>
          <a:prstGeom prst="rect">
            <a:avLst/>
          </a:prstGeom>
          <a:noFill/>
          <a:ln w="0">
            <a:noFill/>
            <a:prstDash val="solid"/>
          </a:ln>
        </p:spPr>
        <p:txBody>
          <a:bodyPr wrap="square" lIns="19050" tIns="19050" rIns="19050" bIns="19050" anchor="ctr">
            <a:normAutofit/>
          </a:bodyPr>
          <a:lstStyle>
            <a:defPPr algn="r">
              <a:defRPr sz="1050" b="0">
                <a:solidFill>
                  <a:srgbClr val="607085"/>
                </a:solidFill>
                <a:latin typeface="Calibri" panose="020F0502020204030204"/>
                <a:ea typeface="Calibri" panose="020F0502020204030204"/>
                <a:cs typeface="Calibri" panose="020F0502020204030204"/>
              </a:defRPr>
            </a:defPPr>
            <a:lvl1pPr algn="r">
              <a:buNone/>
              <a:defRPr sz="1050" b="0">
                <a:solidFill>
                  <a:srgbClr val="607085"/>
                </a:solidFill>
                <a:latin typeface="Calibri" panose="020F0502020204030204"/>
                <a:ea typeface="Calibri" panose="020F0502020204030204"/>
                <a:cs typeface="Calibri" panose="020F0502020204030204"/>
              </a:defRPr>
            </a:lvl1pPr>
            <a:lvl2pPr algn="r">
              <a:buNone/>
              <a:defRPr sz="1050" b="0">
                <a:solidFill>
                  <a:srgbClr val="607085"/>
                </a:solidFill>
                <a:latin typeface="Calibri" panose="020F0502020204030204"/>
                <a:ea typeface="Calibri" panose="020F0502020204030204"/>
                <a:cs typeface="Calibri" panose="020F0502020204030204"/>
              </a:defRPr>
            </a:lvl2pPr>
            <a:lvl3pPr algn="r">
              <a:buNone/>
              <a:defRPr sz="1050" b="0">
                <a:solidFill>
                  <a:srgbClr val="607085"/>
                </a:solidFill>
                <a:latin typeface="Calibri" panose="020F0502020204030204"/>
                <a:ea typeface="Calibri" panose="020F0502020204030204"/>
                <a:cs typeface="Calibri" panose="020F0502020204030204"/>
              </a:defRPr>
            </a:lvl3pPr>
            <a:lvl4pPr algn="r">
              <a:buNone/>
              <a:defRPr sz="1050" b="0">
                <a:solidFill>
                  <a:srgbClr val="607085"/>
                </a:solidFill>
                <a:latin typeface="Calibri" panose="020F0502020204030204"/>
                <a:ea typeface="Calibri" panose="020F0502020204030204"/>
                <a:cs typeface="Calibri" panose="020F0502020204030204"/>
              </a:defRPr>
            </a:lvl4pPr>
            <a:lvl5pPr algn="r">
              <a:buNone/>
              <a:defRPr sz="1050" b="0">
                <a:solidFill>
                  <a:srgbClr val="607085"/>
                </a:solidFill>
                <a:latin typeface="Calibri" panose="020F0502020204030204"/>
                <a:ea typeface="Calibri" panose="020F0502020204030204"/>
                <a:cs typeface="Calibri" panose="020F0502020204030204"/>
              </a:defRPr>
            </a:lvl5pPr>
            <a:lvl6pPr algn="r">
              <a:buNone/>
              <a:defRPr sz="1050" b="0">
                <a:solidFill>
                  <a:srgbClr val="607085"/>
                </a:solidFill>
                <a:latin typeface="Calibri" panose="020F0502020204030204"/>
                <a:ea typeface="Calibri" panose="020F0502020204030204"/>
                <a:cs typeface="Calibri" panose="020F0502020204030204"/>
              </a:defRPr>
            </a:lvl6pPr>
            <a:lvl7pPr algn="r">
              <a:buNone/>
              <a:defRPr sz="1050" b="0">
                <a:solidFill>
                  <a:srgbClr val="607085"/>
                </a:solidFill>
                <a:latin typeface="Calibri" panose="020F0502020204030204"/>
                <a:ea typeface="Calibri" panose="020F0502020204030204"/>
                <a:cs typeface="Calibri" panose="020F0502020204030204"/>
              </a:defRPr>
            </a:lvl7pPr>
            <a:lvl8pPr algn="r">
              <a:buNone/>
              <a:defRPr sz="1050" b="0">
                <a:solidFill>
                  <a:srgbClr val="607085"/>
                </a:solidFill>
                <a:latin typeface="Calibri" panose="020F0502020204030204"/>
                <a:ea typeface="Calibri" panose="020F0502020204030204"/>
                <a:cs typeface="Calibri" panose="020F0502020204030204"/>
              </a:defRPr>
            </a:lvl8pPr>
            <a:lvl9pPr algn="r">
              <a:buNone/>
              <a:defRPr sz="1050" b="0">
                <a:solidFill>
                  <a:srgbClr val="607085"/>
                </a:solidFill>
                <a:latin typeface="Calibri" panose="020F0502020204030204"/>
                <a:ea typeface="Calibri" panose="020F0502020204030204"/>
                <a:cs typeface="Calibri" panose="020F0502020204030204"/>
              </a:defRPr>
            </a:lvl9pPr>
          </a:lstStyle>
          <a:p>
            <a:pPr algn="r">
              <a:buNone/>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12</a:t>
            </a:r>
            <a:endParaRPr sz="1050" b="0">
              <a:solidFill>
                <a:srgbClr val="607085"/>
              </a:solidFill>
              <a:latin typeface="Calibri" panose="020F0502020204030204"/>
              <a:ea typeface="Calibri" panose="020F0502020204030204"/>
              <a:cs typeface="Calibri" panose="020F0502020204030204"/>
            </a:endParaRPr>
          </a:p>
        </p:txBody>
      </p:sp>
      <p:sp>
        <p:nvSpPr>
          <p:cNvPr id="6" name="case-label"/>
          <p:cNvSpPr>
            <a:spLocks noGrp="1"/>
          </p:cNvSpPr>
          <p:nvPr/>
        </p:nvSpPr>
        <p:spPr>
          <a:xfrm>
            <a:off x="666750" y="1323975"/>
            <a:ext cx="6572250" cy="266700"/>
          </a:xfrm>
          <a:prstGeom prst="rect">
            <a:avLst/>
          </a:prstGeom>
          <a:noFill/>
          <a:ln w="0">
            <a:noFill/>
            <a:prstDash val="solid"/>
          </a:ln>
        </p:spPr>
        <p:txBody>
          <a:bodyPr anchor="ctr"/>
          <a:lstStyle>
            <a:defPPr algn="l">
              <a:defRPr sz="1200" b="1">
                <a:solidFill>
                  <a:srgbClr val="1C3A5E"/>
                </a:solidFill>
                <a:latin typeface="Calibri" panose="020F0502020204030204"/>
                <a:ea typeface="Calibri" panose="020F0502020204030204"/>
                <a:cs typeface="Calibri" panose="020F0502020204030204"/>
              </a:defRPr>
            </a:defPPr>
            <a:lvl1pPr algn="l">
              <a:buNone/>
              <a:defRPr sz="1200" b="1">
                <a:solidFill>
                  <a:srgbClr val="1C3A5E"/>
                </a:solidFill>
                <a:latin typeface="Calibri" panose="020F0502020204030204"/>
                <a:ea typeface="Calibri" panose="020F0502020204030204"/>
                <a:cs typeface="Calibri" panose="020F0502020204030204"/>
              </a:defRPr>
            </a:lvl1pPr>
            <a:lvl2pPr algn="l">
              <a:buNone/>
              <a:defRPr sz="1200" b="1">
                <a:solidFill>
                  <a:srgbClr val="1C3A5E"/>
                </a:solidFill>
                <a:latin typeface="Calibri" panose="020F0502020204030204"/>
                <a:ea typeface="Calibri" panose="020F0502020204030204"/>
                <a:cs typeface="Calibri" panose="020F0502020204030204"/>
              </a:defRPr>
            </a:lvl2pPr>
            <a:lvl3pPr algn="l">
              <a:buNone/>
              <a:defRPr sz="1200" b="1">
                <a:solidFill>
                  <a:srgbClr val="1C3A5E"/>
                </a:solidFill>
                <a:latin typeface="Calibri" panose="020F0502020204030204"/>
                <a:ea typeface="Calibri" panose="020F0502020204030204"/>
                <a:cs typeface="Calibri" panose="020F0502020204030204"/>
              </a:defRPr>
            </a:lvl3pPr>
            <a:lvl4pPr algn="l">
              <a:buNone/>
              <a:defRPr sz="1200" b="1">
                <a:solidFill>
                  <a:srgbClr val="1C3A5E"/>
                </a:solidFill>
                <a:latin typeface="Calibri" panose="020F0502020204030204"/>
                <a:ea typeface="Calibri" panose="020F0502020204030204"/>
                <a:cs typeface="Calibri" panose="020F0502020204030204"/>
              </a:defRPr>
            </a:lvl4pPr>
            <a:lvl5pPr algn="l">
              <a:buNone/>
              <a:defRPr sz="1200" b="1">
                <a:solidFill>
                  <a:srgbClr val="1C3A5E"/>
                </a:solidFill>
                <a:latin typeface="Calibri" panose="020F0502020204030204"/>
                <a:ea typeface="Calibri" panose="020F0502020204030204"/>
                <a:cs typeface="Calibri" panose="020F0502020204030204"/>
              </a:defRPr>
            </a:lvl5pPr>
            <a:lvl6pPr algn="l">
              <a:buNone/>
              <a:defRPr sz="1200" b="1">
                <a:solidFill>
                  <a:srgbClr val="1C3A5E"/>
                </a:solidFill>
                <a:latin typeface="Calibri" panose="020F0502020204030204"/>
                <a:ea typeface="Calibri" panose="020F0502020204030204"/>
                <a:cs typeface="Calibri" panose="020F0502020204030204"/>
              </a:defRPr>
            </a:lvl6pPr>
            <a:lvl7pPr algn="l">
              <a:buNone/>
              <a:defRPr sz="1200" b="1">
                <a:solidFill>
                  <a:srgbClr val="1C3A5E"/>
                </a:solidFill>
                <a:latin typeface="Calibri" panose="020F0502020204030204"/>
                <a:ea typeface="Calibri" panose="020F0502020204030204"/>
                <a:cs typeface="Calibri" panose="020F0502020204030204"/>
              </a:defRPr>
            </a:lvl7pPr>
            <a:lvl8pPr algn="l">
              <a:buNone/>
              <a:defRPr sz="1200" b="1">
                <a:solidFill>
                  <a:srgbClr val="1C3A5E"/>
                </a:solidFill>
                <a:latin typeface="Calibri" panose="020F0502020204030204"/>
                <a:ea typeface="Calibri" panose="020F0502020204030204"/>
                <a:cs typeface="Calibri" panose="020F0502020204030204"/>
              </a:defRPr>
            </a:lvl8pPr>
            <a:lvl9pPr algn="l">
              <a:buNone/>
              <a:defRPr sz="1200" b="1">
                <a:solidFill>
                  <a:srgbClr val="1C3A5E"/>
                </a:solidFill>
                <a:latin typeface="Calibri" panose="020F0502020204030204"/>
                <a:ea typeface="Calibri" panose="020F0502020204030204"/>
                <a:cs typeface="Calibri" panose="020F0502020204030204"/>
              </a:defRPr>
            </a:lvl9pPr>
          </a:lstStyle>
          <a:p>
            <a:pPr algn="l">
              <a:buNone/>
              <a:defRPr sz="1200" b="1">
                <a:solidFill>
                  <a:srgbClr val="1C3A5E"/>
                </a:solidFill>
                <a:latin typeface="Calibri" panose="020F0502020204030204"/>
                <a:ea typeface="Calibri" panose="020F0502020204030204"/>
                <a:cs typeface="Calibri" panose="020F0502020204030204"/>
              </a:defRPr>
            </a:pPr>
            <a:r>
              <a:rPr sz="1200" b="1">
                <a:solidFill>
                  <a:srgbClr val="1C3A5E"/>
                </a:solidFill>
                <a:latin typeface="Calibri" panose="020F0502020204030204"/>
                <a:ea typeface="Calibri" panose="020F0502020204030204"/>
                <a:cs typeface="Calibri" panose="020F0502020204030204"/>
              </a:rPr>
              <a:t>CASE</a:t>
            </a:r>
            <a:endParaRPr sz="1200" b="1">
              <a:solidFill>
                <a:srgbClr val="1C3A5E"/>
              </a:solidFill>
              <a:latin typeface="Calibri" panose="020F0502020204030204"/>
              <a:ea typeface="Calibri" panose="020F0502020204030204"/>
              <a:cs typeface="Calibri" panose="020F0502020204030204"/>
            </a:endParaRPr>
          </a:p>
        </p:txBody>
      </p:sp>
      <p:sp>
        <p:nvSpPr>
          <p:cNvPr id="7" name="choice-label"/>
          <p:cNvSpPr>
            <a:spLocks noGrp="1"/>
          </p:cNvSpPr>
          <p:nvPr/>
        </p:nvSpPr>
        <p:spPr>
          <a:xfrm>
            <a:off x="7667625" y="1323975"/>
            <a:ext cx="3857625" cy="266700"/>
          </a:xfrm>
          <a:prstGeom prst="rect">
            <a:avLst/>
          </a:prstGeom>
          <a:noFill/>
          <a:ln w="0">
            <a:noFill/>
            <a:prstDash val="solid"/>
          </a:ln>
        </p:spPr>
        <p:txBody>
          <a:bodyPr anchor="ctr"/>
          <a:lstStyle>
            <a:defPPr algn="l">
              <a:defRPr sz="1200" b="1">
                <a:solidFill>
                  <a:srgbClr val="1C3A5E"/>
                </a:solidFill>
                <a:latin typeface="Calibri" panose="020F0502020204030204"/>
                <a:ea typeface="Calibri" panose="020F0502020204030204"/>
                <a:cs typeface="Calibri" panose="020F0502020204030204"/>
              </a:defRPr>
            </a:defPPr>
            <a:lvl1pPr algn="l">
              <a:buNone/>
              <a:defRPr sz="1200" b="1">
                <a:solidFill>
                  <a:srgbClr val="1C3A5E"/>
                </a:solidFill>
                <a:latin typeface="Calibri" panose="020F0502020204030204"/>
                <a:ea typeface="Calibri" panose="020F0502020204030204"/>
                <a:cs typeface="Calibri" panose="020F0502020204030204"/>
              </a:defRPr>
            </a:lvl1pPr>
            <a:lvl2pPr algn="l">
              <a:buNone/>
              <a:defRPr sz="1200" b="1">
                <a:solidFill>
                  <a:srgbClr val="1C3A5E"/>
                </a:solidFill>
                <a:latin typeface="Calibri" panose="020F0502020204030204"/>
                <a:ea typeface="Calibri" panose="020F0502020204030204"/>
                <a:cs typeface="Calibri" panose="020F0502020204030204"/>
              </a:defRPr>
            </a:lvl2pPr>
            <a:lvl3pPr algn="l">
              <a:buNone/>
              <a:defRPr sz="1200" b="1">
                <a:solidFill>
                  <a:srgbClr val="1C3A5E"/>
                </a:solidFill>
                <a:latin typeface="Calibri" panose="020F0502020204030204"/>
                <a:ea typeface="Calibri" panose="020F0502020204030204"/>
                <a:cs typeface="Calibri" panose="020F0502020204030204"/>
              </a:defRPr>
            </a:lvl3pPr>
            <a:lvl4pPr algn="l">
              <a:buNone/>
              <a:defRPr sz="1200" b="1">
                <a:solidFill>
                  <a:srgbClr val="1C3A5E"/>
                </a:solidFill>
                <a:latin typeface="Calibri" panose="020F0502020204030204"/>
                <a:ea typeface="Calibri" panose="020F0502020204030204"/>
                <a:cs typeface="Calibri" panose="020F0502020204030204"/>
              </a:defRPr>
            </a:lvl4pPr>
            <a:lvl5pPr algn="l">
              <a:buNone/>
              <a:defRPr sz="1200" b="1">
                <a:solidFill>
                  <a:srgbClr val="1C3A5E"/>
                </a:solidFill>
                <a:latin typeface="Calibri" panose="020F0502020204030204"/>
                <a:ea typeface="Calibri" panose="020F0502020204030204"/>
                <a:cs typeface="Calibri" panose="020F0502020204030204"/>
              </a:defRPr>
            </a:lvl5pPr>
            <a:lvl6pPr algn="l">
              <a:buNone/>
              <a:defRPr sz="1200" b="1">
                <a:solidFill>
                  <a:srgbClr val="1C3A5E"/>
                </a:solidFill>
                <a:latin typeface="Calibri" panose="020F0502020204030204"/>
                <a:ea typeface="Calibri" panose="020F0502020204030204"/>
                <a:cs typeface="Calibri" panose="020F0502020204030204"/>
              </a:defRPr>
            </a:lvl6pPr>
            <a:lvl7pPr algn="l">
              <a:buNone/>
              <a:defRPr sz="1200" b="1">
                <a:solidFill>
                  <a:srgbClr val="1C3A5E"/>
                </a:solidFill>
                <a:latin typeface="Calibri" panose="020F0502020204030204"/>
                <a:ea typeface="Calibri" panose="020F0502020204030204"/>
                <a:cs typeface="Calibri" panose="020F0502020204030204"/>
              </a:defRPr>
            </a:lvl7pPr>
            <a:lvl8pPr algn="l">
              <a:buNone/>
              <a:defRPr sz="1200" b="1">
                <a:solidFill>
                  <a:srgbClr val="1C3A5E"/>
                </a:solidFill>
                <a:latin typeface="Calibri" panose="020F0502020204030204"/>
                <a:ea typeface="Calibri" panose="020F0502020204030204"/>
                <a:cs typeface="Calibri" panose="020F0502020204030204"/>
              </a:defRPr>
            </a:lvl8pPr>
            <a:lvl9pPr algn="l">
              <a:buNone/>
              <a:defRPr sz="1200" b="1">
                <a:solidFill>
                  <a:srgbClr val="1C3A5E"/>
                </a:solidFill>
                <a:latin typeface="Calibri" panose="020F0502020204030204"/>
                <a:ea typeface="Calibri" panose="020F0502020204030204"/>
                <a:cs typeface="Calibri" panose="020F0502020204030204"/>
              </a:defRPr>
            </a:lvl9pPr>
          </a:lstStyle>
          <a:p>
            <a:pPr algn="l">
              <a:buNone/>
              <a:defRPr sz="1200" b="1">
                <a:solidFill>
                  <a:srgbClr val="1C3A5E"/>
                </a:solidFill>
                <a:latin typeface="Calibri" panose="020F0502020204030204"/>
                <a:ea typeface="Calibri" panose="020F0502020204030204"/>
                <a:cs typeface="Calibri" panose="020F0502020204030204"/>
              </a:defRPr>
            </a:pPr>
            <a:r>
              <a:rPr sz="1200" b="1">
                <a:solidFill>
                  <a:srgbClr val="1C3A5E"/>
                </a:solidFill>
                <a:latin typeface="Calibri" panose="020F0502020204030204"/>
                <a:ea typeface="Calibri" panose="020F0502020204030204"/>
                <a:cs typeface="Calibri" panose="020F0502020204030204"/>
              </a:rPr>
              <a:t>CHOOSE THE BEST FIT</a:t>
            </a:r>
            <a:endParaRPr sz="1200" b="1">
              <a:solidFill>
                <a:srgbClr val="1C3A5E"/>
              </a:solidFill>
              <a:latin typeface="Calibri" panose="020F0502020204030204"/>
              <a:ea typeface="Calibri" panose="020F0502020204030204"/>
              <a:cs typeface="Calibri" panose="020F0502020204030204"/>
            </a:endParaRPr>
          </a:p>
        </p:txBody>
      </p:sp>
      <p:sp>
        <p:nvSpPr>
          <p:cNvPr id="8" name="column-divider"/>
          <p:cNvSpPr>
            <a:spLocks noGrp="1"/>
          </p:cNvSpPr>
          <p:nvPr/>
        </p:nvSpPr>
        <p:spPr>
          <a:xfrm>
            <a:off x="7410450" y="1323975"/>
            <a:ext cx="19050" cy="4000500"/>
          </a:xfrm>
          <a:prstGeom prst="rect">
            <a:avLst/>
          </a:prstGeom>
          <a:solidFill>
            <a:srgbClr val="C7D2DF"/>
          </a:solidFill>
          <a:ln w="0">
            <a:solidFill>
              <a:srgbClr val="C7D2DF"/>
            </a:solidFill>
            <a:prstDash val="solid"/>
          </a:ln>
        </p:spPr>
      </p:sp>
      <p:sp>
        <p:nvSpPr>
          <p:cNvPr id="9" name="case-description"/>
          <p:cNvSpPr>
            <a:spLocks noGrp="1"/>
          </p:cNvSpPr>
          <p:nvPr/>
        </p:nvSpPr>
        <p:spPr>
          <a:xfrm>
            <a:off x="666750" y="1685925"/>
            <a:ext cx="6572250" cy="3219450"/>
          </a:xfrm>
          <a:prstGeom prst="rect">
            <a:avLst/>
          </a:prstGeom>
          <a:noFill/>
          <a:ln w="0">
            <a:noFill/>
            <a:prstDash val="solid"/>
          </a:ln>
        </p:spPr>
        <p:txBody>
          <a:bodyPr anchor="ctr"/>
          <a:lstStyle>
            <a:defPPr algn="l">
              <a:defRPr sz="1350" b="0">
                <a:solidFill>
                  <a:srgbClr val="222222"/>
                </a:solidFill>
                <a:latin typeface="Calibri" panose="020F0502020204030204"/>
                <a:ea typeface="Calibri" panose="020F0502020204030204"/>
                <a:cs typeface="Calibri" panose="020F0502020204030204"/>
              </a:defRPr>
            </a:defPPr>
            <a:lvl1pPr algn="l">
              <a:buNone/>
              <a:defRPr sz="1350" b="0">
                <a:solidFill>
                  <a:srgbClr val="222222"/>
                </a:solidFill>
                <a:latin typeface="Calibri" panose="020F0502020204030204"/>
                <a:ea typeface="Calibri" panose="020F0502020204030204"/>
                <a:cs typeface="Calibri" panose="020F0502020204030204"/>
              </a:defRPr>
            </a:lvl1pPr>
            <a:lvl2pPr algn="l">
              <a:buNone/>
              <a:defRPr sz="1350" b="0">
                <a:solidFill>
                  <a:srgbClr val="222222"/>
                </a:solidFill>
                <a:latin typeface="Calibri" panose="020F0502020204030204"/>
                <a:ea typeface="Calibri" panose="020F0502020204030204"/>
                <a:cs typeface="Calibri" panose="020F0502020204030204"/>
              </a:defRPr>
            </a:lvl2pPr>
            <a:lvl3pPr algn="l">
              <a:buNone/>
              <a:defRPr sz="1350" b="0">
                <a:solidFill>
                  <a:srgbClr val="222222"/>
                </a:solidFill>
                <a:latin typeface="Calibri" panose="020F0502020204030204"/>
                <a:ea typeface="Calibri" panose="020F0502020204030204"/>
                <a:cs typeface="Calibri" panose="020F0502020204030204"/>
              </a:defRPr>
            </a:lvl3pPr>
            <a:lvl4pPr algn="l">
              <a:buNone/>
              <a:defRPr sz="1350" b="0">
                <a:solidFill>
                  <a:srgbClr val="222222"/>
                </a:solidFill>
                <a:latin typeface="Calibri" panose="020F0502020204030204"/>
                <a:ea typeface="Calibri" panose="020F0502020204030204"/>
                <a:cs typeface="Calibri" panose="020F0502020204030204"/>
              </a:defRPr>
            </a:lvl4pPr>
            <a:lvl5pPr algn="l">
              <a:buNone/>
              <a:defRPr sz="1350" b="0">
                <a:solidFill>
                  <a:srgbClr val="222222"/>
                </a:solidFill>
                <a:latin typeface="Calibri" panose="020F0502020204030204"/>
                <a:ea typeface="Calibri" panose="020F0502020204030204"/>
                <a:cs typeface="Calibri" panose="020F0502020204030204"/>
              </a:defRPr>
            </a:lvl5pPr>
            <a:lvl6pPr algn="l">
              <a:buNone/>
              <a:defRPr sz="1350" b="0">
                <a:solidFill>
                  <a:srgbClr val="222222"/>
                </a:solidFill>
                <a:latin typeface="Calibri" panose="020F0502020204030204"/>
                <a:ea typeface="Calibri" panose="020F0502020204030204"/>
                <a:cs typeface="Calibri" panose="020F0502020204030204"/>
              </a:defRPr>
            </a:lvl6pPr>
            <a:lvl7pPr algn="l">
              <a:buNone/>
              <a:defRPr sz="1350" b="0">
                <a:solidFill>
                  <a:srgbClr val="222222"/>
                </a:solidFill>
                <a:latin typeface="Calibri" panose="020F0502020204030204"/>
                <a:ea typeface="Calibri" panose="020F0502020204030204"/>
                <a:cs typeface="Calibri" panose="020F0502020204030204"/>
              </a:defRPr>
            </a:lvl7pPr>
            <a:lvl8pPr algn="l">
              <a:buNone/>
              <a:defRPr sz="1350" b="0">
                <a:solidFill>
                  <a:srgbClr val="222222"/>
                </a:solidFill>
                <a:latin typeface="Calibri" panose="020F0502020204030204"/>
                <a:ea typeface="Calibri" panose="020F0502020204030204"/>
                <a:cs typeface="Calibri" panose="020F0502020204030204"/>
              </a:defRPr>
            </a:lvl8pPr>
            <a:lvl9pPr algn="l">
              <a:buNone/>
              <a:defRPr sz="1350" b="0">
                <a:solidFill>
                  <a:srgbClr val="222222"/>
                </a:solidFill>
                <a:latin typeface="Calibri" panose="020F0502020204030204"/>
                <a:ea typeface="Calibri" panose="020F0502020204030204"/>
                <a:cs typeface="Calibri" panose="020F0502020204030204"/>
              </a:defRPr>
            </a:lvl9pPr>
          </a:lstStyle>
          <a:p>
            <a:pPr algn="l">
              <a:buNone/>
              <a:defRPr sz="1350" b="0">
                <a:solidFill>
                  <a:srgbClr val="222222"/>
                </a:solidFill>
                <a:latin typeface="Calibri" panose="020F0502020204030204"/>
                <a:ea typeface="Calibri" panose="020F0502020204030204"/>
                <a:cs typeface="Calibri" panose="020F0502020204030204"/>
              </a:defRPr>
            </a:pPr>
            <a:r>
              <a:rPr sz="1350" b="0">
                <a:solidFill>
                  <a:srgbClr val="222222"/>
                </a:solidFill>
                <a:latin typeface="Calibri" panose="020F0502020204030204"/>
                <a:ea typeface="Calibri" panose="020F0502020204030204"/>
                <a:cs typeface="Calibri" panose="020F0502020204030204"/>
              </a:rPr>
              <a:t>On April 20, 2010, the Deepwater Horizon rig was working on BP’s Macondo well in the Gulf of Mexico. Before temporarily abandoning the well, the crew carried out a negative-pressure test intended to check whether the well was sealed. The pressure readings did not appear consistent with a successful test, yet the crew concluded that the test had passed and continued the operation.</a:t>
            </a:r>
            <a:endParaRPr sz="1350" b="0">
              <a:solidFill>
                <a:srgbClr val="222222"/>
              </a:solidFill>
              <a:latin typeface="Calibri" panose="020F0502020204030204"/>
              <a:ea typeface="Calibri" panose="020F0502020204030204"/>
              <a:cs typeface="Calibri" panose="020F0502020204030204"/>
            </a:endParaRPr>
          </a:p>
          <a:p>
            <a:endParaRPr sz="1350"/>
          </a:p>
          <a:p>
            <a:pPr algn="l">
              <a:buNone/>
              <a:defRPr sz="1350" b="0">
                <a:solidFill>
                  <a:srgbClr val="222222"/>
                </a:solidFill>
                <a:latin typeface="Calibri" panose="020F0502020204030204"/>
                <a:ea typeface="Calibri" panose="020F0502020204030204"/>
                <a:cs typeface="Calibri" panose="020F0502020204030204"/>
              </a:defRPr>
            </a:pPr>
            <a:r>
              <a:rPr sz="1350" b="0">
                <a:solidFill>
                  <a:srgbClr val="222222"/>
                </a:solidFill>
                <a:latin typeface="Calibri" panose="020F0502020204030204"/>
                <a:ea typeface="Calibri" panose="020F0502020204030204"/>
                <a:cs typeface="Calibri" panose="020F0502020204030204"/>
              </a:rPr>
              <a:t>The U.S. National Commission’s investigation described the result as misinterpreted and identified shortcomings in procedures, training and risk management. The case record gives students grounds to consider both an incorrect judgment and failures of care. It does not, on its own, establish that the crew deliberately concealed a failed test.</a:t>
            </a:r>
            <a:endParaRPr sz="1350" b="0">
              <a:solidFill>
                <a:srgbClr val="222222"/>
              </a:solidFill>
              <a:latin typeface="Calibri" panose="020F0502020204030204"/>
              <a:ea typeface="Calibri" panose="020F0502020204030204"/>
              <a:cs typeface="Calibri" panose="020F0502020204030204"/>
            </a:endParaRPr>
          </a:p>
        </p:txBody>
      </p:sp>
      <p:sp>
        <p:nvSpPr>
          <p:cNvPr id="10" name="case-source"/>
          <p:cNvSpPr>
            <a:spLocks noGrp="1"/>
          </p:cNvSpPr>
          <p:nvPr/>
        </p:nvSpPr>
        <p:spPr>
          <a:xfrm>
            <a:off x="666750" y="5048250"/>
            <a:ext cx="6572250" cy="600075"/>
          </a:xfrm>
          <a:prstGeom prst="rect">
            <a:avLst/>
          </a:prstGeom>
          <a:noFill/>
          <a:ln w="0">
            <a:noFill/>
            <a:prstDash val="solid"/>
          </a:ln>
        </p:spPr>
        <p:txBody>
          <a:bodyPr anchor="ctr"/>
          <a:lstStyle>
            <a:defPPr algn="l">
              <a:defRPr sz="900" b="0">
                <a:solidFill>
                  <a:srgbClr val="5D718A"/>
                </a:solidFill>
                <a:latin typeface="Calibri" panose="020F0502020204030204"/>
                <a:ea typeface="Calibri" panose="020F0502020204030204"/>
                <a:cs typeface="Calibri" panose="020F0502020204030204"/>
              </a:defRPr>
            </a:defPPr>
            <a:lvl1pPr algn="l">
              <a:buNone/>
              <a:defRPr sz="900" b="0">
                <a:solidFill>
                  <a:srgbClr val="5D718A"/>
                </a:solidFill>
                <a:latin typeface="Calibri" panose="020F0502020204030204"/>
                <a:ea typeface="Calibri" panose="020F0502020204030204"/>
                <a:cs typeface="Calibri" panose="020F0502020204030204"/>
              </a:defRPr>
            </a:lvl1pPr>
            <a:lvl2pPr algn="l">
              <a:buNone/>
              <a:defRPr sz="900" b="0">
                <a:solidFill>
                  <a:srgbClr val="5D718A"/>
                </a:solidFill>
                <a:latin typeface="Calibri" panose="020F0502020204030204"/>
                <a:ea typeface="Calibri" panose="020F0502020204030204"/>
                <a:cs typeface="Calibri" panose="020F0502020204030204"/>
              </a:defRPr>
            </a:lvl2pPr>
            <a:lvl3pPr algn="l">
              <a:buNone/>
              <a:defRPr sz="900" b="0">
                <a:solidFill>
                  <a:srgbClr val="5D718A"/>
                </a:solidFill>
                <a:latin typeface="Calibri" panose="020F0502020204030204"/>
                <a:ea typeface="Calibri" panose="020F0502020204030204"/>
                <a:cs typeface="Calibri" panose="020F0502020204030204"/>
              </a:defRPr>
            </a:lvl3pPr>
            <a:lvl4pPr algn="l">
              <a:buNone/>
              <a:defRPr sz="900" b="0">
                <a:solidFill>
                  <a:srgbClr val="5D718A"/>
                </a:solidFill>
                <a:latin typeface="Calibri" panose="020F0502020204030204"/>
                <a:ea typeface="Calibri" panose="020F0502020204030204"/>
                <a:cs typeface="Calibri" panose="020F0502020204030204"/>
              </a:defRPr>
            </a:lvl4pPr>
            <a:lvl5pPr algn="l">
              <a:buNone/>
              <a:defRPr sz="900" b="0">
                <a:solidFill>
                  <a:srgbClr val="5D718A"/>
                </a:solidFill>
                <a:latin typeface="Calibri" panose="020F0502020204030204"/>
                <a:ea typeface="Calibri" panose="020F0502020204030204"/>
                <a:cs typeface="Calibri" panose="020F0502020204030204"/>
              </a:defRPr>
            </a:lvl5pPr>
            <a:lvl6pPr algn="l">
              <a:buNone/>
              <a:defRPr sz="900" b="0">
                <a:solidFill>
                  <a:srgbClr val="5D718A"/>
                </a:solidFill>
                <a:latin typeface="Calibri" panose="020F0502020204030204"/>
                <a:ea typeface="Calibri" panose="020F0502020204030204"/>
                <a:cs typeface="Calibri" panose="020F0502020204030204"/>
              </a:defRPr>
            </a:lvl6pPr>
            <a:lvl7pPr algn="l">
              <a:buNone/>
              <a:defRPr sz="900" b="0">
                <a:solidFill>
                  <a:srgbClr val="5D718A"/>
                </a:solidFill>
                <a:latin typeface="Calibri" panose="020F0502020204030204"/>
                <a:ea typeface="Calibri" panose="020F0502020204030204"/>
                <a:cs typeface="Calibri" panose="020F0502020204030204"/>
              </a:defRPr>
            </a:lvl7pPr>
            <a:lvl8pPr algn="l">
              <a:buNone/>
              <a:defRPr sz="900" b="0">
                <a:solidFill>
                  <a:srgbClr val="5D718A"/>
                </a:solidFill>
                <a:latin typeface="Calibri" panose="020F0502020204030204"/>
                <a:ea typeface="Calibri" panose="020F0502020204030204"/>
                <a:cs typeface="Calibri" panose="020F0502020204030204"/>
              </a:defRPr>
            </a:lvl8pPr>
            <a:lvl9pPr algn="l">
              <a:buNone/>
              <a:defRPr sz="900" b="0">
                <a:solidFill>
                  <a:srgbClr val="5D718A"/>
                </a:solidFill>
                <a:latin typeface="Calibri" panose="020F0502020204030204"/>
                <a:ea typeface="Calibri" panose="020F0502020204030204"/>
                <a:cs typeface="Calibri" panose="020F0502020204030204"/>
              </a:defRPr>
            </a:lvl9pPr>
          </a:lstStyle>
          <a:p>
            <a:pPr algn="l">
              <a:buNone/>
              <a:defRPr sz="900" b="0">
                <a:solidFill>
                  <a:srgbClr val="5D718A"/>
                </a:solidFill>
                <a:latin typeface="Calibri" panose="020F0502020204030204"/>
                <a:ea typeface="Calibri" panose="020F0502020204030204"/>
                <a:cs typeface="Calibri" panose="020F0502020204030204"/>
              </a:defRPr>
            </a:pPr>
            <a:r>
              <a:rPr sz="900" b="0">
                <a:solidFill>
                  <a:srgbClr val="5D718A"/>
                </a:solidFill>
                <a:latin typeface="Calibri" panose="020F0502020204030204"/>
                <a:ea typeface="Calibri" panose="020F0502020204030204"/>
                <a:cs typeface="Calibri" panose="020F0502020204030204"/>
              </a:rPr>
              <a:t>Sources: National Commission on the BP Deepwater Horizon Oil Spill (2011); U.S. Department of the Interior investigation report (2011).</a:t>
            </a:r>
            <a:endParaRPr sz="900" b="0">
              <a:solidFill>
                <a:srgbClr val="5D718A"/>
              </a:solidFill>
              <a:latin typeface="Calibri" panose="020F0502020204030204"/>
              <a:ea typeface="Calibri" panose="020F0502020204030204"/>
              <a:cs typeface="Calibri" panose="020F0502020204030204"/>
            </a:endParaRPr>
          </a:p>
        </p:txBody>
      </p:sp>
      <p:sp>
        <p:nvSpPr>
          <p:cNvPr id="11" name="student-instruction"/>
          <p:cNvSpPr>
            <a:spLocks noGrp="1"/>
          </p:cNvSpPr>
          <p:nvPr/>
        </p:nvSpPr>
        <p:spPr>
          <a:xfrm>
            <a:off x="7667625" y="1676400"/>
            <a:ext cx="3857625" cy="647700"/>
          </a:xfrm>
          <a:prstGeom prst="rect">
            <a:avLst/>
          </a:prstGeom>
          <a:noFill/>
          <a:ln w="0">
            <a:noFill/>
            <a:prstDash val="solid"/>
          </a:ln>
        </p:spPr>
        <p:txBody>
          <a:bodyPr anchor="ctr"/>
          <a:lstStyle>
            <a:defPPr algn="l">
              <a:defRPr sz="1125" b="0">
                <a:solidFill>
                  <a:srgbClr val="444444"/>
                </a:solidFill>
                <a:latin typeface="Calibri" panose="020F0502020204030204"/>
                <a:ea typeface="Calibri" panose="020F0502020204030204"/>
                <a:cs typeface="Calibri" panose="020F0502020204030204"/>
              </a:defRPr>
            </a:defPPr>
            <a:lvl1pPr algn="l">
              <a:buNone/>
              <a:defRPr sz="1125" b="0">
                <a:solidFill>
                  <a:srgbClr val="444444"/>
                </a:solidFill>
                <a:latin typeface="Calibri" panose="020F0502020204030204"/>
                <a:ea typeface="Calibri" panose="020F0502020204030204"/>
                <a:cs typeface="Calibri" panose="020F0502020204030204"/>
              </a:defRPr>
            </a:lvl1pPr>
            <a:lvl2pPr algn="l">
              <a:buNone/>
              <a:defRPr sz="1125" b="0">
                <a:solidFill>
                  <a:srgbClr val="444444"/>
                </a:solidFill>
                <a:latin typeface="Calibri" panose="020F0502020204030204"/>
                <a:ea typeface="Calibri" panose="020F0502020204030204"/>
                <a:cs typeface="Calibri" panose="020F0502020204030204"/>
              </a:defRPr>
            </a:lvl2pPr>
            <a:lvl3pPr algn="l">
              <a:buNone/>
              <a:defRPr sz="1125" b="0">
                <a:solidFill>
                  <a:srgbClr val="444444"/>
                </a:solidFill>
                <a:latin typeface="Calibri" panose="020F0502020204030204"/>
                <a:ea typeface="Calibri" panose="020F0502020204030204"/>
                <a:cs typeface="Calibri" panose="020F0502020204030204"/>
              </a:defRPr>
            </a:lvl3pPr>
            <a:lvl4pPr algn="l">
              <a:buNone/>
              <a:defRPr sz="1125" b="0">
                <a:solidFill>
                  <a:srgbClr val="444444"/>
                </a:solidFill>
                <a:latin typeface="Calibri" panose="020F0502020204030204"/>
                <a:ea typeface="Calibri" panose="020F0502020204030204"/>
                <a:cs typeface="Calibri" panose="020F0502020204030204"/>
              </a:defRPr>
            </a:lvl4pPr>
            <a:lvl5pPr algn="l">
              <a:buNone/>
              <a:defRPr sz="1125" b="0">
                <a:solidFill>
                  <a:srgbClr val="444444"/>
                </a:solidFill>
                <a:latin typeface="Calibri" panose="020F0502020204030204"/>
                <a:ea typeface="Calibri" panose="020F0502020204030204"/>
                <a:cs typeface="Calibri" panose="020F0502020204030204"/>
              </a:defRPr>
            </a:lvl5pPr>
            <a:lvl6pPr algn="l">
              <a:buNone/>
              <a:defRPr sz="1125" b="0">
                <a:solidFill>
                  <a:srgbClr val="444444"/>
                </a:solidFill>
                <a:latin typeface="Calibri" panose="020F0502020204030204"/>
                <a:ea typeface="Calibri" panose="020F0502020204030204"/>
                <a:cs typeface="Calibri" panose="020F0502020204030204"/>
              </a:defRPr>
            </a:lvl6pPr>
            <a:lvl7pPr algn="l">
              <a:buNone/>
              <a:defRPr sz="1125" b="0">
                <a:solidFill>
                  <a:srgbClr val="444444"/>
                </a:solidFill>
                <a:latin typeface="Calibri" panose="020F0502020204030204"/>
                <a:ea typeface="Calibri" panose="020F0502020204030204"/>
                <a:cs typeface="Calibri" panose="020F0502020204030204"/>
              </a:defRPr>
            </a:lvl7pPr>
            <a:lvl8pPr algn="l">
              <a:buNone/>
              <a:defRPr sz="1125" b="0">
                <a:solidFill>
                  <a:srgbClr val="444444"/>
                </a:solidFill>
                <a:latin typeface="Calibri" panose="020F0502020204030204"/>
                <a:ea typeface="Calibri" panose="020F0502020204030204"/>
                <a:cs typeface="Calibri" panose="020F0502020204030204"/>
              </a:defRPr>
            </a:lvl8pPr>
            <a:lvl9pPr algn="l">
              <a:buNone/>
              <a:defRPr sz="1125" b="0">
                <a:solidFill>
                  <a:srgbClr val="444444"/>
                </a:solidFill>
                <a:latin typeface="Calibri" panose="020F0502020204030204"/>
                <a:ea typeface="Calibri" panose="020F0502020204030204"/>
                <a:cs typeface="Calibri" panose="020F0502020204030204"/>
              </a:defRPr>
            </a:lvl9pPr>
          </a:lstStyle>
          <a:p>
            <a:pPr algn="l">
              <a:buNone/>
              <a:defRPr sz="1125" b="0">
                <a:solidFill>
                  <a:srgbClr val="444444"/>
                </a:solidFill>
                <a:latin typeface="Calibri" panose="020F0502020204030204"/>
                <a:ea typeface="Calibri" panose="020F0502020204030204"/>
                <a:cs typeface="Calibri" panose="020F0502020204030204"/>
              </a:defRPr>
            </a:pPr>
            <a:r>
              <a:rPr sz="1125" b="0">
                <a:solidFill>
                  <a:srgbClr val="444444"/>
                </a:solidFill>
                <a:latin typeface="Calibri" panose="020F0502020204030204"/>
                <a:ea typeface="Calibri" panose="020F0502020204030204"/>
                <a:cs typeface="Calibri" panose="020F0502020204030204"/>
              </a:rPr>
              <a:t>Select one answer. Use a fact from the case to explain your choice. If you choose F, name at least two concepts.</a:t>
            </a:r>
            <a:endParaRPr sz="1125" b="0">
              <a:solidFill>
                <a:srgbClr val="444444"/>
              </a:solidFill>
              <a:latin typeface="Calibri" panose="020F0502020204030204"/>
              <a:ea typeface="Calibri" panose="020F0502020204030204"/>
              <a:cs typeface="Calibri" panose="020F0502020204030204"/>
            </a:endParaRPr>
          </a:p>
        </p:txBody>
      </p:sp>
      <p:sp>
        <p:nvSpPr>
          <p:cNvPr id="12" name="case-question"/>
          <p:cNvSpPr>
            <a:spLocks noGrp="1"/>
          </p:cNvSpPr>
          <p:nvPr/>
        </p:nvSpPr>
        <p:spPr>
          <a:xfrm>
            <a:off x="7667625" y="2390775"/>
            <a:ext cx="3857625" cy="647700"/>
          </a:xfrm>
          <a:prstGeom prst="rect">
            <a:avLst/>
          </a:prstGeom>
          <a:noFill/>
          <a:ln w="0">
            <a:noFill/>
            <a:prstDash val="solid"/>
          </a:ln>
        </p:spPr>
        <p:txBody>
          <a:bodyPr anchor="ctr"/>
          <a:lstStyle>
            <a:defPPr algn="l">
              <a:defRPr sz="1275" b="1">
                <a:solidFill>
                  <a:srgbClr val="222222"/>
                </a:solidFill>
                <a:latin typeface="Calibri" panose="020F0502020204030204"/>
                <a:ea typeface="Calibri" panose="020F0502020204030204"/>
                <a:cs typeface="Calibri" panose="020F0502020204030204"/>
              </a:defRPr>
            </a:defPPr>
            <a:lvl1pPr algn="l">
              <a:buNone/>
              <a:defRPr sz="1275" b="1">
                <a:solidFill>
                  <a:srgbClr val="222222"/>
                </a:solidFill>
                <a:latin typeface="Calibri" panose="020F0502020204030204"/>
                <a:ea typeface="Calibri" panose="020F0502020204030204"/>
                <a:cs typeface="Calibri" panose="020F0502020204030204"/>
              </a:defRPr>
            </a:lvl1pPr>
            <a:lvl2pPr algn="l">
              <a:buNone/>
              <a:defRPr sz="1275" b="1">
                <a:solidFill>
                  <a:srgbClr val="222222"/>
                </a:solidFill>
                <a:latin typeface="Calibri" panose="020F0502020204030204"/>
                <a:ea typeface="Calibri" panose="020F0502020204030204"/>
                <a:cs typeface="Calibri" panose="020F0502020204030204"/>
              </a:defRPr>
            </a:lvl2pPr>
            <a:lvl3pPr algn="l">
              <a:buNone/>
              <a:defRPr sz="1275" b="1">
                <a:solidFill>
                  <a:srgbClr val="222222"/>
                </a:solidFill>
                <a:latin typeface="Calibri" panose="020F0502020204030204"/>
                <a:ea typeface="Calibri" panose="020F0502020204030204"/>
                <a:cs typeface="Calibri" panose="020F0502020204030204"/>
              </a:defRPr>
            </a:lvl3pPr>
            <a:lvl4pPr algn="l">
              <a:buNone/>
              <a:defRPr sz="1275" b="1">
                <a:solidFill>
                  <a:srgbClr val="222222"/>
                </a:solidFill>
                <a:latin typeface="Calibri" panose="020F0502020204030204"/>
                <a:ea typeface="Calibri" panose="020F0502020204030204"/>
                <a:cs typeface="Calibri" panose="020F0502020204030204"/>
              </a:defRPr>
            </a:lvl4pPr>
            <a:lvl5pPr algn="l">
              <a:buNone/>
              <a:defRPr sz="1275" b="1">
                <a:solidFill>
                  <a:srgbClr val="222222"/>
                </a:solidFill>
                <a:latin typeface="Calibri" panose="020F0502020204030204"/>
                <a:ea typeface="Calibri" panose="020F0502020204030204"/>
                <a:cs typeface="Calibri" panose="020F0502020204030204"/>
              </a:defRPr>
            </a:lvl5pPr>
            <a:lvl6pPr algn="l">
              <a:buNone/>
              <a:defRPr sz="1275" b="1">
                <a:solidFill>
                  <a:srgbClr val="222222"/>
                </a:solidFill>
                <a:latin typeface="Calibri" panose="020F0502020204030204"/>
                <a:ea typeface="Calibri" panose="020F0502020204030204"/>
                <a:cs typeface="Calibri" panose="020F0502020204030204"/>
              </a:defRPr>
            </a:lvl6pPr>
            <a:lvl7pPr algn="l">
              <a:buNone/>
              <a:defRPr sz="1275" b="1">
                <a:solidFill>
                  <a:srgbClr val="222222"/>
                </a:solidFill>
                <a:latin typeface="Calibri" panose="020F0502020204030204"/>
                <a:ea typeface="Calibri" panose="020F0502020204030204"/>
                <a:cs typeface="Calibri" panose="020F0502020204030204"/>
              </a:defRPr>
            </a:lvl7pPr>
            <a:lvl8pPr algn="l">
              <a:buNone/>
              <a:defRPr sz="1275" b="1">
                <a:solidFill>
                  <a:srgbClr val="222222"/>
                </a:solidFill>
                <a:latin typeface="Calibri" panose="020F0502020204030204"/>
                <a:ea typeface="Calibri" panose="020F0502020204030204"/>
                <a:cs typeface="Calibri" panose="020F0502020204030204"/>
              </a:defRPr>
            </a:lvl8pPr>
            <a:lvl9pPr algn="l">
              <a:buNone/>
              <a:defRPr sz="1275" b="1">
                <a:solidFill>
                  <a:srgbClr val="222222"/>
                </a:solidFill>
                <a:latin typeface="Calibri" panose="020F0502020204030204"/>
                <a:ea typeface="Calibri" panose="020F0502020204030204"/>
                <a:cs typeface="Calibri" panose="020F0502020204030204"/>
              </a:defRPr>
            </a:lvl9pPr>
          </a:lstStyle>
          <a:p>
            <a:pPr algn="l">
              <a:buNone/>
              <a:defRPr sz="1275" b="1">
                <a:solidFill>
                  <a:srgbClr val="222222"/>
                </a:solidFill>
                <a:latin typeface="Calibri" panose="020F0502020204030204"/>
                <a:ea typeface="Calibri" panose="020F0502020204030204"/>
                <a:cs typeface="Calibri" panose="020F0502020204030204"/>
              </a:defRPr>
            </a:pPr>
            <a:r>
              <a:rPr sz="1275" b="1">
                <a:solidFill>
                  <a:srgbClr val="222222"/>
                </a:solidFill>
                <a:latin typeface="Calibri" panose="020F0502020204030204"/>
                <a:ea typeface="Calibri" panose="020F0502020204030204"/>
                <a:cs typeface="Calibri" panose="020F0502020204030204"/>
              </a:rPr>
              <a:t>Which concept best fits the team’s incorrect conclusion about the test, based on the evidence presented?</a:t>
            </a:r>
            <a:endParaRPr sz="1275" b="1">
              <a:solidFill>
                <a:srgbClr val="222222"/>
              </a:solidFill>
              <a:latin typeface="Calibri" panose="020F0502020204030204"/>
              <a:ea typeface="Calibri" panose="020F0502020204030204"/>
              <a:cs typeface="Calibri" panose="020F0502020204030204"/>
            </a:endParaRPr>
          </a:p>
        </p:txBody>
      </p:sp>
      <p:sp>
        <p:nvSpPr>
          <p:cNvPr id="13" name="choice-A-circle"/>
          <p:cNvSpPr>
            <a:spLocks noGrp="1"/>
          </p:cNvSpPr>
          <p:nvPr/>
        </p:nvSpPr>
        <p:spPr>
          <a:xfrm>
            <a:off x="7667625" y="3162300"/>
            <a:ext cx="247650" cy="247650"/>
          </a:xfrm>
          <a:prstGeom prst="ellipse">
            <a:avLst/>
          </a:prstGeom>
          <a:solidFill>
            <a:srgbClr val="1C3A5E"/>
          </a:solidFill>
          <a:ln w="0">
            <a:solidFill>
              <a:srgbClr val="1C3A5E"/>
            </a:solidFill>
            <a:prstDash val="solid"/>
          </a:ln>
        </p:spPr>
      </p:sp>
      <p:sp>
        <p:nvSpPr>
          <p:cNvPr id="14" name="choice-A-letter"/>
          <p:cNvSpPr>
            <a:spLocks noGrp="1"/>
          </p:cNvSpPr>
          <p:nvPr/>
        </p:nvSpPr>
        <p:spPr>
          <a:xfrm>
            <a:off x="7667625" y="3152775"/>
            <a:ext cx="247650" cy="247650"/>
          </a:xfrm>
          <a:prstGeom prst="rect">
            <a:avLst/>
          </a:prstGeom>
          <a:noFill/>
          <a:ln w="0">
            <a:noFill/>
            <a:prstDash val="solid"/>
          </a:ln>
        </p:spPr>
        <p:txBody>
          <a:bodyPr anchor="ctr"/>
          <a:lstStyle>
            <a:defPPr algn="ctr">
              <a:defRPr sz="1050" b="1">
                <a:solidFill>
                  <a:srgbClr val="FFFFFF"/>
                </a:solidFill>
                <a:latin typeface="Calibri" panose="020F0502020204030204"/>
                <a:ea typeface="Calibri" panose="020F0502020204030204"/>
                <a:cs typeface="Calibri" panose="020F0502020204030204"/>
              </a:defRPr>
            </a:defPPr>
            <a:lvl1pPr algn="ctr">
              <a:buNone/>
              <a:defRPr sz="1050" b="1">
                <a:solidFill>
                  <a:srgbClr val="FFFFFF"/>
                </a:solidFill>
                <a:latin typeface="Calibri" panose="020F0502020204030204"/>
                <a:ea typeface="Calibri" panose="020F0502020204030204"/>
                <a:cs typeface="Calibri" panose="020F0502020204030204"/>
              </a:defRPr>
            </a:lvl1pPr>
            <a:lvl2pPr algn="ctr">
              <a:buNone/>
              <a:defRPr sz="1050" b="1">
                <a:solidFill>
                  <a:srgbClr val="FFFFFF"/>
                </a:solidFill>
                <a:latin typeface="Calibri" panose="020F0502020204030204"/>
                <a:ea typeface="Calibri" panose="020F0502020204030204"/>
                <a:cs typeface="Calibri" panose="020F0502020204030204"/>
              </a:defRPr>
            </a:lvl2pPr>
            <a:lvl3pPr algn="ctr">
              <a:buNone/>
              <a:defRPr sz="1050" b="1">
                <a:solidFill>
                  <a:srgbClr val="FFFFFF"/>
                </a:solidFill>
                <a:latin typeface="Calibri" panose="020F0502020204030204"/>
                <a:ea typeface="Calibri" panose="020F0502020204030204"/>
                <a:cs typeface="Calibri" panose="020F0502020204030204"/>
              </a:defRPr>
            </a:lvl3pPr>
            <a:lvl4pPr algn="ctr">
              <a:buNone/>
              <a:defRPr sz="1050" b="1">
                <a:solidFill>
                  <a:srgbClr val="FFFFFF"/>
                </a:solidFill>
                <a:latin typeface="Calibri" panose="020F0502020204030204"/>
                <a:ea typeface="Calibri" panose="020F0502020204030204"/>
                <a:cs typeface="Calibri" panose="020F0502020204030204"/>
              </a:defRPr>
            </a:lvl4pPr>
            <a:lvl5pPr algn="ctr">
              <a:buNone/>
              <a:defRPr sz="1050" b="1">
                <a:solidFill>
                  <a:srgbClr val="FFFFFF"/>
                </a:solidFill>
                <a:latin typeface="Calibri" panose="020F0502020204030204"/>
                <a:ea typeface="Calibri" panose="020F0502020204030204"/>
                <a:cs typeface="Calibri" panose="020F0502020204030204"/>
              </a:defRPr>
            </a:lvl5pPr>
            <a:lvl6pPr algn="ctr">
              <a:buNone/>
              <a:defRPr sz="1050" b="1">
                <a:solidFill>
                  <a:srgbClr val="FFFFFF"/>
                </a:solidFill>
                <a:latin typeface="Calibri" panose="020F0502020204030204"/>
                <a:ea typeface="Calibri" panose="020F0502020204030204"/>
                <a:cs typeface="Calibri" panose="020F0502020204030204"/>
              </a:defRPr>
            </a:lvl6pPr>
            <a:lvl7pPr algn="ctr">
              <a:buNone/>
              <a:defRPr sz="1050" b="1">
                <a:solidFill>
                  <a:srgbClr val="FFFFFF"/>
                </a:solidFill>
                <a:latin typeface="Calibri" panose="020F0502020204030204"/>
                <a:ea typeface="Calibri" panose="020F0502020204030204"/>
                <a:cs typeface="Calibri" panose="020F0502020204030204"/>
              </a:defRPr>
            </a:lvl7pPr>
            <a:lvl8pPr algn="ctr">
              <a:buNone/>
              <a:defRPr sz="1050" b="1">
                <a:solidFill>
                  <a:srgbClr val="FFFFFF"/>
                </a:solidFill>
                <a:latin typeface="Calibri" panose="020F0502020204030204"/>
                <a:ea typeface="Calibri" panose="020F0502020204030204"/>
                <a:cs typeface="Calibri" panose="020F0502020204030204"/>
              </a:defRPr>
            </a:lvl8pPr>
            <a:lvl9pPr algn="ctr">
              <a:buNone/>
              <a:defRPr sz="1050" b="1">
                <a:solidFill>
                  <a:srgbClr val="FFFFFF"/>
                </a:solidFill>
                <a:latin typeface="Calibri" panose="020F0502020204030204"/>
                <a:ea typeface="Calibri" panose="020F0502020204030204"/>
                <a:cs typeface="Calibri" panose="020F0502020204030204"/>
              </a:defRPr>
            </a:lvl9pPr>
          </a:lstStyle>
          <a:p>
            <a:pPr algn="ctr">
              <a:buNone/>
              <a:defRPr sz="1050" b="1">
                <a:solidFill>
                  <a:srgbClr val="FFFFFF"/>
                </a:solidFill>
                <a:latin typeface="Calibri" panose="020F0502020204030204"/>
                <a:ea typeface="Calibri" panose="020F0502020204030204"/>
                <a:cs typeface="Calibri" panose="020F0502020204030204"/>
              </a:defRPr>
            </a:pPr>
            <a:r>
              <a:rPr sz="1050" b="1">
                <a:solidFill>
                  <a:srgbClr val="FFFFFF"/>
                </a:solidFill>
                <a:latin typeface="Calibri" panose="020F0502020204030204"/>
                <a:ea typeface="Calibri" panose="020F0502020204030204"/>
                <a:cs typeface="Calibri" panose="020F0502020204030204"/>
              </a:rPr>
              <a:t>A</a:t>
            </a:r>
            <a:endParaRPr sz="1050" b="1">
              <a:solidFill>
                <a:srgbClr val="FFFFFF"/>
              </a:solidFill>
              <a:latin typeface="Calibri" panose="020F0502020204030204"/>
              <a:ea typeface="Calibri" panose="020F0502020204030204"/>
              <a:cs typeface="Calibri" panose="020F0502020204030204"/>
            </a:endParaRPr>
          </a:p>
        </p:txBody>
      </p:sp>
      <p:sp>
        <p:nvSpPr>
          <p:cNvPr id="15" name="choice-A-label"/>
          <p:cNvSpPr>
            <a:spLocks noGrp="1"/>
          </p:cNvSpPr>
          <p:nvPr/>
        </p:nvSpPr>
        <p:spPr>
          <a:xfrm>
            <a:off x="8029575" y="3124200"/>
            <a:ext cx="3495675" cy="323850"/>
          </a:xfrm>
          <a:prstGeom prst="rect">
            <a:avLst/>
          </a:prstGeom>
          <a:noFill/>
          <a:ln w="0">
            <a:noFill/>
            <a:prstDash val="solid"/>
          </a:ln>
        </p:spPr>
        <p:txBody>
          <a:bodyPr anchor="ctr"/>
          <a:lstStyle>
            <a:defPPr algn="l">
              <a:defRPr sz="1200" b="0">
                <a:solidFill>
                  <a:srgbClr val="222222"/>
                </a:solidFill>
                <a:latin typeface="Calibri" panose="020F0502020204030204"/>
                <a:ea typeface="Calibri" panose="020F0502020204030204"/>
                <a:cs typeface="Calibri" panose="020F0502020204030204"/>
              </a:defRPr>
            </a:defPPr>
            <a:lvl1pPr algn="l">
              <a:buNone/>
              <a:defRPr sz="1200" b="0">
                <a:solidFill>
                  <a:srgbClr val="222222"/>
                </a:solidFill>
                <a:latin typeface="Calibri" panose="020F0502020204030204"/>
                <a:ea typeface="Calibri" panose="020F0502020204030204"/>
                <a:cs typeface="Calibri" panose="020F0502020204030204"/>
              </a:defRPr>
            </a:lvl1pPr>
            <a:lvl2pPr algn="l">
              <a:buNone/>
              <a:defRPr sz="1200" b="0">
                <a:solidFill>
                  <a:srgbClr val="222222"/>
                </a:solidFill>
                <a:latin typeface="Calibri" panose="020F0502020204030204"/>
                <a:ea typeface="Calibri" panose="020F0502020204030204"/>
                <a:cs typeface="Calibri" panose="020F0502020204030204"/>
              </a:defRPr>
            </a:lvl2pPr>
            <a:lvl3pPr algn="l">
              <a:buNone/>
              <a:defRPr sz="1200" b="0">
                <a:solidFill>
                  <a:srgbClr val="222222"/>
                </a:solidFill>
                <a:latin typeface="Calibri" panose="020F0502020204030204"/>
                <a:ea typeface="Calibri" panose="020F0502020204030204"/>
                <a:cs typeface="Calibri" panose="020F0502020204030204"/>
              </a:defRPr>
            </a:lvl3pPr>
            <a:lvl4pPr algn="l">
              <a:buNone/>
              <a:defRPr sz="1200" b="0">
                <a:solidFill>
                  <a:srgbClr val="222222"/>
                </a:solidFill>
                <a:latin typeface="Calibri" panose="020F0502020204030204"/>
                <a:ea typeface="Calibri" panose="020F0502020204030204"/>
                <a:cs typeface="Calibri" panose="020F0502020204030204"/>
              </a:defRPr>
            </a:lvl4pPr>
            <a:lvl5pPr algn="l">
              <a:buNone/>
              <a:defRPr sz="1200" b="0">
                <a:solidFill>
                  <a:srgbClr val="222222"/>
                </a:solidFill>
                <a:latin typeface="Calibri" panose="020F0502020204030204"/>
                <a:ea typeface="Calibri" panose="020F0502020204030204"/>
                <a:cs typeface="Calibri" panose="020F0502020204030204"/>
              </a:defRPr>
            </a:lvl5pPr>
            <a:lvl6pPr algn="l">
              <a:buNone/>
              <a:defRPr sz="1200" b="0">
                <a:solidFill>
                  <a:srgbClr val="222222"/>
                </a:solidFill>
                <a:latin typeface="Calibri" panose="020F0502020204030204"/>
                <a:ea typeface="Calibri" panose="020F0502020204030204"/>
                <a:cs typeface="Calibri" panose="020F0502020204030204"/>
              </a:defRPr>
            </a:lvl6pPr>
            <a:lvl7pPr algn="l">
              <a:buNone/>
              <a:defRPr sz="1200" b="0">
                <a:solidFill>
                  <a:srgbClr val="222222"/>
                </a:solidFill>
                <a:latin typeface="Calibri" panose="020F0502020204030204"/>
                <a:ea typeface="Calibri" panose="020F0502020204030204"/>
                <a:cs typeface="Calibri" panose="020F0502020204030204"/>
              </a:defRPr>
            </a:lvl7pPr>
            <a:lvl8pPr algn="l">
              <a:buNone/>
              <a:defRPr sz="1200" b="0">
                <a:solidFill>
                  <a:srgbClr val="222222"/>
                </a:solidFill>
                <a:latin typeface="Calibri" panose="020F0502020204030204"/>
                <a:ea typeface="Calibri" panose="020F0502020204030204"/>
                <a:cs typeface="Calibri" panose="020F0502020204030204"/>
              </a:defRPr>
            </a:lvl8pPr>
            <a:lvl9pPr algn="l">
              <a:buNone/>
              <a:defRPr sz="1200" b="0">
                <a:solidFill>
                  <a:srgbClr val="222222"/>
                </a:solidFill>
                <a:latin typeface="Calibri" panose="020F0502020204030204"/>
                <a:ea typeface="Calibri" panose="020F0502020204030204"/>
                <a:cs typeface="Calibri" panose="020F0502020204030204"/>
              </a:defRPr>
            </a:lvl9pPr>
          </a:lstStyle>
          <a:p>
            <a:pPr algn="l">
              <a:buNone/>
              <a:defRPr sz="1200" b="0">
                <a:solidFill>
                  <a:srgbClr val="222222"/>
                </a:solidFill>
                <a:latin typeface="Calibri" panose="020F0502020204030204"/>
                <a:ea typeface="Calibri" panose="020F0502020204030204"/>
                <a:cs typeface="Calibri" panose="020F0502020204030204"/>
              </a:defRPr>
            </a:pPr>
            <a:r>
              <a:rPr sz="1200" b="0">
                <a:solidFill>
                  <a:srgbClr val="222222"/>
                </a:solidFill>
                <a:latin typeface="Calibri" panose="020F0502020204030204"/>
                <a:ea typeface="Calibri" panose="020F0502020204030204"/>
                <a:cs typeface="Calibri" panose="020F0502020204030204"/>
              </a:rPr>
              <a:t>Error</a:t>
            </a:r>
            <a:endParaRPr sz="1200" b="0">
              <a:solidFill>
                <a:srgbClr val="222222"/>
              </a:solidFill>
              <a:latin typeface="Calibri" panose="020F0502020204030204"/>
              <a:ea typeface="Calibri" panose="020F0502020204030204"/>
              <a:cs typeface="Calibri" panose="020F0502020204030204"/>
            </a:endParaRPr>
          </a:p>
        </p:txBody>
      </p:sp>
      <p:sp>
        <p:nvSpPr>
          <p:cNvPr id="16" name="choice-B-circle"/>
          <p:cNvSpPr>
            <a:spLocks noGrp="1"/>
          </p:cNvSpPr>
          <p:nvPr/>
        </p:nvSpPr>
        <p:spPr>
          <a:xfrm>
            <a:off x="7667625" y="3533775"/>
            <a:ext cx="247650" cy="247650"/>
          </a:xfrm>
          <a:prstGeom prst="ellipse">
            <a:avLst/>
          </a:prstGeom>
          <a:solidFill>
            <a:srgbClr val="1C3A5E"/>
          </a:solidFill>
          <a:ln w="0">
            <a:solidFill>
              <a:srgbClr val="1C3A5E"/>
            </a:solidFill>
            <a:prstDash val="solid"/>
          </a:ln>
        </p:spPr>
      </p:sp>
      <p:sp>
        <p:nvSpPr>
          <p:cNvPr id="17" name="choice-B-letter"/>
          <p:cNvSpPr>
            <a:spLocks noGrp="1"/>
          </p:cNvSpPr>
          <p:nvPr/>
        </p:nvSpPr>
        <p:spPr>
          <a:xfrm>
            <a:off x="7667625" y="3524250"/>
            <a:ext cx="247650" cy="247650"/>
          </a:xfrm>
          <a:prstGeom prst="rect">
            <a:avLst/>
          </a:prstGeom>
          <a:noFill/>
          <a:ln w="0">
            <a:noFill/>
            <a:prstDash val="solid"/>
          </a:ln>
        </p:spPr>
        <p:txBody>
          <a:bodyPr anchor="ctr"/>
          <a:lstStyle>
            <a:defPPr algn="ctr">
              <a:defRPr sz="1050" b="1">
                <a:solidFill>
                  <a:srgbClr val="FFFFFF"/>
                </a:solidFill>
                <a:latin typeface="Calibri" panose="020F0502020204030204"/>
                <a:ea typeface="Calibri" panose="020F0502020204030204"/>
                <a:cs typeface="Calibri" panose="020F0502020204030204"/>
              </a:defRPr>
            </a:defPPr>
            <a:lvl1pPr algn="ctr">
              <a:buNone/>
              <a:defRPr sz="1050" b="1">
                <a:solidFill>
                  <a:srgbClr val="FFFFFF"/>
                </a:solidFill>
                <a:latin typeface="Calibri" panose="020F0502020204030204"/>
                <a:ea typeface="Calibri" panose="020F0502020204030204"/>
                <a:cs typeface="Calibri" panose="020F0502020204030204"/>
              </a:defRPr>
            </a:lvl1pPr>
            <a:lvl2pPr algn="ctr">
              <a:buNone/>
              <a:defRPr sz="1050" b="1">
                <a:solidFill>
                  <a:srgbClr val="FFFFFF"/>
                </a:solidFill>
                <a:latin typeface="Calibri" panose="020F0502020204030204"/>
                <a:ea typeface="Calibri" panose="020F0502020204030204"/>
                <a:cs typeface="Calibri" panose="020F0502020204030204"/>
              </a:defRPr>
            </a:lvl2pPr>
            <a:lvl3pPr algn="ctr">
              <a:buNone/>
              <a:defRPr sz="1050" b="1">
                <a:solidFill>
                  <a:srgbClr val="FFFFFF"/>
                </a:solidFill>
                <a:latin typeface="Calibri" panose="020F0502020204030204"/>
                <a:ea typeface="Calibri" panose="020F0502020204030204"/>
                <a:cs typeface="Calibri" panose="020F0502020204030204"/>
              </a:defRPr>
            </a:lvl3pPr>
            <a:lvl4pPr algn="ctr">
              <a:buNone/>
              <a:defRPr sz="1050" b="1">
                <a:solidFill>
                  <a:srgbClr val="FFFFFF"/>
                </a:solidFill>
                <a:latin typeface="Calibri" panose="020F0502020204030204"/>
                <a:ea typeface="Calibri" panose="020F0502020204030204"/>
                <a:cs typeface="Calibri" panose="020F0502020204030204"/>
              </a:defRPr>
            </a:lvl4pPr>
            <a:lvl5pPr algn="ctr">
              <a:buNone/>
              <a:defRPr sz="1050" b="1">
                <a:solidFill>
                  <a:srgbClr val="FFFFFF"/>
                </a:solidFill>
                <a:latin typeface="Calibri" panose="020F0502020204030204"/>
                <a:ea typeface="Calibri" panose="020F0502020204030204"/>
                <a:cs typeface="Calibri" panose="020F0502020204030204"/>
              </a:defRPr>
            </a:lvl5pPr>
            <a:lvl6pPr algn="ctr">
              <a:buNone/>
              <a:defRPr sz="1050" b="1">
                <a:solidFill>
                  <a:srgbClr val="FFFFFF"/>
                </a:solidFill>
                <a:latin typeface="Calibri" panose="020F0502020204030204"/>
                <a:ea typeface="Calibri" panose="020F0502020204030204"/>
                <a:cs typeface="Calibri" panose="020F0502020204030204"/>
              </a:defRPr>
            </a:lvl6pPr>
            <a:lvl7pPr algn="ctr">
              <a:buNone/>
              <a:defRPr sz="1050" b="1">
                <a:solidFill>
                  <a:srgbClr val="FFFFFF"/>
                </a:solidFill>
                <a:latin typeface="Calibri" panose="020F0502020204030204"/>
                <a:ea typeface="Calibri" panose="020F0502020204030204"/>
                <a:cs typeface="Calibri" panose="020F0502020204030204"/>
              </a:defRPr>
            </a:lvl7pPr>
            <a:lvl8pPr algn="ctr">
              <a:buNone/>
              <a:defRPr sz="1050" b="1">
                <a:solidFill>
                  <a:srgbClr val="FFFFFF"/>
                </a:solidFill>
                <a:latin typeface="Calibri" panose="020F0502020204030204"/>
                <a:ea typeface="Calibri" panose="020F0502020204030204"/>
                <a:cs typeface="Calibri" panose="020F0502020204030204"/>
              </a:defRPr>
            </a:lvl8pPr>
            <a:lvl9pPr algn="ctr">
              <a:buNone/>
              <a:defRPr sz="1050" b="1">
                <a:solidFill>
                  <a:srgbClr val="FFFFFF"/>
                </a:solidFill>
                <a:latin typeface="Calibri" panose="020F0502020204030204"/>
                <a:ea typeface="Calibri" panose="020F0502020204030204"/>
                <a:cs typeface="Calibri" panose="020F0502020204030204"/>
              </a:defRPr>
            </a:lvl9pPr>
          </a:lstStyle>
          <a:p>
            <a:pPr algn="ctr">
              <a:buNone/>
              <a:defRPr sz="1050" b="1">
                <a:solidFill>
                  <a:srgbClr val="FFFFFF"/>
                </a:solidFill>
                <a:latin typeface="Calibri" panose="020F0502020204030204"/>
                <a:ea typeface="Calibri" panose="020F0502020204030204"/>
                <a:cs typeface="Calibri" panose="020F0502020204030204"/>
              </a:defRPr>
            </a:pPr>
            <a:r>
              <a:rPr sz="1050" b="1">
                <a:solidFill>
                  <a:srgbClr val="FFFFFF"/>
                </a:solidFill>
                <a:latin typeface="Calibri" panose="020F0502020204030204"/>
                <a:ea typeface="Calibri" panose="020F0502020204030204"/>
                <a:cs typeface="Calibri" panose="020F0502020204030204"/>
              </a:rPr>
              <a:t>B</a:t>
            </a:r>
            <a:endParaRPr sz="1050" b="1">
              <a:solidFill>
                <a:srgbClr val="FFFFFF"/>
              </a:solidFill>
              <a:latin typeface="Calibri" panose="020F0502020204030204"/>
              <a:ea typeface="Calibri" panose="020F0502020204030204"/>
              <a:cs typeface="Calibri" panose="020F0502020204030204"/>
            </a:endParaRPr>
          </a:p>
        </p:txBody>
      </p:sp>
      <p:sp>
        <p:nvSpPr>
          <p:cNvPr id="18" name="choice-B-label"/>
          <p:cNvSpPr>
            <a:spLocks noGrp="1"/>
          </p:cNvSpPr>
          <p:nvPr/>
        </p:nvSpPr>
        <p:spPr>
          <a:xfrm>
            <a:off x="8029575" y="3495675"/>
            <a:ext cx="3495675" cy="323850"/>
          </a:xfrm>
          <a:prstGeom prst="rect">
            <a:avLst/>
          </a:prstGeom>
          <a:noFill/>
          <a:ln w="0">
            <a:noFill/>
            <a:prstDash val="solid"/>
          </a:ln>
        </p:spPr>
        <p:txBody>
          <a:bodyPr anchor="ctr"/>
          <a:lstStyle>
            <a:defPPr algn="l">
              <a:defRPr sz="1200" b="0">
                <a:solidFill>
                  <a:srgbClr val="222222"/>
                </a:solidFill>
                <a:latin typeface="Calibri" panose="020F0502020204030204"/>
                <a:ea typeface="Calibri" panose="020F0502020204030204"/>
                <a:cs typeface="Calibri" panose="020F0502020204030204"/>
              </a:defRPr>
            </a:defPPr>
            <a:lvl1pPr algn="l">
              <a:buNone/>
              <a:defRPr sz="1200" b="0">
                <a:solidFill>
                  <a:srgbClr val="222222"/>
                </a:solidFill>
                <a:latin typeface="Calibri" panose="020F0502020204030204"/>
                <a:ea typeface="Calibri" panose="020F0502020204030204"/>
                <a:cs typeface="Calibri" panose="020F0502020204030204"/>
              </a:defRPr>
            </a:lvl1pPr>
            <a:lvl2pPr algn="l">
              <a:buNone/>
              <a:defRPr sz="1200" b="0">
                <a:solidFill>
                  <a:srgbClr val="222222"/>
                </a:solidFill>
                <a:latin typeface="Calibri" panose="020F0502020204030204"/>
                <a:ea typeface="Calibri" panose="020F0502020204030204"/>
                <a:cs typeface="Calibri" panose="020F0502020204030204"/>
              </a:defRPr>
            </a:lvl2pPr>
            <a:lvl3pPr algn="l">
              <a:buNone/>
              <a:defRPr sz="1200" b="0">
                <a:solidFill>
                  <a:srgbClr val="222222"/>
                </a:solidFill>
                <a:latin typeface="Calibri" panose="020F0502020204030204"/>
                <a:ea typeface="Calibri" panose="020F0502020204030204"/>
                <a:cs typeface="Calibri" panose="020F0502020204030204"/>
              </a:defRPr>
            </a:lvl3pPr>
            <a:lvl4pPr algn="l">
              <a:buNone/>
              <a:defRPr sz="1200" b="0">
                <a:solidFill>
                  <a:srgbClr val="222222"/>
                </a:solidFill>
                <a:latin typeface="Calibri" panose="020F0502020204030204"/>
                <a:ea typeface="Calibri" panose="020F0502020204030204"/>
                <a:cs typeface="Calibri" panose="020F0502020204030204"/>
              </a:defRPr>
            </a:lvl4pPr>
            <a:lvl5pPr algn="l">
              <a:buNone/>
              <a:defRPr sz="1200" b="0">
                <a:solidFill>
                  <a:srgbClr val="222222"/>
                </a:solidFill>
                <a:latin typeface="Calibri" panose="020F0502020204030204"/>
                <a:ea typeface="Calibri" panose="020F0502020204030204"/>
                <a:cs typeface="Calibri" panose="020F0502020204030204"/>
              </a:defRPr>
            </a:lvl5pPr>
            <a:lvl6pPr algn="l">
              <a:buNone/>
              <a:defRPr sz="1200" b="0">
                <a:solidFill>
                  <a:srgbClr val="222222"/>
                </a:solidFill>
                <a:latin typeface="Calibri" panose="020F0502020204030204"/>
                <a:ea typeface="Calibri" panose="020F0502020204030204"/>
                <a:cs typeface="Calibri" panose="020F0502020204030204"/>
              </a:defRPr>
            </a:lvl6pPr>
            <a:lvl7pPr algn="l">
              <a:buNone/>
              <a:defRPr sz="1200" b="0">
                <a:solidFill>
                  <a:srgbClr val="222222"/>
                </a:solidFill>
                <a:latin typeface="Calibri" panose="020F0502020204030204"/>
                <a:ea typeface="Calibri" panose="020F0502020204030204"/>
                <a:cs typeface="Calibri" panose="020F0502020204030204"/>
              </a:defRPr>
            </a:lvl7pPr>
            <a:lvl8pPr algn="l">
              <a:buNone/>
              <a:defRPr sz="1200" b="0">
                <a:solidFill>
                  <a:srgbClr val="222222"/>
                </a:solidFill>
                <a:latin typeface="Calibri" panose="020F0502020204030204"/>
                <a:ea typeface="Calibri" panose="020F0502020204030204"/>
                <a:cs typeface="Calibri" panose="020F0502020204030204"/>
              </a:defRPr>
            </a:lvl8pPr>
            <a:lvl9pPr algn="l">
              <a:buNone/>
              <a:defRPr sz="1200" b="0">
                <a:solidFill>
                  <a:srgbClr val="222222"/>
                </a:solidFill>
                <a:latin typeface="Calibri" panose="020F0502020204030204"/>
                <a:ea typeface="Calibri" panose="020F0502020204030204"/>
                <a:cs typeface="Calibri" panose="020F0502020204030204"/>
              </a:defRPr>
            </a:lvl9pPr>
          </a:lstStyle>
          <a:p>
            <a:pPr algn="l">
              <a:buNone/>
              <a:defRPr sz="1200" b="0">
                <a:solidFill>
                  <a:srgbClr val="222222"/>
                </a:solidFill>
                <a:latin typeface="Calibri" panose="020F0502020204030204"/>
                <a:ea typeface="Calibri" panose="020F0502020204030204"/>
                <a:cs typeface="Calibri" panose="020F0502020204030204"/>
              </a:defRPr>
            </a:pPr>
            <a:r>
              <a:rPr sz="1200" b="0">
                <a:solidFill>
                  <a:srgbClr val="222222"/>
                </a:solidFill>
                <a:latin typeface="Calibri" panose="020F0502020204030204"/>
                <a:ea typeface="Calibri" panose="020F0502020204030204"/>
                <a:cs typeface="Calibri" panose="020F0502020204030204"/>
              </a:rPr>
              <a:t>Negligence</a:t>
            </a:r>
            <a:endParaRPr sz="1200" b="0">
              <a:solidFill>
                <a:srgbClr val="222222"/>
              </a:solidFill>
              <a:latin typeface="Calibri" panose="020F0502020204030204"/>
              <a:ea typeface="Calibri" panose="020F0502020204030204"/>
              <a:cs typeface="Calibri" panose="020F0502020204030204"/>
            </a:endParaRPr>
          </a:p>
        </p:txBody>
      </p:sp>
      <p:sp>
        <p:nvSpPr>
          <p:cNvPr id="19" name="choice-C-circle"/>
          <p:cNvSpPr>
            <a:spLocks noGrp="1"/>
          </p:cNvSpPr>
          <p:nvPr/>
        </p:nvSpPr>
        <p:spPr>
          <a:xfrm>
            <a:off x="7667625" y="3905250"/>
            <a:ext cx="247650" cy="247650"/>
          </a:xfrm>
          <a:prstGeom prst="ellipse">
            <a:avLst/>
          </a:prstGeom>
          <a:solidFill>
            <a:srgbClr val="1C3A5E"/>
          </a:solidFill>
          <a:ln w="0">
            <a:solidFill>
              <a:srgbClr val="1C3A5E"/>
            </a:solidFill>
            <a:prstDash val="solid"/>
          </a:ln>
        </p:spPr>
      </p:sp>
      <p:sp>
        <p:nvSpPr>
          <p:cNvPr id="20" name="choice-C-letter"/>
          <p:cNvSpPr>
            <a:spLocks noGrp="1"/>
          </p:cNvSpPr>
          <p:nvPr/>
        </p:nvSpPr>
        <p:spPr>
          <a:xfrm>
            <a:off x="7667625" y="3895725"/>
            <a:ext cx="247650" cy="247650"/>
          </a:xfrm>
          <a:prstGeom prst="rect">
            <a:avLst/>
          </a:prstGeom>
          <a:noFill/>
          <a:ln w="0">
            <a:noFill/>
            <a:prstDash val="solid"/>
          </a:ln>
        </p:spPr>
        <p:txBody>
          <a:bodyPr anchor="ctr"/>
          <a:lstStyle>
            <a:defPPr algn="ctr">
              <a:defRPr sz="1050" b="1">
                <a:solidFill>
                  <a:srgbClr val="FFFFFF"/>
                </a:solidFill>
                <a:latin typeface="Calibri" panose="020F0502020204030204"/>
                <a:ea typeface="Calibri" panose="020F0502020204030204"/>
                <a:cs typeface="Calibri" panose="020F0502020204030204"/>
              </a:defRPr>
            </a:defPPr>
            <a:lvl1pPr algn="ctr">
              <a:buNone/>
              <a:defRPr sz="1050" b="1">
                <a:solidFill>
                  <a:srgbClr val="FFFFFF"/>
                </a:solidFill>
                <a:latin typeface="Calibri" panose="020F0502020204030204"/>
                <a:ea typeface="Calibri" panose="020F0502020204030204"/>
                <a:cs typeface="Calibri" panose="020F0502020204030204"/>
              </a:defRPr>
            </a:lvl1pPr>
            <a:lvl2pPr algn="ctr">
              <a:buNone/>
              <a:defRPr sz="1050" b="1">
                <a:solidFill>
                  <a:srgbClr val="FFFFFF"/>
                </a:solidFill>
                <a:latin typeface="Calibri" panose="020F0502020204030204"/>
                <a:ea typeface="Calibri" panose="020F0502020204030204"/>
                <a:cs typeface="Calibri" panose="020F0502020204030204"/>
              </a:defRPr>
            </a:lvl2pPr>
            <a:lvl3pPr algn="ctr">
              <a:buNone/>
              <a:defRPr sz="1050" b="1">
                <a:solidFill>
                  <a:srgbClr val="FFFFFF"/>
                </a:solidFill>
                <a:latin typeface="Calibri" panose="020F0502020204030204"/>
                <a:ea typeface="Calibri" panose="020F0502020204030204"/>
                <a:cs typeface="Calibri" panose="020F0502020204030204"/>
              </a:defRPr>
            </a:lvl3pPr>
            <a:lvl4pPr algn="ctr">
              <a:buNone/>
              <a:defRPr sz="1050" b="1">
                <a:solidFill>
                  <a:srgbClr val="FFFFFF"/>
                </a:solidFill>
                <a:latin typeface="Calibri" panose="020F0502020204030204"/>
                <a:ea typeface="Calibri" panose="020F0502020204030204"/>
                <a:cs typeface="Calibri" panose="020F0502020204030204"/>
              </a:defRPr>
            </a:lvl4pPr>
            <a:lvl5pPr algn="ctr">
              <a:buNone/>
              <a:defRPr sz="1050" b="1">
                <a:solidFill>
                  <a:srgbClr val="FFFFFF"/>
                </a:solidFill>
                <a:latin typeface="Calibri" panose="020F0502020204030204"/>
                <a:ea typeface="Calibri" panose="020F0502020204030204"/>
                <a:cs typeface="Calibri" panose="020F0502020204030204"/>
              </a:defRPr>
            </a:lvl5pPr>
            <a:lvl6pPr algn="ctr">
              <a:buNone/>
              <a:defRPr sz="1050" b="1">
                <a:solidFill>
                  <a:srgbClr val="FFFFFF"/>
                </a:solidFill>
                <a:latin typeface="Calibri" panose="020F0502020204030204"/>
                <a:ea typeface="Calibri" panose="020F0502020204030204"/>
                <a:cs typeface="Calibri" panose="020F0502020204030204"/>
              </a:defRPr>
            </a:lvl6pPr>
            <a:lvl7pPr algn="ctr">
              <a:buNone/>
              <a:defRPr sz="1050" b="1">
                <a:solidFill>
                  <a:srgbClr val="FFFFFF"/>
                </a:solidFill>
                <a:latin typeface="Calibri" panose="020F0502020204030204"/>
                <a:ea typeface="Calibri" panose="020F0502020204030204"/>
                <a:cs typeface="Calibri" panose="020F0502020204030204"/>
              </a:defRPr>
            </a:lvl7pPr>
            <a:lvl8pPr algn="ctr">
              <a:buNone/>
              <a:defRPr sz="1050" b="1">
                <a:solidFill>
                  <a:srgbClr val="FFFFFF"/>
                </a:solidFill>
                <a:latin typeface="Calibri" panose="020F0502020204030204"/>
                <a:ea typeface="Calibri" panose="020F0502020204030204"/>
                <a:cs typeface="Calibri" panose="020F0502020204030204"/>
              </a:defRPr>
            </a:lvl8pPr>
            <a:lvl9pPr algn="ctr">
              <a:buNone/>
              <a:defRPr sz="1050" b="1">
                <a:solidFill>
                  <a:srgbClr val="FFFFFF"/>
                </a:solidFill>
                <a:latin typeface="Calibri" panose="020F0502020204030204"/>
                <a:ea typeface="Calibri" panose="020F0502020204030204"/>
                <a:cs typeface="Calibri" panose="020F0502020204030204"/>
              </a:defRPr>
            </a:lvl9pPr>
          </a:lstStyle>
          <a:p>
            <a:pPr algn="ctr">
              <a:buNone/>
              <a:defRPr sz="1050" b="1">
                <a:solidFill>
                  <a:srgbClr val="FFFFFF"/>
                </a:solidFill>
                <a:latin typeface="Calibri" panose="020F0502020204030204"/>
                <a:ea typeface="Calibri" panose="020F0502020204030204"/>
                <a:cs typeface="Calibri" panose="020F0502020204030204"/>
              </a:defRPr>
            </a:pPr>
            <a:r>
              <a:rPr sz="1050" b="1">
                <a:solidFill>
                  <a:srgbClr val="FFFFFF"/>
                </a:solidFill>
                <a:latin typeface="Calibri" panose="020F0502020204030204"/>
                <a:ea typeface="Calibri" panose="020F0502020204030204"/>
                <a:cs typeface="Calibri" panose="020F0502020204030204"/>
              </a:rPr>
              <a:t>C</a:t>
            </a:r>
            <a:endParaRPr sz="1050" b="1">
              <a:solidFill>
                <a:srgbClr val="FFFFFF"/>
              </a:solidFill>
              <a:latin typeface="Calibri" panose="020F0502020204030204"/>
              <a:ea typeface="Calibri" panose="020F0502020204030204"/>
              <a:cs typeface="Calibri" panose="020F0502020204030204"/>
            </a:endParaRPr>
          </a:p>
        </p:txBody>
      </p:sp>
      <p:sp>
        <p:nvSpPr>
          <p:cNvPr id="21" name="choice-C-label"/>
          <p:cNvSpPr>
            <a:spLocks noGrp="1"/>
          </p:cNvSpPr>
          <p:nvPr/>
        </p:nvSpPr>
        <p:spPr>
          <a:xfrm>
            <a:off x="8029575" y="3867150"/>
            <a:ext cx="3495675" cy="323850"/>
          </a:xfrm>
          <a:prstGeom prst="rect">
            <a:avLst/>
          </a:prstGeom>
          <a:noFill/>
          <a:ln w="0">
            <a:noFill/>
            <a:prstDash val="solid"/>
          </a:ln>
        </p:spPr>
        <p:txBody>
          <a:bodyPr anchor="ctr"/>
          <a:lstStyle>
            <a:defPPr algn="l">
              <a:defRPr sz="1200" b="0">
                <a:solidFill>
                  <a:srgbClr val="222222"/>
                </a:solidFill>
                <a:latin typeface="Calibri" panose="020F0502020204030204"/>
                <a:ea typeface="Calibri" panose="020F0502020204030204"/>
                <a:cs typeface="Calibri" panose="020F0502020204030204"/>
              </a:defRPr>
            </a:defPPr>
            <a:lvl1pPr algn="l">
              <a:buNone/>
              <a:defRPr sz="1200" b="0">
                <a:solidFill>
                  <a:srgbClr val="222222"/>
                </a:solidFill>
                <a:latin typeface="Calibri" panose="020F0502020204030204"/>
                <a:ea typeface="Calibri" panose="020F0502020204030204"/>
                <a:cs typeface="Calibri" panose="020F0502020204030204"/>
              </a:defRPr>
            </a:lvl1pPr>
            <a:lvl2pPr algn="l">
              <a:buNone/>
              <a:defRPr sz="1200" b="0">
                <a:solidFill>
                  <a:srgbClr val="222222"/>
                </a:solidFill>
                <a:latin typeface="Calibri" panose="020F0502020204030204"/>
                <a:ea typeface="Calibri" panose="020F0502020204030204"/>
                <a:cs typeface="Calibri" panose="020F0502020204030204"/>
              </a:defRPr>
            </a:lvl2pPr>
            <a:lvl3pPr algn="l">
              <a:buNone/>
              <a:defRPr sz="1200" b="0">
                <a:solidFill>
                  <a:srgbClr val="222222"/>
                </a:solidFill>
                <a:latin typeface="Calibri" panose="020F0502020204030204"/>
                <a:ea typeface="Calibri" panose="020F0502020204030204"/>
                <a:cs typeface="Calibri" panose="020F0502020204030204"/>
              </a:defRPr>
            </a:lvl3pPr>
            <a:lvl4pPr algn="l">
              <a:buNone/>
              <a:defRPr sz="1200" b="0">
                <a:solidFill>
                  <a:srgbClr val="222222"/>
                </a:solidFill>
                <a:latin typeface="Calibri" panose="020F0502020204030204"/>
                <a:ea typeface="Calibri" panose="020F0502020204030204"/>
                <a:cs typeface="Calibri" panose="020F0502020204030204"/>
              </a:defRPr>
            </a:lvl4pPr>
            <a:lvl5pPr algn="l">
              <a:buNone/>
              <a:defRPr sz="1200" b="0">
                <a:solidFill>
                  <a:srgbClr val="222222"/>
                </a:solidFill>
                <a:latin typeface="Calibri" panose="020F0502020204030204"/>
                <a:ea typeface="Calibri" panose="020F0502020204030204"/>
                <a:cs typeface="Calibri" panose="020F0502020204030204"/>
              </a:defRPr>
            </a:lvl5pPr>
            <a:lvl6pPr algn="l">
              <a:buNone/>
              <a:defRPr sz="1200" b="0">
                <a:solidFill>
                  <a:srgbClr val="222222"/>
                </a:solidFill>
                <a:latin typeface="Calibri" panose="020F0502020204030204"/>
                <a:ea typeface="Calibri" panose="020F0502020204030204"/>
                <a:cs typeface="Calibri" panose="020F0502020204030204"/>
              </a:defRPr>
            </a:lvl6pPr>
            <a:lvl7pPr algn="l">
              <a:buNone/>
              <a:defRPr sz="1200" b="0">
                <a:solidFill>
                  <a:srgbClr val="222222"/>
                </a:solidFill>
                <a:latin typeface="Calibri" panose="020F0502020204030204"/>
                <a:ea typeface="Calibri" panose="020F0502020204030204"/>
                <a:cs typeface="Calibri" panose="020F0502020204030204"/>
              </a:defRPr>
            </a:lvl7pPr>
            <a:lvl8pPr algn="l">
              <a:buNone/>
              <a:defRPr sz="1200" b="0">
                <a:solidFill>
                  <a:srgbClr val="222222"/>
                </a:solidFill>
                <a:latin typeface="Calibri" panose="020F0502020204030204"/>
                <a:ea typeface="Calibri" panose="020F0502020204030204"/>
                <a:cs typeface="Calibri" panose="020F0502020204030204"/>
              </a:defRPr>
            </a:lvl8pPr>
            <a:lvl9pPr algn="l">
              <a:buNone/>
              <a:defRPr sz="1200" b="0">
                <a:solidFill>
                  <a:srgbClr val="222222"/>
                </a:solidFill>
                <a:latin typeface="Calibri" panose="020F0502020204030204"/>
                <a:ea typeface="Calibri" panose="020F0502020204030204"/>
                <a:cs typeface="Calibri" panose="020F0502020204030204"/>
              </a:defRPr>
            </a:lvl9pPr>
          </a:lstStyle>
          <a:p>
            <a:pPr algn="l">
              <a:buNone/>
              <a:defRPr sz="1200" b="0">
                <a:solidFill>
                  <a:srgbClr val="222222"/>
                </a:solidFill>
                <a:latin typeface="Calibri" panose="020F0502020204030204"/>
                <a:ea typeface="Calibri" panose="020F0502020204030204"/>
                <a:cs typeface="Calibri" panose="020F0502020204030204"/>
              </a:defRPr>
            </a:pPr>
            <a:r>
              <a:rPr sz="1200" b="0">
                <a:solidFill>
                  <a:srgbClr val="222222"/>
                </a:solidFill>
                <a:latin typeface="Calibri" panose="020F0502020204030204"/>
                <a:ea typeface="Calibri" panose="020F0502020204030204"/>
                <a:cs typeface="Calibri" panose="020F0502020204030204"/>
              </a:rPr>
              <a:t>Omission</a:t>
            </a:r>
            <a:endParaRPr sz="1200" b="0">
              <a:solidFill>
                <a:srgbClr val="222222"/>
              </a:solidFill>
              <a:latin typeface="Calibri" panose="020F0502020204030204"/>
              <a:ea typeface="Calibri" panose="020F0502020204030204"/>
              <a:cs typeface="Calibri" panose="020F0502020204030204"/>
            </a:endParaRPr>
          </a:p>
        </p:txBody>
      </p:sp>
      <p:sp>
        <p:nvSpPr>
          <p:cNvPr id="22" name="choice-D-circle"/>
          <p:cNvSpPr>
            <a:spLocks noGrp="1"/>
          </p:cNvSpPr>
          <p:nvPr/>
        </p:nvSpPr>
        <p:spPr>
          <a:xfrm>
            <a:off x="7667625" y="4276725"/>
            <a:ext cx="247650" cy="247650"/>
          </a:xfrm>
          <a:prstGeom prst="ellipse">
            <a:avLst/>
          </a:prstGeom>
          <a:solidFill>
            <a:srgbClr val="1C3A5E"/>
          </a:solidFill>
          <a:ln w="0">
            <a:solidFill>
              <a:srgbClr val="1C3A5E"/>
            </a:solidFill>
            <a:prstDash val="solid"/>
          </a:ln>
        </p:spPr>
      </p:sp>
      <p:sp>
        <p:nvSpPr>
          <p:cNvPr id="23" name="choice-D-letter"/>
          <p:cNvSpPr>
            <a:spLocks noGrp="1"/>
          </p:cNvSpPr>
          <p:nvPr/>
        </p:nvSpPr>
        <p:spPr>
          <a:xfrm>
            <a:off x="7667625" y="4267200"/>
            <a:ext cx="247650" cy="247650"/>
          </a:xfrm>
          <a:prstGeom prst="rect">
            <a:avLst/>
          </a:prstGeom>
          <a:noFill/>
          <a:ln w="0">
            <a:noFill/>
            <a:prstDash val="solid"/>
          </a:ln>
        </p:spPr>
        <p:txBody>
          <a:bodyPr anchor="ctr"/>
          <a:lstStyle>
            <a:defPPr algn="ctr">
              <a:defRPr sz="1050" b="1">
                <a:solidFill>
                  <a:srgbClr val="FFFFFF"/>
                </a:solidFill>
                <a:latin typeface="Calibri" panose="020F0502020204030204"/>
                <a:ea typeface="Calibri" panose="020F0502020204030204"/>
                <a:cs typeface="Calibri" panose="020F0502020204030204"/>
              </a:defRPr>
            </a:defPPr>
            <a:lvl1pPr algn="ctr">
              <a:buNone/>
              <a:defRPr sz="1050" b="1">
                <a:solidFill>
                  <a:srgbClr val="FFFFFF"/>
                </a:solidFill>
                <a:latin typeface="Calibri" panose="020F0502020204030204"/>
                <a:ea typeface="Calibri" panose="020F0502020204030204"/>
                <a:cs typeface="Calibri" panose="020F0502020204030204"/>
              </a:defRPr>
            </a:lvl1pPr>
            <a:lvl2pPr algn="ctr">
              <a:buNone/>
              <a:defRPr sz="1050" b="1">
                <a:solidFill>
                  <a:srgbClr val="FFFFFF"/>
                </a:solidFill>
                <a:latin typeface="Calibri" panose="020F0502020204030204"/>
                <a:ea typeface="Calibri" panose="020F0502020204030204"/>
                <a:cs typeface="Calibri" panose="020F0502020204030204"/>
              </a:defRPr>
            </a:lvl2pPr>
            <a:lvl3pPr algn="ctr">
              <a:buNone/>
              <a:defRPr sz="1050" b="1">
                <a:solidFill>
                  <a:srgbClr val="FFFFFF"/>
                </a:solidFill>
                <a:latin typeface="Calibri" panose="020F0502020204030204"/>
                <a:ea typeface="Calibri" panose="020F0502020204030204"/>
                <a:cs typeface="Calibri" panose="020F0502020204030204"/>
              </a:defRPr>
            </a:lvl3pPr>
            <a:lvl4pPr algn="ctr">
              <a:buNone/>
              <a:defRPr sz="1050" b="1">
                <a:solidFill>
                  <a:srgbClr val="FFFFFF"/>
                </a:solidFill>
                <a:latin typeface="Calibri" panose="020F0502020204030204"/>
                <a:ea typeface="Calibri" panose="020F0502020204030204"/>
                <a:cs typeface="Calibri" panose="020F0502020204030204"/>
              </a:defRPr>
            </a:lvl4pPr>
            <a:lvl5pPr algn="ctr">
              <a:buNone/>
              <a:defRPr sz="1050" b="1">
                <a:solidFill>
                  <a:srgbClr val="FFFFFF"/>
                </a:solidFill>
                <a:latin typeface="Calibri" panose="020F0502020204030204"/>
                <a:ea typeface="Calibri" panose="020F0502020204030204"/>
                <a:cs typeface="Calibri" panose="020F0502020204030204"/>
              </a:defRPr>
            </a:lvl5pPr>
            <a:lvl6pPr algn="ctr">
              <a:buNone/>
              <a:defRPr sz="1050" b="1">
                <a:solidFill>
                  <a:srgbClr val="FFFFFF"/>
                </a:solidFill>
                <a:latin typeface="Calibri" panose="020F0502020204030204"/>
                <a:ea typeface="Calibri" panose="020F0502020204030204"/>
                <a:cs typeface="Calibri" panose="020F0502020204030204"/>
              </a:defRPr>
            </a:lvl6pPr>
            <a:lvl7pPr algn="ctr">
              <a:buNone/>
              <a:defRPr sz="1050" b="1">
                <a:solidFill>
                  <a:srgbClr val="FFFFFF"/>
                </a:solidFill>
                <a:latin typeface="Calibri" panose="020F0502020204030204"/>
                <a:ea typeface="Calibri" panose="020F0502020204030204"/>
                <a:cs typeface="Calibri" panose="020F0502020204030204"/>
              </a:defRPr>
            </a:lvl7pPr>
            <a:lvl8pPr algn="ctr">
              <a:buNone/>
              <a:defRPr sz="1050" b="1">
                <a:solidFill>
                  <a:srgbClr val="FFFFFF"/>
                </a:solidFill>
                <a:latin typeface="Calibri" panose="020F0502020204030204"/>
                <a:ea typeface="Calibri" panose="020F0502020204030204"/>
                <a:cs typeface="Calibri" panose="020F0502020204030204"/>
              </a:defRPr>
            </a:lvl8pPr>
            <a:lvl9pPr algn="ctr">
              <a:buNone/>
              <a:defRPr sz="1050" b="1">
                <a:solidFill>
                  <a:srgbClr val="FFFFFF"/>
                </a:solidFill>
                <a:latin typeface="Calibri" panose="020F0502020204030204"/>
                <a:ea typeface="Calibri" panose="020F0502020204030204"/>
                <a:cs typeface="Calibri" panose="020F0502020204030204"/>
              </a:defRPr>
            </a:lvl9pPr>
          </a:lstStyle>
          <a:p>
            <a:pPr algn="ctr">
              <a:buNone/>
              <a:defRPr sz="1050" b="1">
                <a:solidFill>
                  <a:srgbClr val="FFFFFF"/>
                </a:solidFill>
                <a:latin typeface="Calibri" panose="020F0502020204030204"/>
                <a:ea typeface="Calibri" panose="020F0502020204030204"/>
                <a:cs typeface="Calibri" panose="020F0502020204030204"/>
              </a:defRPr>
            </a:pPr>
            <a:r>
              <a:rPr sz="1050" b="1">
                <a:solidFill>
                  <a:srgbClr val="FFFFFF"/>
                </a:solidFill>
                <a:latin typeface="Calibri" panose="020F0502020204030204"/>
                <a:ea typeface="Calibri" panose="020F0502020204030204"/>
                <a:cs typeface="Calibri" panose="020F0502020204030204"/>
              </a:rPr>
              <a:t>D</a:t>
            </a:r>
            <a:endParaRPr sz="1050" b="1">
              <a:solidFill>
                <a:srgbClr val="FFFFFF"/>
              </a:solidFill>
              <a:latin typeface="Calibri" panose="020F0502020204030204"/>
              <a:ea typeface="Calibri" panose="020F0502020204030204"/>
              <a:cs typeface="Calibri" panose="020F0502020204030204"/>
            </a:endParaRPr>
          </a:p>
        </p:txBody>
      </p:sp>
      <p:sp>
        <p:nvSpPr>
          <p:cNvPr id="24" name="choice-D-label"/>
          <p:cNvSpPr>
            <a:spLocks noGrp="1"/>
          </p:cNvSpPr>
          <p:nvPr/>
        </p:nvSpPr>
        <p:spPr>
          <a:xfrm>
            <a:off x="8029575" y="4238625"/>
            <a:ext cx="3495675" cy="323850"/>
          </a:xfrm>
          <a:prstGeom prst="rect">
            <a:avLst/>
          </a:prstGeom>
          <a:noFill/>
          <a:ln w="0">
            <a:noFill/>
            <a:prstDash val="solid"/>
          </a:ln>
        </p:spPr>
        <p:txBody>
          <a:bodyPr anchor="ctr"/>
          <a:lstStyle>
            <a:defPPr algn="l">
              <a:defRPr sz="1200" b="0">
                <a:solidFill>
                  <a:srgbClr val="222222"/>
                </a:solidFill>
                <a:latin typeface="Calibri" panose="020F0502020204030204"/>
                <a:ea typeface="Calibri" panose="020F0502020204030204"/>
                <a:cs typeface="Calibri" panose="020F0502020204030204"/>
              </a:defRPr>
            </a:defPPr>
            <a:lvl1pPr algn="l">
              <a:buNone/>
              <a:defRPr sz="1200" b="0">
                <a:solidFill>
                  <a:srgbClr val="222222"/>
                </a:solidFill>
                <a:latin typeface="Calibri" panose="020F0502020204030204"/>
                <a:ea typeface="Calibri" panose="020F0502020204030204"/>
                <a:cs typeface="Calibri" panose="020F0502020204030204"/>
              </a:defRPr>
            </a:lvl1pPr>
            <a:lvl2pPr algn="l">
              <a:buNone/>
              <a:defRPr sz="1200" b="0">
                <a:solidFill>
                  <a:srgbClr val="222222"/>
                </a:solidFill>
                <a:latin typeface="Calibri" panose="020F0502020204030204"/>
                <a:ea typeface="Calibri" panose="020F0502020204030204"/>
                <a:cs typeface="Calibri" panose="020F0502020204030204"/>
              </a:defRPr>
            </a:lvl2pPr>
            <a:lvl3pPr algn="l">
              <a:buNone/>
              <a:defRPr sz="1200" b="0">
                <a:solidFill>
                  <a:srgbClr val="222222"/>
                </a:solidFill>
                <a:latin typeface="Calibri" panose="020F0502020204030204"/>
                <a:ea typeface="Calibri" panose="020F0502020204030204"/>
                <a:cs typeface="Calibri" panose="020F0502020204030204"/>
              </a:defRPr>
            </a:lvl3pPr>
            <a:lvl4pPr algn="l">
              <a:buNone/>
              <a:defRPr sz="1200" b="0">
                <a:solidFill>
                  <a:srgbClr val="222222"/>
                </a:solidFill>
                <a:latin typeface="Calibri" panose="020F0502020204030204"/>
                <a:ea typeface="Calibri" panose="020F0502020204030204"/>
                <a:cs typeface="Calibri" panose="020F0502020204030204"/>
              </a:defRPr>
            </a:lvl4pPr>
            <a:lvl5pPr algn="l">
              <a:buNone/>
              <a:defRPr sz="1200" b="0">
                <a:solidFill>
                  <a:srgbClr val="222222"/>
                </a:solidFill>
                <a:latin typeface="Calibri" panose="020F0502020204030204"/>
                <a:ea typeface="Calibri" panose="020F0502020204030204"/>
                <a:cs typeface="Calibri" panose="020F0502020204030204"/>
              </a:defRPr>
            </a:lvl5pPr>
            <a:lvl6pPr algn="l">
              <a:buNone/>
              <a:defRPr sz="1200" b="0">
                <a:solidFill>
                  <a:srgbClr val="222222"/>
                </a:solidFill>
                <a:latin typeface="Calibri" panose="020F0502020204030204"/>
                <a:ea typeface="Calibri" panose="020F0502020204030204"/>
                <a:cs typeface="Calibri" panose="020F0502020204030204"/>
              </a:defRPr>
            </a:lvl6pPr>
            <a:lvl7pPr algn="l">
              <a:buNone/>
              <a:defRPr sz="1200" b="0">
                <a:solidFill>
                  <a:srgbClr val="222222"/>
                </a:solidFill>
                <a:latin typeface="Calibri" panose="020F0502020204030204"/>
                <a:ea typeface="Calibri" panose="020F0502020204030204"/>
                <a:cs typeface="Calibri" panose="020F0502020204030204"/>
              </a:defRPr>
            </a:lvl7pPr>
            <a:lvl8pPr algn="l">
              <a:buNone/>
              <a:defRPr sz="1200" b="0">
                <a:solidFill>
                  <a:srgbClr val="222222"/>
                </a:solidFill>
                <a:latin typeface="Calibri" panose="020F0502020204030204"/>
                <a:ea typeface="Calibri" panose="020F0502020204030204"/>
                <a:cs typeface="Calibri" panose="020F0502020204030204"/>
              </a:defRPr>
            </a:lvl8pPr>
            <a:lvl9pPr algn="l">
              <a:buNone/>
              <a:defRPr sz="1200" b="0">
                <a:solidFill>
                  <a:srgbClr val="222222"/>
                </a:solidFill>
                <a:latin typeface="Calibri" panose="020F0502020204030204"/>
                <a:ea typeface="Calibri" panose="020F0502020204030204"/>
                <a:cs typeface="Calibri" panose="020F0502020204030204"/>
              </a:defRPr>
            </a:lvl9pPr>
          </a:lstStyle>
          <a:p>
            <a:pPr algn="l">
              <a:buNone/>
              <a:defRPr sz="1200" b="0">
                <a:solidFill>
                  <a:srgbClr val="222222"/>
                </a:solidFill>
                <a:latin typeface="Calibri" panose="020F0502020204030204"/>
                <a:ea typeface="Calibri" panose="020F0502020204030204"/>
                <a:cs typeface="Calibri" panose="020F0502020204030204"/>
              </a:defRPr>
            </a:pPr>
            <a:r>
              <a:rPr sz="1200" b="0">
                <a:solidFill>
                  <a:srgbClr val="222222"/>
                </a:solidFill>
                <a:latin typeface="Calibri" panose="020F0502020204030204"/>
                <a:ea typeface="Calibri" panose="020F0502020204030204"/>
                <a:cs typeface="Calibri" panose="020F0502020204030204"/>
              </a:rPr>
              <a:t>Misleading communication</a:t>
            </a:r>
            <a:endParaRPr sz="1200" b="0">
              <a:solidFill>
                <a:srgbClr val="222222"/>
              </a:solidFill>
              <a:latin typeface="Calibri" panose="020F0502020204030204"/>
              <a:ea typeface="Calibri" panose="020F0502020204030204"/>
              <a:cs typeface="Calibri" panose="020F0502020204030204"/>
            </a:endParaRPr>
          </a:p>
        </p:txBody>
      </p:sp>
      <p:sp>
        <p:nvSpPr>
          <p:cNvPr id="25" name="choice-E-circle"/>
          <p:cNvSpPr>
            <a:spLocks noGrp="1"/>
          </p:cNvSpPr>
          <p:nvPr/>
        </p:nvSpPr>
        <p:spPr>
          <a:xfrm>
            <a:off x="7667625" y="4648200"/>
            <a:ext cx="247650" cy="247650"/>
          </a:xfrm>
          <a:prstGeom prst="ellipse">
            <a:avLst/>
          </a:prstGeom>
          <a:solidFill>
            <a:srgbClr val="1C3A5E"/>
          </a:solidFill>
          <a:ln w="0">
            <a:solidFill>
              <a:srgbClr val="1C3A5E"/>
            </a:solidFill>
            <a:prstDash val="solid"/>
          </a:ln>
        </p:spPr>
      </p:sp>
      <p:sp>
        <p:nvSpPr>
          <p:cNvPr id="26" name="choice-E-letter"/>
          <p:cNvSpPr>
            <a:spLocks noGrp="1"/>
          </p:cNvSpPr>
          <p:nvPr/>
        </p:nvSpPr>
        <p:spPr>
          <a:xfrm>
            <a:off x="7667625" y="4638675"/>
            <a:ext cx="247650" cy="247650"/>
          </a:xfrm>
          <a:prstGeom prst="rect">
            <a:avLst/>
          </a:prstGeom>
          <a:noFill/>
          <a:ln w="0">
            <a:noFill/>
            <a:prstDash val="solid"/>
          </a:ln>
        </p:spPr>
        <p:txBody>
          <a:bodyPr anchor="ctr"/>
          <a:lstStyle>
            <a:defPPr algn="ctr">
              <a:defRPr sz="1050" b="1">
                <a:solidFill>
                  <a:srgbClr val="FFFFFF"/>
                </a:solidFill>
                <a:latin typeface="Calibri" panose="020F0502020204030204"/>
                <a:ea typeface="Calibri" panose="020F0502020204030204"/>
                <a:cs typeface="Calibri" panose="020F0502020204030204"/>
              </a:defRPr>
            </a:defPPr>
            <a:lvl1pPr algn="ctr">
              <a:buNone/>
              <a:defRPr sz="1050" b="1">
                <a:solidFill>
                  <a:srgbClr val="FFFFFF"/>
                </a:solidFill>
                <a:latin typeface="Calibri" panose="020F0502020204030204"/>
                <a:ea typeface="Calibri" panose="020F0502020204030204"/>
                <a:cs typeface="Calibri" panose="020F0502020204030204"/>
              </a:defRPr>
            </a:lvl1pPr>
            <a:lvl2pPr algn="ctr">
              <a:buNone/>
              <a:defRPr sz="1050" b="1">
                <a:solidFill>
                  <a:srgbClr val="FFFFFF"/>
                </a:solidFill>
                <a:latin typeface="Calibri" panose="020F0502020204030204"/>
                <a:ea typeface="Calibri" panose="020F0502020204030204"/>
                <a:cs typeface="Calibri" panose="020F0502020204030204"/>
              </a:defRPr>
            </a:lvl2pPr>
            <a:lvl3pPr algn="ctr">
              <a:buNone/>
              <a:defRPr sz="1050" b="1">
                <a:solidFill>
                  <a:srgbClr val="FFFFFF"/>
                </a:solidFill>
                <a:latin typeface="Calibri" panose="020F0502020204030204"/>
                <a:ea typeface="Calibri" panose="020F0502020204030204"/>
                <a:cs typeface="Calibri" panose="020F0502020204030204"/>
              </a:defRPr>
            </a:lvl3pPr>
            <a:lvl4pPr algn="ctr">
              <a:buNone/>
              <a:defRPr sz="1050" b="1">
                <a:solidFill>
                  <a:srgbClr val="FFFFFF"/>
                </a:solidFill>
                <a:latin typeface="Calibri" panose="020F0502020204030204"/>
                <a:ea typeface="Calibri" panose="020F0502020204030204"/>
                <a:cs typeface="Calibri" panose="020F0502020204030204"/>
              </a:defRPr>
            </a:lvl4pPr>
            <a:lvl5pPr algn="ctr">
              <a:buNone/>
              <a:defRPr sz="1050" b="1">
                <a:solidFill>
                  <a:srgbClr val="FFFFFF"/>
                </a:solidFill>
                <a:latin typeface="Calibri" panose="020F0502020204030204"/>
                <a:ea typeface="Calibri" panose="020F0502020204030204"/>
                <a:cs typeface="Calibri" panose="020F0502020204030204"/>
              </a:defRPr>
            </a:lvl5pPr>
            <a:lvl6pPr algn="ctr">
              <a:buNone/>
              <a:defRPr sz="1050" b="1">
                <a:solidFill>
                  <a:srgbClr val="FFFFFF"/>
                </a:solidFill>
                <a:latin typeface="Calibri" panose="020F0502020204030204"/>
                <a:ea typeface="Calibri" panose="020F0502020204030204"/>
                <a:cs typeface="Calibri" panose="020F0502020204030204"/>
              </a:defRPr>
            </a:lvl6pPr>
            <a:lvl7pPr algn="ctr">
              <a:buNone/>
              <a:defRPr sz="1050" b="1">
                <a:solidFill>
                  <a:srgbClr val="FFFFFF"/>
                </a:solidFill>
                <a:latin typeface="Calibri" panose="020F0502020204030204"/>
                <a:ea typeface="Calibri" panose="020F0502020204030204"/>
                <a:cs typeface="Calibri" panose="020F0502020204030204"/>
              </a:defRPr>
            </a:lvl7pPr>
            <a:lvl8pPr algn="ctr">
              <a:buNone/>
              <a:defRPr sz="1050" b="1">
                <a:solidFill>
                  <a:srgbClr val="FFFFFF"/>
                </a:solidFill>
                <a:latin typeface="Calibri" panose="020F0502020204030204"/>
                <a:ea typeface="Calibri" panose="020F0502020204030204"/>
                <a:cs typeface="Calibri" panose="020F0502020204030204"/>
              </a:defRPr>
            </a:lvl8pPr>
            <a:lvl9pPr algn="ctr">
              <a:buNone/>
              <a:defRPr sz="1050" b="1">
                <a:solidFill>
                  <a:srgbClr val="FFFFFF"/>
                </a:solidFill>
                <a:latin typeface="Calibri" panose="020F0502020204030204"/>
                <a:ea typeface="Calibri" panose="020F0502020204030204"/>
                <a:cs typeface="Calibri" panose="020F0502020204030204"/>
              </a:defRPr>
            </a:lvl9pPr>
          </a:lstStyle>
          <a:p>
            <a:pPr algn="ctr">
              <a:buNone/>
              <a:defRPr sz="1050" b="1">
                <a:solidFill>
                  <a:srgbClr val="FFFFFF"/>
                </a:solidFill>
                <a:latin typeface="Calibri" panose="020F0502020204030204"/>
                <a:ea typeface="Calibri" panose="020F0502020204030204"/>
                <a:cs typeface="Calibri" panose="020F0502020204030204"/>
              </a:defRPr>
            </a:pPr>
            <a:r>
              <a:rPr sz="1050" b="1">
                <a:solidFill>
                  <a:srgbClr val="FFFFFF"/>
                </a:solidFill>
                <a:latin typeface="Calibri" panose="020F0502020204030204"/>
                <a:ea typeface="Calibri" panose="020F0502020204030204"/>
                <a:cs typeface="Calibri" panose="020F0502020204030204"/>
              </a:rPr>
              <a:t>E</a:t>
            </a:r>
            <a:endParaRPr sz="1050" b="1">
              <a:solidFill>
                <a:srgbClr val="FFFFFF"/>
              </a:solidFill>
              <a:latin typeface="Calibri" panose="020F0502020204030204"/>
              <a:ea typeface="Calibri" panose="020F0502020204030204"/>
              <a:cs typeface="Calibri" panose="020F0502020204030204"/>
            </a:endParaRPr>
          </a:p>
        </p:txBody>
      </p:sp>
      <p:sp>
        <p:nvSpPr>
          <p:cNvPr id="27" name="choice-E-label"/>
          <p:cNvSpPr>
            <a:spLocks noGrp="1"/>
          </p:cNvSpPr>
          <p:nvPr/>
        </p:nvSpPr>
        <p:spPr>
          <a:xfrm>
            <a:off x="8029575" y="4610100"/>
            <a:ext cx="3495675" cy="323850"/>
          </a:xfrm>
          <a:prstGeom prst="rect">
            <a:avLst/>
          </a:prstGeom>
          <a:noFill/>
          <a:ln w="0">
            <a:noFill/>
            <a:prstDash val="solid"/>
          </a:ln>
        </p:spPr>
        <p:txBody>
          <a:bodyPr anchor="ctr"/>
          <a:lstStyle>
            <a:defPPr algn="l">
              <a:defRPr sz="1200" b="0">
                <a:solidFill>
                  <a:srgbClr val="222222"/>
                </a:solidFill>
                <a:latin typeface="Calibri" panose="020F0502020204030204"/>
                <a:ea typeface="Calibri" panose="020F0502020204030204"/>
                <a:cs typeface="Calibri" panose="020F0502020204030204"/>
              </a:defRPr>
            </a:defPPr>
            <a:lvl1pPr algn="l">
              <a:buNone/>
              <a:defRPr sz="1200" b="0">
                <a:solidFill>
                  <a:srgbClr val="222222"/>
                </a:solidFill>
                <a:latin typeface="Calibri" panose="020F0502020204030204"/>
                <a:ea typeface="Calibri" panose="020F0502020204030204"/>
                <a:cs typeface="Calibri" panose="020F0502020204030204"/>
              </a:defRPr>
            </a:lvl1pPr>
            <a:lvl2pPr algn="l">
              <a:buNone/>
              <a:defRPr sz="1200" b="0">
                <a:solidFill>
                  <a:srgbClr val="222222"/>
                </a:solidFill>
                <a:latin typeface="Calibri" panose="020F0502020204030204"/>
                <a:ea typeface="Calibri" panose="020F0502020204030204"/>
                <a:cs typeface="Calibri" panose="020F0502020204030204"/>
              </a:defRPr>
            </a:lvl2pPr>
            <a:lvl3pPr algn="l">
              <a:buNone/>
              <a:defRPr sz="1200" b="0">
                <a:solidFill>
                  <a:srgbClr val="222222"/>
                </a:solidFill>
                <a:latin typeface="Calibri" panose="020F0502020204030204"/>
                <a:ea typeface="Calibri" panose="020F0502020204030204"/>
                <a:cs typeface="Calibri" panose="020F0502020204030204"/>
              </a:defRPr>
            </a:lvl3pPr>
            <a:lvl4pPr algn="l">
              <a:buNone/>
              <a:defRPr sz="1200" b="0">
                <a:solidFill>
                  <a:srgbClr val="222222"/>
                </a:solidFill>
                <a:latin typeface="Calibri" panose="020F0502020204030204"/>
                <a:ea typeface="Calibri" panose="020F0502020204030204"/>
                <a:cs typeface="Calibri" panose="020F0502020204030204"/>
              </a:defRPr>
            </a:lvl4pPr>
            <a:lvl5pPr algn="l">
              <a:buNone/>
              <a:defRPr sz="1200" b="0">
                <a:solidFill>
                  <a:srgbClr val="222222"/>
                </a:solidFill>
                <a:latin typeface="Calibri" panose="020F0502020204030204"/>
                <a:ea typeface="Calibri" panose="020F0502020204030204"/>
                <a:cs typeface="Calibri" panose="020F0502020204030204"/>
              </a:defRPr>
            </a:lvl5pPr>
            <a:lvl6pPr algn="l">
              <a:buNone/>
              <a:defRPr sz="1200" b="0">
                <a:solidFill>
                  <a:srgbClr val="222222"/>
                </a:solidFill>
                <a:latin typeface="Calibri" panose="020F0502020204030204"/>
                <a:ea typeface="Calibri" panose="020F0502020204030204"/>
                <a:cs typeface="Calibri" panose="020F0502020204030204"/>
              </a:defRPr>
            </a:lvl6pPr>
            <a:lvl7pPr algn="l">
              <a:buNone/>
              <a:defRPr sz="1200" b="0">
                <a:solidFill>
                  <a:srgbClr val="222222"/>
                </a:solidFill>
                <a:latin typeface="Calibri" panose="020F0502020204030204"/>
                <a:ea typeface="Calibri" panose="020F0502020204030204"/>
                <a:cs typeface="Calibri" panose="020F0502020204030204"/>
              </a:defRPr>
            </a:lvl7pPr>
            <a:lvl8pPr algn="l">
              <a:buNone/>
              <a:defRPr sz="1200" b="0">
                <a:solidFill>
                  <a:srgbClr val="222222"/>
                </a:solidFill>
                <a:latin typeface="Calibri" panose="020F0502020204030204"/>
                <a:ea typeface="Calibri" panose="020F0502020204030204"/>
                <a:cs typeface="Calibri" panose="020F0502020204030204"/>
              </a:defRPr>
            </a:lvl8pPr>
            <a:lvl9pPr algn="l">
              <a:buNone/>
              <a:defRPr sz="1200" b="0">
                <a:solidFill>
                  <a:srgbClr val="222222"/>
                </a:solidFill>
                <a:latin typeface="Calibri" panose="020F0502020204030204"/>
                <a:ea typeface="Calibri" panose="020F0502020204030204"/>
                <a:cs typeface="Calibri" panose="020F0502020204030204"/>
              </a:defRPr>
            </a:lvl9pPr>
          </a:lstStyle>
          <a:p>
            <a:pPr algn="l">
              <a:buNone/>
              <a:defRPr sz="1200" b="0">
                <a:solidFill>
                  <a:srgbClr val="222222"/>
                </a:solidFill>
                <a:latin typeface="Calibri" panose="020F0502020204030204"/>
                <a:ea typeface="Calibri" panose="020F0502020204030204"/>
                <a:cs typeface="Calibri" panose="020F0502020204030204"/>
              </a:defRPr>
            </a:pPr>
            <a:r>
              <a:rPr sz="1200" b="0">
                <a:solidFill>
                  <a:srgbClr val="222222"/>
                </a:solidFill>
                <a:latin typeface="Calibri" panose="020F0502020204030204"/>
                <a:ea typeface="Calibri" panose="020F0502020204030204"/>
                <a:cs typeface="Calibri" panose="020F0502020204030204"/>
              </a:rPr>
              <a:t>Deliberate deception</a:t>
            </a:r>
            <a:endParaRPr sz="1200" b="0">
              <a:solidFill>
                <a:srgbClr val="222222"/>
              </a:solidFill>
              <a:latin typeface="Calibri" panose="020F0502020204030204"/>
              <a:ea typeface="Calibri" panose="020F0502020204030204"/>
              <a:cs typeface="Calibri" panose="020F0502020204030204"/>
            </a:endParaRPr>
          </a:p>
        </p:txBody>
      </p:sp>
      <p:sp>
        <p:nvSpPr>
          <p:cNvPr id="28" name="choice-F-circle"/>
          <p:cNvSpPr>
            <a:spLocks noGrp="1"/>
          </p:cNvSpPr>
          <p:nvPr/>
        </p:nvSpPr>
        <p:spPr>
          <a:xfrm>
            <a:off x="7667625" y="5019675"/>
            <a:ext cx="247650" cy="247650"/>
          </a:xfrm>
          <a:prstGeom prst="ellipse">
            <a:avLst/>
          </a:prstGeom>
          <a:solidFill>
            <a:srgbClr val="1C3A5E"/>
          </a:solidFill>
          <a:ln w="0">
            <a:solidFill>
              <a:srgbClr val="1C3A5E"/>
            </a:solidFill>
            <a:prstDash val="solid"/>
          </a:ln>
        </p:spPr>
      </p:sp>
      <p:sp>
        <p:nvSpPr>
          <p:cNvPr id="29" name="choice-F-letter"/>
          <p:cNvSpPr>
            <a:spLocks noGrp="1"/>
          </p:cNvSpPr>
          <p:nvPr/>
        </p:nvSpPr>
        <p:spPr>
          <a:xfrm>
            <a:off x="7667625" y="5010150"/>
            <a:ext cx="247650" cy="247650"/>
          </a:xfrm>
          <a:prstGeom prst="rect">
            <a:avLst/>
          </a:prstGeom>
          <a:noFill/>
          <a:ln w="0">
            <a:noFill/>
            <a:prstDash val="solid"/>
          </a:ln>
        </p:spPr>
        <p:txBody>
          <a:bodyPr anchor="ctr"/>
          <a:lstStyle>
            <a:defPPr algn="ctr">
              <a:defRPr sz="1050" b="1">
                <a:solidFill>
                  <a:srgbClr val="FFFFFF"/>
                </a:solidFill>
                <a:latin typeface="Calibri" panose="020F0502020204030204"/>
                <a:ea typeface="Calibri" panose="020F0502020204030204"/>
                <a:cs typeface="Calibri" panose="020F0502020204030204"/>
              </a:defRPr>
            </a:defPPr>
            <a:lvl1pPr algn="ctr">
              <a:buNone/>
              <a:defRPr sz="1050" b="1">
                <a:solidFill>
                  <a:srgbClr val="FFFFFF"/>
                </a:solidFill>
                <a:latin typeface="Calibri" panose="020F0502020204030204"/>
                <a:ea typeface="Calibri" panose="020F0502020204030204"/>
                <a:cs typeface="Calibri" panose="020F0502020204030204"/>
              </a:defRPr>
            </a:lvl1pPr>
            <a:lvl2pPr algn="ctr">
              <a:buNone/>
              <a:defRPr sz="1050" b="1">
                <a:solidFill>
                  <a:srgbClr val="FFFFFF"/>
                </a:solidFill>
                <a:latin typeface="Calibri" panose="020F0502020204030204"/>
                <a:ea typeface="Calibri" panose="020F0502020204030204"/>
                <a:cs typeface="Calibri" panose="020F0502020204030204"/>
              </a:defRPr>
            </a:lvl2pPr>
            <a:lvl3pPr algn="ctr">
              <a:buNone/>
              <a:defRPr sz="1050" b="1">
                <a:solidFill>
                  <a:srgbClr val="FFFFFF"/>
                </a:solidFill>
                <a:latin typeface="Calibri" panose="020F0502020204030204"/>
                <a:ea typeface="Calibri" panose="020F0502020204030204"/>
                <a:cs typeface="Calibri" panose="020F0502020204030204"/>
              </a:defRPr>
            </a:lvl3pPr>
            <a:lvl4pPr algn="ctr">
              <a:buNone/>
              <a:defRPr sz="1050" b="1">
                <a:solidFill>
                  <a:srgbClr val="FFFFFF"/>
                </a:solidFill>
                <a:latin typeface="Calibri" panose="020F0502020204030204"/>
                <a:ea typeface="Calibri" panose="020F0502020204030204"/>
                <a:cs typeface="Calibri" panose="020F0502020204030204"/>
              </a:defRPr>
            </a:lvl4pPr>
            <a:lvl5pPr algn="ctr">
              <a:buNone/>
              <a:defRPr sz="1050" b="1">
                <a:solidFill>
                  <a:srgbClr val="FFFFFF"/>
                </a:solidFill>
                <a:latin typeface="Calibri" panose="020F0502020204030204"/>
                <a:ea typeface="Calibri" panose="020F0502020204030204"/>
                <a:cs typeface="Calibri" panose="020F0502020204030204"/>
              </a:defRPr>
            </a:lvl5pPr>
            <a:lvl6pPr algn="ctr">
              <a:buNone/>
              <a:defRPr sz="1050" b="1">
                <a:solidFill>
                  <a:srgbClr val="FFFFFF"/>
                </a:solidFill>
                <a:latin typeface="Calibri" panose="020F0502020204030204"/>
                <a:ea typeface="Calibri" panose="020F0502020204030204"/>
                <a:cs typeface="Calibri" panose="020F0502020204030204"/>
              </a:defRPr>
            </a:lvl6pPr>
            <a:lvl7pPr algn="ctr">
              <a:buNone/>
              <a:defRPr sz="1050" b="1">
                <a:solidFill>
                  <a:srgbClr val="FFFFFF"/>
                </a:solidFill>
                <a:latin typeface="Calibri" panose="020F0502020204030204"/>
                <a:ea typeface="Calibri" panose="020F0502020204030204"/>
                <a:cs typeface="Calibri" panose="020F0502020204030204"/>
              </a:defRPr>
            </a:lvl7pPr>
            <a:lvl8pPr algn="ctr">
              <a:buNone/>
              <a:defRPr sz="1050" b="1">
                <a:solidFill>
                  <a:srgbClr val="FFFFFF"/>
                </a:solidFill>
                <a:latin typeface="Calibri" panose="020F0502020204030204"/>
                <a:ea typeface="Calibri" panose="020F0502020204030204"/>
                <a:cs typeface="Calibri" panose="020F0502020204030204"/>
              </a:defRPr>
            </a:lvl8pPr>
            <a:lvl9pPr algn="ctr">
              <a:buNone/>
              <a:defRPr sz="1050" b="1">
                <a:solidFill>
                  <a:srgbClr val="FFFFFF"/>
                </a:solidFill>
                <a:latin typeface="Calibri" panose="020F0502020204030204"/>
                <a:ea typeface="Calibri" panose="020F0502020204030204"/>
                <a:cs typeface="Calibri" panose="020F0502020204030204"/>
              </a:defRPr>
            </a:lvl9pPr>
          </a:lstStyle>
          <a:p>
            <a:pPr algn="ctr">
              <a:buNone/>
              <a:defRPr sz="1050" b="1">
                <a:solidFill>
                  <a:srgbClr val="FFFFFF"/>
                </a:solidFill>
                <a:latin typeface="Calibri" panose="020F0502020204030204"/>
                <a:ea typeface="Calibri" panose="020F0502020204030204"/>
                <a:cs typeface="Calibri" panose="020F0502020204030204"/>
              </a:defRPr>
            </a:pPr>
            <a:r>
              <a:rPr sz="1050" b="1">
                <a:solidFill>
                  <a:srgbClr val="FFFFFF"/>
                </a:solidFill>
                <a:latin typeface="Calibri" panose="020F0502020204030204"/>
                <a:ea typeface="Calibri" panose="020F0502020204030204"/>
                <a:cs typeface="Calibri" panose="020F0502020204030204"/>
              </a:rPr>
              <a:t>F</a:t>
            </a:r>
            <a:endParaRPr sz="1050" b="1">
              <a:solidFill>
                <a:srgbClr val="FFFFFF"/>
              </a:solidFill>
              <a:latin typeface="Calibri" panose="020F0502020204030204"/>
              <a:ea typeface="Calibri" panose="020F0502020204030204"/>
              <a:cs typeface="Calibri" panose="020F0502020204030204"/>
            </a:endParaRPr>
          </a:p>
        </p:txBody>
      </p:sp>
      <p:sp>
        <p:nvSpPr>
          <p:cNvPr id="30" name="choice-F-label"/>
          <p:cNvSpPr>
            <a:spLocks noGrp="1"/>
          </p:cNvSpPr>
          <p:nvPr/>
        </p:nvSpPr>
        <p:spPr>
          <a:xfrm>
            <a:off x="8029575" y="4981575"/>
            <a:ext cx="3495675" cy="323850"/>
          </a:xfrm>
          <a:prstGeom prst="rect">
            <a:avLst/>
          </a:prstGeom>
          <a:noFill/>
          <a:ln w="0">
            <a:noFill/>
            <a:prstDash val="solid"/>
          </a:ln>
        </p:spPr>
        <p:txBody>
          <a:bodyPr anchor="ctr"/>
          <a:lstStyle>
            <a:defPPr algn="l">
              <a:defRPr sz="1200" b="0">
                <a:solidFill>
                  <a:srgbClr val="222222"/>
                </a:solidFill>
                <a:latin typeface="Calibri" panose="020F0502020204030204"/>
                <a:ea typeface="Calibri" panose="020F0502020204030204"/>
                <a:cs typeface="Calibri" panose="020F0502020204030204"/>
              </a:defRPr>
            </a:defPPr>
            <a:lvl1pPr algn="l">
              <a:buNone/>
              <a:defRPr sz="1200" b="0">
                <a:solidFill>
                  <a:srgbClr val="222222"/>
                </a:solidFill>
                <a:latin typeface="Calibri" panose="020F0502020204030204"/>
                <a:ea typeface="Calibri" panose="020F0502020204030204"/>
                <a:cs typeface="Calibri" panose="020F0502020204030204"/>
              </a:defRPr>
            </a:lvl1pPr>
            <a:lvl2pPr algn="l">
              <a:buNone/>
              <a:defRPr sz="1200" b="0">
                <a:solidFill>
                  <a:srgbClr val="222222"/>
                </a:solidFill>
                <a:latin typeface="Calibri" panose="020F0502020204030204"/>
                <a:ea typeface="Calibri" panose="020F0502020204030204"/>
                <a:cs typeface="Calibri" panose="020F0502020204030204"/>
              </a:defRPr>
            </a:lvl2pPr>
            <a:lvl3pPr algn="l">
              <a:buNone/>
              <a:defRPr sz="1200" b="0">
                <a:solidFill>
                  <a:srgbClr val="222222"/>
                </a:solidFill>
                <a:latin typeface="Calibri" panose="020F0502020204030204"/>
                <a:ea typeface="Calibri" panose="020F0502020204030204"/>
                <a:cs typeface="Calibri" panose="020F0502020204030204"/>
              </a:defRPr>
            </a:lvl3pPr>
            <a:lvl4pPr algn="l">
              <a:buNone/>
              <a:defRPr sz="1200" b="0">
                <a:solidFill>
                  <a:srgbClr val="222222"/>
                </a:solidFill>
                <a:latin typeface="Calibri" panose="020F0502020204030204"/>
                <a:ea typeface="Calibri" panose="020F0502020204030204"/>
                <a:cs typeface="Calibri" panose="020F0502020204030204"/>
              </a:defRPr>
            </a:lvl4pPr>
            <a:lvl5pPr algn="l">
              <a:buNone/>
              <a:defRPr sz="1200" b="0">
                <a:solidFill>
                  <a:srgbClr val="222222"/>
                </a:solidFill>
                <a:latin typeface="Calibri" panose="020F0502020204030204"/>
                <a:ea typeface="Calibri" panose="020F0502020204030204"/>
                <a:cs typeface="Calibri" panose="020F0502020204030204"/>
              </a:defRPr>
            </a:lvl5pPr>
            <a:lvl6pPr algn="l">
              <a:buNone/>
              <a:defRPr sz="1200" b="0">
                <a:solidFill>
                  <a:srgbClr val="222222"/>
                </a:solidFill>
                <a:latin typeface="Calibri" panose="020F0502020204030204"/>
                <a:ea typeface="Calibri" panose="020F0502020204030204"/>
                <a:cs typeface="Calibri" panose="020F0502020204030204"/>
              </a:defRPr>
            </a:lvl6pPr>
            <a:lvl7pPr algn="l">
              <a:buNone/>
              <a:defRPr sz="1200" b="0">
                <a:solidFill>
                  <a:srgbClr val="222222"/>
                </a:solidFill>
                <a:latin typeface="Calibri" panose="020F0502020204030204"/>
                <a:ea typeface="Calibri" panose="020F0502020204030204"/>
                <a:cs typeface="Calibri" panose="020F0502020204030204"/>
              </a:defRPr>
            </a:lvl7pPr>
            <a:lvl8pPr algn="l">
              <a:buNone/>
              <a:defRPr sz="1200" b="0">
                <a:solidFill>
                  <a:srgbClr val="222222"/>
                </a:solidFill>
                <a:latin typeface="Calibri" panose="020F0502020204030204"/>
                <a:ea typeface="Calibri" panose="020F0502020204030204"/>
                <a:cs typeface="Calibri" panose="020F0502020204030204"/>
              </a:defRPr>
            </a:lvl8pPr>
            <a:lvl9pPr algn="l">
              <a:buNone/>
              <a:defRPr sz="1200" b="0">
                <a:solidFill>
                  <a:srgbClr val="222222"/>
                </a:solidFill>
                <a:latin typeface="Calibri" panose="020F0502020204030204"/>
                <a:ea typeface="Calibri" panose="020F0502020204030204"/>
                <a:cs typeface="Calibri" panose="020F0502020204030204"/>
              </a:defRPr>
            </a:lvl9pPr>
          </a:lstStyle>
          <a:p>
            <a:pPr algn="l">
              <a:buNone/>
              <a:defRPr sz="1200" b="0">
                <a:solidFill>
                  <a:srgbClr val="222222"/>
                </a:solidFill>
                <a:latin typeface="Calibri" panose="020F0502020204030204"/>
                <a:ea typeface="Calibri" panose="020F0502020204030204"/>
                <a:cs typeface="Calibri" panose="020F0502020204030204"/>
              </a:defRPr>
            </a:pPr>
            <a:r>
              <a:rPr sz="1200" b="0">
                <a:solidFill>
                  <a:srgbClr val="222222"/>
                </a:solidFill>
                <a:latin typeface="Calibri" panose="020F0502020204030204"/>
                <a:ea typeface="Calibri" panose="020F0502020204030204"/>
                <a:cs typeface="Calibri" panose="020F0502020204030204"/>
              </a:rPr>
              <a:t>More than one concept could apply</a:t>
            </a:r>
            <a:endParaRPr sz="1200" b="0">
              <a:solidFill>
                <a:srgbClr val="222222"/>
              </a:solidFill>
              <a:latin typeface="Calibri" panose="020F0502020204030204"/>
              <a:ea typeface="Calibri" panose="020F0502020204030204"/>
              <a:cs typeface="Calibri" panose="020F0502020204030204"/>
            </a:endParaRPr>
          </a:p>
        </p:txBody>
      </p:sp>
      <p:sp>
        <p:nvSpPr>
          <p:cNvPr id="31" name="justify-reminder"/>
          <p:cNvSpPr>
            <a:spLocks noGrp="1"/>
          </p:cNvSpPr>
          <p:nvPr/>
        </p:nvSpPr>
        <p:spPr>
          <a:xfrm>
            <a:off x="7667625" y="5429250"/>
            <a:ext cx="3857625" cy="228600"/>
          </a:xfrm>
          <a:prstGeom prst="rect">
            <a:avLst/>
          </a:prstGeom>
          <a:noFill/>
          <a:ln w="0">
            <a:noFill/>
            <a:prstDash val="solid"/>
          </a:ln>
        </p:spPr>
        <p:txBody>
          <a:bodyPr anchor="ctr"/>
          <a:lstStyle>
            <a:defPPr algn="l">
              <a:defRPr sz="1050" b="1">
                <a:solidFill>
                  <a:srgbClr val="5D718A"/>
                </a:solidFill>
                <a:latin typeface="Calibri" panose="020F0502020204030204"/>
                <a:ea typeface="Calibri" panose="020F0502020204030204"/>
                <a:cs typeface="Calibri" panose="020F0502020204030204"/>
              </a:defRPr>
            </a:defPPr>
            <a:lvl1pPr algn="l">
              <a:buNone/>
              <a:defRPr sz="1050" b="1">
                <a:solidFill>
                  <a:srgbClr val="5D718A"/>
                </a:solidFill>
                <a:latin typeface="Calibri" panose="020F0502020204030204"/>
                <a:ea typeface="Calibri" panose="020F0502020204030204"/>
                <a:cs typeface="Calibri" panose="020F0502020204030204"/>
              </a:defRPr>
            </a:lvl1pPr>
            <a:lvl2pPr algn="l">
              <a:buNone/>
              <a:defRPr sz="1050" b="1">
                <a:solidFill>
                  <a:srgbClr val="5D718A"/>
                </a:solidFill>
                <a:latin typeface="Calibri" panose="020F0502020204030204"/>
                <a:ea typeface="Calibri" panose="020F0502020204030204"/>
                <a:cs typeface="Calibri" panose="020F0502020204030204"/>
              </a:defRPr>
            </a:lvl2pPr>
            <a:lvl3pPr algn="l">
              <a:buNone/>
              <a:defRPr sz="1050" b="1">
                <a:solidFill>
                  <a:srgbClr val="5D718A"/>
                </a:solidFill>
                <a:latin typeface="Calibri" panose="020F0502020204030204"/>
                <a:ea typeface="Calibri" panose="020F0502020204030204"/>
                <a:cs typeface="Calibri" panose="020F0502020204030204"/>
              </a:defRPr>
            </a:lvl3pPr>
            <a:lvl4pPr algn="l">
              <a:buNone/>
              <a:defRPr sz="1050" b="1">
                <a:solidFill>
                  <a:srgbClr val="5D718A"/>
                </a:solidFill>
                <a:latin typeface="Calibri" panose="020F0502020204030204"/>
                <a:ea typeface="Calibri" panose="020F0502020204030204"/>
                <a:cs typeface="Calibri" panose="020F0502020204030204"/>
              </a:defRPr>
            </a:lvl4pPr>
            <a:lvl5pPr algn="l">
              <a:buNone/>
              <a:defRPr sz="1050" b="1">
                <a:solidFill>
                  <a:srgbClr val="5D718A"/>
                </a:solidFill>
                <a:latin typeface="Calibri" panose="020F0502020204030204"/>
                <a:ea typeface="Calibri" panose="020F0502020204030204"/>
                <a:cs typeface="Calibri" panose="020F0502020204030204"/>
              </a:defRPr>
            </a:lvl5pPr>
            <a:lvl6pPr algn="l">
              <a:buNone/>
              <a:defRPr sz="1050" b="1">
                <a:solidFill>
                  <a:srgbClr val="5D718A"/>
                </a:solidFill>
                <a:latin typeface="Calibri" panose="020F0502020204030204"/>
                <a:ea typeface="Calibri" panose="020F0502020204030204"/>
                <a:cs typeface="Calibri" panose="020F0502020204030204"/>
              </a:defRPr>
            </a:lvl6pPr>
            <a:lvl7pPr algn="l">
              <a:buNone/>
              <a:defRPr sz="1050" b="1">
                <a:solidFill>
                  <a:srgbClr val="5D718A"/>
                </a:solidFill>
                <a:latin typeface="Calibri" panose="020F0502020204030204"/>
                <a:ea typeface="Calibri" panose="020F0502020204030204"/>
                <a:cs typeface="Calibri" panose="020F0502020204030204"/>
              </a:defRPr>
            </a:lvl7pPr>
            <a:lvl8pPr algn="l">
              <a:buNone/>
              <a:defRPr sz="1050" b="1">
                <a:solidFill>
                  <a:srgbClr val="5D718A"/>
                </a:solidFill>
                <a:latin typeface="Calibri" panose="020F0502020204030204"/>
                <a:ea typeface="Calibri" panose="020F0502020204030204"/>
                <a:cs typeface="Calibri" panose="020F0502020204030204"/>
              </a:defRPr>
            </a:lvl8pPr>
            <a:lvl9pPr algn="l">
              <a:buNone/>
              <a:defRPr sz="1050" b="1">
                <a:solidFill>
                  <a:srgbClr val="5D718A"/>
                </a:solidFill>
                <a:latin typeface="Calibri" panose="020F0502020204030204"/>
                <a:ea typeface="Calibri" panose="020F0502020204030204"/>
                <a:cs typeface="Calibri" panose="020F0502020204030204"/>
              </a:defRPr>
            </a:lvl9pPr>
          </a:lstStyle>
          <a:p>
            <a:pPr algn="l">
              <a:buNone/>
              <a:defRPr sz="1050" b="1">
                <a:solidFill>
                  <a:srgbClr val="5D718A"/>
                </a:solidFill>
                <a:latin typeface="Calibri" panose="020F0502020204030204"/>
                <a:ea typeface="Calibri" panose="020F0502020204030204"/>
                <a:cs typeface="Calibri" panose="020F0502020204030204"/>
              </a:defRPr>
            </a:pPr>
            <a:r>
              <a:rPr sz="1050" b="1">
                <a:solidFill>
                  <a:srgbClr val="5D718A"/>
                </a:solidFill>
                <a:latin typeface="Calibri" panose="020F0502020204030204"/>
                <a:ea typeface="Calibri" panose="020F0502020204030204"/>
                <a:cs typeface="Calibri" panose="020F0502020204030204"/>
              </a:rPr>
              <a:t>What remains unproven?</a:t>
            </a:r>
            <a:endParaRPr sz="1050" b="1">
              <a:solidFill>
                <a:srgbClr val="5D718A"/>
              </a:solidFill>
              <a:latin typeface="Calibri" panose="020F0502020204030204"/>
              <a:ea typeface="Calibri" panose="020F0502020204030204"/>
              <a:cs typeface="Calibri" panose="020F0502020204030204"/>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slide-title"/>
          <p:cNvSpPr>
            <a:spLocks noGrp="1"/>
          </p:cNvSpPr>
          <p:nvPr/>
        </p:nvSpPr>
        <p:spPr>
          <a:xfrm>
            <a:off x="523875" y="323850"/>
            <a:ext cx="11144250" cy="552450"/>
          </a:xfrm>
          <a:prstGeom prst="rect">
            <a:avLst/>
          </a:prstGeom>
          <a:noFill/>
          <a:ln w="0">
            <a:noFill/>
            <a:prstDash val="solid"/>
          </a:ln>
        </p:spPr>
        <p:txBody>
          <a:bodyPr wrap="square" lIns="19050" tIns="19050" rIns="19050" bIns="19050" anchor="ctr">
            <a:normAutofit/>
          </a:bodyPr>
          <a:lstStyle>
            <a:defPPr algn="ctr">
              <a:defRPr sz="2775" b="1">
                <a:solidFill>
                  <a:srgbClr val="1C3A5E"/>
                </a:solidFill>
                <a:latin typeface="Cambria" panose="02040503050406030204"/>
                <a:ea typeface="Cambria" panose="02040503050406030204"/>
                <a:cs typeface="Cambria" panose="02040503050406030204"/>
              </a:defRPr>
            </a:defPPr>
            <a:lvl1pPr algn="ctr">
              <a:buNone/>
              <a:defRPr sz="2775" b="1">
                <a:solidFill>
                  <a:srgbClr val="1C3A5E"/>
                </a:solidFill>
                <a:latin typeface="Cambria" panose="02040503050406030204"/>
                <a:ea typeface="Cambria" panose="02040503050406030204"/>
                <a:cs typeface="Cambria" panose="02040503050406030204"/>
              </a:defRPr>
            </a:lvl1pPr>
            <a:lvl2pPr algn="ctr">
              <a:buNone/>
              <a:defRPr sz="2775" b="1">
                <a:solidFill>
                  <a:srgbClr val="1C3A5E"/>
                </a:solidFill>
                <a:latin typeface="Cambria" panose="02040503050406030204"/>
                <a:ea typeface="Cambria" panose="02040503050406030204"/>
                <a:cs typeface="Cambria" panose="02040503050406030204"/>
              </a:defRPr>
            </a:lvl2pPr>
            <a:lvl3pPr algn="ctr">
              <a:buNone/>
              <a:defRPr sz="2775" b="1">
                <a:solidFill>
                  <a:srgbClr val="1C3A5E"/>
                </a:solidFill>
                <a:latin typeface="Cambria" panose="02040503050406030204"/>
                <a:ea typeface="Cambria" panose="02040503050406030204"/>
                <a:cs typeface="Cambria" panose="02040503050406030204"/>
              </a:defRPr>
            </a:lvl3pPr>
            <a:lvl4pPr algn="ctr">
              <a:buNone/>
              <a:defRPr sz="2775" b="1">
                <a:solidFill>
                  <a:srgbClr val="1C3A5E"/>
                </a:solidFill>
                <a:latin typeface="Cambria" panose="02040503050406030204"/>
                <a:ea typeface="Cambria" panose="02040503050406030204"/>
                <a:cs typeface="Cambria" panose="02040503050406030204"/>
              </a:defRPr>
            </a:lvl4pPr>
            <a:lvl5pPr algn="ctr">
              <a:buNone/>
              <a:defRPr sz="2775" b="1">
                <a:solidFill>
                  <a:srgbClr val="1C3A5E"/>
                </a:solidFill>
                <a:latin typeface="Cambria" panose="02040503050406030204"/>
                <a:ea typeface="Cambria" panose="02040503050406030204"/>
                <a:cs typeface="Cambria" panose="02040503050406030204"/>
              </a:defRPr>
            </a:lvl5pPr>
            <a:lvl6pPr algn="ctr">
              <a:buNone/>
              <a:defRPr sz="2775" b="1">
                <a:solidFill>
                  <a:srgbClr val="1C3A5E"/>
                </a:solidFill>
                <a:latin typeface="Cambria" panose="02040503050406030204"/>
                <a:ea typeface="Cambria" panose="02040503050406030204"/>
                <a:cs typeface="Cambria" panose="02040503050406030204"/>
              </a:defRPr>
            </a:lvl6pPr>
            <a:lvl7pPr algn="ctr">
              <a:buNone/>
              <a:defRPr sz="2775" b="1">
                <a:solidFill>
                  <a:srgbClr val="1C3A5E"/>
                </a:solidFill>
                <a:latin typeface="Cambria" panose="02040503050406030204"/>
                <a:ea typeface="Cambria" panose="02040503050406030204"/>
                <a:cs typeface="Cambria" panose="02040503050406030204"/>
              </a:defRPr>
            </a:lvl7pPr>
            <a:lvl8pPr algn="ctr">
              <a:buNone/>
              <a:defRPr sz="2775" b="1">
                <a:solidFill>
                  <a:srgbClr val="1C3A5E"/>
                </a:solidFill>
                <a:latin typeface="Cambria" panose="02040503050406030204"/>
                <a:ea typeface="Cambria" panose="02040503050406030204"/>
                <a:cs typeface="Cambria" panose="02040503050406030204"/>
              </a:defRPr>
            </a:lvl8pPr>
            <a:lvl9pPr algn="ctr">
              <a:buNone/>
              <a:defRPr sz="2775" b="1">
                <a:solidFill>
                  <a:srgbClr val="1C3A5E"/>
                </a:solidFill>
                <a:latin typeface="Cambria" panose="02040503050406030204"/>
                <a:ea typeface="Cambria" panose="02040503050406030204"/>
                <a:cs typeface="Cambria" panose="02040503050406030204"/>
              </a:defRPr>
            </a:lvl9pPr>
          </a:lstStyle>
          <a:p>
            <a:pPr algn="ctr">
              <a:buNone/>
              <a:defRPr sz="2775" b="1">
                <a:solidFill>
                  <a:srgbClr val="1C3A5E"/>
                </a:solidFill>
                <a:latin typeface="Cambria" panose="02040503050406030204"/>
                <a:ea typeface="Cambria" panose="02040503050406030204"/>
                <a:cs typeface="Cambria" panose="02040503050406030204"/>
              </a:defRPr>
            </a:pPr>
            <a:r>
              <a:rPr sz="2775" b="1">
                <a:solidFill>
                  <a:srgbClr val="1C3A5E"/>
                </a:solidFill>
                <a:latin typeface="Cambria" panose="02040503050406030204"/>
                <a:ea typeface="Cambria" panose="02040503050406030204"/>
                <a:cs typeface="Cambria" panose="02040503050406030204"/>
              </a:rPr>
              <a:t>Case 3: Wells Fargo and unauthorized accounts</a:t>
            </a:r>
            <a:endParaRPr sz="2775" b="1">
              <a:solidFill>
                <a:srgbClr val="1C3A5E"/>
              </a:solidFill>
              <a:latin typeface="Cambria" panose="02040503050406030204"/>
              <a:ea typeface="Cambria" panose="02040503050406030204"/>
              <a:cs typeface="Cambria" panose="02040503050406030204"/>
            </a:endParaRPr>
          </a:p>
        </p:txBody>
      </p:sp>
      <p:sp>
        <p:nvSpPr>
          <p:cNvPr id="3" name="footer"/>
          <p:cNvSpPr>
            <a:spLocks noGrp="1"/>
          </p:cNvSpPr>
          <p:nvPr/>
        </p:nvSpPr>
        <p:spPr>
          <a:xfrm>
            <a:off x="533400" y="6334125"/>
            <a:ext cx="10287000" cy="228600"/>
          </a:xfrm>
          <a:prstGeom prst="rect">
            <a:avLst/>
          </a:prstGeom>
          <a:noFill/>
          <a:ln w="0">
            <a:noFill/>
            <a:prstDash val="solid"/>
          </a:ln>
        </p:spPr>
        <p:txBody>
          <a:bodyPr wrap="square" lIns="19050" tIns="19050" rIns="19050" bIns="19050" anchor="ctr">
            <a:normAutofit/>
          </a:bodyPr>
          <a:lstStyle>
            <a:defPPr algn="l">
              <a:defRPr sz="1050" b="0">
                <a:solidFill>
                  <a:srgbClr val="607085"/>
                </a:solidFill>
                <a:latin typeface="Calibri" panose="020F0502020204030204"/>
                <a:ea typeface="Calibri" panose="020F0502020204030204"/>
                <a:cs typeface="Calibri" panose="020F0502020204030204"/>
              </a:defRPr>
            </a:defPPr>
            <a:lvl1pPr algn="l">
              <a:buNone/>
              <a:defRPr sz="1050" b="0">
                <a:solidFill>
                  <a:srgbClr val="607085"/>
                </a:solidFill>
                <a:latin typeface="Calibri" panose="020F0502020204030204"/>
                <a:ea typeface="Calibri" panose="020F0502020204030204"/>
                <a:cs typeface="Calibri" panose="020F0502020204030204"/>
              </a:defRPr>
            </a:lvl1pPr>
            <a:lvl2pPr algn="l">
              <a:buNone/>
              <a:defRPr sz="1050" b="0">
                <a:solidFill>
                  <a:srgbClr val="607085"/>
                </a:solidFill>
                <a:latin typeface="Calibri" panose="020F0502020204030204"/>
                <a:ea typeface="Calibri" panose="020F0502020204030204"/>
                <a:cs typeface="Calibri" panose="020F0502020204030204"/>
              </a:defRPr>
            </a:lvl2pPr>
            <a:lvl3pPr algn="l">
              <a:buNone/>
              <a:defRPr sz="1050" b="0">
                <a:solidFill>
                  <a:srgbClr val="607085"/>
                </a:solidFill>
                <a:latin typeface="Calibri" panose="020F0502020204030204"/>
                <a:ea typeface="Calibri" panose="020F0502020204030204"/>
                <a:cs typeface="Calibri" panose="020F0502020204030204"/>
              </a:defRPr>
            </a:lvl3pPr>
            <a:lvl4pPr algn="l">
              <a:buNone/>
              <a:defRPr sz="1050" b="0">
                <a:solidFill>
                  <a:srgbClr val="607085"/>
                </a:solidFill>
                <a:latin typeface="Calibri" panose="020F0502020204030204"/>
                <a:ea typeface="Calibri" panose="020F0502020204030204"/>
                <a:cs typeface="Calibri" panose="020F0502020204030204"/>
              </a:defRPr>
            </a:lvl4pPr>
            <a:lvl5pPr algn="l">
              <a:buNone/>
              <a:defRPr sz="1050" b="0">
                <a:solidFill>
                  <a:srgbClr val="607085"/>
                </a:solidFill>
                <a:latin typeface="Calibri" panose="020F0502020204030204"/>
                <a:ea typeface="Calibri" panose="020F0502020204030204"/>
                <a:cs typeface="Calibri" panose="020F0502020204030204"/>
              </a:defRPr>
            </a:lvl5pPr>
            <a:lvl6pPr algn="l">
              <a:buNone/>
              <a:defRPr sz="1050" b="0">
                <a:solidFill>
                  <a:srgbClr val="607085"/>
                </a:solidFill>
                <a:latin typeface="Calibri" panose="020F0502020204030204"/>
                <a:ea typeface="Calibri" panose="020F0502020204030204"/>
                <a:cs typeface="Calibri" panose="020F0502020204030204"/>
              </a:defRPr>
            </a:lvl6pPr>
            <a:lvl7pPr algn="l">
              <a:buNone/>
              <a:defRPr sz="1050" b="0">
                <a:solidFill>
                  <a:srgbClr val="607085"/>
                </a:solidFill>
                <a:latin typeface="Calibri" panose="020F0502020204030204"/>
                <a:ea typeface="Calibri" panose="020F0502020204030204"/>
                <a:cs typeface="Calibri" panose="020F0502020204030204"/>
              </a:defRPr>
            </a:lvl7pPr>
            <a:lvl8pPr algn="l">
              <a:buNone/>
              <a:defRPr sz="1050" b="0">
                <a:solidFill>
                  <a:srgbClr val="607085"/>
                </a:solidFill>
                <a:latin typeface="Calibri" panose="020F0502020204030204"/>
                <a:ea typeface="Calibri" panose="020F0502020204030204"/>
                <a:cs typeface="Calibri" panose="020F0502020204030204"/>
              </a:defRPr>
            </a:lvl8pPr>
            <a:lvl9pPr algn="l">
              <a:buNone/>
              <a:defRPr sz="1050" b="0">
                <a:solidFill>
                  <a:srgbClr val="607085"/>
                </a:solidFill>
                <a:latin typeface="Calibri" panose="020F0502020204030204"/>
                <a:ea typeface="Calibri" panose="020F0502020204030204"/>
                <a:cs typeface="Calibri" panose="020F0502020204030204"/>
              </a:defRPr>
            </a:lvl9pPr>
          </a:lstStyle>
          <a:p>
            <a:pPr algn="l">
              <a:buNone/>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BMBM6008 Global Ethics  |  Week 4: Trust, Deception and Organisational Pressure</a:t>
            </a:r>
            <a:endParaRPr sz="1050" b="0">
              <a:solidFill>
                <a:srgbClr val="607085"/>
              </a:solidFill>
              <a:latin typeface="Calibri" panose="020F0502020204030204"/>
              <a:ea typeface="Calibri" panose="020F0502020204030204"/>
              <a:cs typeface="Calibri" panose="020F0502020204030204"/>
            </a:endParaRPr>
          </a:p>
        </p:txBody>
      </p:sp>
      <p:sp>
        <p:nvSpPr>
          <p:cNvPr id="4" name="page"/>
          <p:cNvSpPr>
            <a:spLocks noGrp="1"/>
          </p:cNvSpPr>
          <p:nvPr/>
        </p:nvSpPr>
        <p:spPr>
          <a:xfrm>
            <a:off x="10953750" y="6334125"/>
            <a:ext cx="666750" cy="228600"/>
          </a:xfrm>
          <a:prstGeom prst="rect">
            <a:avLst/>
          </a:prstGeom>
          <a:noFill/>
          <a:ln w="0">
            <a:noFill/>
            <a:prstDash val="solid"/>
          </a:ln>
        </p:spPr>
        <p:txBody>
          <a:bodyPr wrap="square" lIns="19050" tIns="19050" rIns="19050" bIns="19050" anchor="ctr">
            <a:normAutofit/>
          </a:bodyPr>
          <a:lstStyle>
            <a:defPPr algn="r">
              <a:defRPr sz="1050" b="0">
                <a:solidFill>
                  <a:srgbClr val="607085"/>
                </a:solidFill>
                <a:latin typeface="Calibri" panose="020F0502020204030204"/>
                <a:ea typeface="Calibri" panose="020F0502020204030204"/>
                <a:cs typeface="Calibri" panose="020F0502020204030204"/>
              </a:defRPr>
            </a:defPPr>
            <a:lvl1pPr algn="r">
              <a:buNone/>
              <a:defRPr sz="1050" b="0">
                <a:solidFill>
                  <a:srgbClr val="607085"/>
                </a:solidFill>
                <a:latin typeface="Calibri" panose="020F0502020204030204"/>
                <a:ea typeface="Calibri" panose="020F0502020204030204"/>
                <a:cs typeface="Calibri" panose="020F0502020204030204"/>
              </a:defRPr>
            </a:lvl1pPr>
            <a:lvl2pPr algn="r">
              <a:buNone/>
              <a:defRPr sz="1050" b="0">
                <a:solidFill>
                  <a:srgbClr val="607085"/>
                </a:solidFill>
                <a:latin typeface="Calibri" panose="020F0502020204030204"/>
                <a:ea typeface="Calibri" panose="020F0502020204030204"/>
                <a:cs typeface="Calibri" panose="020F0502020204030204"/>
              </a:defRPr>
            </a:lvl2pPr>
            <a:lvl3pPr algn="r">
              <a:buNone/>
              <a:defRPr sz="1050" b="0">
                <a:solidFill>
                  <a:srgbClr val="607085"/>
                </a:solidFill>
                <a:latin typeface="Calibri" panose="020F0502020204030204"/>
                <a:ea typeface="Calibri" panose="020F0502020204030204"/>
                <a:cs typeface="Calibri" panose="020F0502020204030204"/>
              </a:defRPr>
            </a:lvl3pPr>
            <a:lvl4pPr algn="r">
              <a:buNone/>
              <a:defRPr sz="1050" b="0">
                <a:solidFill>
                  <a:srgbClr val="607085"/>
                </a:solidFill>
                <a:latin typeface="Calibri" panose="020F0502020204030204"/>
                <a:ea typeface="Calibri" panose="020F0502020204030204"/>
                <a:cs typeface="Calibri" panose="020F0502020204030204"/>
              </a:defRPr>
            </a:lvl4pPr>
            <a:lvl5pPr algn="r">
              <a:buNone/>
              <a:defRPr sz="1050" b="0">
                <a:solidFill>
                  <a:srgbClr val="607085"/>
                </a:solidFill>
                <a:latin typeface="Calibri" panose="020F0502020204030204"/>
                <a:ea typeface="Calibri" panose="020F0502020204030204"/>
                <a:cs typeface="Calibri" panose="020F0502020204030204"/>
              </a:defRPr>
            </a:lvl5pPr>
            <a:lvl6pPr algn="r">
              <a:buNone/>
              <a:defRPr sz="1050" b="0">
                <a:solidFill>
                  <a:srgbClr val="607085"/>
                </a:solidFill>
                <a:latin typeface="Calibri" panose="020F0502020204030204"/>
                <a:ea typeface="Calibri" panose="020F0502020204030204"/>
                <a:cs typeface="Calibri" panose="020F0502020204030204"/>
              </a:defRPr>
            </a:lvl6pPr>
            <a:lvl7pPr algn="r">
              <a:buNone/>
              <a:defRPr sz="1050" b="0">
                <a:solidFill>
                  <a:srgbClr val="607085"/>
                </a:solidFill>
                <a:latin typeface="Calibri" panose="020F0502020204030204"/>
                <a:ea typeface="Calibri" panose="020F0502020204030204"/>
                <a:cs typeface="Calibri" panose="020F0502020204030204"/>
              </a:defRPr>
            </a:lvl7pPr>
            <a:lvl8pPr algn="r">
              <a:buNone/>
              <a:defRPr sz="1050" b="0">
                <a:solidFill>
                  <a:srgbClr val="607085"/>
                </a:solidFill>
                <a:latin typeface="Calibri" panose="020F0502020204030204"/>
                <a:ea typeface="Calibri" panose="020F0502020204030204"/>
                <a:cs typeface="Calibri" panose="020F0502020204030204"/>
              </a:defRPr>
            </a:lvl8pPr>
            <a:lvl9pPr algn="r">
              <a:buNone/>
              <a:defRPr sz="1050" b="0">
                <a:solidFill>
                  <a:srgbClr val="607085"/>
                </a:solidFill>
                <a:latin typeface="Calibri" panose="020F0502020204030204"/>
                <a:ea typeface="Calibri" panose="020F0502020204030204"/>
                <a:cs typeface="Calibri" panose="020F0502020204030204"/>
              </a:defRPr>
            </a:lvl9pPr>
          </a:lstStyle>
          <a:p>
            <a:pPr algn="r">
              <a:buNone/>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13</a:t>
            </a:r>
            <a:endParaRPr sz="1050" b="0">
              <a:solidFill>
                <a:srgbClr val="607085"/>
              </a:solidFill>
              <a:latin typeface="Calibri" panose="020F0502020204030204"/>
              <a:ea typeface="Calibri" panose="020F0502020204030204"/>
              <a:cs typeface="Calibri" panose="020F0502020204030204"/>
            </a:endParaRPr>
          </a:p>
        </p:txBody>
      </p:sp>
      <p:sp>
        <p:nvSpPr>
          <p:cNvPr id="6" name="case-label"/>
          <p:cNvSpPr>
            <a:spLocks noGrp="1"/>
          </p:cNvSpPr>
          <p:nvPr/>
        </p:nvSpPr>
        <p:spPr>
          <a:xfrm>
            <a:off x="666750" y="1323975"/>
            <a:ext cx="6572250" cy="266700"/>
          </a:xfrm>
          <a:prstGeom prst="rect">
            <a:avLst/>
          </a:prstGeom>
          <a:noFill/>
          <a:ln w="0">
            <a:noFill/>
            <a:prstDash val="solid"/>
          </a:ln>
        </p:spPr>
        <p:txBody>
          <a:bodyPr anchor="ctr"/>
          <a:lstStyle>
            <a:defPPr algn="l">
              <a:defRPr sz="1200" b="1">
                <a:solidFill>
                  <a:srgbClr val="1C3A5E"/>
                </a:solidFill>
                <a:latin typeface="Calibri" panose="020F0502020204030204"/>
                <a:ea typeface="Calibri" panose="020F0502020204030204"/>
                <a:cs typeface="Calibri" panose="020F0502020204030204"/>
              </a:defRPr>
            </a:defPPr>
            <a:lvl1pPr algn="l">
              <a:buNone/>
              <a:defRPr sz="1200" b="1">
                <a:solidFill>
                  <a:srgbClr val="1C3A5E"/>
                </a:solidFill>
                <a:latin typeface="Calibri" panose="020F0502020204030204"/>
                <a:ea typeface="Calibri" panose="020F0502020204030204"/>
                <a:cs typeface="Calibri" panose="020F0502020204030204"/>
              </a:defRPr>
            </a:lvl1pPr>
            <a:lvl2pPr algn="l">
              <a:buNone/>
              <a:defRPr sz="1200" b="1">
                <a:solidFill>
                  <a:srgbClr val="1C3A5E"/>
                </a:solidFill>
                <a:latin typeface="Calibri" panose="020F0502020204030204"/>
                <a:ea typeface="Calibri" panose="020F0502020204030204"/>
                <a:cs typeface="Calibri" panose="020F0502020204030204"/>
              </a:defRPr>
            </a:lvl2pPr>
            <a:lvl3pPr algn="l">
              <a:buNone/>
              <a:defRPr sz="1200" b="1">
                <a:solidFill>
                  <a:srgbClr val="1C3A5E"/>
                </a:solidFill>
                <a:latin typeface="Calibri" panose="020F0502020204030204"/>
                <a:ea typeface="Calibri" panose="020F0502020204030204"/>
                <a:cs typeface="Calibri" panose="020F0502020204030204"/>
              </a:defRPr>
            </a:lvl3pPr>
            <a:lvl4pPr algn="l">
              <a:buNone/>
              <a:defRPr sz="1200" b="1">
                <a:solidFill>
                  <a:srgbClr val="1C3A5E"/>
                </a:solidFill>
                <a:latin typeface="Calibri" panose="020F0502020204030204"/>
                <a:ea typeface="Calibri" panose="020F0502020204030204"/>
                <a:cs typeface="Calibri" panose="020F0502020204030204"/>
              </a:defRPr>
            </a:lvl4pPr>
            <a:lvl5pPr algn="l">
              <a:buNone/>
              <a:defRPr sz="1200" b="1">
                <a:solidFill>
                  <a:srgbClr val="1C3A5E"/>
                </a:solidFill>
                <a:latin typeface="Calibri" panose="020F0502020204030204"/>
                <a:ea typeface="Calibri" panose="020F0502020204030204"/>
                <a:cs typeface="Calibri" panose="020F0502020204030204"/>
              </a:defRPr>
            </a:lvl5pPr>
            <a:lvl6pPr algn="l">
              <a:buNone/>
              <a:defRPr sz="1200" b="1">
                <a:solidFill>
                  <a:srgbClr val="1C3A5E"/>
                </a:solidFill>
                <a:latin typeface="Calibri" panose="020F0502020204030204"/>
                <a:ea typeface="Calibri" panose="020F0502020204030204"/>
                <a:cs typeface="Calibri" panose="020F0502020204030204"/>
              </a:defRPr>
            </a:lvl6pPr>
            <a:lvl7pPr algn="l">
              <a:buNone/>
              <a:defRPr sz="1200" b="1">
                <a:solidFill>
                  <a:srgbClr val="1C3A5E"/>
                </a:solidFill>
                <a:latin typeface="Calibri" panose="020F0502020204030204"/>
                <a:ea typeface="Calibri" panose="020F0502020204030204"/>
                <a:cs typeface="Calibri" panose="020F0502020204030204"/>
              </a:defRPr>
            </a:lvl7pPr>
            <a:lvl8pPr algn="l">
              <a:buNone/>
              <a:defRPr sz="1200" b="1">
                <a:solidFill>
                  <a:srgbClr val="1C3A5E"/>
                </a:solidFill>
                <a:latin typeface="Calibri" panose="020F0502020204030204"/>
                <a:ea typeface="Calibri" panose="020F0502020204030204"/>
                <a:cs typeface="Calibri" panose="020F0502020204030204"/>
              </a:defRPr>
            </a:lvl8pPr>
            <a:lvl9pPr algn="l">
              <a:buNone/>
              <a:defRPr sz="1200" b="1">
                <a:solidFill>
                  <a:srgbClr val="1C3A5E"/>
                </a:solidFill>
                <a:latin typeface="Calibri" panose="020F0502020204030204"/>
                <a:ea typeface="Calibri" panose="020F0502020204030204"/>
                <a:cs typeface="Calibri" panose="020F0502020204030204"/>
              </a:defRPr>
            </a:lvl9pPr>
          </a:lstStyle>
          <a:p>
            <a:pPr algn="l">
              <a:buNone/>
              <a:defRPr sz="1200" b="1">
                <a:solidFill>
                  <a:srgbClr val="1C3A5E"/>
                </a:solidFill>
                <a:latin typeface="Calibri" panose="020F0502020204030204"/>
                <a:ea typeface="Calibri" panose="020F0502020204030204"/>
                <a:cs typeface="Calibri" panose="020F0502020204030204"/>
              </a:defRPr>
            </a:pPr>
            <a:r>
              <a:rPr sz="1200" b="1">
                <a:solidFill>
                  <a:srgbClr val="1C3A5E"/>
                </a:solidFill>
                <a:latin typeface="Calibri" panose="020F0502020204030204"/>
                <a:ea typeface="Calibri" panose="020F0502020204030204"/>
                <a:cs typeface="Calibri" panose="020F0502020204030204"/>
              </a:rPr>
              <a:t>CASE</a:t>
            </a:r>
            <a:endParaRPr sz="1200" b="1">
              <a:solidFill>
                <a:srgbClr val="1C3A5E"/>
              </a:solidFill>
              <a:latin typeface="Calibri" panose="020F0502020204030204"/>
              <a:ea typeface="Calibri" panose="020F0502020204030204"/>
              <a:cs typeface="Calibri" panose="020F0502020204030204"/>
            </a:endParaRPr>
          </a:p>
        </p:txBody>
      </p:sp>
      <p:sp>
        <p:nvSpPr>
          <p:cNvPr id="7" name="choice-label"/>
          <p:cNvSpPr>
            <a:spLocks noGrp="1"/>
          </p:cNvSpPr>
          <p:nvPr/>
        </p:nvSpPr>
        <p:spPr>
          <a:xfrm>
            <a:off x="7667625" y="1323975"/>
            <a:ext cx="3857625" cy="266700"/>
          </a:xfrm>
          <a:prstGeom prst="rect">
            <a:avLst/>
          </a:prstGeom>
          <a:noFill/>
          <a:ln w="0">
            <a:noFill/>
            <a:prstDash val="solid"/>
          </a:ln>
        </p:spPr>
        <p:txBody>
          <a:bodyPr anchor="ctr"/>
          <a:lstStyle>
            <a:defPPr algn="l">
              <a:defRPr sz="1200" b="1">
                <a:solidFill>
                  <a:srgbClr val="1C3A5E"/>
                </a:solidFill>
                <a:latin typeface="Calibri" panose="020F0502020204030204"/>
                <a:ea typeface="Calibri" panose="020F0502020204030204"/>
                <a:cs typeface="Calibri" panose="020F0502020204030204"/>
              </a:defRPr>
            </a:defPPr>
            <a:lvl1pPr algn="l">
              <a:buNone/>
              <a:defRPr sz="1200" b="1">
                <a:solidFill>
                  <a:srgbClr val="1C3A5E"/>
                </a:solidFill>
                <a:latin typeface="Calibri" panose="020F0502020204030204"/>
                <a:ea typeface="Calibri" panose="020F0502020204030204"/>
                <a:cs typeface="Calibri" panose="020F0502020204030204"/>
              </a:defRPr>
            </a:lvl1pPr>
            <a:lvl2pPr algn="l">
              <a:buNone/>
              <a:defRPr sz="1200" b="1">
                <a:solidFill>
                  <a:srgbClr val="1C3A5E"/>
                </a:solidFill>
                <a:latin typeface="Calibri" panose="020F0502020204030204"/>
                <a:ea typeface="Calibri" panose="020F0502020204030204"/>
                <a:cs typeface="Calibri" panose="020F0502020204030204"/>
              </a:defRPr>
            </a:lvl2pPr>
            <a:lvl3pPr algn="l">
              <a:buNone/>
              <a:defRPr sz="1200" b="1">
                <a:solidFill>
                  <a:srgbClr val="1C3A5E"/>
                </a:solidFill>
                <a:latin typeface="Calibri" panose="020F0502020204030204"/>
                <a:ea typeface="Calibri" panose="020F0502020204030204"/>
                <a:cs typeface="Calibri" panose="020F0502020204030204"/>
              </a:defRPr>
            </a:lvl3pPr>
            <a:lvl4pPr algn="l">
              <a:buNone/>
              <a:defRPr sz="1200" b="1">
                <a:solidFill>
                  <a:srgbClr val="1C3A5E"/>
                </a:solidFill>
                <a:latin typeface="Calibri" panose="020F0502020204030204"/>
                <a:ea typeface="Calibri" panose="020F0502020204030204"/>
                <a:cs typeface="Calibri" panose="020F0502020204030204"/>
              </a:defRPr>
            </a:lvl4pPr>
            <a:lvl5pPr algn="l">
              <a:buNone/>
              <a:defRPr sz="1200" b="1">
                <a:solidFill>
                  <a:srgbClr val="1C3A5E"/>
                </a:solidFill>
                <a:latin typeface="Calibri" panose="020F0502020204030204"/>
                <a:ea typeface="Calibri" panose="020F0502020204030204"/>
                <a:cs typeface="Calibri" panose="020F0502020204030204"/>
              </a:defRPr>
            </a:lvl5pPr>
            <a:lvl6pPr algn="l">
              <a:buNone/>
              <a:defRPr sz="1200" b="1">
                <a:solidFill>
                  <a:srgbClr val="1C3A5E"/>
                </a:solidFill>
                <a:latin typeface="Calibri" panose="020F0502020204030204"/>
                <a:ea typeface="Calibri" panose="020F0502020204030204"/>
                <a:cs typeface="Calibri" panose="020F0502020204030204"/>
              </a:defRPr>
            </a:lvl6pPr>
            <a:lvl7pPr algn="l">
              <a:buNone/>
              <a:defRPr sz="1200" b="1">
                <a:solidFill>
                  <a:srgbClr val="1C3A5E"/>
                </a:solidFill>
                <a:latin typeface="Calibri" panose="020F0502020204030204"/>
                <a:ea typeface="Calibri" panose="020F0502020204030204"/>
                <a:cs typeface="Calibri" panose="020F0502020204030204"/>
              </a:defRPr>
            </a:lvl7pPr>
            <a:lvl8pPr algn="l">
              <a:buNone/>
              <a:defRPr sz="1200" b="1">
                <a:solidFill>
                  <a:srgbClr val="1C3A5E"/>
                </a:solidFill>
                <a:latin typeface="Calibri" panose="020F0502020204030204"/>
                <a:ea typeface="Calibri" panose="020F0502020204030204"/>
                <a:cs typeface="Calibri" panose="020F0502020204030204"/>
              </a:defRPr>
            </a:lvl8pPr>
            <a:lvl9pPr algn="l">
              <a:buNone/>
              <a:defRPr sz="1200" b="1">
                <a:solidFill>
                  <a:srgbClr val="1C3A5E"/>
                </a:solidFill>
                <a:latin typeface="Calibri" panose="020F0502020204030204"/>
                <a:ea typeface="Calibri" panose="020F0502020204030204"/>
                <a:cs typeface="Calibri" panose="020F0502020204030204"/>
              </a:defRPr>
            </a:lvl9pPr>
          </a:lstStyle>
          <a:p>
            <a:pPr algn="l">
              <a:buNone/>
              <a:defRPr sz="1200" b="1">
                <a:solidFill>
                  <a:srgbClr val="1C3A5E"/>
                </a:solidFill>
                <a:latin typeface="Calibri" panose="020F0502020204030204"/>
                <a:ea typeface="Calibri" panose="020F0502020204030204"/>
                <a:cs typeface="Calibri" panose="020F0502020204030204"/>
              </a:defRPr>
            </a:pPr>
            <a:r>
              <a:rPr sz="1200" b="1">
                <a:solidFill>
                  <a:srgbClr val="1C3A5E"/>
                </a:solidFill>
                <a:latin typeface="Calibri" panose="020F0502020204030204"/>
                <a:ea typeface="Calibri" panose="020F0502020204030204"/>
                <a:cs typeface="Calibri" panose="020F0502020204030204"/>
              </a:rPr>
              <a:t>CHOOSE THE BEST FIT</a:t>
            </a:r>
            <a:endParaRPr sz="1200" b="1">
              <a:solidFill>
                <a:srgbClr val="1C3A5E"/>
              </a:solidFill>
              <a:latin typeface="Calibri" panose="020F0502020204030204"/>
              <a:ea typeface="Calibri" panose="020F0502020204030204"/>
              <a:cs typeface="Calibri" panose="020F0502020204030204"/>
            </a:endParaRPr>
          </a:p>
        </p:txBody>
      </p:sp>
      <p:sp>
        <p:nvSpPr>
          <p:cNvPr id="8" name="column-divider"/>
          <p:cNvSpPr>
            <a:spLocks noGrp="1"/>
          </p:cNvSpPr>
          <p:nvPr/>
        </p:nvSpPr>
        <p:spPr>
          <a:xfrm>
            <a:off x="7410450" y="1323975"/>
            <a:ext cx="19050" cy="4000500"/>
          </a:xfrm>
          <a:prstGeom prst="rect">
            <a:avLst/>
          </a:prstGeom>
          <a:solidFill>
            <a:srgbClr val="C7D2DF"/>
          </a:solidFill>
          <a:ln w="0">
            <a:solidFill>
              <a:srgbClr val="C7D2DF"/>
            </a:solidFill>
            <a:prstDash val="solid"/>
          </a:ln>
        </p:spPr>
      </p:sp>
      <p:sp>
        <p:nvSpPr>
          <p:cNvPr id="9" name="case-description"/>
          <p:cNvSpPr>
            <a:spLocks noGrp="1"/>
          </p:cNvSpPr>
          <p:nvPr/>
        </p:nvSpPr>
        <p:spPr>
          <a:xfrm>
            <a:off x="666750" y="1685925"/>
            <a:ext cx="6572250" cy="3219450"/>
          </a:xfrm>
          <a:prstGeom prst="rect">
            <a:avLst/>
          </a:prstGeom>
          <a:noFill/>
          <a:ln w="0">
            <a:noFill/>
            <a:prstDash val="solid"/>
          </a:ln>
        </p:spPr>
        <p:txBody>
          <a:bodyPr anchor="ctr"/>
          <a:lstStyle>
            <a:defPPr algn="l">
              <a:defRPr sz="1350" b="0">
                <a:solidFill>
                  <a:srgbClr val="222222"/>
                </a:solidFill>
                <a:latin typeface="Calibri" panose="020F0502020204030204"/>
                <a:ea typeface="Calibri" panose="020F0502020204030204"/>
                <a:cs typeface="Calibri" panose="020F0502020204030204"/>
              </a:defRPr>
            </a:defPPr>
            <a:lvl1pPr algn="l">
              <a:buNone/>
              <a:defRPr sz="1350" b="0">
                <a:solidFill>
                  <a:srgbClr val="222222"/>
                </a:solidFill>
                <a:latin typeface="Calibri" panose="020F0502020204030204"/>
                <a:ea typeface="Calibri" panose="020F0502020204030204"/>
                <a:cs typeface="Calibri" panose="020F0502020204030204"/>
              </a:defRPr>
            </a:lvl1pPr>
            <a:lvl2pPr algn="l">
              <a:buNone/>
              <a:defRPr sz="1350" b="0">
                <a:solidFill>
                  <a:srgbClr val="222222"/>
                </a:solidFill>
                <a:latin typeface="Calibri" panose="020F0502020204030204"/>
                <a:ea typeface="Calibri" panose="020F0502020204030204"/>
                <a:cs typeface="Calibri" panose="020F0502020204030204"/>
              </a:defRPr>
            </a:lvl2pPr>
            <a:lvl3pPr algn="l">
              <a:buNone/>
              <a:defRPr sz="1350" b="0">
                <a:solidFill>
                  <a:srgbClr val="222222"/>
                </a:solidFill>
                <a:latin typeface="Calibri" panose="020F0502020204030204"/>
                <a:ea typeface="Calibri" panose="020F0502020204030204"/>
                <a:cs typeface="Calibri" panose="020F0502020204030204"/>
              </a:defRPr>
            </a:lvl3pPr>
            <a:lvl4pPr algn="l">
              <a:buNone/>
              <a:defRPr sz="1350" b="0">
                <a:solidFill>
                  <a:srgbClr val="222222"/>
                </a:solidFill>
                <a:latin typeface="Calibri" panose="020F0502020204030204"/>
                <a:ea typeface="Calibri" panose="020F0502020204030204"/>
                <a:cs typeface="Calibri" panose="020F0502020204030204"/>
              </a:defRPr>
            </a:lvl4pPr>
            <a:lvl5pPr algn="l">
              <a:buNone/>
              <a:defRPr sz="1350" b="0">
                <a:solidFill>
                  <a:srgbClr val="222222"/>
                </a:solidFill>
                <a:latin typeface="Calibri" panose="020F0502020204030204"/>
                <a:ea typeface="Calibri" panose="020F0502020204030204"/>
                <a:cs typeface="Calibri" panose="020F0502020204030204"/>
              </a:defRPr>
            </a:lvl5pPr>
            <a:lvl6pPr algn="l">
              <a:buNone/>
              <a:defRPr sz="1350" b="0">
                <a:solidFill>
                  <a:srgbClr val="222222"/>
                </a:solidFill>
                <a:latin typeface="Calibri" panose="020F0502020204030204"/>
                <a:ea typeface="Calibri" panose="020F0502020204030204"/>
                <a:cs typeface="Calibri" panose="020F0502020204030204"/>
              </a:defRPr>
            </a:lvl6pPr>
            <a:lvl7pPr algn="l">
              <a:buNone/>
              <a:defRPr sz="1350" b="0">
                <a:solidFill>
                  <a:srgbClr val="222222"/>
                </a:solidFill>
                <a:latin typeface="Calibri" panose="020F0502020204030204"/>
                <a:ea typeface="Calibri" panose="020F0502020204030204"/>
                <a:cs typeface="Calibri" panose="020F0502020204030204"/>
              </a:defRPr>
            </a:lvl7pPr>
            <a:lvl8pPr algn="l">
              <a:buNone/>
              <a:defRPr sz="1350" b="0">
                <a:solidFill>
                  <a:srgbClr val="222222"/>
                </a:solidFill>
                <a:latin typeface="Calibri" panose="020F0502020204030204"/>
                <a:ea typeface="Calibri" panose="020F0502020204030204"/>
                <a:cs typeface="Calibri" panose="020F0502020204030204"/>
              </a:defRPr>
            </a:lvl8pPr>
            <a:lvl9pPr algn="l">
              <a:buNone/>
              <a:defRPr sz="1350" b="0">
                <a:solidFill>
                  <a:srgbClr val="222222"/>
                </a:solidFill>
                <a:latin typeface="Calibri" panose="020F0502020204030204"/>
                <a:ea typeface="Calibri" panose="020F0502020204030204"/>
                <a:cs typeface="Calibri" panose="020F0502020204030204"/>
              </a:defRPr>
            </a:lvl9pPr>
          </a:lstStyle>
          <a:p>
            <a:pPr algn="l">
              <a:buNone/>
              <a:defRPr sz="1350" b="0">
                <a:solidFill>
                  <a:srgbClr val="222222"/>
                </a:solidFill>
                <a:latin typeface="Calibri" panose="020F0502020204030204"/>
                <a:ea typeface="Calibri" panose="020F0502020204030204"/>
                <a:cs typeface="Calibri" panose="020F0502020204030204"/>
              </a:defRPr>
            </a:pPr>
            <a:r>
              <a:rPr sz="1350" b="0">
                <a:solidFill>
                  <a:srgbClr val="222222"/>
                </a:solidFill>
                <a:latin typeface="Calibri" panose="020F0502020204030204"/>
                <a:ea typeface="Calibri" panose="020F0502020204030204"/>
                <a:cs typeface="Calibri" panose="020F0502020204030204"/>
              </a:rPr>
              <a:t>In 2016, the Consumer Financial Protection Bureau found that Wells Fargo employees opened deposit and credit-card accounts for customers without their knowledge or consent. Some employees transferred funds from existing customer accounts to make newly opened accounts appear funded. The CFPB also said employees created phony email addresses to enroll customers in online banking.</a:t>
            </a:r>
            <a:endParaRPr sz="1350" b="0">
              <a:solidFill>
                <a:srgbClr val="222222"/>
              </a:solidFill>
              <a:latin typeface="Calibri" panose="020F0502020204030204"/>
              <a:ea typeface="Calibri" panose="020F0502020204030204"/>
              <a:cs typeface="Calibri" panose="020F0502020204030204"/>
            </a:endParaRPr>
          </a:p>
          <a:p>
            <a:endParaRPr sz="1350"/>
          </a:p>
          <a:p>
            <a:pPr algn="l">
              <a:buNone/>
              <a:defRPr sz="1350" b="0">
                <a:solidFill>
                  <a:srgbClr val="222222"/>
                </a:solidFill>
                <a:latin typeface="Calibri" panose="020F0502020204030204"/>
                <a:ea typeface="Calibri" panose="020F0502020204030204"/>
                <a:cs typeface="Calibri" panose="020F0502020204030204"/>
              </a:defRPr>
            </a:pPr>
            <a:r>
              <a:rPr sz="1350" b="0">
                <a:solidFill>
                  <a:srgbClr val="222222"/>
                </a:solidFill>
                <a:latin typeface="Calibri" panose="020F0502020204030204"/>
                <a:ea typeface="Calibri" panose="020F0502020204030204"/>
                <a:cs typeface="Calibri" panose="020F0502020204030204"/>
              </a:rPr>
              <a:t>The regulator linked the conduct to sales targets and incentive compensation. Wells Fargo agreed to a consent order and paid penalties. For this question, focus on the employees’ covert account-opening and false enrollment actions. The order documents misconduct and weaknesses in oversight; it does not prove that every senior executive knew about each unauthorized account.</a:t>
            </a:r>
            <a:endParaRPr sz="1350" b="0">
              <a:solidFill>
                <a:srgbClr val="222222"/>
              </a:solidFill>
              <a:latin typeface="Calibri" panose="020F0502020204030204"/>
              <a:ea typeface="Calibri" panose="020F0502020204030204"/>
              <a:cs typeface="Calibri" panose="020F0502020204030204"/>
            </a:endParaRPr>
          </a:p>
        </p:txBody>
      </p:sp>
      <p:sp>
        <p:nvSpPr>
          <p:cNvPr id="10" name="case-source"/>
          <p:cNvSpPr>
            <a:spLocks noGrp="1"/>
          </p:cNvSpPr>
          <p:nvPr/>
        </p:nvSpPr>
        <p:spPr>
          <a:xfrm>
            <a:off x="666750" y="5048250"/>
            <a:ext cx="6572250" cy="600075"/>
          </a:xfrm>
          <a:prstGeom prst="rect">
            <a:avLst/>
          </a:prstGeom>
          <a:noFill/>
          <a:ln w="0">
            <a:noFill/>
            <a:prstDash val="solid"/>
          </a:ln>
        </p:spPr>
        <p:txBody>
          <a:bodyPr anchor="ctr"/>
          <a:lstStyle>
            <a:defPPr algn="l">
              <a:defRPr sz="900" b="0">
                <a:solidFill>
                  <a:srgbClr val="5D718A"/>
                </a:solidFill>
                <a:latin typeface="Calibri" panose="020F0502020204030204"/>
                <a:ea typeface="Calibri" panose="020F0502020204030204"/>
                <a:cs typeface="Calibri" panose="020F0502020204030204"/>
              </a:defRPr>
            </a:defPPr>
            <a:lvl1pPr algn="l">
              <a:buNone/>
              <a:defRPr sz="900" b="0">
                <a:solidFill>
                  <a:srgbClr val="5D718A"/>
                </a:solidFill>
                <a:latin typeface="Calibri" panose="020F0502020204030204"/>
                <a:ea typeface="Calibri" panose="020F0502020204030204"/>
                <a:cs typeface="Calibri" panose="020F0502020204030204"/>
              </a:defRPr>
            </a:lvl1pPr>
            <a:lvl2pPr algn="l">
              <a:buNone/>
              <a:defRPr sz="900" b="0">
                <a:solidFill>
                  <a:srgbClr val="5D718A"/>
                </a:solidFill>
                <a:latin typeface="Calibri" panose="020F0502020204030204"/>
                <a:ea typeface="Calibri" panose="020F0502020204030204"/>
                <a:cs typeface="Calibri" panose="020F0502020204030204"/>
              </a:defRPr>
            </a:lvl2pPr>
            <a:lvl3pPr algn="l">
              <a:buNone/>
              <a:defRPr sz="900" b="0">
                <a:solidFill>
                  <a:srgbClr val="5D718A"/>
                </a:solidFill>
                <a:latin typeface="Calibri" panose="020F0502020204030204"/>
                <a:ea typeface="Calibri" panose="020F0502020204030204"/>
                <a:cs typeface="Calibri" panose="020F0502020204030204"/>
              </a:defRPr>
            </a:lvl3pPr>
            <a:lvl4pPr algn="l">
              <a:buNone/>
              <a:defRPr sz="900" b="0">
                <a:solidFill>
                  <a:srgbClr val="5D718A"/>
                </a:solidFill>
                <a:latin typeface="Calibri" panose="020F0502020204030204"/>
                <a:ea typeface="Calibri" panose="020F0502020204030204"/>
                <a:cs typeface="Calibri" panose="020F0502020204030204"/>
              </a:defRPr>
            </a:lvl4pPr>
            <a:lvl5pPr algn="l">
              <a:buNone/>
              <a:defRPr sz="900" b="0">
                <a:solidFill>
                  <a:srgbClr val="5D718A"/>
                </a:solidFill>
                <a:latin typeface="Calibri" panose="020F0502020204030204"/>
                <a:ea typeface="Calibri" panose="020F0502020204030204"/>
                <a:cs typeface="Calibri" panose="020F0502020204030204"/>
              </a:defRPr>
            </a:lvl5pPr>
            <a:lvl6pPr algn="l">
              <a:buNone/>
              <a:defRPr sz="900" b="0">
                <a:solidFill>
                  <a:srgbClr val="5D718A"/>
                </a:solidFill>
                <a:latin typeface="Calibri" panose="020F0502020204030204"/>
                <a:ea typeface="Calibri" panose="020F0502020204030204"/>
                <a:cs typeface="Calibri" panose="020F0502020204030204"/>
              </a:defRPr>
            </a:lvl6pPr>
            <a:lvl7pPr algn="l">
              <a:buNone/>
              <a:defRPr sz="900" b="0">
                <a:solidFill>
                  <a:srgbClr val="5D718A"/>
                </a:solidFill>
                <a:latin typeface="Calibri" panose="020F0502020204030204"/>
                <a:ea typeface="Calibri" panose="020F0502020204030204"/>
                <a:cs typeface="Calibri" panose="020F0502020204030204"/>
              </a:defRPr>
            </a:lvl7pPr>
            <a:lvl8pPr algn="l">
              <a:buNone/>
              <a:defRPr sz="900" b="0">
                <a:solidFill>
                  <a:srgbClr val="5D718A"/>
                </a:solidFill>
                <a:latin typeface="Calibri" panose="020F0502020204030204"/>
                <a:ea typeface="Calibri" panose="020F0502020204030204"/>
                <a:cs typeface="Calibri" panose="020F0502020204030204"/>
              </a:defRPr>
            </a:lvl8pPr>
            <a:lvl9pPr algn="l">
              <a:buNone/>
              <a:defRPr sz="900" b="0">
                <a:solidFill>
                  <a:srgbClr val="5D718A"/>
                </a:solidFill>
                <a:latin typeface="Calibri" panose="020F0502020204030204"/>
                <a:ea typeface="Calibri" panose="020F0502020204030204"/>
                <a:cs typeface="Calibri" panose="020F0502020204030204"/>
              </a:defRPr>
            </a:lvl9pPr>
          </a:lstStyle>
          <a:p>
            <a:pPr algn="l">
              <a:buNone/>
              <a:defRPr sz="900" b="0">
                <a:solidFill>
                  <a:srgbClr val="5D718A"/>
                </a:solidFill>
                <a:latin typeface="Calibri" panose="020F0502020204030204"/>
                <a:ea typeface="Calibri" panose="020F0502020204030204"/>
                <a:cs typeface="Calibri" panose="020F0502020204030204"/>
              </a:defRPr>
            </a:pPr>
            <a:r>
              <a:rPr sz="900" b="0">
                <a:solidFill>
                  <a:srgbClr val="5D718A"/>
                </a:solidFill>
                <a:latin typeface="Calibri" panose="020F0502020204030204"/>
                <a:ea typeface="Calibri" panose="020F0502020204030204"/>
                <a:cs typeface="Calibri" panose="020F0502020204030204"/>
              </a:rPr>
              <a:t>Source: Consumer Financial Protection Bureau, Wells Fargo consent order (2016).</a:t>
            </a:r>
            <a:endParaRPr sz="900" b="0">
              <a:solidFill>
                <a:srgbClr val="5D718A"/>
              </a:solidFill>
              <a:latin typeface="Calibri" panose="020F0502020204030204"/>
              <a:ea typeface="Calibri" panose="020F0502020204030204"/>
              <a:cs typeface="Calibri" panose="020F0502020204030204"/>
            </a:endParaRPr>
          </a:p>
        </p:txBody>
      </p:sp>
      <p:sp>
        <p:nvSpPr>
          <p:cNvPr id="11" name="student-instruction"/>
          <p:cNvSpPr>
            <a:spLocks noGrp="1"/>
          </p:cNvSpPr>
          <p:nvPr/>
        </p:nvSpPr>
        <p:spPr>
          <a:xfrm>
            <a:off x="7667625" y="1676400"/>
            <a:ext cx="3857625" cy="647700"/>
          </a:xfrm>
          <a:prstGeom prst="rect">
            <a:avLst/>
          </a:prstGeom>
          <a:noFill/>
          <a:ln w="0">
            <a:noFill/>
            <a:prstDash val="solid"/>
          </a:ln>
        </p:spPr>
        <p:txBody>
          <a:bodyPr anchor="ctr"/>
          <a:lstStyle>
            <a:defPPr algn="l">
              <a:defRPr sz="1125" b="0">
                <a:solidFill>
                  <a:srgbClr val="444444"/>
                </a:solidFill>
                <a:latin typeface="Calibri" panose="020F0502020204030204"/>
                <a:ea typeface="Calibri" panose="020F0502020204030204"/>
                <a:cs typeface="Calibri" panose="020F0502020204030204"/>
              </a:defRPr>
            </a:defPPr>
            <a:lvl1pPr algn="l">
              <a:buNone/>
              <a:defRPr sz="1125" b="0">
                <a:solidFill>
                  <a:srgbClr val="444444"/>
                </a:solidFill>
                <a:latin typeface="Calibri" panose="020F0502020204030204"/>
                <a:ea typeface="Calibri" panose="020F0502020204030204"/>
                <a:cs typeface="Calibri" panose="020F0502020204030204"/>
              </a:defRPr>
            </a:lvl1pPr>
            <a:lvl2pPr algn="l">
              <a:buNone/>
              <a:defRPr sz="1125" b="0">
                <a:solidFill>
                  <a:srgbClr val="444444"/>
                </a:solidFill>
                <a:latin typeface="Calibri" panose="020F0502020204030204"/>
                <a:ea typeface="Calibri" panose="020F0502020204030204"/>
                <a:cs typeface="Calibri" panose="020F0502020204030204"/>
              </a:defRPr>
            </a:lvl2pPr>
            <a:lvl3pPr algn="l">
              <a:buNone/>
              <a:defRPr sz="1125" b="0">
                <a:solidFill>
                  <a:srgbClr val="444444"/>
                </a:solidFill>
                <a:latin typeface="Calibri" panose="020F0502020204030204"/>
                <a:ea typeface="Calibri" panose="020F0502020204030204"/>
                <a:cs typeface="Calibri" panose="020F0502020204030204"/>
              </a:defRPr>
            </a:lvl3pPr>
            <a:lvl4pPr algn="l">
              <a:buNone/>
              <a:defRPr sz="1125" b="0">
                <a:solidFill>
                  <a:srgbClr val="444444"/>
                </a:solidFill>
                <a:latin typeface="Calibri" panose="020F0502020204030204"/>
                <a:ea typeface="Calibri" panose="020F0502020204030204"/>
                <a:cs typeface="Calibri" panose="020F0502020204030204"/>
              </a:defRPr>
            </a:lvl4pPr>
            <a:lvl5pPr algn="l">
              <a:buNone/>
              <a:defRPr sz="1125" b="0">
                <a:solidFill>
                  <a:srgbClr val="444444"/>
                </a:solidFill>
                <a:latin typeface="Calibri" panose="020F0502020204030204"/>
                <a:ea typeface="Calibri" panose="020F0502020204030204"/>
                <a:cs typeface="Calibri" panose="020F0502020204030204"/>
              </a:defRPr>
            </a:lvl5pPr>
            <a:lvl6pPr algn="l">
              <a:buNone/>
              <a:defRPr sz="1125" b="0">
                <a:solidFill>
                  <a:srgbClr val="444444"/>
                </a:solidFill>
                <a:latin typeface="Calibri" panose="020F0502020204030204"/>
                <a:ea typeface="Calibri" panose="020F0502020204030204"/>
                <a:cs typeface="Calibri" panose="020F0502020204030204"/>
              </a:defRPr>
            </a:lvl6pPr>
            <a:lvl7pPr algn="l">
              <a:buNone/>
              <a:defRPr sz="1125" b="0">
                <a:solidFill>
                  <a:srgbClr val="444444"/>
                </a:solidFill>
                <a:latin typeface="Calibri" panose="020F0502020204030204"/>
                <a:ea typeface="Calibri" panose="020F0502020204030204"/>
                <a:cs typeface="Calibri" panose="020F0502020204030204"/>
              </a:defRPr>
            </a:lvl7pPr>
            <a:lvl8pPr algn="l">
              <a:buNone/>
              <a:defRPr sz="1125" b="0">
                <a:solidFill>
                  <a:srgbClr val="444444"/>
                </a:solidFill>
                <a:latin typeface="Calibri" panose="020F0502020204030204"/>
                <a:ea typeface="Calibri" panose="020F0502020204030204"/>
                <a:cs typeface="Calibri" panose="020F0502020204030204"/>
              </a:defRPr>
            </a:lvl8pPr>
            <a:lvl9pPr algn="l">
              <a:buNone/>
              <a:defRPr sz="1125" b="0">
                <a:solidFill>
                  <a:srgbClr val="444444"/>
                </a:solidFill>
                <a:latin typeface="Calibri" panose="020F0502020204030204"/>
                <a:ea typeface="Calibri" panose="020F0502020204030204"/>
                <a:cs typeface="Calibri" panose="020F0502020204030204"/>
              </a:defRPr>
            </a:lvl9pPr>
          </a:lstStyle>
          <a:p>
            <a:pPr algn="l">
              <a:buNone/>
              <a:defRPr sz="1125" b="0">
                <a:solidFill>
                  <a:srgbClr val="444444"/>
                </a:solidFill>
                <a:latin typeface="Calibri" panose="020F0502020204030204"/>
                <a:ea typeface="Calibri" panose="020F0502020204030204"/>
                <a:cs typeface="Calibri" panose="020F0502020204030204"/>
              </a:defRPr>
            </a:pPr>
            <a:r>
              <a:rPr sz="1125" b="0">
                <a:solidFill>
                  <a:srgbClr val="444444"/>
                </a:solidFill>
                <a:latin typeface="Calibri" panose="020F0502020204030204"/>
                <a:ea typeface="Calibri" panose="020F0502020204030204"/>
                <a:cs typeface="Calibri" panose="020F0502020204030204"/>
              </a:rPr>
              <a:t>Select one answer. Use a fact from the case to explain your choice. If you choose F, name at least two concepts.</a:t>
            </a:r>
            <a:endParaRPr sz="1125" b="0">
              <a:solidFill>
                <a:srgbClr val="444444"/>
              </a:solidFill>
              <a:latin typeface="Calibri" panose="020F0502020204030204"/>
              <a:ea typeface="Calibri" panose="020F0502020204030204"/>
              <a:cs typeface="Calibri" panose="020F0502020204030204"/>
            </a:endParaRPr>
          </a:p>
        </p:txBody>
      </p:sp>
      <p:sp>
        <p:nvSpPr>
          <p:cNvPr id="12" name="case-question"/>
          <p:cNvSpPr>
            <a:spLocks noGrp="1"/>
          </p:cNvSpPr>
          <p:nvPr/>
        </p:nvSpPr>
        <p:spPr>
          <a:xfrm>
            <a:off x="7667625" y="2390775"/>
            <a:ext cx="3857625" cy="647700"/>
          </a:xfrm>
          <a:prstGeom prst="rect">
            <a:avLst/>
          </a:prstGeom>
          <a:noFill/>
          <a:ln w="0">
            <a:noFill/>
            <a:prstDash val="solid"/>
          </a:ln>
        </p:spPr>
        <p:txBody>
          <a:bodyPr anchor="ctr"/>
          <a:lstStyle>
            <a:defPPr algn="l">
              <a:defRPr sz="1275" b="1">
                <a:solidFill>
                  <a:srgbClr val="222222"/>
                </a:solidFill>
                <a:latin typeface="Calibri" panose="020F0502020204030204"/>
                <a:ea typeface="Calibri" panose="020F0502020204030204"/>
                <a:cs typeface="Calibri" panose="020F0502020204030204"/>
              </a:defRPr>
            </a:defPPr>
            <a:lvl1pPr algn="l">
              <a:buNone/>
              <a:defRPr sz="1275" b="1">
                <a:solidFill>
                  <a:srgbClr val="222222"/>
                </a:solidFill>
                <a:latin typeface="Calibri" panose="020F0502020204030204"/>
                <a:ea typeface="Calibri" panose="020F0502020204030204"/>
                <a:cs typeface="Calibri" panose="020F0502020204030204"/>
              </a:defRPr>
            </a:lvl1pPr>
            <a:lvl2pPr algn="l">
              <a:buNone/>
              <a:defRPr sz="1275" b="1">
                <a:solidFill>
                  <a:srgbClr val="222222"/>
                </a:solidFill>
                <a:latin typeface="Calibri" panose="020F0502020204030204"/>
                <a:ea typeface="Calibri" panose="020F0502020204030204"/>
                <a:cs typeface="Calibri" panose="020F0502020204030204"/>
              </a:defRPr>
            </a:lvl2pPr>
            <a:lvl3pPr algn="l">
              <a:buNone/>
              <a:defRPr sz="1275" b="1">
                <a:solidFill>
                  <a:srgbClr val="222222"/>
                </a:solidFill>
                <a:latin typeface="Calibri" panose="020F0502020204030204"/>
                <a:ea typeface="Calibri" panose="020F0502020204030204"/>
                <a:cs typeface="Calibri" panose="020F0502020204030204"/>
              </a:defRPr>
            </a:lvl3pPr>
            <a:lvl4pPr algn="l">
              <a:buNone/>
              <a:defRPr sz="1275" b="1">
                <a:solidFill>
                  <a:srgbClr val="222222"/>
                </a:solidFill>
                <a:latin typeface="Calibri" panose="020F0502020204030204"/>
                <a:ea typeface="Calibri" panose="020F0502020204030204"/>
                <a:cs typeface="Calibri" panose="020F0502020204030204"/>
              </a:defRPr>
            </a:lvl4pPr>
            <a:lvl5pPr algn="l">
              <a:buNone/>
              <a:defRPr sz="1275" b="1">
                <a:solidFill>
                  <a:srgbClr val="222222"/>
                </a:solidFill>
                <a:latin typeface="Calibri" panose="020F0502020204030204"/>
                <a:ea typeface="Calibri" panose="020F0502020204030204"/>
                <a:cs typeface="Calibri" panose="020F0502020204030204"/>
              </a:defRPr>
            </a:lvl5pPr>
            <a:lvl6pPr algn="l">
              <a:buNone/>
              <a:defRPr sz="1275" b="1">
                <a:solidFill>
                  <a:srgbClr val="222222"/>
                </a:solidFill>
                <a:latin typeface="Calibri" panose="020F0502020204030204"/>
                <a:ea typeface="Calibri" panose="020F0502020204030204"/>
                <a:cs typeface="Calibri" panose="020F0502020204030204"/>
              </a:defRPr>
            </a:lvl6pPr>
            <a:lvl7pPr algn="l">
              <a:buNone/>
              <a:defRPr sz="1275" b="1">
                <a:solidFill>
                  <a:srgbClr val="222222"/>
                </a:solidFill>
                <a:latin typeface="Calibri" panose="020F0502020204030204"/>
                <a:ea typeface="Calibri" panose="020F0502020204030204"/>
                <a:cs typeface="Calibri" panose="020F0502020204030204"/>
              </a:defRPr>
            </a:lvl7pPr>
            <a:lvl8pPr algn="l">
              <a:buNone/>
              <a:defRPr sz="1275" b="1">
                <a:solidFill>
                  <a:srgbClr val="222222"/>
                </a:solidFill>
                <a:latin typeface="Calibri" panose="020F0502020204030204"/>
                <a:ea typeface="Calibri" panose="020F0502020204030204"/>
                <a:cs typeface="Calibri" panose="020F0502020204030204"/>
              </a:defRPr>
            </a:lvl8pPr>
            <a:lvl9pPr algn="l">
              <a:buNone/>
              <a:defRPr sz="1275" b="1">
                <a:solidFill>
                  <a:srgbClr val="222222"/>
                </a:solidFill>
                <a:latin typeface="Calibri" panose="020F0502020204030204"/>
                <a:ea typeface="Calibri" panose="020F0502020204030204"/>
                <a:cs typeface="Calibri" panose="020F0502020204030204"/>
              </a:defRPr>
            </a:lvl9pPr>
          </a:lstStyle>
          <a:p>
            <a:pPr algn="l">
              <a:buNone/>
              <a:defRPr sz="1275" b="1">
                <a:solidFill>
                  <a:srgbClr val="222222"/>
                </a:solidFill>
                <a:latin typeface="Calibri" panose="020F0502020204030204"/>
                <a:ea typeface="Calibri" panose="020F0502020204030204"/>
                <a:cs typeface="Calibri" panose="020F0502020204030204"/>
              </a:defRPr>
            </a:pPr>
            <a:r>
              <a:rPr sz="1275" b="1">
                <a:solidFill>
                  <a:srgbClr val="222222"/>
                </a:solidFill>
                <a:latin typeface="Calibri" panose="020F0502020204030204"/>
                <a:ea typeface="Calibri" panose="020F0502020204030204"/>
                <a:cs typeface="Calibri" panose="020F0502020204030204"/>
              </a:rPr>
              <a:t>Which concept best fits employees knowingly creating accounts and false email addresses without customer consent?</a:t>
            </a:r>
            <a:endParaRPr sz="1275" b="1">
              <a:solidFill>
                <a:srgbClr val="222222"/>
              </a:solidFill>
              <a:latin typeface="Calibri" panose="020F0502020204030204"/>
              <a:ea typeface="Calibri" panose="020F0502020204030204"/>
              <a:cs typeface="Calibri" panose="020F0502020204030204"/>
            </a:endParaRPr>
          </a:p>
        </p:txBody>
      </p:sp>
      <p:sp>
        <p:nvSpPr>
          <p:cNvPr id="13" name="choice-A-circle"/>
          <p:cNvSpPr>
            <a:spLocks noGrp="1"/>
          </p:cNvSpPr>
          <p:nvPr/>
        </p:nvSpPr>
        <p:spPr>
          <a:xfrm>
            <a:off x="7667625" y="3162300"/>
            <a:ext cx="247650" cy="247650"/>
          </a:xfrm>
          <a:prstGeom prst="ellipse">
            <a:avLst/>
          </a:prstGeom>
          <a:solidFill>
            <a:srgbClr val="1C3A5E"/>
          </a:solidFill>
          <a:ln w="0">
            <a:solidFill>
              <a:srgbClr val="1C3A5E"/>
            </a:solidFill>
            <a:prstDash val="solid"/>
          </a:ln>
        </p:spPr>
      </p:sp>
      <p:sp>
        <p:nvSpPr>
          <p:cNvPr id="14" name="choice-A-letter"/>
          <p:cNvSpPr>
            <a:spLocks noGrp="1"/>
          </p:cNvSpPr>
          <p:nvPr/>
        </p:nvSpPr>
        <p:spPr>
          <a:xfrm>
            <a:off x="7667625" y="3152775"/>
            <a:ext cx="247650" cy="247650"/>
          </a:xfrm>
          <a:prstGeom prst="rect">
            <a:avLst/>
          </a:prstGeom>
          <a:noFill/>
          <a:ln w="0">
            <a:noFill/>
            <a:prstDash val="solid"/>
          </a:ln>
        </p:spPr>
        <p:txBody>
          <a:bodyPr anchor="ctr"/>
          <a:lstStyle>
            <a:defPPr algn="ctr">
              <a:defRPr sz="1050" b="1">
                <a:solidFill>
                  <a:srgbClr val="FFFFFF"/>
                </a:solidFill>
                <a:latin typeface="Calibri" panose="020F0502020204030204"/>
                <a:ea typeface="Calibri" panose="020F0502020204030204"/>
                <a:cs typeface="Calibri" panose="020F0502020204030204"/>
              </a:defRPr>
            </a:defPPr>
            <a:lvl1pPr algn="ctr">
              <a:buNone/>
              <a:defRPr sz="1050" b="1">
                <a:solidFill>
                  <a:srgbClr val="FFFFFF"/>
                </a:solidFill>
                <a:latin typeface="Calibri" panose="020F0502020204030204"/>
                <a:ea typeface="Calibri" panose="020F0502020204030204"/>
                <a:cs typeface="Calibri" panose="020F0502020204030204"/>
              </a:defRPr>
            </a:lvl1pPr>
            <a:lvl2pPr algn="ctr">
              <a:buNone/>
              <a:defRPr sz="1050" b="1">
                <a:solidFill>
                  <a:srgbClr val="FFFFFF"/>
                </a:solidFill>
                <a:latin typeface="Calibri" panose="020F0502020204030204"/>
                <a:ea typeface="Calibri" panose="020F0502020204030204"/>
                <a:cs typeface="Calibri" panose="020F0502020204030204"/>
              </a:defRPr>
            </a:lvl2pPr>
            <a:lvl3pPr algn="ctr">
              <a:buNone/>
              <a:defRPr sz="1050" b="1">
                <a:solidFill>
                  <a:srgbClr val="FFFFFF"/>
                </a:solidFill>
                <a:latin typeface="Calibri" panose="020F0502020204030204"/>
                <a:ea typeface="Calibri" panose="020F0502020204030204"/>
                <a:cs typeface="Calibri" panose="020F0502020204030204"/>
              </a:defRPr>
            </a:lvl3pPr>
            <a:lvl4pPr algn="ctr">
              <a:buNone/>
              <a:defRPr sz="1050" b="1">
                <a:solidFill>
                  <a:srgbClr val="FFFFFF"/>
                </a:solidFill>
                <a:latin typeface="Calibri" panose="020F0502020204030204"/>
                <a:ea typeface="Calibri" panose="020F0502020204030204"/>
                <a:cs typeface="Calibri" panose="020F0502020204030204"/>
              </a:defRPr>
            </a:lvl4pPr>
            <a:lvl5pPr algn="ctr">
              <a:buNone/>
              <a:defRPr sz="1050" b="1">
                <a:solidFill>
                  <a:srgbClr val="FFFFFF"/>
                </a:solidFill>
                <a:latin typeface="Calibri" panose="020F0502020204030204"/>
                <a:ea typeface="Calibri" panose="020F0502020204030204"/>
                <a:cs typeface="Calibri" panose="020F0502020204030204"/>
              </a:defRPr>
            </a:lvl5pPr>
            <a:lvl6pPr algn="ctr">
              <a:buNone/>
              <a:defRPr sz="1050" b="1">
                <a:solidFill>
                  <a:srgbClr val="FFFFFF"/>
                </a:solidFill>
                <a:latin typeface="Calibri" panose="020F0502020204030204"/>
                <a:ea typeface="Calibri" panose="020F0502020204030204"/>
                <a:cs typeface="Calibri" panose="020F0502020204030204"/>
              </a:defRPr>
            </a:lvl6pPr>
            <a:lvl7pPr algn="ctr">
              <a:buNone/>
              <a:defRPr sz="1050" b="1">
                <a:solidFill>
                  <a:srgbClr val="FFFFFF"/>
                </a:solidFill>
                <a:latin typeface="Calibri" panose="020F0502020204030204"/>
                <a:ea typeface="Calibri" panose="020F0502020204030204"/>
                <a:cs typeface="Calibri" panose="020F0502020204030204"/>
              </a:defRPr>
            </a:lvl7pPr>
            <a:lvl8pPr algn="ctr">
              <a:buNone/>
              <a:defRPr sz="1050" b="1">
                <a:solidFill>
                  <a:srgbClr val="FFFFFF"/>
                </a:solidFill>
                <a:latin typeface="Calibri" panose="020F0502020204030204"/>
                <a:ea typeface="Calibri" panose="020F0502020204030204"/>
                <a:cs typeface="Calibri" panose="020F0502020204030204"/>
              </a:defRPr>
            </a:lvl8pPr>
            <a:lvl9pPr algn="ctr">
              <a:buNone/>
              <a:defRPr sz="1050" b="1">
                <a:solidFill>
                  <a:srgbClr val="FFFFFF"/>
                </a:solidFill>
                <a:latin typeface="Calibri" panose="020F0502020204030204"/>
                <a:ea typeface="Calibri" panose="020F0502020204030204"/>
                <a:cs typeface="Calibri" panose="020F0502020204030204"/>
              </a:defRPr>
            </a:lvl9pPr>
          </a:lstStyle>
          <a:p>
            <a:pPr algn="ctr">
              <a:buNone/>
              <a:defRPr sz="1050" b="1">
                <a:solidFill>
                  <a:srgbClr val="FFFFFF"/>
                </a:solidFill>
                <a:latin typeface="Calibri" panose="020F0502020204030204"/>
                <a:ea typeface="Calibri" panose="020F0502020204030204"/>
                <a:cs typeface="Calibri" panose="020F0502020204030204"/>
              </a:defRPr>
            </a:pPr>
            <a:r>
              <a:rPr sz="1050" b="1">
                <a:solidFill>
                  <a:srgbClr val="FFFFFF"/>
                </a:solidFill>
                <a:latin typeface="Calibri" panose="020F0502020204030204"/>
                <a:ea typeface="Calibri" panose="020F0502020204030204"/>
                <a:cs typeface="Calibri" panose="020F0502020204030204"/>
              </a:rPr>
              <a:t>A</a:t>
            </a:r>
            <a:endParaRPr sz="1050" b="1">
              <a:solidFill>
                <a:srgbClr val="FFFFFF"/>
              </a:solidFill>
              <a:latin typeface="Calibri" panose="020F0502020204030204"/>
              <a:ea typeface="Calibri" panose="020F0502020204030204"/>
              <a:cs typeface="Calibri" panose="020F0502020204030204"/>
            </a:endParaRPr>
          </a:p>
        </p:txBody>
      </p:sp>
      <p:sp>
        <p:nvSpPr>
          <p:cNvPr id="15" name="choice-A-label"/>
          <p:cNvSpPr>
            <a:spLocks noGrp="1"/>
          </p:cNvSpPr>
          <p:nvPr/>
        </p:nvSpPr>
        <p:spPr>
          <a:xfrm>
            <a:off x="8029575" y="3124200"/>
            <a:ext cx="3495675" cy="323850"/>
          </a:xfrm>
          <a:prstGeom prst="rect">
            <a:avLst/>
          </a:prstGeom>
          <a:noFill/>
          <a:ln w="0">
            <a:noFill/>
            <a:prstDash val="solid"/>
          </a:ln>
        </p:spPr>
        <p:txBody>
          <a:bodyPr anchor="ctr"/>
          <a:lstStyle>
            <a:defPPr algn="l">
              <a:defRPr sz="1200" b="0">
                <a:solidFill>
                  <a:srgbClr val="222222"/>
                </a:solidFill>
                <a:latin typeface="Calibri" panose="020F0502020204030204"/>
                <a:ea typeface="Calibri" panose="020F0502020204030204"/>
                <a:cs typeface="Calibri" panose="020F0502020204030204"/>
              </a:defRPr>
            </a:defPPr>
            <a:lvl1pPr algn="l">
              <a:buNone/>
              <a:defRPr sz="1200" b="0">
                <a:solidFill>
                  <a:srgbClr val="222222"/>
                </a:solidFill>
                <a:latin typeface="Calibri" panose="020F0502020204030204"/>
                <a:ea typeface="Calibri" panose="020F0502020204030204"/>
                <a:cs typeface="Calibri" panose="020F0502020204030204"/>
              </a:defRPr>
            </a:lvl1pPr>
            <a:lvl2pPr algn="l">
              <a:buNone/>
              <a:defRPr sz="1200" b="0">
                <a:solidFill>
                  <a:srgbClr val="222222"/>
                </a:solidFill>
                <a:latin typeface="Calibri" panose="020F0502020204030204"/>
                <a:ea typeface="Calibri" panose="020F0502020204030204"/>
                <a:cs typeface="Calibri" panose="020F0502020204030204"/>
              </a:defRPr>
            </a:lvl2pPr>
            <a:lvl3pPr algn="l">
              <a:buNone/>
              <a:defRPr sz="1200" b="0">
                <a:solidFill>
                  <a:srgbClr val="222222"/>
                </a:solidFill>
                <a:latin typeface="Calibri" panose="020F0502020204030204"/>
                <a:ea typeface="Calibri" panose="020F0502020204030204"/>
                <a:cs typeface="Calibri" panose="020F0502020204030204"/>
              </a:defRPr>
            </a:lvl3pPr>
            <a:lvl4pPr algn="l">
              <a:buNone/>
              <a:defRPr sz="1200" b="0">
                <a:solidFill>
                  <a:srgbClr val="222222"/>
                </a:solidFill>
                <a:latin typeface="Calibri" panose="020F0502020204030204"/>
                <a:ea typeface="Calibri" panose="020F0502020204030204"/>
                <a:cs typeface="Calibri" panose="020F0502020204030204"/>
              </a:defRPr>
            </a:lvl4pPr>
            <a:lvl5pPr algn="l">
              <a:buNone/>
              <a:defRPr sz="1200" b="0">
                <a:solidFill>
                  <a:srgbClr val="222222"/>
                </a:solidFill>
                <a:latin typeface="Calibri" panose="020F0502020204030204"/>
                <a:ea typeface="Calibri" panose="020F0502020204030204"/>
                <a:cs typeface="Calibri" panose="020F0502020204030204"/>
              </a:defRPr>
            </a:lvl5pPr>
            <a:lvl6pPr algn="l">
              <a:buNone/>
              <a:defRPr sz="1200" b="0">
                <a:solidFill>
                  <a:srgbClr val="222222"/>
                </a:solidFill>
                <a:latin typeface="Calibri" panose="020F0502020204030204"/>
                <a:ea typeface="Calibri" panose="020F0502020204030204"/>
                <a:cs typeface="Calibri" panose="020F0502020204030204"/>
              </a:defRPr>
            </a:lvl6pPr>
            <a:lvl7pPr algn="l">
              <a:buNone/>
              <a:defRPr sz="1200" b="0">
                <a:solidFill>
                  <a:srgbClr val="222222"/>
                </a:solidFill>
                <a:latin typeface="Calibri" panose="020F0502020204030204"/>
                <a:ea typeface="Calibri" panose="020F0502020204030204"/>
                <a:cs typeface="Calibri" panose="020F0502020204030204"/>
              </a:defRPr>
            </a:lvl7pPr>
            <a:lvl8pPr algn="l">
              <a:buNone/>
              <a:defRPr sz="1200" b="0">
                <a:solidFill>
                  <a:srgbClr val="222222"/>
                </a:solidFill>
                <a:latin typeface="Calibri" panose="020F0502020204030204"/>
                <a:ea typeface="Calibri" panose="020F0502020204030204"/>
                <a:cs typeface="Calibri" panose="020F0502020204030204"/>
              </a:defRPr>
            </a:lvl8pPr>
            <a:lvl9pPr algn="l">
              <a:buNone/>
              <a:defRPr sz="1200" b="0">
                <a:solidFill>
                  <a:srgbClr val="222222"/>
                </a:solidFill>
                <a:latin typeface="Calibri" panose="020F0502020204030204"/>
                <a:ea typeface="Calibri" panose="020F0502020204030204"/>
                <a:cs typeface="Calibri" panose="020F0502020204030204"/>
              </a:defRPr>
            </a:lvl9pPr>
          </a:lstStyle>
          <a:p>
            <a:pPr algn="l">
              <a:buNone/>
              <a:defRPr sz="1200" b="0">
                <a:solidFill>
                  <a:srgbClr val="222222"/>
                </a:solidFill>
                <a:latin typeface="Calibri" panose="020F0502020204030204"/>
                <a:ea typeface="Calibri" panose="020F0502020204030204"/>
                <a:cs typeface="Calibri" panose="020F0502020204030204"/>
              </a:defRPr>
            </a:pPr>
            <a:r>
              <a:rPr sz="1200" b="0">
                <a:solidFill>
                  <a:srgbClr val="222222"/>
                </a:solidFill>
                <a:latin typeface="Calibri" panose="020F0502020204030204"/>
                <a:ea typeface="Calibri" panose="020F0502020204030204"/>
                <a:cs typeface="Calibri" panose="020F0502020204030204"/>
              </a:rPr>
              <a:t>Error</a:t>
            </a:r>
            <a:endParaRPr sz="1200" b="0">
              <a:solidFill>
                <a:srgbClr val="222222"/>
              </a:solidFill>
              <a:latin typeface="Calibri" panose="020F0502020204030204"/>
              <a:ea typeface="Calibri" panose="020F0502020204030204"/>
              <a:cs typeface="Calibri" panose="020F0502020204030204"/>
            </a:endParaRPr>
          </a:p>
        </p:txBody>
      </p:sp>
      <p:sp>
        <p:nvSpPr>
          <p:cNvPr id="16" name="choice-B-circle"/>
          <p:cNvSpPr>
            <a:spLocks noGrp="1"/>
          </p:cNvSpPr>
          <p:nvPr/>
        </p:nvSpPr>
        <p:spPr>
          <a:xfrm>
            <a:off x="7667625" y="3533775"/>
            <a:ext cx="247650" cy="247650"/>
          </a:xfrm>
          <a:prstGeom prst="ellipse">
            <a:avLst/>
          </a:prstGeom>
          <a:solidFill>
            <a:srgbClr val="1C3A5E"/>
          </a:solidFill>
          <a:ln w="0">
            <a:solidFill>
              <a:srgbClr val="1C3A5E"/>
            </a:solidFill>
            <a:prstDash val="solid"/>
          </a:ln>
        </p:spPr>
      </p:sp>
      <p:sp>
        <p:nvSpPr>
          <p:cNvPr id="17" name="choice-B-letter"/>
          <p:cNvSpPr>
            <a:spLocks noGrp="1"/>
          </p:cNvSpPr>
          <p:nvPr/>
        </p:nvSpPr>
        <p:spPr>
          <a:xfrm>
            <a:off x="7667625" y="3524250"/>
            <a:ext cx="247650" cy="247650"/>
          </a:xfrm>
          <a:prstGeom prst="rect">
            <a:avLst/>
          </a:prstGeom>
          <a:noFill/>
          <a:ln w="0">
            <a:noFill/>
            <a:prstDash val="solid"/>
          </a:ln>
        </p:spPr>
        <p:txBody>
          <a:bodyPr anchor="ctr"/>
          <a:lstStyle>
            <a:defPPr algn="ctr">
              <a:defRPr sz="1050" b="1">
                <a:solidFill>
                  <a:srgbClr val="FFFFFF"/>
                </a:solidFill>
                <a:latin typeface="Calibri" panose="020F0502020204030204"/>
                <a:ea typeface="Calibri" panose="020F0502020204030204"/>
                <a:cs typeface="Calibri" panose="020F0502020204030204"/>
              </a:defRPr>
            </a:defPPr>
            <a:lvl1pPr algn="ctr">
              <a:buNone/>
              <a:defRPr sz="1050" b="1">
                <a:solidFill>
                  <a:srgbClr val="FFFFFF"/>
                </a:solidFill>
                <a:latin typeface="Calibri" panose="020F0502020204030204"/>
                <a:ea typeface="Calibri" panose="020F0502020204030204"/>
                <a:cs typeface="Calibri" panose="020F0502020204030204"/>
              </a:defRPr>
            </a:lvl1pPr>
            <a:lvl2pPr algn="ctr">
              <a:buNone/>
              <a:defRPr sz="1050" b="1">
                <a:solidFill>
                  <a:srgbClr val="FFFFFF"/>
                </a:solidFill>
                <a:latin typeface="Calibri" panose="020F0502020204030204"/>
                <a:ea typeface="Calibri" panose="020F0502020204030204"/>
                <a:cs typeface="Calibri" panose="020F0502020204030204"/>
              </a:defRPr>
            </a:lvl2pPr>
            <a:lvl3pPr algn="ctr">
              <a:buNone/>
              <a:defRPr sz="1050" b="1">
                <a:solidFill>
                  <a:srgbClr val="FFFFFF"/>
                </a:solidFill>
                <a:latin typeface="Calibri" panose="020F0502020204030204"/>
                <a:ea typeface="Calibri" panose="020F0502020204030204"/>
                <a:cs typeface="Calibri" panose="020F0502020204030204"/>
              </a:defRPr>
            </a:lvl3pPr>
            <a:lvl4pPr algn="ctr">
              <a:buNone/>
              <a:defRPr sz="1050" b="1">
                <a:solidFill>
                  <a:srgbClr val="FFFFFF"/>
                </a:solidFill>
                <a:latin typeface="Calibri" panose="020F0502020204030204"/>
                <a:ea typeface="Calibri" panose="020F0502020204030204"/>
                <a:cs typeface="Calibri" panose="020F0502020204030204"/>
              </a:defRPr>
            </a:lvl4pPr>
            <a:lvl5pPr algn="ctr">
              <a:buNone/>
              <a:defRPr sz="1050" b="1">
                <a:solidFill>
                  <a:srgbClr val="FFFFFF"/>
                </a:solidFill>
                <a:latin typeface="Calibri" panose="020F0502020204030204"/>
                <a:ea typeface="Calibri" panose="020F0502020204030204"/>
                <a:cs typeface="Calibri" panose="020F0502020204030204"/>
              </a:defRPr>
            </a:lvl5pPr>
            <a:lvl6pPr algn="ctr">
              <a:buNone/>
              <a:defRPr sz="1050" b="1">
                <a:solidFill>
                  <a:srgbClr val="FFFFFF"/>
                </a:solidFill>
                <a:latin typeface="Calibri" panose="020F0502020204030204"/>
                <a:ea typeface="Calibri" panose="020F0502020204030204"/>
                <a:cs typeface="Calibri" panose="020F0502020204030204"/>
              </a:defRPr>
            </a:lvl6pPr>
            <a:lvl7pPr algn="ctr">
              <a:buNone/>
              <a:defRPr sz="1050" b="1">
                <a:solidFill>
                  <a:srgbClr val="FFFFFF"/>
                </a:solidFill>
                <a:latin typeface="Calibri" panose="020F0502020204030204"/>
                <a:ea typeface="Calibri" panose="020F0502020204030204"/>
                <a:cs typeface="Calibri" panose="020F0502020204030204"/>
              </a:defRPr>
            </a:lvl7pPr>
            <a:lvl8pPr algn="ctr">
              <a:buNone/>
              <a:defRPr sz="1050" b="1">
                <a:solidFill>
                  <a:srgbClr val="FFFFFF"/>
                </a:solidFill>
                <a:latin typeface="Calibri" panose="020F0502020204030204"/>
                <a:ea typeface="Calibri" panose="020F0502020204030204"/>
                <a:cs typeface="Calibri" panose="020F0502020204030204"/>
              </a:defRPr>
            </a:lvl8pPr>
            <a:lvl9pPr algn="ctr">
              <a:buNone/>
              <a:defRPr sz="1050" b="1">
                <a:solidFill>
                  <a:srgbClr val="FFFFFF"/>
                </a:solidFill>
                <a:latin typeface="Calibri" panose="020F0502020204030204"/>
                <a:ea typeface="Calibri" panose="020F0502020204030204"/>
                <a:cs typeface="Calibri" panose="020F0502020204030204"/>
              </a:defRPr>
            </a:lvl9pPr>
          </a:lstStyle>
          <a:p>
            <a:pPr algn="ctr">
              <a:buNone/>
              <a:defRPr sz="1050" b="1">
                <a:solidFill>
                  <a:srgbClr val="FFFFFF"/>
                </a:solidFill>
                <a:latin typeface="Calibri" panose="020F0502020204030204"/>
                <a:ea typeface="Calibri" panose="020F0502020204030204"/>
                <a:cs typeface="Calibri" panose="020F0502020204030204"/>
              </a:defRPr>
            </a:pPr>
            <a:r>
              <a:rPr sz="1050" b="1">
                <a:solidFill>
                  <a:srgbClr val="FFFFFF"/>
                </a:solidFill>
                <a:latin typeface="Calibri" panose="020F0502020204030204"/>
                <a:ea typeface="Calibri" panose="020F0502020204030204"/>
                <a:cs typeface="Calibri" panose="020F0502020204030204"/>
              </a:rPr>
              <a:t>B</a:t>
            </a:r>
            <a:endParaRPr sz="1050" b="1">
              <a:solidFill>
                <a:srgbClr val="FFFFFF"/>
              </a:solidFill>
              <a:latin typeface="Calibri" panose="020F0502020204030204"/>
              <a:ea typeface="Calibri" panose="020F0502020204030204"/>
              <a:cs typeface="Calibri" panose="020F0502020204030204"/>
            </a:endParaRPr>
          </a:p>
        </p:txBody>
      </p:sp>
      <p:sp>
        <p:nvSpPr>
          <p:cNvPr id="18" name="choice-B-label"/>
          <p:cNvSpPr>
            <a:spLocks noGrp="1"/>
          </p:cNvSpPr>
          <p:nvPr/>
        </p:nvSpPr>
        <p:spPr>
          <a:xfrm>
            <a:off x="8029575" y="3495675"/>
            <a:ext cx="3495675" cy="323850"/>
          </a:xfrm>
          <a:prstGeom prst="rect">
            <a:avLst/>
          </a:prstGeom>
          <a:noFill/>
          <a:ln w="0">
            <a:noFill/>
            <a:prstDash val="solid"/>
          </a:ln>
        </p:spPr>
        <p:txBody>
          <a:bodyPr anchor="ctr"/>
          <a:lstStyle>
            <a:defPPr algn="l">
              <a:defRPr sz="1200" b="0">
                <a:solidFill>
                  <a:srgbClr val="222222"/>
                </a:solidFill>
                <a:latin typeface="Calibri" panose="020F0502020204030204"/>
                <a:ea typeface="Calibri" panose="020F0502020204030204"/>
                <a:cs typeface="Calibri" panose="020F0502020204030204"/>
              </a:defRPr>
            </a:defPPr>
            <a:lvl1pPr algn="l">
              <a:buNone/>
              <a:defRPr sz="1200" b="0">
                <a:solidFill>
                  <a:srgbClr val="222222"/>
                </a:solidFill>
                <a:latin typeface="Calibri" panose="020F0502020204030204"/>
                <a:ea typeface="Calibri" panose="020F0502020204030204"/>
                <a:cs typeface="Calibri" panose="020F0502020204030204"/>
              </a:defRPr>
            </a:lvl1pPr>
            <a:lvl2pPr algn="l">
              <a:buNone/>
              <a:defRPr sz="1200" b="0">
                <a:solidFill>
                  <a:srgbClr val="222222"/>
                </a:solidFill>
                <a:latin typeface="Calibri" panose="020F0502020204030204"/>
                <a:ea typeface="Calibri" panose="020F0502020204030204"/>
                <a:cs typeface="Calibri" panose="020F0502020204030204"/>
              </a:defRPr>
            </a:lvl2pPr>
            <a:lvl3pPr algn="l">
              <a:buNone/>
              <a:defRPr sz="1200" b="0">
                <a:solidFill>
                  <a:srgbClr val="222222"/>
                </a:solidFill>
                <a:latin typeface="Calibri" panose="020F0502020204030204"/>
                <a:ea typeface="Calibri" panose="020F0502020204030204"/>
                <a:cs typeface="Calibri" panose="020F0502020204030204"/>
              </a:defRPr>
            </a:lvl3pPr>
            <a:lvl4pPr algn="l">
              <a:buNone/>
              <a:defRPr sz="1200" b="0">
                <a:solidFill>
                  <a:srgbClr val="222222"/>
                </a:solidFill>
                <a:latin typeface="Calibri" panose="020F0502020204030204"/>
                <a:ea typeface="Calibri" panose="020F0502020204030204"/>
                <a:cs typeface="Calibri" panose="020F0502020204030204"/>
              </a:defRPr>
            </a:lvl4pPr>
            <a:lvl5pPr algn="l">
              <a:buNone/>
              <a:defRPr sz="1200" b="0">
                <a:solidFill>
                  <a:srgbClr val="222222"/>
                </a:solidFill>
                <a:latin typeface="Calibri" panose="020F0502020204030204"/>
                <a:ea typeface="Calibri" panose="020F0502020204030204"/>
                <a:cs typeface="Calibri" panose="020F0502020204030204"/>
              </a:defRPr>
            </a:lvl5pPr>
            <a:lvl6pPr algn="l">
              <a:buNone/>
              <a:defRPr sz="1200" b="0">
                <a:solidFill>
                  <a:srgbClr val="222222"/>
                </a:solidFill>
                <a:latin typeface="Calibri" panose="020F0502020204030204"/>
                <a:ea typeface="Calibri" panose="020F0502020204030204"/>
                <a:cs typeface="Calibri" panose="020F0502020204030204"/>
              </a:defRPr>
            </a:lvl6pPr>
            <a:lvl7pPr algn="l">
              <a:buNone/>
              <a:defRPr sz="1200" b="0">
                <a:solidFill>
                  <a:srgbClr val="222222"/>
                </a:solidFill>
                <a:latin typeface="Calibri" panose="020F0502020204030204"/>
                <a:ea typeface="Calibri" panose="020F0502020204030204"/>
                <a:cs typeface="Calibri" panose="020F0502020204030204"/>
              </a:defRPr>
            </a:lvl7pPr>
            <a:lvl8pPr algn="l">
              <a:buNone/>
              <a:defRPr sz="1200" b="0">
                <a:solidFill>
                  <a:srgbClr val="222222"/>
                </a:solidFill>
                <a:latin typeface="Calibri" panose="020F0502020204030204"/>
                <a:ea typeface="Calibri" panose="020F0502020204030204"/>
                <a:cs typeface="Calibri" panose="020F0502020204030204"/>
              </a:defRPr>
            </a:lvl8pPr>
            <a:lvl9pPr algn="l">
              <a:buNone/>
              <a:defRPr sz="1200" b="0">
                <a:solidFill>
                  <a:srgbClr val="222222"/>
                </a:solidFill>
                <a:latin typeface="Calibri" panose="020F0502020204030204"/>
                <a:ea typeface="Calibri" panose="020F0502020204030204"/>
                <a:cs typeface="Calibri" panose="020F0502020204030204"/>
              </a:defRPr>
            </a:lvl9pPr>
          </a:lstStyle>
          <a:p>
            <a:pPr algn="l">
              <a:buNone/>
              <a:defRPr sz="1200" b="0">
                <a:solidFill>
                  <a:srgbClr val="222222"/>
                </a:solidFill>
                <a:latin typeface="Calibri" panose="020F0502020204030204"/>
                <a:ea typeface="Calibri" panose="020F0502020204030204"/>
                <a:cs typeface="Calibri" panose="020F0502020204030204"/>
              </a:defRPr>
            </a:pPr>
            <a:r>
              <a:rPr sz="1200" b="0">
                <a:solidFill>
                  <a:srgbClr val="222222"/>
                </a:solidFill>
                <a:latin typeface="Calibri" panose="020F0502020204030204"/>
                <a:ea typeface="Calibri" panose="020F0502020204030204"/>
                <a:cs typeface="Calibri" panose="020F0502020204030204"/>
              </a:rPr>
              <a:t>Negligence</a:t>
            </a:r>
            <a:endParaRPr sz="1200" b="0">
              <a:solidFill>
                <a:srgbClr val="222222"/>
              </a:solidFill>
              <a:latin typeface="Calibri" panose="020F0502020204030204"/>
              <a:ea typeface="Calibri" panose="020F0502020204030204"/>
              <a:cs typeface="Calibri" panose="020F0502020204030204"/>
            </a:endParaRPr>
          </a:p>
        </p:txBody>
      </p:sp>
      <p:sp>
        <p:nvSpPr>
          <p:cNvPr id="19" name="choice-C-circle"/>
          <p:cNvSpPr>
            <a:spLocks noGrp="1"/>
          </p:cNvSpPr>
          <p:nvPr/>
        </p:nvSpPr>
        <p:spPr>
          <a:xfrm>
            <a:off x="7667625" y="3905250"/>
            <a:ext cx="247650" cy="247650"/>
          </a:xfrm>
          <a:prstGeom prst="ellipse">
            <a:avLst/>
          </a:prstGeom>
          <a:solidFill>
            <a:srgbClr val="1C3A5E"/>
          </a:solidFill>
          <a:ln w="0">
            <a:solidFill>
              <a:srgbClr val="1C3A5E"/>
            </a:solidFill>
            <a:prstDash val="solid"/>
          </a:ln>
        </p:spPr>
      </p:sp>
      <p:sp>
        <p:nvSpPr>
          <p:cNvPr id="20" name="choice-C-letter"/>
          <p:cNvSpPr>
            <a:spLocks noGrp="1"/>
          </p:cNvSpPr>
          <p:nvPr/>
        </p:nvSpPr>
        <p:spPr>
          <a:xfrm>
            <a:off x="7667625" y="3895725"/>
            <a:ext cx="247650" cy="247650"/>
          </a:xfrm>
          <a:prstGeom prst="rect">
            <a:avLst/>
          </a:prstGeom>
          <a:noFill/>
          <a:ln w="0">
            <a:noFill/>
            <a:prstDash val="solid"/>
          </a:ln>
        </p:spPr>
        <p:txBody>
          <a:bodyPr anchor="ctr"/>
          <a:lstStyle>
            <a:defPPr algn="ctr">
              <a:defRPr sz="1050" b="1">
                <a:solidFill>
                  <a:srgbClr val="FFFFFF"/>
                </a:solidFill>
                <a:latin typeface="Calibri" panose="020F0502020204030204"/>
                <a:ea typeface="Calibri" panose="020F0502020204030204"/>
                <a:cs typeface="Calibri" panose="020F0502020204030204"/>
              </a:defRPr>
            </a:defPPr>
            <a:lvl1pPr algn="ctr">
              <a:buNone/>
              <a:defRPr sz="1050" b="1">
                <a:solidFill>
                  <a:srgbClr val="FFFFFF"/>
                </a:solidFill>
                <a:latin typeface="Calibri" panose="020F0502020204030204"/>
                <a:ea typeface="Calibri" panose="020F0502020204030204"/>
                <a:cs typeface="Calibri" panose="020F0502020204030204"/>
              </a:defRPr>
            </a:lvl1pPr>
            <a:lvl2pPr algn="ctr">
              <a:buNone/>
              <a:defRPr sz="1050" b="1">
                <a:solidFill>
                  <a:srgbClr val="FFFFFF"/>
                </a:solidFill>
                <a:latin typeface="Calibri" panose="020F0502020204030204"/>
                <a:ea typeface="Calibri" panose="020F0502020204030204"/>
                <a:cs typeface="Calibri" panose="020F0502020204030204"/>
              </a:defRPr>
            </a:lvl2pPr>
            <a:lvl3pPr algn="ctr">
              <a:buNone/>
              <a:defRPr sz="1050" b="1">
                <a:solidFill>
                  <a:srgbClr val="FFFFFF"/>
                </a:solidFill>
                <a:latin typeface="Calibri" panose="020F0502020204030204"/>
                <a:ea typeface="Calibri" panose="020F0502020204030204"/>
                <a:cs typeface="Calibri" panose="020F0502020204030204"/>
              </a:defRPr>
            </a:lvl3pPr>
            <a:lvl4pPr algn="ctr">
              <a:buNone/>
              <a:defRPr sz="1050" b="1">
                <a:solidFill>
                  <a:srgbClr val="FFFFFF"/>
                </a:solidFill>
                <a:latin typeface="Calibri" panose="020F0502020204030204"/>
                <a:ea typeface="Calibri" panose="020F0502020204030204"/>
                <a:cs typeface="Calibri" panose="020F0502020204030204"/>
              </a:defRPr>
            </a:lvl4pPr>
            <a:lvl5pPr algn="ctr">
              <a:buNone/>
              <a:defRPr sz="1050" b="1">
                <a:solidFill>
                  <a:srgbClr val="FFFFFF"/>
                </a:solidFill>
                <a:latin typeface="Calibri" panose="020F0502020204030204"/>
                <a:ea typeface="Calibri" panose="020F0502020204030204"/>
                <a:cs typeface="Calibri" panose="020F0502020204030204"/>
              </a:defRPr>
            </a:lvl5pPr>
            <a:lvl6pPr algn="ctr">
              <a:buNone/>
              <a:defRPr sz="1050" b="1">
                <a:solidFill>
                  <a:srgbClr val="FFFFFF"/>
                </a:solidFill>
                <a:latin typeface="Calibri" panose="020F0502020204030204"/>
                <a:ea typeface="Calibri" panose="020F0502020204030204"/>
                <a:cs typeface="Calibri" panose="020F0502020204030204"/>
              </a:defRPr>
            </a:lvl6pPr>
            <a:lvl7pPr algn="ctr">
              <a:buNone/>
              <a:defRPr sz="1050" b="1">
                <a:solidFill>
                  <a:srgbClr val="FFFFFF"/>
                </a:solidFill>
                <a:latin typeface="Calibri" panose="020F0502020204030204"/>
                <a:ea typeface="Calibri" panose="020F0502020204030204"/>
                <a:cs typeface="Calibri" panose="020F0502020204030204"/>
              </a:defRPr>
            </a:lvl7pPr>
            <a:lvl8pPr algn="ctr">
              <a:buNone/>
              <a:defRPr sz="1050" b="1">
                <a:solidFill>
                  <a:srgbClr val="FFFFFF"/>
                </a:solidFill>
                <a:latin typeface="Calibri" panose="020F0502020204030204"/>
                <a:ea typeface="Calibri" panose="020F0502020204030204"/>
                <a:cs typeface="Calibri" panose="020F0502020204030204"/>
              </a:defRPr>
            </a:lvl8pPr>
            <a:lvl9pPr algn="ctr">
              <a:buNone/>
              <a:defRPr sz="1050" b="1">
                <a:solidFill>
                  <a:srgbClr val="FFFFFF"/>
                </a:solidFill>
                <a:latin typeface="Calibri" panose="020F0502020204030204"/>
                <a:ea typeface="Calibri" panose="020F0502020204030204"/>
                <a:cs typeface="Calibri" panose="020F0502020204030204"/>
              </a:defRPr>
            </a:lvl9pPr>
          </a:lstStyle>
          <a:p>
            <a:pPr algn="ctr">
              <a:buNone/>
              <a:defRPr sz="1050" b="1">
                <a:solidFill>
                  <a:srgbClr val="FFFFFF"/>
                </a:solidFill>
                <a:latin typeface="Calibri" panose="020F0502020204030204"/>
                <a:ea typeface="Calibri" panose="020F0502020204030204"/>
                <a:cs typeface="Calibri" panose="020F0502020204030204"/>
              </a:defRPr>
            </a:pPr>
            <a:r>
              <a:rPr sz="1050" b="1">
                <a:solidFill>
                  <a:srgbClr val="FFFFFF"/>
                </a:solidFill>
                <a:latin typeface="Calibri" panose="020F0502020204030204"/>
                <a:ea typeface="Calibri" panose="020F0502020204030204"/>
                <a:cs typeface="Calibri" panose="020F0502020204030204"/>
              </a:rPr>
              <a:t>C</a:t>
            </a:r>
            <a:endParaRPr sz="1050" b="1">
              <a:solidFill>
                <a:srgbClr val="FFFFFF"/>
              </a:solidFill>
              <a:latin typeface="Calibri" panose="020F0502020204030204"/>
              <a:ea typeface="Calibri" panose="020F0502020204030204"/>
              <a:cs typeface="Calibri" panose="020F0502020204030204"/>
            </a:endParaRPr>
          </a:p>
        </p:txBody>
      </p:sp>
      <p:sp>
        <p:nvSpPr>
          <p:cNvPr id="21" name="choice-C-label"/>
          <p:cNvSpPr>
            <a:spLocks noGrp="1"/>
          </p:cNvSpPr>
          <p:nvPr/>
        </p:nvSpPr>
        <p:spPr>
          <a:xfrm>
            <a:off x="8029575" y="3867150"/>
            <a:ext cx="3495675" cy="323850"/>
          </a:xfrm>
          <a:prstGeom prst="rect">
            <a:avLst/>
          </a:prstGeom>
          <a:noFill/>
          <a:ln w="0">
            <a:noFill/>
            <a:prstDash val="solid"/>
          </a:ln>
        </p:spPr>
        <p:txBody>
          <a:bodyPr anchor="ctr"/>
          <a:lstStyle>
            <a:defPPr algn="l">
              <a:defRPr sz="1200" b="0">
                <a:solidFill>
                  <a:srgbClr val="222222"/>
                </a:solidFill>
                <a:latin typeface="Calibri" panose="020F0502020204030204"/>
                <a:ea typeface="Calibri" panose="020F0502020204030204"/>
                <a:cs typeface="Calibri" panose="020F0502020204030204"/>
              </a:defRPr>
            </a:defPPr>
            <a:lvl1pPr algn="l">
              <a:buNone/>
              <a:defRPr sz="1200" b="0">
                <a:solidFill>
                  <a:srgbClr val="222222"/>
                </a:solidFill>
                <a:latin typeface="Calibri" panose="020F0502020204030204"/>
                <a:ea typeface="Calibri" panose="020F0502020204030204"/>
                <a:cs typeface="Calibri" panose="020F0502020204030204"/>
              </a:defRPr>
            </a:lvl1pPr>
            <a:lvl2pPr algn="l">
              <a:buNone/>
              <a:defRPr sz="1200" b="0">
                <a:solidFill>
                  <a:srgbClr val="222222"/>
                </a:solidFill>
                <a:latin typeface="Calibri" panose="020F0502020204030204"/>
                <a:ea typeface="Calibri" panose="020F0502020204030204"/>
                <a:cs typeface="Calibri" panose="020F0502020204030204"/>
              </a:defRPr>
            </a:lvl2pPr>
            <a:lvl3pPr algn="l">
              <a:buNone/>
              <a:defRPr sz="1200" b="0">
                <a:solidFill>
                  <a:srgbClr val="222222"/>
                </a:solidFill>
                <a:latin typeface="Calibri" panose="020F0502020204030204"/>
                <a:ea typeface="Calibri" panose="020F0502020204030204"/>
                <a:cs typeface="Calibri" panose="020F0502020204030204"/>
              </a:defRPr>
            </a:lvl3pPr>
            <a:lvl4pPr algn="l">
              <a:buNone/>
              <a:defRPr sz="1200" b="0">
                <a:solidFill>
                  <a:srgbClr val="222222"/>
                </a:solidFill>
                <a:latin typeface="Calibri" panose="020F0502020204030204"/>
                <a:ea typeface="Calibri" panose="020F0502020204030204"/>
                <a:cs typeface="Calibri" panose="020F0502020204030204"/>
              </a:defRPr>
            </a:lvl4pPr>
            <a:lvl5pPr algn="l">
              <a:buNone/>
              <a:defRPr sz="1200" b="0">
                <a:solidFill>
                  <a:srgbClr val="222222"/>
                </a:solidFill>
                <a:latin typeface="Calibri" panose="020F0502020204030204"/>
                <a:ea typeface="Calibri" panose="020F0502020204030204"/>
                <a:cs typeface="Calibri" panose="020F0502020204030204"/>
              </a:defRPr>
            </a:lvl5pPr>
            <a:lvl6pPr algn="l">
              <a:buNone/>
              <a:defRPr sz="1200" b="0">
                <a:solidFill>
                  <a:srgbClr val="222222"/>
                </a:solidFill>
                <a:latin typeface="Calibri" panose="020F0502020204030204"/>
                <a:ea typeface="Calibri" panose="020F0502020204030204"/>
                <a:cs typeface="Calibri" panose="020F0502020204030204"/>
              </a:defRPr>
            </a:lvl6pPr>
            <a:lvl7pPr algn="l">
              <a:buNone/>
              <a:defRPr sz="1200" b="0">
                <a:solidFill>
                  <a:srgbClr val="222222"/>
                </a:solidFill>
                <a:latin typeface="Calibri" panose="020F0502020204030204"/>
                <a:ea typeface="Calibri" panose="020F0502020204030204"/>
                <a:cs typeface="Calibri" panose="020F0502020204030204"/>
              </a:defRPr>
            </a:lvl7pPr>
            <a:lvl8pPr algn="l">
              <a:buNone/>
              <a:defRPr sz="1200" b="0">
                <a:solidFill>
                  <a:srgbClr val="222222"/>
                </a:solidFill>
                <a:latin typeface="Calibri" panose="020F0502020204030204"/>
                <a:ea typeface="Calibri" panose="020F0502020204030204"/>
                <a:cs typeface="Calibri" panose="020F0502020204030204"/>
              </a:defRPr>
            </a:lvl8pPr>
            <a:lvl9pPr algn="l">
              <a:buNone/>
              <a:defRPr sz="1200" b="0">
                <a:solidFill>
                  <a:srgbClr val="222222"/>
                </a:solidFill>
                <a:latin typeface="Calibri" panose="020F0502020204030204"/>
                <a:ea typeface="Calibri" panose="020F0502020204030204"/>
                <a:cs typeface="Calibri" panose="020F0502020204030204"/>
              </a:defRPr>
            </a:lvl9pPr>
          </a:lstStyle>
          <a:p>
            <a:pPr algn="l">
              <a:buNone/>
              <a:defRPr sz="1200" b="0">
                <a:solidFill>
                  <a:srgbClr val="222222"/>
                </a:solidFill>
                <a:latin typeface="Calibri" panose="020F0502020204030204"/>
                <a:ea typeface="Calibri" panose="020F0502020204030204"/>
                <a:cs typeface="Calibri" panose="020F0502020204030204"/>
              </a:defRPr>
            </a:pPr>
            <a:r>
              <a:rPr sz="1200" b="0">
                <a:solidFill>
                  <a:srgbClr val="222222"/>
                </a:solidFill>
                <a:latin typeface="Calibri" panose="020F0502020204030204"/>
                <a:ea typeface="Calibri" panose="020F0502020204030204"/>
                <a:cs typeface="Calibri" panose="020F0502020204030204"/>
              </a:rPr>
              <a:t>Omission</a:t>
            </a:r>
            <a:endParaRPr sz="1200" b="0">
              <a:solidFill>
                <a:srgbClr val="222222"/>
              </a:solidFill>
              <a:latin typeface="Calibri" panose="020F0502020204030204"/>
              <a:ea typeface="Calibri" panose="020F0502020204030204"/>
              <a:cs typeface="Calibri" panose="020F0502020204030204"/>
            </a:endParaRPr>
          </a:p>
        </p:txBody>
      </p:sp>
      <p:sp>
        <p:nvSpPr>
          <p:cNvPr id="22" name="choice-D-circle"/>
          <p:cNvSpPr>
            <a:spLocks noGrp="1"/>
          </p:cNvSpPr>
          <p:nvPr/>
        </p:nvSpPr>
        <p:spPr>
          <a:xfrm>
            <a:off x="7667625" y="4276725"/>
            <a:ext cx="247650" cy="247650"/>
          </a:xfrm>
          <a:prstGeom prst="ellipse">
            <a:avLst/>
          </a:prstGeom>
          <a:solidFill>
            <a:srgbClr val="1C3A5E"/>
          </a:solidFill>
          <a:ln w="0">
            <a:solidFill>
              <a:srgbClr val="1C3A5E"/>
            </a:solidFill>
            <a:prstDash val="solid"/>
          </a:ln>
        </p:spPr>
      </p:sp>
      <p:sp>
        <p:nvSpPr>
          <p:cNvPr id="23" name="choice-D-letter"/>
          <p:cNvSpPr>
            <a:spLocks noGrp="1"/>
          </p:cNvSpPr>
          <p:nvPr/>
        </p:nvSpPr>
        <p:spPr>
          <a:xfrm>
            <a:off x="7667625" y="4267200"/>
            <a:ext cx="247650" cy="247650"/>
          </a:xfrm>
          <a:prstGeom prst="rect">
            <a:avLst/>
          </a:prstGeom>
          <a:noFill/>
          <a:ln w="0">
            <a:noFill/>
            <a:prstDash val="solid"/>
          </a:ln>
        </p:spPr>
        <p:txBody>
          <a:bodyPr anchor="ctr"/>
          <a:lstStyle>
            <a:defPPr algn="ctr">
              <a:defRPr sz="1050" b="1">
                <a:solidFill>
                  <a:srgbClr val="FFFFFF"/>
                </a:solidFill>
                <a:latin typeface="Calibri" panose="020F0502020204030204"/>
                <a:ea typeface="Calibri" panose="020F0502020204030204"/>
                <a:cs typeface="Calibri" panose="020F0502020204030204"/>
              </a:defRPr>
            </a:defPPr>
            <a:lvl1pPr algn="ctr">
              <a:buNone/>
              <a:defRPr sz="1050" b="1">
                <a:solidFill>
                  <a:srgbClr val="FFFFFF"/>
                </a:solidFill>
                <a:latin typeface="Calibri" panose="020F0502020204030204"/>
                <a:ea typeface="Calibri" panose="020F0502020204030204"/>
                <a:cs typeface="Calibri" panose="020F0502020204030204"/>
              </a:defRPr>
            </a:lvl1pPr>
            <a:lvl2pPr algn="ctr">
              <a:buNone/>
              <a:defRPr sz="1050" b="1">
                <a:solidFill>
                  <a:srgbClr val="FFFFFF"/>
                </a:solidFill>
                <a:latin typeface="Calibri" panose="020F0502020204030204"/>
                <a:ea typeface="Calibri" panose="020F0502020204030204"/>
                <a:cs typeface="Calibri" panose="020F0502020204030204"/>
              </a:defRPr>
            </a:lvl2pPr>
            <a:lvl3pPr algn="ctr">
              <a:buNone/>
              <a:defRPr sz="1050" b="1">
                <a:solidFill>
                  <a:srgbClr val="FFFFFF"/>
                </a:solidFill>
                <a:latin typeface="Calibri" panose="020F0502020204030204"/>
                <a:ea typeface="Calibri" panose="020F0502020204030204"/>
                <a:cs typeface="Calibri" panose="020F0502020204030204"/>
              </a:defRPr>
            </a:lvl3pPr>
            <a:lvl4pPr algn="ctr">
              <a:buNone/>
              <a:defRPr sz="1050" b="1">
                <a:solidFill>
                  <a:srgbClr val="FFFFFF"/>
                </a:solidFill>
                <a:latin typeface="Calibri" panose="020F0502020204030204"/>
                <a:ea typeface="Calibri" panose="020F0502020204030204"/>
                <a:cs typeface="Calibri" panose="020F0502020204030204"/>
              </a:defRPr>
            </a:lvl4pPr>
            <a:lvl5pPr algn="ctr">
              <a:buNone/>
              <a:defRPr sz="1050" b="1">
                <a:solidFill>
                  <a:srgbClr val="FFFFFF"/>
                </a:solidFill>
                <a:latin typeface="Calibri" panose="020F0502020204030204"/>
                <a:ea typeface="Calibri" panose="020F0502020204030204"/>
                <a:cs typeface="Calibri" panose="020F0502020204030204"/>
              </a:defRPr>
            </a:lvl5pPr>
            <a:lvl6pPr algn="ctr">
              <a:buNone/>
              <a:defRPr sz="1050" b="1">
                <a:solidFill>
                  <a:srgbClr val="FFFFFF"/>
                </a:solidFill>
                <a:latin typeface="Calibri" panose="020F0502020204030204"/>
                <a:ea typeface="Calibri" panose="020F0502020204030204"/>
                <a:cs typeface="Calibri" panose="020F0502020204030204"/>
              </a:defRPr>
            </a:lvl6pPr>
            <a:lvl7pPr algn="ctr">
              <a:buNone/>
              <a:defRPr sz="1050" b="1">
                <a:solidFill>
                  <a:srgbClr val="FFFFFF"/>
                </a:solidFill>
                <a:latin typeface="Calibri" panose="020F0502020204030204"/>
                <a:ea typeface="Calibri" panose="020F0502020204030204"/>
                <a:cs typeface="Calibri" panose="020F0502020204030204"/>
              </a:defRPr>
            </a:lvl7pPr>
            <a:lvl8pPr algn="ctr">
              <a:buNone/>
              <a:defRPr sz="1050" b="1">
                <a:solidFill>
                  <a:srgbClr val="FFFFFF"/>
                </a:solidFill>
                <a:latin typeface="Calibri" panose="020F0502020204030204"/>
                <a:ea typeface="Calibri" panose="020F0502020204030204"/>
                <a:cs typeface="Calibri" panose="020F0502020204030204"/>
              </a:defRPr>
            </a:lvl8pPr>
            <a:lvl9pPr algn="ctr">
              <a:buNone/>
              <a:defRPr sz="1050" b="1">
                <a:solidFill>
                  <a:srgbClr val="FFFFFF"/>
                </a:solidFill>
                <a:latin typeface="Calibri" panose="020F0502020204030204"/>
                <a:ea typeface="Calibri" panose="020F0502020204030204"/>
                <a:cs typeface="Calibri" panose="020F0502020204030204"/>
              </a:defRPr>
            </a:lvl9pPr>
          </a:lstStyle>
          <a:p>
            <a:pPr algn="ctr">
              <a:buNone/>
              <a:defRPr sz="1050" b="1">
                <a:solidFill>
                  <a:srgbClr val="FFFFFF"/>
                </a:solidFill>
                <a:latin typeface="Calibri" panose="020F0502020204030204"/>
                <a:ea typeface="Calibri" panose="020F0502020204030204"/>
                <a:cs typeface="Calibri" panose="020F0502020204030204"/>
              </a:defRPr>
            </a:pPr>
            <a:r>
              <a:rPr sz="1050" b="1">
                <a:solidFill>
                  <a:srgbClr val="FFFFFF"/>
                </a:solidFill>
                <a:latin typeface="Calibri" panose="020F0502020204030204"/>
                <a:ea typeface="Calibri" panose="020F0502020204030204"/>
                <a:cs typeface="Calibri" panose="020F0502020204030204"/>
              </a:rPr>
              <a:t>D</a:t>
            </a:r>
            <a:endParaRPr sz="1050" b="1">
              <a:solidFill>
                <a:srgbClr val="FFFFFF"/>
              </a:solidFill>
              <a:latin typeface="Calibri" panose="020F0502020204030204"/>
              <a:ea typeface="Calibri" panose="020F0502020204030204"/>
              <a:cs typeface="Calibri" panose="020F0502020204030204"/>
            </a:endParaRPr>
          </a:p>
        </p:txBody>
      </p:sp>
      <p:sp>
        <p:nvSpPr>
          <p:cNvPr id="24" name="choice-D-label"/>
          <p:cNvSpPr>
            <a:spLocks noGrp="1"/>
          </p:cNvSpPr>
          <p:nvPr/>
        </p:nvSpPr>
        <p:spPr>
          <a:xfrm>
            <a:off x="8029575" y="4238625"/>
            <a:ext cx="3495675" cy="323850"/>
          </a:xfrm>
          <a:prstGeom prst="rect">
            <a:avLst/>
          </a:prstGeom>
          <a:noFill/>
          <a:ln w="0">
            <a:noFill/>
            <a:prstDash val="solid"/>
          </a:ln>
        </p:spPr>
        <p:txBody>
          <a:bodyPr anchor="ctr"/>
          <a:lstStyle>
            <a:defPPr algn="l">
              <a:defRPr sz="1200" b="0">
                <a:solidFill>
                  <a:srgbClr val="222222"/>
                </a:solidFill>
                <a:latin typeface="Calibri" panose="020F0502020204030204"/>
                <a:ea typeface="Calibri" panose="020F0502020204030204"/>
                <a:cs typeface="Calibri" panose="020F0502020204030204"/>
              </a:defRPr>
            </a:defPPr>
            <a:lvl1pPr algn="l">
              <a:buNone/>
              <a:defRPr sz="1200" b="0">
                <a:solidFill>
                  <a:srgbClr val="222222"/>
                </a:solidFill>
                <a:latin typeface="Calibri" panose="020F0502020204030204"/>
                <a:ea typeface="Calibri" panose="020F0502020204030204"/>
                <a:cs typeface="Calibri" panose="020F0502020204030204"/>
              </a:defRPr>
            </a:lvl1pPr>
            <a:lvl2pPr algn="l">
              <a:buNone/>
              <a:defRPr sz="1200" b="0">
                <a:solidFill>
                  <a:srgbClr val="222222"/>
                </a:solidFill>
                <a:latin typeface="Calibri" panose="020F0502020204030204"/>
                <a:ea typeface="Calibri" panose="020F0502020204030204"/>
                <a:cs typeface="Calibri" panose="020F0502020204030204"/>
              </a:defRPr>
            </a:lvl2pPr>
            <a:lvl3pPr algn="l">
              <a:buNone/>
              <a:defRPr sz="1200" b="0">
                <a:solidFill>
                  <a:srgbClr val="222222"/>
                </a:solidFill>
                <a:latin typeface="Calibri" panose="020F0502020204030204"/>
                <a:ea typeface="Calibri" panose="020F0502020204030204"/>
                <a:cs typeface="Calibri" panose="020F0502020204030204"/>
              </a:defRPr>
            </a:lvl3pPr>
            <a:lvl4pPr algn="l">
              <a:buNone/>
              <a:defRPr sz="1200" b="0">
                <a:solidFill>
                  <a:srgbClr val="222222"/>
                </a:solidFill>
                <a:latin typeface="Calibri" panose="020F0502020204030204"/>
                <a:ea typeface="Calibri" panose="020F0502020204030204"/>
                <a:cs typeface="Calibri" panose="020F0502020204030204"/>
              </a:defRPr>
            </a:lvl4pPr>
            <a:lvl5pPr algn="l">
              <a:buNone/>
              <a:defRPr sz="1200" b="0">
                <a:solidFill>
                  <a:srgbClr val="222222"/>
                </a:solidFill>
                <a:latin typeface="Calibri" panose="020F0502020204030204"/>
                <a:ea typeface="Calibri" panose="020F0502020204030204"/>
                <a:cs typeface="Calibri" panose="020F0502020204030204"/>
              </a:defRPr>
            </a:lvl5pPr>
            <a:lvl6pPr algn="l">
              <a:buNone/>
              <a:defRPr sz="1200" b="0">
                <a:solidFill>
                  <a:srgbClr val="222222"/>
                </a:solidFill>
                <a:latin typeface="Calibri" panose="020F0502020204030204"/>
                <a:ea typeface="Calibri" panose="020F0502020204030204"/>
                <a:cs typeface="Calibri" panose="020F0502020204030204"/>
              </a:defRPr>
            </a:lvl6pPr>
            <a:lvl7pPr algn="l">
              <a:buNone/>
              <a:defRPr sz="1200" b="0">
                <a:solidFill>
                  <a:srgbClr val="222222"/>
                </a:solidFill>
                <a:latin typeface="Calibri" panose="020F0502020204030204"/>
                <a:ea typeface="Calibri" panose="020F0502020204030204"/>
                <a:cs typeface="Calibri" panose="020F0502020204030204"/>
              </a:defRPr>
            </a:lvl7pPr>
            <a:lvl8pPr algn="l">
              <a:buNone/>
              <a:defRPr sz="1200" b="0">
                <a:solidFill>
                  <a:srgbClr val="222222"/>
                </a:solidFill>
                <a:latin typeface="Calibri" panose="020F0502020204030204"/>
                <a:ea typeface="Calibri" panose="020F0502020204030204"/>
                <a:cs typeface="Calibri" panose="020F0502020204030204"/>
              </a:defRPr>
            </a:lvl8pPr>
            <a:lvl9pPr algn="l">
              <a:buNone/>
              <a:defRPr sz="1200" b="0">
                <a:solidFill>
                  <a:srgbClr val="222222"/>
                </a:solidFill>
                <a:latin typeface="Calibri" panose="020F0502020204030204"/>
                <a:ea typeface="Calibri" panose="020F0502020204030204"/>
                <a:cs typeface="Calibri" panose="020F0502020204030204"/>
              </a:defRPr>
            </a:lvl9pPr>
          </a:lstStyle>
          <a:p>
            <a:pPr algn="l">
              <a:buNone/>
              <a:defRPr sz="1200" b="0">
                <a:solidFill>
                  <a:srgbClr val="222222"/>
                </a:solidFill>
                <a:latin typeface="Calibri" panose="020F0502020204030204"/>
                <a:ea typeface="Calibri" panose="020F0502020204030204"/>
                <a:cs typeface="Calibri" panose="020F0502020204030204"/>
              </a:defRPr>
            </a:pPr>
            <a:r>
              <a:rPr sz="1200" b="0">
                <a:solidFill>
                  <a:srgbClr val="222222"/>
                </a:solidFill>
                <a:latin typeface="Calibri" panose="020F0502020204030204"/>
                <a:ea typeface="Calibri" panose="020F0502020204030204"/>
                <a:cs typeface="Calibri" panose="020F0502020204030204"/>
              </a:rPr>
              <a:t>Misleading communication</a:t>
            </a:r>
            <a:endParaRPr sz="1200" b="0">
              <a:solidFill>
                <a:srgbClr val="222222"/>
              </a:solidFill>
              <a:latin typeface="Calibri" panose="020F0502020204030204"/>
              <a:ea typeface="Calibri" panose="020F0502020204030204"/>
              <a:cs typeface="Calibri" panose="020F0502020204030204"/>
            </a:endParaRPr>
          </a:p>
        </p:txBody>
      </p:sp>
      <p:sp>
        <p:nvSpPr>
          <p:cNvPr id="25" name="choice-E-circle"/>
          <p:cNvSpPr>
            <a:spLocks noGrp="1"/>
          </p:cNvSpPr>
          <p:nvPr/>
        </p:nvSpPr>
        <p:spPr>
          <a:xfrm>
            <a:off x="7667625" y="4648200"/>
            <a:ext cx="247650" cy="247650"/>
          </a:xfrm>
          <a:prstGeom prst="ellipse">
            <a:avLst/>
          </a:prstGeom>
          <a:solidFill>
            <a:srgbClr val="1C3A5E"/>
          </a:solidFill>
          <a:ln w="0">
            <a:solidFill>
              <a:srgbClr val="1C3A5E"/>
            </a:solidFill>
            <a:prstDash val="solid"/>
          </a:ln>
        </p:spPr>
      </p:sp>
      <p:sp>
        <p:nvSpPr>
          <p:cNvPr id="26" name="choice-E-letter"/>
          <p:cNvSpPr>
            <a:spLocks noGrp="1"/>
          </p:cNvSpPr>
          <p:nvPr/>
        </p:nvSpPr>
        <p:spPr>
          <a:xfrm>
            <a:off x="7667625" y="4638675"/>
            <a:ext cx="247650" cy="247650"/>
          </a:xfrm>
          <a:prstGeom prst="rect">
            <a:avLst/>
          </a:prstGeom>
          <a:noFill/>
          <a:ln w="0">
            <a:noFill/>
            <a:prstDash val="solid"/>
          </a:ln>
        </p:spPr>
        <p:txBody>
          <a:bodyPr anchor="ctr"/>
          <a:lstStyle>
            <a:defPPr algn="ctr">
              <a:defRPr sz="1050" b="1">
                <a:solidFill>
                  <a:srgbClr val="FFFFFF"/>
                </a:solidFill>
                <a:latin typeface="Calibri" panose="020F0502020204030204"/>
                <a:ea typeface="Calibri" panose="020F0502020204030204"/>
                <a:cs typeface="Calibri" panose="020F0502020204030204"/>
              </a:defRPr>
            </a:defPPr>
            <a:lvl1pPr algn="ctr">
              <a:buNone/>
              <a:defRPr sz="1050" b="1">
                <a:solidFill>
                  <a:srgbClr val="FFFFFF"/>
                </a:solidFill>
                <a:latin typeface="Calibri" panose="020F0502020204030204"/>
                <a:ea typeface="Calibri" panose="020F0502020204030204"/>
                <a:cs typeface="Calibri" panose="020F0502020204030204"/>
              </a:defRPr>
            </a:lvl1pPr>
            <a:lvl2pPr algn="ctr">
              <a:buNone/>
              <a:defRPr sz="1050" b="1">
                <a:solidFill>
                  <a:srgbClr val="FFFFFF"/>
                </a:solidFill>
                <a:latin typeface="Calibri" panose="020F0502020204030204"/>
                <a:ea typeface="Calibri" panose="020F0502020204030204"/>
                <a:cs typeface="Calibri" panose="020F0502020204030204"/>
              </a:defRPr>
            </a:lvl2pPr>
            <a:lvl3pPr algn="ctr">
              <a:buNone/>
              <a:defRPr sz="1050" b="1">
                <a:solidFill>
                  <a:srgbClr val="FFFFFF"/>
                </a:solidFill>
                <a:latin typeface="Calibri" panose="020F0502020204030204"/>
                <a:ea typeface="Calibri" panose="020F0502020204030204"/>
                <a:cs typeface="Calibri" panose="020F0502020204030204"/>
              </a:defRPr>
            </a:lvl3pPr>
            <a:lvl4pPr algn="ctr">
              <a:buNone/>
              <a:defRPr sz="1050" b="1">
                <a:solidFill>
                  <a:srgbClr val="FFFFFF"/>
                </a:solidFill>
                <a:latin typeface="Calibri" panose="020F0502020204030204"/>
                <a:ea typeface="Calibri" panose="020F0502020204030204"/>
                <a:cs typeface="Calibri" panose="020F0502020204030204"/>
              </a:defRPr>
            </a:lvl4pPr>
            <a:lvl5pPr algn="ctr">
              <a:buNone/>
              <a:defRPr sz="1050" b="1">
                <a:solidFill>
                  <a:srgbClr val="FFFFFF"/>
                </a:solidFill>
                <a:latin typeface="Calibri" panose="020F0502020204030204"/>
                <a:ea typeface="Calibri" panose="020F0502020204030204"/>
                <a:cs typeface="Calibri" panose="020F0502020204030204"/>
              </a:defRPr>
            </a:lvl5pPr>
            <a:lvl6pPr algn="ctr">
              <a:buNone/>
              <a:defRPr sz="1050" b="1">
                <a:solidFill>
                  <a:srgbClr val="FFFFFF"/>
                </a:solidFill>
                <a:latin typeface="Calibri" panose="020F0502020204030204"/>
                <a:ea typeface="Calibri" panose="020F0502020204030204"/>
                <a:cs typeface="Calibri" panose="020F0502020204030204"/>
              </a:defRPr>
            </a:lvl6pPr>
            <a:lvl7pPr algn="ctr">
              <a:buNone/>
              <a:defRPr sz="1050" b="1">
                <a:solidFill>
                  <a:srgbClr val="FFFFFF"/>
                </a:solidFill>
                <a:latin typeface="Calibri" panose="020F0502020204030204"/>
                <a:ea typeface="Calibri" panose="020F0502020204030204"/>
                <a:cs typeface="Calibri" panose="020F0502020204030204"/>
              </a:defRPr>
            </a:lvl7pPr>
            <a:lvl8pPr algn="ctr">
              <a:buNone/>
              <a:defRPr sz="1050" b="1">
                <a:solidFill>
                  <a:srgbClr val="FFFFFF"/>
                </a:solidFill>
                <a:latin typeface="Calibri" panose="020F0502020204030204"/>
                <a:ea typeface="Calibri" panose="020F0502020204030204"/>
                <a:cs typeface="Calibri" panose="020F0502020204030204"/>
              </a:defRPr>
            </a:lvl8pPr>
            <a:lvl9pPr algn="ctr">
              <a:buNone/>
              <a:defRPr sz="1050" b="1">
                <a:solidFill>
                  <a:srgbClr val="FFFFFF"/>
                </a:solidFill>
                <a:latin typeface="Calibri" panose="020F0502020204030204"/>
                <a:ea typeface="Calibri" panose="020F0502020204030204"/>
                <a:cs typeface="Calibri" panose="020F0502020204030204"/>
              </a:defRPr>
            </a:lvl9pPr>
          </a:lstStyle>
          <a:p>
            <a:pPr algn="ctr">
              <a:buNone/>
              <a:defRPr sz="1050" b="1">
                <a:solidFill>
                  <a:srgbClr val="FFFFFF"/>
                </a:solidFill>
                <a:latin typeface="Calibri" panose="020F0502020204030204"/>
                <a:ea typeface="Calibri" panose="020F0502020204030204"/>
                <a:cs typeface="Calibri" panose="020F0502020204030204"/>
              </a:defRPr>
            </a:pPr>
            <a:r>
              <a:rPr sz="1050" b="1">
                <a:solidFill>
                  <a:srgbClr val="FFFFFF"/>
                </a:solidFill>
                <a:latin typeface="Calibri" panose="020F0502020204030204"/>
                <a:ea typeface="Calibri" panose="020F0502020204030204"/>
                <a:cs typeface="Calibri" panose="020F0502020204030204"/>
              </a:rPr>
              <a:t>E</a:t>
            </a:r>
            <a:endParaRPr sz="1050" b="1">
              <a:solidFill>
                <a:srgbClr val="FFFFFF"/>
              </a:solidFill>
              <a:latin typeface="Calibri" panose="020F0502020204030204"/>
              <a:ea typeface="Calibri" panose="020F0502020204030204"/>
              <a:cs typeface="Calibri" panose="020F0502020204030204"/>
            </a:endParaRPr>
          </a:p>
        </p:txBody>
      </p:sp>
      <p:sp>
        <p:nvSpPr>
          <p:cNvPr id="27" name="choice-E-label"/>
          <p:cNvSpPr>
            <a:spLocks noGrp="1"/>
          </p:cNvSpPr>
          <p:nvPr/>
        </p:nvSpPr>
        <p:spPr>
          <a:xfrm>
            <a:off x="8029575" y="4610100"/>
            <a:ext cx="3495675" cy="323850"/>
          </a:xfrm>
          <a:prstGeom prst="rect">
            <a:avLst/>
          </a:prstGeom>
          <a:noFill/>
          <a:ln w="0">
            <a:noFill/>
            <a:prstDash val="solid"/>
          </a:ln>
        </p:spPr>
        <p:txBody>
          <a:bodyPr anchor="ctr"/>
          <a:lstStyle>
            <a:defPPr algn="l">
              <a:defRPr sz="1200" b="0">
                <a:solidFill>
                  <a:srgbClr val="222222"/>
                </a:solidFill>
                <a:latin typeface="Calibri" panose="020F0502020204030204"/>
                <a:ea typeface="Calibri" panose="020F0502020204030204"/>
                <a:cs typeface="Calibri" panose="020F0502020204030204"/>
              </a:defRPr>
            </a:defPPr>
            <a:lvl1pPr algn="l">
              <a:buNone/>
              <a:defRPr sz="1200" b="0">
                <a:solidFill>
                  <a:srgbClr val="222222"/>
                </a:solidFill>
                <a:latin typeface="Calibri" panose="020F0502020204030204"/>
                <a:ea typeface="Calibri" panose="020F0502020204030204"/>
                <a:cs typeface="Calibri" panose="020F0502020204030204"/>
              </a:defRPr>
            </a:lvl1pPr>
            <a:lvl2pPr algn="l">
              <a:buNone/>
              <a:defRPr sz="1200" b="0">
                <a:solidFill>
                  <a:srgbClr val="222222"/>
                </a:solidFill>
                <a:latin typeface="Calibri" panose="020F0502020204030204"/>
                <a:ea typeface="Calibri" panose="020F0502020204030204"/>
                <a:cs typeface="Calibri" panose="020F0502020204030204"/>
              </a:defRPr>
            </a:lvl2pPr>
            <a:lvl3pPr algn="l">
              <a:buNone/>
              <a:defRPr sz="1200" b="0">
                <a:solidFill>
                  <a:srgbClr val="222222"/>
                </a:solidFill>
                <a:latin typeface="Calibri" panose="020F0502020204030204"/>
                <a:ea typeface="Calibri" panose="020F0502020204030204"/>
                <a:cs typeface="Calibri" panose="020F0502020204030204"/>
              </a:defRPr>
            </a:lvl3pPr>
            <a:lvl4pPr algn="l">
              <a:buNone/>
              <a:defRPr sz="1200" b="0">
                <a:solidFill>
                  <a:srgbClr val="222222"/>
                </a:solidFill>
                <a:latin typeface="Calibri" panose="020F0502020204030204"/>
                <a:ea typeface="Calibri" panose="020F0502020204030204"/>
                <a:cs typeface="Calibri" panose="020F0502020204030204"/>
              </a:defRPr>
            </a:lvl4pPr>
            <a:lvl5pPr algn="l">
              <a:buNone/>
              <a:defRPr sz="1200" b="0">
                <a:solidFill>
                  <a:srgbClr val="222222"/>
                </a:solidFill>
                <a:latin typeface="Calibri" panose="020F0502020204030204"/>
                <a:ea typeface="Calibri" panose="020F0502020204030204"/>
                <a:cs typeface="Calibri" panose="020F0502020204030204"/>
              </a:defRPr>
            </a:lvl5pPr>
            <a:lvl6pPr algn="l">
              <a:buNone/>
              <a:defRPr sz="1200" b="0">
                <a:solidFill>
                  <a:srgbClr val="222222"/>
                </a:solidFill>
                <a:latin typeface="Calibri" panose="020F0502020204030204"/>
                <a:ea typeface="Calibri" panose="020F0502020204030204"/>
                <a:cs typeface="Calibri" panose="020F0502020204030204"/>
              </a:defRPr>
            </a:lvl6pPr>
            <a:lvl7pPr algn="l">
              <a:buNone/>
              <a:defRPr sz="1200" b="0">
                <a:solidFill>
                  <a:srgbClr val="222222"/>
                </a:solidFill>
                <a:latin typeface="Calibri" panose="020F0502020204030204"/>
                <a:ea typeface="Calibri" panose="020F0502020204030204"/>
                <a:cs typeface="Calibri" panose="020F0502020204030204"/>
              </a:defRPr>
            </a:lvl7pPr>
            <a:lvl8pPr algn="l">
              <a:buNone/>
              <a:defRPr sz="1200" b="0">
                <a:solidFill>
                  <a:srgbClr val="222222"/>
                </a:solidFill>
                <a:latin typeface="Calibri" panose="020F0502020204030204"/>
                <a:ea typeface="Calibri" panose="020F0502020204030204"/>
                <a:cs typeface="Calibri" panose="020F0502020204030204"/>
              </a:defRPr>
            </a:lvl8pPr>
            <a:lvl9pPr algn="l">
              <a:buNone/>
              <a:defRPr sz="1200" b="0">
                <a:solidFill>
                  <a:srgbClr val="222222"/>
                </a:solidFill>
                <a:latin typeface="Calibri" panose="020F0502020204030204"/>
                <a:ea typeface="Calibri" panose="020F0502020204030204"/>
                <a:cs typeface="Calibri" panose="020F0502020204030204"/>
              </a:defRPr>
            </a:lvl9pPr>
          </a:lstStyle>
          <a:p>
            <a:pPr algn="l">
              <a:buNone/>
              <a:defRPr sz="1200" b="0">
                <a:solidFill>
                  <a:srgbClr val="222222"/>
                </a:solidFill>
                <a:latin typeface="Calibri" panose="020F0502020204030204"/>
                <a:ea typeface="Calibri" panose="020F0502020204030204"/>
                <a:cs typeface="Calibri" panose="020F0502020204030204"/>
              </a:defRPr>
            </a:pPr>
            <a:r>
              <a:rPr sz="1200" b="0">
                <a:solidFill>
                  <a:srgbClr val="222222"/>
                </a:solidFill>
                <a:latin typeface="Calibri" panose="020F0502020204030204"/>
                <a:ea typeface="Calibri" panose="020F0502020204030204"/>
                <a:cs typeface="Calibri" panose="020F0502020204030204"/>
              </a:rPr>
              <a:t>Deliberate deception</a:t>
            </a:r>
            <a:endParaRPr sz="1200" b="0">
              <a:solidFill>
                <a:srgbClr val="222222"/>
              </a:solidFill>
              <a:latin typeface="Calibri" panose="020F0502020204030204"/>
              <a:ea typeface="Calibri" panose="020F0502020204030204"/>
              <a:cs typeface="Calibri" panose="020F0502020204030204"/>
            </a:endParaRPr>
          </a:p>
        </p:txBody>
      </p:sp>
      <p:sp>
        <p:nvSpPr>
          <p:cNvPr id="28" name="choice-F-circle"/>
          <p:cNvSpPr>
            <a:spLocks noGrp="1"/>
          </p:cNvSpPr>
          <p:nvPr/>
        </p:nvSpPr>
        <p:spPr>
          <a:xfrm>
            <a:off x="7667625" y="5019675"/>
            <a:ext cx="247650" cy="247650"/>
          </a:xfrm>
          <a:prstGeom prst="ellipse">
            <a:avLst/>
          </a:prstGeom>
          <a:solidFill>
            <a:srgbClr val="1C3A5E"/>
          </a:solidFill>
          <a:ln w="0">
            <a:solidFill>
              <a:srgbClr val="1C3A5E"/>
            </a:solidFill>
            <a:prstDash val="solid"/>
          </a:ln>
        </p:spPr>
      </p:sp>
      <p:sp>
        <p:nvSpPr>
          <p:cNvPr id="29" name="choice-F-letter"/>
          <p:cNvSpPr>
            <a:spLocks noGrp="1"/>
          </p:cNvSpPr>
          <p:nvPr/>
        </p:nvSpPr>
        <p:spPr>
          <a:xfrm>
            <a:off x="7667625" y="5010150"/>
            <a:ext cx="247650" cy="247650"/>
          </a:xfrm>
          <a:prstGeom prst="rect">
            <a:avLst/>
          </a:prstGeom>
          <a:noFill/>
          <a:ln w="0">
            <a:noFill/>
            <a:prstDash val="solid"/>
          </a:ln>
        </p:spPr>
        <p:txBody>
          <a:bodyPr anchor="ctr"/>
          <a:lstStyle>
            <a:defPPr algn="ctr">
              <a:defRPr sz="1050" b="1">
                <a:solidFill>
                  <a:srgbClr val="FFFFFF"/>
                </a:solidFill>
                <a:latin typeface="Calibri" panose="020F0502020204030204"/>
                <a:ea typeface="Calibri" panose="020F0502020204030204"/>
                <a:cs typeface="Calibri" panose="020F0502020204030204"/>
              </a:defRPr>
            </a:defPPr>
            <a:lvl1pPr algn="ctr">
              <a:buNone/>
              <a:defRPr sz="1050" b="1">
                <a:solidFill>
                  <a:srgbClr val="FFFFFF"/>
                </a:solidFill>
                <a:latin typeface="Calibri" panose="020F0502020204030204"/>
                <a:ea typeface="Calibri" panose="020F0502020204030204"/>
                <a:cs typeface="Calibri" panose="020F0502020204030204"/>
              </a:defRPr>
            </a:lvl1pPr>
            <a:lvl2pPr algn="ctr">
              <a:buNone/>
              <a:defRPr sz="1050" b="1">
                <a:solidFill>
                  <a:srgbClr val="FFFFFF"/>
                </a:solidFill>
                <a:latin typeface="Calibri" panose="020F0502020204030204"/>
                <a:ea typeface="Calibri" panose="020F0502020204030204"/>
                <a:cs typeface="Calibri" panose="020F0502020204030204"/>
              </a:defRPr>
            </a:lvl2pPr>
            <a:lvl3pPr algn="ctr">
              <a:buNone/>
              <a:defRPr sz="1050" b="1">
                <a:solidFill>
                  <a:srgbClr val="FFFFFF"/>
                </a:solidFill>
                <a:latin typeface="Calibri" panose="020F0502020204030204"/>
                <a:ea typeface="Calibri" panose="020F0502020204030204"/>
                <a:cs typeface="Calibri" panose="020F0502020204030204"/>
              </a:defRPr>
            </a:lvl3pPr>
            <a:lvl4pPr algn="ctr">
              <a:buNone/>
              <a:defRPr sz="1050" b="1">
                <a:solidFill>
                  <a:srgbClr val="FFFFFF"/>
                </a:solidFill>
                <a:latin typeface="Calibri" panose="020F0502020204030204"/>
                <a:ea typeface="Calibri" panose="020F0502020204030204"/>
                <a:cs typeface="Calibri" panose="020F0502020204030204"/>
              </a:defRPr>
            </a:lvl4pPr>
            <a:lvl5pPr algn="ctr">
              <a:buNone/>
              <a:defRPr sz="1050" b="1">
                <a:solidFill>
                  <a:srgbClr val="FFFFFF"/>
                </a:solidFill>
                <a:latin typeface="Calibri" panose="020F0502020204030204"/>
                <a:ea typeface="Calibri" panose="020F0502020204030204"/>
                <a:cs typeface="Calibri" panose="020F0502020204030204"/>
              </a:defRPr>
            </a:lvl5pPr>
            <a:lvl6pPr algn="ctr">
              <a:buNone/>
              <a:defRPr sz="1050" b="1">
                <a:solidFill>
                  <a:srgbClr val="FFFFFF"/>
                </a:solidFill>
                <a:latin typeface="Calibri" panose="020F0502020204030204"/>
                <a:ea typeface="Calibri" panose="020F0502020204030204"/>
                <a:cs typeface="Calibri" panose="020F0502020204030204"/>
              </a:defRPr>
            </a:lvl6pPr>
            <a:lvl7pPr algn="ctr">
              <a:buNone/>
              <a:defRPr sz="1050" b="1">
                <a:solidFill>
                  <a:srgbClr val="FFFFFF"/>
                </a:solidFill>
                <a:latin typeface="Calibri" panose="020F0502020204030204"/>
                <a:ea typeface="Calibri" panose="020F0502020204030204"/>
                <a:cs typeface="Calibri" panose="020F0502020204030204"/>
              </a:defRPr>
            </a:lvl7pPr>
            <a:lvl8pPr algn="ctr">
              <a:buNone/>
              <a:defRPr sz="1050" b="1">
                <a:solidFill>
                  <a:srgbClr val="FFFFFF"/>
                </a:solidFill>
                <a:latin typeface="Calibri" panose="020F0502020204030204"/>
                <a:ea typeface="Calibri" panose="020F0502020204030204"/>
                <a:cs typeface="Calibri" panose="020F0502020204030204"/>
              </a:defRPr>
            </a:lvl8pPr>
            <a:lvl9pPr algn="ctr">
              <a:buNone/>
              <a:defRPr sz="1050" b="1">
                <a:solidFill>
                  <a:srgbClr val="FFFFFF"/>
                </a:solidFill>
                <a:latin typeface="Calibri" panose="020F0502020204030204"/>
                <a:ea typeface="Calibri" panose="020F0502020204030204"/>
                <a:cs typeface="Calibri" panose="020F0502020204030204"/>
              </a:defRPr>
            </a:lvl9pPr>
          </a:lstStyle>
          <a:p>
            <a:pPr algn="ctr">
              <a:buNone/>
              <a:defRPr sz="1050" b="1">
                <a:solidFill>
                  <a:srgbClr val="FFFFFF"/>
                </a:solidFill>
                <a:latin typeface="Calibri" panose="020F0502020204030204"/>
                <a:ea typeface="Calibri" panose="020F0502020204030204"/>
                <a:cs typeface="Calibri" panose="020F0502020204030204"/>
              </a:defRPr>
            </a:pPr>
            <a:r>
              <a:rPr sz="1050" b="1">
                <a:solidFill>
                  <a:srgbClr val="FFFFFF"/>
                </a:solidFill>
                <a:latin typeface="Calibri" panose="020F0502020204030204"/>
                <a:ea typeface="Calibri" panose="020F0502020204030204"/>
                <a:cs typeface="Calibri" panose="020F0502020204030204"/>
              </a:rPr>
              <a:t>F</a:t>
            </a:r>
            <a:endParaRPr sz="1050" b="1">
              <a:solidFill>
                <a:srgbClr val="FFFFFF"/>
              </a:solidFill>
              <a:latin typeface="Calibri" panose="020F0502020204030204"/>
              <a:ea typeface="Calibri" panose="020F0502020204030204"/>
              <a:cs typeface="Calibri" panose="020F0502020204030204"/>
            </a:endParaRPr>
          </a:p>
        </p:txBody>
      </p:sp>
      <p:sp>
        <p:nvSpPr>
          <p:cNvPr id="30" name="choice-F-label"/>
          <p:cNvSpPr>
            <a:spLocks noGrp="1"/>
          </p:cNvSpPr>
          <p:nvPr/>
        </p:nvSpPr>
        <p:spPr>
          <a:xfrm>
            <a:off x="8029575" y="4981575"/>
            <a:ext cx="3495675" cy="323850"/>
          </a:xfrm>
          <a:prstGeom prst="rect">
            <a:avLst/>
          </a:prstGeom>
          <a:noFill/>
          <a:ln w="0">
            <a:noFill/>
            <a:prstDash val="solid"/>
          </a:ln>
        </p:spPr>
        <p:txBody>
          <a:bodyPr anchor="ctr"/>
          <a:lstStyle>
            <a:defPPr algn="l">
              <a:defRPr sz="1200" b="0">
                <a:solidFill>
                  <a:srgbClr val="222222"/>
                </a:solidFill>
                <a:latin typeface="Calibri" panose="020F0502020204030204"/>
                <a:ea typeface="Calibri" panose="020F0502020204030204"/>
                <a:cs typeface="Calibri" panose="020F0502020204030204"/>
              </a:defRPr>
            </a:defPPr>
            <a:lvl1pPr algn="l">
              <a:buNone/>
              <a:defRPr sz="1200" b="0">
                <a:solidFill>
                  <a:srgbClr val="222222"/>
                </a:solidFill>
                <a:latin typeface="Calibri" panose="020F0502020204030204"/>
                <a:ea typeface="Calibri" panose="020F0502020204030204"/>
                <a:cs typeface="Calibri" panose="020F0502020204030204"/>
              </a:defRPr>
            </a:lvl1pPr>
            <a:lvl2pPr algn="l">
              <a:buNone/>
              <a:defRPr sz="1200" b="0">
                <a:solidFill>
                  <a:srgbClr val="222222"/>
                </a:solidFill>
                <a:latin typeface="Calibri" panose="020F0502020204030204"/>
                <a:ea typeface="Calibri" panose="020F0502020204030204"/>
                <a:cs typeface="Calibri" panose="020F0502020204030204"/>
              </a:defRPr>
            </a:lvl2pPr>
            <a:lvl3pPr algn="l">
              <a:buNone/>
              <a:defRPr sz="1200" b="0">
                <a:solidFill>
                  <a:srgbClr val="222222"/>
                </a:solidFill>
                <a:latin typeface="Calibri" panose="020F0502020204030204"/>
                <a:ea typeface="Calibri" panose="020F0502020204030204"/>
                <a:cs typeface="Calibri" panose="020F0502020204030204"/>
              </a:defRPr>
            </a:lvl3pPr>
            <a:lvl4pPr algn="l">
              <a:buNone/>
              <a:defRPr sz="1200" b="0">
                <a:solidFill>
                  <a:srgbClr val="222222"/>
                </a:solidFill>
                <a:latin typeface="Calibri" panose="020F0502020204030204"/>
                <a:ea typeface="Calibri" panose="020F0502020204030204"/>
                <a:cs typeface="Calibri" panose="020F0502020204030204"/>
              </a:defRPr>
            </a:lvl4pPr>
            <a:lvl5pPr algn="l">
              <a:buNone/>
              <a:defRPr sz="1200" b="0">
                <a:solidFill>
                  <a:srgbClr val="222222"/>
                </a:solidFill>
                <a:latin typeface="Calibri" panose="020F0502020204030204"/>
                <a:ea typeface="Calibri" panose="020F0502020204030204"/>
                <a:cs typeface="Calibri" panose="020F0502020204030204"/>
              </a:defRPr>
            </a:lvl5pPr>
            <a:lvl6pPr algn="l">
              <a:buNone/>
              <a:defRPr sz="1200" b="0">
                <a:solidFill>
                  <a:srgbClr val="222222"/>
                </a:solidFill>
                <a:latin typeface="Calibri" panose="020F0502020204030204"/>
                <a:ea typeface="Calibri" panose="020F0502020204030204"/>
                <a:cs typeface="Calibri" panose="020F0502020204030204"/>
              </a:defRPr>
            </a:lvl6pPr>
            <a:lvl7pPr algn="l">
              <a:buNone/>
              <a:defRPr sz="1200" b="0">
                <a:solidFill>
                  <a:srgbClr val="222222"/>
                </a:solidFill>
                <a:latin typeface="Calibri" panose="020F0502020204030204"/>
                <a:ea typeface="Calibri" panose="020F0502020204030204"/>
                <a:cs typeface="Calibri" panose="020F0502020204030204"/>
              </a:defRPr>
            </a:lvl7pPr>
            <a:lvl8pPr algn="l">
              <a:buNone/>
              <a:defRPr sz="1200" b="0">
                <a:solidFill>
                  <a:srgbClr val="222222"/>
                </a:solidFill>
                <a:latin typeface="Calibri" panose="020F0502020204030204"/>
                <a:ea typeface="Calibri" panose="020F0502020204030204"/>
                <a:cs typeface="Calibri" panose="020F0502020204030204"/>
              </a:defRPr>
            </a:lvl8pPr>
            <a:lvl9pPr algn="l">
              <a:buNone/>
              <a:defRPr sz="1200" b="0">
                <a:solidFill>
                  <a:srgbClr val="222222"/>
                </a:solidFill>
                <a:latin typeface="Calibri" panose="020F0502020204030204"/>
                <a:ea typeface="Calibri" panose="020F0502020204030204"/>
                <a:cs typeface="Calibri" panose="020F0502020204030204"/>
              </a:defRPr>
            </a:lvl9pPr>
          </a:lstStyle>
          <a:p>
            <a:pPr algn="l">
              <a:buNone/>
              <a:defRPr sz="1200" b="0">
                <a:solidFill>
                  <a:srgbClr val="222222"/>
                </a:solidFill>
                <a:latin typeface="Calibri" panose="020F0502020204030204"/>
                <a:ea typeface="Calibri" panose="020F0502020204030204"/>
                <a:cs typeface="Calibri" panose="020F0502020204030204"/>
              </a:defRPr>
            </a:pPr>
            <a:r>
              <a:rPr sz="1200" b="0">
                <a:solidFill>
                  <a:srgbClr val="222222"/>
                </a:solidFill>
                <a:latin typeface="Calibri" panose="020F0502020204030204"/>
                <a:ea typeface="Calibri" panose="020F0502020204030204"/>
                <a:cs typeface="Calibri" panose="020F0502020204030204"/>
              </a:rPr>
              <a:t>More than one concept could apply</a:t>
            </a:r>
            <a:endParaRPr sz="1200" b="0">
              <a:solidFill>
                <a:srgbClr val="222222"/>
              </a:solidFill>
              <a:latin typeface="Calibri" panose="020F0502020204030204"/>
              <a:ea typeface="Calibri" panose="020F0502020204030204"/>
              <a:cs typeface="Calibri" panose="020F0502020204030204"/>
            </a:endParaRPr>
          </a:p>
        </p:txBody>
      </p:sp>
      <p:sp>
        <p:nvSpPr>
          <p:cNvPr id="31" name="justify-reminder"/>
          <p:cNvSpPr>
            <a:spLocks noGrp="1"/>
          </p:cNvSpPr>
          <p:nvPr/>
        </p:nvSpPr>
        <p:spPr>
          <a:xfrm>
            <a:off x="7667625" y="5429250"/>
            <a:ext cx="3857625" cy="228600"/>
          </a:xfrm>
          <a:prstGeom prst="rect">
            <a:avLst/>
          </a:prstGeom>
          <a:noFill/>
          <a:ln w="0">
            <a:noFill/>
            <a:prstDash val="solid"/>
          </a:ln>
        </p:spPr>
        <p:txBody>
          <a:bodyPr anchor="ctr"/>
          <a:lstStyle>
            <a:defPPr algn="l">
              <a:defRPr sz="1050" b="1">
                <a:solidFill>
                  <a:srgbClr val="5D718A"/>
                </a:solidFill>
                <a:latin typeface="Calibri" panose="020F0502020204030204"/>
                <a:ea typeface="Calibri" panose="020F0502020204030204"/>
                <a:cs typeface="Calibri" panose="020F0502020204030204"/>
              </a:defRPr>
            </a:defPPr>
            <a:lvl1pPr algn="l">
              <a:buNone/>
              <a:defRPr sz="1050" b="1">
                <a:solidFill>
                  <a:srgbClr val="5D718A"/>
                </a:solidFill>
                <a:latin typeface="Calibri" panose="020F0502020204030204"/>
                <a:ea typeface="Calibri" panose="020F0502020204030204"/>
                <a:cs typeface="Calibri" panose="020F0502020204030204"/>
              </a:defRPr>
            </a:lvl1pPr>
            <a:lvl2pPr algn="l">
              <a:buNone/>
              <a:defRPr sz="1050" b="1">
                <a:solidFill>
                  <a:srgbClr val="5D718A"/>
                </a:solidFill>
                <a:latin typeface="Calibri" panose="020F0502020204030204"/>
                <a:ea typeface="Calibri" panose="020F0502020204030204"/>
                <a:cs typeface="Calibri" panose="020F0502020204030204"/>
              </a:defRPr>
            </a:lvl2pPr>
            <a:lvl3pPr algn="l">
              <a:buNone/>
              <a:defRPr sz="1050" b="1">
                <a:solidFill>
                  <a:srgbClr val="5D718A"/>
                </a:solidFill>
                <a:latin typeface="Calibri" panose="020F0502020204030204"/>
                <a:ea typeface="Calibri" panose="020F0502020204030204"/>
                <a:cs typeface="Calibri" panose="020F0502020204030204"/>
              </a:defRPr>
            </a:lvl3pPr>
            <a:lvl4pPr algn="l">
              <a:buNone/>
              <a:defRPr sz="1050" b="1">
                <a:solidFill>
                  <a:srgbClr val="5D718A"/>
                </a:solidFill>
                <a:latin typeface="Calibri" panose="020F0502020204030204"/>
                <a:ea typeface="Calibri" panose="020F0502020204030204"/>
                <a:cs typeface="Calibri" panose="020F0502020204030204"/>
              </a:defRPr>
            </a:lvl4pPr>
            <a:lvl5pPr algn="l">
              <a:buNone/>
              <a:defRPr sz="1050" b="1">
                <a:solidFill>
                  <a:srgbClr val="5D718A"/>
                </a:solidFill>
                <a:latin typeface="Calibri" panose="020F0502020204030204"/>
                <a:ea typeface="Calibri" panose="020F0502020204030204"/>
                <a:cs typeface="Calibri" panose="020F0502020204030204"/>
              </a:defRPr>
            </a:lvl5pPr>
            <a:lvl6pPr algn="l">
              <a:buNone/>
              <a:defRPr sz="1050" b="1">
                <a:solidFill>
                  <a:srgbClr val="5D718A"/>
                </a:solidFill>
                <a:latin typeface="Calibri" panose="020F0502020204030204"/>
                <a:ea typeface="Calibri" panose="020F0502020204030204"/>
                <a:cs typeface="Calibri" panose="020F0502020204030204"/>
              </a:defRPr>
            </a:lvl6pPr>
            <a:lvl7pPr algn="l">
              <a:buNone/>
              <a:defRPr sz="1050" b="1">
                <a:solidFill>
                  <a:srgbClr val="5D718A"/>
                </a:solidFill>
                <a:latin typeface="Calibri" panose="020F0502020204030204"/>
                <a:ea typeface="Calibri" panose="020F0502020204030204"/>
                <a:cs typeface="Calibri" panose="020F0502020204030204"/>
              </a:defRPr>
            </a:lvl7pPr>
            <a:lvl8pPr algn="l">
              <a:buNone/>
              <a:defRPr sz="1050" b="1">
                <a:solidFill>
                  <a:srgbClr val="5D718A"/>
                </a:solidFill>
                <a:latin typeface="Calibri" panose="020F0502020204030204"/>
                <a:ea typeface="Calibri" panose="020F0502020204030204"/>
                <a:cs typeface="Calibri" panose="020F0502020204030204"/>
              </a:defRPr>
            </a:lvl8pPr>
            <a:lvl9pPr algn="l">
              <a:buNone/>
              <a:defRPr sz="1050" b="1">
                <a:solidFill>
                  <a:srgbClr val="5D718A"/>
                </a:solidFill>
                <a:latin typeface="Calibri" panose="020F0502020204030204"/>
                <a:ea typeface="Calibri" panose="020F0502020204030204"/>
                <a:cs typeface="Calibri" panose="020F0502020204030204"/>
              </a:defRPr>
            </a:lvl9pPr>
          </a:lstStyle>
          <a:p>
            <a:pPr algn="l">
              <a:buNone/>
              <a:defRPr sz="1050" b="1">
                <a:solidFill>
                  <a:srgbClr val="5D718A"/>
                </a:solidFill>
                <a:latin typeface="Calibri" panose="020F0502020204030204"/>
                <a:ea typeface="Calibri" panose="020F0502020204030204"/>
                <a:cs typeface="Calibri" panose="020F0502020204030204"/>
              </a:defRPr>
            </a:pPr>
            <a:r>
              <a:rPr sz="1050" b="1">
                <a:solidFill>
                  <a:srgbClr val="5D718A"/>
                </a:solidFill>
                <a:latin typeface="Calibri" panose="020F0502020204030204"/>
                <a:ea typeface="Calibri" panose="020F0502020204030204"/>
                <a:cs typeface="Calibri" panose="020F0502020204030204"/>
              </a:rPr>
              <a:t>What remains unproven?</a:t>
            </a:r>
            <a:endParaRPr sz="1050" b="1">
              <a:solidFill>
                <a:srgbClr val="5D718A"/>
              </a:solidFill>
              <a:latin typeface="Calibri" panose="020F0502020204030204"/>
              <a:ea typeface="Calibri" panose="020F0502020204030204"/>
              <a:cs typeface="Calibri" panose="020F0502020204030204"/>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slide-title"/>
          <p:cNvSpPr>
            <a:spLocks noGrp="1"/>
          </p:cNvSpPr>
          <p:nvPr/>
        </p:nvSpPr>
        <p:spPr>
          <a:xfrm>
            <a:off x="523875" y="323850"/>
            <a:ext cx="11144250" cy="552450"/>
          </a:xfrm>
          <a:prstGeom prst="rect">
            <a:avLst/>
          </a:prstGeom>
          <a:noFill/>
          <a:ln w="0">
            <a:noFill/>
            <a:prstDash val="solid"/>
          </a:ln>
        </p:spPr>
        <p:txBody>
          <a:bodyPr wrap="square" lIns="19050" tIns="19050" rIns="19050" bIns="19050" anchor="ctr">
            <a:normAutofit/>
          </a:bodyPr>
          <a:lstStyle>
            <a:defPPr algn="ctr">
              <a:defRPr sz="2775" b="1">
                <a:solidFill>
                  <a:srgbClr val="1C3A5E"/>
                </a:solidFill>
                <a:latin typeface="Cambria" panose="02040503050406030204"/>
                <a:ea typeface="Cambria" panose="02040503050406030204"/>
                <a:cs typeface="Cambria" panose="02040503050406030204"/>
              </a:defRPr>
            </a:defPPr>
            <a:lvl1pPr algn="ctr">
              <a:defRPr sz="2775" b="1">
                <a:solidFill>
                  <a:srgbClr val="1C3A5E"/>
                </a:solidFill>
                <a:latin typeface="Cambria" panose="02040503050406030204"/>
                <a:ea typeface="Cambria" panose="02040503050406030204"/>
                <a:cs typeface="Cambria" panose="02040503050406030204"/>
              </a:defRPr>
            </a:lvl1pPr>
            <a:lvl2pPr algn="ctr">
              <a:defRPr sz="2775" b="1">
                <a:solidFill>
                  <a:srgbClr val="1C3A5E"/>
                </a:solidFill>
                <a:latin typeface="Cambria" panose="02040503050406030204"/>
                <a:ea typeface="Cambria" panose="02040503050406030204"/>
                <a:cs typeface="Cambria" panose="02040503050406030204"/>
              </a:defRPr>
            </a:lvl2pPr>
            <a:lvl3pPr algn="ctr">
              <a:defRPr sz="2775" b="1">
                <a:solidFill>
                  <a:srgbClr val="1C3A5E"/>
                </a:solidFill>
                <a:latin typeface="Cambria" panose="02040503050406030204"/>
                <a:ea typeface="Cambria" panose="02040503050406030204"/>
                <a:cs typeface="Cambria" panose="02040503050406030204"/>
              </a:defRPr>
            </a:lvl3pPr>
            <a:lvl4pPr algn="ctr">
              <a:defRPr sz="2775" b="1">
                <a:solidFill>
                  <a:srgbClr val="1C3A5E"/>
                </a:solidFill>
                <a:latin typeface="Cambria" panose="02040503050406030204"/>
                <a:ea typeface="Cambria" panose="02040503050406030204"/>
                <a:cs typeface="Cambria" panose="02040503050406030204"/>
              </a:defRPr>
            </a:lvl4pPr>
            <a:lvl5pPr algn="ctr">
              <a:defRPr sz="2775" b="1">
                <a:solidFill>
                  <a:srgbClr val="1C3A5E"/>
                </a:solidFill>
                <a:latin typeface="Cambria" panose="02040503050406030204"/>
                <a:ea typeface="Cambria" panose="02040503050406030204"/>
                <a:cs typeface="Cambria" panose="02040503050406030204"/>
              </a:defRPr>
            </a:lvl5pPr>
            <a:lvl6pPr algn="ctr">
              <a:defRPr sz="2775" b="1">
                <a:solidFill>
                  <a:srgbClr val="1C3A5E"/>
                </a:solidFill>
                <a:latin typeface="Cambria" panose="02040503050406030204"/>
                <a:ea typeface="Cambria" panose="02040503050406030204"/>
                <a:cs typeface="Cambria" panose="02040503050406030204"/>
              </a:defRPr>
            </a:lvl6pPr>
            <a:lvl7pPr algn="ctr">
              <a:defRPr sz="2775" b="1">
                <a:solidFill>
                  <a:srgbClr val="1C3A5E"/>
                </a:solidFill>
                <a:latin typeface="Cambria" panose="02040503050406030204"/>
                <a:ea typeface="Cambria" panose="02040503050406030204"/>
                <a:cs typeface="Cambria" panose="02040503050406030204"/>
              </a:defRPr>
            </a:lvl7pPr>
            <a:lvl8pPr algn="ctr">
              <a:defRPr sz="2775" b="1">
                <a:solidFill>
                  <a:srgbClr val="1C3A5E"/>
                </a:solidFill>
                <a:latin typeface="Cambria" panose="02040503050406030204"/>
                <a:ea typeface="Cambria" panose="02040503050406030204"/>
                <a:cs typeface="Cambria" panose="02040503050406030204"/>
              </a:defRPr>
            </a:lvl8pPr>
            <a:lvl9pPr algn="ctr">
              <a:defRPr sz="2775" b="1">
                <a:solidFill>
                  <a:srgbClr val="1C3A5E"/>
                </a:solidFill>
                <a:latin typeface="Cambria" panose="02040503050406030204"/>
                <a:ea typeface="Cambria" panose="02040503050406030204"/>
                <a:cs typeface="Cambria" panose="02040503050406030204"/>
              </a:defRPr>
            </a:lvl9pPr>
          </a:lstStyle>
          <a:p>
            <a:r>
              <a:t>Activity 1: Reading</a:t>
            </a:r>
            <a:r>
              <a:rPr lang="en-US"/>
              <a:t>: 2</a:t>
            </a:r>
            <a:r>
              <a:rPr lang="en-US" altLang="en-US"/>
              <a:t> Sides of the Story</a:t>
            </a:r>
            <a:r>
              <a:rPr lang="en-US"/>
              <a:t> </a:t>
            </a:r>
            <a:endParaRPr lang="en-US"/>
          </a:p>
        </p:txBody>
      </p:sp>
      <p:sp>
        <p:nvSpPr>
          <p:cNvPr id="2" name="content-background"/>
          <p:cNvSpPr>
            <a:spLocks noGrp="1"/>
          </p:cNvSpPr>
          <p:nvPr/>
        </p:nvSpPr>
        <p:spPr>
          <a:xfrm>
            <a:off x="533400" y="1266825"/>
            <a:ext cx="11125200" cy="4457700"/>
          </a:xfrm>
          <a:prstGeom prst="rect">
            <a:avLst/>
          </a:prstGeom>
          <a:solidFill>
            <a:srgbClr val="EEF3F8"/>
          </a:solidFill>
          <a:ln w="0">
            <a:noFill/>
            <a:prstDash val="solid"/>
          </a:ln>
        </p:spPr>
        <p:txBody>
          <a:bodyPr/>
          <a:p/>
        </p:txBody>
      </p:sp>
      <p:sp>
        <p:nvSpPr>
          <p:cNvPr id="3" name="slide-body"/>
          <p:cNvSpPr>
            <a:spLocks noGrp="1"/>
          </p:cNvSpPr>
          <p:nvPr/>
        </p:nvSpPr>
        <p:spPr>
          <a:xfrm>
            <a:off x="742950" y="1457325"/>
            <a:ext cx="10706100" cy="4076700"/>
          </a:xfrm>
          <a:prstGeom prst="rect">
            <a:avLst/>
          </a:prstGeom>
          <a:noFill/>
          <a:ln w="0">
            <a:noFill/>
            <a:prstDash val="solid"/>
          </a:ln>
        </p:spPr>
        <p:txBody>
          <a:bodyPr wrap="square" lIns="19050" tIns="19050" rIns="19050" bIns="19050" anchor="t">
            <a:normAutofit fontScale="90000" lnSpcReduction="20000"/>
          </a:bodyPr>
          <a:lstStyle>
            <a:defPPr algn="l">
              <a:defRPr sz="1800" b="0">
                <a:solidFill>
                  <a:srgbClr val="222222"/>
                </a:solidFill>
                <a:latin typeface="Calibri" panose="020F0502020204030204"/>
                <a:ea typeface="Calibri" panose="020F0502020204030204"/>
                <a:cs typeface="Calibri" panose="020F0502020204030204"/>
              </a:defRPr>
            </a:defPPr>
            <a:lvl1pPr algn="l">
              <a:defRPr sz="1800" b="0">
                <a:solidFill>
                  <a:srgbClr val="222222"/>
                </a:solidFill>
                <a:latin typeface="Calibri" panose="020F0502020204030204"/>
                <a:ea typeface="Calibri" panose="020F0502020204030204"/>
                <a:cs typeface="Calibri" panose="020F0502020204030204"/>
              </a:defRPr>
            </a:lvl1pPr>
            <a:lvl2pPr algn="l">
              <a:defRPr sz="1800" b="0">
                <a:solidFill>
                  <a:srgbClr val="222222"/>
                </a:solidFill>
                <a:latin typeface="Calibri" panose="020F0502020204030204"/>
                <a:ea typeface="Calibri" panose="020F0502020204030204"/>
                <a:cs typeface="Calibri" panose="020F0502020204030204"/>
              </a:defRPr>
            </a:lvl2pPr>
            <a:lvl3pPr algn="l">
              <a:defRPr sz="1800" b="0">
                <a:solidFill>
                  <a:srgbClr val="222222"/>
                </a:solidFill>
                <a:latin typeface="Calibri" panose="020F0502020204030204"/>
                <a:ea typeface="Calibri" panose="020F0502020204030204"/>
                <a:cs typeface="Calibri" panose="020F0502020204030204"/>
              </a:defRPr>
            </a:lvl3pPr>
            <a:lvl4pPr algn="l">
              <a:defRPr sz="1800" b="0">
                <a:solidFill>
                  <a:srgbClr val="222222"/>
                </a:solidFill>
                <a:latin typeface="Calibri" panose="020F0502020204030204"/>
                <a:ea typeface="Calibri" panose="020F0502020204030204"/>
                <a:cs typeface="Calibri" panose="020F0502020204030204"/>
              </a:defRPr>
            </a:lvl4pPr>
            <a:lvl5pPr algn="l">
              <a:defRPr sz="1800" b="0">
                <a:solidFill>
                  <a:srgbClr val="222222"/>
                </a:solidFill>
                <a:latin typeface="Calibri" panose="020F0502020204030204"/>
                <a:ea typeface="Calibri" panose="020F0502020204030204"/>
                <a:cs typeface="Calibri" panose="020F0502020204030204"/>
              </a:defRPr>
            </a:lvl5pPr>
            <a:lvl6pPr algn="l">
              <a:defRPr sz="1800" b="0">
                <a:solidFill>
                  <a:srgbClr val="222222"/>
                </a:solidFill>
                <a:latin typeface="Calibri" panose="020F0502020204030204"/>
                <a:ea typeface="Calibri" panose="020F0502020204030204"/>
                <a:cs typeface="Calibri" panose="020F0502020204030204"/>
              </a:defRPr>
            </a:lvl6pPr>
            <a:lvl7pPr algn="l">
              <a:defRPr sz="1800" b="0">
                <a:solidFill>
                  <a:srgbClr val="222222"/>
                </a:solidFill>
                <a:latin typeface="Calibri" panose="020F0502020204030204"/>
                <a:ea typeface="Calibri" panose="020F0502020204030204"/>
                <a:cs typeface="Calibri" panose="020F0502020204030204"/>
              </a:defRPr>
            </a:lvl7pPr>
            <a:lvl8pPr algn="l">
              <a:defRPr sz="1800" b="0">
                <a:solidFill>
                  <a:srgbClr val="222222"/>
                </a:solidFill>
                <a:latin typeface="Calibri" panose="020F0502020204030204"/>
                <a:ea typeface="Calibri" panose="020F0502020204030204"/>
                <a:cs typeface="Calibri" panose="020F0502020204030204"/>
              </a:defRPr>
            </a:lvl8pPr>
            <a:lvl9pPr algn="l">
              <a:defRPr sz="1800" b="0">
                <a:solidFill>
                  <a:srgbClr val="222222"/>
                </a:solidFill>
                <a:latin typeface="Calibri" panose="020F0502020204030204"/>
                <a:ea typeface="Calibri" panose="020F0502020204030204"/>
                <a:cs typeface="Calibri" panose="020F0502020204030204"/>
              </a:defRPr>
            </a:lvl9pPr>
          </a:lstStyle>
          <a:p>
            <a:pPr algn="l">
              <a:spcAft>
                <a:spcPts val="500"/>
              </a:spcAft>
              <a:defRPr sz="1800" b="0">
                <a:solidFill>
                  <a:srgbClr val="222222"/>
                </a:solidFill>
                <a:latin typeface="Calibri" panose="020F0502020204030204"/>
                <a:ea typeface="Calibri" panose="020F0502020204030204"/>
                <a:cs typeface="Calibri" panose="020F0502020204030204"/>
              </a:defRPr>
            </a:pPr>
            <a:r>
              <a:rPr sz="1725" b="1">
                <a:solidFill>
                  <a:srgbClr val="1F1F1F"/>
                </a:solidFill>
                <a:latin typeface="Calibri" panose="020F0502020204030204"/>
              </a:rPr>
              <a:t>Work in pairs. Read the two accounts in the Activity 1 handout.</a:t>
            </a:r>
            <a:endParaRPr sz="1725" b="1">
              <a:solidFill>
                <a:srgbClr val="1F1F1F"/>
              </a:solidFill>
              <a:latin typeface="Calibri" panose="020F0502020204030204"/>
            </a:endParaRPr>
          </a:p>
          <a:p>
            <a:pPr algn="l">
              <a:defRPr sz="1800" b="0">
                <a:solidFill>
                  <a:srgbClr val="222222"/>
                </a:solidFill>
                <a:latin typeface="Calibri" panose="020F0502020204030204"/>
                <a:ea typeface="Calibri" panose="020F0502020204030204"/>
                <a:cs typeface="Calibri" panose="020F0502020204030204"/>
              </a:defRPr>
            </a:pPr>
            <a:r>
              <a:rPr sz="1725">
                <a:sym typeface="+mn-ea"/>
              </a:rPr>
              <a:t>Annotate the texts:</a:t>
            </a:r>
            <a:endParaRPr sz="1725" b="0">
              <a:solidFill>
                <a:srgbClr val="222222"/>
              </a:solidFill>
              <a:latin typeface="Calibri" panose="020F0502020204030204"/>
              <a:ea typeface="Calibri" panose="020F0502020204030204"/>
              <a:cs typeface="Calibri" panose="020F0502020204030204"/>
            </a:endParaRPr>
          </a:p>
          <a:p>
            <a:pPr algn="l">
              <a:defRPr sz="1800" b="0">
                <a:solidFill>
                  <a:srgbClr val="222222"/>
                </a:solidFill>
                <a:latin typeface="Calibri" panose="020F0502020204030204"/>
                <a:ea typeface="Calibri" panose="020F0502020204030204"/>
                <a:cs typeface="Calibri" panose="020F0502020204030204"/>
              </a:defRPr>
            </a:pPr>
            <a:endParaRPr sz="1725" b="0">
              <a:solidFill>
                <a:srgbClr val="222222"/>
              </a:solidFill>
              <a:latin typeface="Calibri" panose="020F0502020204030204"/>
              <a:ea typeface="Calibri" panose="020F0502020204030204"/>
              <a:cs typeface="Calibri" panose="020F0502020204030204"/>
            </a:endParaRPr>
          </a:p>
          <a:p>
            <a:pPr marL="285750" indent="-285750" algn="l">
              <a:buFont typeface="Arial" panose="020B0604020202020204" pitchFamily="34" charset="0"/>
              <a:buChar char="•"/>
              <a:defRPr sz="1800" b="0">
                <a:solidFill>
                  <a:srgbClr val="222222"/>
                </a:solidFill>
                <a:latin typeface="Calibri" panose="020F0502020204030204"/>
                <a:ea typeface="Calibri" panose="020F0502020204030204"/>
                <a:cs typeface="Calibri" panose="020F0502020204030204"/>
              </a:defRPr>
            </a:pPr>
            <a:r>
              <a:rPr sz="1725">
                <a:sym typeface="+mn-ea"/>
              </a:rPr>
              <a:t>Information directly reported or stated by a named source</a:t>
            </a:r>
            <a:endParaRPr sz="1725" b="0">
              <a:solidFill>
                <a:srgbClr val="222222"/>
              </a:solidFill>
              <a:latin typeface="Calibri" panose="020F0502020204030204"/>
              <a:ea typeface="Calibri" panose="020F0502020204030204"/>
              <a:cs typeface="Calibri" panose="020F0502020204030204"/>
            </a:endParaRPr>
          </a:p>
          <a:p>
            <a:pPr marL="285750" indent="-285750" algn="l">
              <a:buFont typeface="Arial" panose="020B0604020202020204" pitchFamily="34" charset="0"/>
              <a:buChar char="•"/>
              <a:defRPr sz="1800" b="0">
                <a:solidFill>
                  <a:srgbClr val="222222"/>
                </a:solidFill>
                <a:latin typeface="Calibri" panose="020F0502020204030204"/>
                <a:ea typeface="Calibri" panose="020F0502020204030204"/>
                <a:cs typeface="Calibri" panose="020F0502020204030204"/>
              </a:defRPr>
            </a:pPr>
            <a:r>
              <a:rPr sz="1725">
                <a:sym typeface="+mn-ea"/>
              </a:rPr>
              <a:t>Information that needs further checking</a:t>
            </a:r>
            <a:endParaRPr sz="1725" b="0">
              <a:solidFill>
                <a:srgbClr val="222222"/>
              </a:solidFill>
              <a:latin typeface="Calibri" panose="020F0502020204030204"/>
              <a:ea typeface="Calibri" panose="020F0502020204030204"/>
              <a:cs typeface="Calibri" panose="020F0502020204030204"/>
            </a:endParaRPr>
          </a:p>
          <a:p>
            <a:pPr marL="285750" indent="-285750" algn="l">
              <a:buFont typeface="Arial" panose="020B0604020202020204" pitchFamily="34" charset="0"/>
              <a:buChar char="•"/>
              <a:defRPr sz="1800" b="0">
                <a:solidFill>
                  <a:srgbClr val="222222"/>
                </a:solidFill>
                <a:latin typeface="Calibri" panose="020F0502020204030204"/>
                <a:ea typeface="Calibri" panose="020F0502020204030204"/>
                <a:cs typeface="Calibri" panose="020F0502020204030204"/>
              </a:defRPr>
            </a:pPr>
            <a:r>
              <a:rPr sz="1725">
                <a:sym typeface="+mn-ea"/>
              </a:rPr>
              <a:t>Allegation, interpretation or judgement</a:t>
            </a:r>
            <a:endParaRPr sz="1725">
              <a:sym typeface="+mn-ea"/>
            </a:endParaRPr>
          </a:p>
          <a:p>
            <a:pPr indent="0" algn="l">
              <a:buFont typeface="Arial" panose="020B0604020202020204" pitchFamily="34" charset="0"/>
              <a:buNone/>
              <a:defRPr sz="1800" b="0">
                <a:solidFill>
                  <a:srgbClr val="222222"/>
                </a:solidFill>
                <a:latin typeface="Calibri" panose="020F0502020204030204"/>
                <a:ea typeface="Calibri" panose="020F0502020204030204"/>
                <a:cs typeface="Calibri" panose="020F0502020204030204"/>
              </a:defRPr>
            </a:pPr>
            <a:endParaRPr sz="1725" b="0">
              <a:solidFill>
                <a:srgbClr val="222222"/>
              </a:solidFill>
              <a:latin typeface="Calibri" panose="020F0502020204030204"/>
              <a:ea typeface="Calibri" panose="020F0502020204030204"/>
              <a:cs typeface="Calibri" panose="020F0502020204030204"/>
            </a:endParaRPr>
          </a:p>
          <a:p>
            <a:pPr>
              <a:spcAft>
                <a:spcPts val="500"/>
              </a:spcAft>
            </a:pPr>
            <a:r>
              <a:rPr sz="1725" b="1">
                <a:solidFill>
                  <a:srgbClr val="1F1F1F"/>
                </a:solidFill>
                <a:latin typeface="Calibri" panose="020F0502020204030204"/>
              </a:rPr>
              <a:t>Complete four rows in your notes:</a:t>
            </a:r>
            <a:endParaRPr sz="1725" b="1">
              <a:solidFill>
                <a:srgbClr val="1F1F1F"/>
              </a:solidFill>
              <a:latin typeface="Calibri" panose="020F0502020204030204"/>
            </a:endParaRPr>
          </a:p>
          <a:p>
            <a:pPr>
              <a:spcAft>
                <a:spcPts val="500"/>
              </a:spcAft>
            </a:pPr>
            <a:r>
              <a:rPr sz="1725" b="0">
                <a:solidFill>
                  <a:srgbClr val="1F1F1F"/>
                </a:solidFill>
                <a:latin typeface="Calibri" panose="020F0502020204030204"/>
              </a:rPr>
              <a:t>1. </a:t>
            </a:r>
            <a:r>
              <a:rPr sz="1725" b="1" i="1">
                <a:solidFill>
                  <a:srgbClr val="1F1F1F"/>
                </a:solidFill>
                <a:latin typeface="Calibri" panose="020F0502020204030204"/>
              </a:rPr>
              <a:t>EPA allegation </a:t>
            </a:r>
            <a:r>
              <a:rPr sz="1725" b="0">
                <a:solidFill>
                  <a:srgbClr val="1F1F1F"/>
                </a:solidFill>
                <a:latin typeface="Calibri" panose="020F0502020204030204"/>
              </a:rPr>
              <a:t> What did the regulator say?</a:t>
            </a:r>
            <a:endParaRPr sz="1725" b="0">
              <a:solidFill>
                <a:srgbClr val="1F1F1F"/>
              </a:solidFill>
              <a:latin typeface="Calibri" panose="020F0502020204030204"/>
            </a:endParaRPr>
          </a:p>
          <a:p>
            <a:pPr>
              <a:spcAft>
                <a:spcPts val="500"/>
              </a:spcAft>
            </a:pPr>
            <a:r>
              <a:rPr sz="1725" b="0">
                <a:solidFill>
                  <a:srgbClr val="1F1F1F"/>
                </a:solidFill>
                <a:latin typeface="Calibri" panose="020F0502020204030204"/>
              </a:rPr>
              <a:t>2. </a:t>
            </a:r>
            <a:r>
              <a:rPr sz="1725" b="1" i="1">
                <a:solidFill>
                  <a:srgbClr val="1F1F1F"/>
                </a:solidFill>
                <a:latin typeface="Calibri" panose="020F0502020204030204"/>
              </a:rPr>
              <a:t>Company statement</a:t>
            </a:r>
            <a:r>
              <a:rPr sz="1725" b="0">
                <a:solidFill>
                  <a:srgbClr val="1F1F1F"/>
                </a:solidFill>
                <a:latin typeface="Calibri" panose="020F0502020204030204"/>
              </a:rPr>
              <a:t>  How did Volkswagen describe the issue and its response?</a:t>
            </a:r>
            <a:endParaRPr sz="1725" b="0">
              <a:solidFill>
                <a:srgbClr val="1F1F1F"/>
              </a:solidFill>
              <a:latin typeface="Calibri" panose="020F0502020204030204"/>
            </a:endParaRPr>
          </a:p>
          <a:p>
            <a:pPr>
              <a:spcAft>
                <a:spcPts val="500"/>
              </a:spcAft>
            </a:pPr>
            <a:r>
              <a:rPr sz="1725" i="1">
                <a:solidFill>
                  <a:srgbClr val="1F1F1F"/>
                </a:solidFill>
                <a:sym typeface="+mn-ea"/>
              </a:rPr>
              <a:t>3</a:t>
            </a:r>
            <a:r>
              <a:rPr sz="1725" b="1" i="1">
                <a:solidFill>
                  <a:srgbClr val="1F1F1F"/>
                </a:solidFill>
                <a:sym typeface="+mn-ea"/>
              </a:rPr>
              <a:t>. Evidence</a:t>
            </a:r>
            <a:r>
              <a:rPr sz="1725">
                <a:solidFill>
                  <a:srgbClr val="1F1F1F"/>
                </a:solidFill>
                <a:sym typeface="+mn-ea"/>
              </a:rPr>
              <a:t>  Do the sources support error, omission, misleading communication or deliberate deception? What remains unproven?</a:t>
            </a:r>
            <a:endParaRPr sz="1725" b="0">
              <a:solidFill>
                <a:srgbClr val="1F1F1F"/>
              </a:solidFill>
              <a:latin typeface="Calibri" panose="020F0502020204030204"/>
            </a:endParaRPr>
          </a:p>
          <a:p>
            <a:pPr>
              <a:spcAft>
                <a:spcPts val="500"/>
              </a:spcAft>
            </a:pPr>
            <a:r>
              <a:rPr sz="1725" b="0">
                <a:solidFill>
                  <a:srgbClr val="1F1F1F"/>
                </a:solidFill>
                <a:latin typeface="Calibri" panose="020F0502020204030204"/>
              </a:rPr>
              <a:t>4. </a:t>
            </a:r>
            <a:r>
              <a:rPr sz="1725" b="1" i="1">
                <a:solidFill>
                  <a:srgbClr val="1F1F1F"/>
                </a:solidFill>
                <a:latin typeface="Calibri" panose="020F0502020204030204"/>
              </a:rPr>
              <a:t>Evidence needed </a:t>
            </a:r>
            <a:r>
              <a:rPr sz="1725" b="0">
                <a:solidFill>
                  <a:srgbClr val="1F1F1F"/>
                </a:solidFill>
                <a:latin typeface="Calibri" panose="020F0502020204030204"/>
              </a:rPr>
              <a:t> What source could help answer that question?</a:t>
            </a:r>
            <a:endParaRPr sz="1725" b="0">
              <a:solidFill>
                <a:srgbClr val="1F1F1F"/>
              </a:solidFill>
              <a:latin typeface="Calibri" panose="020F0502020204030204"/>
            </a:endParaRPr>
          </a:p>
          <a:p>
            <a:pPr>
              <a:spcAft>
                <a:spcPts val="500"/>
              </a:spcAft>
            </a:pPr>
            <a:r>
              <a:rPr sz="1725" b="1">
                <a:solidFill>
                  <a:srgbClr val="1F1F1F"/>
                </a:solidFill>
                <a:latin typeface="Calibri" panose="020F0502020204030204"/>
              </a:rPr>
              <a:t>Discuss: </a:t>
            </a:r>
            <a:endParaRPr sz="1725" b="1">
              <a:solidFill>
                <a:srgbClr val="1F1F1F"/>
              </a:solidFill>
              <a:latin typeface="Calibri" panose="020F0502020204030204"/>
            </a:endParaRPr>
          </a:p>
          <a:p>
            <a:pPr marL="285750" indent="-285750">
              <a:spcAft>
                <a:spcPts val="500"/>
              </a:spcAft>
              <a:buFont typeface="Arial" panose="020B0604020202020204" pitchFamily="34" charset="0"/>
              <a:buChar char="•"/>
            </a:pPr>
            <a:r>
              <a:rPr sz="1725" b="1">
                <a:solidFill>
                  <a:srgbClr val="1F1F1F"/>
                </a:solidFill>
                <a:latin typeface="Calibri" panose="020F0502020204030204"/>
              </a:rPr>
              <a:t>Is an allegation the same as the company’s description? </a:t>
            </a:r>
            <a:endParaRPr sz="1725" b="1">
              <a:solidFill>
                <a:srgbClr val="1F1F1F"/>
              </a:solidFill>
              <a:latin typeface="Calibri" panose="020F0502020204030204"/>
            </a:endParaRPr>
          </a:p>
          <a:p>
            <a:pPr marL="285750" indent="-285750">
              <a:spcAft>
                <a:spcPts val="500"/>
              </a:spcAft>
              <a:buFont typeface="Arial" panose="020B0604020202020204" pitchFamily="34" charset="0"/>
              <a:buChar char="•"/>
            </a:pPr>
            <a:r>
              <a:rPr sz="1725" b="1">
                <a:solidFill>
                  <a:srgbClr val="1F1F1F"/>
                </a:solidFill>
                <a:latin typeface="Calibri" panose="020F0502020204030204"/>
              </a:rPr>
              <a:t>Does announcing an investigation prove the cause? </a:t>
            </a:r>
            <a:endParaRPr sz="1725" b="1">
              <a:solidFill>
                <a:srgbClr val="1F1F1F"/>
              </a:solidFill>
              <a:latin typeface="Calibri" panose="020F0502020204030204"/>
            </a:endParaRPr>
          </a:p>
          <a:p>
            <a:pPr marL="285750" indent="-285750">
              <a:spcAft>
                <a:spcPts val="500"/>
              </a:spcAft>
              <a:buFont typeface="Arial" panose="020B0604020202020204" pitchFamily="34" charset="0"/>
              <a:buChar char="•"/>
            </a:pPr>
            <a:r>
              <a:rPr sz="1725" b="1">
                <a:solidFill>
                  <a:srgbClr val="1F1F1F"/>
                </a:solidFill>
                <a:latin typeface="Calibri" panose="020F0502020204030204"/>
              </a:rPr>
              <a:t>Does an apology establish responsibility?</a:t>
            </a:r>
            <a:endParaRPr sz="1725" b="1">
              <a:solidFill>
                <a:srgbClr val="1F1F1F"/>
              </a:solidFill>
              <a:latin typeface="Calibri" panose="020F0502020204030204"/>
            </a:endParaRPr>
          </a:p>
        </p:txBody>
      </p:sp>
      <p:sp>
        <p:nvSpPr>
          <p:cNvPr id="4" name="footer"/>
          <p:cNvSpPr>
            <a:spLocks noGrp="1"/>
          </p:cNvSpPr>
          <p:nvPr/>
        </p:nvSpPr>
        <p:spPr>
          <a:xfrm>
            <a:off x="533400" y="6334125"/>
            <a:ext cx="10287000" cy="228600"/>
          </a:xfrm>
          <a:prstGeom prst="rect">
            <a:avLst/>
          </a:prstGeom>
          <a:noFill/>
          <a:ln w="0">
            <a:noFill/>
            <a:prstDash val="solid"/>
          </a:ln>
        </p:spPr>
        <p:txBody>
          <a:bodyPr wrap="square" lIns="19050" tIns="19050" rIns="19050" bIns="19050" anchor="ctr">
            <a:normAutofit/>
          </a:bodyPr>
          <a:lstStyle>
            <a:defPPr algn="l">
              <a:defRPr sz="1050" b="0">
                <a:solidFill>
                  <a:srgbClr val="607085"/>
                </a:solidFill>
                <a:latin typeface="Calibri" panose="020F0502020204030204"/>
                <a:ea typeface="Calibri" panose="020F0502020204030204"/>
                <a:cs typeface="Calibri" panose="020F0502020204030204"/>
              </a:defRPr>
            </a:defPPr>
            <a:lvl1pPr algn="l">
              <a:defRPr sz="1050" b="0">
                <a:solidFill>
                  <a:srgbClr val="607085"/>
                </a:solidFill>
                <a:latin typeface="Calibri" panose="020F0502020204030204"/>
                <a:ea typeface="Calibri" panose="020F0502020204030204"/>
                <a:cs typeface="Calibri" panose="020F0502020204030204"/>
              </a:defRPr>
            </a:lvl1pPr>
            <a:lvl2pPr algn="l">
              <a:defRPr sz="1050" b="0">
                <a:solidFill>
                  <a:srgbClr val="607085"/>
                </a:solidFill>
                <a:latin typeface="Calibri" panose="020F0502020204030204"/>
                <a:ea typeface="Calibri" panose="020F0502020204030204"/>
                <a:cs typeface="Calibri" panose="020F0502020204030204"/>
              </a:defRPr>
            </a:lvl2pPr>
            <a:lvl3pPr algn="l">
              <a:defRPr sz="1050" b="0">
                <a:solidFill>
                  <a:srgbClr val="607085"/>
                </a:solidFill>
                <a:latin typeface="Calibri" panose="020F0502020204030204"/>
                <a:ea typeface="Calibri" panose="020F0502020204030204"/>
                <a:cs typeface="Calibri" panose="020F0502020204030204"/>
              </a:defRPr>
            </a:lvl3pPr>
            <a:lvl4pPr algn="l">
              <a:defRPr sz="1050" b="0">
                <a:solidFill>
                  <a:srgbClr val="607085"/>
                </a:solidFill>
                <a:latin typeface="Calibri" panose="020F0502020204030204"/>
                <a:ea typeface="Calibri" panose="020F0502020204030204"/>
                <a:cs typeface="Calibri" panose="020F0502020204030204"/>
              </a:defRPr>
            </a:lvl4pPr>
            <a:lvl5pPr algn="l">
              <a:defRPr sz="1050" b="0">
                <a:solidFill>
                  <a:srgbClr val="607085"/>
                </a:solidFill>
                <a:latin typeface="Calibri" panose="020F0502020204030204"/>
                <a:ea typeface="Calibri" panose="020F0502020204030204"/>
                <a:cs typeface="Calibri" panose="020F0502020204030204"/>
              </a:defRPr>
            </a:lvl5pPr>
            <a:lvl6pPr algn="l">
              <a:defRPr sz="1050" b="0">
                <a:solidFill>
                  <a:srgbClr val="607085"/>
                </a:solidFill>
                <a:latin typeface="Calibri" panose="020F0502020204030204"/>
                <a:ea typeface="Calibri" panose="020F0502020204030204"/>
                <a:cs typeface="Calibri" panose="020F0502020204030204"/>
              </a:defRPr>
            </a:lvl6pPr>
            <a:lvl7pPr algn="l">
              <a:defRPr sz="1050" b="0">
                <a:solidFill>
                  <a:srgbClr val="607085"/>
                </a:solidFill>
                <a:latin typeface="Calibri" panose="020F0502020204030204"/>
                <a:ea typeface="Calibri" panose="020F0502020204030204"/>
                <a:cs typeface="Calibri" panose="020F0502020204030204"/>
              </a:defRPr>
            </a:lvl7pPr>
            <a:lvl8pPr algn="l">
              <a:defRPr sz="1050" b="0">
                <a:solidFill>
                  <a:srgbClr val="607085"/>
                </a:solidFill>
                <a:latin typeface="Calibri" panose="020F0502020204030204"/>
                <a:ea typeface="Calibri" panose="020F0502020204030204"/>
                <a:cs typeface="Calibri" panose="020F0502020204030204"/>
              </a:defRPr>
            </a:lvl8pPr>
            <a:lvl9pPr algn="l">
              <a:defRPr sz="1050" b="0">
                <a:solidFill>
                  <a:srgbClr val="607085"/>
                </a:solidFill>
                <a:latin typeface="Calibri" panose="020F0502020204030204"/>
                <a:ea typeface="Calibri" panose="020F0502020204030204"/>
                <a:cs typeface="Calibri" panose="020F0502020204030204"/>
              </a:defRPr>
            </a:lvl9pPr>
          </a:lstStyle>
          <a:p>
            <a:pPr algn="l">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BMBM6008 Global Ethics  |  Week 4: Trust, Deception and Organisational Pressure</a:t>
            </a:r>
            <a:endParaRPr sz="1050" b="0">
              <a:solidFill>
                <a:srgbClr val="607085"/>
              </a:solidFill>
              <a:latin typeface="Calibri" panose="020F0502020204030204"/>
              <a:ea typeface="Calibri" panose="020F0502020204030204"/>
              <a:cs typeface="Calibri" panose="020F0502020204030204"/>
            </a:endParaRPr>
          </a:p>
        </p:txBody>
      </p:sp>
      <p:sp>
        <p:nvSpPr>
          <p:cNvPr id="5" name="page"/>
          <p:cNvSpPr>
            <a:spLocks noGrp="1"/>
          </p:cNvSpPr>
          <p:nvPr/>
        </p:nvSpPr>
        <p:spPr>
          <a:xfrm>
            <a:off x="10953750" y="6334125"/>
            <a:ext cx="666750" cy="228600"/>
          </a:xfrm>
          <a:prstGeom prst="rect">
            <a:avLst/>
          </a:prstGeom>
          <a:noFill/>
          <a:ln w="0">
            <a:noFill/>
            <a:prstDash val="solid"/>
          </a:ln>
        </p:spPr>
        <p:txBody>
          <a:bodyPr wrap="square" lIns="19050" tIns="19050" rIns="19050" bIns="19050" anchor="ctr">
            <a:normAutofit/>
          </a:bodyPr>
          <a:lstStyle>
            <a:defPPr algn="r">
              <a:defRPr sz="1050" b="0">
                <a:solidFill>
                  <a:srgbClr val="607085"/>
                </a:solidFill>
                <a:latin typeface="Calibri" panose="020F0502020204030204"/>
                <a:ea typeface="Calibri" panose="020F0502020204030204"/>
                <a:cs typeface="Calibri" panose="020F0502020204030204"/>
              </a:defRPr>
            </a:defPPr>
            <a:lvl1pPr algn="r">
              <a:defRPr sz="1050" b="0">
                <a:solidFill>
                  <a:srgbClr val="607085"/>
                </a:solidFill>
                <a:latin typeface="Calibri" panose="020F0502020204030204"/>
                <a:ea typeface="Calibri" panose="020F0502020204030204"/>
                <a:cs typeface="Calibri" panose="020F0502020204030204"/>
              </a:defRPr>
            </a:lvl1pPr>
            <a:lvl2pPr algn="r">
              <a:defRPr sz="1050" b="0">
                <a:solidFill>
                  <a:srgbClr val="607085"/>
                </a:solidFill>
                <a:latin typeface="Calibri" panose="020F0502020204030204"/>
                <a:ea typeface="Calibri" panose="020F0502020204030204"/>
                <a:cs typeface="Calibri" panose="020F0502020204030204"/>
              </a:defRPr>
            </a:lvl2pPr>
            <a:lvl3pPr algn="r">
              <a:defRPr sz="1050" b="0">
                <a:solidFill>
                  <a:srgbClr val="607085"/>
                </a:solidFill>
                <a:latin typeface="Calibri" panose="020F0502020204030204"/>
                <a:ea typeface="Calibri" panose="020F0502020204030204"/>
                <a:cs typeface="Calibri" panose="020F0502020204030204"/>
              </a:defRPr>
            </a:lvl3pPr>
            <a:lvl4pPr algn="r">
              <a:defRPr sz="1050" b="0">
                <a:solidFill>
                  <a:srgbClr val="607085"/>
                </a:solidFill>
                <a:latin typeface="Calibri" panose="020F0502020204030204"/>
                <a:ea typeface="Calibri" panose="020F0502020204030204"/>
                <a:cs typeface="Calibri" panose="020F0502020204030204"/>
              </a:defRPr>
            </a:lvl4pPr>
            <a:lvl5pPr algn="r">
              <a:defRPr sz="1050" b="0">
                <a:solidFill>
                  <a:srgbClr val="607085"/>
                </a:solidFill>
                <a:latin typeface="Calibri" panose="020F0502020204030204"/>
                <a:ea typeface="Calibri" panose="020F0502020204030204"/>
                <a:cs typeface="Calibri" panose="020F0502020204030204"/>
              </a:defRPr>
            </a:lvl5pPr>
            <a:lvl6pPr algn="r">
              <a:defRPr sz="1050" b="0">
                <a:solidFill>
                  <a:srgbClr val="607085"/>
                </a:solidFill>
                <a:latin typeface="Calibri" panose="020F0502020204030204"/>
                <a:ea typeface="Calibri" panose="020F0502020204030204"/>
                <a:cs typeface="Calibri" panose="020F0502020204030204"/>
              </a:defRPr>
            </a:lvl6pPr>
            <a:lvl7pPr algn="r">
              <a:defRPr sz="1050" b="0">
                <a:solidFill>
                  <a:srgbClr val="607085"/>
                </a:solidFill>
                <a:latin typeface="Calibri" panose="020F0502020204030204"/>
                <a:ea typeface="Calibri" panose="020F0502020204030204"/>
                <a:cs typeface="Calibri" panose="020F0502020204030204"/>
              </a:defRPr>
            </a:lvl7pPr>
            <a:lvl8pPr algn="r">
              <a:defRPr sz="1050" b="0">
                <a:solidFill>
                  <a:srgbClr val="607085"/>
                </a:solidFill>
                <a:latin typeface="Calibri" panose="020F0502020204030204"/>
                <a:ea typeface="Calibri" panose="020F0502020204030204"/>
                <a:cs typeface="Calibri" panose="020F0502020204030204"/>
              </a:defRPr>
            </a:lvl8pPr>
            <a:lvl9pPr algn="r">
              <a:defRPr sz="1050" b="0">
                <a:solidFill>
                  <a:srgbClr val="607085"/>
                </a:solidFill>
                <a:latin typeface="Calibri" panose="020F0502020204030204"/>
                <a:ea typeface="Calibri" panose="020F0502020204030204"/>
                <a:cs typeface="Calibri" panose="020F0502020204030204"/>
              </a:defRPr>
            </a:lvl9pPr>
          </a:lstStyle>
          <a:p>
            <a:r>
              <a:t>1</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slide-title"/>
          <p:cNvSpPr>
            <a:spLocks noGrp="1"/>
          </p:cNvSpPr>
          <p:nvPr/>
        </p:nvSpPr>
        <p:spPr>
          <a:xfrm>
            <a:off x="523875" y="323850"/>
            <a:ext cx="11144250" cy="552450"/>
          </a:xfrm>
          <a:prstGeom prst="rect">
            <a:avLst/>
          </a:prstGeom>
          <a:noFill/>
          <a:ln w="0">
            <a:noFill/>
            <a:prstDash val="solid"/>
          </a:ln>
        </p:spPr>
        <p:txBody>
          <a:bodyPr wrap="square" lIns="19050" tIns="19050" rIns="19050" bIns="19050" anchor="ctr">
            <a:normAutofit/>
          </a:bodyPr>
          <a:lstStyle>
            <a:defPPr algn="ctr">
              <a:defRPr sz="2775" b="1">
                <a:solidFill>
                  <a:srgbClr val="1C3A5E"/>
                </a:solidFill>
                <a:latin typeface="Cambria" panose="02040503050406030204"/>
                <a:ea typeface="Cambria" panose="02040503050406030204"/>
                <a:cs typeface="Cambria" panose="02040503050406030204"/>
              </a:defRPr>
            </a:defPPr>
            <a:lvl1pPr algn="ctr">
              <a:defRPr sz="2775" b="1">
                <a:solidFill>
                  <a:srgbClr val="1C3A5E"/>
                </a:solidFill>
                <a:latin typeface="Cambria" panose="02040503050406030204"/>
                <a:ea typeface="Cambria" panose="02040503050406030204"/>
                <a:cs typeface="Cambria" panose="02040503050406030204"/>
              </a:defRPr>
            </a:lvl1pPr>
            <a:lvl2pPr algn="ctr">
              <a:defRPr sz="2775" b="1">
                <a:solidFill>
                  <a:srgbClr val="1C3A5E"/>
                </a:solidFill>
                <a:latin typeface="Cambria" panose="02040503050406030204"/>
                <a:ea typeface="Cambria" panose="02040503050406030204"/>
                <a:cs typeface="Cambria" panose="02040503050406030204"/>
              </a:defRPr>
            </a:lvl2pPr>
            <a:lvl3pPr algn="ctr">
              <a:defRPr sz="2775" b="1">
                <a:solidFill>
                  <a:srgbClr val="1C3A5E"/>
                </a:solidFill>
                <a:latin typeface="Cambria" panose="02040503050406030204"/>
                <a:ea typeface="Cambria" panose="02040503050406030204"/>
                <a:cs typeface="Cambria" panose="02040503050406030204"/>
              </a:defRPr>
            </a:lvl3pPr>
            <a:lvl4pPr algn="ctr">
              <a:defRPr sz="2775" b="1">
                <a:solidFill>
                  <a:srgbClr val="1C3A5E"/>
                </a:solidFill>
                <a:latin typeface="Cambria" panose="02040503050406030204"/>
                <a:ea typeface="Cambria" panose="02040503050406030204"/>
                <a:cs typeface="Cambria" panose="02040503050406030204"/>
              </a:defRPr>
            </a:lvl4pPr>
            <a:lvl5pPr algn="ctr">
              <a:defRPr sz="2775" b="1">
                <a:solidFill>
                  <a:srgbClr val="1C3A5E"/>
                </a:solidFill>
                <a:latin typeface="Cambria" panose="02040503050406030204"/>
                <a:ea typeface="Cambria" panose="02040503050406030204"/>
                <a:cs typeface="Cambria" panose="02040503050406030204"/>
              </a:defRPr>
            </a:lvl5pPr>
            <a:lvl6pPr algn="ctr">
              <a:defRPr sz="2775" b="1">
                <a:solidFill>
                  <a:srgbClr val="1C3A5E"/>
                </a:solidFill>
                <a:latin typeface="Cambria" panose="02040503050406030204"/>
                <a:ea typeface="Cambria" panose="02040503050406030204"/>
                <a:cs typeface="Cambria" panose="02040503050406030204"/>
              </a:defRPr>
            </a:lvl6pPr>
            <a:lvl7pPr algn="ctr">
              <a:defRPr sz="2775" b="1">
                <a:solidFill>
                  <a:srgbClr val="1C3A5E"/>
                </a:solidFill>
                <a:latin typeface="Cambria" panose="02040503050406030204"/>
                <a:ea typeface="Cambria" panose="02040503050406030204"/>
                <a:cs typeface="Cambria" panose="02040503050406030204"/>
              </a:defRPr>
            </a:lvl7pPr>
            <a:lvl8pPr algn="ctr">
              <a:defRPr sz="2775" b="1">
                <a:solidFill>
                  <a:srgbClr val="1C3A5E"/>
                </a:solidFill>
                <a:latin typeface="Cambria" panose="02040503050406030204"/>
                <a:ea typeface="Cambria" panose="02040503050406030204"/>
                <a:cs typeface="Cambria" panose="02040503050406030204"/>
              </a:defRPr>
            </a:lvl8pPr>
            <a:lvl9pPr algn="ctr">
              <a:defRPr sz="2775" b="1">
                <a:solidFill>
                  <a:srgbClr val="1C3A5E"/>
                </a:solidFill>
                <a:latin typeface="Cambria" panose="02040503050406030204"/>
                <a:ea typeface="Cambria" panose="02040503050406030204"/>
                <a:cs typeface="Cambria" panose="02040503050406030204"/>
              </a:defRPr>
            </a:lvl9pPr>
          </a:lstStyle>
          <a:p>
            <a:r>
              <a:t>Evidence Check: What Can We Conclude?</a:t>
            </a:r>
          </a:p>
        </p:txBody>
      </p:sp>
      <p:sp>
        <p:nvSpPr>
          <p:cNvPr id="2" name="content-background"/>
          <p:cNvSpPr>
            <a:spLocks noGrp="1"/>
          </p:cNvSpPr>
          <p:nvPr/>
        </p:nvSpPr>
        <p:spPr>
          <a:xfrm>
            <a:off x="533400" y="1266825"/>
            <a:ext cx="11125200" cy="4457700"/>
          </a:xfrm>
          <a:prstGeom prst="rect">
            <a:avLst/>
          </a:prstGeom>
          <a:solidFill>
            <a:srgbClr val="EEF3F8"/>
          </a:solidFill>
          <a:ln w="0">
            <a:noFill/>
            <a:prstDash val="solid"/>
          </a:ln>
        </p:spPr>
        <p:txBody>
          <a:bodyPr/>
          <a:p/>
        </p:txBody>
      </p:sp>
      <p:sp>
        <p:nvSpPr>
          <p:cNvPr id="4" name="footer"/>
          <p:cNvSpPr>
            <a:spLocks noGrp="1"/>
          </p:cNvSpPr>
          <p:nvPr/>
        </p:nvSpPr>
        <p:spPr>
          <a:xfrm>
            <a:off x="533400" y="6334125"/>
            <a:ext cx="10287000" cy="228600"/>
          </a:xfrm>
          <a:prstGeom prst="rect">
            <a:avLst/>
          </a:prstGeom>
          <a:noFill/>
          <a:ln w="0">
            <a:noFill/>
            <a:prstDash val="solid"/>
          </a:ln>
        </p:spPr>
        <p:txBody>
          <a:bodyPr wrap="square" lIns="19050" tIns="19050" rIns="19050" bIns="19050" anchor="ctr">
            <a:normAutofit/>
          </a:bodyPr>
          <a:lstStyle>
            <a:defPPr algn="l">
              <a:defRPr sz="1050" b="0">
                <a:solidFill>
                  <a:srgbClr val="607085"/>
                </a:solidFill>
                <a:latin typeface="Calibri" panose="020F0502020204030204"/>
                <a:ea typeface="Calibri" panose="020F0502020204030204"/>
                <a:cs typeface="Calibri" panose="020F0502020204030204"/>
              </a:defRPr>
            </a:defPPr>
            <a:lvl1pPr algn="l">
              <a:defRPr sz="1050" b="0">
                <a:solidFill>
                  <a:srgbClr val="607085"/>
                </a:solidFill>
                <a:latin typeface="Calibri" panose="020F0502020204030204"/>
                <a:ea typeface="Calibri" panose="020F0502020204030204"/>
                <a:cs typeface="Calibri" panose="020F0502020204030204"/>
              </a:defRPr>
            </a:lvl1pPr>
            <a:lvl2pPr algn="l">
              <a:defRPr sz="1050" b="0">
                <a:solidFill>
                  <a:srgbClr val="607085"/>
                </a:solidFill>
                <a:latin typeface="Calibri" panose="020F0502020204030204"/>
                <a:ea typeface="Calibri" panose="020F0502020204030204"/>
                <a:cs typeface="Calibri" panose="020F0502020204030204"/>
              </a:defRPr>
            </a:lvl2pPr>
            <a:lvl3pPr algn="l">
              <a:defRPr sz="1050" b="0">
                <a:solidFill>
                  <a:srgbClr val="607085"/>
                </a:solidFill>
                <a:latin typeface="Calibri" panose="020F0502020204030204"/>
                <a:ea typeface="Calibri" panose="020F0502020204030204"/>
                <a:cs typeface="Calibri" panose="020F0502020204030204"/>
              </a:defRPr>
            </a:lvl3pPr>
            <a:lvl4pPr algn="l">
              <a:defRPr sz="1050" b="0">
                <a:solidFill>
                  <a:srgbClr val="607085"/>
                </a:solidFill>
                <a:latin typeface="Calibri" panose="020F0502020204030204"/>
                <a:ea typeface="Calibri" panose="020F0502020204030204"/>
                <a:cs typeface="Calibri" panose="020F0502020204030204"/>
              </a:defRPr>
            </a:lvl4pPr>
            <a:lvl5pPr algn="l">
              <a:defRPr sz="1050" b="0">
                <a:solidFill>
                  <a:srgbClr val="607085"/>
                </a:solidFill>
                <a:latin typeface="Calibri" panose="020F0502020204030204"/>
                <a:ea typeface="Calibri" panose="020F0502020204030204"/>
                <a:cs typeface="Calibri" panose="020F0502020204030204"/>
              </a:defRPr>
            </a:lvl5pPr>
            <a:lvl6pPr algn="l">
              <a:defRPr sz="1050" b="0">
                <a:solidFill>
                  <a:srgbClr val="607085"/>
                </a:solidFill>
                <a:latin typeface="Calibri" panose="020F0502020204030204"/>
                <a:ea typeface="Calibri" panose="020F0502020204030204"/>
                <a:cs typeface="Calibri" panose="020F0502020204030204"/>
              </a:defRPr>
            </a:lvl6pPr>
            <a:lvl7pPr algn="l">
              <a:defRPr sz="1050" b="0">
                <a:solidFill>
                  <a:srgbClr val="607085"/>
                </a:solidFill>
                <a:latin typeface="Calibri" panose="020F0502020204030204"/>
                <a:ea typeface="Calibri" panose="020F0502020204030204"/>
                <a:cs typeface="Calibri" panose="020F0502020204030204"/>
              </a:defRPr>
            </a:lvl7pPr>
            <a:lvl8pPr algn="l">
              <a:defRPr sz="1050" b="0">
                <a:solidFill>
                  <a:srgbClr val="607085"/>
                </a:solidFill>
                <a:latin typeface="Calibri" panose="020F0502020204030204"/>
                <a:ea typeface="Calibri" panose="020F0502020204030204"/>
                <a:cs typeface="Calibri" panose="020F0502020204030204"/>
              </a:defRPr>
            </a:lvl8pPr>
            <a:lvl9pPr algn="l">
              <a:defRPr sz="1050" b="0">
                <a:solidFill>
                  <a:srgbClr val="607085"/>
                </a:solidFill>
                <a:latin typeface="Calibri" panose="020F0502020204030204"/>
                <a:ea typeface="Calibri" panose="020F0502020204030204"/>
                <a:cs typeface="Calibri" panose="020F0502020204030204"/>
              </a:defRPr>
            </a:lvl9pPr>
          </a:lstStyle>
          <a:p>
            <a:pPr algn="l">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BMBM6008 Global Ethics  |  Week 4: Trust, Deception and Organisational Pressure</a:t>
            </a:r>
            <a:endParaRPr sz="1050" b="0">
              <a:solidFill>
                <a:srgbClr val="607085"/>
              </a:solidFill>
              <a:latin typeface="Calibri" panose="020F0502020204030204"/>
              <a:ea typeface="Calibri" panose="020F0502020204030204"/>
              <a:cs typeface="Calibri" panose="020F0502020204030204"/>
            </a:endParaRPr>
          </a:p>
        </p:txBody>
      </p:sp>
      <p:sp>
        <p:nvSpPr>
          <p:cNvPr id="5" name="page"/>
          <p:cNvSpPr>
            <a:spLocks noGrp="1"/>
          </p:cNvSpPr>
          <p:nvPr/>
        </p:nvSpPr>
        <p:spPr>
          <a:xfrm>
            <a:off x="10953750" y="6334125"/>
            <a:ext cx="666750" cy="228600"/>
          </a:xfrm>
          <a:prstGeom prst="rect">
            <a:avLst/>
          </a:prstGeom>
          <a:noFill/>
          <a:ln w="0">
            <a:noFill/>
            <a:prstDash val="solid"/>
          </a:ln>
        </p:spPr>
        <p:txBody>
          <a:bodyPr wrap="square" lIns="19050" tIns="19050" rIns="19050" bIns="19050" anchor="ctr">
            <a:normAutofit/>
          </a:bodyPr>
          <a:lstStyle>
            <a:defPPr algn="r">
              <a:defRPr sz="1050" b="0">
                <a:solidFill>
                  <a:srgbClr val="607085"/>
                </a:solidFill>
                <a:latin typeface="Calibri" panose="020F0502020204030204"/>
                <a:ea typeface="Calibri" panose="020F0502020204030204"/>
                <a:cs typeface="Calibri" panose="020F0502020204030204"/>
              </a:defRPr>
            </a:defPPr>
            <a:lvl1pPr algn="r">
              <a:defRPr sz="1050" b="0">
                <a:solidFill>
                  <a:srgbClr val="607085"/>
                </a:solidFill>
                <a:latin typeface="Calibri" panose="020F0502020204030204"/>
                <a:ea typeface="Calibri" panose="020F0502020204030204"/>
                <a:cs typeface="Calibri" panose="020F0502020204030204"/>
              </a:defRPr>
            </a:lvl1pPr>
            <a:lvl2pPr algn="r">
              <a:defRPr sz="1050" b="0">
                <a:solidFill>
                  <a:srgbClr val="607085"/>
                </a:solidFill>
                <a:latin typeface="Calibri" panose="020F0502020204030204"/>
                <a:ea typeface="Calibri" panose="020F0502020204030204"/>
                <a:cs typeface="Calibri" panose="020F0502020204030204"/>
              </a:defRPr>
            </a:lvl2pPr>
            <a:lvl3pPr algn="r">
              <a:defRPr sz="1050" b="0">
                <a:solidFill>
                  <a:srgbClr val="607085"/>
                </a:solidFill>
                <a:latin typeface="Calibri" panose="020F0502020204030204"/>
                <a:ea typeface="Calibri" panose="020F0502020204030204"/>
                <a:cs typeface="Calibri" panose="020F0502020204030204"/>
              </a:defRPr>
            </a:lvl3pPr>
            <a:lvl4pPr algn="r">
              <a:defRPr sz="1050" b="0">
                <a:solidFill>
                  <a:srgbClr val="607085"/>
                </a:solidFill>
                <a:latin typeface="Calibri" panose="020F0502020204030204"/>
                <a:ea typeface="Calibri" panose="020F0502020204030204"/>
                <a:cs typeface="Calibri" panose="020F0502020204030204"/>
              </a:defRPr>
            </a:lvl4pPr>
            <a:lvl5pPr algn="r">
              <a:defRPr sz="1050" b="0">
                <a:solidFill>
                  <a:srgbClr val="607085"/>
                </a:solidFill>
                <a:latin typeface="Calibri" panose="020F0502020204030204"/>
                <a:ea typeface="Calibri" panose="020F0502020204030204"/>
                <a:cs typeface="Calibri" panose="020F0502020204030204"/>
              </a:defRPr>
            </a:lvl5pPr>
            <a:lvl6pPr algn="r">
              <a:defRPr sz="1050" b="0">
                <a:solidFill>
                  <a:srgbClr val="607085"/>
                </a:solidFill>
                <a:latin typeface="Calibri" panose="020F0502020204030204"/>
                <a:ea typeface="Calibri" panose="020F0502020204030204"/>
                <a:cs typeface="Calibri" panose="020F0502020204030204"/>
              </a:defRPr>
            </a:lvl6pPr>
            <a:lvl7pPr algn="r">
              <a:defRPr sz="1050" b="0">
                <a:solidFill>
                  <a:srgbClr val="607085"/>
                </a:solidFill>
                <a:latin typeface="Calibri" panose="020F0502020204030204"/>
                <a:ea typeface="Calibri" panose="020F0502020204030204"/>
                <a:cs typeface="Calibri" panose="020F0502020204030204"/>
              </a:defRPr>
            </a:lvl7pPr>
            <a:lvl8pPr algn="r">
              <a:defRPr sz="1050" b="0">
                <a:solidFill>
                  <a:srgbClr val="607085"/>
                </a:solidFill>
                <a:latin typeface="Calibri" panose="020F0502020204030204"/>
                <a:ea typeface="Calibri" panose="020F0502020204030204"/>
                <a:cs typeface="Calibri" panose="020F0502020204030204"/>
              </a:defRPr>
            </a:lvl8pPr>
            <a:lvl9pPr algn="r">
              <a:defRPr sz="1050" b="0">
                <a:solidFill>
                  <a:srgbClr val="607085"/>
                </a:solidFill>
                <a:latin typeface="Calibri" panose="020F0502020204030204"/>
                <a:ea typeface="Calibri" panose="020F0502020204030204"/>
                <a:cs typeface="Calibri" panose="020F0502020204030204"/>
              </a:defRPr>
            </a:lvl9pPr>
          </a:lstStyle>
          <a:p>
            <a:r>
              <a:t>3</a:t>
            </a:r>
          </a:p>
        </p:txBody>
      </p:sp>
      <p:graphicFrame>
        <p:nvGraphicFramePr>
          <p:cNvPr id="7" name="Table 6"/>
          <p:cNvGraphicFramePr>
            <a:graphicFrameLocks noGrp="1"/>
          </p:cNvGraphicFramePr>
          <p:nvPr/>
        </p:nvGraphicFramePr>
        <p:xfrm>
          <a:off x="740410" y="992505"/>
          <a:ext cx="10707370" cy="4036695"/>
        </p:xfrm>
        <a:graphic>
          <a:graphicData uri="http://schemas.openxmlformats.org/drawingml/2006/table">
            <a:tbl>
              <a:tblPr firstRow="1" bandRow="1">
                <a:tableStyleId>{5C22544A-7EE6-4342-B048-85BDC9FD1C3A}</a:tableStyleId>
              </a:tblPr>
              <a:tblGrid>
                <a:gridCol w="1645920"/>
                <a:gridCol w="4389120"/>
                <a:gridCol w="4672330"/>
              </a:tblGrid>
              <a:tr h="430530">
                <a:tc>
                  <a:txBody>
                    <a:bodyPr/>
                    <a:lstStyle/>
                    <a:p>
                      <a:r>
                        <a:rPr sz="1600" b="1">
                          <a:solidFill>
                            <a:srgbClr val="FFFFFF"/>
                          </a:solidFill>
                          <a:latin typeface="Calibri" panose="020F0502020204030204"/>
                        </a:rPr>
                        <a:t>Concept</a:t>
                      </a:r>
                      <a:endParaRPr sz="1600" b="1">
                        <a:solidFill>
                          <a:srgbClr val="FFFFFF"/>
                        </a:solidFill>
                        <a:latin typeface="Calibri" panose="020F0502020204030204"/>
                      </a:endParaRPr>
                    </a:p>
                  </a:txBody>
                  <a:tcPr marB="27432" anchor="ctr">
                    <a:solidFill>
                      <a:srgbClr val="16365C"/>
                    </a:solidFill>
                  </a:tcPr>
                </a:tc>
                <a:tc>
                  <a:txBody>
                    <a:bodyPr/>
                    <a:lstStyle/>
                    <a:p>
                      <a:r>
                        <a:rPr sz="1600" b="1">
                          <a:solidFill>
                            <a:srgbClr val="FFFFFF"/>
                          </a:solidFill>
                          <a:latin typeface="Calibri" panose="020F0502020204030204"/>
                        </a:rPr>
                        <a:t>What the sources support</a:t>
                      </a:r>
                      <a:endParaRPr sz="1600" b="1">
                        <a:solidFill>
                          <a:srgbClr val="FFFFFF"/>
                        </a:solidFill>
                        <a:latin typeface="Calibri" panose="020F0502020204030204"/>
                      </a:endParaRPr>
                    </a:p>
                  </a:txBody>
                  <a:tcPr marB="27432" anchor="ctr">
                    <a:solidFill>
                      <a:srgbClr val="16365C"/>
                    </a:solidFill>
                  </a:tcPr>
                </a:tc>
                <a:tc>
                  <a:txBody>
                    <a:bodyPr/>
                    <a:lstStyle/>
                    <a:p>
                      <a:r>
                        <a:rPr sz="1600" b="1">
                          <a:solidFill>
                            <a:srgbClr val="FFFFFF"/>
                          </a:solidFill>
                          <a:latin typeface="Calibri" panose="020F0502020204030204"/>
                        </a:rPr>
                        <a:t>What remains unproven</a:t>
                      </a:r>
                      <a:endParaRPr sz="1600" b="1">
                        <a:solidFill>
                          <a:srgbClr val="FFFFFF"/>
                        </a:solidFill>
                        <a:latin typeface="Calibri" panose="020F0502020204030204"/>
                      </a:endParaRPr>
                    </a:p>
                  </a:txBody>
                  <a:tcPr marB="27432" anchor="ctr">
                    <a:solidFill>
                      <a:srgbClr val="16365C"/>
                    </a:solidFill>
                  </a:tcPr>
                </a:tc>
              </a:tr>
              <a:tr h="911860">
                <a:tc>
                  <a:txBody>
                    <a:bodyPr/>
                    <a:lstStyle/>
                    <a:p>
                      <a:pPr>
                        <a:spcAft>
                          <a:spcPts val="0"/>
                        </a:spcAft>
                      </a:pPr>
                      <a:r>
                        <a:rPr sz="1600" b="1">
                          <a:solidFill>
                            <a:srgbClr val="222B36"/>
                          </a:solidFill>
                          <a:latin typeface="Calibri" panose="020F0502020204030204"/>
                        </a:rPr>
                        <a:t>Error</a:t>
                      </a:r>
                      <a:endParaRPr sz="1600" b="1">
                        <a:solidFill>
                          <a:srgbClr val="222B36"/>
                        </a:solidFill>
                        <a:latin typeface="Calibri" panose="020F0502020204030204"/>
                      </a:endParaRPr>
                    </a:p>
                  </a:txBody>
                  <a:tcPr marT="54864" marB="36576" anchor="ctr">
                    <a:solidFill>
                      <a:srgbClr val="EBF1F7"/>
                    </a:solidFill>
                  </a:tcPr>
                </a:tc>
                <a:tc>
                  <a:txBody>
                    <a:bodyPr/>
                    <a:lstStyle/>
                    <a:p>
                      <a:pPr>
                        <a:spcAft>
                          <a:spcPts val="0"/>
                        </a:spcAft>
                      </a:pPr>
                      <a:r>
                        <a:rPr sz="1600" b="0">
                          <a:solidFill>
                            <a:srgbClr val="222B36"/>
                          </a:solidFill>
                          <a:latin typeface="Calibri" panose="020F0502020204030204"/>
                        </a:rPr>
                        <a:t>The EPA described software that recognised emissions tests and changed emissions-control behaviour. This is not described as a simple accidental measurement error.</a:t>
                      </a:r>
                      <a:endParaRPr sz="1600" b="0">
                        <a:solidFill>
                          <a:srgbClr val="222B36"/>
                        </a:solidFill>
                        <a:latin typeface="Calibri" panose="020F0502020204030204"/>
                      </a:endParaRPr>
                    </a:p>
                  </a:txBody>
                  <a:tcPr marT="54864" marB="36576" anchor="ctr">
                    <a:solidFill>
                      <a:srgbClr val="EBF1F7"/>
                    </a:solidFill>
                  </a:tcPr>
                </a:tc>
                <a:tc>
                  <a:txBody>
                    <a:bodyPr/>
                    <a:lstStyle/>
                    <a:p>
                      <a:pPr>
                        <a:spcAft>
                          <a:spcPts val="0"/>
                        </a:spcAft>
                      </a:pPr>
                      <a:r>
                        <a:rPr sz="1600" b="0">
                          <a:solidFill>
                            <a:srgbClr val="222B36"/>
                          </a:solidFill>
                          <a:latin typeface="Calibri" panose="020F0502020204030204"/>
                        </a:rPr>
                        <a:t>The sources do not identify who designed or approved the software, or establish each person’s intent.</a:t>
                      </a:r>
                      <a:endParaRPr sz="1600" b="0">
                        <a:solidFill>
                          <a:srgbClr val="222B36"/>
                        </a:solidFill>
                        <a:latin typeface="Calibri" panose="020F0502020204030204"/>
                      </a:endParaRPr>
                    </a:p>
                  </a:txBody>
                  <a:tcPr marT="54864" marB="36576" anchor="ctr">
                    <a:solidFill>
                      <a:srgbClr val="EBF1F7"/>
                    </a:solidFill>
                  </a:tcPr>
                </a:tc>
              </a:tr>
              <a:tr h="911225">
                <a:tc>
                  <a:txBody>
                    <a:bodyPr/>
                    <a:lstStyle/>
                    <a:p>
                      <a:pPr>
                        <a:spcAft>
                          <a:spcPts val="0"/>
                        </a:spcAft>
                      </a:pPr>
                      <a:r>
                        <a:rPr sz="1600" b="1">
                          <a:solidFill>
                            <a:srgbClr val="222B36"/>
                          </a:solidFill>
                          <a:latin typeface="Calibri" panose="020F0502020204030204"/>
                        </a:rPr>
                        <a:t>Omission</a:t>
                      </a:r>
                      <a:endParaRPr sz="1600" b="1">
                        <a:solidFill>
                          <a:srgbClr val="222B36"/>
                        </a:solidFill>
                        <a:latin typeface="Calibri" panose="020F0502020204030204"/>
                      </a:endParaRPr>
                    </a:p>
                  </a:txBody>
                  <a:tcPr marT="54864" marB="36576" anchor="ctr">
                    <a:solidFill>
                      <a:srgbClr val="FFFFFF"/>
                    </a:solidFill>
                  </a:tcPr>
                </a:tc>
                <a:tc>
                  <a:txBody>
                    <a:bodyPr/>
                    <a:lstStyle/>
                    <a:p>
                      <a:pPr>
                        <a:spcAft>
                          <a:spcPts val="0"/>
                        </a:spcAft>
                      </a:pPr>
                      <a:r>
                        <a:rPr sz="1600" b="0">
                          <a:solidFill>
                            <a:srgbClr val="222B36"/>
                          </a:solidFill>
                          <a:latin typeface="Calibri" panose="020F0502020204030204"/>
                        </a:rPr>
                        <a:t>The EPA alleged that the software was not disclosed in vehicle certification applications.</a:t>
                      </a:r>
                      <a:endParaRPr sz="1600" b="0">
                        <a:solidFill>
                          <a:srgbClr val="222B36"/>
                        </a:solidFill>
                        <a:latin typeface="Calibri" panose="020F0502020204030204"/>
                      </a:endParaRPr>
                    </a:p>
                  </a:txBody>
                  <a:tcPr marT="54864" marB="36576" anchor="ctr">
                    <a:solidFill>
                      <a:srgbClr val="FFFFFF"/>
                    </a:solidFill>
                  </a:tcPr>
                </a:tc>
                <a:tc>
                  <a:txBody>
                    <a:bodyPr/>
                    <a:lstStyle/>
                    <a:p>
                      <a:pPr>
                        <a:spcAft>
                          <a:spcPts val="0"/>
                        </a:spcAft>
                      </a:pPr>
                      <a:r>
                        <a:rPr sz="1600" b="0">
                          <a:solidFill>
                            <a:srgbClr val="222B36"/>
                          </a:solidFill>
                          <a:latin typeface="Calibri" panose="020F0502020204030204"/>
                        </a:rPr>
                        <a:t>The notice records the regulator’s allegation, not a final court ruling. Volkswagen’s statement does not directly address this point.</a:t>
                      </a:r>
                      <a:endParaRPr sz="1600" b="0">
                        <a:solidFill>
                          <a:srgbClr val="222B36"/>
                        </a:solidFill>
                        <a:latin typeface="Calibri" panose="020F0502020204030204"/>
                      </a:endParaRPr>
                    </a:p>
                  </a:txBody>
                  <a:tcPr marT="54864" marB="36576" anchor="ctr">
                    <a:solidFill>
                      <a:srgbClr val="FFFFFF"/>
                    </a:solidFill>
                  </a:tcPr>
                </a:tc>
              </a:tr>
              <a:tr h="911225">
                <a:tc>
                  <a:txBody>
                    <a:bodyPr/>
                    <a:lstStyle/>
                    <a:p>
                      <a:pPr>
                        <a:spcAft>
                          <a:spcPts val="0"/>
                        </a:spcAft>
                      </a:pPr>
                      <a:r>
                        <a:rPr sz="1600" b="1">
                          <a:solidFill>
                            <a:srgbClr val="222B36"/>
                          </a:solidFill>
                          <a:latin typeface="Calibri" panose="020F0502020204030204"/>
                        </a:rPr>
                        <a:t>Misleading communication</a:t>
                      </a:r>
                      <a:endParaRPr sz="1600" b="1">
                        <a:solidFill>
                          <a:srgbClr val="222B36"/>
                        </a:solidFill>
                        <a:latin typeface="Calibri" panose="020F0502020204030204"/>
                      </a:endParaRPr>
                    </a:p>
                  </a:txBody>
                  <a:tcPr marT="54864" marB="36576" anchor="ctr">
                    <a:solidFill>
                      <a:srgbClr val="EBF1F7"/>
                    </a:solidFill>
                  </a:tcPr>
                </a:tc>
                <a:tc>
                  <a:txBody>
                    <a:bodyPr/>
                    <a:lstStyle/>
                    <a:p>
                      <a:pPr>
                        <a:spcAft>
                          <a:spcPts val="0"/>
                        </a:spcAft>
                      </a:pPr>
                      <a:r>
                        <a:rPr sz="1600" b="0">
                          <a:solidFill>
                            <a:srgbClr val="222B36"/>
                          </a:solidFill>
                          <a:latin typeface="Calibri" panose="020F0502020204030204"/>
                        </a:rPr>
                        <a:t>The EPA alleged a gap between test results and emissions during normal road use, which could create a misleading impression.</a:t>
                      </a:r>
                      <a:endParaRPr sz="1600" b="0">
                        <a:solidFill>
                          <a:srgbClr val="222B36"/>
                        </a:solidFill>
                        <a:latin typeface="Calibri" panose="020F0502020204030204"/>
                      </a:endParaRPr>
                    </a:p>
                  </a:txBody>
                  <a:tcPr marT="54864" marB="36576" anchor="ctr">
                    <a:solidFill>
                      <a:srgbClr val="EBF1F7"/>
                    </a:solidFill>
                  </a:tcPr>
                </a:tc>
                <a:tc>
                  <a:txBody>
                    <a:bodyPr/>
                    <a:lstStyle/>
                    <a:p>
                      <a:pPr>
                        <a:spcAft>
                          <a:spcPts val="0"/>
                        </a:spcAft>
                      </a:pPr>
                      <a:r>
                        <a:rPr sz="1600" b="0">
                          <a:solidFill>
                            <a:srgbClr val="222B36"/>
                          </a:solidFill>
                          <a:latin typeface="Calibri" panose="020F0502020204030204"/>
                        </a:rPr>
                        <a:t>The texts do not show which specific customer or public statements were made, by whom, or what those speakers knew.</a:t>
                      </a:r>
                      <a:endParaRPr sz="1600" b="0">
                        <a:solidFill>
                          <a:srgbClr val="222B36"/>
                        </a:solidFill>
                        <a:latin typeface="Calibri" panose="020F0502020204030204"/>
                      </a:endParaRPr>
                    </a:p>
                  </a:txBody>
                  <a:tcPr marT="54864" marB="36576" anchor="ctr">
                    <a:solidFill>
                      <a:srgbClr val="EBF1F7"/>
                    </a:solidFill>
                  </a:tcPr>
                </a:tc>
              </a:tr>
              <a:tr h="871855">
                <a:tc>
                  <a:txBody>
                    <a:bodyPr/>
                    <a:lstStyle/>
                    <a:p>
                      <a:pPr>
                        <a:spcAft>
                          <a:spcPts val="0"/>
                        </a:spcAft>
                      </a:pPr>
                      <a:r>
                        <a:rPr sz="1600" b="1">
                          <a:solidFill>
                            <a:srgbClr val="222B36"/>
                          </a:solidFill>
                          <a:latin typeface="Calibri" panose="020F0502020204030204"/>
                        </a:rPr>
                        <a:t>Deliberate deception</a:t>
                      </a:r>
                      <a:endParaRPr sz="1600" b="1">
                        <a:solidFill>
                          <a:srgbClr val="222B36"/>
                        </a:solidFill>
                        <a:latin typeface="Calibri" panose="020F0502020204030204"/>
                      </a:endParaRPr>
                    </a:p>
                  </a:txBody>
                  <a:tcPr marT="54864" marB="36576" anchor="ctr">
                    <a:solidFill>
                      <a:srgbClr val="FFFFFF"/>
                    </a:solidFill>
                  </a:tcPr>
                </a:tc>
                <a:tc>
                  <a:txBody>
                    <a:bodyPr/>
                    <a:lstStyle/>
                    <a:p>
                      <a:pPr>
                        <a:spcAft>
                          <a:spcPts val="0"/>
                        </a:spcAft>
                      </a:pPr>
                      <a:r>
                        <a:rPr sz="1600" b="0">
                          <a:solidFill>
                            <a:srgbClr val="222B36"/>
                          </a:solidFill>
                          <a:latin typeface="Calibri" panose="020F0502020204030204"/>
                        </a:rPr>
                        <a:t>The EPA’s account of software recognising tests supports investigating whether test results were deliberately manipulated.</a:t>
                      </a:r>
                      <a:endParaRPr sz="1600" b="0">
                        <a:solidFill>
                          <a:srgbClr val="222B36"/>
                        </a:solidFill>
                        <a:latin typeface="Calibri" panose="020F0502020204030204"/>
                      </a:endParaRPr>
                    </a:p>
                  </a:txBody>
                  <a:tcPr marT="54864" marB="36576" anchor="ctr">
                    <a:solidFill>
                      <a:srgbClr val="FFFFFF"/>
                    </a:solidFill>
                  </a:tcPr>
                </a:tc>
                <a:tc>
                  <a:txBody>
                    <a:bodyPr/>
                    <a:lstStyle/>
                    <a:p>
                      <a:pPr>
                        <a:spcAft>
                          <a:spcPts val="0"/>
                        </a:spcAft>
                      </a:pPr>
                      <a:r>
                        <a:rPr sz="1600" b="0">
                          <a:solidFill>
                            <a:srgbClr val="222B36"/>
                          </a:solidFill>
                          <a:latin typeface="Calibri" panose="020F0502020204030204"/>
                        </a:rPr>
                        <a:t>The 2015 texts do not establish who knew what and when, or prove that named individuals intended to deceive.</a:t>
                      </a:r>
                      <a:endParaRPr sz="1600" b="0">
                        <a:solidFill>
                          <a:srgbClr val="222B36"/>
                        </a:solidFill>
                        <a:latin typeface="Calibri" panose="020F0502020204030204"/>
                      </a:endParaRPr>
                    </a:p>
                  </a:txBody>
                  <a:tcPr marT="54864" marB="36576" anchor="ctr">
                    <a:solidFill>
                      <a:srgbClr val="FFFFFF"/>
                    </a:solidFill>
                  </a:tcPr>
                </a:tc>
              </a:tr>
            </a:tbl>
          </a:graphicData>
        </a:graphic>
      </p:graphicFrame>
      <p:sp>
        <p:nvSpPr>
          <p:cNvPr id="8" name="TextBox 7"/>
          <p:cNvSpPr txBox="1"/>
          <p:nvPr/>
        </p:nvSpPr>
        <p:spPr>
          <a:xfrm>
            <a:off x="758952" y="5138928"/>
            <a:ext cx="10652760" cy="430530"/>
          </a:xfrm>
          <a:prstGeom prst="rect">
            <a:avLst/>
          </a:prstGeom>
          <a:noFill/>
        </p:spPr>
        <p:txBody>
          <a:bodyPr wrap="square" lIns="0" tIns="0" rIns="0" bIns="0">
            <a:spAutoFit/>
          </a:bodyPr>
          <a:lstStyle/>
          <a:p>
            <a:pPr>
              <a:spcAft>
                <a:spcPts val="0"/>
              </a:spcAft>
            </a:pPr>
            <a:r>
              <a:rPr sz="1400" b="1">
                <a:solidFill>
                  <a:srgbClr val="222B36"/>
                </a:solidFill>
                <a:latin typeface="Calibri" panose="020F0502020204030204"/>
              </a:rPr>
              <a:t>Caution: The EPA notice sets out allegations, not a final court ruling. Reuters reports the EPA’s and Volkswagen’s statements; it is not a third independent confirmation</a:t>
            </a:r>
            <a:r>
              <a:rPr sz="1400" b="1">
                <a:solidFill>
                  <a:srgbClr val="222B36"/>
                </a:solidFill>
                <a:latin typeface="Calibri" panose="020F0502020204030204"/>
              </a:rPr>
              <a:t>.</a:t>
            </a:r>
            <a:endParaRPr sz="1400" b="1">
              <a:solidFill>
                <a:srgbClr val="222B36"/>
              </a:solidFill>
              <a:latin typeface="Calibri" panose="020F0502020204030204"/>
            </a:endParaRPr>
          </a:p>
        </p:txBody>
      </p:sp>
      <p:sp>
        <p:nvSpPr>
          <p:cNvPr id="9" name="TextBox 8"/>
          <p:cNvSpPr txBox="1"/>
          <p:nvPr/>
        </p:nvSpPr>
        <p:spPr>
          <a:xfrm>
            <a:off x="758952" y="5596128"/>
            <a:ext cx="10652760" cy="347472"/>
          </a:xfrm>
          <a:prstGeom prst="rect">
            <a:avLst/>
          </a:prstGeom>
          <a:noFill/>
        </p:spPr>
        <p:txBody>
          <a:bodyPr wrap="square" lIns="0" tIns="0" rIns="0" bIns="0">
            <a:spAutoFit/>
          </a:bodyPr>
          <a:lstStyle/>
          <a:p>
            <a:pPr>
              <a:spcAft>
                <a:spcPts val="0"/>
              </a:spcAft>
            </a:pPr>
            <a:r>
              <a:rPr sz="1050" b="0">
                <a:solidFill>
                  <a:srgbClr val="465261"/>
                </a:solidFill>
                <a:latin typeface="Calibri" panose="020F0502020204030204"/>
              </a:rPr>
              <a:t>Sources: U.S. EPA, Notice of Violation (18 Sep 2015); Reuters (20 Sep 2015); Volkswagen AG statement (22 Sep 2015). Full citations are on the previous slide.</a:t>
            </a:r>
            <a:endParaRPr sz="1050" b="0">
              <a:solidFill>
                <a:srgbClr val="465261"/>
              </a:solidFill>
              <a:latin typeface="Calibri" panose="020F0502020204030204"/>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slide-title"/>
          <p:cNvSpPr>
            <a:spLocks noGrp="1"/>
          </p:cNvSpPr>
          <p:nvPr/>
        </p:nvSpPr>
        <p:spPr>
          <a:xfrm>
            <a:off x="523875" y="323850"/>
            <a:ext cx="11144250" cy="552450"/>
          </a:xfrm>
          <a:prstGeom prst="rect">
            <a:avLst/>
          </a:prstGeom>
          <a:noFill/>
          <a:ln w="0">
            <a:noFill/>
            <a:prstDash val="solid"/>
          </a:ln>
        </p:spPr>
        <p:txBody>
          <a:bodyPr wrap="square" lIns="19050" tIns="19050" rIns="19050" bIns="19050" anchor="ctr">
            <a:normAutofit/>
          </a:bodyPr>
          <a:lstStyle>
            <a:defPPr algn="ctr">
              <a:defRPr sz="2775" b="1">
                <a:solidFill>
                  <a:srgbClr val="1C3A5E"/>
                </a:solidFill>
                <a:latin typeface="Cambria" panose="02040503050406030204"/>
                <a:ea typeface="Cambria" panose="02040503050406030204"/>
                <a:cs typeface="Cambria" panose="02040503050406030204"/>
              </a:defRPr>
            </a:defPPr>
            <a:lvl1pPr algn="ctr">
              <a:defRPr sz="2775" b="1">
                <a:solidFill>
                  <a:srgbClr val="1C3A5E"/>
                </a:solidFill>
                <a:latin typeface="Cambria" panose="02040503050406030204"/>
                <a:ea typeface="Cambria" panose="02040503050406030204"/>
                <a:cs typeface="Cambria" panose="02040503050406030204"/>
              </a:defRPr>
            </a:lvl1pPr>
            <a:lvl2pPr algn="ctr">
              <a:defRPr sz="2775" b="1">
                <a:solidFill>
                  <a:srgbClr val="1C3A5E"/>
                </a:solidFill>
                <a:latin typeface="Cambria" panose="02040503050406030204"/>
                <a:ea typeface="Cambria" panose="02040503050406030204"/>
                <a:cs typeface="Cambria" panose="02040503050406030204"/>
              </a:defRPr>
            </a:lvl2pPr>
            <a:lvl3pPr algn="ctr">
              <a:defRPr sz="2775" b="1">
                <a:solidFill>
                  <a:srgbClr val="1C3A5E"/>
                </a:solidFill>
                <a:latin typeface="Cambria" panose="02040503050406030204"/>
                <a:ea typeface="Cambria" panose="02040503050406030204"/>
                <a:cs typeface="Cambria" panose="02040503050406030204"/>
              </a:defRPr>
            </a:lvl3pPr>
            <a:lvl4pPr algn="ctr">
              <a:defRPr sz="2775" b="1">
                <a:solidFill>
                  <a:srgbClr val="1C3A5E"/>
                </a:solidFill>
                <a:latin typeface="Cambria" panose="02040503050406030204"/>
                <a:ea typeface="Cambria" panose="02040503050406030204"/>
                <a:cs typeface="Cambria" panose="02040503050406030204"/>
              </a:defRPr>
            </a:lvl4pPr>
            <a:lvl5pPr algn="ctr">
              <a:defRPr sz="2775" b="1">
                <a:solidFill>
                  <a:srgbClr val="1C3A5E"/>
                </a:solidFill>
                <a:latin typeface="Cambria" panose="02040503050406030204"/>
                <a:ea typeface="Cambria" panose="02040503050406030204"/>
                <a:cs typeface="Cambria" panose="02040503050406030204"/>
              </a:defRPr>
            </a:lvl5pPr>
            <a:lvl6pPr algn="ctr">
              <a:defRPr sz="2775" b="1">
                <a:solidFill>
                  <a:srgbClr val="1C3A5E"/>
                </a:solidFill>
                <a:latin typeface="Cambria" panose="02040503050406030204"/>
                <a:ea typeface="Cambria" panose="02040503050406030204"/>
                <a:cs typeface="Cambria" panose="02040503050406030204"/>
              </a:defRPr>
            </a:lvl6pPr>
            <a:lvl7pPr algn="ctr">
              <a:defRPr sz="2775" b="1">
                <a:solidFill>
                  <a:srgbClr val="1C3A5E"/>
                </a:solidFill>
                <a:latin typeface="Cambria" panose="02040503050406030204"/>
                <a:ea typeface="Cambria" panose="02040503050406030204"/>
                <a:cs typeface="Cambria" panose="02040503050406030204"/>
              </a:defRPr>
            </a:lvl7pPr>
            <a:lvl8pPr algn="ctr">
              <a:defRPr sz="2775" b="1">
                <a:solidFill>
                  <a:srgbClr val="1C3A5E"/>
                </a:solidFill>
                <a:latin typeface="Cambria" panose="02040503050406030204"/>
                <a:ea typeface="Cambria" panose="02040503050406030204"/>
                <a:cs typeface="Cambria" panose="02040503050406030204"/>
              </a:defRPr>
            </a:lvl8pPr>
            <a:lvl9pPr algn="ctr">
              <a:defRPr sz="2775" b="1">
                <a:solidFill>
                  <a:srgbClr val="1C3A5E"/>
                </a:solidFill>
                <a:latin typeface="Cambria" panose="02040503050406030204"/>
                <a:ea typeface="Cambria" panose="02040503050406030204"/>
                <a:cs typeface="Cambria" panose="02040503050406030204"/>
              </a:defRPr>
            </a:lvl9pPr>
          </a:lstStyle>
          <a:p>
            <a:r>
              <a:t>Conclusion: Different Sources, Different Value</a:t>
            </a:r>
          </a:p>
        </p:txBody>
      </p:sp>
      <p:sp>
        <p:nvSpPr>
          <p:cNvPr id="2" name="content-background"/>
          <p:cNvSpPr>
            <a:spLocks noGrp="1"/>
          </p:cNvSpPr>
          <p:nvPr/>
        </p:nvSpPr>
        <p:spPr>
          <a:xfrm>
            <a:off x="533400" y="1266825"/>
            <a:ext cx="11125200" cy="4457700"/>
          </a:xfrm>
          <a:prstGeom prst="rect">
            <a:avLst/>
          </a:prstGeom>
          <a:solidFill>
            <a:srgbClr val="EEF3F8"/>
          </a:solidFill>
          <a:ln w="0">
            <a:noFill/>
            <a:prstDash val="solid"/>
          </a:ln>
        </p:spPr>
        <p:txBody>
          <a:bodyPr/>
          <a:p/>
        </p:txBody>
      </p:sp>
      <p:sp>
        <p:nvSpPr>
          <p:cNvPr id="3" name="slide-body"/>
          <p:cNvSpPr>
            <a:spLocks noGrp="1"/>
          </p:cNvSpPr>
          <p:nvPr/>
        </p:nvSpPr>
        <p:spPr>
          <a:xfrm>
            <a:off x="742950" y="1457325"/>
            <a:ext cx="10706100" cy="4076700"/>
          </a:xfrm>
          <a:prstGeom prst="rect">
            <a:avLst/>
          </a:prstGeom>
          <a:noFill/>
          <a:ln w="0">
            <a:noFill/>
            <a:prstDash val="solid"/>
          </a:ln>
        </p:spPr>
        <p:txBody>
          <a:bodyPr wrap="square" lIns="19050" tIns="19050" rIns="19050" bIns="19050" anchor="t">
            <a:normAutofit/>
          </a:bodyPr>
          <a:lstStyle>
            <a:defPPr algn="l">
              <a:defRPr sz="1800" b="0">
                <a:solidFill>
                  <a:srgbClr val="222222"/>
                </a:solidFill>
                <a:latin typeface="Calibri" panose="020F0502020204030204"/>
                <a:ea typeface="Calibri" panose="020F0502020204030204"/>
                <a:cs typeface="Calibri" panose="020F0502020204030204"/>
              </a:defRPr>
            </a:defPPr>
            <a:lvl1pPr algn="l">
              <a:defRPr sz="1800" b="0">
                <a:solidFill>
                  <a:srgbClr val="222222"/>
                </a:solidFill>
                <a:latin typeface="Calibri" panose="020F0502020204030204"/>
                <a:ea typeface="Calibri" panose="020F0502020204030204"/>
                <a:cs typeface="Calibri" panose="020F0502020204030204"/>
              </a:defRPr>
            </a:lvl1pPr>
            <a:lvl2pPr algn="l">
              <a:defRPr sz="1800" b="0">
                <a:solidFill>
                  <a:srgbClr val="222222"/>
                </a:solidFill>
                <a:latin typeface="Calibri" panose="020F0502020204030204"/>
                <a:ea typeface="Calibri" panose="020F0502020204030204"/>
                <a:cs typeface="Calibri" panose="020F0502020204030204"/>
              </a:defRPr>
            </a:lvl2pPr>
            <a:lvl3pPr algn="l">
              <a:defRPr sz="1800" b="0">
                <a:solidFill>
                  <a:srgbClr val="222222"/>
                </a:solidFill>
                <a:latin typeface="Calibri" panose="020F0502020204030204"/>
                <a:ea typeface="Calibri" panose="020F0502020204030204"/>
                <a:cs typeface="Calibri" panose="020F0502020204030204"/>
              </a:defRPr>
            </a:lvl3pPr>
            <a:lvl4pPr algn="l">
              <a:defRPr sz="1800" b="0">
                <a:solidFill>
                  <a:srgbClr val="222222"/>
                </a:solidFill>
                <a:latin typeface="Calibri" panose="020F0502020204030204"/>
                <a:ea typeface="Calibri" panose="020F0502020204030204"/>
                <a:cs typeface="Calibri" panose="020F0502020204030204"/>
              </a:defRPr>
            </a:lvl4pPr>
            <a:lvl5pPr algn="l">
              <a:defRPr sz="1800" b="0">
                <a:solidFill>
                  <a:srgbClr val="222222"/>
                </a:solidFill>
                <a:latin typeface="Calibri" panose="020F0502020204030204"/>
                <a:ea typeface="Calibri" panose="020F0502020204030204"/>
                <a:cs typeface="Calibri" panose="020F0502020204030204"/>
              </a:defRPr>
            </a:lvl5pPr>
            <a:lvl6pPr algn="l">
              <a:defRPr sz="1800" b="0">
                <a:solidFill>
                  <a:srgbClr val="222222"/>
                </a:solidFill>
                <a:latin typeface="Calibri" panose="020F0502020204030204"/>
                <a:ea typeface="Calibri" panose="020F0502020204030204"/>
                <a:cs typeface="Calibri" panose="020F0502020204030204"/>
              </a:defRPr>
            </a:lvl6pPr>
            <a:lvl7pPr algn="l">
              <a:defRPr sz="1800" b="0">
                <a:solidFill>
                  <a:srgbClr val="222222"/>
                </a:solidFill>
                <a:latin typeface="Calibri" panose="020F0502020204030204"/>
                <a:ea typeface="Calibri" panose="020F0502020204030204"/>
                <a:cs typeface="Calibri" panose="020F0502020204030204"/>
              </a:defRPr>
            </a:lvl7pPr>
            <a:lvl8pPr algn="l">
              <a:defRPr sz="1800" b="0">
                <a:solidFill>
                  <a:srgbClr val="222222"/>
                </a:solidFill>
                <a:latin typeface="Calibri" panose="020F0502020204030204"/>
                <a:ea typeface="Calibri" panose="020F0502020204030204"/>
                <a:cs typeface="Calibri" panose="020F0502020204030204"/>
              </a:defRPr>
            </a:lvl8pPr>
            <a:lvl9pPr algn="l">
              <a:defRPr sz="1800" b="0">
                <a:solidFill>
                  <a:srgbClr val="222222"/>
                </a:solidFill>
                <a:latin typeface="Calibri" panose="020F0502020204030204"/>
                <a:ea typeface="Calibri" panose="020F0502020204030204"/>
                <a:cs typeface="Calibri" panose="020F0502020204030204"/>
              </a:defRPr>
            </a:lvl9pPr>
          </a:lstStyle>
          <a:p>
            <a:pPr algn="l">
              <a:spcAft>
                <a:spcPts val="700"/>
              </a:spcAft>
              <a:defRPr sz="1800" b="0">
                <a:solidFill>
                  <a:srgbClr val="222222"/>
                </a:solidFill>
                <a:latin typeface="Calibri" panose="020F0502020204030204"/>
                <a:ea typeface="Calibri" panose="020F0502020204030204"/>
                <a:cs typeface="Calibri" panose="020F0502020204030204"/>
              </a:defRPr>
            </a:pPr>
            <a:r>
              <a:rPr sz="1725" b="1">
                <a:solidFill>
                  <a:srgbClr val="1F1F1F"/>
                </a:solidFill>
                <a:latin typeface="Calibri" panose="020F0502020204030204"/>
              </a:rPr>
              <a:t>Media reports. </a:t>
            </a:r>
            <a:r>
              <a:rPr sz="1725">
                <a:solidFill>
                  <a:srgbClr val="1F1F1F"/>
                </a:solidFill>
                <a:latin typeface="Calibri" panose="020F0502020204030204"/>
              </a:rPr>
              <a:t>They give a timely account of what was reported and what different parties said. Check the date, named sources and evidence behind each claim.</a:t>
            </a:r>
            <a:endParaRPr sz="1725">
              <a:solidFill>
                <a:srgbClr val="1F1F1F"/>
              </a:solidFill>
              <a:latin typeface="Calibri" panose="020F0502020204030204"/>
            </a:endParaRPr>
          </a:p>
          <a:p>
            <a:pPr>
              <a:spcAft>
                <a:spcPts val="700"/>
              </a:spcAft>
            </a:pPr>
            <a:r>
              <a:rPr sz="1725" b="1">
                <a:solidFill>
                  <a:srgbClr val="1F1F1F"/>
                </a:solidFill>
                <a:latin typeface="Calibri" panose="020F0502020204030204"/>
              </a:rPr>
              <a:t>Official reports. </a:t>
            </a:r>
            <a:r>
              <a:rPr sz="1725">
                <a:solidFill>
                  <a:srgbClr val="1F1F1F"/>
                </a:solidFill>
                <a:latin typeface="Calibri" panose="020F0502020204030204"/>
              </a:rPr>
              <a:t>Regulator reports record formal allegations, evidence and findings within the agency’s remit. Check whether a statement is an allegation or a final finding.</a:t>
            </a:r>
            <a:endParaRPr sz="1725">
              <a:solidFill>
                <a:srgbClr val="1F1F1F"/>
              </a:solidFill>
              <a:latin typeface="Calibri" panose="020F0502020204030204"/>
            </a:endParaRPr>
          </a:p>
          <a:p>
            <a:pPr>
              <a:spcAft>
                <a:spcPts val="700"/>
              </a:spcAft>
            </a:pPr>
            <a:r>
              <a:rPr sz="1725" b="1">
                <a:solidFill>
                  <a:srgbClr val="1F1F1F"/>
                </a:solidFill>
                <a:latin typeface="Calibri" panose="020F0502020204030204"/>
              </a:rPr>
              <a:t>Company responses. </a:t>
            </a:r>
            <a:r>
              <a:rPr sz="1725">
                <a:solidFill>
                  <a:srgbClr val="1F1F1F"/>
                </a:solidFill>
                <a:latin typeface="Calibri" panose="020F0502020204030204"/>
              </a:rPr>
              <a:t>They show how an organisation describes the issue and its response. They are valuable primary evidence of the company’s position, but are not independent verification.</a:t>
            </a:r>
            <a:endParaRPr sz="1725">
              <a:solidFill>
                <a:srgbClr val="1F1F1F"/>
              </a:solidFill>
              <a:latin typeface="Calibri" panose="020F0502020204030204"/>
            </a:endParaRPr>
          </a:p>
          <a:p>
            <a:pPr>
              <a:spcAft>
                <a:spcPts val="700"/>
              </a:spcAft>
            </a:pPr>
            <a:r>
              <a:rPr sz="1725" b="1">
                <a:solidFill>
                  <a:srgbClr val="1F1F1F"/>
                </a:solidFill>
                <a:latin typeface="Calibri" panose="020F0502020204030204"/>
              </a:rPr>
              <a:t>Use sources together. </a:t>
            </a:r>
            <a:r>
              <a:rPr sz="1725">
                <a:solidFill>
                  <a:srgbClr val="1F1F1F"/>
                </a:solidFill>
                <a:latin typeface="Calibri" panose="020F0502020204030204"/>
              </a:rPr>
              <a:t>Compare accounts, identify who is speaking, and cite each source so readers can check the evidence.</a:t>
            </a:r>
            <a:endParaRPr sz="1725">
              <a:solidFill>
                <a:srgbClr val="1F1F1F"/>
              </a:solidFill>
              <a:latin typeface="Calibri" panose="020F0502020204030204"/>
            </a:endParaRPr>
          </a:p>
          <a:p>
            <a:pPr>
              <a:spcAft>
                <a:spcPts val="700"/>
              </a:spcAft>
            </a:pPr>
            <a:r>
              <a:rPr b="1">
                <a:solidFill>
                  <a:srgbClr val="1F1F1F"/>
                </a:solidFill>
                <a:latin typeface="Calibri" panose="020F0502020204030204"/>
              </a:rPr>
              <a:t>Sources: </a:t>
            </a:r>
            <a:r>
              <a:rPr b="0" i="1">
                <a:solidFill>
                  <a:srgbClr val="465261"/>
                </a:solidFill>
                <a:latin typeface="Calibri" panose="020F0502020204030204"/>
              </a:rPr>
              <a:t>Reuters, “VW CEO deeply sorry for breach of U.S. environment rules”, 20 September 2015; U.S. EPA, “EPA, California Notify Volkswagen of Clean Air Act Violations”, 18 September 2015; Volkswagen AG, “Volkswagen AG has issued the following information”, 22 September 2015.</a:t>
            </a:r>
            <a:endParaRPr b="0" i="1">
              <a:solidFill>
                <a:srgbClr val="465261"/>
              </a:solidFill>
              <a:latin typeface="Calibri" panose="020F0502020204030204"/>
            </a:endParaRPr>
          </a:p>
        </p:txBody>
      </p:sp>
      <p:sp>
        <p:nvSpPr>
          <p:cNvPr id="4" name="footer"/>
          <p:cNvSpPr>
            <a:spLocks noGrp="1"/>
          </p:cNvSpPr>
          <p:nvPr/>
        </p:nvSpPr>
        <p:spPr>
          <a:xfrm>
            <a:off x="533400" y="6334125"/>
            <a:ext cx="10287000" cy="228600"/>
          </a:xfrm>
          <a:prstGeom prst="rect">
            <a:avLst/>
          </a:prstGeom>
          <a:noFill/>
          <a:ln w="0">
            <a:noFill/>
            <a:prstDash val="solid"/>
          </a:ln>
        </p:spPr>
        <p:txBody>
          <a:bodyPr wrap="square" lIns="19050" tIns="19050" rIns="19050" bIns="19050" anchor="ctr">
            <a:normAutofit/>
          </a:bodyPr>
          <a:lstStyle>
            <a:defPPr algn="l">
              <a:defRPr sz="1050" b="0">
                <a:solidFill>
                  <a:srgbClr val="607085"/>
                </a:solidFill>
                <a:latin typeface="Calibri" panose="020F0502020204030204"/>
                <a:ea typeface="Calibri" panose="020F0502020204030204"/>
                <a:cs typeface="Calibri" panose="020F0502020204030204"/>
              </a:defRPr>
            </a:defPPr>
            <a:lvl1pPr algn="l">
              <a:defRPr sz="1050" b="0">
                <a:solidFill>
                  <a:srgbClr val="607085"/>
                </a:solidFill>
                <a:latin typeface="Calibri" panose="020F0502020204030204"/>
                <a:ea typeface="Calibri" panose="020F0502020204030204"/>
                <a:cs typeface="Calibri" panose="020F0502020204030204"/>
              </a:defRPr>
            </a:lvl1pPr>
            <a:lvl2pPr algn="l">
              <a:defRPr sz="1050" b="0">
                <a:solidFill>
                  <a:srgbClr val="607085"/>
                </a:solidFill>
                <a:latin typeface="Calibri" panose="020F0502020204030204"/>
                <a:ea typeface="Calibri" panose="020F0502020204030204"/>
                <a:cs typeface="Calibri" panose="020F0502020204030204"/>
              </a:defRPr>
            </a:lvl2pPr>
            <a:lvl3pPr algn="l">
              <a:defRPr sz="1050" b="0">
                <a:solidFill>
                  <a:srgbClr val="607085"/>
                </a:solidFill>
                <a:latin typeface="Calibri" panose="020F0502020204030204"/>
                <a:ea typeface="Calibri" panose="020F0502020204030204"/>
                <a:cs typeface="Calibri" panose="020F0502020204030204"/>
              </a:defRPr>
            </a:lvl3pPr>
            <a:lvl4pPr algn="l">
              <a:defRPr sz="1050" b="0">
                <a:solidFill>
                  <a:srgbClr val="607085"/>
                </a:solidFill>
                <a:latin typeface="Calibri" panose="020F0502020204030204"/>
                <a:ea typeface="Calibri" panose="020F0502020204030204"/>
                <a:cs typeface="Calibri" panose="020F0502020204030204"/>
              </a:defRPr>
            </a:lvl4pPr>
            <a:lvl5pPr algn="l">
              <a:defRPr sz="1050" b="0">
                <a:solidFill>
                  <a:srgbClr val="607085"/>
                </a:solidFill>
                <a:latin typeface="Calibri" panose="020F0502020204030204"/>
                <a:ea typeface="Calibri" panose="020F0502020204030204"/>
                <a:cs typeface="Calibri" panose="020F0502020204030204"/>
              </a:defRPr>
            </a:lvl5pPr>
            <a:lvl6pPr algn="l">
              <a:defRPr sz="1050" b="0">
                <a:solidFill>
                  <a:srgbClr val="607085"/>
                </a:solidFill>
                <a:latin typeface="Calibri" panose="020F0502020204030204"/>
                <a:ea typeface="Calibri" panose="020F0502020204030204"/>
                <a:cs typeface="Calibri" panose="020F0502020204030204"/>
              </a:defRPr>
            </a:lvl6pPr>
            <a:lvl7pPr algn="l">
              <a:defRPr sz="1050" b="0">
                <a:solidFill>
                  <a:srgbClr val="607085"/>
                </a:solidFill>
                <a:latin typeface="Calibri" panose="020F0502020204030204"/>
                <a:ea typeface="Calibri" panose="020F0502020204030204"/>
                <a:cs typeface="Calibri" panose="020F0502020204030204"/>
              </a:defRPr>
            </a:lvl7pPr>
            <a:lvl8pPr algn="l">
              <a:defRPr sz="1050" b="0">
                <a:solidFill>
                  <a:srgbClr val="607085"/>
                </a:solidFill>
                <a:latin typeface="Calibri" panose="020F0502020204030204"/>
                <a:ea typeface="Calibri" panose="020F0502020204030204"/>
                <a:cs typeface="Calibri" panose="020F0502020204030204"/>
              </a:defRPr>
            </a:lvl8pPr>
            <a:lvl9pPr algn="l">
              <a:defRPr sz="1050" b="0">
                <a:solidFill>
                  <a:srgbClr val="607085"/>
                </a:solidFill>
                <a:latin typeface="Calibri" panose="020F0502020204030204"/>
                <a:ea typeface="Calibri" panose="020F0502020204030204"/>
                <a:cs typeface="Calibri" panose="020F0502020204030204"/>
              </a:defRPr>
            </a:lvl9pPr>
          </a:lstStyle>
          <a:p>
            <a:pPr algn="l">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BMBM6008 Global Ethics  |  Week 4: Trust, Deception and Organisational Pressure</a:t>
            </a:r>
            <a:endParaRPr sz="1050" b="0">
              <a:solidFill>
                <a:srgbClr val="607085"/>
              </a:solidFill>
              <a:latin typeface="Calibri" panose="020F0502020204030204"/>
              <a:ea typeface="Calibri" panose="020F0502020204030204"/>
              <a:cs typeface="Calibri" panose="020F0502020204030204"/>
            </a:endParaRPr>
          </a:p>
        </p:txBody>
      </p:sp>
      <p:sp>
        <p:nvSpPr>
          <p:cNvPr id="5" name="page"/>
          <p:cNvSpPr>
            <a:spLocks noGrp="1"/>
          </p:cNvSpPr>
          <p:nvPr/>
        </p:nvSpPr>
        <p:spPr>
          <a:xfrm>
            <a:off x="10953750" y="6334125"/>
            <a:ext cx="666750" cy="228600"/>
          </a:xfrm>
          <a:prstGeom prst="rect">
            <a:avLst/>
          </a:prstGeom>
          <a:noFill/>
          <a:ln w="0">
            <a:noFill/>
            <a:prstDash val="solid"/>
          </a:ln>
        </p:spPr>
        <p:txBody>
          <a:bodyPr wrap="square" lIns="19050" tIns="19050" rIns="19050" bIns="19050" anchor="ctr">
            <a:normAutofit/>
          </a:bodyPr>
          <a:lstStyle>
            <a:defPPr algn="r">
              <a:defRPr sz="1050" b="0">
                <a:solidFill>
                  <a:srgbClr val="607085"/>
                </a:solidFill>
                <a:latin typeface="Calibri" panose="020F0502020204030204"/>
                <a:ea typeface="Calibri" panose="020F0502020204030204"/>
                <a:cs typeface="Calibri" panose="020F0502020204030204"/>
              </a:defRPr>
            </a:defPPr>
            <a:lvl1pPr algn="r">
              <a:defRPr sz="1050" b="0">
                <a:solidFill>
                  <a:srgbClr val="607085"/>
                </a:solidFill>
                <a:latin typeface="Calibri" panose="020F0502020204030204"/>
                <a:ea typeface="Calibri" panose="020F0502020204030204"/>
                <a:cs typeface="Calibri" panose="020F0502020204030204"/>
              </a:defRPr>
            </a:lvl1pPr>
            <a:lvl2pPr algn="r">
              <a:defRPr sz="1050" b="0">
                <a:solidFill>
                  <a:srgbClr val="607085"/>
                </a:solidFill>
                <a:latin typeface="Calibri" panose="020F0502020204030204"/>
                <a:ea typeface="Calibri" panose="020F0502020204030204"/>
                <a:cs typeface="Calibri" panose="020F0502020204030204"/>
              </a:defRPr>
            </a:lvl2pPr>
            <a:lvl3pPr algn="r">
              <a:defRPr sz="1050" b="0">
                <a:solidFill>
                  <a:srgbClr val="607085"/>
                </a:solidFill>
                <a:latin typeface="Calibri" panose="020F0502020204030204"/>
                <a:ea typeface="Calibri" panose="020F0502020204030204"/>
                <a:cs typeface="Calibri" panose="020F0502020204030204"/>
              </a:defRPr>
            </a:lvl3pPr>
            <a:lvl4pPr algn="r">
              <a:defRPr sz="1050" b="0">
                <a:solidFill>
                  <a:srgbClr val="607085"/>
                </a:solidFill>
                <a:latin typeface="Calibri" panose="020F0502020204030204"/>
                <a:ea typeface="Calibri" panose="020F0502020204030204"/>
                <a:cs typeface="Calibri" panose="020F0502020204030204"/>
              </a:defRPr>
            </a:lvl4pPr>
            <a:lvl5pPr algn="r">
              <a:defRPr sz="1050" b="0">
                <a:solidFill>
                  <a:srgbClr val="607085"/>
                </a:solidFill>
                <a:latin typeface="Calibri" panose="020F0502020204030204"/>
                <a:ea typeface="Calibri" panose="020F0502020204030204"/>
                <a:cs typeface="Calibri" panose="020F0502020204030204"/>
              </a:defRPr>
            </a:lvl5pPr>
            <a:lvl6pPr algn="r">
              <a:defRPr sz="1050" b="0">
                <a:solidFill>
                  <a:srgbClr val="607085"/>
                </a:solidFill>
                <a:latin typeface="Calibri" panose="020F0502020204030204"/>
                <a:ea typeface="Calibri" panose="020F0502020204030204"/>
                <a:cs typeface="Calibri" panose="020F0502020204030204"/>
              </a:defRPr>
            </a:lvl6pPr>
            <a:lvl7pPr algn="r">
              <a:defRPr sz="1050" b="0">
                <a:solidFill>
                  <a:srgbClr val="607085"/>
                </a:solidFill>
                <a:latin typeface="Calibri" panose="020F0502020204030204"/>
                <a:ea typeface="Calibri" panose="020F0502020204030204"/>
                <a:cs typeface="Calibri" panose="020F0502020204030204"/>
              </a:defRPr>
            </a:lvl7pPr>
            <a:lvl8pPr algn="r">
              <a:defRPr sz="1050" b="0">
                <a:solidFill>
                  <a:srgbClr val="607085"/>
                </a:solidFill>
                <a:latin typeface="Calibri" panose="020F0502020204030204"/>
                <a:ea typeface="Calibri" panose="020F0502020204030204"/>
                <a:cs typeface="Calibri" panose="020F0502020204030204"/>
              </a:defRPr>
            </a:lvl8pPr>
            <a:lvl9pPr algn="r">
              <a:defRPr sz="1050" b="0">
                <a:solidFill>
                  <a:srgbClr val="607085"/>
                </a:solidFill>
                <a:latin typeface="Calibri" panose="020F0502020204030204"/>
                <a:ea typeface="Calibri" panose="020F0502020204030204"/>
                <a:cs typeface="Calibri" panose="020F0502020204030204"/>
              </a:defRPr>
            </a:lvl9pPr>
          </a:lstStyle>
          <a:p>
            <a:r>
              <a:t>2</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p:sp>
        <p:nvSpPr>
          <p:cNvPr id="6" name="slide-title"/>
          <p:cNvSpPr>
            <a:spLocks noGrp="1"/>
          </p:cNvSpPr>
          <p:nvPr/>
        </p:nvSpPr>
        <p:spPr>
          <a:xfrm>
            <a:off x="523875" y="323850"/>
            <a:ext cx="11144250" cy="552450"/>
          </a:xfrm>
          <a:prstGeom prst="rect">
            <a:avLst/>
          </a:prstGeom>
          <a:noFill/>
          <a:ln w="0">
            <a:noFill/>
            <a:prstDash val="solid"/>
          </a:ln>
        </p:spPr>
        <p:txBody>
          <a:bodyPr wrap="square" lIns="19050" tIns="19050" rIns="19050" bIns="19050" anchor="ctr">
            <a:normAutofit/>
          </a:bodyPr>
          <a:lstStyle>
            <a:defPPr algn="ctr">
              <a:defRPr sz="2775" b="1">
                <a:solidFill>
                  <a:srgbClr val="1C3A5E"/>
                </a:solidFill>
                <a:latin typeface="Cambria" panose="02040503050406030204"/>
                <a:ea typeface="Cambria" panose="02040503050406030204"/>
                <a:cs typeface="Cambria" panose="02040503050406030204"/>
              </a:defRPr>
            </a:defPPr>
            <a:lvl1pPr algn="ctr">
              <a:defRPr sz="2775" b="1">
                <a:solidFill>
                  <a:srgbClr val="1C3A5E"/>
                </a:solidFill>
                <a:latin typeface="Cambria" panose="02040503050406030204"/>
                <a:ea typeface="Cambria" panose="02040503050406030204"/>
                <a:cs typeface="Cambria" panose="02040503050406030204"/>
              </a:defRPr>
            </a:lvl1pPr>
            <a:lvl2pPr algn="ctr">
              <a:defRPr sz="2775" b="1">
                <a:solidFill>
                  <a:srgbClr val="1C3A5E"/>
                </a:solidFill>
                <a:latin typeface="Cambria" panose="02040503050406030204"/>
                <a:ea typeface="Cambria" panose="02040503050406030204"/>
                <a:cs typeface="Cambria" panose="02040503050406030204"/>
              </a:defRPr>
            </a:lvl2pPr>
            <a:lvl3pPr algn="ctr">
              <a:defRPr sz="2775" b="1">
                <a:solidFill>
                  <a:srgbClr val="1C3A5E"/>
                </a:solidFill>
                <a:latin typeface="Cambria" panose="02040503050406030204"/>
                <a:ea typeface="Cambria" panose="02040503050406030204"/>
                <a:cs typeface="Cambria" panose="02040503050406030204"/>
              </a:defRPr>
            </a:lvl3pPr>
            <a:lvl4pPr algn="ctr">
              <a:defRPr sz="2775" b="1">
                <a:solidFill>
                  <a:srgbClr val="1C3A5E"/>
                </a:solidFill>
                <a:latin typeface="Cambria" panose="02040503050406030204"/>
                <a:ea typeface="Cambria" panose="02040503050406030204"/>
                <a:cs typeface="Cambria" panose="02040503050406030204"/>
              </a:defRPr>
            </a:lvl4pPr>
            <a:lvl5pPr algn="ctr">
              <a:defRPr sz="2775" b="1">
                <a:solidFill>
                  <a:srgbClr val="1C3A5E"/>
                </a:solidFill>
                <a:latin typeface="Cambria" panose="02040503050406030204"/>
                <a:ea typeface="Cambria" panose="02040503050406030204"/>
                <a:cs typeface="Cambria" panose="02040503050406030204"/>
              </a:defRPr>
            </a:lvl5pPr>
            <a:lvl6pPr algn="ctr">
              <a:defRPr sz="2775" b="1">
                <a:solidFill>
                  <a:srgbClr val="1C3A5E"/>
                </a:solidFill>
                <a:latin typeface="Cambria" panose="02040503050406030204"/>
                <a:ea typeface="Cambria" panose="02040503050406030204"/>
                <a:cs typeface="Cambria" panose="02040503050406030204"/>
              </a:defRPr>
            </a:lvl6pPr>
            <a:lvl7pPr algn="ctr">
              <a:defRPr sz="2775" b="1">
                <a:solidFill>
                  <a:srgbClr val="1C3A5E"/>
                </a:solidFill>
                <a:latin typeface="Cambria" panose="02040503050406030204"/>
                <a:ea typeface="Cambria" panose="02040503050406030204"/>
                <a:cs typeface="Cambria" panose="02040503050406030204"/>
              </a:defRPr>
            </a:lvl7pPr>
            <a:lvl8pPr algn="ctr">
              <a:defRPr sz="2775" b="1">
                <a:solidFill>
                  <a:srgbClr val="1C3A5E"/>
                </a:solidFill>
                <a:latin typeface="Cambria" panose="02040503050406030204"/>
                <a:ea typeface="Cambria" panose="02040503050406030204"/>
                <a:cs typeface="Cambria" panose="02040503050406030204"/>
              </a:defRPr>
            </a:lvl8pPr>
            <a:lvl9pPr algn="ctr">
              <a:defRPr sz="2775" b="1">
                <a:solidFill>
                  <a:srgbClr val="1C3A5E"/>
                </a:solidFill>
                <a:latin typeface="Cambria" panose="02040503050406030204"/>
                <a:ea typeface="Cambria" panose="02040503050406030204"/>
                <a:cs typeface="Cambria" panose="02040503050406030204"/>
              </a:defRPr>
            </a:lvl9pPr>
          </a:lstStyle>
          <a:p>
            <a:pPr algn="ctr">
              <a:defRPr sz="2775" b="1">
                <a:solidFill>
                  <a:srgbClr val="1C3A5E"/>
                </a:solidFill>
                <a:latin typeface="Cambria" panose="02040503050406030204"/>
                <a:ea typeface="Cambria" panose="02040503050406030204"/>
                <a:cs typeface="Cambria" panose="02040503050406030204"/>
              </a:defRPr>
            </a:pPr>
            <a:r>
              <a:rPr sz="2775" b="1">
                <a:solidFill>
                  <a:srgbClr val="1C3A5E"/>
                </a:solidFill>
                <a:latin typeface="Cambria" panose="02040503050406030204"/>
                <a:ea typeface="Cambria" panose="02040503050406030204"/>
                <a:cs typeface="Cambria" panose="02040503050406030204"/>
              </a:rPr>
              <a:t>Organisational pressure</a:t>
            </a:r>
            <a:endParaRPr sz="2775" b="1">
              <a:solidFill>
                <a:srgbClr val="1C3A5E"/>
              </a:solidFill>
              <a:latin typeface="Cambria" panose="02040503050406030204"/>
              <a:ea typeface="Cambria" panose="02040503050406030204"/>
              <a:cs typeface="Cambria" panose="02040503050406030204"/>
            </a:endParaRPr>
          </a:p>
        </p:txBody>
      </p:sp>
      <p:sp>
        <p:nvSpPr>
          <p:cNvPr id="2" name="content-background"/>
          <p:cNvSpPr>
            <a:spLocks noGrp="1"/>
          </p:cNvSpPr>
          <p:nvPr/>
        </p:nvSpPr>
        <p:spPr>
          <a:xfrm>
            <a:off x="533400" y="1266825"/>
            <a:ext cx="11125200" cy="4457700"/>
          </a:xfrm>
          <a:prstGeom prst="rect">
            <a:avLst/>
          </a:prstGeom>
          <a:solidFill>
            <a:srgbClr val="EEF3F8"/>
          </a:solidFill>
          <a:ln w="0">
            <a:noFill/>
            <a:prstDash val="solid"/>
          </a:ln>
        </p:spPr>
      </p:sp>
      <p:sp>
        <p:nvSpPr>
          <p:cNvPr id="3" name="slide-body"/>
          <p:cNvSpPr>
            <a:spLocks noGrp="1"/>
          </p:cNvSpPr>
          <p:nvPr/>
        </p:nvSpPr>
        <p:spPr>
          <a:xfrm>
            <a:off x="742950" y="1457325"/>
            <a:ext cx="10706100" cy="4076700"/>
          </a:xfrm>
          <a:prstGeom prst="rect">
            <a:avLst/>
          </a:prstGeom>
          <a:noFill/>
          <a:ln w="0">
            <a:noFill/>
            <a:prstDash val="solid"/>
          </a:ln>
        </p:spPr>
        <p:txBody>
          <a:bodyPr wrap="square" lIns="19050" tIns="19050" rIns="19050" bIns="19050" anchor="t">
            <a:normAutofit/>
          </a:bodyPr>
          <a:lstStyle>
            <a:defPPr algn="l">
              <a:defRPr sz="1800" b="0">
                <a:solidFill>
                  <a:srgbClr val="222222"/>
                </a:solidFill>
                <a:latin typeface="Calibri" panose="020F0502020204030204"/>
                <a:ea typeface="Calibri" panose="020F0502020204030204"/>
                <a:cs typeface="Calibri" panose="020F0502020204030204"/>
              </a:defRPr>
            </a:defPPr>
            <a:lvl1pPr algn="l">
              <a:defRPr sz="1800" b="0">
                <a:solidFill>
                  <a:srgbClr val="222222"/>
                </a:solidFill>
                <a:latin typeface="Calibri" panose="020F0502020204030204"/>
                <a:ea typeface="Calibri" panose="020F0502020204030204"/>
                <a:cs typeface="Calibri" panose="020F0502020204030204"/>
              </a:defRPr>
            </a:lvl1pPr>
            <a:lvl2pPr algn="l">
              <a:defRPr sz="1800" b="0">
                <a:solidFill>
                  <a:srgbClr val="222222"/>
                </a:solidFill>
                <a:latin typeface="Calibri" panose="020F0502020204030204"/>
                <a:ea typeface="Calibri" panose="020F0502020204030204"/>
                <a:cs typeface="Calibri" panose="020F0502020204030204"/>
              </a:defRPr>
            </a:lvl2pPr>
            <a:lvl3pPr algn="l">
              <a:defRPr sz="1800" b="0">
                <a:solidFill>
                  <a:srgbClr val="222222"/>
                </a:solidFill>
                <a:latin typeface="Calibri" panose="020F0502020204030204"/>
                <a:ea typeface="Calibri" panose="020F0502020204030204"/>
                <a:cs typeface="Calibri" panose="020F0502020204030204"/>
              </a:defRPr>
            </a:lvl3pPr>
            <a:lvl4pPr algn="l">
              <a:defRPr sz="1800" b="0">
                <a:solidFill>
                  <a:srgbClr val="222222"/>
                </a:solidFill>
                <a:latin typeface="Calibri" panose="020F0502020204030204"/>
                <a:ea typeface="Calibri" panose="020F0502020204030204"/>
                <a:cs typeface="Calibri" panose="020F0502020204030204"/>
              </a:defRPr>
            </a:lvl4pPr>
            <a:lvl5pPr algn="l">
              <a:defRPr sz="1800" b="0">
                <a:solidFill>
                  <a:srgbClr val="222222"/>
                </a:solidFill>
                <a:latin typeface="Calibri" panose="020F0502020204030204"/>
                <a:ea typeface="Calibri" panose="020F0502020204030204"/>
                <a:cs typeface="Calibri" panose="020F0502020204030204"/>
              </a:defRPr>
            </a:lvl5pPr>
            <a:lvl6pPr algn="l">
              <a:defRPr sz="1800" b="0">
                <a:solidFill>
                  <a:srgbClr val="222222"/>
                </a:solidFill>
                <a:latin typeface="Calibri" panose="020F0502020204030204"/>
                <a:ea typeface="Calibri" panose="020F0502020204030204"/>
                <a:cs typeface="Calibri" panose="020F0502020204030204"/>
              </a:defRPr>
            </a:lvl6pPr>
            <a:lvl7pPr algn="l">
              <a:defRPr sz="1800" b="0">
                <a:solidFill>
                  <a:srgbClr val="222222"/>
                </a:solidFill>
                <a:latin typeface="Calibri" panose="020F0502020204030204"/>
                <a:ea typeface="Calibri" panose="020F0502020204030204"/>
                <a:cs typeface="Calibri" panose="020F0502020204030204"/>
              </a:defRPr>
            </a:lvl7pPr>
            <a:lvl8pPr algn="l">
              <a:defRPr sz="1800" b="0">
                <a:solidFill>
                  <a:srgbClr val="222222"/>
                </a:solidFill>
                <a:latin typeface="Calibri" panose="020F0502020204030204"/>
                <a:ea typeface="Calibri" panose="020F0502020204030204"/>
                <a:cs typeface="Calibri" panose="020F0502020204030204"/>
              </a:defRPr>
            </a:lvl8pPr>
            <a:lvl9pPr algn="l">
              <a:defRPr sz="1800" b="0">
                <a:solidFill>
                  <a:srgbClr val="222222"/>
                </a:solidFill>
                <a:latin typeface="Calibri" panose="020F0502020204030204"/>
                <a:ea typeface="Calibri" panose="020F0502020204030204"/>
                <a:cs typeface="Calibri" panose="020F0502020204030204"/>
              </a:defRPr>
            </a:lvl9pPr>
          </a:lstStyle>
          <a:p>
            <a:pPr algn="l">
              <a:defRPr sz="1800" b="0">
                <a:solidFill>
                  <a:srgbClr val="222222"/>
                </a:solidFill>
                <a:latin typeface="Calibri" panose="020F0502020204030204"/>
                <a:ea typeface="Calibri" panose="020F0502020204030204"/>
                <a:cs typeface="Calibri" panose="020F0502020204030204"/>
              </a:defRPr>
            </a:pPr>
            <a:r>
              <a:rPr sz="1800" b="1">
                <a:solidFill>
                  <a:srgbClr val="222222"/>
                </a:solidFill>
                <a:latin typeface="Calibri" panose="020F0502020204030204"/>
                <a:ea typeface="Calibri" panose="020F0502020204030204"/>
                <a:cs typeface="Calibri" panose="020F0502020204030204"/>
              </a:rPr>
              <a:t>Pressure can come from performance targets, deadlines, fear of losing work, rewards that focus only on results, or a culture where raising concerns is unwelcome.</a:t>
            </a:r>
            <a:endParaRPr sz="1800" b="1">
              <a:solidFill>
                <a:srgbClr val="222222"/>
              </a:solidFill>
              <a:latin typeface="Calibri" panose="020F0502020204030204"/>
              <a:ea typeface="Calibri" panose="020F0502020204030204"/>
              <a:cs typeface="Calibri" panose="020F0502020204030204"/>
            </a:endParaRPr>
          </a:p>
          <a:p>
            <a:endParaRPr sz="1800"/>
          </a:p>
          <a:p>
            <a:pPr algn="l">
              <a:defRPr sz="1800" b="0">
                <a:solidFill>
                  <a:srgbClr val="222222"/>
                </a:solidFill>
                <a:latin typeface="Calibri" panose="020F0502020204030204"/>
                <a:ea typeface="Calibri" panose="020F0502020204030204"/>
                <a:cs typeface="Calibri" panose="020F0502020204030204"/>
              </a:defRPr>
            </a:pPr>
            <a:r>
              <a:rPr sz="1800" b="0">
                <a:solidFill>
                  <a:srgbClr val="222222"/>
                </a:solidFill>
                <a:latin typeface="Calibri" panose="020F0502020204030204"/>
                <a:ea typeface="Calibri" panose="020F0502020204030204"/>
                <a:cs typeface="Calibri" panose="020F0502020204030204"/>
              </a:rPr>
              <a:t>These conditions may affect what employees report and what managers hear. They may help explain how a problem develops, but students should include them only when reliable evidence supports them.</a:t>
            </a:r>
            <a:endParaRPr sz="1800" b="0">
              <a:solidFill>
                <a:srgbClr val="222222"/>
              </a:solidFill>
              <a:latin typeface="Calibri" panose="020F0502020204030204"/>
              <a:ea typeface="Calibri" panose="020F0502020204030204"/>
              <a:cs typeface="Calibri" panose="020F0502020204030204"/>
            </a:endParaRPr>
          </a:p>
          <a:p>
            <a:endParaRPr sz="1800"/>
          </a:p>
          <a:p>
            <a:pPr algn="l">
              <a:defRPr sz="1800" b="0">
                <a:solidFill>
                  <a:srgbClr val="222222"/>
                </a:solidFill>
                <a:latin typeface="Calibri" panose="020F0502020204030204"/>
                <a:ea typeface="Calibri" panose="020F0502020204030204"/>
                <a:cs typeface="Calibri" panose="020F0502020204030204"/>
              </a:defRPr>
            </a:pPr>
            <a:r>
              <a:rPr sz="1800" b="1">
                <a:solidFill>
                  <a:srgbClr val="222222"/>
                </a:solidFill>
                <a:latin typeface="Calibri" panose="020F0502020204030204"/>
                <a:ea typeface="Calibri" panose="020F0502020204030204"/>
                <a:cs typeface="Calibri" panose="020F0502020204030204"/>
              </a:rPr>
              <a:t>Internal </a:t>
            </a:r>
            <a:r>
              <a:rPr sz="1800" b="1">
                <a:solidFill>
                  <a:srgbClr val="222222"/>
                </a:solidFill>
                <a:latin typeface="Calibri" panose="020F0502020204030204"/>
                <a:ea typeface="Calibri" panose="020F0502020204030204"/>
                <a:cs typeface="Calibri" panose="020F0502020204030204"/>
              </a:rPr>
              <a:t>pressure is one possible line of analysis.</a:t>
            </a:r>
            <a:r>
              <a:rPr sz="1800" b="0">
                <a:solidFill>
                  <a:srgbClr val="222222"/>
                </a:solidFill>
                <a:latin typeface="Calibri" panose="020F0502020204030204"/>
                <a:ea typeface="Calibri" panose="020F0502020204030204"/>
                <a:cs typeface="Calibri" panose="020F0502020204030204"/>
              </a:rPr>
              <a:t> It is not a requirement for an Assessment 1 topic.</a:t>
            </a:r>
            <a:endParaRPr sz="1800" b="0">
              <a:solidFill>
                <a:srgbClr val="222222"/>
              </a:solidFill>
              <a:latin typeface="Calibri" panose="020F0502020204030204"/>
              <a:ea typeface="Calibri" panose="020F0502020204030204"/>
              <a:cs typeface="Calibri" panose="020F0502020204030204"/>
            </a:endParaRPr>
          </a:p>
        </p:txBody>
      </p:sp>
      <p:sp>
        <p:nvSpPr>
          <p:cNvPr id="4" name="footer"/>
          <p:cNvSpPr>
            <a:spLocks noGrp="1"/>
          </p:cNvSpPr>
          <p:nvPr/>
        </p:nvSpPr>
        <p:spPr>
          <a:xfrm>
            <a:off x="533400" y="6334125"/>
            <a:ext cx="10287000" cy="228600"/>
          </a:xfrm>
          <a:prstGeom prst="rect">
            <a:avLst/>
          </a:prstGeom>
          <a:noFill/>
          <a:ln w="0">
            <a:noFill/>
            <a:prstDash val="solid"/>
          </a:ln>
        </p:spPr>
        <p:txBody>
          <a:bodyPr wrap="square" lIns="19050" tIns="19050" rIns="19050" bIns="19050" anchor="ctr">
            <a:normAutofit/>
          </a:bodyPr>
          <a:lstStyle>
            <a:defPPr algn="l">
              <a:defRPr sz="1050" b="0">
                <a:solidFill>
                  <a:srgbClr val="607085"/>
                </a:solidFill>
                <a:latin typeface="Calibri" panose="020F0502020204030204"/>
                <a:ea typeface="Calibri" panose="020F0502020204030204"/>
                <a:cs typeface="Calibri" panose="020F0502020204030204"/>
              </a:defRPr>
            </a:defPPr>
            <a:lvl1pPr algn="l">
              <a:defRPr sz="1050" b="0">
                <a:solidFill>
                  <a:srgbClr val="607085"/>
                </a:solidFill>
                <a:latin typeface="Calibri" panose="020F0502020204030204"/>
                <a:ea typeface="Calibri" panose="020F0502020204030204"/>
                <a:cs typeface="Calibri" panose="020F0502020204030204"/>
              </a:defRPr>
            </a:lvl1pPr>
            <a:lvl2pPr algn="l">
              <a:defRPr sz="1050" b="0">
                <a:solidFill>
                  <a:srgbClr val="607085"/>
                </a:solidFill>
                <a:latin typeface="Calibri" panose="020F0502020204030204"/>
                <a:ea typeface="Calibri" panose="020F0502020204030204"/>
                <a:cs typeface="Calibri" panose="020F0502020204030204"/>
              </a:defRPr>
            </a:lvl2pPr>
            <a:lvl3pPr algn="l">
              <a:defRPr sz="1050" b="0">
                <a:solidFill>
                  <a:srgbClr val="607085"/>
                </a:solidFill>
                <a:latin typeface="Calibri" panose="020F0502020204030204"/>
                <a:ea typeface="Calibri" panose="020F0502020204030204"/>
                <a:cs typeface="Calibri" panose="020F0502020204030204"/>
              </a:defRPr>
            </a:lvl3pPr>
            <a:lvl4pPr algn="l">
              <a:defRPr sz="1050" b="0">
                <a:solidFill>
                  <a:srgbClr val="607085"/>
                </a:solidFill>
                <a:latin typeface="Calibri" panose="020F0502020204030204"/>
                <a:ea typeface="Calibri" panose="020F0502020204030204"/>
                <a:cs typeface="Calibri" panose="020F0502020204030204"/>
              </a:defRPr>
            </a:lvl4pPr>
            <a:lvl5pPr algn="l">
              <a:defRPr sz="1050" b="0">
                <a:solidFill>
                  <a:srgbClr val="607085"/>
                </a:solidFill>
                <a:latin typeface="Calibri" panose="020F0502020204030204"/>
                <a:ea typeface="Calibri" panose="020F0502020204030204"/>
                <a:cs typeface="Calibri" panose="020F0502020204030204"/>
              </a:defRPr>
            </a:lvl5pPr>
            <a:lvl6pPr algn="l">
              <a:defRPr sz="1050" b="0">
                <a:solidFill>
                  <a:srgbClr val="607085"/>
                </a:solidFill>
                <a:latin typeface="Calibri" panose="020F0502020204030204"/>
                <a:ea typeface="Calibri" panose="020F0502020204030204"/>
                <a:cs typeface="Calibri" panose="020F0502020204030204"/>
              </a:defRPr>
            </a:lvl6pPr>
            <a:lvl7pPr algn="l">
              <a:defRPr sz="1050" b="0">
                <a:solidFill>
                  <a:srgbClr val="607085"/>
                </a:solidFill>
                <a:latin typeface="Calibri" panose="020F0502020204030204"/>
                <a:ea typeface="Calibri" panose="020F0502020204030204"/>
                <a:cs typeface="Calibri" panose="020F0502020204030204"/>
              </a:defRPr>
            </a:lvl7pPr>
            <a:lvl8pPr algn="l">
              <a:defRPr sz="1050" b="0">
                <a:solidFill>
                  <a:srgbClr val="607085"/>
                </a:solidFill>
                <a:latin typeface="Calibri" panose="020F0502020204030204"/>
                <a:ea typeface="Calibri" panose="020F0502020204030204"/>
                <a:cs typeface="Calibri" panose="020F0502020204030204"/>
              </a:defRPr>
            </a:lvl8pPr>
            <a:lvl9pPr algn="l">
              <a:defRPr sz="1050" b="0">
                <a:solidFill>
                  <a:srgbClr val="607085"/>
                </a:solidFill>
                <a:latin typeface="Calibri" panose="020F0502020204030204"/>
                <a:ea typeface="Calibri" panose="020F0502020204030204"/>
                <a:cs typeface="Calibri" panose="020F0502020204030204"/>
              </a:defRPr>
            </a:lvl9pPr>
          </a:lstStyle>
          <a:p>
            <a:pPr algn="l">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BMBM6008 Global Ethics  |  Week 4: Trust, Deception and Organisational Pressure</a:t>
            </a:r>
            <a:endParaRPr sz="1050" b="0">
              <a:solidFill>
                <a:srgbClr val="607085"/>
              </a:solidFill>
              <a:latin typeface="Calibri" panose="020F0502020204030204"/>
              <a:ea typeface="Calibri" panose="020F0502020204030204"/>
              <a:cs typeface="Calibri" panose="020F0502020204030204"/>
            </a:endParaRPr>
          </a:p>
        </p:txBody>
      </p:sp>
      <p:sp>
        <p:nvSpPr>
          <p:cNvPr id="5" name="page"/>
          <p:cNvSpPr>
            <a:spLocks noGrp="1"/>
          </p:cNvSpPr>
          <p:nvPr/>
        </p:nvSpPr>
        <p:spPr>
          <a:xfrm>
            <a:off x="10953750" y="6334125"/>
            <a:ext cx="666750" cy="228600"/>
          </a:xfrm>
          <a:prstGeom prst="rect">
            <a:avLst/>
          </a:prstGeom>
          <a:noFill/>
          <a:ln w="0">
            <a:noFill/>
            <a:prstDash val="solid"/>
          </a:ln>
        </p:spPr>
        <p:txBody>
          <a:bodyPr wrap="square" lIns="19050" tIns="19050" rIns="19050" bIns="19050" anchor="ctr">
            <a:normAutofit/>
          </a:bodyPr>
          <a:lstStyle>
            <a:defPPr algn="r">
              <a:defRPr sz="1050" b="0">
                <a:solidFill>
                  <a:srgbClr val="607085"/>
                </a:solidFill>
                <a:latin typeface="Calibri" panose="020F0502020204030204"/>
                <a:ea typeface="Calibri" panose="020F0502020204030204"/>
                <a:cs typeface="Calibri" panose="020F0502020204030204"/>
              </a:defRPr>
            </a:defPPr>
            <a:lvl1pPr algn="r">
              <a:defRPr sz="1050" b="0">
                <a:solidFill>
                  <a:srgbClr val="607085"/>
                </a:solidFill>
                <a:latin typeface="Calibri" panose="020F0502020204030204"/>
                <a:ea typeface="Calibri" panose="020F0502020204030204"/>
                <a:cs typeface="Calibri" panose="020F0502020204030204"/>
              </a:defRPr>
            </a:lvl1pPr>
            <a:lvl2pPr algn="r">
              <a:defRPr sz="1050" b="0">
                <a:solidFill>
                  <a:srgbClr val="607085"/>
                </a:solidFill>
                <a:latin typeface="Calibri" panose="020F0502020204030204"/>
                <a:ea typeface="Calibri" panose="020F0502020204030204"/>
                <a:cs typeface="Calibri" panose="020F0502020204030204"/>
              </a:defRPr>
            </a:lvl2pPr>
            <a:lvl3pPr algn="r">
              <a:defRPr sz="1050" b="0">
                <a:solidFill>
                  <a:srgbClr val="607085"/>
                </a:solidFill>
                <a:latin typeface="Calibri" panose="020F0502020204030204"/>
                <a:ea typeface="Calibri" panose="020F0502020204030204"/>
                <a:cs typeface="Calibri" panose="020F0502020204030204"/>
              </a:defRPr>
            </a:lvl3pPr>
            <a:lvl4pPr algn="r">
              <a:defRPr sz="1050" b="0">
                <a:solidFill>
                  <a:srgbClr val="607085"/>
                </a:solidFill>
                <a:latin typeface="Calibri" panose="020F0502020204030204"/>
                <a:ea typeface="Calibri" panose="020F0502020204030204"/>
                <a:cs typeface="Calibri" panose="020F0502020204030204"/>
              </a:defRPr>
            </a:lvl4pPr>
            <a:lvl5pPr algn="r">
              <a:defRPr sz="1050" b="0">
                <a:solidFill>
                  <a:srgbClr val="607085"/>
                </a:solidFill>
                <a:latin typeface="Calibri" panose="020F0502020204030204"/>
                <a:ea typeface="Calibri" panose="020F0502020204030204"/>
                <a:cs typeface="Calibri" panose="020F0502020204030204"/>
              </a:defRPr>
            </a:lvl5pPr>
            <a:lvl6pPr algn="r">
              <a:defRPr sz="1050" b="0">
                <a:solidFill>
                  <a:srgbClr val="607085"/>
                </a:solidFill>
                <a:latin typeface="Calibri" panose="020F0502020204030204"/>
                <a:ea typeface="Calibri" panose="020F0502020204030204"/>
                <a:cs typeface="Calibri" panose="020F0502020204030204"/>
              </a:defRPr>
            </a:lvl6pPr>
            <a:lvl7pPr algn="r">
              <a:defRPr sz="1050" b="0">
                <a:solidFill>
                  <a:srgbClr val="607085"/>
                </a:solidFill>
                <a:latin typeface="Calibri" panose="020F0502020204030204"/>
                <a:ea typeface="Calibri" panose="020F0502020204030204"/>
                <a:cs typeface="Calibri" panose="020F0502020204030204"/>
              </a:defRPr>
            </a:lvl7pPr>
            <a:lvl8pPr algn="r">
              <a:defRPr sz="1050" b="0">
                <a:solidFill>
                  <a:srgbClr val="607085"/>
                </a:solidFill>
                <a:latin typeface="Calibri" panose="020F0502020204030204"/>
                <a:ea typeface="Calibri" panose="020F0502020204030204"/>
                <a:cs typeface="Calibri" panose="020F0502020204030204"/>
              </a:defRPr>
            </a:lvl8pPr>
            <a:lvl9pPr algn="r">
              <a:defRPr sz="1050" b="0">
                <a:solidFill>
                  <a:srgbClr val="607085"/>
                </a:solidFill>
                <a:latin typeface="Calibri" panose="020F0502020204030204"/>
                <a:ea typeface="Calibri" panose="020F0502020204030204"/>
                <a:cs typeface="Calibri" panose="020F0502020204030204"/>
              </a:defRPr>
            </a:lvl9pPr>
          </a:lstStyle>
          <a:p>
            <a:pPr algn="r">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16</a:t>
            </a:r>
            <a:endParaRPr sz="1050" b="0">
              <a:solidFill>
                <a:srgbClr val="607085"/>
              </a:solidFill>
              <a:latin typeface="Calibri" panose="020F0502020204030204"/>
              <a:ea typeface="Calibri" panose="020F0502020204030204"/>
              <a:cs typeface="Calibri" panose="020F0502020204030204"/>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p:sp>
        <p:nvSpPr>
          <p:cNvPr id="5" name="slide-title"/>
          <p:cNvSpPr>
            <a:spLocks noGrp="1"/>
          </p:cNvSpPr>
          <p:nvPr/>
        </p:nvSpPr>
        <p:spPr>
          <a:xfrm>
            <a:off x="523875" y="323850"/>
            <a:ext cx="11144250" cy="552450"/>
          </a:xfrm>
          <a:prstGeom prst="rect">
            <a:avLst/>
          </a:prstGeom>
          <a:noFill/>
          <a:ln w="0">
            <a:noFill/>
            <a:prstDash val="solid"/>
          </a:ln>
        </p:spPr>
        <p:txBody>
          <a:bodyPr wrap="square" lIns="19050" tIns="19050" rIns="19050" bIns="19050" anchor="ctr">
            <a:normAutofit/>
          </a:bodyPr>
          <a:lstStyle>
            <a:defPPr algn="ctr">
              <a:defRPr sz="2775" b="1">
                <a:solidFill>
                  <a:srgbClr val="1C3A5E"/>
                </a:solidFill>
                <a:latin typeface="Cambria" panose="02040503050406030204"/>
                <a:ea typeface="Cambria" panose="02040503050406030204"/>
                <a:cs typeface="Cambria" panose="02040503050406030204"/>
              </a:defRPr>
            </a:defPPr>
            <a:lvl1pPr algn="ctr">
              <a:defRPr sz="2775" b="1">
                <a:solidFill>
                  <a:srgbClr val="1C3A5E"/>
                </a:solidFill>
                <a:latin typeface="Cambria" panose="02040503050406030204"/>
                <a:ea typeface="Cambria" panose="02040503050406030204"/>
                <a:cs typeface="Cambria" panose="02040503050406030204"/>
              </a:defRPr>
            </a:lvl1pPr>
            <a:lvl2pPr algn="ctr">
              <a:defRPr sz="2775" b="1">
                <a:solidFill>
                  <a:srgbClr val="1C3A5E"/>
                </a:solidFill>
                <a:latin typeface="Cambria" panose="02040503050406030204"/>
                <a:ea typeface="Cambria" panose="02040503050406030204"/>
                <a:cs typeface="Cambria" panose="02040503050406030204"/>
              </a:defRPr>
            </a:lvl2pPr>
            <a:lvl3pPr algn="ctr">
              <a:defRPr sz="2775" b="1">
                <a:solidFill>
                  <a:srgbClr val="1C3A5E"/>
                </a:solidFill>
                <a:latin typeface="Cambria" panose="02040503050406030204"/>
                <a:ea typeface="Cambria" panose="02040503050406030204"/>
                <a:cs typeface="Cambria" panose="02040503050406030204"/>
              </a:defRPr>
            </a:lvl3pPr>
            <a:lvl4pPr algn="ctr">
              <a:defRPr sz="2775" b="1">
                <a:solidFill>
                  <a:srgbClr val="1C3A5E"/>
                </a:solidFill>
                <a:latin typeface="Cambria" panose="02040503050406030204"/>
                <a:ea typeface="Cambria" panose="02040503050406030204"/>
                <a:cs typeface="Cambria" panose="02040503050406030204"/>
              </a:defRPr>
            </a:lvl4pPr>
            <a:lvl5pPr algn="ctr">
              <a:defRPr sz="2775" b="1">
                <a:solidFill>
                  <a:srgbClr val="1C3A5E"/>
                </a:solidFill>
                <a:latin typeface="Cambria" panose="02040503050406030204"/>
                <a:ea typeface="Cambria" panose="02040503050406030204"/>
                <a:cs typeface="Cambria" panose="02040503050406030204"/>
              </a:defRPr>
            </a:lvl5pPr>
            <a:lvl6pPr algn="ctr">
              <a:defRPr sz="2775" b="1">
                <a:solidFill>
                  <a:srgbClr val="1C3A5E"/>
                </a:solidFill>
                <a:latin typeface="Cambria" panose="02040503050406030204"/>
                <a:ea typeface="Cambria" panose="02040503050406030204"/>
                <a:cs typeface="Cambria" panose="02040503050406030204"/>
              </a:defRPr>
            </a:lvl6pPr>
            <a:lvl7pPr algn="ctr">
              <a:defRPr sz="2775" b="1">
                <a:solidFill>
                  <a:srgbClr val="1C3A5E"/>
                </a:solidFill>
                <a:latin typeface="Cambria" panose="02040503050406030204"/>
                <a:ea typeface="Cambria" panose="02040503050406030204"/>
                <a:cs typeface="Cambria" panose="02040503050406030204"/>
              </a:defRPr>
            </a:lvl7pPr>
            <a:lvl8pPr algn="ctr">
              <a:defRPr sz="2775" b="1">
                <a:solidFill>
                  <a:srgbClr val="1C3A5E"/>
                </a:solidFill>
                <a:latin typeface="Cambria" panose="02040503050406030204"/>
                <a:ea typeface="Cambria" panose="02040503050406030204"/>
                <a:cs typeface="Cambria" panose="02040503050406030204"/>
              </a:defRPr>
            </a:lvl8pPr>
            <a:lvl9pPr algn="ctr">
              <a:defRPr sz="2775" b="1">
                <a:solidFill>
                  <a:srgbClr val="1C3A5E"/>
                </a:solidFill>
                <a:latin typeface="Cambria" panose="02040503050406030204"/>
                <a:ea typeface="Cambria" panose="02040503050406030204"/>
                <a:cs typeface="Cambria" panose="02040503050406030204"/>
              </a:defRPr>
            </a:lvl9pPr>
          </a:lstStyle>
          <a:p>
            <a:pPr algn="ctr">
              <a:defRPr sz="2775" b="1">
                <a:solidFill>
                  <a:srgbClr val="1C3A5E"/>
                </a:solidFill>
                <a:latin typeface="Cambria" panose="02040503050406030204"/>
                <a:ea typeface="Cambria" panose="02040503050406030204"/>
                <a:cs typeface="Cambria" panose="02040503050406030204"/>
              </a:defRPr>
            </a:pPr>
            <a:r>
              <a:rPr sz="2775" b="1">
                <a:solidFill>
                  <a:srgbClr val="1C3A5E"/>
                </a:solidFill>
                <a:latin typeface="Cambria" panose="02040503050406030204"/>
                <a:ea typeface="Cambria" panose="02040503050406030204"/>
                <a:cs typeface="Cambria" panose="02040503050406030204"/>
              </a:rPr>
              <a:t>Speaking up and whistleblowing</a:t>
            </a:r>
            <a:endParaRPr sz="2775" b="1">
              <a:solidFill>
                <a:srgbClr val="1C3A5E"/>
              </a:solidFill>
              <a:latin typeface="Cambria" panose="02040503050406030204"/>
              <a:ea typeface="Cambria" panose="02040503050406030204"/>
              <a:cs typeface="Cambria" panose="02040503050406030204"/>
            </a:endParaRPr>
          </a:p>
        </p:txBody>
      </p:sp>
      <p:sp>
        <p:nvSpPr>
          <p:cNvPr id="2" name="slide-body"/>
          <p:cNvSpPr>
            <a:spLocks noGrp="1"/>
          </p:cNvSpPr>
          <p:nvPr/>
        </p:nvSpPr>
        <p:spPr>
          <a:xfrm>
            <a:off x="666750" y="1257300"/>
            <a:ext cx="10858500" cy="4619625"/>
          </a:xfrm>
          <a:prstGeom prst="rect">
            <a:avLst/>
          </a:prstGeom>
          <a:noFill/>
          <a:ln w="0">
            <a:noFill/>
            <a:prstDash val="solid"/>
          </a:ln>
        </p:spPr>
        <p:txBody>
          <a:bodyPr wrap="square" lIns="19050" tIns="19050" rIns="19050" bIns="19050" anchor="t">
            <a:normAutofit/>
          </a:bodyPr>
          <a:lstStyle>
            <a:defPPr algn="l">
              <a:defRPr sz="1800" b="0">
                <a:solidFill>
                  <a:srgbClr val="222222"/>
                </a:solidFill>
                <a:latin typeface="Calibri" panose="020F0502020204030204"/>
                <a:ea typeface="Calibri" panose="020F0502020204030204"/>
                <a:cs typeface="Calibri" panose="020F0502020204030204"/>
              </a:defRPr>
            </a:defPPr>
            <a:lvl1pPr algn="l">
              <a:defRPr sz="1800" b="0">
                <a:solidFill>
                  <a:srgbClr val="222222"/>
                </a:solidFill>
                <a:latin typeface="Calibri" panose="020F0502020204030204"/>
                <a:ea typeface="Calibri" panose="020F0502020204030204"/>
                <a:cs typeface="Calibri" panose="020F0502020204030204"/>
              </a:defRPr>
            </a:lvl1pPr>
            <a:lvl2pPr algn="l">
              <a:defRPr sz="1800" b="0">
                <a:solidFill>
                  <a:srgbClr val="222222"/>
                </a:solidFill>
                <a:latin typeface="Calibri" panose="020F0502020204030204"/>
                <a:ea typeface="Calibri" panose="020F0502020204030204"/>
                <a:cs typeface="Calibri" panose="020F0502020204030204"/>
              </a:defRPr>
            </a:lvl2pPr>
            <a:lvl3pPr algn="l">
              <a:defRPr sz="1800" b="0">
                <a:solidFill>
                  <a:srgbClr val="222222"/>
                </a:solidFill>
                <a:latin typeface="Calibri" panose="020F0502020204030204"/>
                <a:ea typeface="Calibri" panose="020F0502020204030204"/>
                <a:cs typeface="Calibri" panose="020F0502020204030204"/>
              </a:defRPr>
            </a:lvl3pPr>
            <a:lvl4pPr algn="l">
              <a:defRPr sz="1800" b="0">
                <a:solidFill>
                  <a:srgbClr val="222222"/>
                </a:solidFill>
                <a:latin typeface="Calibri" panose="020F0502020204030204"/>
                <a:ea typeface="Calibri" panose="020F0502020204030204"/>
                <a:cs typeface="Calibri" panose="020F0502020204030204"/>
              </a:defRPr>
            </a:lvl4pPr>
            <a:lvl5pPr algn="l">
              <a:defRPr sz="1800" b="0">
                <a:solidFill>
                  <a:srgbClr val="222222"/>
                </a:solidFill>
                <a:latin typeface="Calibri" panose="020F0502020204030204"/>
                <a:ea typeface="Calibri" panose="020F0502020204030204"/>
                <a:cs typeface="Calibri" panose="020F0502020204030204"/>
              </a:defRPr>
            </a:lvl5pPr>
            <a:lvl6pPr algn="l">
              <a:defRPr sz="1800" b="0">
                <a:solidFill>
                  <a:srgbClr val="222222"/>
                </a:solidFill>
                <a:latin typeface="Calibri" panose="020F0502020204030204"/>
                <a:ea typeface="Calibri" panose="020F0502020204030204"/>
                <a:cs typeface="Calibri" panose="020F0502020204030204"/>
              </a:defRPr>
            </a:lvl6pPr>
            <a:lvl7pPr algn="l">
              <a:defRPr sz="1800" b="0">
                <a:solidFill>
                  <a:srgbClr val="222222"/>
                </a:solidFill>
                <a:latin typeface="Calibri" panose="020F0502020204030204"/>
                <a:ea typeface="Calibri" panose="020F0502020204030204"/>
                <a:cs typeface="Calibri" panose="020F0502020204030204"/>
              </a:defRPr>
            </a:lvl7pPr>
            <a:lvl8pPr algn="l">
              <a:defRPr sz="1800" b="0">
                <a:solidFill>
                  <a:srgbClr val="222222"/>
                </a:solidFill>
                <a:latin typeface="Calibri" panose="020F0502020204030204"/>
                <a:ea typeface="Calibri" panose="020F0502020204030204"/>
                <a:cs typeface="Calibri" panose="020F0502020204030204"/>
              </a:defRPr>
            </a:lvl8pPr>
            <a:lvl9pPr algn="l">
              <a:defRPr sz="1800" b="0">
                <a:solidFill>
                  <a:srgbClr val="222222"/>
                </a:solidFill>
                <a:latin typeface="Calibri" panose="020F0502020204030204"/>
                <a:ea typeface="Calibri" panose="020F0502020204030204"/>
                <a:cs typeface="Calibri" panose="020F0502020204030204"/>
              </a:defRPr>
            </a:lvl9pPr>
          </a:lstStyle>
          <a:p>
            <a:pPr algn="l">
              <a:defRPr sz="1800" b="0">
                <a:solidFill>
                  <a:srgbClr val="222222"/>
                </a:solidFill>
                <a:latin typeface="Calibri" panose="020F0502020204030204"/>
                <a:ea typeface="Calibri" panose="020F0502020204030204"/>
                <a:cs typeface="Calibri" panose="020F0502020204030204"/>
              </a:defRPr>
            </a:pPr>
            <a:r>
              <a:rPr sz="1800" b="0">
                <a:solidFill>
                  <a:srgbClr val="222222"/>
                </a:solidFill>
                <a:latin typeface="Calibri" panose="020F0502020204030204"/>
                <a:ea typeface="Calibri" panose="020F0502020204030204"/>
                <a:cs typeface="Calibri" panose="020F0502020204030204"/>
              </a:rPr>
              <a:t>Employees may hesitate to raise concerns when they fear retaliation, do not know where to report, believe no action will follow, or think they lack enough evidence.</a:t>
            </a:r>
            <a:endParaRPr sz="1800" b="0">
              <a:solidFill>
                <a:srgbClr val="222222"/>
              </a:solidFill>
              <a:latin typeface="Calibri" panose="020F0502020204030204"/>
              <a:ea typeface="Calibri" panose="020F0502020204030204"/>
              <a:cs typeface="Calibri" panose="020F0502020204030204"/>
            </a:endParaRPr>
          </a:p>
          <a:p>
            <a:endParaRPr sz="1800"/>
          </a:p>
          <a:p>
            <a:pPr algn="l">
              <a:defRPr sz="1800" b="0">
                <a:solidFill>
                  <a:srgbClr val="222222"/>
                </a:solidFill>
                <a:latin typeface="Calibri" panose="020F0502020204030204"/>
                <a:ea typeface="Calibri" panose="020F0502020204030204"/>
                <a:cs typeface="Calibri" panose="020F0502020204030204"/>
              </a:defRPr>
            </a:pPr>
            <a:r>
              <a:rPr sz="1800" b="0">
                <a:solidFill>
                  <a:srgbClr val="222222"/>
                </a:solidFill>
                <a:latin typeface="Calibri" panose="020F0502020204030204"/>
                <a:ea typeface="Calibri" panose="020F0502020204030204"/>
                <a:cs typeface="Calibri" panose="020F0502020204030204"/>
              </a:rPr>
              <a:t>If speaking up is central to a case, ask:</a:t>
            </a:r>
            <a:endParaRPr sz="1800" b="0">
              <a:solidFill>
                <a:srgbClr val="222222"/>
              </a:solidFill>
              <a:latin typeface="Calibri" panose="020F0502020204030204"/>
              <a:ea typeface="Calibri" panose="020F0502020204030204"/>
              <a:cs typeface="Calibri" panose="020F0502020204030204"/>
            </a:endParaRPr>
          </a:p>
          <a:p>
            <a:pPr algn="l">
              <a:defRPr sz="1800" b="0">
                <a:solidFill>
                  <a:srgbClr val="222222"/>
                </a:solidFill>
                <a:latin typeface="Calibri" panose="020F0502020204030204"/>
                <a:ea typeface="Calibri" panose="020F0502020204030204"/>
                <a:cs typeface="Calibri" panose="020F0502020204030204"/>
              </a:defRPr>
            </a:pPr>
            <a:endParaRPr sz="1800" b="0">
              <a:solidFill>
                <a:srgbClr val="222222"/>
              </a:solidFill>
              <a:latin typeface="Calibri" panose="020F0502020204030204"/>
              <a:ea typeface="Calibri" panose="020F0502020204030204"/>
              <a:cs typeface="Calibri" panose="020F0502020204030204"/>
            </a:endParaRPr>
          </a:p>
          <a:p>
            <a:pPr marL="285750" indent="-285750" algn="l">
              <a:buFont typeface="Arial" panose="020B0604020202020204" pitchFamily="34" charset="0"/>
              <a:buChar char="•"/>
              <a:defRPr sz="1800" b="0">
                <a:solidFill>
                  <a:srgbClr val="222222"/>
                </a:solidFill>
                <a:latin typeface="Calibri" panose="020F0502020204030204"/>
                <a:ea typeface="Calibri" panose="020F0502020204030204"/>
                <a:cs typeface="Calibri" panose="020F0502020204030204"/>
              </a:defRPr>
            </a:pPr>
            <a:r>
              <a:rPr sz="1800" b="0">
                <a:solidFill>
                  <a:srgbClr val="222222"/>
                </a:solidFill>
                <a:latin typeface="Calibri" panose="020F0502020204030204"/>
                <a:ea typeface="Calibri" panose="020F0502020204030204"/>
                <a:cs typeface="Calibri" panose="020F0502020204030204"/>
              </a:rPr>
              <a:t>Who raised the concern?</a:t>
            </a:r>
            <a:endParaRPr sz="1800" b="0">
              <a:solidFill>
                <a:srgbClr val="222222"/>
              </a:solidFill>
              <a:latin typeface="Calibri" panose="020F0502020204030204"/>
              <a:ea typeface="Calibri" panose="020F0502020204030204"/>
              <a:cs typeface="Calibri" panose="020F0502020204030204"/>
            </a:endParaRPr>
          </a:p>
          <a:p>
            <a:pPr marL="285750" indent="-285750" algn="l">
              <a:buFont typeface="Arial" panose="020B0604020202020204" pitchFamily="34" charset="0"/>
              <a:buChar char="•"/>
              <a:defRPr sz="1800" b="0">
                <a:solidFill>
                  <a:srgbClr val="222222"/>
                </a:solidFill>
                <a:latin typeface="Calibri" panose="020F0502020204030204"/>
                <a:ea typeface="Calibri" panose="020F0502020204030204"/>
                <a:cs typeface="Calibri" panose="020F0502020204030204"/>
              </a:defRPr>
            </a:pPr>
            <a:r>
              <a:rPr sz="1800" b="0">
                <a:solidFill>
                  <a:srgbClr val="222222"/>
                </a:solidFill>
                <a:latin typeface="Calibri" panose="020F0502020204030204"/>
                <a:ea typeface="Calibri" panose="020F0502020204030204"/>
                <a:cs typeface="Calibri" panose="020F0502020204030204"/>
              </a:rPr>
              <a:t>Who received it?</a:t>
            </a:r>
            <a:endParaRPr sz="1800" b="0">
              <a:solidFill>
                <a:srgbClr val="222222"/>
              </a:solidFill>
              <a:latin typeface="Calibri" panose="020F0502020204030204"/>
              <a:ea typeface="Calibri" panose="020F0502020204030204"/>
              <a:cs typeface="Calibri" panose="020F0502020204030204"/>
            </a:endParaRPr>
          </a:p>
          <a:p>
            <a:pPr marL="285750" indent="-285750" algn="l">
              <a:buFont typeface="Arial" panose="020B0604020202020204" pitchFamily="34" charset="0"/>
              <a:buChar char="•"/>
              <a:defRPr sz="1800" b="0">
                <a:solidFill>
                  <a:srgbClr val="222222"/>
                </a:solidFill>
                <a:latin typeface="Calibri" panose="020F0502020204030204"/>
                <a:ea typeface="Calibri" panose="020F0502020204030204"/>
                <a:cs typeface="Calibri" panose="020F0502020204030204"/>
              </a:defRPr>
            </a:pPr>
            <a:r>
              <a:rPr sz="1800" b="0">
                <a:solidFill>
                  <a:srgbClr val="222222"/>
                </a:solidFill>
                <a:latin typeface="Calibri" panose="020F0502020204030204"/>
                <a:ea typeface="Calibri" panose="020F0502020204030204"/>
                <a:cs typeface="Calibri" panose="020F0502020204030204"/>
              </a:rPr>
              <a:t>What did the organisation do next?</a:t>
            </a:r>
            <a:endParaRPr sz="1800" b="0">
              <a:solidFill>
                <a:srgbClr val="222222"/>
              </a:solidFill>
              <a:latin typeface="Calibri" panose="020F0502020204030204"/>
              <a:ea typeface="Calibri" panose="020F0502020204030204"/>
              <a:cs typeface="Calibri" panose="020F0502020204030204"/>
            </a:endParaRPr>
          </a:p>
          <a:p>
            <a:pPr marL="285750" indent="-285750" algn="l">
              <a:buFont typeface="Arial" panose="020B0604020202020204" pitchFamily="34" charset="0"/>
              <a:buChar char="•"/>
              <a:defRPr sz="1800" b="0">
                <a:solidFill>
                  <a:srgbClr val="222222"/>
                </a:solidFill>
                <a:latin typeface="Calibri" panose="020F0502020204030204"/>
                <a:ea typeface="Calibri" panose="020F0502020204030204"/>
                <a:cs typeface="Calibri" panose="020F0502020204030204"/>
              </a:defRPr>
            </a:pPr>
            <a:r>
              <a:rPr sz="1800" b="0">
                <a:solidFill>
                  <a:srgbClr val="222222"/>
                </a:solidFill>
                <a:latin typeface="Calibri" panose="020F0502020204030204"/>
                <a:ea typeface="Calibri" panose="020F0502020204030204"/>
                <a:cs typeface="Calibri" panose="020F0502020204030204"/>
              </a:rPr>
              <a:t>What risk did the person face?</a:t>
            </a:r>
            <a:endParaRPr sz="1800" b="0">
              <a:solidFill>
                <a:srgbClr val="222222"/>
              </a:solidFill>
              <a:latin typeface="Calibri" panose="020F0502020204030204"/>
              <a:ea typeface="Calibri" panose="020F0502020204030204"/>
              <a:cs typeface="Calibri" panose="020F0502020204030204"/>
            </a:endParaRPr>
          </a:p>
          <a:p>
            <a:endParaRPr sz="1800"/>
          </a:p>
          <a:p>
            <a:pPr algn="l">
              <a:defRPr sz="1800" b="0">
                <a:solidFill>
                  <a:srgbClr val="222222"/>
                </a:solidFill>
                <a:latin typeface="Calibri" panose="020F0502020204030204"/>
                <a:ea typeface="Calibri" panose="020F0502020204030204"/>
                <a:cs typeface="Calibri" panose="020F0502020204030204"/>
              </a:defRPr>
            </a:pPr>
            <a:r>
              <a:rPr sz="1800" b="0">
                <a:solidFill>
                  <a:srgbClr val="222222"/>
                </a:solidFill>
                <a:latin typeface="Calibri" panose="020F0502020204030204"/>
                <a:ea typeface="Calibri" panose="020F0502020204030204"/>
                <a:cs typeface="Calibri" panose="020F0502020204030204"/>
              </a:rPr>
              <a:t>If the case is about another decision, students do not need to add a whistleblowing story.</a:t>
            </a:r>
            <a:endParaRPr sz="1800" b="0">
              <a:solidFill>
                <a:srgbClr val="222222"/>
              </a:solidFill>
              <a:latin typeface="Calibri" panose="020F0502020204030204"/>
              <a:ea typeface="Calibri" panose="020F0502020204030204"/>
              <a:cs typeface="Calibri" panose="020F0502020204030204"/>
            </a:endParaRPr>
          </a:p>
        </p:txBody>
      </p:sp>
      <p:sp>
        <p:nvSpPr>
          <p:cNvPr id="3" name="footer"/>
          <p:cNvSpPr>
            <a:spLocks noGrp="1"/>
          </p:cNvSpPr>
          <p:nvPr/>
        </p:nvSpPr>
        <p:spPr>
          <a:xfrm>
            <a:off x="533400" y="6334125"/>
            <a:ext cx="10287000" cy="228600"/>
          </a:xfrm>
          <a:prstGeom prst="rect">
            <a:avLst/>
          </a:prstGeom>
          <a:noFill/>
          <a:ln w="0">
            <a:noFill/>
            <a:prstDash val="solid"/>
          </a:ln>
        </p:spPr>
        <p:txBody>
          <a:bodyPr wrap="square" lIns="19050" tIns="19050" rIns="19050" bIns="19050" anchor="ctr">
            <a:normAutofit/>
          </a:bodyPr>
          <a:lstStyle>
            <a:defPPr algn="l">
              <a:defRPr sz="1050" b="0">
                <a:solidFill>
                  <a:srgbClr val="607085"/>
                </a:solidFill>
                <a:latin typeface="Calibri" panose="020F0502020204030204"/>
                <a:ea typeface="Calibri" panose="020F0502020204030204"/>
                <a:cs typeface="Calibri" panose="020F0502020204030204"/>
              </a:defRPr>
            </a:defPPr>
            <a:lvl1pPr algn="l">
              <a:defRPr sz="1050" b="0">
                <a:solidFill>
                  <a:srgbClr val="607085"/>
                </a:solidFill>
                <a:latin typeface="Calibri" panose="020F0502020204030204"/>
                <a:ea typeface="Calibri" panose="020F0502020204030204"/>
                <a:cs typeface="Calibri" panose="020F0502020204030204"/>
              </a:defRPr>
            </a:lvl1pPr>
            <a:lvl2pPr algn="l">
              <a:defRPr sz="1050" b="0">
                <a:solidFill>
                  <a:srgbClr val="607085"/>
                </a:solidFill>
                <a:latin typeface="Calibri" panose="020F0502020204030204"/>
                <a:ea typeface="Calibri" panose="020F0502020204030204"/>
                <a:cs typeface="Calibri" panose="020F0502020204030204"/>
              </a:defRPr>
            </a:lvl2pPr>
            <a:lvl3pPr algn="l">
              <a:defRPr sz="1050" b="0">
                <a:solidFill>
                  <a:srgbClr val="607085"/>
                </a:solidFill>
                <a:latin typeface="Calibri" panose="020F0502020204030204"/>
                <a:ea typeface="Calibri" panose="020F0502020204030204"/>
                <a:cs typeface="Calibri" panose="020F0502020204030204"/>
              </a:defRPr>
            </a:lvl3pPr>
            <a:lvl4pPr algn="l">
              <a:defRPr sz="1050" b="0">
                <a:solidFill>
                  <a:srgbClr val="607085"/>
                </a:solidFill>
                <a:latin typeface="Calibri" panose="020F0502020204030204"/>
                <a:ea typeface="Calibri" panose="020F0502020204030204"/>
                <a:cs typeface="Calibri" panose="020F0502020204030204"/>
              </a:defRPr>
            </a:lvl4pPr>
            <a:lvl5pPr algn="l">
              <a:defRPr sz="1050" b="0">
                <a:solidFill>
                  <a:srgbClr val="607085"/>
                </a:solidFill>
                <a:latin typeface="Calibri" panose="020F0502020204030204"/>
                <a:ea typeface="Calibri" panose="020F0502020204030204"/>
                <a:cs typeface="Calibri" panose="020F0502020204030204"/>
              </a:defRPr>
            </a:lvl5pPr>
            <a:lvl6pPr algn="l">
              <a:defRPr sz="1050" b="0">
                <a:solidFill>
                  <a:srgbClr val="607085"/>
                </a:solidFill>
                <a:latin typeface="Calibri" panose="020F0502020204030204"/>
                <a:ea typeface="Calibri" panose="020F0502020204030204"/>
                <a:cs typeface="Calibri" panose="020F0502020204030204"/>
              </a:defRPr>
            </a:lvl6pPr>
            <a:lvl7pPr algn="l">
              <a:defRPr sz="1050" b="0">
                <a:solidFill>
                  <a:srgbClr val="607085"/>
                </a:solidFill>
                <a:latin typeface="Calibri" panose="020F0502020204030204"/>
                <a:ea typeface="Calibri" panose="020F0502020204030204"/>
                <a:cs typeface="Calibri" panose="020F0502020204030204"/>
              </a:defRPr>
            </a:lvl7pPr>
            <a:lvl8pPr algn="l">
              <a:defRPr sz="1050" b="0">
                <a:solidFill>
                  <a:srgbClr val="607085"/>
                </a:solidFill>
                <a:latin typeface="Calibri" panose="020F0502020204030204"/>
                <a:ea typeface="Calibri" panose="020F0502020204030204"/>
                <a:cs typeface="Calibri" panose="020F0502020204030204"/>
              </a:defRPr>
            </a:lvl8pPr>
            <a:lvl9pPr algn="l">
              <a:defRPr sz="1050" b="0">
                <a:solidFill>
                  <a:srgbClr val="607085"/>
                </a:solidFill>
                <a:latin typeface="Calibri" panose="020F0502020204030204"/>
                <a:ea typeface="Calibri" panose="020F0502020204030204"/>
                <a:cs typeface="Calibri" panose="020F0502020204030204"/>
              </a:defRPr>
            </a:lvl9pPr>
          </a:lstStyle>
          <a:p>
            <a:pPr algn="l">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BMBM6008 Global Ethics  |  Week 4: Trust, Deception and Organisational Pressure</a:t>
            </a:r>
            <a:endParaRPr sz="1050" b="0">
              <a:solidFill>
                <a:srgbClr val="607085"/>
              </a:solidFill>
              <a:latin typeface="Calibri" panose="020F0502020204030204"/>
              <a:ea typeface="Calibri" panose="020F0502020204030204"/>
              <a:cs typeface="Calibri" panose="020F0502020204030204"/>
            </a:endParaRPr>
          </a:p>
        </p:txBody>
      </p:sp>
      <p:sp>
        <p:nvSpPr>
          <p:cNvPr id="4" name="page"/>
          <p:cNvSpPr>
            <a:spLocks noGrp="1"/>
          </p:cNvSpPr>
          <p:nvPr/>
        </p:nvSpPr>
        <p:spPr>
          <a:xfrm>
            <a:off x="10953750" y="6334125"/>
            <a:ext cx="666750" cy="228600"/>
          </a:xfrm>
          <a:prstGeom prst="rect">
            <a:avLst/>
          </a:prstGeom>
          <a:noFill/>
          <a:ln w="0">
            <a:noFill/>
            <a:prstDash val="solid"/>
          </a:ln>
        </p:spPr>
        <p:txBody>
          <a:bodyPr wrap="square" lIns="19050" tIns="19050" rIns="19050" bIns="19050" anchor="ctr">
            <a:normAutofit/>
          </a:bodyPr>
          <a:lstStyle>
            <a:defPPr algn="r">
              <a:defRPr sz="1050" b="0">
                <a:solidFill>
                  <a:srgbClr val="607085"/>
                </a:solidFill>
                <a:latin typeface="Calibri" panose="020F0502020204030204"/>
                <a:ea typeface="Calibri" panose="020F0502020204030204"/>
                <a:cs typeface="Calibri" panose="020F0502020204030204"/>
              </a:defRPr>
            </a:defPPr>
            <a:lvl1pPr algn="r">
              <a:defRPr sz="1050" b="0">
                <a:solidFill>
                  <a:srgbClr val="607085"/>
                </a:solidFill>
                <a:latin typeface="Calibri" panose="020F0502020204030204"/>
                <a:ea typeface="Calibri" panose="020F0502020204030204"/>
                <a:cs typeface="Calibri" panose="020F0502020204030204"/>
              </a:defRPr>
            </a:lvl1pPr>
            <a:lvl2pPr algn="r">
              <a:defRPr sz="1050" b="0">
                <a:solidFill>
                  <a:srgbClr val="607085"/>
                </a:solidFill>
                <a:latin typeface="Calibri" panose="020F0502020204030204"/>
                <a:ea typeface="Calibri" panose="020F0502020204030204"/>
                <a:cs typeface="Calibri" panose="020F0502020204030204"/>
              </a:defRPr>
            </a:lvl2pPr>
            <a:lvl3pPr algn="r">
              <a:defRPr sz="1050" b="0">
                <a:solidFill>
                  <a:srgbClr val="607085"/>
                </a:solidFill>
                <a:latin typeface="Calibri" panose="020F0502020204030204"/>
                <a:ea typeface="Calibri" panose="020F0502020204030204"/>
                <a:cs typeface="Calibri" panose="020F0502020204030204"/>
              </a:defRPr>
            </a:lvl3pPr>
            <a:lvl4pPr algn="r">
              <a:defRPr sz="1050" b="0">
                <a:solidFill>
                  <a:srgbClr val="607085"/>
                </a:solidFill>
                <a:latin typeface="Calibri" panose="020F0502020204030204"/>
                <a:ea typeface="Calibri" panose="020F0502020204030204"/>
                <a:cs typeface="Calibri" panose="020F0502020204030204"/>
              </a:defRPr>
            </a:lvl4pPr>
            <a:lvl5pPr algn="r">
              <a:defRPr sz="1050" b="0">
                <a:solidFill>
                  <a:srgbClr val="607085"/>
                </a:solidFill>
                <a:latin typeface="Calibri" panose="020F0502020204030204"/>
                <a:ea typeface="Calibri" panose="020F0502020204030204"/>
                <a:cs typeface="Calibri" panose="020F0502020204030204"/>
              </a:defRPr>
            </a:lvl5pPr>
            <a:lvl6pPr algn="r">
              <a:defRPr sz="1050" b="0">
                <a:solidFill>
                  <a:srgbClr val="607085"/>
                </a:solidFill>
                <a:latin typeface="Calibri" panose="020F0502020204030204"/>
                <a:ea typeface="Calibri" panose="020F0502020204030204"/>
                <a:cs typeface="Calibri" panose="020F0502020204030204"/>
              </a:defRPr>
            </a:lvl6pPr>
            <a:lvl7pPr algn="r">
              <a:defRPr sz="1050" b="0">
                <a:solidFill>
                  <a:srgbClr val="607085"/>
                </a:solidFill>
                <a:latin typeface="Calibri" panose="020F0502020204030204"/>
                <a:ea typeface="Calibri" panose="020F0502020204030204"/>
                <a:cs typeface="Calibri" panose="020F0502020204030204"/>
              </a:defRPr>
            </a:lvl7pPr>
            <a:lvl8pPr algn="r">
              <a:defRPr sz="1050" b="0">
                <a:solidFill>
                  <a:srgbClr val="607085"/>
                </a:solidFill>
                <a:latin typeface="Calibri" panose="020F0502020204030204"/>
                <a:ea typeface="Calibri" panose="020F0502020204030204"/>
                <a:cs typeface="Calibri" panose="020F0502020204030204"/>
              </a:defRPr>
            </a:lvl8pPr>
            <a:lvl9pPr algn="r">
              <a:defRPr sz="1050" b="0">
                <a:solidFill>
                  <a:srgbClr val="607085"/>
                </a:solidFill>
                <a:latin typeface="Calibri" panose="020F0502020204030204"/>
                <a:ea typeface="Calibri" panose="020F0502020204030204"/>
                <a:cs typeface="Calibri" panose="020F0502020204030204"/>
              </a:defRPr>
            </a:lvl9pPr>
          </a:lstStyle>
          <a:p>
            <a:pPr algn="r">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17</a:t>
            </a:r>
            <a:endParaRPr sz="1050" b="0">
              <a:solidFill>
                <a:srgbClr val="607085"/>
              </a:solidFill>
              <a:latin typeface="Calibri" panose="020F0502020204030204"/>
              <a:ea typeface="Calibri" panose="020F0502020204030204"/>
              <a:cs typeface="Calibri" panose="020F0502020204030204"/>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2" name="title"/>
          <p:cNvSpPr>
            <a:spLocks noGrp="1"/>
          </p:cNvSpPr>
          <p:nvPr/>
        </p:nvSpPr>
        <p:spPr>
          <a:xfrm>
            <a:off x="476250" y="228600"/>
            <a:ext cx="11239500" cy="495300"/>
          </a:xfrm>
          <a:prstGeom prst="rect">
            <a:avLst/>
          </a:prstGeom>
          <a:noFill/>
          <a:ln w="0">
            <a:noFill/>
            <a:prstDash val="solid"/>
          </a:ln>
        </p:spPr>
        <p:txBody>
          <a:bodyPr anchor="ctr"/>
          <a:lstStyle>
            <a:defPPr algn="ctr">
              <a:defRPr sz="2550" b="1">
                <a:solidFill>
                  <a:srgbClr val="153864"/>
                </a:solidFill>
                <a:latin typeface="Calibri" panose="020F0502020204030204"/>
                <a:ea typeface="Calibri" panose="020F0502020204030204"/>
                <a:cs typeface="Calibri" panose="020F0502020204030204"/>
              </a:defRPr>
            </a:defPPr>
            <a:lvl1pPr algn="ctr">
              <a:defRPr sz="2550" b="1">
                <a:solidFill>
                  <a:srgbClr val="153864"/>
                </a:solidFill>
                <a:latin typeface="Calibri" panose="020F0502020204030204"/>
                <a:ea typeface="Calibri" panose="020F0502020204030204"/>
                <a:cs typeface="Calibri" panose="020F0502020204030204"/>
              </a:defRPr>
            </a:lvl1pPr>
            <a:lvl2pPr algn="ctr">
              <a:defRPr sz="2550" b="1">
                <a:solidFill>
                  <a:srgbClr val="153864"/>
                </a:solidFill>
                <a:latin typeface="Calibri" panose="020F0502020204030204"/>
                <a:ea typeface="Calibri" panose="020F0502020204030204"/>
                <a:cs typeface="Calibri" panose="020F0502020204030204"/>
              </a:defRPr>
            </a:lvl2pPr>
            <a:lvl3pPr algn="ctr">
              <a:defRPr sz="2550" b="1">
                <a:solidFill>
                  <a:srgbClr val="153864"/>
                </a:solidFill>
                <a:latin typeface="Calibri" panose="020F0502020204030204"/>
                <a:ea typeface="Calibri" panose="020F0502020204030204"/>
                <a:cs typeface="Calibri" panose="020F0502020204030204"/>
              </a:defRPr>
            </a:lvl3pPr>
            <a:lvl4pPr algn="ctr">
              <a:defRPr sz="2550" b="1">
                <a:solidFill>
                  <a:srgbClr val="153864"/>
                </a:solidFill>
                <a:latin typeface="Calibri" panose="020F0502020204030204"/>
                <a:ea typeface="Calibri" panose="020F0502020204030204"/>
                <a:cs typeface="Calibri" panose="020F0502020204030204"/>
              </a:defRPr>
            </a:lvl4pPr>
            <a:lvl5pPr algn="ctr">
              <a:defRPr sz="2550" b="1">
                <a:solidFill>
                  <a:srgbClr val="153864"/>
                </a:solidFill>
                <a:latin typeface="Calibri" panose="020F0502020204030204"/>
                <a:ea typeface="Calibri" panose="020F0502020204030204"/>
                <a:cs typeface="Calibri" panose="020F0502020204030204"/>
              </a:defRPr>
            </a:lvl5pPr>
            <a:lvl6pPr algn="ctr">
              <a:defRPr sz="2550" b="1">
                <a:solidFill>
                  <a:srgbClr val="153864"/>
                </a:solidFill>
                <a:latin typeface="Calibri" panose="020F0502020204030204"/>
                <a:ea typeface="Calibri" panose="020F0502020204030204"/>
                <a:cs typeface="Calibri" panose="020F0502020204030204"/>
              </a:defRPr>
            </a:lvl6pPr>
            <a:lvl7pPr algn="ctr">
              <a:defRPr sz="2550" b="1">
                <a:solidFill>
                  <a:srgbClr val="153864"/>
                </a:solidFill>
                <a:latin typeface="Calibri" panose="020F0502020204030204"/>
                <a:ea typeface="Calibri" panose="020F0502020204030204"/>
                <a:cs typeface="Calibri" panose="020F0502020204030204"/>
              </a:defRPr>
            </a:lvl7pPr>
            <a:lvl8pPr algn="ctr">
              <a:defRPr sz="2550" b="1">
                <a:solidFill>
                  <a:srgbClr val="153864"/>
                </a:solidFill>
                <a:latin typeface="Calibri" panose="020F0502020204030204"/>
                <a:ea typeface="Calibri" panose="020F0502020204030204"/>
                <a:cs typeface="Calibri" panose="020F0502020204030204"/>
              </a:defRPr>
            </a:lvl8pPr>
            <a:lvl9pPr algn="ctr">
              <a:defRPr sz="2550" b="1">
                <a:solidFill>
                  <a:srgbClr val="153864"/>
                </a:solidFill>
                <a:latin typeface="Calibri" panose="020F0502020204030204"/>
                <a:ea typeface="Calibri" panose="020F0502020204030204"/>
                <a:cs typeface="Calibri" panose="020F0502020204030204"/>
              </a:defRPr>
            </a:lvl9pPr>
          </a:lstStyle>
          <a:p>
            <a:pPr algn="ctr">
              <a:defRPr sz="2550" b="1">
                <a:solidFill>
                  <a:srgbClr val="153864"/>
                </a:solidFill>
                <a:latin typeface="Calibri" panose="020F0502020204030204"/>
                <a:ea typeface="Calibri" panose="020F0502020204030204"/>
                <a:cs typeface="Calibri" panose="020F0502020204030204"/>
              </a:defRPr>
            </a:pPr>
            <a:r>
              <a:rPr sz="2550" b="1">
                <a:solidFill>
                  <a:srgbClr val="153864"/>
                </a:solidFill>
                <a:latin typeface="Calibri" panose="020F0502020204030204"/>
                <a:ea typeface="Calibri" panose="020F0502020204030204"/>
                <a:cs typeface="Calibri" panose="020F0502020204030204"/>
              </a:rPr>
              <a:t>Analysing organisational pressure</a:t>
            </a:r>
            <a:endParaRPr sz="2550" b="1">
              <a:solidFill>
                <a:srgbClr val="153864"/>
              </a:solidFill>
              <a:latin typeface="Calibri" panose="020F0502020204030204"/>
              <a:ea typeface="Calibri" panose="020F0502020204030204"/>
              <a:cs typeface="Calibri" panose="020F0502020204030204"/>
            </a:endParaRPr>
          </a:p>
        </p:txBody>
      </p:sp>
      <p:sp>
        <p:nvSpPr>
          <p:cNvPr id="2" name="footer-rule"/>
          <p:cNvSpPr>
            <a:spLocks noGrp="1"/>
          </p:cNvSpPr>
          <p:nvPr/>
        </p:nvSpPr>
        <p:spPr>
          <a:xfrm>
            <a:off x="533400" y="6362700"/>
            <a:ext cx="11125200" cy="9525"/>
          </a:xfrm>
          <a:prstGeom prst="rect">
            <a:avLst/>
          </a:prstGeom>
          <a:solidFill>
            <a:srgbClr val="D7E0EA"/>
          </a:solidFill>
          <a:ln w="0">
            <a:noFill/>
            <a:prstDash val="solid"/>
          </a:ln>
        </p:spPr>
      </p:sp>
      <p:sp>
        <p:nvSpPr>
          <p:cNvPr id="3" name="footer"/>
          <p:cNvSpPr>
            <a:spLocks noGrp="1"/>
          </p:cNvSpPr>
          <p:nvPr/>
        </p:nvSpPr>
        <p:spPr>
          <a:xfrm>
            <a:off x="533400" y="6429375"/>
            <a:ext cx="10001250" cy="209550"/>
          </a:xfrm>
          <a:prstGeom prst="rect">
            <a:avLst/>
          </a:prstGeom>
          <a:noFill/>
          <a:ln w="0">
            <a:noFill/>
            <a:prstDash val="solid"/>
          </a:ln>
        </p:spPr>
        <p:txBody>
          <a:bodyPr anchor="ctr"/>
          <a:lstStyle>
            <a:defPPr algn="l">
              <a:defRPr sz="975" b="0">
                <a:solidFill>
                  <a:srgbClr val="506176"/>
                </a:solidFill>
                <a:latin typeface="Calibri" panose="020F0502020204030204"/>
                <a:ea typeface="Calibri" panose="020F0502020204030204"/>
                <a:cs typeface="Calibri" panose="020F0502020204030204"/>
              </a:defRPr>
            </a:defPPr>
            <a:lvl1pPr algn="l">
              <a:defRPr sz="975" b="0">
                <a:solidFill>
                  <a:srgbClr val="506176"/>
                </a:solidFill>
                <a:latin typeface="Calibri" panose="020F0502020204030204"/>
                <a:ea typeface="Calibri" panose="020F0502020204030204"/>
                <a:cs typeface="Calibri" panose="020F0502020204030204"/>
              </a:defRPr>
            </a:lvl1pPr>
            <a:lvl2pPr algn="l">
              <a:defRPr sz="975" b="0">
                <a:solidFill>
                  <a:srgbClr val="506176"/>
                </a:solidFill>
                <a:latin typeface="Calibri" panose="020F0502020204030204"/>
                <a:ea typeface="Calibri" panose="020F0502020204030204"/>
                <a:cs typeface="Calibri" panose="020F0502020204030204"/>
              </a:defRPr>
            </a:lvl2pPr>
            <a:lvl3pPr algn="l">
              <a:defRPr sz="975" b="0">
                <a:solidFill>
                  <a:srgbClr val="506176"/>
                </a:solidFill>
                <a:latin typeface="Calibri" panose="020F0502020204030204"/>
                <a:ea typeface="Calibri" panose="020F0502020204030204"/>
                <a:cs typeface="Calibri" panose="020F0502020204030204"/>
              </a:defRPr>
            </a:lvl3pPr>
            <a:lvl4pPr algn="l">
              <a:defRPr sz="975" b="0">
                <a:solidFill>
                  <a:srgbClr val="506176"/>
                </a:solidFill>
                <a:latin typeface="Calibri" panose="020F0502020204030204"/>
                <a:ea typeface="Calibri" panose="020F0502020204030204"/>
                <a:cs typeface="Calibri" panose="020F0502020204030204"/>
              </a:defRPr>
            </a:lvl4pPr>
            <a:lvl5pPr algn="l">
              <a:defRPr sz="975" b="0">
                <a:solidFill>
                  <a:srgbClr val="506176"/>
                </a:solidFill>
                <a:latin typeface="Calibri" panose="020F0502020204030204"/>
                <a:ea typeface="Calibri" panose="020F0502020204030204"/>
                <a:cs typeface="Calibri" panose="020F0502020204030204"/>
              </a:defRPr>
            </a:lvl5pPr>
            <a:lvl6pPr algn="l">
              <a:defRPr sz="975" b="0">
                <a:solidFill>
                  <a:srgbClr val="506176"/>
                </a:solidFill>
                <a:latin typeface="Calibri" panose="020F0502020204030204"/>
                <a:ea typeface="Calibri" panose="020F0502020204030204"/>
                <a:cs typeface="Calibri" panose="020F0502020204030204"/>
              </a:defRPr>
            </a:lvl6pPr>
            <a:lvl7pPr algn="l">
              <a:defRPr sz="975" b="0">
                <a:solidFill>
                  <a:srgbClr val="506176"/>
                </a:solidFill>
                <a:latin typeface="Calibri" panose="020F0502020204030204"/>
                <a:ea typeface="Calibri" panose="020F0502020204030204"/>
                <a:cs typeface="Calibri" panose="020F0502020204030204"/>
              </a:defRPr>
            </a:lvl7pPr>
            <a:lvl8pPr algn="l">
              <a:defRPr sz="975" b="0">
                <a:solidFill>
                  <a:srgbClr val="506176"/>
                </a:solidFill>
                <a:latin typeface="Calibri" panose="020F0502020204030204"/>
                <a:ea typeface="Calibri" panose="020F0502020204030204"/>
                <a:cs typeface="Calibri" panose="020F0502020204030204"/>
              </a:defRPr>
            </a:lvl8pPr>
            <a:lvl9pPr algn="l">
              <a:defRPr sz="975" b="0">
                <a:solidFill>
                  <a:srgbClr val="506176"/>
                </a:solidFill>
                <a:latin typeface="Calibri" panose="020F0502020204030204"/>
                <a:ea typeface="Calibri" panose="020F0502020204030204"/>
                <a:cs typeface="Calibri" panose="020F0502020204030204"/>
              </a:defRPr>
            </a:lvl9pPr>
          </a:lstStyle>
          <a:p>
            <a:pPr algn="l">
              <a:defRPr sz="975" b="0">
                <a:solidFill>
                  <a:srgbClr val="506176"/>
                </a:solidFill>
                <a:latin typeface="Calibri" panose="020F0502020204030204"/>
                <a:ea typeface="Calibri" panose="020F0502020204030204"/>
                <a:cs typeface="Calibri" panose="020F0502020204030204"/>
              </a:defRPr>
            </a:pPr>
            <a:r>
              <a:rPr sz="975" b="0">
                <a:solidFill>
                  <a:srgbClr val="506176"/>
                </a:solidFill>
                <a:latin typeface="Calibri" panose="020F0502020204030204"/>
                <a:ea typeface="Calibri" panose="020F0502020204030204"/>
                <a:cs typeface="Calibri" panose="020F0502020204030204"/>
              </a:rPr>
              <a:t>BMBM6008 Global Ethics  |  Week 1: Trust, Deception and Organisational Pressure</a:t>
            </a:r>
            <a:endParaRPr sz="975" b="0">
              <a:solidFill>
                <a:srgbClr val="506176"/>
              </a:solidFill>
              <a:latin typeface="Calibri" panose="020F0502020204030204"/>
              <a:ea typeface="Calibri" panose="020F0502020204030204"/>
              <a:cs typeface="Calibri" panose="020F0502020204030204"/>
            </a:endParaRPr>
          </a:p>
        </p:txBody>
      </p:sp>
      <p:sp>
        <p:nvSpPr>
          <p:cNvPr id="4" name="page-number"/>
          <p:cNvSpPr>
            <a:spLocks noGrp="1"/>
          </p:cNvSpPr>
          <p:nvPr/>
        </p:nvSpPr>
        <p:spPr>
          <a:xfrm>
            <a:off x="11163300" y="6429375"/>
            <a:ext cx="381000" cy="209550"/>
          </a:xfrm>
          <a:prstGeom prst="rect">
            <a:avLst/>
          </a:prstGeom>
          <a:noFill/>
          <a:ln w="0">
            <a:noFill/>
            <a:prstDash val="solid"/>
          </a:ln>
        </p:spPr>
        <p:txBody>
          <a:bodyPr anchor="ctr"/>
          <a:lstStyle>
            <a:defPPr algn="r">
              <a:defRPr sz="975" b="0">
                <a:solidFill>
                  <a:srgbClr val="506176"/>
                </a:solidFill>
                <a:latin typeface="Calibri" panose="020F0502020204030204"/>
                <a:ea typeface="Calibri" panose="020F0502020204030204"/>
                <a:cs typeface="Calibri" panose="020F0502020204030204"/>
              </a:defRPr>
            </a:defPPr>
            <a:lvl1pPr algn="r">
              <a:defRPr sz="975" b="0">
                <a:solidFill>
                  <a:srgbClr val="506176"/>
                </a:solidFill>
                <a:latin typeface="Calibri" panose="020F0502020204030204"/>
                <a:ea typeface="Calibri" panose="020F0502020204030204"/>
                <a:cs typeface="Calibri" panose="020F0502020204030204"/>
              </a:defRPr>
            </a:lvl1pPr>
            <a:lvl2pPr algn="r">
              <a:defRPr sz="975" b="0">
                <a:solidFill>
                  <a:srgbClr val="506176"/>
                </a:solidFill>
                <a:latin typeface="Calibri" panose="020F0502020204030204"/>
                <a:ea typeface="Calibri" panose="020F0502020204030204"/>
                <a:cs typeface="Calibri" panose="020F0502020204030204"/>
              </a:defRPr>
            </a:lvl2pPr>
            <a:lvl3pPr algn="r">
              <a:defRPr sz="975" b="0">
                <a:solidFill>
                  <a:srgbClr val="506176"/>
                </a:solidFill>
                <a:latin typeface="Calibri" panose="020F0502020204030204"/>
                <a:ea typeface="Calibri" panose="020F0502020204030204"/>
                <a:cs typeface="Calibri" panose="020F0502020204030204"/>
              </a:defRPr>
            </a:lvl3pPr>
            <a:lvl4pPr algn="r">
              <a:defRPr sz="975" b="0">
                <a:solidFill>
                  <a:srgbClr val="506176"/>
                </a:solidFill>
                <a:latin typeface="Calibri" panose="020F0502020204030204"/>
                <a:ea typeface="Calibri" panose="020F0502020204030204"/>
                <a:cs typeface="Calibri" panose="020F0502020204030204"/>
              </a:defRPr>
            </a:lvl4pPr>
            <a:lvl5pPr algn="r">
              <a:defRPr sz="975" b="0">
                <a:solidFill>
                  <a:srgbClr val="506176"/>
                </a:solidFill>
                <a:latin typeface="Calibri" panose="020F0502020204030204"/>
                <a:ea typeface="Calibri" panose="020F0502020204030204"/>
                <a:cs typeface="Calibri" panose="020F0502020204030204"/>
              </a:defRPr>
            </a:lvl5pPr>
            <a:lvl6pPr algn="r">
              <a:defRPr sz="975" b="0">
                <a:solidFill>
                  <a:srgbClr val="506176"/>
                </a:solidFill>
                <a:latin typeface="Calibri" panose="020F0502020204030204"/>
                <a:ea typeface="Calibri" panose="020F0502020204030204"/>
                <a:cs typeface="Calibri" panose="020F0502020204030204"/>
              </a:defRPr>
            </a:lvl6pPr>
            <a:lvl7pPr algn="r">
              <a:defRPr sz="975" b="0">
                <a:solidFill>
                  <a:srgbClr val="506176"/>
                </a:solidFill>
                <a:latin typeface="Calibri" panose="020F0502020204030204"/>
                <a:ea typeface="Calibri" panose="020F0502020204030204"/>
                <a:cs typeface="Calibri" panose="020F0502020204030204"/>
              </a:defRPr>
            </a:lvl7pPr>
            <a:lvl8pPr algn="r">
              <a:defRPr sz="975" b="0">
                <a:solidFill>
                  <a:srgbClr val="506176"/>
                </a:solidFill>
                <a:latin typeface="Calibri" panose="020F0502020204030204"/>
                <a:ea typeface="Calibri" panose="020F0502020204030204"/>
                <a:cs typeface="Calibri" panose="020F0502020204030204"/>
              </a:defRPr>
            </a:lvl8pPr>
            <a:lvl9pPr algn="r">
              <a:defRPr sz="975" b="0">
                <a:solidFill>
                  <a:srgbClr val="506176"/>
                </a:solidFill>
                <a:latin typeface="Calibri" panose="020F0502020204030204"/>
                <a:ea typeface="Calibri" panose="020F0502020204030204"/>
                <a:cs typeface="Calibri" panose="020F0502020204030204"/>
              </a:defRPr>
            </a:lvl9pPr>
          </a:lstStyle>
          <a:p>
            <a:pPr algn="r">
              <a:defRPr sz="975" b="0">
                <a:solidFill>
                  <a:srgbClr val="506176"/>
                </a:solidFill>
                <a:latin typeface="Calibri" panose="020F0502020204030204"/>
                <a:ea typeface="Calibri" panose="020F0502020204030204"/>
                <a:cs typeface="Calibri" panose="020F0502020204030204"/>
              </a:defRPr>
            </a:pPr>
            <a:r>
              <a:rPr sz="975" b="0">
                <a:solidFill>
                  <a:srgbClr val="506176"/>
                </a:solidFill>
                <a:latin typeface="Calibri" panose="020F0502020204030204"/>
                <a:ea typeface="Calibri" panose="020F0502020204030204"/>
                <a:cs typeface="Calibri" panose="020F0502020204030204"/>
              </a:rPr>
              <a:t>18</a:t>
            </a:r>
            <a:endParaRPr sz="975" b="0">
              <a:solidFill>
                <a:srgbClr val="506176"/>
              </a:solidFill>
              <a:latin typeface="Calibri" panose="020F0502020204030204"/>
              <a:ea typeface="Calibri" panose="020F0502020204030204"/>
              <a:cs typeface="Calibri" panose="020F0502020204030204"/>
            </a:endParaRPr>
          </a:p>
        </p:txBody>
      </p:sp>
      <p:sp>
        <p:nvSpPr>
          <p:cNvPr id="5" name="case-background"/>
          <p:cNvSpPr>
            <a:spLocks noGrp="1"/>
          </p:cNvSpPr>
          <p:nvPr/>
        </p:nvSpPr>
        <p:spPr>
          <a:xfrm>
            <a:off x="533400" y="952500"/>
            <a:ext cx="11125200" cy="1400175"/>
          </a:xfrm>
          <a:prstGeom prst="rect">
            <a:avLst/>
          </a:prstGeom>
          <a:solidFill>
            <a:srgbClr val="EEF3F8"/>
          </a:solidFill>
          <a:ln w="0">
            <a:noFill/>
            <a:prstDash val="solid"/>
          </a:ln>
        </p:spPr>
      </p:sp>
      <p:sp>
        <p:nvSpPr>
          <p:cNvPr id="6" name="case-label"/>
          <p:cNvSpPr>
            <a:spLocks noGrp="1"/>
          </p:cNvSpPr>
          <p:nvPr/>
        </p:nvSpPr>
        <p:spPr>
          <a:xfrm>
            <a:off x="723900" y="1057275"/>
            <a:ext cx="2190750" cy="219075"/>
          </a:xfrm>
          <a:prstGeom prst="rect">
            <a:avLst/>
          </a:prstGeom>
          <a:noFill/>
          <a:ln w="0">
            <a:noFill/>
            <a:prstDash val="solid"/>
          </a:ln>
        </p:spPr>
        <p:txBody>
          <a:bodyPr anchor="ctr"/>
          <a:lstStyle>
            <a:defPPr algn="l">
              <a:defRPr sz="1125" b="1">
                <a:solidFill>
                  <a:srgbClr val="153864"/>
                </a:solidFill>
                <a:latin typeface="Calibri" panose="020F0502020204030204"/>
                <a:ea typeface="Calibri" panose="020F0502020204030204"/>
                <a:cs typeface="Calibri" panose="020F0502020204030204"/>
              </a:defRPr>
            </a:defPPr>
            <a:lvl1pPr algn="l">
              <a:defRPr sz="1125" b="1">
                <a:solidFill>
                  <a:srgbClr val="153864"/>
                </a:solidFill>
                <a:latin typeface="Calibri" panose="020F0502020204030204"/>
                <a:ea typeface="Calibri" panose="020F0502020204030204"/>
                <a:cs typeface="Calibri" panose="020F0502020204030204"/>
              </a:defRPr>
            </a:lvl1pPr>
            <a:lvl2pPr algn="l">
              <a:defRPr sz="1125" b="1">
                <a:solidFill>
                  <a:srgbClr val="153864"/>
                </a:solidFill>
                <a:latin typeface="Calibri" panose="020F0502020204030204"/>
                <a:ea typeface="Calibri" panose="020F0502020204030204"/>
                <a:cs typeface="Calibri" panose="020F0502020204030204"/>
              </a:defRPr>
            </a:lvl2pPr>
            <a:lvl3pPr algn="l">
              <a:defRPr sz="1125" b="1">
                <a:solidFill>
                  <a:srgbClr val="153864"/>
                </a:solidFill>
                <a:latin typeface="Calibri" panose="020F0502020204030204"/>
                <a:ea typeface="Calibri" panose="020F0502020204030204"/>
                <a:cs typeface="Calibri" panose="020F0502020204030204"/>
              </a:defRPr>
            </a:lvl3pPr>
            <a:lvl4pPr algn="l">
              <a:defRPr sz="1125" b="1">
                <a:solidFill>
                  <a:srgbClr val="153864"/>
                </a:solidFill>
                <a:latin typeface="Calibri" panose="020F0502020204030204"/>
                <a:ea typeface="Calibri" panose="020F0502020204030204"/>
                <a:cs typeface="Calibri" panose="020F0502020204030204"/>
              </a:defRPr>
            </a:lvl4pPr>
            <a:lvl5pPr algn="l">
              <a:defRPr sz="1125" b="1">
                <a:solidFill>
                  <a:srgbClr val="153864"/>
                </a:solidFill>
                <a:latin typeface="Calibri" panose="020F0502020204030204"/>
                <a:ea typeface="Calibri" panose="020F0502020204030204"/>
                <a:cs typeface="Calibri" panose="020F0502020204030204"/>
              </a:defRPr>
            </a:lvl5pPr>
            <a:lvl6pPr algn="l">
              <a:defRPr sz="1125" b="1">
                <a:solidFill>
                  <a:srgbClr val="153864"/>
                </a:solidFill>
                <a:latin typeface="Calibri" panose="020F0502020204030204"/>
                <a:ea typeface="Calibri" panose="020F0502020204030204"/>
                <a:cs typeface="Calibri" panose="020F0502020204030204"/>
              </a:defRPr>
            </a:lvl6pPr>
            <a:lvl7pPr algn="l">
              <a:defRPr sz="1125" b="1">
                <a:solidFill>
                  <a:srgbClr val="153864"/>
                </a:solidFill>
                <a:latin typeface="Calibri" panose="020F0502020204030204"/>
                <a:ea typeface="Calibri" panose="020F0502020204030204"/>
                <a:cs typeface="Calibri" panose="020F0502020204030204"/>
              </a:defRPr>
            </a:lvl7pPr>
            <a:lvl8pPr algn="l">
              <a:defRPr sz="1125" b="1">
                <a:solidFill>
                  <a:srgbClr val="153864"/>
                </a:solidFill>
                <a:latin typeface="Calibri" panose="020F0502020204030204"/>
                <a:ea typeface="Calibri" panose="020F0502020204030204"/>
                <a:cs typeface="Calibri" panose="020F0502020204030204"/>
              </a:defRPr>
            </a:lvl8pPr>
            <a:lvl9pPr algn="l">
              <a:defRPr sz="1125" b="1">
                <a:solidFill>
                  <a:srgbClr val="153864"/>
                </a:solidFill>
                <a:latin typeface="Calibri" panose="020F0502020204030204"/>
                <a:ea typeface="Calibri" panose="020F0502020204030204"/>
                <a:cs typeface="Calibri" panose="020F0502020204030204"/>
              </a:defRPr>
            </a:lvl9pPr>
          </a:lstStyle>
          <a:p>
            <a:pPr algn="l">
              <a:defRPr sz="1125" b="1">
                <a:solidFill>
                  <a:srgbClr val="153864"/>
                </a:solidFill>
                <a:latin typeface="Calibri" panose="020F0502020204030204"/>
                <a:ea typeface="Calibri" panose="020F0502020204030204"/>
                <a:cs typeface="Calibri" panose="020F0502020204030204"/>
              </a:defRPr>
            </a:pPr>
            <a:r>
              <a:rPr sz="1125" b="1">
                <a:solidFill>
                  <a:srgbClr val="153864"/>
                </a:solidFill>
                <a:latin typeface="Calibri" panose="020F0502020204030204"/>
                <a:ea typeface="Calibri" panose="020F0502020204030204"/>
                <a:cs typeface="Calibri" panose="020F0502020204030204"/>
              </a:rPr>
              <a:t>FICTIONAL CASE</a:t>
            </a:r>
            <a:endParaRPr sz="1125" b="1">
              <a:solidFill>
                <a:srgbClr val="153864"/>
              </a:solidFill>
              <a:latin typeface="Calibri" panose="020F0502020204030204"/>
              <a:ea typeface="Calibri" panose="020F0502020204030204"/>
              <a:cs typeface="Calibri" panose="020F0502020204030204"/>
            </a:endParaRPr>
          </a:p>
        </p:txBody>
      </p:sp>
      <p:sp>
        <p:nvSpPr>
          <p:cNvPr id="7" name="case-text"/>
          <p:cNvSpPr>
            <a:spLocks noGrp="1"/>
          </p:cNvSpPr>
          <p:nvPr/>
        </p:nvSpPr>
        <p:spPr>
          <a:xfrm>
            <a:off x="723900" y="1314450"/>
            <a:ext cx="10648950" cy="904875"/>
          </a:xfrm>
          <a:prstGeom prst="rect">
            <a:avLst/>
          </a:prstGeom>
          <a:noFill/>
          <a:ln w="0">
            <a:noFill/>
            <a:prstDash val="solid"/>
          </a:ln>
        </p:spPr>
        <p:txBody>
          <a:bodyPr anchor="ctr"/>
          <a:lstStyle>
            <a:defPPr algn="l">
              <a:defRPr sz="1575" b="0">
                <a:solidFill>
                  <a:srgbClr val="111827"/>
                </a:solidFill>
                <a:latin typeface="Calibri" panose="020F0502020204030204"/>
                <a:ea typeface="Calibri" panose="020F0502020204030204"/>
                <a:cs typeface="Calibri" panose="020F0502020204030204"/>
              </a:defRPr>
            </a:defPPr>
            <a:lvl1pPr algn="l">
              <a:defRPr sz="1575" b="0">
                <a:solidFill>
                  <a:srgbClr val="111827"/>
                </a:solidFill>
                <a:latin typeface="Calibri" panose="020F0502020204030204"/>
                <a:ea typeface="Calibri" panose="020F0502020204030204"/>
                <a:cs typeface="Calibri" panose="020F0502020204030204"/>
              </a:defRPr>
            </a:lvl1pPr>
            <a:lvl2pPr algn="l">
              <a:defRPr sz="1575" b="0">
                <a:solidFill>
                  <a:srgbClr val="111827"/>
                </a:solidFill>
                <a:latin typeface="Calibri" panose="020F0502020204030204"/>
                <a:ea typeface="Calibri" panose="020F0502020204030204"/>
                <a:cs typeface="Calibri" panose="020F0502020204030204"/>
              </a:defRPr>
            </a:lvl2pPr>
            <a:lvl3pPr algn="l">
              <a:defRPr sz="1575" b="0">
                <a:solidFill>
                  <a:srgbClr val="111827"/>
                </a:solidFill>
                <a:latin typeface="Calibri" panose="020F0502020204030204"/>
                <a:ea typeface="Calibri" panose="020F0502020204030204"/>
                <a:cs typeface="Calibri" panose="020F0502020204030204"/>
              </a:defRPr>
            </a:lvl3pPr>
            <a:lvl4pPr algn="l">
              <a:defRPr sz="1575" b="0">
                <a:solidFill>
                  <a:srgbClr val="111827"/>
                </a:solidFill>
                <a:latin typeface="Calibri" panose="020F0502020204030204"/>
                <a:ea typeface="Calibri" panose="020F0502020204030204"/>
                <a:cs typeface="Calibri" panose="020F0502020204030204"/>
              </a:defRPr>
            </a:lvl4pPr>
            <a:lvl5pPr algn="l">
              <a:defRPr sz="1575" b="0">
                <a:solidFill>
                  <a:srgbClr val="111827"/>
                </a:solidFill>
                <a:latin typeface="Calibri" panose="020F0502020204030204"/>
                <a:ea typeface="Calibri" panose="020F0502020204030204"/>
                <a:cs typeface="Calibri" panose="020F0502020204030204"/>
              </a:defRPr>
            </a:lvl5pPr>
            <a:lvl6pPr algn="l">
              <a:defRPr sz="1575" b="0">
                <a:solidFill>
                  <a:srgbClr val="111827"/>
                </a:solidFill>
                <a:latin typeface="Calibri" panose="020F0502020204030204"/>
                <a:ea typeface="Calibri" panose="020F0502020204030204"/>
                <a:cs typeface="Calibri" panose="020F0502020204030204"/>
              </a:defRPr>
            </a:lvl6pPr>
            <a:lvl7pPr algn="l">
              <a:defRPr sz="1575" b="0">
                <a:solidFill>
                  <a:srgbClr val="111827"/>
                </a:solidFill>
                <a:latin typeface="Calibri" panose="020F0502020204030204"/>
                <a:ea typeface="Calibri" panose="020F0502020204030204"/>
                <a:cs typeface="Calibri" panose="020F0502020204030204"/>
              </a:defRPr>
            </a:lvl7pPr>
            <a:lvl8pPr algn="l">
              <a:defRPr sz="1575" b="0">
                <a:solidFill>
                  <a:srgbClr val="111827"/>
                </a:solidFill>
                <a:latin typeface="Calibri" panose="020F0502020204030204"/>
                <a:ea typeface="Calibri" panose="020F0502020204030204"/>
                <a:cs typeface="Calibri" panose="020F0502020204030204"/>
              </a:defRPr>
            </a:lvl8pPr>
            <a:lvl9pPr algn="l">
              <a:defRPr sz="1575" b="0">
                <a:solidFill>
                  <a:srgbClr val="111827"/>
                </a:solidFill>
                <a:latin typeface="Calibri" panose="020F0502020204030204"/>
                <a:ea typeface="Calibri" panose="020F0502020204030204"/>
                <a:cs typeface="Calibri" panose="020F0502020204030204"/>
              </a:defRPr>
            </a:lvl9pPr>
          </a:lstStyle>
          <a:p>
            <a:pPr algn="l">
              <a:defRPr sz="1575" b="0">
                <a:solidFill>
                  <a:srgbClr val="111827"/>
                </a:solidFill>
                <a:latin typeface="Calibri" panose="020F0502020204030204"/>
                <a:ea typeface="Calibri" panose="020F0502020204030204"/>
                <a:cs typeface="Calibri" panose="020F0502020204030204"/>
              </a:defRPr>
            </a:pPr>
            <a:r>
              <a:rPr sz="1575" b="0">
                <a:solidFill>
                  <a:srgbClr val="111827"/>
                </a:solidFill>
                <a:latin typeface="Calibri" panose="020F0502020204030204"/>
                <a:ea typeface="Calibri" panose="020F0502020204030204"/>
                <a:cs typeface="Calibri" panose="020F0502020204030204"/>
              </a:rPr>
              <a:t>Northstar Deliveries rewards depot managers for meeting a monthly on-time target. Staff say their manager calls the target “non-negotiable”. Late orders are sometimes recorded as on time, so customers see inaccurate tracking updates.</a:t>
            </a:r>
            <a:endParaRPr sz="1575" b="0">
              <a:solidFill>
                <a:srgbClr val="111827"/>
              </a:solidFill>
              <a:latin typeface="Calibri" panose="020F0502020204030204"/>
              <a:ea typeface="Calibri" panose="020F0502020204030204"/>
              <a:cs typeface="Calibri" panose="020F0502020204030204"/>
            </a:endParaRPr>
          </a:p>
        </p:txBody>
      </p:sp>
      <p:sp>
        <p:nvSpPr>
          <p:cNvPr id="8" name="row-label-0"/>
          <p:cNvSpPr>
            <a:spLocks noGrp="1"/>
          </p:cNvSpPr>
          <p:nvPr/>
        </p:nvSpPr>
        <p:spPr>
          <a:xfrm>
            <a:off x="742950" y="2543175"/>
            <a:ext cx="2381250" cy="561975"/>
          </a:xfrm>
          <a:prstGeom prst="rect">
            <a:avLst/>
          </a:prstGeom>
          <a:noFill/>
          <a:ln w="0">
            <a:noFill/>
            <a:prstDash val="solid"/>
          </a:ln>
        </p:spPr>
        <p:txBody>
          <a:bodyPr anchor="ctr"/>
          <a:lstStyle>
            <a:defPPr algn="l">
              <a:defRPr sz="1425" b="1">
                <a:solidFill>
                  <a:srgbClr val="153864"/>
                </a:solidFill>
                <a:latin typeface="Calibri" panose="020F0502020204030204"/>
                <a:ea typeface="Calibri" panose="020F0502020204030204"/>
                <a:cs typeface="Calibri" panose="020F0502020204030204"/>
              </a:defRPr>
            </a:defPPr>
            <a:lvl1pPr algn="l">
              <a:defRPr sz="1425" b="1">
                <a:solidFill>
                  <a:srgbClr val="153864"/>
                </a:solidFill>
                <a:latin typeface="Calibri" panose="020F0502020204030204"/>
                <a:ea typeface="Calibri" panose="020F0502020204030204"/>
                <a:cs typeface="Calibri" panose="020F0502020204030204"/>
              </a:defRPr>
            </a:lvl1pPr>
            <a:lvl2pPr algn="l">
              <a:defRPr sz="1425" b="1">
                <a:solidFill>
                  <a:srgbClr val="153864"/>
                </a:solidFill>
                <a:latin typeface="Calibri" panose="020F0502020204030204"/>
                <a:ea typeface="Calibri" panose="020F0502020204030204"/>
                <a:cs typeface="Calibri" panose="020F0502020204030204"/>
              </a:defRPr>
            </a:lvl2pPr>
            <a:lvl3pPr algn="l">
              <a:defRPr sz="1425" b="1">
                <a:solidFill>
                  <a:srgbClr val="153864"/>
                </a:solidFill>
                <a:latin typeface="Calibri" panose="020F0502020204030204"/>
                <a:ea typeface="Calibri" panose="020F0502020204030204"/>
                <a:cs typeface="Calibri" panose="020F0502020204030204"/>
              </a:defRPr>
            </a:lvl3pPr>
            <a:lvl4pPr algn="l">
              <a:defRPr sz="1425" b="1">
                <a:solidFill>
                  <a:srgbClr val="153864"/>
                </a:solidFill>
                <a:latin typeface="Calibri" panose="020F0502020204030204"/>
                <a:ea typeface="Calibri" panose="020F0502020204030204"/>
                <a:cs typeface="Calibri" panose="020F0502020204030204"/>
              </a:defRPr>
            </a:lvl4pPr>
            <a:lvl5pPr algn="l">
              <a:defRPr sz="1425" b="1">
                <a:solidFill>
                  <a:srgbClr val="153864"/>
                </a:solidFill>
                <a:latin typeface="Calibri" panose="020F0502020204030204"/>
                <a:ea typeface="Calibri" panose="020F0502020204030204"/>
                <a:cs typeface="Calibri" panose="020F0502020204030204"/>
              </a:defRPr>
            </a:lvl5pPr>
            <a:lvl6pPr algn="l">
              <a:defRPr sz="1425" b="1">
                <a:solidFill>
                  <a:srgbClr val="153864"/>
                </a:solidFill>
                <a:latin typeface="Calibri" panose="020F0502020204030204"/>
                <a:ea typeface="Calibri" panose="020F0502020204030204"/>
                <a:cs typeface="Calibri" panose="020F0502020204030204"/>
              </a:defRPr>
            </a:lvl6pPr>
            <a:lvl7pPr algn="l">
              <a:defRPr sz="1425" b="1">
                <a:solidFill>
                  <a:srgbClr val="153864"/>
                </a:solidFill>
                <a:latin typeface="Calibri" panose="020F0502020204030204"/>
                <a:ea typeface="Calibri" panose="020F0502020204030204"/>
                <a:cs typeface="Calibri" panose="020F0502020204030204"/>
              </a:defRPr>
            </a:lvl7pPr>
            <a:lvl8pPr algn="l">
              <a:defRPr sz="1425" b="1">
                <a:solidFill>
                  <a:srgbClr val="153864"/>
                </a:solidFill>
                <a:latin typeface="Calibri" panose="020F0502020204030204"/>
                <a:ea typeface="Calibri" panose="020F0502020204030204"/>
                <a:cs typeface="Calibri" panose="020F0502020204030204"/>
              </a:defRPr>
            </a:lvl8pPr>
            <a:lvl9pPr algn="l">
              <a:defRPr sz="1425" b="1">
                <a:solidFill>
                  <a:srgbClr val="153864"/>
                </a:solidFill>
                <a:latin typeface="Calibri" panose="020F0502020204030204"/>
                <a:ea typeface="Calibri" panose="020F0502020204030204"/>
                <a:cs typeface="Calibri" panose="020F0502020204030204"/>
              </a:defRPr>
            </a:lvl9pPr>
          </a:lstStyle>
          <a:p>
            <a:pPr algn="l">
              <a:defRPr sz="1425" b="1">
                <a:solidFill>
                  <a:srgbClr val="153864"/>
                </a:solidFill>
                <a:latin typeface="Calibri" panose="020F0502020204030204"/>
                <a:ea typeface="Calibri" panose="020F0502020204030204"/>
                <a:cs typeface="Calibri" panose="020F0502020204030204"/>
              </a:defRPr>
            </a:pPr>
            <a:r>
              <a:rPr sz="1425" b="1">
                <a:solidFill>
                  <a:srgbClr val="153864"/>
                </a:solidFill>
                <a:latin typeface="Calibri" panose="020F0502020204030204"/>
                <a:ea typeface="Calibri" panose="020F0502020204030204"/>
                <a:cs typeface="Calibri" panose="020F0502020204030204"/>
              </a:rPr>
              <a:t>Internal factor</a:t>
            </a:r>
            <a:endParaRPr sz="1425" b="1">
              <a:solidFill>
                <a:srgbClr val="153864"/>
              </a:solidFill>
              <a:latin typeface="Calibri" panose="020F0502020204030204"/>
              <a:ea typeface="Calibri" panose="020F0502020204030204"/>
              <a:cs typeface="Calibri" panose="020F0502020204030204"/>
            </a:endParaRPr>
          </a:p>
        </p:txBody>
      </p:sp>
      <p:sp>
        <p:nvSpPr>
          <p:cNvPr id="9" name="row-body-0"/>
          <p:cNvSpPr>
            <a:spLocks noGrp="1"/>
          </p:cNvSpPr>
          <p:nvPr/>
        </p:nvSpPr>
        <p:spPr>
          <a:xfrm>
            <a:off x="3181350" y="2543175"/>
            <a:ext cx="8229600" cy="561975"/>
          </a:xfrm>
          <a:prstGeom prst="rect">
            <a:avLst/>
          </a:prstGeom>
          <a:noFill/>
          <a:ln w="0">
            <a:noFill/>
            <a:prstDash val="solid"/>
          </a:ln>
        </p:spPr>
        <p:txBody>
          <a:bodyPr anchor="ctr"/>
          <a:lstStyle>
            <a:defPPr algn="l">
              <a:defRPr sz="1425" b="0">
                <a:solidFill>
                  <a:srgbClr val="111827"/>
                </a:solidFill>
                <a:latin typeface="Calibri" panose="020F0502020204030204"/>
                <a:ea typeface="Calibri" panose="020F0502020204030204"/>
                <a:cs typeface="Calibri" panose="020F0502020204030204"/>
              </a:defRPr>
            </a:defPPr>
            <a:lvl1pPr algn="l">
              <a:defRPr sz="1425" b="0">
                <a:solidFill>
                  <a:srgbClr val="111827"/>
                </a:solidFill>
                <a:latin typeface="Calibri" panose="020F0502020204030204"/>
                <a:ea typeface="Calibri" panose="020F0502020204030204"/>
                <a:cs typeface="Calibri" panose="020F0502020204030204"/>
              </a:defRPr>
            </a:lvl1pPr>
            <a:lvl2pPr algn="l">
              <a:defRPr sz="1425" b="0">
                <a:solidFill>
                  <a:srgbClr val="111827"/>
                </a:solidFill>
                <a:latin typeface="Calibri" panose="020F0502020204030204"/>
                <a:ea typeface="Calibri" panose="020F0502020204030204"/>
                <a:cs typeface="Calibri" panose="020F0502020204030204"/>
              </a:defRPr>
            </a:lvl2pPr>
            <a:lvl3pPr algn="l">
              <a:defRPr sz="1425" b="0">
                <a:solidFill>
                  <a:srgbClr val="111827"/>
                </a:solidFill>
                <a:latin typeface="Calibri" panose="020F0502020204030204"/>
                <a:ea typeface="Calibri" panose="020F0502020204030204"/>
                <a:cs typeface="Calibri" panose="020F0502020204030204"/>
              </a:defRPr>
            </a:lvl3pPr>
            <a:lvl4pPr algn="l">
              <a:defRPr sz="1425" b="0">
                <a:solidFill>
                  <a:srgbClr val="111827"/>
                </a:solidFill>
                <a:latin typeface="Calibri" panose="020F0502020204030204"/>
                <a:ea typeface="Calibri" panose="020F0502020204030204"/>
                <a:cs typeface="Calibri" panose="020F0502020204030204"/>
              </a:defRPr>
            </a:lvl4pPr>
            <a:lvl5pPr algn="l">
              <a:defRPr sz="1425" b="0">
                <a:solidFill>
                  <a:srgbClr val="111827"/>
                </a:solidFill>
                <a:latin typeface="Calibri" panose="020F0502020204030204"/>
                <a:ea typeface="Calibri" panose="020F0502020204030204"/>
                <a:cs typeface="Calibri" panose="020F0502020204030204"/>
              </a:defRPr>
            </a:lvl5pPr>
            <a:lvl6pPr algn="l">
              <a:defRPr sz="1425" b="0">
                <a:solidFill>
                  <a:srgbClr val="111827"/>
                </a:solidFill>
                <a:latin typeface="Calibri" panose="020F0502020204030204"/>
                <a:ea typeface="Calibri" panose="020F0502020204030204"/>
                <a:cs typeface="Calibri" panose="020F0502020204030204"/>
              </a:defRPr>
            </a:lvl6pPr>
            <a:lvl7pPr algn="l">
              <a:defRPr sz="1425" b="0">
                <a:solidFill>
                  <a:srgbClr val="111827"/>
                </a:solidFill>
                <a:latin typeface="Calibri" panose="020F0502020204030204"/>
                <a:ea typeface="Calibri" panose="020F0502020204030204"/>
                <a:cs typeface="Calibri" panose="020F0502020204030204"/>
              </a:defRPr>
            </a:lvl7pPr>
            <a:lvl8pPr algn="l">
              <a:defRPr sz="1425" b="0">
                <a:solidFill>
                  <a:srgbClr val="111827"/>
                </a:solidFill>
                <a:latin typeface="Calibri" panose="020F0502020204030204"/>
                <a:ea typeface="Calibri" panose="020F0502020204030204"/>
                <a:cs typeface="Calibri" panose="020F0502020204030204"/>
              </a:defRPr>
            </a:lvl8pPr>
            <a:lvl9pPr algn="l">
              <a:defRPr sz="1425" b="0">
                <a:solidFill>
                  <a:srgbClr val="111827"/>
                </a:solidFill>
                <a:latin typeface="Calibri" panose="020F0502020204030204"/>
                <a:ea typeface="Calibri" panose="020F0502020204030204"/>
                <a:cs typeface="Calibri" panose="020F0502020204030204"/>
              </a:defRPr>
            </a:lvl9pPr>
          </a:lstStyle>
          <a:p>
            <a:pPr algn="l">
              <a:defRPr sz="1425" b="0">
                <a:solidFill>
                  <a:srgbClr val="111827"/>
                </a:solidFill>
                <a:latin typeface="Calibri" panose="020F0502020204030204"/>
                <a:ea typeface="Calibri" panose="020F0502020204030204"/>
                <a:cs typeface="Calibri" panose="020F0502020204030204"/>
              </a:defRPr>
            </a:pPr>
            <a:r>
              <a:rPr sz="1425" b="0">
                <a:solidFill>
                  <a:srgbClr val="111827"/>
                </a:solidFill>
                <a:latin typeface="Calibri" panose="020F0502020204030204"/>
                <a:ea typeface="Calibri" panose="020F0502020204030204"/>
                <a:cs typeface="Calibri" panose="020F0502020204030204"/>
              </a:rPr>
              <a:t>A target-linked bonus and a manager’s repeated message create pressure around performance.</a:t>
            </a:r>
            <a:endParaRPr sz="1425" b="0">
              <a:solidFill>
                <a:srgbClr val="111827"/>
              </a:solidFill>
              <a:latin typeface="Calibri" panose="020F0502020204030204"/>
              <a:ea typeface="Calibri" panose="020F0502020204030204"/>
              <a:cs typeface="Calibri" panose="020F0502020204030204"/>
            </a:endParaRPr>
          </a:p>
        </p:txBody>
      </p:sp>
      <p:sp>
        <p:nvSpPr>
          <p:cNvPr id="10" name="row-line-1"/>
          <p:cNvSpPr>
            <a:spLocks noGrp="1"/>
          </p:cNvSpPr>
          <p:nvPr/>
        </p:nvSpPr>
        <p:spPr>
          <a:xfrm>
            <a:off x="723900" y="3143250"/>
            <a:ext cx="10744200" cy="9525"/>
          </a:xfrm>
          <a:prstGeom prst="rect">
            <a:avLst/>
          </a:prstGeom>
          <a:solidFill>
            <a:srgbClr val="D7E0EA"/>
          </a:solidFill>
          <a:ln w="0">
            <a:noFill/>
            <a:prstDash val="solid"/>
          </a:ln>
        </p:spPr>
      </p:sp>
      <p:sp>
        <p:nvSpPr>
          <p:cNvPr id="11" name="row-label-1"/>
          <p:cNvSpPr>
            <a:spLocks noGrp="1"/>
          </p:cNvSpPr>
          <p:nvPr/>
        </p:nvSpPr>
        <p:spPr>
          <a:xfrm>
            <a:off x="742950" y="3181350"/>
            <a:ext cx="2381250" cy="628650"/>
          </a:xfrm>
          <a:prstGeom prst="rect">
            <a:avLst/>
          </a:prstGeom>
          <a:noFill/>
          <a:ln w="0">
            <a:noFill/>
            <a:prstDash val="solid"/>
          </a:ln>
        </p:spPr>
        <p:txBody>
          <a:bodyPr anchor="ctr"/>
          <a:lstStyle>
            <a:defPPr algn="l">
              <a:defRPr sz="1425" b="1">
                <a:solidFill>
                  <a:srgbClr val="153864"/>
                </a:solidFill>
                <a:latin typeface="Calibri" panose="020F0502020204030204"/>
                <a:ea typeface="Calibri" panose="020F0502020204030204"/>
                <a:cs typeface="Calibri" panose="020F0502020204030204"/>
              </a:defRPr>
            </a:defPPr>
            <a:lvl1pPr algn="l">
              <a:defRPr sz="1425" b="1">
                <a:solidFill>
                  <a:srgbClr val="153864"/>
                </a:solidFill>
                <a:latin typeface="Calibri" panose="020F0502020204030204"/>
                <a:ea typeface="Calibri" panose="020F0502020204030204"/>
                <a:cs typeface="Calibri" panose="020F0502020204030204"/>
              </a:defRPr>
            </a:lvl1pPr>
            <a:lvl2pPr algn="l">
              <a:defRPr sz="1425" b="1">
                <a:solidFill>
                  <a:srgbClr val="153864"/>
                </a:solidFill>
                <a:latin typeface="Calibri" panose="020F0502020204030204"/>
                <a:ea typeface="Calibri" panose="020F0502020204030204"/>
                <a:cs typeface="Calibri" panose="020F0502020204030204"/>
              </a:defRPr>
            </a:lvl2pPr>
            <a:lvl3pPr algn="l">
              <a:defRPr sz="1425" b="1">
                <a:solidFill>
                  <a:srgbClr val="153864"/>
                </a:solidFill>
                <a:latin typeface="Calibri" panose="020F0502020204030204"/>
                <a:ea typeface="Calibri" panose="020F0502020204030204"/>
                <a:cs typeface="Calibri" panose="020F0502020204030204"/>
              </a:defRPr>
            </a:lvl3pPr>
            <a:lvl4pPr algn="l">
              <a:defRPr sz="1425" b="1">
                <a:solidFill>
                  <a:srgbClr val="153864"/>
                </a:solidFill>
                <a:latin typeface="Calibri" panose="020F0502020204030204"/>
                <a:ea typeface="Calibri" panose="020F0502020204030204"/>
                <a:cs typeface="Calibri" panose="020F0502020204030204"/>
              </a:defRPr>
            </a:lvl4pPr>
            <a:lvl5pPr algn="l">
              <a:defRPr sz="1425" b="1">
                <a:solidFill>
                  <a:srgbClr val="153864"/>
                </a:solidFill>
                <a:latin typeface="Calibri" panose="020F0502020204030204"/>
                <a:ea typeface="Calibri" panose="020F0502020204030204"/>
                <a:cs typeface="Calibri" panose="020F0502020204030204"/>
              </a:defRPr>
            </a:lvl5pPr>
            <a:lvl6pPr algn="l">
              <a:defRPr sz="1425" b="1">
                <a:solidFill>
                  <a:srgbClr val="153864"/>
                </a:solidFill>
                <a:latin typeface="Calibri" panose="020F0502020204030204"/>
                <a:ea typeface="Calibri" panose="020F0502020204030204"/>
                <a:cs typeface="Calibri" panose="020F0502020204030204"/>
              </a:defRPr>
            </a:lvl6pPr>
            <a:lvl7pPr algn="l">
              <a:defRPr sz="1425" b="1">
                <a:solidFill>
                  <a:srgbClr val="153864"/>
                </a:solidFill>
                <a:latin typeface="Calibri" panose="020F0502020204030204"/>
                <a:ea typeface="Calibri" panose="020F0502020204030204"/>
                <a:cs typeface="Calibri" panose="020F0502020204030204"/>
              </a:defRPr>
            </a:lvl7pPr>
            <a:lvl8pPr algn="l">
              <a:defRPr sz="1425" b="1">
                <a:solidFill>
                  <a:srgbClr val="153864"/>
                </a:solidFill>
                <a:latin typeface="Calibri" panose="020F0502020204030204"/>
                <a:ea typeface="Calibri" panose="020F0502020204030204"/>
                <a:cs typeface="Calibri" panose="020F0502020204030204"/>
              </a:defRPr>
            </a:lvl8pPr>
            <a:lvl9pPr algn="l">
              <a:defRPr sz="1425" b="1">
                <a:solidFill>
                  <a:srgbClr val="153864"/>
                </a:solidFill>
                <a:latin typeface="Calibri" panose="020F0502020204030204"/>
                <a:ea typeface="Calibri" panose="020F0502020204030204"/>
                <a:cs typeface="Calibri" panose="020F0502020204030204"/>
              </a:defRPr>
            </a:lvl9pPr>
          </a:lstStyle>
          <a:p>
            <a:pPr algn="l">
              <a:defRPr sz="1425" b="1">
                <a:solidFill>
                  <a:srgbClr val="153864"/>
                </a:solidFill>
                <a:latin typeface="Calibri" panose="020F0502020204030204"/>
                <a:ea typeface="Calibri" panose="020F0502020204030204"/>
                <a:cs typeface="Calibri" panose="020F0502020204030204"/>
              </a:defRPr>
            </a:pPr>
            <a:r>
              <a:rPr sz="1425" b="1">
                <a:solidFill>
                  <a:srgbClr val="153864"/>
                </a:solidFill>
                <a:latin typeface="Calibri" panose="020F0502020204030204"/>
                <a:ea typeface="Calibri" panose="020F0502020204030204"/>
                <a:cs typeface="Calibri" panose="020F0502020204030204"/>
              </a:rPr>
              <a:t>How it may shape decisions</a:t>
            </a:r>
            <a:endParaRPr sz="1425" b="1">
              <a:solidFill>
                <a:srgbClr val="153864"/>
              </a:solidFill>
              <a:latin typeface="Calibri" panose="020F0502020204030204"/>
              <a:ea typeface="Calibri" panose="020F0502020204030204"/>
              <a:cs typeface="Calibri" panose="020F0502020204030204"/>
            </a:endParaRPr>
          </a:p>
        </p:txBody>
      </p:sp>
      <p:sp>
        <p:nvSpPr>
          <p:cNvPr id="12" name="row-body-1"/>
          <p:cNvSpPr>
            <a:spLocks noGrp="1"/>
          </p:cNvSpPr>
          <p:nvPr/>
        </p:nvSpPr>
        <p:spPr>
          <a:xfrm>
            <a:off x="3181350" y="3181350"/>
            <a:ext cx="8229600" cy="628650"/>
          </a:xfrm>
          <a:prstGeom prst="rect">
            <a:avLst/>
          </a:prstGeom>
          <a:noFill/>
          <a:ln w="0">
            <a:noFill/>
            <a:prstDash val="solid"/>
          </a:ln>
        </p:spPr>
        <p:txBody>
          <a:bodyPr anchor="ctr"/>
          <a:lstStyle>
            <a:defPPr algn="l">
              <a:defRPr sz="1425" b="0">
                <a:solidFill>
                  <a:srgbClr val="111827"/>
                </a:solidFill>
                <a:latin typeface="Calibri" panose="020F0502020204030204"/>
                <a:ea typeface="Calibri" panose="020F0502020204030204"/>
                <a:cs typeface="Calibri" panose="020F0502020204030204"/>
              </a:defRPr>
            </a:defPPr>
            <a:lvl1pPr algn="l">
              <a:defRPr sz="1425" b="0">
                <a:solidFill>
                  <a:srgbClr val="111827"/>
                </a:solidFill>
                <a:latin typeface="Calibri" panose="020F0502020204030204"/>
                <a:ea typeface="Calibri" panose="020F0502020204030204"/>
                <a:cs typeface="Calibri" panose="020F0502020204030204"/>
              </a:defRPr>
            </a:lvl1pPr>
            <a:lvl2pPr algn="l">
              <a:defRPr sz="1425" b="0">
                <a:solidFill>
                  <a:srgbClr val="111827"/>
                </a:solidFill>
                <a:latin typeface="Calibri" panose="020F0502020204030204"/>
                <a:ea typeface="Calibri" panose="020F0502020204030204"/>
                <a:cs typeface="Calibri" panose="020F0502020204030204"/>
              </a:defRPr>
            </a:lvl2pPr>
            <a:lvl3pPr algn="l">
              <a:defRPr sz="1425" b="0">
                <a:solidFill>
                  <a:srgbClr val="111827"/>
                </a:solidFill>
                <a:latin typeface="Calibri" panose="020F0502020204030204"/>
                <a:ea typeface="Calibri" panose="020F0502020204030204"/>
                <a:cs typeface="Calibri" panose="020F0502020204030204"/>
              </a:defRPr>
            </a:lvl3pPr>
            <a:lvl4pPr algn="l">
              <a:defRPr sz="1425" b="0">
                <a:solidFill>
                  <a:srgbClr val="111827"/>
                </a:solidFill>
                <a:latin typeface="Calibri" panose="020F0502020204030204"/>
                <a:ea typeface="Calibri" panose="020F0502020204030204"/>
                <a:cs typeface="Calibri" panose="020F0502020204030204"/>
              </a:defRPr>
            </a:lvl4pPr>
            <a:lvl5pPr algn="l">
              <a:defRPr sz="1425" b="0">
                <a:solidFill>
                  <a:srgbClr val="111827"/>
                </a:solidFill>
                <a:latin typeface="Calibri" panose="020F0502020204030204"/>
                <a:ea typeface="Calibri" panose="020F0502020204030204"/>
                <a:cs typeface="Calibri" panose="020F0502020204030204"/>
              </a:defRPr>
            </a:lvl5pPr>
            <a:lvl6pPr algn="l">
              <a:defRPr sz="1425" b="0">
                <a:solidFill>
                  <a:srgbClr val="111827"/>
                </a:solidFill>
                <a:latin typeface="Calibri" panose="020F0502020204030204"/>
                <a:ea typeface="Calibri" panose="020F0502020204030204"/>
                <a:cs typeface="Calibri" panose="020F0502020204030204"/>
              </a:defRPr>
            </a:lvl6pPr>
            <a:lvl7pPr algn="l">
              <a:defRPr sz="1425" b="0">
                <a:solidFill>
                  <a:srgbClr val="111827"/>
                </a:solidFill>
                <a:latin typeface="Calibri" panose="020F0502020204030204"/>
                <a:ea typeface="Calibri" panose="020F0502020204030204"/>
                <a:cs typeface="Calibri" panose="020F0502020204030204"/>
              </a:defRPr>
            </a:lvl7pPr>
            <a:lvl8pPr algn="l">
              <a:defRPr sz="1425" b="0">
                <a:solidFill>
                  <a:srgbClr val="111827"/>
                </a:solidFill>
                <a:latin typeface="Calibri" panose="020F0502020204030204"/>
                <a:ea typeface="Calibri" panose="020F0502020204030204"/>
                <a:cs typeface="Calibri" panose="020F0502020204030204"/>
              </a:defRPr>
            </a:lvl8pPr>
            <a:lvl9pPr algn="l">
              <a:defRPr sz="1425" b="0">
                <a:solidFill>
                  <a:srgbClr val="111827"/>
                </a:solidFill>
                <a:latin typeface="Calibri" panose="020F0502020204030204"/>
                <a:ea typeface="Calibri" panose="020F0502020204030204"/>
                <a:cs typeface="Calibri" panose="020F0502020204030204"/>
              </a:defRPr>
            </a:lvl9pPr>
          </a:lstStyle>
          <a:p>
            <a:pPr algn="l">
              <a:defRPr sz="1425" b="0">
                <a:solidFill>
                  <a:srgbClr val="111827"/>
                </a:solidFill>
                <a:latin typeface="Calibri" panose="020F0502020204030204"/>
                <a:ea typeface="Calibri" panose="020F0502020204030204"/>
                <a:cs typeface="Calibri" panose="020F0502020204030204"/>
              </a:defRPr>
            </a:pPr>
            <a:r>
              <a:rPr sz="1425" b="0">
                <a:solidFill>
                  <a:srgbClr val="111827"/>
                </a:solidFill>
                <a:latin typeface="Calibri" panose="020F0502020204030204"/>
                <a:ea typeface="Calibri" panose="020F0502020204030204"/>
                <a:cs typeface="Calibri" panose="020F0502020204030204"/>
              </a:rPr>
              <a:t>Staff may fear losing a bonus or approval. That pressure could make changing a record feel like an accepted shortcut.</a:t>
            </a:r>
            <a:endParaRPr sz="1425" b="0">
              <a:solidFill>
                <a:srgbClr val="111827"/>
              </a:solidFill>
              <a:latin typeface="Calibri" panose="020F0502020204030204"/>
              <a:ea typeface="Calibri" panose="020F0502020204030204"/>
              <a:cs typeface="Calibri" panose="020F0502020204030204"/>
            </a:endParaRPr>
          </a:p>
        </p:txBody>
      </p:sp>
      <p:sp>
        <p:nvSpPr>
          <p:cNvPr id="13" name="row-line-2"/>
          <p:cNvSpPr>
            <a:spLocks noGrp="1"/>
          </p:cNvSpPr>
          <p:nvPr/>
        </p:nvSpPr>
        <p:spPr>
          <a:xfrm>
            <a:off x="723900" y="3848100"/>
            <a:ext cx="10744200" cy="9525"/>
          </a:xfrm>
          <a:prstGeom prst="rect">
            <a:avLst/>
          </a:prstGeom>
          <a:solidFill>
            <a:srgbClr val="D7E0EA"/>
          </a:solidFill>
          <a:ln w="0">
            <a:noFill/>
            <a:prstDash val="solid"/>
          </a:ln>
        </p:spPr>
      </p:sp>
      <p:sp>
        <p:nvSpPr>
          <p:cNvPr id="14" name="row-label-2"/>
          <p:cNvSpPr>
            <a:spLocks noGrp="1"/>
          </p:cNvSpPr>
          <p:nvPr/>
        </p:nvSpPr>
        <p:spPr>
          <a:xfrm>
            <a:off x="742950" y="3886200"/>
            <a:ext cx="2381250" cy="561975"/>
          </a:xfrm>
          <a:prstGeom prst="rect">
            <a:avLst/>
          </a:prstGeom>
          <a:noFill/>
          <a:ln w="0">
            <a:noFill/>
            <a:prstDash val="solid"/>
          </a:ln>
        </p:spPr>
        <p:txBody>
          <a:bodyPr anchor="ctr"/>
          <a:lstStyle>
            <a:defPPr algn="l">
              <a:defRPr sz="1425" b="1">
                <a:solidFill>
                  <a:srgbClr val="153864"/>
                </a:solidFill>
                <a:latin typeface="Calibri" panose="020F0502020204030204"/>
                <a:ea typeface="Calibri" panose="020F0502020204030204"/>
                <a:cs typeface="Calibri" panose="020F0502020204030204"/>
              </a:defRPr>
            </a:defPPr>
            <a:lvl1pPr algn="l">
              <a:defRPr sz="1425" b="1">
                <a:solidFill>
                  <a:srgbClr val="153864"/>
                </a:solidFill>
                <a:latin typeface="Calibri" panose="020F0502020204030204"/>
                <a:ea typeface="Calibri" panose="020F0502020204030204"/>
                <a:cs typeface="Calibri" panose="020F0502020204030204"/>
              </a:defRPr>
            </a:lvl1pPr>
            <a:lvl2pPr algn="l">
              <a:defRPr sz="1425" b="1">
                <a:solidFill>
                  <a:srgbClr val="153864"/>
                </a:solidFill>
                <a:latin typeface="Calibri" panose="020F0502020204030204"/>
                <a:ea typeface="Calibri" panose="020F0502020204030204"/>
                <a:cs typeface="Calibri" panose="020F0502020204030204"/>
              </a:defRPr>
            </a:lvl2pPr>
            <a:lvl3pPr algn="l">
              <a:defRPr sz="1425" b="1">
                <a:solidFill>
                  <a:srgbClr val="153864"/>
                </a:solidFill>
                <a:latin typeface="Calibri" panose="020F0502020204030204"/>
                <a:ea typeface="Calibri" panose="020F0502020204030204"/>
                <a:cs typeface="Calibri" panose="020F0502020204030204"/>
              </a:defRPr>
            </a:lvl3pPr>
            <a:lvl4pPr algn="l">
              <a:defRPr sz="1425" b="1">
                <a:solidFill>
                  <a:srgbClr val="153864"/>
                </a:solidFill>
                <a:latin typeface="Calibri" panose="020F0502020204030204"/>
                <a:ea typeface="Calibri" panose="020F0502020204030204"/>
                <a:cs typeface="Calibri" panose="020F0502020204030204"/>
              </a:defRPr>
            </a:lvl4pPr>
            <a:lvl5pPr algn="l">
              <a:defRPr sz="1425" b="1">
                <a:solidFill>
                  <a:srgbClr val="153864"/>
                </a:solidFill>
                <a:latin typeface="Calibri" panose="020F0502020204030204"/>
                <a:ea typeface="Calibri" panose="020F0502020204030204"/>
                <a:cs typeface="Calibri" panose="020F0502020204030204"/>
              </a:defRPr>
            </a:lvl5pPr>
            <a:lvl6pPr algn="l">
              <a:defRPr sz="1425" b="1">
                <a:solidFill>
                  <a:srgbClr val="153864"/>
                </a:solidFill>
                <a:latin typeface="Calibri" panose="020F0502020204030204"/>
                <a:ea typeface="Calibri" panose="020F0502020204030204"/>
                <a:cs typeface="Calibri" panose="020F0502020204030204"/>
              </a:defRPr>
            </a:lvl6pPr>
            <a:lvl7pPr algn="l">
              <a:defRPr sz="1425" b="1">
                <a:solidFill>
                  <a:srgbClr val="153864"/>
                </a:solidFill>
                <a:latin typeface="Calibri" panose="020F0502020204030204"/>
                <a:ea typeface="Calibri" panose="020F0502020204030204"/>
                <a:cs typeface="Calibri" panose="020F0502020204030204"/>
              </a:defRPr>
            </a:lvl7pPr>
            <a:lvl8pPr algn="l">
              <a:defRPr sz="1425" b="1">
                <a:solidFill>
                  <a:srgbClr val="153864"/>
                </a:solidFill>
                <a:latin typeface="Calibri" panose="020F0502020204030204"/>
                <a:ea typeface="Calibri" panose="020F0502020204030204"/>
                <a:cs typeface="Calibri" panose="020F0502020204030204"/>
              </a:defRPr>
            </a:lvl8pPr>
            <a:lvl9pPr algn="l">
              <a:defRPr sz="1425" b="1">
                <a:solidFill>
                  <a:srgbClr val="153864"/>
                </a:solidFill>
                <a:latin typeface="Calibri" panose="020F0502020204030204"/>
                <a:ea typeface="Calibri" panose="020F0502020204030204"/>
                <a:cs typeface="Calibri" panose="020F0502020204030204"/>
              </a:defRPr>
            </a:lvl9pPr>
          </a:lstStyle>
          <a:p>
            <a:pPr algn="l">
              <a:defRPr sz="1425" b="1">
                <a:solidFill>
                  <a:srgbClr val="153864"/>
                </a:solidFill>
                <a:latin typeface="Calibri" panose="020F0502020204030204"/>
                <a:ea typeface="Calibri" panose="020F0502020204030204"/>
                <a:cs typeface="Calibri" panose="020F0502020204030204"/>
              </a:defRPr>
            </a:pPr>
            <a:r>
              <a:rPr sz="1425" b="1">
                <a:solidFill>
                  <a:srgbClr val="153864"/>
                </a:solidFill>
                <a:latin typeface="Calibri" panose="020F0502020204030204"/>
                <a:ea typeface="Calibri" panose="020F0502020204030204"/>
                <a:cs typeface="Calibri" panose="020F0502020204030204"/>
              </a:rPr>
              <a:t>Ethical dilemma</a:t>
            </a:r>
            <a:endParaRPr sz="1425" b="1">
              <a:solidFill>
                <a:srgbClr val="153864"/>
              </a:solidFill>
              <a:latin typeface="Calibri" panose="020F0502020204030204"/>
              <a:ea typeface="Calibri" panose="020F0502020204030204"/>
              <a:cs typeface="Calibri" panose="020F0502020204030204"/>
            </a:endParaRPr>
          </a:p>
        </p:txBody>
      </p:sp>
      <p:sp>
        <p:nvSpPr>
          <p:cNvPr id="15" name="row-body-2"/>
          <p:cNvSpPr>
            <a:spLocks noGrp="1"/>
          </p:cNvSpPr>
          <p:nvPr/>
        </p:nvSpPr>
        <p:spPr>
          <a:xfrm>
            <a:off x="3181350" y="3886200"/>
            <a:ext cx="8229600" cy="561975"/>
          </a:xfrm>
          <a:prstGeom prst="rect">
            <a:avLst/>
          </a:prstGeom>
          <a:noFill/>
          <a:ln w="0">
            <a:noFill/>
            <a:prstDash val="solid"/>
          </a:ln>
        </p:spPr>
        <p:txBody>
          <a:bodyPr anchor="ctr"/>
          <a:lstStyle>
            <a:defPPr algn="l">
              <a:defRPr sz="1425" b="0">
                <a:solidFill>
                  <a:srgbClr val="111827"/>
                </a:solidFill>
                <a:latin typeface="Calibri" panose="020F0502020204030204"/>
                <a:ea typeface="Calibri" panose="020F0502020204030204"/>
                <a:cs typeface="Calibri" panose="020F0502020204030204"/>
              </a:defRPr>
            </a:defPPr>
            <a:lvl1pPr algn="l">
              <a:defRPr sz="1425" b="0">
                <a:solidFill>
                  <a:srgbClr val="111827"/>
                </a:solidFill>
                <a:latin typeface="Calibri" panose="020F0502020204030204"/>
                <a:ea typeface="Calibri" panose="020F0502020204030204"/>
                <a:cs typeface="Calibri" panose="020F0502020204030204"/>
              </a:defRPr>
            </a:lvl1pPr>
            <a:lvl2pPr algn="l">
              <a:defRPr sz="1425" b="0">
                <a:solidFill>
                  <a:srgbClr val="111827"/>
                </a:solidFill>
                <a:latin typeface="Calibri" panose="020F0502020204030204"/>
                <a:ea typeface="Calibri" panose="020F0502020204030204"/>
                <a:cs typeface="Calibri" panose="020F0502020204030204"/>
              </a:defRPr>
            </a:lvl2pPr>
            <a:lvl3pPr algn="l">
              <a:defRPr sz="1425" b="0">
                <a:solidFill>
                  <a:srgbClr val="111827"/>
                </a:solidFill>
                <a:latin typeface="Calibri" panose="020F0502020204030204"/>
                <a:ea typeface="Calibri" panose="020F0502020204030204"/>
                <a:cs typeface="Calibri" panose="020F0502020204030204"/>
              </a:defRPr>
            </a:lvl3pPr>
            <a:lvl4pPr algn="l">
              <a:defRPr sz="1425" b="0">
                <a:solidFill>
                  <a:srgbClr val="111827"/>
                </a:solidFill>
                <a:latin typeface="Calibri" panose="020F0502020204030204"/>
                <a:ea typeface="Calibri" panose="020F0502020204030204"/>
                <a:cs typeface="Calibri" panose="020F0502020204030204"/>
              </a:defRPr>
            </a:lvl4pPr>
            <a:lvl5pPr algn="l">
              <a:defRPr sz="1425" b="0">
                <a:solidFill>
                  <a:srgbClr val="111827"/>
                </a:solidFill>
                <a:latin typeface="Calibri" panose="020F0502020204030204"/>
                <a:ea typeface="Calibri" panose="020F0502020204030204"/>
                <a:cs typeface="Calibri" panose="020F0502020204030204"/>
              </a:defRPr>
            </a:lvl5pPr>
            <a:lvl6pPr algn="l">
              <a:defRPr sz="1425" b="0">
                <a:solidFill>
                  <a:srgbClr val="111827"/>
                </a:solidFill>
                <a:latin typeface="Calibri" panose="020F0502020204030204"/>
                <a:ea typeface="Calibri" panose="020F0502020204030204"/>
                <a:cs typeface="Calibri" panose="020F0502020204030204"/>
              </a:defRPr>
            </a:lvl6pPr>
            <a:lvl7pPr algn="l">
              <a:defRPr sz="1425" b="0">
                <a:solidFill>
                  <a:srgbClr val="111827"/>
                </a:solidFill>
                <a:latin typeface="Calibri" panose="020F0502020204030204"/>
                <a:ea typeface="Calibri" panose="020F0502020204030204"/>
                <a:cs typeface="Calibri" panose="020F0502020204030204"/>
              </a:defRPr>
            </a:lvl7pPr>
            <a:lvl8pPr algn="l">
              <a:defRPr sz="1425" b="0">
                <a:solidFill>
                  <a:srgbClr val="111827"/>
                </a:solidFill>
                <a:latin typeface="Calibri" panose="020F0502020204030204"/>
                <a:ea typeface="Calibri" panose="020F0502020204030204"/>
                <a:cs typeface="Calibri" panose="020F0502020204030204"/>
              </a:defRPr>
            </a:lvl8pPr>
            <a:lvl9pPr algn="l">
              <a:defRPr sz="1425" b="0">
                <a:solidFill>
                  <a:srgbClr val="111827"/>
                </a:solidFill>
                <a:latin typeface="Calibri" panose="020F0502020204030204"/>
                <a:ea typeface="Calibri" panose="020F0502020204030204"/>
                <a:cs typeface="Calibri" panose="020F0502020204030204"/>
              </a:defRPr>
            </a:lvl9pPr>
          </a:lstStyle>
          <a:p>
            <a:pPr algn="l">
              <a:defRPr sz="1425" b="0">
                <a:solidFill>
                  <a:srgbClr val="111827"/>
                </a:solidFill>
                <a:latin typeface="Calibri" panose="020F0502020204030204"/>
                <a:ea typeface="Calibri" panose="020F0502020204030204"/>
                <a:cs typeface="Calibri" panose="020F0502020204030204"/>
              </a:defRPr>
            </a:pPr>
            <a:r>
              <a:rPr sz="1425" b="0">
                <a:solidFill>
                  <a:srgbClr val="111827"/>
                </a:solidFill>
                <a:latin typeface="Calibri" panose="020F0502020204030204"/>
                <a:ea typeface="Calibri" panose="020F0502020204030204"/>
                <a:cs typeface="Calibri" panose="020F0502020204030204"/>
              </a:rPr>
              <a:t>Accurate reporting conflicts with meeting the target. Customers and senior managers may be misled.</a:t>
            </a:r>
            <a:endParaRPr sz="1425" b="0">
              <a:solidFill>
                <a:srgbClr val="111827"/>
              </a:solidFill>
              <a:latin typeface="Calibri" panose="020F0502020204030204"/>
              <a:ea typeface="Calibri" panose="020F0502020204030204"/>
              <a:cs typeface="Calibri" panose="020F0502020204030204"/>
            </a:endParaRPr>
          </a:p>
        </p:txBody>
      </p:sp>
      <p:sp>
        <p:nvSpPr>
          <p:cNvPr id="16" name="row-line-3"/>
          <p:cNvSpPr>
            <a:spLocks noGrp="1"/>
          </p:cNvSpPr>
          <p:nvPr/>
        </p:nvSpPr>
        <p:spPr>
          <a:xfrm>
            <a:off x="723900" y="4486275"/>
            <a:ext cx="10744200" cy="9525"/>
          </a:xfrm>
          <a:prstGeom prst="rect">
            <a:avLst/>
          </a:prstGeom>
          <a:solidFill>
            <a:srgbClr val="D7E0EA"/>
          </a:solidFill>
          <a:ln w="0">
            <a:noFill/>
            <a:prstDash val="solid"/>
          </a:ln>
        </p:spPr>
      </p:sp>
      <p:sp>
        <p:nvSpPr>
          <p:cNvPr id="17" name="row-label-3"/>
          <p:cNvSpPr>
            <a:spLocks noGrp="1"/>
          </p:cNvSpPr>
          <p:nvPr/>
        </p:nvSpPr>
        <p:spPr>
          <a:xfrm>
            <a:off x="742950" y="4524375"/>
            <a:ext cx="2381250" cy="666750"/>
          </a:xfrm>
          <a:prstGeom prst="rect">
            <a:avLst/>
          </a:prstGeom>
          <a:noFill/>
          <a:ln w="0">
            <a:noFill/>
            <a:prstDash val="solid"/>
          </a:ln>
        </p:spPr>
        <p:txBody>
          <a:bodyPr anchor="ctr"/>
          <a:lstStyle>
            <a:defPPr algn="l">
              <a:defRPr sz="1425" b="1">
                <a:solidFill>
                  <a:srgbClr val="153864"/>
                </a:solidFill>
                <a:latin typeface="Calibri" panose="020F0502020204030204"/>
                <a:ea typeface="Calibri" panose="020F0502020204030204"/>
                <a:cs typeface="Calibri" panose="020F0502020204030204"/>
              </a:defRPr>
            </a:defPPr>
            <a:lvl1pPr algn="l">
              <a:defRPr sz="1425" b="1">
                <a:solidFill>
                  <a:srgbClr val="153864"/>
                </a:solidFill>
                <a:latin typeface="Calibri" panose="020F0502020204030204"/>
                <a:ea typeface="Calibri" panose="020F0502020204030204"/>
                <a:cs typeface="Calibri" panose="020F0502020204030204"/>
              </a:defRPr>
            </a:lvl1pPr>
            <a:lvl2pPr algn="l">
              <a:defRPr sz="1425" b="1">
                <a:solidFill>
                  <a:srgbClr val="153864"/>
                </a:solidFill>
                <a:latin typeface="Calibri" panose="020F0502020204030204"/>
                <a:ea typeface="Calibri" panose="020F0502020204030204"/>
                <a:cs typeface="Calibri" panose="020F0502020204030204"/>
              </a:defRPr>
            </a:lvl2pPr>
            <a:lvl3pPr algn="l">
              <a:defRPr sz="1425" b="1">
                <a:solidFill>
                  <a:srgbClr val="153864"/>
                </a:solidFill>
                <a:latin typeface="Calibri" panose="020F0502020204030204"/>
                <a:ea typeface="Calibri" panose="020F0502020204030204"/>
                <a:cs typeface="Calibri" panose="020F0502020204030204"/>
              </a:defRPr>
            </a:lvl3pPr>
            <a:lvl4pPr algn="l">
              <a:defRPr sz="1425" b="1">
                <a:solidFill>
                  <a:srgbClr val="153864"/>
                </a:solidFill>
                <a:latin typeface="Calibri" panose="020F0502020204030204"/>
                <a:ea typeface="Calibri" panose="020F0502020204030204"/>
                <a:cs typeface="Calibri" panose="020F0502020204030204"/>
              </a:defRPr>
            </a:lvl4pPr>
            <a:lvl5pPr algn="l">
              <a:defRPr sz="1425" b="1">
                <a:solidFill>
                  <a:srgbClr val="153864"/>
                </a:solidFill>
                <a:latin typeface="Calibri" panose="020F0502020204030204"/>
                <a:ea typeface="Calibri" panose="020F0502020204030204"/>
                <a:cs typeface="Calibri" panose="020F0502020204030204"/>
              </a:defRPr>
            </a:lvl5pPr>
            <a:lvl6pPr algn="l">
              <a:defRPr sz="1425" b="1">
                <a:solidFill>
                  <a:srgbClr val="153864"/>
                </a:solidFill>
                <a:latin typeface="Calibri" panose="020F0502020204030204"/>
                <a:ea typeface="Calibri" panose="020F0502020204030204"/>
                <a:cs typeface="Calibri" panose="020F0502020204030204"/>
              </a:defRPr>
            </a:lvl6pPr>
            <a:lvl7pPr algn="l">
              <a:defRPr sz="1425" b="1">
                <a:solidFill>
                  <a:srgbClr val="153864"/>
                </a:solidFill>
                <a:latin typeface="Calibri" panose="020F0502020204030204"/>
                <a:ea typeface="Calibri" panose="020F0502020204030204"/>
                <a:cs typeface="Calibri" panose="020F0502020204030204"/>
              </a:defRPr>
            </a:lvl7pPr>
            <a:lvl8pPr algn="l">
              <a:defRPr sz="1425" b="1">
                <a:solidFill>
                  <a:srgbClr val="153864"/>
                </a:solidFill>
                <a:latin typeface="Calibri" panose="020F0502020204030204"/>
                <a:ea typeface="Calibri" panose="020F0502020204030204"/>
                <a:cs typeface="Calibri" panose="020F0502020204030204"/>
              </a:defRPr>
            </a:lvl8pPr>
            <a:lvl9pPr algn="l">
              <a:defRPr sz="1425" b="1">
                <a:solidFill>
                  <a:srgbClr val="153864"/>
                </a:solidFill>
                <a:latin typeface="Calibri" panose="020F0502020204030204"/>
                <a:ea typeface="Calibri" panose="020F0502020204030204"/>
                <a:cs typeface="Calibri" panose="020F0502020204030204"/>
              </a:defRPr>
            </a:lvl9pPr>
          </a:lstStyle>
          <a:p>
            <a:pPr algn="l">
              <a:defRPr sz="1425" b="1">
                <a:solidFill>
                  <a:srgbClr val="153864"/>
                </a:solidFill>
                <a:latin typeface="Calibri" panose="020F0502020204030204"/>
                <a:ea typeface="Calibri" panose="020F0502020204030204"/>
                <a:cs typeface="Calibri" panose="020F0502020204030204"/>
              </a:defRPr>
            </a:pPr>
            <a:r>
              <a:rPr sz="1425" b="1">
                <a:solidFill>
                  <a:srgbClr val="153864"/>
                </a:solidFill>
                <a:latin typeface="Calibri" panose="020F0502020204030204"/>
                <a:ea typeface="Calibri" panose="020F0502020204030204"/>
                <a:cs typeface="Calibri" panose="020F0502020204030204"/>
              </a:rPr>
              <a:t>Evidence to examine</a:t>
            </a:r>
            <a:endParaRPr sz="1425" b="1">
              <a:solidFill>
                <a:srgbClr val="153864"/>
              </a:solidFill>
              <a:latin typeface="Calibri" panose="020F0502020204030204"/>
              <a:ea typeface="Calibri" panose="020F0502020204030204"/>
              <a:cs typeface="Calibri" panose="020F0502020204030204"/>
            </a:endParaRPr>
          </a:p>
        </p:txBody>
      </p:sp>
      <p:sp>
        <p:nvSpPr>
          <p:cNvPr id="18" name="row-body-3"/>
          <p:cNvSpPr>
            <a:spLocks noGrp="1"/>
          </p:cNvSpPr>
          <p:nvPr/>
        </p:nvSpPr>
        <p:spPr>
          <a:xfrm>
            <a:off x="3181350" y="4524375"/>
            <a:ext cx="8229600" cy="666750"/>
          </a:xfrm>
          <a:prstGeom prst="rect">
            <a:avLst/>
          </a:prstGeom>
          <a:noFill/>
          <a:ln w="0">
            <a:noFill/>
            <a:prstDash val="solid"/>
          </a:ln>
        </p:spPr>
        <p:txBody>
          <a:bodyPr anchor="ctr"/>
          <a:lstStyle>
            <a:defPPr algn="l">
              <a:defRPr sz="1425" b="0">
                <a:solidFill>
                  <a:srgbClr val="111827"/>
                </a:solidFill>
                <a:latin typeface="Calibri" panose="020F0502020204030204"/>
                <a:ea typeface="Calibri" panose="020F0502020204030204"/>
                <a:cs typeface="Calibri" panose="020F0502020204030204"/>
              </a:defRPr>
            </a:defPPr>
            <a:lvl1pPr algn="l">
              <a:defRPr sz="1425" b="0">
                <a:solidFill>
                  <a:srgbClr val="111827"/>
                </a:solidFill>
                <a:latin typeface="Calibri" panose="020F0502020204030204"/>
                <a:ea typeface="Calibri" panose="020F0502020204030204"/>
                <a:cs typeface="Calibri" panose="020F0502020204030204"/>
              </a:defRPr>
            </a:lvl1pPr>
            <a:lvl2pPr algn="l">
              <a:defRPr sz="1425" b="0">
                <a:solidFill>
                  <a:srgbClr val="111827"/>
                </a:solidFill>
                <a:latin typeface="Calibri" panose="020F0502020204030204"/>
                <a:ea typeface="Calibri" panose="020F0502020204030204"/>
                <a:cs typeface="Calibri" panose="020F0502020204030204"/>
              </a:defRPr>
            </a:lvl2pPr>
            <a:lvl3pPr algn="l">
              <a:defRPr sz="1425" b="0">
                <a:solidFill>
                  <a:srgbClr val="111827"/>
                </a:solidFill>
                <a:latin typeface="Calibri" panose="020F0502020204030204"/>
                <a:ea typeface="Calibri" panose="020F0502020204030204"/>
                <a:cs typeface="Calibri" panose="020F0502020204030204"/>
              </a:defRPr>
            </a:lvl3pPr>
            <a:lvl4pPr algn="l">
              <a:defRPr sz="1425" b="0">
                <a:solidFill>
                  <a:srgbClr val="111827"/>
                </a:solidFill>
                <a:latin typeface="Calibri" panose="020F0502020204030204"/>
                <a:ea typeface="Calibri" panose="020F0502020204030204"/>
                <a:cs typeface="Calibri" panose="020F0502020204030204"/>
              </a:defRPr>
            </a:lvl4pPr>
            <a:lvl5pPr algn="l">
              <a:defRPr sz="1425" b="0">
                <a:solidFill>
                  <a:srgbClr val="111827"/>
                </a:solidFill>
                <a:latin typeface="Calibri" panose="020F0502020204030204"/>
                <a:ea typeface="Calibri" panose="020F0502020204030204"/>
                <a:cs typeface="Calibri" panose="020F0502020204030204"/>
              </a:defRPr>
            </a:lvl5pPr>
            <a:lvl6pPr algn="l">
              <a:defRPr sz="1425" b="0">
                <a:solidFill>
                  <a:srgbClr val="111827"/>
                </a:solidFill>
                <a:latin typeface="Calibri" panose="020F0502020204030204"/>
                <a:ea typeface="Calibri" panose="020F0502020204030204"/>
                <a:cs typeface="Calibri" panose="020F0502020204030204"/>
              </a:defRPr>
            </a:lvl6pPr>
            <a:lvl7pPr algn="l">
              <a:defRPr sz="1425" b="0">
                <a:solidFill>
                  <a:srgbClr val="111827"/>
                </a:solidFill>
                <a:latin typeface="Calibri" panose="020F0502020204030204"/>
                <a:ea typeface="Calibri" panose="020F0502020204030204"/>
                <a:cs typeface="Calibri" panose="020F0502020204030204"/>
              </a:defRPr>
            </a:lvl7pPr>
            <a:lvl8pPr algn="l">
              <a:defRPr sz="1425" b="0">
                <a:solidFill>
                  <a:srgbClr val="111827"/>
                </a:solidFill>
                <a:latin typeface="Calibri" panose="020F0502020204030204"/>
                <a:ea typeface="Calibri" panose="020F0502020204030204"/>
                <a:cs typeface="Calibri" panose="020F0502020204030204"/>
              </a:defRPr>
            </a:lvl8pPr>
            <a:lvl9pPr algn="l">
              <a:defRPr sz="1425" b="0">
                <a:solidFill>
                  <a:srgbClr val="111827"/>
                </a:solidFill>
                <a:latin typeface="Calibri" panose="020F0502020204030204"/>
                <a:ea typeface="Calibri" panose="020F0502020204030204"/>
                <a:cs typeface="Calibri" panose="020F0502020204030204"/>
              </a:defRPr>
            </a:lvl9pPr>
          </a:lstStyle>
          <a:p>
            <a:pPr algn="l">
              <a:defRPr sz="1425" b="0">
                <a:solidFill>
                  <a:srgbClr val="111827"/>
                </a:solidFill>
                <a:latin typeface="Calibri" panose="020F0502020204030204"/>
                <a:ea typeface="Calibri" panose="020F0502020204030204"/>
                <a:cs typeface="Calibri" panose="020F0502020204030204"/>
              </a:defRPr>
            </a:pPr>
            <a:r>
              <a:rPr sz="1425" b="0">
                <a:solidFill>
                  <a:srgbClr val="111827"/>
                </a:solidFill>
                <a:latin typeface="Calibri" panose="020F0502020204030204"/>
                <a:ea typeface="Calibri" panose="020F0502020204030204"/>
                <a:cs typeface="Calibri" panose="020F0502020204030204"/>
              </a:rPr>
              <a:t>Check the bonus rules, messages, timestamp history and accounts from staff. Compare records before and after the target.</a:t>
            </a:r>
            <a:endParaRPr sz="1425" b="0">
              <a:solidFill>
                <a:srgbClr val="111827"/>
              </a:solidFill>
              <a:latin typeface="Calibri" panose="020F0502020204030204"/>
              <a:ea typeface="Calibri" panose="020F0502020204030204"/>
              <a:cs typeface="Calibri" panose="020F0502020204030204"/>
            </a:endParaRPr>
          </a:p>
        </p:txBody>
      </p:sp>
      <p:sp>
        <p:nvSpPr>
          <p:cNvPr id="19" name="row-line-4"/>
          <p:cNvSpPr>
            <a:spLocks noGrp="1"/>
          </p:cNvSpPr>
          <p:nvPr/>
        </p:nvSpPr>
        <p:spPr>
          <a:xfrm>
            <a:off x="723900" y="5229225"/>
            <a:ext cx="10744200" cy="9525"/>
          </a:xfrm>
          <a:prstGeom prst="rect">
            <a:avLst/>
          </a:prstGeom>
          <a:solidFill>
            <a:srgbClr val="D7E0EA"/>
          </a:solidFill>
          <a:ln w="0">
            <a:noFill/>
            <a:prstDash val="solid"/>
          </a:ln>
        </p:spPr>
      </p:sp>
      <p:sp>
        <p:nvSpPr>
          <p:cNvPr id="20" name="row-label-4"/>
          <p:cNvSpPr>
            <a:spLocks noGrp="1"/>
          </p:cNvSpPr>
          <p:nvPr/>
        </p:nvSpPr>
        <p:spPr>
          <a:xfrm>
            <a:off x="742950" y="5267325"/>
            <a:ext cx="2381250" cy="609600"/>
          </a:xfrm>
          <a:prstGeom prst="rect">
            <a:avLst/>
          </a:prstGeom>
          <a:noFill/>
          <a:ln w="0">
            <a:noFill/>
            <a:prstDash val="solid"/>
          </a:ln>
        </p:spPr>
        <p:txBody>
          <a:bodyPr anchor="ctr"/>
          <a:lstStyle>
            <a:defPPr algn="l">
              <a:defRPr sz="1425" b="1">
                <a:solidFill>
                  <a:srgbClr val="153864"/>
                </a:solidFill>
                <a:latin typeface="Calibri" panose="020F0502020204030204"/>
                <a:ea typeface="Calibri" panose="020F0502020204030204"/>
                <a:cs typeface="Calibri" panose="020F0502020204030204"/>
              </a:defRPr>
            </a:defPPr>
            <a:lvl1pPr algn="l">
              <a:defRPr sz="1425" b="1">
                <a:solidFill>
                  <a:srgbClr val="153864"/>
                </a:solidFill>
                <a:latin typeface="Calibri" panose="020F0502020204030204"/>
                <a:ea typeface="Calibri" panose="020F0502020204030204"/>
                <a:cs typeface="Calibri" panose="020F0502020204030204"/>
              </a:defRPr>
            </a:lvl1pPr>
            <a:lvl2pPr algn="l">
              <a:defRPr sz="1425" b="1">
                <a:solidFill>
                  <a:srgbClr val="153864"/>
                </a:solidFill>
                <a:latin typeface="Calibri" panose="020F0502020204030204"/>
                <a:ea typeface="Calibri" panose="020F0502020204030204"/>
                <a:cs typeface="Calibri" panose="020F0502020204030204"/>
              </a:defRPr>
            </a:lvl2pPr>
            <a:lvl3pPr algn="l">
              <a:defRPr sz="1425" b="1">
                <a:solidFill>
                  <a:srgbClr val="153864"/>
                </a:solidFill>
                <a:latin typeface="Calibri" panose="020F0502020204030204"/>
                <a:ea typeface="Calibri" panose="020F0502020204030204"/>
                <a:cs typeface="Calibri" panose="020F0502020204030204"/>
              </a:defRPr>
            </a:lvl3pPr>
            <a:lvl4pPr algn="l">
              <a:defRPr sz="1425" b="1">
                <a:solidFill>
                  <a:srgbClr val="153864"/>
                </a:solidFill>
                <a:latin typeface="Calibri" panose="020F0502020204030204"/>
                <a:ea typeface="Calibri" panose="020F0502020204030204"/>
                <a:cs typeface="Calibri" panose="020F0502020204030204"/>
              </a:defRPr>
            </a:lvl4pPr>
            <a:lvl5pPr algn="l">
              <a:defRPr sz="1425" b="1">
                <a:solidFill>
                  <a:srgbClr val="153864"/>
                </a:solidFill>
                <a:latin typeface="Calibri" panose="020F0502020204030204"/>
                <a:ea typeface="Calibri" panose="020F0502020204030204"/>
                <a:cs typeface="Calibri" panose="020F0502020204030204"/>
              </a:defRPr>
            </a:lvl5pPr>
            <a:lvl6pPr algn="l">
              <a:defRPr sz="1425" b="1">
                <a:solidFill>
                  <a:srgbClr val="153864"/>
                </a:solidFill>
                <a:latin typeface="Calibri" panose="020F0502020204030204"/>
                <a:ea typeface="Calibri" panose="020F0502020204030204"/>
                <a:cs typeface="Calibri" panose="020F0502020204030204"/>
              </a:defRPr>
            </a:lvl6pPr>
            <a:lvl7pPr algn="l">
              <a:defRPr sz="1425" b="1">
                <a:solidFill>
                  <a:srgbClr val="153864"/>
                </a:solidFill>
                <a:latin typeface="Calibri" panose="020F0502020204030204"/>
                <a:ea typeface="Calibri" panose="020F0502020204030204"/>
                <a:cs typeface="Calibri" panose="020F0502020204030204"/>
              </a:defRPr>
            </a:lvl7pPr>
            <a:lvl8pPr algn="l">
              <a:defRPr sz="1425" b="1">
                <a:solidFill>
                  <a:srgbClr val="153864"/>
                </a:solidFill>
                <a:latin typeface="Calibri" panose="020F0502020204030204"/>
                <a:ea typeface="Calibri" panose="020F0502020204030204"/>
                <a:cs typeface="Calibri" panose="020F0502020204030204"/>
              </a:defRPr>
            </a:lvl8pPr>
            <a:lvl9pPr algn="l">
              <a:defRPr sz="1425" b="1">
                <a:solidFill>
                  <a:srgbClr val="153864"/>
                </a:solidFill>
                <a:latin typeface="Calibri" panose="020F0502020204030204"/>
                <a:ea typeface="Calibri" panose="020F0502020204030204"/>
                <a:cs typeface="Calibri" panose="020F0502020204030204"/>
              </a:defRPr>
            </a:lvl9pPr>
          </a:lstStyle>
          <a:p>
            <a:pPr algn="l">
              <a:defRPr sz="1425" b="1">
                <a:solidFill>
                  <a:srgbClr val="153864"/>
                </a:solidFill>
                <a:latin typeface="Calibri" panose="020F0502020204030204"/>
                <a:ea typeface="Calibri" panose="020F0502020204030204"/>
                <a:cs typeface="Calibri" panose="020F0502020204030204"/>
              </a:defRPr>
            </a:pPr>
            <a:r>
              <a:rPr sz="1425" b="1">
                <a:solidFill>
                  <a:srgbClr val="153864"/>
                </a:solidFill>
                <a:latin typeface="Calibri" panose="020F0502020204030204"/>
                <a:ea typeface="Calibri" panose="020F0502020204030204"/>
                <a:cs typeface="Calibri" panose="020F0502020204030204"/>
              </a:rPr>
              <a:t>Careful conclusion</a:t>
            </a:r>
            <a:endParaRPr sz="1425" b="1">
              <a:solidFill>
                <a:srgbClr val="153864"/>
              </a:solidFill>
              <a:latin typeface="Calibri" panose="020F0502020204030204"/>
              <a:ea typeface="Calibri" panose="020F0502020204030204"/>
              <a:cs typeface="Calibri" panose="020F0502020204030204"/>
            </a:endParaRPr>
          </a:p>
        </p:txBody>
      </p:sp>
      <p:sp>
        <p:nvSpPr>
          <p:cNvPr id="21" name="row-body-4"/>
          <p:cNvSpPr>
            <a:spLocks noGrp="1"/>
          </p:cNvSpPr>
          <p:nvPr/>
        </p:nvSpPr>
        <p:spPr>
          <a:xfrm>
            <a:off x="3181350" y="5267325"/>
            <a:ext cx="8229600" cy="609600"/>
          </a:xfrm>
          <a:prstGeom prst="rect">
            <a:avLst/>
          </a:prstGeom>
          <a:noFill/>
          <a:ln w="0">
            <a:noFill/>
            <a:prstDash val="solid"/>
          </a:ln>
        </p:spPr>
        <p:txBody>
          <a:bodyPr anchor="ctr"/>
          <a:lstStyle>
            <a:defPPr algn="l">
              <a:defRPr sz="1425" b="0">
                <a:solidFill>
                  <a:srgbClr val="111827"/>
                </a:solidFill>
                <a:latin typeface="Calibri" panose="020F0502020204030204"/>
                <a:ea typeface="Calibri" panose="020F0502020204030204"/>
                <a:cs typeface="Calibri" panose="020F0502020204030204"/>
              </a:defRPr>
            </a:defPPr>
            <a:lvl1pPr algn="l">
              <a:defRPr sz="1425" b="0">
                <a:solidFill>
                  <a:srgbClr val="111827"/>
                </a:solidFill>
                <a:latin typeface="Calibri" panose="020F0502020204030204"/>
                <a:ea typeface="Calibri" panose="020F0502020204030204"/>
                <a:cs typeface="Calibri" panose="020F0502020204030204"/>
              </a:defRPr>
            </a:lvl1pPr>
            <a:lvl2pPr algn="l">
              <a:defRPr sz="1425" b="0">
                <a:solidFill>
                  <a:srgbClr val="111827"/>
                </a:solidFill>
                <a:latin typeface="Calibri" panose="020F0502020204030204"/>
                <a:ea typeface="Calibri" panose="020F0502020204030204"/>
                <a:cs typeface="Calibri" panose="020F0502020204030204"/>
              </a:defRPr>
            </a:lvl2pPr>
            <a:lvl3pPr algn="l">
              <a:defRPr sz="1425" b="0">
                <a:solidFill>
                  <a:srgbClr val="111827"/>
                </a:solidFill>
                <a:latin typeface="Calibri" panose="020F0502020204030204"/>
                <a:ea typeface="Calibri" panose="020F0502020204030204"/>
                <a:cs typeface="Calibri" panose="020F0502020204030204"/>
              </a:defRPr>
            </a:lvl3pPr>
            <a:lvl4pPr algn="l">
              <a:defRPr sz="1425" b="0">
                <a:solidFill>
                  <a:srgbClr val="111827"/>
                </a:solidFill>
                <a:latin typeface="Calibri" panose="020F0502020204030204"/>
                <a:ea typeface="Calibri" panose="020F0502020204030204"/>
                <a:cs typeface="Calibri" panose="020F0502020204030204"/>
              </a:defRPr>
            </a:lvl4pPr>
            <a:lvl5pPr algn="l">
              <a:defRPr sz="1425" b="0">
                <a:solidFill>
                  <a:srgbClr val="111827"/>
                </a:solidFill>
                <a:latin typeface="Calibri" panose="020F0502020204030204"/>
                <a:ea typeface="Calibri" panose="020F0502020204030204"/>
                <a:cs typeface="Calibri" panose="020F0502020204030204"/>
              </a:defRPr>
            </a:lvl5pPr>
            <a:lvl6pPr algn="l">
              <a:defRPr sz="1425" b="0">
                <a:solidFill>
                  <a:srgbClr val="111827"/>
                </a:solidFill>
                <a:latin typeface="Calibri" panose="020F0502020204030204"/>
                <a:ea typeface="Calibri" panose="020F0502020204030204"/>
                <a:cs typeface="Calibri" panose="020F0502020204030204"/>
              </a:defRPr>
            </a:lvl6pPr>
            <a:lvl7pPr algn="l">
              <a:defRPr sz="1425" b="0">
                <a:solidFill>
                  <a:srgbClr val="111827"/>
                </a:solidFill>
                <a:latin typeface="Calibri" panose="020F0502020204030204"/>
                <a:ea typeface="Calibri" panose="020F0502020204030204"/>
                <a:cs typeface="Calibri" panose="020F0502020204030204"/>
              </a:defRPr>
            </a:lvl7pPr>
            <a:lvl8pPr algn="l">
              <a:defRPr sz="1425" b="0">
                <a:solidFill>
                  <a:srgbClr val="111827"/>
                </a:solidFill>
                <a:latin typeface="Calibri" panose="020F0502020204030204"/>
                <a:ea typeface="Calibri" panose="020F0502020204030204"/>
                <a:cs typeface="Calibri" panose="020F0502020204030204"/>
              </a:defRPr>
            </a:lvl8pPr>
            <a:lvl9pPr algn="l">
              <a:defRPr sz="1425" b="0">
                <a:solidFill>
                  <a:srgbClr val="111827"/>
                </a:solidFill>
                <a:latin typeface="Calibri" panose="020F0502020204030204"/>
                <a:ea typeface="Calibri" panose="020F0502020204030204"/>
                <a:cs typeface="Calibri" panose="020F0502020204030204"/>
              </a:defRPr>
            </a:lvl9pPr>
          </a:lstStyle>
          <a:p>
            <a:pPr algn="l">
              <a:defRPr sz="1425" b="0">
                <a:solidFill>
                  <a:srgbClr val="111827"/>
                </a:solidFill>
                <a:latin typeface="Calibri" panose="020F0502020204030204"/>
                <a:ea typeface="Calibri" panose="020F0502020204030204"/>
                <a:cs typeface="Calibri" panose="020F0502020204030204"/>
              </a:defRPr>
            </a:pPr>
            <a:r>
              <a:rPr sz="1425" b="0">
                <a:solidFill>
                  <a:srgbClr val="111827"/>
                </a:solidFill>
                <a:latin typeface="Calibri" panose="020F0502020204030204"/>
                <a:ea typeface="Calibri" panose="020F0502020204030204"/>
                <a:cs typeface="Calibri" panose="020F0502020204030204"/>
              </a:rPr>
              <a:t>The evidence may support a link. Check other explanations, such as a system error, before claiming pressure caused the changes.</a:t>
            </a:r>
            <a:endParaRPr sz="1425" b="0">
              <a:solidFill>
                <a:srgbClr val="111827"/>
              </a:solidFill>
              <a:latin typeface="Calibri" panose="020F0502020204030204"/>
              <a:ea typeface="Calibri" panose="020F0502020204030204"/>
              <a:cs typeface="Calibri" panose="020F0502020204030204"/>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6" name="title"/>
          <p:cNvSpPr>
            <a:spLocks noGrp="1"/>
          </p:cNvSpPr>
          <p:nvPr/>
        </p:nvSpPr>
        <p:spPr>
          <a:xfrm>
            <a:off x="476250" y="228600"/>
            <a:ext cx="11239500" cy="495300"/>
          </a:xfrm>
          <a:prstGeom prst="rect">
            <a:avLst/>
          </a:prstGeom>
          <a:noFill/>
          <a:ln w="0">
            <a:noFill/>
            <a:prstDash val="solid"/>
          </a:ln>
        </p:spPr>
        <p:txBody>
          <a:bodyPr anchor="ctr"/>
          <a:lstStyle>
            <a:defPPr algn="ctr">
              <a:defRPr sz="2550" b="1">
                <a:solidFill>
                  <a:srgbClr val="153864"/>
                </a:solidFill>
                <a:latin typeface="Calibri" panose="020F0502020204030204"/>
                <a:ea typeface="Calibri" panose="020F0502020204030204"/>
                <a:cs typeface="Calibri" panose="020F0502020204030204"/>
              </a:defRPr>
            </a:defPPr>
            <a:lvl1pPr algn="ctr">
              <a:defRPr sz="2550" b="1">
                <a:solidFill>
                  <a:srgbClr val="153864"/>
                </a:solidFill>
                <a:latin typeface="Calibri" panose="020F0502020204030204"/>
                <a:ea typeface="Calibri" panose="020F0502020204030204"/>
                <a:cs typeface="Calibri" panose="020F0502020204030204"/>
              </a:defRPr>
            </a:lvl1pPr>
            <a:lvl2pPr algn="ctr">
              <a:defRPr sz="2550" b="1">
                <a:solidFill>
                  <a:srgbClr val="153864"/>
                </a:solidFill>
                <a:latin typeface="Calibri" panose="020F0502020204030204"/>
                <a:ea typeface="Calibri" panose="020F0502020204030204"/>
                <a:cs typeface="Calibri" panose="020F0502020204030204"/>
              </a:defRPr>
            </a:lvl2pPr>
            <a:lvl3pPr algn="ctr">
              <a:defRPr sz="2550" b="1">
                <a:solidFill>
                  <a:srgbClr val="153864"/>
                </a:solidFill>
                <a:latin typeface="Calibri" panose="020F0502020204030204"/>
                <a:ea typeface="Calibri" panose="020F0502020204030204"/>
                <a:cs typeface="Calibri" panose="020F0502020204030204"/>
              </a:defRPr>
            </a:lvl3pPr>
            <a:lvl4pPr algn="ctr">
              <a:defRPr sz="2550" b="1">
                <a:solidFill>
                  <a:srgbClr val="153864"/>
                </a:solidFill>
                <a:latin typeface="Calibri" panose="020F0502020204030204"/>
                <a:ea typeface="Calibri" panose="020F0502020204030204"/>
                <a:cs typeface="Calibri" panose="020F0502020204030204"/>
              </a:defRPr>
            </a:lvl4pPr>
            <a:lvl5pPr algn="ctr">
              <a:defRPr sz="2550" b="1">
                <a:solidFill>
                  <a:srgbClr val="153864"/>
                </a:solidFill>
                <a:latin typeface="Calibri" panose="020F0502020204030204"/>
                <a:ea typeface="Calibri" panose="020F0502020204030204"/>
                <a:cs typeface="Calibri" panose="020F0502020204030204"/>
              </a:defRPr>
            </a:lvl5pPr>
            <a:lvl6pPr algn="ctr">
              <a:defRPr sz="2550" b="1">
                <a:solidFill>
                  <a:srgbClr val="153864"/>
                </a:solidFill>
                <a:latin typeface="Calibri" panose="020F0502020204030204"/>
                <a:ea typeface="Calibri" panose="020F0502020204030204"/>
                <a:cs typeface="Calibri" panose="020F0502020204030204"/>
              </a:defRPr>
            </a:lvl6pPr>
            <a:lvl7pPr algn="ctr">
              <a:defRPr sz="2550" b="1">
                <a:solidFill>
                  <a:srgbClr val="153864"/>
                </a:solidFill>
                <a:latin typeface="Calibri" panose="020F0502020204030204"/>
                <a:ea typeface="Calibri" panose="020F0502020204030204"/>
                <a:cs typeface="Calibri" panose="020F0502020204030204"/>
              </a:defRPr>
            </a:lvl7pPr>
            <a:lvl8pPr algn="ctr">
              <a:defRPr sz="2550" b="1">
                <a:solidFill>
                  <a:srgbClr val="153864"/>
                </a:solidFill>
                <a:latin typeface="Calibri" panose="020F0502020204030204"/>
                <a:ea typeface="Calibri" panose="020F0502020204030204"/>
                <a:cs typeface="Calibri" panose="020F0502020204030204"/>
              </a:defRPr>
            </a:lvl8pPr>
            <a:lvl9pPr algn="ctr">
              <a:defRPr sz="2550" b="1">
                <a:solidFill>
                  <a:srgbClr val="153864"/>
                </a:solidFill>
                <a:latin typeface="Calibri" panose="020F0502020204030204"/>
                <a:ea typeface="Calibri" panose="020F0502020204030204"/>
                <a:cs typeface="Calibri" panose="020F0502020204030204"/>
              </a:defRPr>
            </a:lvl9pPr>
          </a:lstStyle>
          <a:p>
            <a:pPr algn="ctr">
              <a:defRPr sz="2550" b="1">
                <a:solidFill>
                  <a:srgbClr val="153864"/>
                </a:solidFill>
                <a:latin typeface="Calibri" panose="020F0502020204030204"/>
                <a:ea typeface="Calibri" panose="020F0502020204030204"/>
                <a:cs typeface="Calibri" panose="020F0502020204030204"/>
              </a:defRPr>
            </a:pPr>
            <a:r>
              <a:rPr sz="2550" b="1">
                <a:solidFill>
                  <a:srgbClr val="153864"/>
                </a:solidFill>
                <a:latin typeface="Calibri" panose="020F0502020204030204"/>
                <a:ea typeface="Calibri" panose="020F0502020204030204"/>
                <a:cs typeface="Calibri" panose="020F0502020204030204"/>
              </a:rPr>
              <a:t>Quick check: internal pressure</a:t>
            </a:r>
            <a:endParaRPr sz="2550" b="1">
              <a:solidFill>
                <a:srgbClr val="153864"/>
              </a:solidFill>
              <a:latin typeface="Calibri" panose="020F0502020204030204"/>
              <a:ea typeface="Calibri" panose="020F0502020204030204"/>
              <a:cs typeface="Calibri" panose="020F0502020204030204"/>
            </a:endParaRPr>
          </a:p>
        </p:txBody>
      </p:sp>
      <p:sp>
        <p:nvSpPr>
          <p:cNvPr id="2" name="footer-rule"/>
          <p:cNvSpPr>
            <a:spLocks noGrp="1"/>
          </p:cNvSpPr>
          <p:nvPr/>
        </p:nvSpPr>
        <p:spPr>
          <a:xfrm>
            <a:off x="533400" y="6362700"/>
            <a:ext cx="11125200" cy="9525"/>
          </a:xfrm>
          <a:prstGeom prst="rect">
            <a:avLst/>
          </a:prstGeom>
          <a:solidFill>
            <a:srgbClr val="D7E0EA"/>
          </a:solidFill>
          <a:ln w="0">
            <a:noFill/>
            <a:prstDash val="solid"/>
          </a:ln>
        </p:spPr>
      </p:sp>
      <p:sp>
        <p:nvSpPr>
          <p:cNvPr id="3" name="footer"/>
          <p:cNvSpPr>
            <a:spLocks noGrp="1"/>
          </p:cNvSpPr>
          <p:nvPr/>
        </p:nvSpPr>
        <p:spPr>
          <a:xfrm>
            <a:off x="533400" y="6429375"/>
            <a:ext cx="10001250" cy="209550"/>
          </a:xfrm>
          <a:prstGeom prst="rect">
            <a:avLst/>
          </a:prstGeom>
          <a:noFill/>
          <a:ln w="0">
            <a:noFill/>
            <a:prstDash val="solid"/>
          </a:ln>
        </p:spPr>
        <p:txBody>
          <a:bodyPr anchor="ctr"/>
          <a:lstStyle>
            <a:defPPr algn="l">
              <a:defRPr sz="975" b="0">
                <a:solidFill>
                  <a:srgbClr val="506176"/>
                </a:solidFill>
                <a:latin typeface="Calibri" panose="020F0502020204030204"/>
                <a:ea typeface="Calibri" panose="020F0502020204030204"/>
                <a:cs typeface="Calibri" panose="020F0502020204030204"/>
              </a:defRPr>
            </a:defPPr>
            <a:lvl1pPr algn="l">
              <a:defRPr sz="975" b="0">
                <a:solidFill>
                  <a:srgbClr val="506176"/>
                </a:solidFill>
                <a:latin typeface="Calibri" panose="020F0502020204030204"/>
                <a:ea typeface="Calibri" panose="020F0502020204030204"/>
                <a:cs typeface="Calibri" panose="020F0502020204030204"/>
              </a:defRPr>
            </a:lvl1pPr>
            <a:lvl2pPr algn="l">
              <a:defRPr sz="975" b="0">
                <a:solidFill>
                  <a:srgbClr val="506176"/>
                </a:solidFill>
                <a:latin typeface="Calibri" panose="020F0502020204030204"/>
                <a:ea typeface="Calibri" panose="020F0502020204030204"/>
                <a:cs typeface="Calibri" panose="020F0502020204030204"/>
              </a:defRPr>
            </a:lvl2pPr>
            <a:lvl3pPr algn="l">
              <a:defRPr sz="975" b="0">
                <a:solidFill>
                  <a:srgbClr val="506176"/>
                </a:solidFill>
                <a:latin typeface="Calibri" panose="020F0502020204030204"/>
                <a:ea typeface="Calibri" panose="020F0502020204030204"/>
                <a:cs typeface="Calibri" panose="020F0502020204030204"/>
              </a:defRPr>
            </a:lvl3pPr>
            <a:lvl4pPr algn="l">
              <a:defRPr sz="975" b="0">
                <a:solidFill>
                  <a:srgbClr val="506176"/>
                </a:solidFill>
                <a:latin typeface="Calibri" panose="020F0502020204030204"/>
                <a:ea typeface="Calibri" panose="020F0502020204030204"/>
                <a:cs typeface="Calibri" panose="020F0502020204030204"/>
              </a:defRPr>
            </a:lvl4pPr>
            <a:lvl5pPr algn="l">
              <a:defRPr sz="975" b="0">
                <a:solidFill>
                  <a:srgbClr val="506176"/>
                </a:solidFill>
                <a:latin typeface="Calibri" panose="020F0502020204030204"/>
                <a:ea typeface="Calibri" panose="020F0502020204030204"/>
                <a:cs typeface="Calibri" panose="020F0502020204030204"/>
              </a:defRPr>
            </a:lvl5pPr>
            <a:lvl6pPr algn="l">
              <a:defRPr sz="975" b="0">
                <a:solidFill>
                  <a:srgbClr val="506176"/>
                </a:solidFill>
                <a:latin typeface="Calibri" panose="020F0502020204030204"/>
                <a:ea typeface="Calibri" panose="020F0502020204030204"/>
                <a:cs typeface="Calibri" panose="020F0502020204030204"/>
              </a:defRPr>
            </a:lvl6pPr>
            <a:lvl7pPr algn="l">
              <a:defRPr sz="975" b="0">
                <a:solidFill>
                  <a:srgbClr val="506176"/>
                </a:solidFill>
                <a:latin typeface="Calibri" panose="020F0502020204030204"/>
                <a:ea typeface="Calibri" panose="020F0502020204030204"/>
                <a:cs typeface="Calibri" panose="020F0502020204030204"/>
              </a:defRPr>
            </a:lvl7pPr>
            <a:lvl8pPr algn="l">
              <a:defRPr sz="975" b="0">
                <a:solidFill>
                  <a:srgbClr val="506176"/>
                </a:solidFill>
                <a:latin typeface="Calibri" panose="020F0502020204030204"/>
                <a:ea typeface="Calibri" panose="020F0502020204030204"/>
                <a:cs typeface="Calibri" panose="020F0502020204030204"/>
              </a:defRPr>
            </a:lvl8pPr>
            <a:lvl9pPr algn="l">
              <a:defRPr sz="975" b="0">
                <a:solidFill>
                  <a:srgbClr val="506176"/>
                </a:solidFill>
                <a:latin typeface="Calibri" panose="020F0502020204030204"/>
                <a:ea typeface="Calibri" panose="020F0502020204030204"/>
                <a:cs typeface="Calibri" panose="020F0502020204030204"/>
              </a:defRPr>
            </a:lvl9pPr>
          </a:lstStyle>
          <a:p>
            <a:pPr algn="l">
              <a:defRPr sz="975" b="0">
                <a:solidFill>
                  <a:srgbClr val="506176"/>
                </a:solidFill>
                <a:latin typeface="Calibri" panose="020F0502020204030204"/>
                <a:ea typeface="Calibri" panose="020F0502020204030204"/>
                <a:cs typeface="Calibri" panose="020F0502020204030204"/>
              </a:defRPr>
            </a:pPr>
            <a:r>
              <a:rPr sz="975" b="0">
                <a:solidFill>
                  <a:srgbClr val="506176"/>
                </a:solidFill>
                <a:latin typeface="Calibri" panose="020F0502020204030204"/>
                <a:ea typeface="Calibri" panose="020F0502020204030204"/>
                <a:cs typeface="Calibri" panose="020F0502020204030204"/>
              </a:rPr>
              <a:t>BMBM6008 Global Ethics  |  Week 1: Trust, Deception and Organisational Pressure</a:t>
            </a:r>
            <a:endParaRPr sz="975" b="0">
              <a:solidFill>
                <a:srgbClr val="506176"/>
              </a:solidFill>
              <a:latin typeface="Calibri" panose="020F0502020204030204"/>
              <a:ea typeface="Calibri" panose="020F0502020204030204"/>
              <a:cs typeface="Calibri" panose="020F0502020204030204"/>
            </a:endParaRPr>
          </a:p>
        </p:txBody>
      </p:sp>
      <p:sp>
        <p:nvSpPr>
          <p:cNvPr id="4" name="page-number"/>
          <p:cNvSpPr>
            <a:spLocks noGrp="1"/>
          </p:cNvSpPr>
          <p:nvPr/>
        </p:nvSpPr>
        <p:spPr>
          <a:xfrm>
            <a:off x="11163300" y="6429375"/>
            <a:ext cx="381000" cy="209550"/>
          </a:xfrm>
          <a:prstGeom prst="rect">
            <a:avLst/>
          </a:prstGeom>
          <a:noFill/>
          <a:ln w="0">
            <a:noFill/>
            <a:prstDash val="solid"/>
          </a:ln>
        </p:spPr>
        <p:txBody>
          <a:bodyPr anchor="ctr"/>
          <a:lstStyle>
            <a:defPPr algn="r">
              <a:defRPr sz="975" b="0">
                <a:solidFill>
                  <a:srgbClr val="506176"/>
                </a:solidFill>
                <a:latin typeface="Calibri" panose="020F0502020204030204"/>
                <a:ea typeface="Calibri" panose="020F0502020204030204"/>
                <a:cs typeface="Calibri" panose="020F0502020204030204"/>
              </a:defRPr>
            </a:defPPr>
            <a:lvl1pPr algn="r">
              <a:defRPr sz="975" b="0">
                <a:solidFill>
                  <a:srgbClr val="506176"/>
                </a:solidFill>
                <a:latin typeface="Calibri" panose="020F0502020204030204"/>
                <a:ea typeface="Calibri" panose="020F0502020204030204"/>
                <a:cs typeface="Calibri" panose="020F0502020204030204"/>
              </a:defRPr>
            </a:lvl1pPr>
            <a:lvl2pPr algn="r">
              <a:defRPr sz="975" b="0">
                <a:solidFill>
                  <a:srgbClr val="506176"/>
                </a:solidFill>
                <a:latin typeface="Calibri" panose="020F0502020204030204"/>
                <a:ea typeface="Calibri" panose="020F0502020204030204"/>
                <a:cs typeface="Calibri" panose="020F0502020204030204"/>
              </a:defRPr>
            </a:lvl2pPr>
            <a:lvl3pPr algn="r">
              <a:defRPr sz="975" b="0">
                <a:solidFill>
                  <a:srgbClr val="506176"/>
                </a:solidFill>
                <a:latin typeface="Calibri" panose="020F0502020204030204"/>
                <a:ea typeface="Calibri" panose="020F0502020204030204"/>
                <a:cs typeface="Calibri" panose="020F0502020204030204"/>
              </a:defRPr>
            </a:lvl3pPr>
            <a:lvl4pPr algn="r">
              <a:defRPr sz="975" b="0">
                <a:solidFill>
                  <a:srgbClr val="506176"/>
                </a:solidFill>
                <a:latin typeface="Calibri" panose="020F0502020204030204"/>
                <a:ea typeface="Calibri" panose="020F0502020204030204"/>
                <a:cs typeface="Calibri" panose="020F0502020204030204"/>
              </a:defRPr>
            </a:lvl4pPr>
            <a:lvl5pPr algn="r">
              <a:defRPr sz="975" b="0">
                <a:solidFill>
                  <a:srgbClr val="506176"/>
                </a:solidFill>
                <a:latin typeface="Calibri" panose="020F0502020204030204"/>
                <a:ea typeface="Calibri" panose="020F0502020204030204"/>
                <a:cs typeface="Calibri" panose="020F0502020204030204"/>
              </a:defRPr>
            </a:lvl5pPr>
            <a:lvl6pPr algn="r">
              <a:defRPr sz="975" b="0">
                <a:solidFill>
                  <a:srgbClr val="506176"/>
                </a:solidFill>
                <a:latin typeface="Calibri" panose="020F0502020204030204"/>
                <a:ea typeface="Calibri" panose="020F0502020204030204"/>
                <a:cs typeface="Calibri" panose="020F0502020204030204"/>
              </a:defRPr>
            </a:lvl6pPr>
            <a:lvl7pPr algn="r">
              <a:defRPr sz="975" b="0">
                <a:solidFill>
                  <a:srgbClr val="506176"/>
                </a:solidFill>
                <a:latin typeface="Calibri" panose="020F0502020204030204"/>
                <a:ea typeface="Calibri" panose="020F0502020204030204"/>
                <a:cs typeface="Calibri" panose="020F0502020204030204"/>
              </a:defRPr>
            </a:lvl7pPr>
            <a:lvl8pPr algn="r">
              <a:defRPr sz="975" b="0">
                <a:solidFill>
                  <a:srgbClr val="506176"/>
                </a:solidFill>
                <a:latin typeface="Calibri" panose="020F0502020204030204"/>
                <a:ea typeface="Calibri" panose="020F0502020204030204"/>
                <a:cs typeface="Calibri" panose="020F0502020204030204"/>
              </a:defRPr>
            </a:lvl8pPr>
            <a:lvl9pPr algn="r">
              <a:defRPr sz="975" b="0">
                <a:solidFill>
                  <a:srgbClr val="506176"/>
                </a:solidFill>
                <a:latin typeface="Calibri" panose="020F0502020204030204"/>
                <a:ea typeface="Calibri" panose="020F0502020204030204"/>
                <a:cs typeface="Calibri" panose="020F0502020204030204"/>
              </a:defRPr>
            </a:lvl9pPr>
          </a:lstStyle>
          <a:p>
            <a:pPr algn="r">
              <a:defRPr sz="975" b="0">
                <a:solidFill>
                  <a:srgbClr val="506176"/>
                </a:solidFill>
                <a:latin typeface="Calibri" panose="020F0502020204030204"/>
                <a:ea typeface="Calibri" panose="020F0502020204030204"/>
                <a:cs typeface="Calibri" panose="020F0502020204030204"/>
              </a:defRPr>
            </a:pPr>
            <a:r>
              <a:rPr sz="975" b="0">
                <a:solidFill>
                  <a:srgbClr val="506176"/>
                </a:solidFill>
                <a:latin typeface="Calibri" panose="020F0502020204030204"/>
                <a:ea typeface="Calibri" panose="020F0502020204030204"/>
                <a:cs typeface="Calibri" panose="020F0502020204030204"/>
              </a:rPr>
              <a:t>19</a:t>
            </a:r>
            <a:endParaRPr sz="975" b="0">
              <a:solidFill>
                <a:srgbClr val="506176"/>
              </a:solidFill>
              <a:latin typeface="Calibri" panose="020F0502020204030204"/>
              <a:ea typeface="Calibri" panose="020F0502020204030204"/>
              <a:cs typeface="Calibri" panose="020F0502020204030204"/>
            </a:endParaRPr>
          </a:p>
        </p:txBody>
      </p:sp>
      <p:sp>
        <p:nvSpPr>
          <p:cNvPr id="5" name="case-background"/>
          <p:cNvSpPr>
            <a:spLocks noGrp="1"/>
          </p:cNvSpPr>
          <p:nvPr/>
        </p:nvSpPr>
        <p:spPr>
          <a:xfrm>
            <a:off x="533400" y="952500"/>
            <a:ext cx="11125200" cy="1181100"/>
          </a:xfrm>
          <a:prstGeom prst="rect">
            <a:avLst/>
          </a:prstGeom>
          <a:solidFill>
            <a:srgbClr val="EEF3F8"/>
          </a:solidFill>
          <a:ln w="0">
            <a:noFill/>
            <a:prstDash val="solid"/>
          </a:ln>
        </p:spPr>
      </p:sp>
      <p:sp>
        <p:nvSpPr>
          <p:cNvPr id="6" name="case-label"/>
          <p:cNvSpPr>
            <a:spLocks noGrp="1"/>
          </p:cNvSpPr>
          <p:nvPr/>
        </p:nvSpPr>
        <p:spPr>
          <a:xfrm>
            <a:off x="723900" y="1047750"/>
            <a:ext cx="2190750" cy="209550"/>
          </a:xfrm>
          <a:prstGeom prst="rect">
            <a:avLst/>
          </a:prstGeom>
          <a:noFill/>
          <a:ln w="0">
            <a:noFill/>
            <a:prstDash val="solid"/>
          </a:ln>
        </p:spPr>
        <p:txBody>
          <a:bodyPr anchor="ctr"/>
          <a:lstStyle>
            <a:defPPr algn="l">
              <a:defRPr sz="1125" b="1">
                <a:solidFill>
                  <a:srgbClr val="153864"/>
                </a:solidFill>
                <a:latin typeface="Calibri" panose="020F0502020204030204"/>
                <a:ea typeface="Calibri" panose="020F0502020204030204"/>
                <a:cs typeface="Calibri" panose="020F0502020204030204"/>
              </a:defRPr>
            </a:defPPr>
            <a:lvl1pPr algn="l">
              <a:defRPr sz="1125" b="1">
                <a:solidFill>
                  <a:srgbClr val="153864"/>
                </a:solidFill>
                <a:latin typeface="Calibri" panose="020F0502020204030204"/>
                <a:ea typeface="Calibri" panose="020F0502020204030204"/>
                <a:cs typeface="Calibri" panose="020F0502020204030204"/>
              </a:defRPr>
            </a:lvl1pPr>
            <a:lvl2pPr algn="l">
              <a:defRPr sz="1125" b="1">
                <a:solidFill>
                  <a:srgbClr val="153864"/>
                </a:solidFill>
                <a:latin typeface="Calibri" panose="020F0502020204030204"/>
                <a:ea typeface="Calibri" panose="020F0502020204030204"/>
                <a:cs typeface="Calibri" panose="020F0502020204030204"/>
              </a:defRPr>
            </a:lvl2pPr>
            <a:lvl3pPr algn="l">
              <a:defRPr sz="1125" b="1">
                <a:solidFill>
                  <a:srgbClr val="153864"/>
                </a:solidFill>
                <a:latin typeface="Calibri" panose="020F0502020204030204"/>
                <a:ea typeface="Calibri" panose="020F0502020204030204"/>
                <a:cs typeface="Calibri" panose="020F0502020204030204"/>
              </a:defRPr>
            </a:lvl3pPr>
            <a:lvl4pPr algn="l">
              <a:defRPr sz="1125" b="1">
                <a:solidFill>
                  <a:srgbClr val="153864"/>
                </a:solidFill>
                <a:latin typeface="Calibri" panose="020F0502020204030204"/>
                <a:ea typeface="Calibri" panose="020F0502020204030204"/>
                <a:cs typeface="Calibri" panose="020F0502020204030204"/>
              </a:defRPr>
            </a:lvl4pPr>
            <a:lvl5pPr algn="l">
              <a:defRPr sz="1125" b="1">
                <a:solidFill>
                  <a:srgbClr val="153864"/>
                </a:solidFill>
                <a:latin typeface="Calibri" panose="020F0502020204030204"/>
                <a:ea typeface="Calibri" panose="020F0502020204030204"/>
                <a:cs typeface="Calibri" panose="020F0502020204030204"/>
              </a:defRPr>
            </a:lvl5pPr>
            <a:lvl6pPr algn="l">
              <a:defRPr sz="1125" b="1">
                <a:solidFill>
                  <a:srgbClr val="153864"/>
                </a:solidFill>
                <a:latin typeface="Calibri" panose="020F0502020204030204"/>
                <a:ea typeface="Calibri" panose="020F0502020204030204"/>
                <a:cs typeface="Calibri" panose="020F0502020204030204"/>
              </a:defRPr>
            </a:lvl6pPr>
            <a:lvl7pPr algn="l">
              <a:defRPr sz="1125" b="1">
                <a:solidFill>
                  <a:srgbClr val="153864"/>
                </a:solidFill>
                <a:latin typeface="Calibri" panose="020F0502020204030204"/>
                <a:ea typeface="Calibri" panose="020F0502020204030204"/>
                <a:cs typeface="Calibri" panose="020F0502020204030204"/>
              </a:defRPr>
            </a:lvl7pPr>
            <a:lvl8pPr algn="l">
              <a:defRPr sz="1125" b="1">
                <a:solidFill>
                  <a:srgbClr val="153864"/>
                </a:solidFill>
                <a:latin typeface="Calibri" panose="020F0502020204030204"/>
                <a:ea typeface="Calibri" panose="020F0502020204030204"/>
                <a:cs typeface="Calibri" panose="020F0502020204030204"/>
              </a:defRPr>
            </a:lvl8pPr>
            <a:lvl9pPr algn="l">
              <a:defRPr sz="1125" b="1">
                <a:solidFill>
                  <a:srgbClr val="153864"/>
                </a:solidFill>
                <a:latin typeface="Calibri" panose="020F0502020204030204"/>
                <a:ea typeface="Calibri" panose="020F0502020204030204"/>
                <a:cs typeface="Calibri" panose="020F0502020204030204"/>
              </a:defRPr>
            </a:lvl9pPr>
          </a:lstStyle>
          <a:p>
            <a:pPr algn="l">
              <a:defRPr sz="1125" b="1">
                <a:solidFill>
                  <a:srgbClr val="153864"/>
                </a:solidFill>
                <a:latin typeface="Calibri" panose="020F0502020204030204"/>
                <a:ea typeface="Calibri" panose="020F0502020204030204"/>
                <a:cs typeface="Calibri" panose="020F0502020204030204"/>
              </a:defRPr>
            </a:pPr>
            <a:r>
              <a:rPr sz="1125" b="1">
                <a:solidFill>
                  <a:srgbClr val="153864"/>
                </a:solidFill>
                <a:latin typeface="Calibri" panose="020F0502020204030204"/>
                <a:ea typeface="Calibri" panose="020F0502020204030204"/>
                <a:cs typeface="Calibri" panose="020F0502020204030204"/>
              </a:rPr>
              <a:t>FICTIONAL CASE</a:t>
            </a:r>
            <a:endParaRPr sz="1125" b="1">
              <a:solidFill>
                <a:srgbClr val="153864"/>
              </a:solidFill>
              <a:latin typeface="Calibri" panose="020F0502020204030204"/>
              <a:ea typeface="Calibri" panose="020F0502020204030204"/>
              <a:cs typeface="Calibri" panose="020F0502020204030204"/>
            </a:endParaRPr>
          </a:p>
        </p:txBody>
      </p:sp>
      <p:sp>
        <p:nvSpPr>
          <p:cNvPr id="7" name="case-text"/>
          <p:cNvSpPr>
            <a:spLocks noGrp="1"/>
          </p:cNvSpPr>
          <p:nvPr/>
        </p:nvSpPr>
        <p:spPr>
          <a:xfrm>
            <a:off x="723900" y="1304925"/>
            <a:ext cx="10648950" cy="714375"/>
          </a:xfrm>
          <a:prstGeom prst="rect">
            <a:avLst/>
          </a:prstGeom>
          <a:noFill/>
          <a:ln w="0">
            <a:noFill/>
            <a:prstDash val="solid"/>
          </a:ln>
        </p:spPr>
        <p:txBody>
          <a:bodyPr anchor="ctr"/>
          <a:lstStyle>
            <a:defPPr algn="l">
              <a:defRPr sz="1500" b="0">
                <a:solidFill>
                  <a:srgbClr val="111827"/>
                </a:solidFill>
                <a:latin typeface="Calibri" panose="020F0502020204030204"/>
                <a:ea typeface="Calibri" panose="020F0502020204030204"/>
                <a:cs typeface="Calibri" panose="020F0502020204030204"/>
              </a:defRPr>
            </a:defPPr>
            <a:lvl1pPr algn="l">
              <a:defRPr sz="1500" b="0">
                <a:solidFill>
                  <a:srgbClr val="111827"/>
                </a:solidFill>
                <a:latin typeface="Calibri" panose="020F0502020204030204"/>
                <a:ea typeface="Calibri" panose="020F0502020204030204"/>
                <a:cs typeface="Calibri" panose="020F0502020204030204"/>
              </a:defRPr>
            </a:lvl1pPr>
            <a:lvl2pPr algn="l">
              <a:defRPr sz="1500" b="0">
                <a:solidFill>
                  <a:srgbClr val="111827"/>
                </a:solidFill>
                <a:latin typeface="Calibri" panose="020F0502020204030204"/>
                <a:ea typeface="Calibri" panose="020F0502020204030204"/>
                <a:cs typeface="Calibri" panose="020F0502020204030204"/>
              </a:defRPr>
            </a:lvl2pPr>
            <a:lvl3pPr algn="l">
              <a:defRPr sz="1500" b="0">
                <a:solidFill>
                  <a:srgbClr val="111827"/>
                </a:solidFill>
                <a:latin typeface="Calibri" panose="020F0502020204030204"/>
                <a:ea typeface="Calibri" panose="020F0502020204030204"/>
                <a:cs typeface="Calibri" panose="020F0502020204030204"/>
              </a:defRPr>
            </a:lvl3pPr>
            <a:lvl4pPr algn="l">
              <a:defRPr sz="1500" b="0">
                <a:solidFill>
                  <a:srgbClr val="111827"/>
                </a:solidFill>
                <a:latin typeface="Calibri" panose="020F0502020204030204"/>
                <a:ea typeface="Calibri" panose="020F0502020204030204"/>
                <a:cs typeface="Calibri" panose="020F0502020204030204"/>
              </a:defRPr>
            </a:lvl4pPr>
            <a:lvl5pPr algn="l">
              <a:defRPr sz="1500" b="0">
                <a:solidFill>
                  <a:srgbClr val="111827"/>
                </a:solidFill>
                <a:latin typeface="Calibri" panose="020F0502020204030204"/>
                <a:ea typeface="Calibri" panose="020F0502020204030204"/>
                <a:cs typeface="Calibri" panose="020F0502020204030204"/>
              </a:defRPr>
            </a:lvl5pPr>
            <a:lvl6pPr algn="l">
              <a:defRPr sz="1500" b="0">
                <a:solidFill>
                  <a:srgbClr val="111827"/>
                </a:solidFill>
                <a:latin typeface="Calibri" panose="020F0502020204030204"/>
                <a:ea typeface="Calibri" panose="020F0502020204030204"/>
                <a:cs typeface="Calibri" panose="020F0502020204030204"/>
              </a:defRPr>
            </a:lvl6pPr>
            <a:lvl7pPr algn="l">
              <a:defRPr sz="1500" b="0">
                <a:solidFill>
                  <a:srgbClr val="111827"/>
                </a:solidFill>
                <a:latin typeface="Calibri" panose="020F0502020204030204"/>
                <a:ea typeface="Calibri" panose="020F0502020204030204"/>
                <a:cs typeface="Calibri" panose="020F0502020204030204"/>
              </a:defRPr>
            </a:lvl7pPr>
            <a:lvl8pPr algn="l">
              <a:defRPr sz="1500" b="0">
                <a:solidFill>
                  <a:srgbClr val="111827"/>
                </a:solidFill>
                <a:latin typeface="Calibri" panose="020F0502020204030204"/>
                <a:ea typeface="Calibri" panose="020F0502020204030204"/>
                <a:cs typeface="Calibri" panose="020F0502020204030204"/>
              </a:defRPr>
            </a:lvl8pPr>
            <a:lvl9pPr algn="l">
              <a:defRPr sz="1500" b="0">
                <a:solidFill>
                  <a:srgbClr val="111827"/>
                </a:solidFill>
                <a:latin typeface="Calibri" panose="020F0502020204030204"/>
                <a:ea typeface="Calibri" panose="020F0502020204030204"/>
                <a:cs typeface="Calibri" panose="020F0502020204030204"/>
              </a:defRPr>
            </a:lvl9pPr>
          </a:lstStyle>
          <a:p>
            <a:pPr algn="l">
              <a:defRPr sz="1500" b="0">
                <a:solidFill>
                  <a:srgbClr val="111827"/>
                </a:solidFill>
                <a:latin typeface="Calibri" panose="020F0502020204030204"/>
                <a:ea typeface="Calibri" panose="020F0502020204030204"/>
                <a:cs typeface="Calibri" panose="020F0502020204030204"/>
              </a:defRPr>
            </a:pPr>
            <a:r>
              <a:rPr sz="1500" b="0">
                <a:solidFill>
                  <a:srgbClr val="111827"/>
                </a:solidFill>
                <a:latin typeface="Calibri" panose="020F0502020204030204"/>
                <a:ea typeface="Calibri" panose="020F0502020204030204"/>
                <a:cs typeface="Calibri" panose="020F0502020204030204"/>
              </a:rPr>
              <a:t>GreenBite gives store managers a weekly bonus for meeting an add-on sales target. Staff say supervisors warn that missed targets could mean fewer shifts. Some customers receive a paid delivery upgrade they did not request.</a:t>
            </a:r>
            <a:endParaRPr sz="1500" b="0">
              <a:solidFill>
                <a:srgbClr val="111827"/>
              </a:solidFill>
              <a:latin typeface="Calibri" panose="020F0502020204030204"/>
              <a:ea typeface="Calibri" panose="020F0502020204030204"/>
              <a:cs typeface="Calibri" panose="020F0502020204030204"/>
            </a:endParaRPr>
          </a:p>
        </p:txBody>
      </p:sp>
      <p:sp>
        <p:nvSpPr>
          <p:cNvPr id="8" name="task-heading"/>
          <p:cNvSpPr>
            <a:spLocks noGrp="1"/>
          </p:cNvSpPr>
          <p:nvPr/>
        </p:nvSpPr>
        <p:spPr>
          <a:xfrm>
            <a:off x="723900" y="2276475"/>
            <a:ext cx="10668000" cy="314325"/>
          </a:xfrm>
          <a:prstGeom prst="rect">
            <a:avLst/>
          </a:prstGeom>
          <a:noFill/>
          <a:ln w="0">
            <a:noFill/>
            <a:prstDash val="solid"/>
          </a:ln>
        </p:spPr>
        <p:txBody>
          <a:bodyPr anchor="ctr"/>
          <a:lstStyle>
            <a:defPPr algn="l">
              <a:defRPr sz="1650" b="1">
                <a:solidFill>
                  <a:srgbClr val="153864"/>
                </a:solidFill>
                <a:latin typeface="Calibri" panose="020F0502020204030204"/>
                <a:ea typeface="Calibri" panose="020F0502020204030204"/>
                <a:cs typeface="Calibri" panose="020F0502020204030204"/>
              </a:defRPr>
            </a:defPPr>
            <a:lvl1pPr algn="l">
              <a:defRPr sz="1650" b="1">
                <a:solidFill>
                  <a:srgbClr val="153864"/>
                </a:solidFill>
                <a:latin typeface="Calibri" panose="020F0502020204030204"/>
                <a:ea typeface="Calibri" panose="020F0502020204030204"/>
                <a:cs typeface="Calibri" panose="020F0502020204030204"/>
              </a:defRPr>
            </a:lvl1pPr>
            <a:lvl2pPr algn="l">
              <a:defRPr sz="1650" b="1">
                <a:solidFill>
                  <a:srgbClr val="153864"/>
                </a:solidFill>
                <a:latin typeface="Calibri" panose="020F0502020204030204"/>
                <a:ea typeface="Calibri" panose="020F0502020204030204"/>
                <a:cs typeface="Calibri" panose="020F0502020204030204"/>
              </a:defRPr>
            </a:lvl2pPr>
            <a:lvl3pPr algn="l">
              <a:defRPr sz="1650" b="1">
                <a:solidFill>
                  <a:srgbClr val="153864"/>
                </a:solidFill>
                <a:latin typeface="Calibri" panose="020F0502020204030204"/>
                <a:ea typeface="Calibri" panose="020F0502020204030204"/>
                <a:cs typeface="Calibri" panose="020F0502020204030204"/>
              </a:defRPr>
            </a:lvl3pPr>
            <a:lvl4pPr algn="l">
              <a:defRPr sz="1650" b="1">
                <a:solidFill>
                  <a:srgbClr val="153864"/>
                </a:solidFill>
                <a:latin typeface="Calibri" panose="020F0502020204030204"/>
                <a:ea typeface="Calibri" panose="020F0502020204030204"/>
                <a:cs typeface="Calibri" panose="020F0502020204030204"/>
              </a:defRPr>
            </a:lvl4pPr>
            <a:lvl5pPr algn="l">
              <a:defRPr sz="1650" b="1">
                <a:solidFill>
                  <a:srgbClr val="153864"/>
                </a:solidFill>
                <a:latin typeface="Calibri" panose="020F0502020204030204"/>
                <a:ea typeface="Calibri" panose="020F0502020204030204"/>
                <a:cs typeface="Calibri" panose="020F0502020204030204"/>
              </a:defRPr>
            </a:lvl5pPr>
            <a:lvl6pPr algn="l">
              <a:defRPr sz="1650" b="1">
                <a:solidFill>
                  <a:srgbClr val="153864"/>
                </a:solidFill>
                <a:latin typeface="Calibri" panose="020F0502020204030204"/>
                <a:ea typeface="Calibri" panose="020F0502020204030204"/>
                <a:cs typeface="Calibri" panose="020F0502020204030204"/>
              </a:defRPr>
            </a:lvl6pPr>
            <a:lvl7pPr algn="l">
              <a:defRPr sz="1650" b="1">
                <a:solidFill>
                  <a:srgbClr val="153864"/>
                </a:solidFill>
                <a:latin typeface="Calibri" panose="020F0502020204030204"/>
                <a:ea typeface="Calibri" panose="020F0502020204030204"/>
                <a:cs typeface="Calibri" panose="020F0502020204030204"/>
              </a:defRPr>
            </a:lvl7pPr>
            <a:lvl8pPr algn="l">
              <a:defRPr sz="1650" b="1">
                <a:solidFill>
                  <a:srgbClr val="153864"/>
                </a:solidFill>
                <a:latin typeface="Calibri" panose="020F0502020204030204"/>
                <a:ea typeface="Calibri" panose="020F0502020204030204"/>
                <a:cs typeface="Calibri" panose="020F0502020204030204"/>
              </a:defRPr>
            </a:lvl8pPr>
            <a:lvl9pPr algn="l">
              <a:defRPr sz="1650" b="1">
                <a:solidFill>
                  <a:srgbClr val="153864"/>
                </a:solidFill>
                <a:latin typeface="Calibri" panose="020F0502020204030204"/>
                <a:ea typeface="Calibri" panose="020F0502020204030204"/>
                <a:cs typeface="Calibri" panose="020F0502020204030204"/>
              </a:defRPr>
            </a:lvl9pPr>
          </a:lstStyle>
          <a:p>
            <a:pPr algn="l">
              <a:defRPr sz="1650" b="1">
                <a:solidFill>
                  <a:srgbClr val="153864"/>
                </a:solidFill>
                <a:latin typeface="Calibri" panose="020F0502020204030204"/>
                <a:ea typeface="Calibri" panose="020F0502020204030204"/>
                <a:cs typeface="Calibri" panose="020F0502020204030204"/>
              </a:defRPr>
            </a:pPr>
            <a:r>
              <a:rPr sz="1650" b="1">
                <a:solidFill>
                  <a:srgbClr val="153864"/>
                </a:solidFill>
                <a:latin typeface="Calibri" panose="020F0502020204030204"/>
                <a:ea typeface="Calibri" panose="020F0502020204030204"/>
                <a:cs typeface="Calibri" panose="020F0502020204030204"/>
              </a:rPr>
              <a:t>In pairs, take 2 minutes to answer:</a:t>
            </a:r>
            <a:endParaRPr sz="1650" b="1">
              <a:solidFill>
                <a:srgbClr val="153864"/>
              </a:solidFill>
              <a:latin typeface="Calibri" panose="020F0502020204030204"/>
              <a:ea typeface="Calibri" panose="020F0502020204030204"/>
              <a:cs typeface="Calibri" panose="020F0502020204030204"/>
            </a:endParaRPr>
          </a:p>
        </p:txBody>
      </p:sp>
      <p:sp>
        <p:nvSpPr>
          <p:cNvPr id="9" name="question-1"/>
          <p:cNvSpPr>
            <a:spLocks noGrp="1"/>
          </p:cNvSpPr>
          <p:nvPr/>
        </p:nvSpPr>
        <p:spPr>
          <a:xfrm>
            <a:off x="781050" y="2686050"/>
            <a:ext cx="10629900" cy="400050"/>
          </a:xfrm>
          <a:prstGeom prst="rect">
            <a:avLst/>
          </a:prstGeom>
          <a:noFill/>
          <a:ln w="0">
            <a:noFill/>
            <a:prstDash val="solid"/>
          </a:ln>
        </p:spPr>
        <p:txBody>
          <a:bodyPr anchor="ctr"/>
          <a:lstStyle>
            <a:defPPr algn="l">
              <a:defRPr sz="1500" b="0">
                <a:solidFill>
                  <a:srgbClr val="111827"/>
                </a:solidFill>
                <a:latin typeface="Calibri" panose="020F0502020204030204"/>
                <a:ea typeface="Calibri" panose="020F0502020204030204"/>
                <a:cs typeface="Calibri" panose="020F0502020204030204"/>
              </a:defRPr>
            </a:defPPr>
            <a:lvl1pPr algn="l">
              <a:defRPr sz="1500" b="0">
                <a:solidFill>
                  <a:srgbClr val="111827"/>
                </a:solidFill>
                <a:latin typeface="Calibri" panose="020F0502020204030204"/>
                <a:ea typeface="Calibri" panose="020F0502020204030204"/>
                <a:cs typeface="Calibri" panose="020F0502020204030204"/>
              </a:defRPr>
            </a:lvl1pPr>
            <a:lvl2pPr algn="l">
              <a:defRPr sz="1500" b="0">
                <a:solidFill>
                  <a:srgbClr val="111827"/>
                </a:solidFill>
                <a:latin typeface="Calibri" panose="020F0502020204030204"/>
                <a:ea typeface="Calibri" panose="020F0502020204030204"/>
                <a:cs typeface="Calibri" panose="020F0502020204030204"/>
              </a:defRPr>
            </a:lvl2pPr>
            <a:lvl3pPr algn="l">
              <a:defRPr sz="1500" b="0">
                <a:solidFill>
                  <a:srgbClr val="111827"/>
                </a:solidFill>
                <a:latin typeface="Calibri" panose="020F0502020204030204"/>
                <a:ea typeface="Calibri" panose="020F0502020204030204"/>
                <a:cs typeface="Calibri" panose="020F0502020204030204"/>
              </a:defRPr>
            </a:lvl3pPr>
            <a:lvl4pPr algn="l">
              <a:defRPr sz="1500" b="0">
                <a:solidFill>
                  <a:srgbClr val="111827"/>
                </a:solidFill>
                <a:latin typeface="Calibri" panose="020F0502020204030204"/>
                <a:ea typeface="Calibri" panose="020F0502020204030204"/>
                <a:cs typeface="Calibri" panose="020F0502020204030204"/>
              </a:defRPr>
            </a:lvl4pPr>
            <a:lvl5pPr algn="l">
              <a:defRPr sz="1500" b="0">
                <a:solidFill>
                  <a:srgbClr val="111827"/>
                </a:solidFill>
                <a:latin typeface="Calibri" panose="020F0502020204030204"/>
                <a:ea typeface="Calibri" panose="020F0502020204030204"/>
                <a:cs typeface="Calibri" panose="020F0502020204030204"/>
              </a:defRPr>
            </a:lvl5pPr>
            <a:lvl6pPr algn="l">
              <a:defRPr sz="1500" b="0">
                <a:solidFill>
                  <a:srgbClr val="111827"/>
                </a:solidFill>
                <a:latin typeface="Calibri" panose="020F0502020204030204"/>
                <a:ea typeface="Calibri" panose="020F0502020204030204"/>
                <a:cs typeface="Calibri" panose="020F0502020204030204"/>
              </a:defRPr>
            </a:lvl6pPr>
            <a:lvl7pPr algn="l">
              <a:defRPr sz="1500" b="0">
                <a:solidFill>
                  <a:srgbClr val="111827"/>
                </a:solidFill>
                <a:latin typeface="Calibri" panose="020F0502020204030204"/>
                <a:ea typeface="Calibri" panose="020F0502020204030204"/>
                <a:cs typeface="Calibri" panose="020F0502020204030204"/>
              </a:defRPr>
            </a:lvl7pPr>
            <a:lvl8pPr algn="l">
              <a:defRPr sz="1500" b="0">
                <a:solidFill>
                  <a:srgbClr val="111827"/>
                </a:solidFill>
                <a:latin typeface="Calibri" panose="020F0502020204030204"/>
                <a:ea typeface="Calibri" panose="020F0502020204030204"/>
                <a:cs typeface="Calibri" panose="020F0502020204030204"/>
              </a:defRPr>
            </a:lvl8pPr>
            <a:lvl9pPr algn="l">
              <a:defRPr sz="1500" b="0">
                <a:solidFill>
                  <a:srgbClr val="111827"/>
                </a:solidFill>
                <a:latin typeface="Calibri" panose="020F0502020204030204"/>
                <a:ea typeface="Calibri" panose="020F0502020204030204"/>
                <a:cs typeface="Calibri" panose="020F0502020204030204"/>
              </a:defRPr>
            </a:lvl9pPr>
          </a:lstStyle>
          <a:p>
            <a:pPr algn="l">
              <a:defRPr sz="1500" b="0">
                <a:solidFill>
                  <a:srgbClr val="111827"/>
                </a:solidFill>
                <a:latin typeface="Calibri" panose="020F0502020204030204"/>
                <a:ea typeface="Calibri" panose="020F0502020204030204"/>
                <a:cs typeface="Calibri" panose="020F0502020204030204"/>
              </a:defRPr>
            </a:pPr>
            <a:r>
              <a:rPr sz="1500" b="0">
                <a:solidFill>
                  <a:srgbClr val="111827"/>
                </a:solidFill>
                <a:latin typeface="Calibri" panose="020F0502020204030204"/>
                <a:ea typeface="Calibri" panose="020F0502020204030204"/>
                <a:cs typeface="Calibri" panose="020F0502020204030204"/>
              </a:rPr>
              <a:t>1. What internal factor might influence staff decisions?</a:t>
            </a:r>
            <a:endParaRPr sz="1500" b="0">
              <a:solidFill>
                <a:srgbClr val="111827"/>
              </a:solidFill>
              <a:latin typeface="Calibri" panose="020F0502020204030204"/>
              <a:ea typeface="Calibri" panose="020F0502020204030204"/>
              <a:cs typeface="Calibri" panose="020F0502020204030204"/>
            </a:endParaRPr>
          </a:p>
        </p:txBody>
      </p:sp>
      <p:sp>
        <p:nvSpPr>
          <p:cNvPr id="10" name="question-2"/>
          <p:cNvSpPr>
            <a:spLocks noGrp="1"/>
          </p:cNvSpPr>
          <p:nvPr/>
        </p:nvSpPr>
        <p:spPr>
          <a:xfrm>
            <a:off x="781050" y="3133725"/>
            <a:ext cx="10629900" cy="400050"/>
          </a:xfrm>
          <a:prstGeom prst="rect">
            <a:avLst/>
          </a:prstGeom>
          <a:noFill/>
          <a:ln w="0">
            <a:noFill/>
            <a:prstDash val="solid"/>
          </a:ln>
        </p:spPr>
        <p:txBody>
          <a:bodyPr anchor="ctr"/>
          <a:lstStyle>
            <a:defPPr algn="l">
              <a:defRPr sz="1500" b="0">
                <a:solidFill>
                  <a:srgbClr val="111827"/>
                </a:solidFill>
                <a:latin typeface="Calibri" panose="020F0502020204030204"/>
                <a:ea typeface="Calibri" panose="020F0502020204030204"/>
                <a:cs typeface="Calibri" panose="020F0502020204030204"/>
              </a:defRPr>
            </a:defPPr>
            <a:lvl1pPr algn="l">
              <a:defRPr sz="1500" b="0">
                <a:solidFill>
                  <a:srgbClr val="111827"/>
                </a:solidFill>
                <a:latin typeface="Calibri" panose="020F0502020204030204"/>
                <a:ea typeface="Calibri" panose="020F0502020204030204"/>
                <a:cs typeface="Calibri" panose="020F0502020204030204"/>
              </a:defRPr>
            </a:lvl1pPr>
            <a:lvl2pPr algn="l">
              <a:defRPr sz="1500" b="0">
                <a:solidFill>
                  <a:srgbClr val="111827"/>
                </a:solidFill>
                <a:latin typeface="Calibri" panose="020F0502020204030204"/>
                <a:ea typeface="Calibri" panose="020F0502020204030204"/>
                <a:cs typeface="Calibri" panose="020F0502020204030204"/>
              </a:defRPr>
            </a:lvl2pPr>
            <a:lvl3pPr algn="l">
              <a:defRPr sz="1500" b="0">
                <a:solidFill>
                  <a:srgbClr val="111827"/>
                </a:solidFill>
                <a:latin typeface="Calibri" panose="020F0502020204030204"/>
                <a:ea typeface="Calibri" panose="020F0502020204030204"/>
                <a:cs typeface="Calibri" panose="020F0502020204030204"/>
              </a:defRPr>
            </a:lvl3pPr>
            <a:lvl4pPr algn="l">
              <a:defRPr sz="1500" b="0">
                <a:solidFill>
                  <a:srgbClr val="111827"/>
                </a:solidFill>
                <a:latin typeface="Calibri" panose="020F0502020204030204"/>
                <a:ea typeface="Calibri" panose="020F0502020204030204"/>
                <a:cs typeface="Calibri" panose="020F0502020204030204"/>
              </a:defRPr>
            </a:lvl4pPr>
            <a:lvl5pPr algn="l">
              <a:defRPr sz="1500" b="0">
                <a:solidFill>
                  <a:srgbClr val="111827"/>
                </a:solidFill>
                <a:latin typeface="Calibri" panose="020F0502020204030204"/>
                <a:ea typeface="Calibri" panose="020F0502020204030204"/>
                <a:cs typeface="Calibri" panose="020F0502020204030204"/>
              </a:defRPr>
            </a:lvl5pPr>
            <a:lvl6pPr algn="l">
              <a:defRPr sz="1500" b="0">
                <a:solidFill>
                  <a:srgbClr val="111827"/>
                </a:solidFill>
                <a:latin typeface="Calibri" panose="020F0502020204030204"/>
                <a:ea typeface="Calibri" panose="020F0502020204030204"/>
                <a:cs typeface="Calibri" panose="020F0502020204030204"/>
              </a:defRPr>
            </a:lvl6pPr>
            <a:lvl7pPr algn="l">
              <a:defRPr sz="1500" b="0">
                <a:solidFill>
                  <a:srgbClr val="111827"/>
                </a:solidFill>
                <a:latin typeface="Calibri" panose="020F0502020204030204"/>
                <a:ea typeface="Calibri" panose="020F0502020204030204"/>
                <a:cs typeface="Calibri" panose="020F0502020204030204"/>
              </a:defRPr>
            </a:lvl7pPr>
            <a:lvl8pPr algn="l">
              <a:defRPr sz="1500" b="0">
                <a:solidFill>
                  <a:srgbClr val="111827"/>
                </a:solidFill>
                <a:latin typeface="Calibri" panose="020F0502020204030204"/>
                <a:ea typeface="Calibri" panose="020F0502020204030204"/>
                <a:cs typeface="Calibri" panose="020F0502020204030204"/>
              </a:defRPr>
            </a:lvl8pPr>
            <a:lvl9pPr algn="l">
              <a:defRPr sz="1500" b="0">
                <a:solidFill>
                  <a:srgbClr val="111827"/>
                </a:solidFill>
                <a:latin typeface="Calibri" panose="020F0502020204030204"/>
                <a:ea typeface="Calibri" panose="020F0502020204030204"/>
                <a:cs typeface="Calibri" panose="020F0502020204030204"/>
              </a:defRPr>
            </a:lvl9pPr>
          </a:lstStyle>
          <a:p>
            <a:pPr algn="l">
              <a:defRPr sz="1500" b="0">
                <a:solidFill>
                  <a:srgbClr val="111827"/>
                </a:solidFill>
                <a:latin typeface="Calibri" panose="020F0502020204030204"/>
                <a:ea typeface="Calibri" panose="020F0502020204030204"/>
                <a:cs typeface="Calibri" panose="020F0502020204030204"/>
              </a:defRPr>
            </a:pPr>
            <a:r>
              <a:rPr sz="1500" b="0">
                <a:solidFill>
                  <a:srgbClr val="111827"/>
                </a:solidFill>
                <a:latin typeface="Calibri" panose="020F0502020204030204"/>
                <a:ea typeface="Calibri" panose="020F0502020204030204"/>
                <a:cs typeface="Calibri" panose="020F0502020204030204"/>
              </a:rPr>
              <a:t>2. Which details in the case are evidence, and which are claims to check?</a:t>
            </a:r>
            <a:endParaRPr sz="1500" b="0">
              <a:solidFill>
                <a:srgbClr val="111827"/>
              </a:solidFill>
              <a:latin typeface="Calibri" panose="020F0502020204030204"/>
              <a:ea typeface="Calibri" panose="020F0502020204030204"/>
              <a:cs typeface="Calibri" panose="020F0502020204030204"/>
            </a:endParaRPr>
          </a:p>
        </p:txBody>
      </p:sp>
      <p:sp>
        <p:nvSpPr>
          <p:cNvPr id="11" name="question-3"/>
          <p:cNvSpPr>
            <a:spLocks noGrp="1"/>
          </p:cNvSpPr>
          <p:nvPr/>
        </p:nvSpPr>
        <p:spPr>
          <a:xfrm>
            <a:off x="781050" y="3581400"/>
            <a:ext cx="10629900" cy="400050"/>
          </a:xfrm>
          <a:prstGeom prst="rect">
            <a:avLst/>
          </a:prstGeom>
          <a:noFill/>
          <a:ln w="0">
            <a:noFill/>
            <a:prstDash val="solid"/>
          </a:ln>
        </p:spPr>
        <p:txBody>
          <a:bodyPr anchor="ctr"/>
          <a:lstStyle>
            <a:defPPr algn="l">
              <a:defRPr sz="1500" b="0">
                <a:solidFill>
                  <a:srgbClr val="111827"/>
                </a:solidFill>
                <a:latin typeface="Calibri" panose="020F0502020204030204"/>
                <a:ea typeface="Calibri" panose="020F0502020204030204"/>
                <a:cs typeface="Calibri" panose="020F0502020204030204"/>
              </a:defRPr>
            </a:defPPr>
            <a:lvl1pPr algn="l">
              <a:defRPr sz="1500" b="0">
                <a:solidFill>
                  <a:srgbClr val="111827"/>
                </a:solidFill>
                <a:latin typeface="Calibri" panose="020F0502020204030204"/>
                <a:ea typeface="Calibri" panose="020F0502020204030204"/>
                <a:cs typeface="Calibri" panose="020F0502020204030204"/>
              </a:defRPr>
            </a:lvl1pPr>
            <a:lvl2pPr algn="l">
              <a:defRPr sz="1500" b="0">
                <a:solidFill>
                  <a:srgbClr val="111827"/>
                </a:solidFill>
                <a:latin typeface="Calibri" panose="020F0502020204030204"/>
                <a:ea typeface="Calibri" panose="020F0502020204030204"/>
                <a:cs typeface="Calibri" panose="020F0502020204030204"/>
              </a:defRPr>
            </a:lvl2pPr>
            <a:lvl3pPr algn="l">
              <a:defRPr sz="1500" b="0">
                <a:solidFill>
                  <a:srgbClr val="111827"/>
                </a:solidFill>
                <a:latin typeface="Calibri" panose="020F0502020204030204"/>
                <a:ea typeface="Calibri" panose="020F0502020204030204"/>
                <a:cs typeface="Calibri" panose="020F0502020204030204"/>
              </a:defRPr>
            </a:lvl3pPr>
            <a:lvl4pPr algn="l">
              <a:defRPr sz="1500" b="0">
                <a:solidFill>
                  <a:srgbClr val="111827"/>
                </a:solidFill>
                <a:latin typeface="Calibri" panose="020F0502020204030204"/>
                <a:ea typeface="Calibri" panose="020F0502020204030204"/>
                <a:cs typeface="Calibri" panose="020F0502020204030204"/>
              </a:defRPr>
            </a:lvl4pPr>
            <a:lvl5pPr algn="l">
              <a:defRPr sz="1500" b="0">
                <a:solidFill>
                  <a:srgbClr val="111827"/>
                </a:solidFill>
                <a:latin typeface="Calibri" panose="020F0502020204030204"/>
                <a:ea typeface="Calibri" panose="020F0502020204030204"/>
                <a:cs typeface="Calibri" panose="020F0502020204030204"/>
              </a:defRPr>
            </a:lvl5pPr>
            <a:lvl6pPr algn="l">
              <a:defRPr sz="1500" b="0">
                <a:solidFill>
                  <a:srgbClr val="111827"/>
                </a:solidFill>
                <a:latin typeface="Calibri" panose="020F0502020204030204"/>
                <a:ea typeface="Calibri" panose="020F0502020204030204"/>
                <a:cs typeface="Calibri" panose="020F0502020204030204"/>
              </a:defRPr>
            </a:lvl6pPr>
            <a:lvl7pPr algn="l">
              <a:defRPr sz="1500" b="0">
                <a:solidFill>
                  <a:srgbClr val="111827"/>
                </a:solidFill>
                <a:latin typeface="Calibri" panose="020F0502020204030204"/>
                <a:ea typeface="Calibri" panose="020F0502020204030204"/>
                <a:cs typeface="Calibri" panose="020F0502020204030204"/>
              </a:defRPr>
            </a:lvl7pPr>
            <a:lvl8pPr algn="l">
              <a:defRPr sz="1500" b="0">
                <a:solidFill>
                  <a:srgbClr val="111827"/>
                </a:solidFill>
                <a:latin typeface="Calibri" panose="020F0502020204030204"/>
                <a:ea typeface="Calibri" panose="020F0502020204030204"/>
                <a:cs typeface="Calibri" panose="020F0502020204030204"/>
              </a:defRPr>
            </a:lvl8pPr>
            <a:lvl9pPr algn="l">
              <a:defRPr sz="1500" b="0">
                <a:solidFill>
                  <a:srgbClr val="111827"/>
                </a:solidFill>
                <a:latin typeface="Calibri" panose="020F0502020204030204"/>
                <a:ea typeface="Calibri" panose="020F0502020204030204"/>
                <a:cs typeface="Calibri" panose="020F0502020204030204"/>
              </a:defRPr>
            </a:lvl9pPr>
          </a:lstStyle>
          <a:p>
            <a:pPr algn="l">
              <a:defRPr sz="1500" b="0">
                <a:solidFill>
                  <a:srgbClr val="111827"/>
                </a:solidFill>
                <a:latin typeface="Calibri" panose="020F0502020204030204"/>
                <a:ea typeface="Calibri" panose="020F0502020204030204"/>
                <a:cs typeface="Calibri" panose="020F0502020204030204"/>
              </a:defRPr>
            </a:pPr>
            <a:r>
              <a:rPr sz="1500" b="0">
                <a:solidFill>
                  <a:srgbClr val="111827"/>
                </a:solidFill>
                <a:latin typeface="Calibri" panose="020F0502020204030204"/>
                <a:ea typeface="Calibri" panose="020F0502020204030204"/>
                <a:cs typeface="Calibri" panose="020F0502020204030204"/>
              </a:rPr>
              <a:t>3. Explain how the pressure could lead to an ethical dilemma.</a:t>
            </a:r>
            <a:endParaRPr sz="1500" b="0">
              <a:solidFill>
                <a:srgbClr val="111827"/>
              </a:solidFill>
              <a:latin typeface="Calibri" panose="020F0502020204030204"/>
              <a:ea typeface="Calibri" panose="020F0502020204030204"/>
              <a:cs typeface="Calibri" panose="020F0502020204030204"/>
            </a:endParaRPr>
          </a:p>
        </p:txBody>
      </p:sp>
      <p:sp>
        <p:nvSpPr>
          <p:cNvPr id="12" name="question-4"/>
          <p:cNvSpPr>
            <a:spLocks noGrp="1"/>
          </p:cNvSpPr>
          <p:nvPr/>
        </p:nvSpPr>
        <p:spPr>
          <a:xfrm>
            <a:off x="781050" y="4029075"/>
            <a:ext cx="10629900" cy="400050"/>
          </a:xfrm>
          <a:prstGeom prst="rect">
            <a:avLst/>
          </a:prstGeom>
          <a:noFill/>
          <a:ln w="0">
            <a:noFill/>
            <a:prstDash val="solid"/>
          </a:ln>
        </p:spPr>
        <p:txBody>
          <a:bodyPr anchor="ctr"/>
          <a:lstStyle>
            <a:defPPr algn="l">
              <a:defRPr sz="1500" b="0">
                <a:solidFill>
                  <a:srgbClr val="111827"/>
                </a:solidFill>
                <a:latin typeface="Calibri" panose="020F0502020204030204"/>
                <a:ea typeface="Calibri" panose="020F0502020204030204"/>
                <a:cs typeface="Calibri" panose="020F0502020204030204"/>
              </a:defRPr>
            </a:defPPr>
            <a:lvl1pPr algn="l">
              <a:defRPr sz="1500" b="0">
                <a:solidFill>
                  <a:srgbClr val="111827"/>
                </a:solidFill>
                <a:latin typeface="Calibri" panose="020F0502020204030204"/>
                <a:ea typeface="Calibri" panose="020F0502020204030204"/>
                <a:cs typeface="Calibri" panose="020F0502020204030204"/>
              </a:defRPr>
            </a:lvl1pPr>
            <a:lvl2pPr algn="l">
              <a:defRPr sz="1500" b="0">
                <a:solidFill>
                  <a:srgbClr val="111827"/>
                </a:solidFill>
                <a:latin typeface="Calibri" panose="020F0502020204030204"/>
                <a:ea typeface="Calibri" panose="020F0502020204030204"/>
                <a:cs typeface="Calibri" panose="020F0502020204030204"/>
              </a:defRPr>
            </a:lvl2pPr>
            <a:lvl3pPr algn="l">
              <a:defRPr sz="1500" b="0">
                <a:solidFill>
                  <a:srgbClr val="111827"/>
                </a:solidFill>
                <a:latin typeface="Calibri" panose="020F0502020204030204"/>
                <a:ea typeface="Calibri" panose="020F0502020204030204"/>
                <a:cs typeface="Calibri" panose="020F0502020204030204"/>
              </a:defRPr>
            </a:lvl3pPr>
            <a:lvl4pPr algn="l">
              <a:defRPr sz="1500" b="0">
                <a:solidFill>
                  <a:srgbClr val="111827"/>
                </a:solidFill>
                <a:latin typeface="Calibri" panose="020F0502020204030204"/>
                <a:ea typeface="Calibri" panose="020F0502020204030204"/>
                <a:cs typeface="Calibri" panose="020F0502020204030204"/>
              </a:defRPr>
            </a:lvl4pPr>
            <a:lvl5pPr algn="l">
              <a:defRPr sz="1500" b="0">
                <a:solidFill>
                  <a:srgbClr val="111827"/>
                </a:solidFill>
                <a:latin typeface="Calibri" panose="020F0502020204030204"/>
                <a:ea typeface="Calibri" panose="020F0502020204030204"/>
                <a:cs typeface="Calibri" panose="020F0502020204030204"/>
              </a:defRPr>
            </a:lvl5pPr>
            <a:lvl6pPr algn="l">
              <a:defRPr sz="1500" b="0">
                <a:solidFill>
                  <a:srgbClr val="111827"/>
                </a:solidFill>
                <a:latin typeface="Calibri" panose="020F0502020204030204"/>
                <a:ea typeface="Calibri" panose="020F0502020204030204"/>
                <a:cs typeface="Calibri" panose="020F0502020204030204"/>
              </a:defRPr>
            </a:lvl6pPr>
            <a:lvl7pPr algn="l">
              <a:defRPr sz="1500" b="0">
                <a:solidFill>
                  <a:srgbClr val="111827"/>
                </a:solidFill>
                <a:latin typeface="Calibri" panose="020F0502020204030204"/>
                <a:ea typeface="Calibri" panose="020F0502020204030204"/>
                <a:cs typeface="Calibri" panose="020F0502020204030204"/>
              </a:defRPr>
            </a:lvl7pPr>
            <a:lvl8pPr algn="l">
              <a:defRPr sz="1500" b="0">
                <a:solidFill>
                  <a:srgbClr val="111827"/>
                </a:solidFill>
                <a:latin typeface="Calibri" panose="020F0502020204030204"/>
                <a:ea typeface="Calibri" panose="020F0502020204030204"/>
                <a:cs typeface="Calibri" panose="020F0502020204030204"/>
              </a:defRPr>
            </a:lvl8pPr>
            <a:lvl9pPr algn="l">
              <a:defRPr sz="1500" b="0">
                <a:solidFill>
                  <a:srgbClr val="111827"/>
                </a:solidFill>
                <a:latin typeface="Calibri" panose="020F0502020204030204"/>
                <a:ea typeface="Calibri" panose="020F0502020204030204"/>
                <a:cs typeface="Calibri" panose="020F0502020204030204"/>
              </a:defRPr>
            </a:lvl9pPr>
          </a:lstStyle>
          <a:p>
            <a:pPr algn="l">
              <a:defRPr sz="1500" b="0">
                <a:solidFill>
                  <a:srgbClr val="111827"/>
                </a:solidFill>
                <a:latin typeface="Calibri" panose="020F0502020204030204"/>
                <a:ea typeface="Calibri" panose="020F0502020204030204"/>
                <a:cs typeface="Calibri" panose="020F0502020204030204"/>
              </a:defRPr>
            </a:pPr>
            <a:r>
              <a:rPr sz="1500" b="0">
                <a:solidFill>
                  <a:srgbClr val="111827"/>
                </a:solidFill>
                <a:latin typeface="Calibri" panose="020F0502020204030204"/>
                <a:ea typeface="Calibri" panose="020F0502020204030204"/>
                <a:cs typeface="Calibri" panose="020F0502020204030204"/>
              </a:rPr>
              <a:t>4. What evidence would strengthen or weaken your explanation?</a:t>
            </a:r>
            <a:endParaRPr sz="1500" b="0">
              <a:solidFill>
                <a:srgbClr val="111827"/>
              </a:solidFill>
              <a:latin typeface="Calibri" panose="020F0502020204030204"/>
              <a:ea typeface="Calibri" panose="020F0502020204030204"/>
              <a:cs typeface="Calibri" panose="020F0502020204030204"/>
            </a:endParaRPr>
          </a:p>
        </p:txBody>
      </p:sp>
      <p:sp>
        <p:nvSpPr>
          <p:cNvPr id="13" name="answer-background"/>
          <p:cNvSpPr>
            <a:spLocks noGrp="1"/>
          </p:cNvSpPr>
          <p:nvPr/>
        </p:nvSpPr>
        <p:spPr>
          <a:xfrm>
            <a:off x="533400" y="4552950"/>
            <a:ext cx="11125200" cy="1581150"/>
          </a:xfrm>
          <a:prstGeom prst="rect">
            <a:avLst/>
          </a:prstGeom>
          <a:solidFill>
            <a:srgbClr val="EEF3F8"/>
          </a:solidFill>
          <a:ln w="0">
            <a:noFill/>
            <a:prstDash val="solid"/>
          </a:ln>
        </p:spPr>
      </p:sp>
      <p:sp>
        <p:nvSpPr>
          <p:cNvPr id="14" name="check-label"/>
          <p:cNvSpPr>
            <a:spLocks noGrp="1"/>
          </p:cNvSpPr>
          <p:nvPr/>
        </p:nvSpPr>
        <p:spPr>
          <a:xfrm>
            <a:off x="723900" y="4667250"/>
            <a:ext cx="2000250" cy="209550"/>
          </a:xfrm>
          <a:prstGeom prst="rect">
            <a:avLst/>
          </a:prstGeom>
          <a:noFill/>
          <a:ln w="0">
            <a:noFill/>
            <a:prstDash val="solid"/>
          </a:ln>
        </p:spPr>
        <p:txBody>
          <a:bodyPr anchor="ctr"/>
          <a:lstStyle>
            <a:defPPr algn="l">
              <a:defRPr sz="1125" b="1">
                <a:solidFill>
                  <a:srgbClr val="153864"/>
                </a:solidFill>
                <a:latin typeface="Calibri" panose="020F0502020204030204"/>
                <a:ea typeface="Calibri" panose="020F0502020204030204"/>
                <a:cs typeface="Calibri" panose="020F0502020204030204"/>
              </a:defRPr>
            </a:defPPr>
            <a:lvl1pPr algn="l">
              <a:defRPr sz="1125" b="1">
                <a:solidFill>
                  <a:srgbClr val="153864"/>
                </a:solidFill>
                <a:latin typeface="Calibri" panose="020F0502020204030204"/>
                <a:ea typeface="Calibri" panose="020F0502020204030204"/>
                <a:cs typeface="Calibri" panose="020F0502020204030204"/>
              </a:defRPr>
            </a:lvl1pPr>
            <a:lvl2pPr algn="l">
              <a:defRPr sz="1125" b="1">
                <a:solidFill>
                  <a:srgbClr val="153864"/>
                </a:solidFill>
                <a:latin typeface="Calibri" panose="020F0502020204030204"/>
                <a:ea typeface="Calibri" panose="020F0502020204030204"/>
                <a:cs typeface="Calibri" panose="020F0502020204030204"/>
              </a:defRPr>
            </a:lvl2pPr>
            <a:lvl3pPr algn="l">
              <a:defRPr sz="1125" b="1">
                <a:solidFill>
                  <a:srgbClr val="153864"/>
                </a:solidFill>
                <a:latin typeface="Calibri" panose="020F0502020204030204"/>
                <a:ea typeface="Calibri" panose="020F0502020204030204"/>
                <a:cs typeface="Calibri" panose="020F0502020204030204"/>
              </a:defRPr>
            </a:lvl3pPr>
            <a:lvl4pPr algn="l">
              <a:defRPr sz="1125" b="1">
                <a:solidFill>
                  <a:srgbClr val="153864"/>
                </a:solidFill>
                <a:latin typeface="Calibri" panose="020F0502020204030204"/>
                <a:ea typeface="Calibri" panose="020F0502020204030204"/>
                <a:cs typeface="Calibri" panose="020F0502020204030204"/>
              </a:defRPr>
            </a:lvl4pPr>
            <a:lvl5pPr algn="l">
              <a:defRPr sz="1125" b="1">
                <a:solidFill>
                  <a:srgbClr val="153864"/>
                </a:solidFill>
                <a:latin typeface="Calibri" panose="020F0502020204030204"/>
                <a:ea typeface="Calibri" panose="020F0502020204030204"/>
                <a:cs typeface="Calibri" panose="020F0502020204030204"/>
              </a:defRPr>
            </a:lvl5pPr>
            <a:lvl6pPr algn="l">
              <a:defRPr sz="1125" b="1">
                <a:solidFill>
                  <a:srgbClr val="153864"/>
                </a:solidFill>
                <a:latin typeface="Calibri" panose="020F0502020204030204"/>
                <a:ea typeface="Calibri" panose="020F0502020204030204"/>
                <a:cs typeface="Calibri" panose="020F0502020204030204"/>
              </a:defRPr>
            </a:lvl6pPr>
            <a:lvl7pPr algn="l">
              <a:defRPr sz="1125" b="1">
                <a:solidFill>
                  <a:srgbClr val="153864"/>
                </a:solidFill>
                <a:latin typeface="Calibri" panose="020F0502020204030204"/>
                <a:ea typeface="Calibri" panose="020F0502020204030204"/>
                <a:cs typeface="Calibri" panose="020F0502020204030204"/>
              </a:defRPr>
            </a:lvl7pPr>
            <a:lvl8pPr algn="l">
              <a:defRPr sz="1125" b="1">
                <a:solidFill>
                  <a:srgbClr val="153864"/>
                </a:solidFill>
                <a:latin typeface="Calibri" panose="020F0502020204030204"/>
                <a:ea typeface="Calibri" panose="020F0502020204030204"/>
                <a:cs typeface="Calibri" panose="020F0502020204030204"/>
              </a:defRPr>
            </a:lvl8pPr>
            <a:lvl9pPr algn="l">
              <a:defRPr sz="1125" b="1">
                <a:solidFill>
                  <a:srgbClr val="153864"/>
                </a:solidFill>
                <a:latin typeface="Calibri" panose="020F0502020204030204"/>
                <a:ea typeface="Calibri" panose="020F0502020204030204"/>
                <a:cs typeface="Calibri" panose="020F0502020204030204"/>
              </a:defRPr>
            </a:lvl9pPr>
          </a:lstStyle>
          <a:p>
            <a:pPr algn="l">
              <a:defRPr sz="1125" b="1">
                <a:solidFill>
                  <a:srgbClr val="153864"/>
                </a:solidFill>
                <a:latin typeface="Calibri" panose="020F0502020204030204"/>
                <a:ea typeface="Calibri" panose="020F0502020204030204"/>
                <a:cs typeface="Calibri" panose="020F0502020204030204"/>
              </a:defRPr>
            </a:pPr>
            <a:r>
              <a:rPr sz="1125" b="1">
                <a:solidFill>
                  <a:srgbClr val="153864"/>
                </a:solidFill>
                <a:latin typeface="Calibri" panose="020F0502020204030204"/>
                <a:ea typeface="Calibri" panose="020F0502020204030204"/>
                <a:cs typeface="Calibri" panose="020F0502020204030204"/>
              </a:rPr>
              <a:t>SELF-CHECK</a:t>
            </a:r>
            <a:endParaRPr sz="1125" b="1">
              <a:solidFill>
                <a:srgbClr val="153864"/>
              </a:solidFill>
              <a:latin typeface="Calibri" panose="020F0502020204030204"/>
              <a:ea typeface="Calibri" panose="020F0502020204030204"/>
              <a:cs typeface="Calibri" panose="020F0502020204030204"/>
            </a:endParaRPr>
          </a:p>
        </p:txBody>
      </p:sp>
      <p:sp>
        <p:nvSpPr>
          <p:cNvPr id="15" name="answer-text"/>
          <p:cNvSpPr>
            <a:spLocks noGrp="1"/>
          </p:cNvSpPr>
          <p:nvPr/>
        </p:nvSpPr>
        <p:spPr>
          <a:xfrm>
            <a:off x="723900" y="4953000"/>
            <a:ext cx="10648950" cy="1028700"/>
          </a:xfrm>
          <a:prstGeom prst="rect">
            <a:avLst/>
          </a:prstGeom>
          <a:noFill/>
          <a:ln w="0">
            <a:noFill/>
            <a:prstDash val="solid"/>
          </a:ln>
        </p:spPr>
        <p:txBody>
          <a:bodyPr anchor="ctr"/>
          <a:lstStyle>
            <a:defPPr algn="l">
              <a:defRPr sz="1425" b="0">
                <a:solidFill>
                  <a:srgbClr val="111827"/>
                </a:solidFill>
                <a:latin typeface="Calibri" panose="020F0502020204030204"/>
                <a:ea typeface="Calibri" panose="020F0502020204030204"/>
                <a:cs typeface="Calibri" panose="020F0502020204030204"/>
              </a:defRPr>
            </a:defPPr>
            <a:lvl1pPr algn="l">
              <a:defRPr sz="1425" b="0">
                <a:solidFill>
                  <a:srgbClr val="111827"/>
                </a:solidFill>
                <a:latin typeface="Calibri" panose="020F0502020204030204"/>
                <a:ea typeface="Calibri" panose="020F0502020204030204"/>
                <a:cs typeface="Calibri" panose="020F0502020204030204"/>
              </a:defRPr>
            </a:lvl1pPr>
            <a:lvl2pPr algn="l">
              <a:defRPr sz="1425" b="0">
                <a:solidFill>
                  <a:srgbClr val="111827"/>
                </a:solidFill>
                <a:latin typeface="Calibri" panose="020F0502020204030204"/>
                <a:ea typeface="Calibri" panose="020F0502020204030204"/>
                <a:cs typeface="Calibri" panose="020F0502020204030204"/>
              </a:defRPr>
            </a:lvl2pPr>
            <a:lvl3pPr algn="l">
              <a:defRPr sz="1425" b="0">
                <a:solidFill>
                  <a:srgbClr val="111827"/>
                </a:solidFill>
                <a:latin typeface="Calibri" panose="020F0502020204030204"/>
                <a:ea typeface="Calibri" panose="020F0502020204030204"/>
                <a:cs typeface="Calibri" panose="020F0502020204030204"/>
              </a:defRPr>
            </a:lvl3pPr>
            <a:lvl4pPr algn="l">
              <a:defRPr sz="1425" b="0">
                <a:solidFill>
                  <a:srgbClr val="111827"/>
                </a:solidFill>
                <a:latin typeface="Calibri" panose="020F0502020204030204"/>
                <a:ea typeface="Calibri" panose="020F0502020204030204"/>
                <a:cs typeface="Calibri" panose="020F0502020204030204"/>
              </a:defRPr>
            </a:lvl4pPr>
            <a:lvl5pPr algn="l">
              <a:defRPr sz="1425" b="0">
                <a:solidFill>
                  <a:srgbClr val="111827"/>
                </a:solidFill>
                <a:latin typeface="Calibri" panose="020F0502020204030204"/>
                <a:ea typeface="Calibri" panose="020F0502020204030204"/>
                <a:cs typeface="Calibri" panose="020F0502020204030204"/>
              </a:defRPr>
            </a:lvl5pPr>
            <a:lvl6pPr algn="l">
              <a:defRPr sz="1425" b="0">
                <a:solidFill>
                  <a:srgbClr val="111827"/>
                </a:solidFill>
                <a:latin typeface="Calibri" panose="020F0502020204030204"/>
                <a:ea typeface="Calibri" panose="020F0502020204030204"/>
                <a:cs typeface="Calibri" panose="020F0502020204030204"/>
              </a:defRPr>
            </a:lvl6pPr>
            <a:lvl7pPr algn="l">
              <a:defRPr sz="1425" b="0">
                <a:solidFill>
                  <a:srgbClr val="111827"/>
                </a:solidFill>
                <a:latin typeface="Calibri" panose="020F0502020204030204"/>
                <a:ea typeface="Calibri" panose="020F0502020204030204"/>
                <a:cs typeface="Calibri" panose="020F0502020204030204"/>
              </a:defRPr>
            </a:lvl7pPr>
            <a:lvl8pPr algn="l">
              <a:defRPr sz="1425" b="0">
                <a:solidFill>
                  <a:srgbClr val="111827"/>
                </a:solidFill>
                <a:latin typeface="Calibri" panose="020F0502020204030204"/>
                <a:ea typeface="Calibri" panose="020F0502020204030204"/>
                <a:cs typeface="Calibri" panose="020F0502020204030204"/>
              </a:defRPr>
            </a:lvl8pPr>
            <a:lvl9pPr algn="l">
              <a:defRPr sz="1425" b="0">
                <a:solidFill>
                  <a:srgbClr val="111827"/>
                </a:solidFill>
                <a:latin typeface="Calibri" panose="020F0502020204030204"/>
                <a:ea typeface="Calibri" panose="020F0502020204030204"/>
                <a:cs typeface="Calibri" panose="020F0502020204030204"/>
              </a:defRPr>
            </a:lvl9pPr>
          </a:lstStyle>
          <a:p>
            <a:pPr algn="l">
              <a:defRPr sz="1425" b="0">
                <a:solidFill>
                  <a:srgbClr val="111827"/>
                </a:solidFill>
                <a:latin typeface="Calibri" panose="020F0502020204030204"/>
                <a:ea typeface="Calibri" panose="020F0502020204030204"/>
                <a:cs typeface="Calibri" panose="020F0502020204030204"/>
              </a:defRPr>
            </a:pPr>
            <a:r>
              <a:rPr sz="1425" b="1">
                <a:solidFill>
                  <a:srgbClr val="111827"/>
                </a:solidFill>
                <a:latin typeface="Calibri" panose="020F0502020204030204"/>
                <a:ea typeface="Calibri" panose="020F0502020204030204"/>
                <a:cs typeface="Calibri" panose="020F0502020204030204"/>
              </a:rPr>
              <a:t>A strong answer links the bonus and shift warning to pressure on staff, then explains how that pressure could encourage unwanted upgrades. The case gives clues, not proof. Check rota messages, sales and consent records, and staff accounts. Consider other explanations too.</a:t>
            </a:r>
            <a:endParaRPr sz="1425" b="1">
              <a:solidFill>
                <a:srgbClr val="111827"/>
              </a:solidFill>
              <a:latin typeface="Calibri" panose="020F0502020204030204"/>
              <a:ea typeface="Calibri" panose="020F0502020204030204"/>
              <a:cs typeface="Calibri" panose="020F0502020204030204"/>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p:sp>
        <p:nvSpPr>
          <p:cNvPr id="6" name="slide-title"/>
          <p:cNvSpPr>
            <a:spLocks noGrp="1"/>
          </p:cNvSpPr>
          <p:nvPr/>
        </p:nvSpPr>
        <p:spPr>
          <a:xfrm>
            <a:off x="523875" y="323850"/>
            <a:ext cx="11144250" cy="552450"/>
          </a:xfrm>
          <a:prstGeom prst="rect">
            <a:avLst/>
          </a:prstGeom>
          <a:noFill/>
          <a:ln w="0">
            <a:noFill/>
            <a:prstDash val="solid"/>
          </a:ln>
        </p:spPr>
        <p:txBody>
          <a:bodyPr wrap="square" lIns="19050" tIns="19050" rIns="19050" bIns="19050" anchor="ctr">
            <a:normAutofit/>
          </a:bodyPr>
          <a:lstStyle>
            <a:defPPr algn="ctr">
              <a:defRPr sz="2775" b="1">
                <a:solidFill>
                  <a:srgbClr val="1C3A5E"/>
                </a:solidFill>
                <a:latin typeface="Cambria" panose="02040503050406030204"/>
                <a:ea typeface="Cambria" panose="02040503050406030204"/>
                <a:cs typeface="Cambria" panose="02040503050406030204"/>
              </a:defRPr>
            </a:defPPr>
            <a:lvl1pPr algn="ctr">
              <a:defRPr sz="2775" b="1">
                <a:solidFill>
                  <a:srgbClr val="1C3A5E"/>
                </a:solidFill>
                <a:latin typeface="Cambria" panose="02040503050406030204"/>
                <a:ea typeface="Cambria" panose="02040503050406030204"/>
                <a:cs typeface="Cambria" panose="02040503050406030204"/>
              </a:defRPr>
            </a:lvl1pPr>
            <a:lvl2pPr algn="ctr">
              <a:defRPr sz="2775" b="1">
                <a:solidFill>
                  <a:srgbClr val="1C3A5E"/>
                </a:solidFill>
                <a:latin typeface="Cambria" panose="02040503050406030204"/>
                <a:ea typeface="Cambria" panose="02040503050406030204"/>
                <a:cs typeface="Cambria" panose="02040503050406030204"/>
              </a:defRPr>
            </a:lvl2pPr>
            <a:lvl3pPr algn="ctr">
              <a:defRPr sz="2775" b="1">
                <a:solidFill>
                  <a:srgbClr val="1C3A5E"/>
                </a:solidFill>
                <a:latin typeface="Cambria" panose="02040503050406030204"/>
                <a:ea typeface="Cambria" panose="02040503050406030204"/>
                <a:cs typeface="Cambria" panose="02040503050406030204"/>
              </a:defRPr>
            </a:lvl3pPr>
            <a:lvl4pPr algn="ctr">
              <a:defRPr sz="2775" b="1">
                <a:solidFill>
                  <a:srgbClr val="1C3A5E"/>
                </a:solidFill>
                <a:latin typeface="Cambria" panose="02040503050406030204"/>
                <a:ea typeface="Cambria" panose="02040503050406030204"/>
                <a:cs typeface="Cambria" panose="02040503050406030204"/>
              </a:defRPr>
            </a:lvl4pPr>
            <a:lvl5pPr algn="ctr">
              <a:defRPr sz="2775" b="1">
                <a:solidFill>
                  <a:srgbClr val="1C3A5E"/>
                </a:solidFill>
                <a:latin typeface="Cambria" panose="02040503050406030204"/>
                <a:ea typeface="Cambria" panose="02040503050406030204"/>
                <a:cs typeface="Cambria" panose="02040503050406030204"/>
              </a:defRPr>
            </a:lvl5pPr>
            <a:lvl6pPr algn="ctr">
              <a:defRPr sz="2775" b="1">
                <a:solidFill>
                  <a:srgbClr val="1C3A5E"/>
                </a:solidFill>
                <a:latin typeface="Cambria" panose="02040503050406030204"/>
                <a:ea typeface="Cambria" panose="02040503050406030204"/>
                <a:cs typeface="Cambria" panose="02040503050406030204"/>
              </a:defRPr>
            </a:lvl6pPr>
            <a:lvl7pPr algn="ctr">
              <a:defRPr sz="2775" b="1">
                <a:solidFill>
                  <a:srgbClr val="1C3A5E"/>
                </a:solidFill>
                <a:latin typeface="Cambria" panose="02040503050406030204"/>
                <a:ea typeface="Cambria" panose="02040503050406030204"/>
                <a:cs typeface="Cambria" panose="02040503050406030204"/>
              </a:defRPr>
            </a:lvl7pPr>
            <a:lvl8pPr algn="ctr">
              <a:defRPr sz="2775" b="1">
                <a:solidFill>
                  <a:srgbClr val="1C3A5E"/>
                </a:solidFill>
                <a:latin typeface="Cambria" panose="02040503050406030204"/>
                <a:ea typeface="Cambria" panose="02040503050406030204"/>
                <a:cs typeface="Cambria" panose="02040503050406030204"/>
              </a:defRPr>
            </a:lvl8pPr>
            <a:lvl9pPr algn="ctr">
              <a:defRPr sz="2775" b="1">
                <a:solidFill>
                  <a:srgbClr val="1C3A5E"/>
                </a:solidFill>
                <a:latin typeface="Cambria" panose="02040503050406030204"/>
                <a:ea typeface="Cambria" panose="02040503050406030204"/>
                <a:cs typeface="Cambria" panose="02040503050406030204"/>
              </a:defRPr>
            </a:lvl9pPr>
          </a:lstStyle>
          <a:p>
            <a:pPr algn="ctr">
              <a:defRPr sz="2775" b="1">
                <a:solidFill>
                  <a:srgbClr val="1C3A5E"/>
                </a:solidFill>
                <a:latin typeface="Cambria" panose="02040503050406030204"/>
                <a:ea typeface="Cambria" panose="02040503050406030204"/>
                <a:cs typeface="Cambria" panose="02040503050406030204"/>
              </a:defRPr>
            </a:pPr>
            <a:r>
              <a:rPr sz="2775" b="1">
                <a:solidFill>
                  <a:srgbClr val="1C3A5E"/>
                </a:solidFill>
                <a:latin typeface="Cambria" panose="02040503050406030204"/>
                <a:ea typeface="Cambria" panose="02040503050406030204"/>
                <a:cs typeface="Cambria" panose="02040503050406030204"/>
              </a:rPr>
              <a:t>Worked example: a focused Volkswagen case</a:t>
            </a:r>
            <a:endParaRPr sz="2775" b="1">
              <a:solidFill>
                <a:srgbClr val="1C3A5E"/>
              </a:solidFill>
              <a:latin typeface="Cambria" panose="02040503050406030204"/>
              <a:ea typeface="Cambria" panose="02040503050406030204"/>
              <a:cs typeface="Cambria" panose="02040503050406030204"/>
            </a:endParaRPr>
          </a:p>
        </p:txBody>
      </p:sp>
      <p:sp>
        <p:nvSpPr>
          <p:cNvPr id="2" name="content-background"/>
          <p:cNvSpPr>
            <a:spLocks noGrp="1"/>
          </p:cNvSpPr>
          <p:nvPr/>
        </p:nvSpPr>
        <p:spPr>
          <a:xfrm>
            <a:off x="533400" y="1266825"/>
            <a:ext cx="11125200" cy="4457700"/>
          </a:xfrm>
          <a:prstGeom prst="rect">
            <a:avLst/>
          </a:prstGeom>
          <a:solidFill>
            <a:srgbClr val="EEF3F8"/>
          </a:solidFill>
          <a:ln w="0">
            <a:noFill/>
            <a:prstDash val="solid"/>
          </a:ln>
        </p:spPr>
      </p:sp>
      <p:sp>
        <p:nvSpPr>
          <p:cNvPr id="3" name="slide-body"/>
          <p:cNvSpPr>
            <a:spLocks noGrp="1"/>
          </p:cNvSpPr>
          <p:nvPr/>
        </p:nvSpPr>
        <p:spPr>
          <a:xfrm>
            <a:off x="742950" y="1457325"/>
            <a:ext cx="10706100" cy="4076700"/>
          </a:xfrm>
          <a:prstGeom prst="rect">
            <a:avLst/>
          </a:prstGeom>
          <a:noFill/>
          <a:ln w="0">
            <a:noFill/>
            <a:prstDash val="solid"/>
          </a:ln>
        </p:spPr>
        <p:txBody>
          <a:bodyPr wrap="square" lIns="19050" tIns="19050" rIns="19050" bIns="19050" anchor="t">
            <a:normAutofit/>
          </a:bodyPr>
          <a:lstStyle>
            <a:defPPr algn="l">
              <a:defRPr sz="1725" b="0">
                <a:solidFill>
                  <a:srgbClr val="222222"/>
                </a:solidFill>
                <a:latin typeface="Calibri" panose="020F0502020204030204"/>
                <a:ea typeface="Calibri" panose="020F0502020204030204"/>
                <a:cs typeface="Calibri" panose="020F0502020204030204"/>
              </a:defRPr>
            </a:defPPr>
            <a:lvl1pPr algn="l">
              <a:defRPr sz="1725" b="0">
                <a:solidFill>
                  <a:srgbClr val="222222"/>
                </a:solidFill>
                <a:latin typeface="Calibri" panose="020F0502020204030204"/>
                <a:ea typeface="Calibri" panose="020F0502020204030204"/>
                <a:cs typeface="Calibri" panose="020F0502020204030204"/>
              </a:defRPr>
            </a:lvl1pPr>
            <a:lvl2pPr algn="l">
              <a:defRPr sz="1725" b="0">
                <a:solidFill>
                  <a:srgbClr val="222222"/>
                </a:solidFill>
                <a:latin typeface="Calibri" panose="020F0502020204030204"/>
                <a:ea typeface="Calibri" panose="020F0502020204030204"/>
                <a:cs typeface="Calibri" panose="020F0502020204030204"/>
              </a:defRPr>
            </a:lvl2pPr>
            <a:lvl3pPr algn="l">
              <a:defRPr sz="1725" b="0">
                <a:solidFill>
                  <a:srgbClr val="222222"/>
                </a:solidFill>
                <a:latin typeface="Calibri" panose="020F0502020204030204"/>
                <a:ea typeface="Calibri" panose="020F0502020204030204"/>
                <a:cs typeface="Calibri" panose="020F0502020204030204"/>
              </a:defRPr>
            </a:lvl3pPr>
            <a:lvl4pPr algn="l">
              <a:defRPr sz="1725" b="0">
                <a:solidFill>
                  <a:srgbClr val="222222"/>
                </a:solidFill>
                <a:latin typeface="Calibri" panose="020F0502020204030204"/>
                <a:ea typeface="Calibri" panose="020F0502020204030204"/>
                <a:cs typeface="Calibri" panose="020F0502020204030204"/>
              </a:defRPr>
            </a:lvl4pPr>
            <a:lvl5pPr algn="l">
              <a:defRPr sz="1725" b="0">
                <a:solidFill>
                  <a:srgbClr val="222222"/>
                </a:solidFill>
                <a:latin typeface="Calibri" panose="020F0502020204030204"/>
                <a:ea typeface="Calibri" panose="020F0502020204030204"/>
                <a:cs typeface="Calibri" panose="020F0502020204030204"/>
              </a:defRPr>
            </a:lvl5pPr>
            <a:lvl6pPr algn="l">
              <a:defRPr sz="1725" b="0">
                <a:solidFill>
                  <a:srgbClr val="222222"/>
                </a:solidFill>
                <a:latin typeface="Calibri" panose="020F0502020204030204"/>
                <a:ea typeface="Calibri" panose="020F0502020204030204"/>
                <a:cs typeface="Calibri" panose="020F0502020204030204"/>
              </a:defRPr>
            </a:lvl6pPr>
            <a:lvl7pPr algn="l">
              <a:defRPr sz="1725" b="0">
                <a:solidFill>
                  <a:srgbClr val="222222"/>
                </a:solidFill>
                <a:latin typeface="Calibri" panose="020F0502020204030204"/>
                <a:ea typeface="Calibri" panose="020F0502020204030204"/>
                <a:cs typeface="Calibri" panose="020F0502020204030204"/>
              </a:defRPr>
            </a:lvl7pPr>
            <a:lvl8pPr algn="l">
              <a:defRPr sz="1725" b="0">
                <a:solidFill>
                  <a:srgbClr val="222222"/>
                </a:solidFill>
                <a:latin typeface="Calibri" panose="020F0502020204030204"/>
                <a:ea typeface="Calibri" panose="020F0502020204030204"/>
                <a:cs typeface="Calibri" panose="020F0502020204030204"/>
              </a:defRPr>
            </a:lvl8pPr>
            <a:lvl9pPr algn="l">
              <a:defRPr sz="1725" b="0">
                <a:solidFill>
                  <a:srgbClr val="222222"/>
                </a:solidFill>
                <a:latin typeface="Calibri" panose="020F0502020204030204"/>
                <a:ea typeface="Calibri" panose="020F0502020204030204"/>
                <a:cs typeface="Calibri" panose="020F0502020204030204"/>
              </a:defRPr>
            </a:lvl9pPr>
          </a:lstStyle>
          <a:p>
            <a:pPr algn="l">
              <a:defRPr sz="1725" b="0">
                <a:solidFill>
                  <a:srgbClr val="222222"/>
                </a:solidFill>
                <a:latin typeface="Calibri" panose="020F0502020204030204"/>
                <a:ea typeface="Calibri" panose="020F0502020204030204"/>
                <a:cs typeface="Calibri" panose="020F0502020204030204"/>
              </a:defRPr>
            </a:pPr>
            <a:r>
              <a:rPr sz="1725" b="0">
                <a:solidFill>
                  <a:srgbClr val="222222"/>
                </a:solidFill>
                <a:latin typeface="Calibri" panose="020F0502020204030204"/>
                <a:ea typeface="Calibri" panose="020F0502020204030204"/>
                <a:cs typeface="Calibri" panose="020F0502020204030204"/>
              </a:rPr>
              <a:t>Organisation  Volkswagen</a:t>
            </a:r>
            <a:endParaRPr sz="1725" b="0">
              <a:solidFill>
                <a:srgbClr val="222222"/>
              </a:solidFill>
              <a:latin typeface="Calibri" panose="020F0502020204030204"/>
              <a:ea typeface="Calibri" panose="020F0502020204030204"/>
              <a:cs typeface="Calibri" panose="020F0502020204030204"/>
            </a:endParaRPr>
          </a:p>
          <a:p>
            <a:endParaRPr sz="1725"/>
          </a:p>
          <a:p>
            <a:pPr algn="l">
              <a:defRPr sz="1725" b="0">
                <a:solidFill>
                  <a:srgbClr val="222222"/>
                </a:solidFill>
                <a:latin typeface="Calibri" panose="020F0502020204030204"/>
                <a:ea typeface="Calibri" panose="020F0502020204030204"/>
                <a:cs typeface="Calibri" panose="020F0502020204030204"/>
              </a:defRPr>
            </a:pPr>
            <a:r>
              <a:rPr sz="1725" b="1">
                <a:solidFill>
                  <a:srgbClr val="222222"/>
                </a:solidFill>
                <a:latin typeface="Calibri" panose="020F0502020204030204"/>
                <a:ea typeface="Calibri" panose="020F0502020204030204"/>
                <a:cs typeface="Calibri" panose="020F0502020204030204"/>
              </a:rPr>
              <a:t>Event  </a:t>
            </a:r>
            <a:endParaRPr sz="1725" b="1">
              <a:solidFill>
                <a:srgbClr val="222222"/>
              </a:solidFill>
              <a:latin typeface="Calibri" panose="020F0502020204030204"/>
              <a:ea typeface="Calibri" panose="020F0502020204030204"/>
              <a:cs typeface="Calibri" panose="020F0502020204030204"/>
            </a:endParaRPr>
          </a:p>
          <a:p>
            <a:pPr algn="l">
              <a:defRPr sz="1725" b="0">
                <a:solidFill>
                  <a:srgbClr val="222222"/>
                </a:solidFill>
                <a:latin typeface="Calibri" panose="020F0502020204030204"/>
                <a:ea typeface="Calibri" panose="020F0502020204030204"/>
                <a:cs typeface="Calibri" panose="020F0502020204030204"/>
              </a:defRPr>
            </a:pPr>
            <a:r>
              <a:rPr sz="1725" b="0">
                <a:solidFill>
                  <a:srgbClr val="222222"/>
                </a:solidFill>
                <a:latin typeface="Calibri" panose="020F0502020204030204"/>
                <a:ea typeface="Calibri" panose="020F0502020204030204"/>
                <a:cs typeface="Calibri" panose="020F0502020204030204"/>
              </a:rPr>
              <a:t>The EPA issued a notice alleging emissions violations in September 2015. Volkswagen then announced an investigation and technical measures.</a:t>
            </a:r>
            <a:endParaRPr sz="1725" b="0">
              <a:solidFill>
                <a:srgbClr val="222222"/>
              </a:solidFill>
              <a:latin typeface="Calibri" panose="020F0502020204030204"/>
              <a:ea typeface="Calibri" panose="020F0502020204030204"/>
              <a:cs typeface="Calibri" panose="020F0502020204030204"/>
            </a:endParaRPr>
          </a:p>
          <a:p>
            <a:endParaRPr sz="1725"/>
          </a:p>
          <a:p>
            <a:pPr algn="l">
              <a:defRPr sz="1725" b="0">
                <a:solidFill>
                  <a:srgbClr val="222222"/>
                </a:solidFill>
                <a:latin typeface="Calibri" panose="020F0502020204030204"/>
                <a:ea typeface="Calibri" panose="020F0502020204030204"/>
                <a:cs typeface="Calibri" panose="020F0502020204030204"/>
              </a:defRPr>
            </a:pPr>
            <a:r>
              <a:rPr sz="1725" b="1">
                <a:solidFill>
                  <a:srgbClr val="222222"/>
                </a:solidFill>
                <a:latin typeface="Calibri" panose="020F0502020204030204"/>
                <a:ea typeface="Calibri" panose="020F0502020204030204"/>
                <a:cs typeface="Calibri" panose="020F0502020204030204"/>
              </a:rPr>
              <a:t>Possible Assessment 1 question </a:t>
            </a:r>
            <a:r>
              <a:rPr sz="1725" b="0">
                <a:solidFill>
                  <a:srgbClr val="222222"/>
                </a:solidFill>
                <a:latin typeface="Calibri" panose="020F0502020204030204"/>
                <a:ea typeface="Calibri" panose="020F0502020204030204"/>
                <a:cs typeface="Calibri" panose="020F0502020204030204"/>
              </a:rPr>
              <a:t> </a:t>
            </a:r>
            <a:endParaRPr sz="1725" b="0">
              <a:solidFill>
                <a:srgbClr val="222222"/>
              </a:solidFill>
              <a:latin typeface="Calibri" panose="020F0502020204030204"/>
              <a:ea typeface="Calibri" panose="020F0502020204030204"/>
              <a:cs typeface="Calibri" panose="020F0502020204030204"/>
            </a:endParaRPr>
          </a:p>
          <a:p>
            <a:pPr algn="l">
              <a:defRPr sz="1725" b="0">
                <a:solidFill>
                  <a:srgbClr val="222222"/>
                </a:solidFill>
                <a:latin typeface="Calibri" panose="020F0502020204030204"/>
                <a:ea typeface="Calibri" panose="020F0502020204030204"/>
                <a:cs typeface="Calibri" panose="020F0502020204030204"/>
              </a:defRPr>
            </a:pPr>
            <a:r>
              <a:rPr sz="1725" b="0">
                <a:solidFill>
                  <a:srgbClr val="222222"/>
                </a:solidFill>
                <a:latin typeface="Calibri" panose="020F0502020204030204"/>
                <a:ea typeface="Calibri" panose="020F0502020204030204"/>
                <a:cs typeface="Calibri" panose="020F0502020204030204"/>
              </a:rPr>
              <a:t>After the regulator raised the allegation, how should Volkswagen respond to the regulator and affected customers while it investigates and remedies the issue?</a:t>
            </a:r>
            <a:endParaRPr sz="1725" b="0">
              <a:solidFill>
                <a:srgbClr val="222222"/>
              </a:solidFill>
              <a:latin typeface="Calibri" panose="020F0502020204030204"/>
              <a:ea typeface="Calibri" panose="020F0502020204030204"/>
              <a:cs typeface="Calibri" panose="020F0502020204030204"/>
            </a:endParaRPr>
          </a:p>
          <a:p>
            <a:endParaRPr sz="1725"/>
          </a:p>
          <a:p>
            <a:pPr algn="l">
              <a:defRPr sz="1725" b="0">
                <a:solidFill>
                  <a:srgbClr val="222222"/>
                </a:solidFill>
                <a:latin typeface="Calibri" panose="020F0502020204030204"/>
                <a:ea typeface="Calibri" panose="020F0502020204030204"/>
                <a:cs typeface="Calibri" panose="020F0502020204030204"/>
              </a:defRPr>
            </a:pPr>
            <a:r>
              <a:rPr sz="1725" b="1">
                <a:solidFill>
                  <a:srgbClr val="222222"/>
                </a:solidFill>
                <a:latin typeface="Calibri" panose="020F0502020204030204"/>
                <a:ea typeface="Calibri" panose="020F0502020204030204"/>
                <a:cs typeface="Calibri" panose="020F0502020204030204"/>
              </a:rPr>
              <a:t>Stakeholders </a:t>
            </a:r>
            <a:r>
              <a:rPr sz="1725" b="0">
                <a:solidFill>
                  <a:srgbClr val="222222"/>
                </a:solidFill>
                <a:latin typeface="Calibri" panose="020F0502020204030204"/>
                <a:ea typeface="Calibri" panose="020F0502020204030204"/>
                <a:cs typeface="Calibri" panose="020F0502020204030204"/>
              </a:rPr>
              <a:t> Vehicle owners, regulators, the public, employees and investors</a:t>
            </a:r>
            <a:endParaRPr sz="1725" b="0">
              <a:solidFill>
                <a:srgbClr val="222222"/>
              </a:solidFill>
              <a:latin typeface="Calibri" panose="020F0502020204030204"/>
              <a:ea typeface="Calibri" panose="020F0502020204030204"/>
              <a:cs typeface="Calibri" panose="020F0502020204030204"/>
            </a:endParaRPr>
          </a:p>
          <a:p>
            <a:endParaRPr sz="1725"/>
          </a:p>
          <a:p>
            <a:pPr algn="l">
              <a:defRPr sz="1725" b="0">
                <a:solidFill>
                  <a:srgbClr val="222222"/>
                </a:solidFill>
                <a:latin typeface="Calibri" panose="020F0502020204030204"/>
                <a:ea typeface="Calibri" panose="020F0502020204030204"/>
                <a:cs typeface="Calibri" panose="020F0502020204030204"/>
              </a:defRPr>
            </a:pPr>
            <a:r>
              <a:rPr sz="1725" b="1">
                <a:solidFill>
                  <a:srgbClr val="222222"/>
                </a:solidFill>
                <a:latin typeface="Calibri" panose="020F0502020204030204"/>
                <a:ea typeface="Calibri" panose="020F0502020204030204"/>
                <a:cs typeface="Calibri" panose="020F0502020204030204"/>
              </a:rPr>
              <a:t>Evidence gap </a:t>
            </a:r>
            <a:r>
              <a:rPr sz="1725" b="0">
                <a:solidFill>
                  <a:srgbClr val="222222"/>
                </a:solidFill>
                <a:latin typeface="Calibri" panose="020F0502020204030204"/>
                <a:ea typeface="Calibri" panose="020F0502020204030204"/>
                <a:cs typeface="Calibri" panose="020F0502020204030204"/>
              </a:rPr>
              <a:t> </a:t>
            </a:r>
            <a:r>
              <a:rPr sz="1725" b="0">
                <a:solidFill>
                  <a:srgbClr val="FF0000"/>
                </a:solidFill>
                <a:latin typeface="Calibri" panose="020F0502020204030204"/>
                <a:ea typeface="Calibri" panose="020F0502020204030204"/>
                <a:cs typeface="Calibri" panose="020F0502020204030204"/>
              </a:rPr>
              <a:t>These readings do not identify which individuals knew what, or when. </a:t>
            </a:r>
            <a:r>
              <a:rPr sz="1725" b="0">
                <a:solidFill>
                  <a:srgbClr val="222222"/>
                </a:solidFill>
                <a:latin typeface="Calibri" panose="020F0502020204030204"/>
                <a:ea typeface="Calibri" panose="020F0502020204030204"/>
                <a:cs typeface="Calibri" panose="020F0502020204030204"/>
              </a:rPr>
              <a:t>Do not claim an internal cause without further evidence.</a:t>
            </a:r>
            <a:endParaRPr sz="1725" b="0">
              <a:solidFill>
                <a:srgbClr val="222222"/>
              </a:solidFill>
              <a:latin typeface="Calibri" panose="020F0502020204030204"/>
              <a:ea typeface="Calibri" panose="020F0502020204030204"/>
              <a:cs typeface="Calibri" panose="020F0502020204030204"/>
            </a:endParaRPr>
          </a:p>
        </p:txBody>
      </p:sp>
      <p:sp>
        <p:nvSpPr>
          <p:cNvPr id="4" name="footer"/>
          <p:cNvSpPr>
            <a:spLocks noGrp="1"/>
          </p:cNvSpPr>
          <p:nvPr/>
        </p:nvSpPr>
        <p:spPr>
          <a:xfrm>
            <a:off x="533400" y="6334125"/>
            <a:ext cx="10287000" cy="228600"/>
          </a:xfrm>
          <a:prstGeom prst="rect">
            <a:avLst/>
          </a:prstGeom>
          <a:noFill/>
          <a:ln w="0">
            <a:noFill/>
            <a:prstDash val="solid"/>
          </a:ln>
        </p:spPr>
        <p:txBody>
          <a:bodyPr wrap="square" lIns="19050" tIns="19050" rIns="19050" bIns="19050" anchor="ctr">
            <a:normAutofit/>
          </a:bodyPr>
          <a:lstStyle>
            <a:defPPr algn="l">
              <a:defRPr sz="1050" b="0">
                <a:solidFill>
                  <a:srgbClr val="607085"/>
                </a:solidFill>
                <a:latin typeface="Calibri" panose="020F0502020204030204"/>
                <a:ea typeface="Calibri" panose="020F0502020204030204"/>
                <a:cs typeface="Calibri" panose="020F0502020204030204"/>
              </a:defRPr>
            </a:defPPr>
            <a:lvl1pPr algn="l">
              <a:defRPr sz="1050" b="0">
                <a:solidFill>
                  <a:srgbClr val="607085"/>
                </a:solidFill>
                <a:latin typeface="Calibri" panose="020F0502020204030204"/>
                <a:ea typeface="Calibri" panose="020F0502020204030204"/>
                <a:cs typeface="Calibri" panose="020F0502020204030204"/>
              </a:defRPr>
            </a:lvl1pPr>
            <a:lvl2pPr algn="l">
              <a:defRPr sz="1050" b="0">
                <a:solidFill>
                  <a:srgbClr val="607085"/>
                </a:solidFill>
                <a:latin typeface="Calibri" panose="020F0502020204030204"/>
                <a:ea typeface="Calibri" panose="020F0502020204030204"/>
                <a:cs typeface="Calibri" panose="020F0502020204030204"/>
              </a:defRPr>
            </a:lvl2pPr>
            <a:lvl3pPr algn="l">
              <a:defRPr sz="1050" b="0">
                <a:solidFill>
                  <a:srgbClr val="607085"/>
                </a:solidFill>
                <a:latin typeface="Calibri" panose="020F0502020204030204"/>
                <a:ea typeface="Calibri" panose="020F0502020204030204"/>
                <a:cs typeface="Calibri" panose="020F0502020204030204"/>
              </a:defRPr>
            </a:lvl3pPr>
            <a:lvl4pPr algn="l">
              <a:defRPr sz="1050" b="0">
                <a:solidFill>
                  <a:srgbClr val="607085"/>
                </a:solidFill>
                <a:latin typeface="Calibri" panose="020F0502020204030204"/>
                <a:ea typeface="Calibri" panose="020F0502020204030204"/>
                <a:cs typeface="Calibri" panose="020F0502020204030204"/>
              </a:defRPr>
            </a:lvl4pPr>
            <a:lvl5pPr algn="l">
              <a:defRPr sz="1050" b="0">
                <a:solidFill>
                  <a:srgbClr val="607085"/>
                </a:solidFill>
                <a:latin typeface="Calibri" panose="020F0502020204030204"/>
                <a:ea typeface="Calibri" panose="020F0502020204030204"/>
                <a:cs typeface="Calibri" panose="020F0502020204030204"/>
              </a:defRPr>
            </a:lvl5pPr>
            <a:lvl6pPr algn="l">
              <a:defRPr sz="1050" b="0">
                <a:solidFill>
                  <a:srgbClr val="607085"/>
                </a:solidFill>
                <a:latin typeface="Calibri" panose="020F0502020204030204"/>
                <a:ea typeface="Calibri" panose="020F0502020204030204"/>
                <a:cs typeface="Calibri" panose="020F0502020204030204"/>
              </a:defRPr>
            </a:lvl6pPr>
            <a:lvl7pPr algn="l">
              <a:defRPr sz="1050" b="0">
                <a:solidFill>
                  <a:srgbClr val="607085"/>
                </a:solidFill>
                <a:latin typeface="Calibri" panose="020F0502020204030204"/>
                <a:ea typeface="Calibri" panose="020F0502020204030204"/>
                <a:cs typeface="Calibri" panose="020F0502020204030204"/>
              </a:defRPr>
            </a:lvl7pPr>
            <a:lvl8pPr algn="l">
              <a:defRPr sz="1050" b="0">
                <a:solidFill>
                  <a:srgbClr val="607085"/>
                </a:solidFill>
                <a:latin typeface="Calibri" panose="020F0502020204030204"/>
                <a:ea typeface="Calibri" panose="020F0502020204030204"/>
                <a:cs typeface="Calibri" panose="020F0502020204030204"/>
              </a:defRPr>
            </a:lvl8pPr>
            <a:lvl9pPr algn="l">
              <a:defRPr sz="1050" b="0">
                <a:solidFill>
                  <a:srgbClr val="607085"/>
                </a:solidFill>
                <a:latin typeface="Calibri" panose="020F0502020204030204"/>
                <a:ea typeface="Calibri" panose="020F0502020204030204"/>
                <a:cs typeface="Calibri" panose="020F0502020204030204"/>
              </a:defRPr>
            </a:lvl9pPr>
          </a:lstStyle>
          <a:p>
            <a:pPr algn="l">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BMBM6008 Global Ethics  |  Week 4: Trust, Deception and Organisational Pressure</a:t>
            </a:r>
            <a:endParaRPr sz="1050" b="0">
              <a:solidFill>
                <a:srgbClr val="607085"/>
              </a:solidFill>
              <a:latin typeface="Calibri" panose="020F0502020204030204"/>
              <a:ea typeface="Calibri" panose="020F0502020204030204"/>
              <a:cs typeface="Calibri" panose="020F0502020204030204"/>
            </a:endParaRPr>
          </a:p>
        </p:txBody>
      </p:sp>
      <p:sp>
        <p:nvSpPr>
          <p:cNvPr id="5" name="page"/>
          <p:cNvSpPr>
            <a:spLocks noGrp="1"/>
          </p:cNvSpPr>
          <p:nvPr/>
        </p:nvSpPr>
        <p:spPr>
          <a:xfrm>
            <a:off x="10953750" y="6334125"/>
            <a:ext cx="666750" cy="228600"/>
          </a:xfrm>
          <a:prstGeom prst="rect">
            <a:avLst/>
          </a:prstGeom>
          <a:noFill/>
          <a:ln w="0">
            <a:noFill/>
            <a:prstDash val="solid"/>
          </a:ln>
        </p:spPr>
        <p:txBody>
          <a:bodyPr wrap="square" lIns="19050" tIns="19050" rIns="19050" bIns="19050" anchor="ctr">
            <a:normAutofit/>
          </a:bodyPr>
          <a:lstStyle>
            <a:defPPr algn="r">
              <a:defRPr sz="1050" b="0">
                <a:solidFill>
                  <a:srgbClr val="607085"/>
                </a:solidFill>
                <a:latin typeface="Calibri" panose="020F0502020204030204"/>
                <a:ea typeface="Calibri" panose="020F0502020204030204"/>
                <a:cs typeface="Calibri" panose="020F0502020204030204"/>
              </a:defRPr>
            </a:defPPr>
            <a:lvl1pPr algn="r">
              <a:defRPr sz="1050" b="0">
                <a:solidFill>
                  <a:srgbClr val="607085"/>
                </a:solidFill>
                <a:latin typeface="Calibri" panose="020F0502020204030204"/>
                <a:ea typeface="Calibri" panose="020F0502020204030204"/>
                <a:cs typeface="Calibri" panose="020F0502020204030204"/>
              </a:defRPr>
            </a:lvl1pPr>
            <a:lvl2pPr algn="r">
              <a:defRPr sz="1050" b="0">
                <a:solidFill>
                  <a:srgbClr val="607085"/>
                </a:solidFill>
                <a:latin typeface="Calibri" panose="020F0502020204030204"/>
                <a:ea typeface="Calibri" panose="020F0502020204030204"/>
                <a:cs typeface="Calibri" panose="020F0502020204030204"/>
              </a:defRPr>
            </a:lvl2pPr>
            <a:lvl3pPr algn="r">
              <a:defRPr sz="1050" b="0">
                <a:solidFill>
                  <a:srgbClr val="607085"/>
                </a:solidFill>
                <a:latin typeface="Calibri" panose="020F0502020204030204"/>
                <a:ea typeface="Calibri" panose="020F0502020204030204"/>
                <a:cs typeface="Calibri" panose="020F0502020204030204"/>
              </a:defRPr>
            </a:lvl3pPr>
            <a:lvl4pPr algn="r">
              <a:defRPr sz="1050" b="0">
                <a:solidFill>
                  <a:srgbClr val="607085"/>
                </a:solidFill>
                <a:latin typeface="Calibri" panose="020F0502020204030204"/>
                <a:ea typeface="Calibri" panose="020F0502020204030204"/>
                <a:cs typeface="Calibri" panose="020F0502020204030204"/>
              </a:defRPr>
            </a:lvl4pPr>
            <a:lvl5pPr algn="r">
              <a:defRPr sz="1050" b="0">
                <a:solidFill>
                  <a:srgbClr val="607085"/>
                </a:solidFill>
                <a:latin typeface="Calibri" panose="020F0502020204030204"/>
                <a:ea typeface="Calibri" panose="020F0502020204030204"/>
                <a:cs typeface="Calibri" panose="020F0502020204030204"/>
              </a:defRPr>
            </a:lvl5pPr>
            <a:lvl6pPr algn="r">
              <a:defRPr sz="1050" b="0">
                <a:solidFill>
                  <a:srgbClr val="607085"/>
                </a:solidFill>
                <a:latin typeface="Calibri" panose="020F0502020204030204"/>
                <a:ea typeface="Calibri" panose="020F0502020204030204"/>
                <a:cs typeface="Calibri" panose="020F0502020204030204"/>
              </a:defRPr>
            </a:lvl6pPr>
            <a:lvl7pPr algn="r">
              <a:defRPr sz="1050" b="0">
                <a:solidFill>
                  <a:srgbClr val="607085"/>
                </a:solidFill>
                <a:latin typeface="Calibri" panose="020F0502020204030204"/>
                <a:ea typeface="Calibri" panose="020F0502020204030204"/>
                <a:cs typeface="Calibri" panose="020F0502020204030204"/>
              </a:defRPr>
            </a:lvl7pPr>
            <a:lvl8pPr algn="r">
              <a:defRPr sz="1050" b="0">
                <a:solidFill>
                  <a:srgbClr val="607085"/>
                </a:solidFill>
                <a:latin typeface="Calibri" panose="020F0502020204030204"/>
                <a:ea typeface="Calibri" panose="020F0502020204030204"/>
                <a:cs typeface="Calibri" panose="020F0502020204030204"/>
              </a:defRPr>
            </a:lvl8pPr>
            <a:lvl9pPr algn="r">
              <a:defRPr sz="1050" b="0">
                <a:solidFill>
                  <a:srgbClr val="607085"/>
                </a:solidFill>
                <a:latin typeface="Calibri" panose="020F0502020204030204"/>
                <a:ea typeface="Calibri" panose="020F0502020204030204"/>
                <a:cs typeface="Calibri" panose="020F0502020204030204"/>
              </a:defRPr>
            </a:lvl9pPr>
          </a:lstStyle>
          <a:p>
            <a:pPr algn="r">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18</a:t>
            </a:r>
            <a:endParaRPr sz="1050" b="0">
              <a:solidFill>
                <a:srgbClr val="607085"/>
              </a:solidFill>
              <a:latin typeface="Calibri" panose="020F0502020204030204"/>
              <a:ea typeface="Calibri" panose="020F0502020204030204"/>
              <a:cs typeface="Calibri" panose="020F0502020204030204"/>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p:sp>
        <p:nvSpPr>
          <p:cNvPr id="5" name="slide-title"/>
          <p:cNvSpPr>
            <a:spLocks noGrp="1"/>
          </p:cNvSpPr>
          <p:nvPr/>
        </p:nvSpPr>
        <p:spPr>
          <a:xfrm>
            <a:off x="523875" y="323850"/>
            <a:ext cx="11144250" cy="552450"/>
          </a:xfrm>
          <a:prstGeom prst="rect">
            <a:avLst/>
          </a:prstGeom>
          <a:noFill/>
          <a:ln w="0">
            <a:noFill/>
            <a:prstDash val="solid"/>
          </a:ln>
        </p:spPr>
        <p:txBody>
          <a:bodyPr wrap="square" lIns="19050" tIns="19050" rIns="19050" bIns="19050" anchor="ctr">
            <a:normAutofit/>
          </a:bodyPr>
          <a:lstStyle>
            <a:defPPr algn="ctr">
              <a:defRPr sz="2775" b="1">
                <a:solidFill>
                  <a:srgbClr val="1C3A5E"/>
                </a:solidFill>
                <a:latin typeface="Cambria" panose="02040503050406030204"/>
                <a:ea typeface="Cambria" panose="02040503050406030204"/>
                <a:cs typeface="Cambria" panose="02040503050406030204"/>
              </a:defRPr>
            </a:defPPr>
            <a:lvl1pPr algn="ctr">
              <a:defRPr sz="2775" b="1">
                <a:solidFill>
                  <a:srgbClr val="1C3A5E"/>
                </a:solidFill>
                <a:latin typeface="Cambria" panose="02040503050406030204"/>
                <a:ea typeface="Cambria" panose="02040503050406030204"/>
                <a:cs typeface="Cambria" panose="02040503050406030204"/>
              </a:defRPr>
            </a:lvl1pPr>
            <a:lvl2pPr algn="ctr">
              <a:defRPr sz="2775" b="1">
                <a:solidFill>
                  <a:srgbClr val="1C3A5E"/>
                </a:solidFill>
                <a:latin typeface="Cambria" panose="02040503050406030204"/>
                <a:ea typeface="Cambria" panose="02040503050406030204"/>
                <a:cs typeface="Cambria" panose="02040503050406030204"/>
              </a:defRPr>
            </a:lvl2pPr>
            <a:lvl3pPr algn="ctr">
              <a:defRPr sz="2775" b="1">
                <a:solidFill>
                  <a:srgbClr val="1C3A5E"/>
                </a:solidFill>
                <a:latin typeface="Cambria" panose="02040503050406030204"/>
                <a:ea typeface="Cambria" panose="02040503050406030204"/>
                <a:cs typeface="Cambria" panose="02040503050406030204"/>
              </a:defRPr>
            </a:lvl3pPr>
            <a:lvl4pPr algn="ctr">
              <a:defRPr sz="2775" b="1">
                <a:solidFill>
                  <a:srgbClr val="1C3A5E"/>
                </a:solidFill>
                <a:latin typeface="Cambria" panose="02040503050406030204"/>
                <a:ea typeface="Cambria" panose="02040503050406030204"/>
                <a:cs typeface="Cambria" panose="02040503050406030204"/>
              </a:defRPr>
            </a:lvl4pPr>
            <a:lvl5pPr algn="ctr">
              <a:defRPr sz="2775" b="1">
                <a:solidFill>
                  <a:srgbClr val="1C3A5E"/>
                </a:solidFill>
                <a:latin typeface="Cambria" panose="02040503050406030204"/>
                <a:ea typeface="Cambria" panose="02040503050406030204"/>
                <a:cs typeface="Cambria" panose="02040503050406030204"/>
              </a:defRPr>
            </a:lvl5pPr>
            <a:lvl6pPr algn="ctr">
              <a:defRPr sz="2775" b="1">
                <a:solidFill>
                  <a:srgbClr val="1C3A5E"/>
                </a:solidFill>
                <a:latin typeface="Cambria" panose="02040503050406030204"/>
                <a:ea typeface="Cambria" panose="02040503050406030204"/>
                <a:cs typeface="Cambria" panose="02040503050406030204"/>
              </a:defRPr>
            </a:lvl6pPr>
            <a:lvl7pPr algn="ctr">
              <a:defRPr sz="2775" b="1">
                <a:solidFill>
                  <a:srgbClr val="1C3A5E"/>
                </a:solidFill>
                <a:latin typeface="Cambria" panose="02040503050406030204"/>
                <a:ea typeface="Cambria" panose="02040503050406030204"/>
                <a:cs typeface="Cambria" panose="02040503050406030204"/>
              </a:defRPr>
            </a:lvl7pPr>
            <a:lvl8pPr algn="ctr">
              <a:defRPr sz="2775" b="1">
                <a:solidFill>
                  <a:srgbClr val="1C3A5E"/>
                </a:solidFill>
                <a:latin typeface="Cambria" panose="02040503050406030204"/>
                <a:ea typeface="Cambria" panose="02040503050406030204"/>
                <a:cs typeface="Cambria" panose="02040503050406030204"/>
              </a:defRPr>
            </a:lvl8pPr>
            <a:lvl9pPr algn="ctr">
              <a:defRPr sz="2775" b="1">
                <a:solidFill>
                  <a:srgbClr val="1C3A5E"/>
                </a:solidFill>
                <a:latin typeface="Cambria" panose="02040503050406030204"/>
                <a:ea typeface="Cambria" panose="02040503050406030204"/>
                <a:cs typeface="Cambria" panose="02040503050406030204"/>
              </a:defRPr>
            </a:lvl9pPr>
          </a:lstStyle>
          <a:p>
            <a:pPr algn="ctr">
              <a:defRPr sz="2775" b="1">
                <a:solidFill>
                  <a:srgbClr val="1C3A5E"/>
                </a:solidFill>
                <a:latin typeface="Cambria" panose="02040503050406030204"/>
                <a:ea typeface="Cambria" panose="02040503050406030204"/>
                <a:cs typeface="Cambria" panose="02040503050406030204"/>
              </a:defRPr>
            </a:pPr>
            <a:r>
              <a:rPr sz="2775" b="1">
                <a:solidFill>
                  <a:srgbClr val="1C3A5E"/>
                </a:solidFill>
                <a:latin typeface="Cambria" panose="02040503050406030204"/>
                <a:ea typeface="Cambria" panose="02040503050406030204"/>
                <a:cs typeface="Cambria" panose="02040503050406030204"/>
              </a:rPr>
              <a:t>When do internal factors belong in the case?</a:t>
            </a:r>
            <a:endParaRPr sz="2775" b="1">
              <a:solidFill>
                <a:srgbClr val="1C3A5E"/>
              </a:solidFill>
              <a:latin typeface="Cambria" panose="02040503050406030204"/>
              <a:ea typeface="Cambria" panose="02040503050406030204"/>
              <a:cs typeface="Cambria" panose="02040503050406030204"/>
            </a:endParaRPr>
          </a:p>
        </p:txBody>
      </p:sp>
      <p:sp>
        <p:nvSpPr>
          <p:cNvPr id="2" name="slide-body"/>
          <p:cNvSpPr>
            <a:spLocks noGrp="1"/>
          </p:cNvSpPr>
          <p:nvPr/>
        </p:nvSpPr>
        <p:spPr>
          <a:xfrm>
            <a:off x="666750" y="1257300"/>
            <a:ext cx="10858500" cy="4619625"/>
          </a:xfrm>
          <a:prstGeom prst="rect">
            <a:avLst/>
          </a:prstGeom>
          <a:noFill/>
          <a:ln w="0">
            <a:noFill/>
            <a:prstDash val="solid"/>
          </a:ln>
        </p:spPr>
        <p:txBody>
          <a:bodyPr wrap="square" lIns="19050" tIns="19050" rIns="19050" bIns="19050" anchor="t">
            <a:normAutofit/>
          </a:bodyPr>
          <a:lstStyle>
            <a:defPPr algn="l">
              <a:defRPr sz="1725" b="0">
                <a:solidFill>
                  <a:srgbClr val="222222"/>
                </a:solidFill>
                <a:latin typeface="Calibri" panose="020F0502020204030204"/>
                <a:ea typeface="Calibri" panose="020F0502020204030204"/>
                <a:cs typeface="Calibri" panose="020F0502020204030204"/>
              </a:defRPr>
            </a:defPPr>
            <a:lvl1pPr algn="l">
              <a:defRPr sz="1725" b="0">
                <a:solidFill>
                  <a:srgbClr val="222222"/>
                </a:solidFill>
                <a:latin typeface="Calibri" panose="020F0502020204030204"/>
                <a:ea typeface="Calibri" panose="020F0502020204030204"/>
                <a:cs typeface="Calibri" panose="020F0502020204030204"/>
              </a:defRPr>
            </a:lvl1pPr>
            <a:lvl2pPr algn="l">
              <a:defRPr sz="1725" b="0">
                <a:solidFill>
                  <a:srgbClr val="222222"/>
                </a:solidFill>
                <a:latin typeface="Calibri" panose="020F0502020204030204"/>
                <a:ea typeface="Calibri" panose="020F0502020204030204"/>
                <a:cs typeface="Calibri" panose="020F0502020204030204"/>
              </a:defRPr>
            </a:lvl2pPr>
            <a:lvl3pPr algn="l">
              <a:defRPr sz="1725" b="0">
                <a:solidFill>
                  <a:srgbClr val="222222"/>
                </a:solidFill>
                <a:latin typeface="Calibri" panose="020F0502020204030204"/>
                <a:ea typeface="Calibri" panose="020F0502020204030204"/>
                <a:cs typeface="Calibri" panose="020F0502020204030204"/>
              </a:defRPr>
            </a:lvl3pPr>
            <a:lvl4pPr algn="l">
              <a:defRPr sz="1725" b="0">
                <a:solidFill>
                  <a:srgbClr val="222222"/>
                </a:solidFill>
                <a:latin typeface="Calibri" panose="020F0502020204030204"/>
                <a:ea typeface="Calibri" panose="020F0502020204030204"/>
                <a:cs typeface="Calibri" panose="020F0502020204030204"/>
              </a:defRPr>
            </a:lvl4pPr>
            <a:lvl5pPr algn="l">
              <a:defRPr sz="1725" b="0">
                <a:solidFill>
                  <a:srgbClr val="222222"/>
                </a:solidFill>
                <a:latin typeface="Calibri" panose="020F0502020204030204"/>
                <a:ea typeface="Calibri" panose="020F0502020204030204"/>
                <a:cs typeface="Calibri" panose="020F0502020204030204"/>
              </a:defRPr>
            </a:lvl5pPr>
            <a:lvl6pPr algn="l">
              <a:defRPr sz="1725" b="0">
                <a:solidFill>
                  <a:srgbClr val="222222"/>
                </a:solidFill>
                <a:latin typeface="Calibri" panose="020F0502020204030204"/>
                <a:ea typeface="Calibri" panose="020F0502020204030204"/>
                <a:cs typeface="Calibri" panose="020F0502020204030204"/>
              </a:defRPr>
            </a:lvl6pPr>
            <a:lvl7pPr algn="l">
              <a:defRPr sz="1725" b="0">
                <a:solidFill>
                  <a:srgbClr val="222222"/>
                </a:solidFill>
                <a:latin typeface="Calibri" panose="020F0502020204030204"/>
                <a:ea typeface="Calibri" panose="020F0502020204030204"/>
                <a:cs typeface="Calibri" panose="020F0502020204030204"/>
              </a:defRPr>
            </a:lvl7pPr>
            <a:lvl8pPr algn="l">
              <a:defRPr sz="1725" b="0">
                <a:solidFill>
                  <a:srgbClr val="222222"/>
                </a:solidFill>
                <a:latin typeface="Calibri" panose="020F0502020204030204"/>
                <a:ea typeface="Calibri" panose="020F0502020204030204"/>
                <a:cs typeface="Calibri" panose="020F0502020204030204"/>
              </a:defRPr>
            </a:lvl8pPr>
            <a:lvl9pPr algn="l">
              <a:defRPr sz="1725" b="0">
                <a:solidFill>
                  <a:srgbClr val="222222"/>
                </a:solidFill>
                <a:latin typeface="Calibri" panose="020F0502020204030204"/>
                <a:ea typeface="Calibri" panose="020F0502020204030204"/>
                <a:cs typeface="Calibri" panose="020F0502020204030204"/>
              </a:defRPr>
            </a:lvl9pPr>
          </a:lstStyle>
          <a:p>
            <a:pPr algn="l">
              <a:defRPr sz="1725" b="0">
                <a:solidFill>
                  <a:srgbClr val="222222"/>
                </a:solidFill>
                <a:latin typeface="Calibri" panose="020F0502020204030204"/>
                <a:ea typeface="Calibri" panose="020F0502020204030204"/>
                <a:cs typeface="Calibri" panose="020F0502020204030204"/>
              </a:defRPr>
            </a:pPr>
            <a:r>
              <a:rPr sz="1725" b="0">
                <a:solidFill>
                  <a:srgbClr val="222222"/>
                </a:solidFill>
                <a:latin typeface="Calibri" panose="020F0502020204030204"/>
                <a:ea typeface="Calibri" panose="020F0502020204030204"/>
                <a:cs typeface="Calibri" panose="020F0502020204030204"/>
              </a:rPr>
              <a:t>Include internal pressure when:</a:t>
            </a:r>
            <a:endParaRPr sz="1725" b="0">
              <a:solidFill>
                <a:srgbClr val="222222"/>
              </a:solidFill>
              <a:latin typeface="Calibri" panose="020F0502020204030204"/>
              <a:ea typeface="Calibri" panose="020F0502020204030204"/>
              <a:cs typeface="Calibri" panose="020F0502020204030204"/>
            </a:endParaRPr>
          </a:p>
          <a:p>
            <a:pPr algn="l">
              <a:defRPr sz="1725" b="0">
                <a:solidFill>
                  <a:srgbClr val="222222"/>
                </a:solidFill>
                <a:latin typeface="Calibri" panose="020F0502020204030204"/>
                <a:ea typeface="Calibri" panose="020F0502020204030204"/>
                <a:cs typeface="Calibri" panose="020F0502020204030204"/>
              </a:defRPr>
            </a:pPr>
            <a:endParaRPr sz="1725" b="0">
              <a:solidFill>
                <a:srgbClr val="222222"/>
              </a:solidFill>
              <a:latin typeface="Calibri" panose="020F0502020204030204"/>
              <a:ea typeface="Calibri" panose="020F0502020204030204"/>
              <a:cs typeface="Calibri" panose="020F0502020204030204"/>
            </a:endParaRPr>
          </a:p>
          <a:p>
            <a:pPr algn="l">
              <a:defRPr sz="1725" b="0">
                <a:solidFill>
                  <a:srgbClr val="222222"/>
                </a:solidFill>
                <a:latin typeface="Calibri" panose="020F0502020204030204"/>
                <a:ea typeface="Calibri" panose="020F0502020204030204"/>
                <a:cs typeface="Calibri" panose="020F0502020204030204"/>
              </a:defRPr>
            </a:pPr>
            <a:r>
              <a:rPr sz="1725" b="0">
                <a:solidFill>
                  <a:srgbClr val="222222"/>
                </a:solidFill>
                <a:latin typeface="Calibri" panose="020F0502020204030204"/>
                <a:ea typeface="Calibri" panose="020F0502020204030204"/>
                <a:cs typeface="Calibri" panose="020F0502020204030204"/>
              </a:rPr>
              <a:t>1. It is directly relevant to the decision or harm.</a:t>
            </a:r>
            <a:endParaRPr sz="1725" b="0">
              <a:solidFill>
                <a:srgbClr val="222222"/>
              </a:solidFill>
              <a:latin typeface="Calibri" panose="020F0502020204030204"/>
              <a:ea typeface="Calibri" panose="020F0502020204030204"/>
              <a:cs typeface="Calibri" panose="020F0502020204030204"/>
            </a:endParaRPr>
          </a:p>
          <a:p>
            <a:pPr algn="l">
              <a:defRPr sz="1725" b="0">
                <a:solidFill>
                  <a:srgbClr val="222222"/>
                </a:solidFill>
                <a:latin typeface="Calibri" panose="020F0502020204030204"/>
                <a:ea typeface="Calibri" panose="020F0502020204030204"/>
                <a:cs typeface="Calibri" panose="020F0502020204030204"/>
              </a:defRPr>
            </a:pPr>
            <a:r>
              <a:rPr sz="1725" b="0">
                <a:solidFill>
                  <a:srgbClr val="222222"/>
                </a:solidFill>
                <a:latin typeface="Calibri" panose="020F0502020204030204"/>
                <a:ea typeface="Calibri" panose="020F0502020204030204"/>
                <a:cs typeface="Calibri" panose="020F0502020204030204"/>
              </a:rPr>
              <a:t>2. Reliable evidence supports it.</a:t>
            </a:r>
            <a:endParaRPr sz="1725" b="0">
              <a:solidFill>
                <a:srgbClr val="222222"/>
              </a:solidFill>
              <a:latin typeface="Calibri" panose="020F0502020204030204"/>
              <a:ea typeface="Calibri" panose="020F0502020204030204"/>
              <a:cs typeface="Calibri" panose="020F0502020204030204"/>
            </a:endParaRPr>
          </a:p>
          <a:p>
            <a:pPr algn="l">
              <a:defRPr sz="1725" b="0">
                <a:solidFill>
                  <a:srgbClr val="222222"/>
                </a:solidFill>
                <a:latin typeface="Calibri" panose="020F0502020204030204"/>
                <a:ea typeface="Calibri" panose="020F0502020204030204"/>
                <a:cs typeface="Calibri" panose="020F0502020204030204"/>
              </a:defRPr>
            </a:pPr>
            <a:r>
              <a:rPr sz="1725" b="0">
                <a:solidFill>
                  <a:srgbClr val="222222"/>
                </a:solidFill>
                <a:latin typeface="Calibri" panose="020F0502020204030204"/>
                <a:ea typeface="Calibri" panose="020F0502020204030204"/>
                <a:cs typeface="Calibri" panose="020F0502020204030204"/>
              </a:rPr>
              <a:t>3. It helps explain responsibility or shape a realistic recommendation.</a:t>
            </a:r>
            <a:endParaRPr sz="1725" b="0">
              <a:solidFill>
                <a:srgbClr val="222222"/>
              </a:solidFill>
              <a:latin typeface="Calibri" panose="020F0502020204030204"/>
              <a:ea typeface="Calibri" panose="020F0502020204030204"/>
              <a:cs typeface="Calibri" panose="020F0502020204030204"/>
            </a:endParaRPr>
          </a:p>
          <a:p>
            <a:endParaRPr sz="1725"/>
          </a:p>
          <a:p>
            <a:pPr algn="l">
              <a:defRPr sz="1725" b="0">
                <a:solidFill>
                  <a:srgbClr val="222222"/>
                </a:solidFill>
                <a:latin typeface="Calibri" panose="020F0502020204030204"/>
                <a:ea typeface="Calibri" panose="020F0502020204030204"/>
                <a:cs typeface="Calibri" panose="020F0502020204030204"/>
              </a:defRPr>
            </a:pPr>
            <a:r>
              <a:rPr sz="1725" b="0">
                <a:solidFill>
                  <a:srgbClr val="222222"/>
                </a:solidFill>
                <a:latin typeface="Calibri" panose="020F0502020204030204"/>
                <a:ea typeface="Calibri" panose="020F0502020204030204"/>
                <a:cs typeface="Calibri" panose="020F0502020204030204"/>
              </a:rPr>
              <a:t>Leave it out when:</a:t>
            </a:r>
            <a:endParaRPr sz="1725" b="0">
              <a:solidFill>
                <a:srgbClr val="222222"/>
              </a:solidFill>
              <a:latin typeface="Calibri" panose="020F0502020204030204"/>
              <a:ea typeface="Calibri" panose="020F0502020204030204"/>
              <a:cs typeface="Calibri" panose="020F0502020204030204"/>
            </a:endParaRPr>
          </a:p>
          <a:p>
            <a:pPr algn="l">
              <a:defRPr sz="1725" b="0">
                <a:solidFill>
                  <a:srgbClr val="222222"/>
                </a:solidFill>
                <a:latin typeface="Calibri" panose="020F0502020204030204"/>
                <a:ea typeface="Calibri" panose="020F0502020204030204"/>
                <a:cs typeface="Calibri" panose="020F0502020204030204"/>
              </a:defRPr>
            </a:pPr>
            <a:endParaRPr sz="1725" b="0">
              <a:solidFill>
                <a:srgbClr val="222222"/>
              </a:solidFill>
              <a:latin typeface="Calibri" panose="020F0502020204030204"/>
              <a:ea typeface="Calibri" panose="020F0502020204030204"/>
              <a:cs typeface="Calibri" panose="020F0502020204030204"/>
            </a:endParaRPr>
          </a:p>
          <a:p>
            <a:pPr marL="342900" indent="-342900" algn="l">
              <a:buAutoNum type="arabicPeriod"/>
              <a:defRPr sz="1725" b="0">
                <a:solidFill>
                  <a:srgbClr val="222222"/>
                </a:solidFill>
                <a:latin typeface="Calibri" panose="020F0502020204030204"/>
                <a:ea typeface="Calibri" panose="020F0502020204030204"/>
                <a:cs typeface="Calibri" panose="020F0502020204030204"/>
              </a:defRPr>
            </a:pPr>
            <a:r>
              <a:rPr sz="1725" b="0">
                <a:solidFill>
                  <a:srgbClr val="222222"/>
                </a:solidFill>
                <a:latin typeface="Calibri" panose="020F0502020204030204"/>
                <a:ea typeface="Calibri" panose="020F0502020204030204"/>
                <a:cs typeface="Calibri" panose="020F0502020204030204"/>
              </a:rPr>
              <a:t>The evidence is missing.</a:t>
            </a:r>
            <a:endParaRPr sz="1725" b="0">
              <a:solidFill>
                <a:srgbClr val="222222"/>
              </a:solidFill>
              <a:latin typeface="Calibri" panose="020F0502020204030204"/>
              <a:ea typeface="Calibri" panose="020F0502020204030204"/>
              <a:cs typeface="Calibri" panose="020F0502020204030204"/>
            </a:endParaRPr>
          </a:p>
          <a:p>
            <a:pPr marL="342900" indent="-342900" algn="l">
              <a:buAutoNum type="arabicPeriod"/>
              <a:defRPr sz="1725" b="0">
                <a:solidFill>
                  <a:srgbClr val="222222"/>
                </a:solidFill>
                <a:latin typeface="Calibri" panose="020F0502020204030204"/>
                <a:ea typeface="Calibri" panose="020F0502020204030204"/>
                <a:cs typeface="Calibri" panose="020F0502020204030204"/>
              </a:defRPr>
            </a:pPr>
            <a:r>
              <a:rPr sz="1725" b="0">
                <a:solidFill>
                  <a:srgbClr val="222222"/>
                </a:solidFill>
                <a:latin typeface="Calibri" panose="020F0502020204030204"/>
                <a:ea typeface="Calibri" panose="020F0502020204030204"/>
                <a:cs typeface="Calibri" panose="020F0502020204030204"/>
              </a:rPr>
              <a:t>It pulls attention away from the specific decision.</a:t>
            </a:r>
            <a:endParaRPr sz="1725" b="0">
              <a:solidFill>
                <a:srgbClr val="222222"/>
              </a:solidFill>
              <a:latin typeface="Calibri" panose="020F0502020204030204"/>
              <a:ea typeface="Calibri" panose="020F0502020204030204"/>
              <a:cs typeface="Calibri" panose="020F0502020204030204"/>
            </a:endParaRPr>
          </a:p>
          <a:p>
            <a:pPr marL="342900" indent="-342900" algn="l">
              <a:buAutoNum type="arabicPeriod"/>
              <a:defRPr sz="1725" b="0">
                <a:solidFill>
                  <a:srgbClr val="222222"/>
                </a:solidFill>
                <a:latin typeface="Calibri" panose="020F0502020204030204"/>
                <a:ea typeface="Calibri" panose="020F0502020204030204"/>
                <a:cs typeface="Calibri" panose="020F0502020204030204"/>
              </a:defRPr>
            </a:pPr>
            <a:r>
              <a:rPr sz="1725" b="0">
                <a:solidFill>
                  <a:srgbClr val="222222"/>
                </a:solidFill>
                <a:latin typeface="Calibri" panose="020F0502020204030204"/>
                <a:ea typeface="Calibri" panose="020F0502020204030204"/>
                <a:cs typeface="Calibri" panose="020F0502020204030204"/>
              </a:rPr>
              <a:t>It turns a focused case into speculation about the whole company.</a:t>
            </a:r>
            <a:endParaRPr sz="1725" b="0">
              <a:solidFill>
                <a:srgbClr val="222222"/>
              </a:solidFill>
              <a:latin typeface="Calibri" panose="020F0502020204030204"/>
              <a:ea typeface="Calibri" panose="020F0502020204030204"/>
              <a:cs typeface="Calibri" panose="020F0502020204030204"/>
            </a:endParaRPr>
          </a:p>
          <a:p>
            <a:endParaRPr sz="1725"/>
          </a:p>
          <a:p>
            <a:pPr algn="l">
              <a:defRPr sz="1725" b="0">
                <a:solidFill>
                  <a:srgbClr val="222222"/>
                </a:solidFill>
                <a:latin typeface="Calibri" panose="020F0502020204030204"/>
                <a:ea typeface="Calibri" panose="020F0502020204030204"/>
                <a:cs typeface="Calibri" panose="020F0502020204030204"/>
              </a:defRPr>
            </a:pPr>
            <a:r>
              <a:rPr sz="1725" b="0">
                <a:solidFill>
                  <a:srgbClr val="FF0000"/>
                </a:solidFill>
                <a:latin typeface="Calibri" panose="020F0502020204030204"/>
                <a:ea typeface="Calibri" panose="020F0502020204030204"/>
                <a:cs typeface="Calibri" panose="020F0502020204030204"/>
              </a:rPr>
              <a:t>A suitable topic can be analysed without proving a hidden internal cause.</a:t>
            </a:r>
            <a:endParaRPr sz="1725" b="0">
              <a:solidFill>
                <a:srgbClr val="FF0000"/>
              </a:solidFill>
              <a:latin typeface="Calibri" panose="020F0502020204030204"/>
              <a:ea typeface="Calibri" panose="020F0502020204030204"/>
              <a:cs typeface="Calibri" panose="020F0502020204030204"/>
            </a:endParaRPr>
          </a:p>
        </p:txBody>
      </p:sp>
      <p:sp>
        <p:nvSpPr>
          <p:cNvPr id="3" name="footer"/>
          <p:cNvSpPr>
            <a:spLocks noGrp="1"/>
          </p:cNvSpPr>
          <p:nvPr/>
        </p:nvSpPr>
        <p:spPr>
          <a:xfrm>
            <a:off x="533400" y="6334125"/>
            <a:ext cx="10287000" cy="228600"/>
          </a:xfrm>
          <a:prstGeom prst="rect">
            <a:avLst/>
          </a:prstGeom>
          <a:noFill/>
          <a:ln w="0">
            <a:noFill/>
            <a:prstDash val="solid"/>
          </a:ln>
        </p:spPr>
        <p:txBody>
          <a:bodyPr wrap="square" lIns="19050" tIns="19050" rIns="19050" bIns="19050" anchor="ctr">
            <a:normAutofit/>
          </a:bodyPr>
          <a:lstStyle>
            <a:defPPr algn="l">
              <a:defRPr sz="1050" b="0">
                <a:solidFill>
                  <a:srgbClr val="607085"/>
                </a:solidFill>
                <a:latin typeface="Calibri" panose="020F0502020204030204"/>
                <a:ea typeface="Calibri" panose="020F0502020204030204"/>
                <a:cs typeface="Calibri" panose="020F0502020204030204"/>
              </a:defRPr>
            </a:defPPr>
            <a:lvl1pPr algn="l">
              <a:defRPr sz="1050" b="0">
                <a:solidFill>
                  <a:srgbClr val="607085"/>
                </a:solidFill>
                <a:latin typeface="Calibri" panose="020F0502020204030204"/>
                <a:ea typeface="Calibri" panose="020F0502020204030204"/>
                <a:cs typeface="Calibri" panose="020F0502020204030204"/>
              </a:defRPr>
            </a:lvl1pPr>
            <a:lvl2pPr algn="l">
              <a:defRPr sz="1050" b="0">
                <a:solidFill>
                  <a:srgbClr val="607085"/>
                </a:solidFill>
                <a:latin typeface="Calibri" panose="020F0502020204030204"/>
                <a:ea typeface="Calibri" panose="020F0502020204030204"/>
                <a:cs typeface="Calibri" panose="020F0502020204030204"/>
              </a:defRPr>
            </a:lvl2pPr>
            <a:lvl3pPr algn="l">
              <a:defRPr sz="1050" b="0">
                <a:solidFill>
                  <a:srgbClr val="607085"/>
                </a:solidFill>
                <a:latin typeface="Calibri" panose="020F0502020204030204"/>
                <a:ea typeface="Calibri" panose="020F0502020204030204"/>
                <a:cs typeface="Calibri" panose="020F0502020204030204"/>
              </a:defRPr>
            </a:lvl3pPr>
            <a:lvl4pPr algn="l">
              <a:defRPr sz="1050" b="0">
                <a:solidFill>
                  <a:srgbClr val="607085"/>
                </a:solidFill>
                <a:latin typeface="Calibri" panose="020F0502020204030204"/>
                <a:ea typeface="Calibri" panose="020F0502020204030204"/>
                <a:cs typeface="Calibri" panose="020F0502020204030204"/>
              </a:defRPr>
            </a:lvl4pPr>
            <a:lvl5pPr algn="l">
              <a:defRPr sz="1050" b="0">
                <a:solidFill>
                  <a:srgbClr val="607085"/>
                </a:solidFill>
                <a:latin typeface="Calibri" panose="020F0502020204030204"/>
                <a:ea typeface="Calibri" panose="020F0502020204030204"/>
                <a:cs typeface="Calibri" panose="020F0502020204030204"/>
              </a:defRPr>
            </a:lvl5pPr>
            <a:lvl6pPr algn="l">
              <a:defRPr sz="1050" b="0">
                <a:solidFill>
                  <a:srgbClr val="607085"/>
                </a:solidFill>
                <a:latin typeface="Calibri" panose="020F0502020204030204"/>
                <a:ea typeface="Calibri" panose="020F0502020204030204"/>
                <a:cs typeface="Calibri" panose="020F0502020204030204"/>
              </a:defRPr>
            </a:lvl6pPr>
            <a:lvl7pPr algn="l">
              <a:defRPr sz="1050" b="0">
                <a:solidFill>
                  <a:srgbClr val="607085"/>
                </a:solidFill>
                <a:latin typeface="Calibri" panose="020F0502020204030204"/>
                <a:ea typeface="Calibri" panose="020F0502020204030204"/>
                <a:cs typeface="Calibri" panose="020F0502020204030204"/>
              </a:defRPr>
            </a:lvl7pPr>
            <a:lvl8pPr algn="l">
              <a:defRPr sz="1050" b="0">
                <a:solidFill>
                  <a:srgbClr val="607085"/>
                </a:solidFill>
                <a:latin typeface="Calibri" panose="020F0502020204030204"/>
                <a:ea typeface="Calibri" panose="020F0502020204030204"/>
                <a:cs typeface="Calibri" panose="020F0502020204030204"/>
              </a:defRPr>
            </a:lvl8pPr>
            <a:lvl9pPr algn="l">
              <a:defRPr sz="1050" b="0">
                <a:solidFill>
                  <a:srgbClr val="607085"/>
                </a:solidFill>
                <a:latin typeface="Calibri" panose="020F0502020204030204"/>
                <a:ea typeface="Calibri" panose="020F0502020204030204"/>
                <a:cs typeface="Calibri" panose="020F0502020204030204"/>
              </a:defRPr>
            </a:lvl9pPr>
          </a:lstStyle>
          <a:p>
            <a:pPr algn="l">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BMBM6008 Global Ethics  |  Week 4: Trust, Deception and Organisational Pressure</a:t>
            </a:r>
            <a:endParaRPr sz="1050" b="0">
              <a:solidFill>
                <a:srgbClr val="607085"/>
              </a:solidFill>
              <a:latin typeface="Calibri" panose="020F0502020204030204"/>
              <a:ea typeface="Calibri" panose="020F0502020204030204"/>
              <a:cs typeface="Calibri" panose="020F0502020204030204"/>
            </a:endParaRPr>
          </a:p>
        </p:txBody>
      </p:sp>
      <p:sp>
        <p:nvSpPr>
          <p:cNvPr id="4" name="page"/>
          <p:cNvSpPr>
            <a:spLocks noGrp="1"/>
          </p:cNvSpPr>
          <p:nvPr/>
        </p:nvSpPr>
        <p:spPr>
          <a:xfrm>
            <a:off x="10953750" y="6334125"/>
            <a:ext cx="666750" cy="228600"/>
          </a:xfrm>
          <a:prstGeom prst="rect">
            <a:avLst/>
          </a:prstGeom>
          <a:noFill/>
          <a:ln w="0">
            <a:noFill/>
            <a:prstDash val="solid"/>
          </a:ln>
        </p:spPr>
        <p:txBody>
          <a:bodyPr wrap="square" lIns="19050" tIns="19050" rIns="19050" bIns="19050" anchor="ctr">
            <a:normAutofit/>
          </a:bodyPr>
          <a:lstStyle>
            <a:defPPr algn="r">
              <a:defRPr sz="1050" b="0">
                <a:solidFill>
                  <a:srgbClr val="607085"/>
                </a:solidFill>
                <a:latin typeface="Calibri" panose="020F0502020204030204"/>
                <a:ea typeface="Calibri" panose="020F0502020204030204"/>
                <a:cs typeface="Calibri" panose="020F0502020204030204"/>
              </a:defRPr>
            </a:defPPr>
            <a:lvl1pPr algn="r">
              <a:defRPr sz="1050" b="0">
                <a:solidFill>
                  <a:srgbClr val="607085"/>
                </a:solidFill>
                <a:latin typeface="Calibri" panose="020F0502020204030204"/>
                <a:ea typeface="Calibri" panose="020F0502020204030204"/>
                <a:cs typeface="Calibri" panose="020F0502020204030204"/>
              </a:defRPr>
            </a:lvl1pPr>
            <a:lvl2pPr algn="r">
              <a:defRPr sz="1050" b="0">
                <a:solidFill>
                  <a:srgbClr val="607085"/>
                </a:solidFill>
                <a:latin typeface="Calibri" panose="020F0502020204030204"/>
                <a:ea typeface="Calibri" panose="020F0502020204030204"/>
                <a:cs typeface="Calibri" panose="020F0502020204030204"/>
              </a:defRPr>
            </a:lvl2pPr>
            <a:lvl3pPr algn="r">
              <a:defRPr sz="1050" b="0">
                <a:solidFill>
                  <a:srgbClr val="607085"/>
                </a:solidFill>
                <a:latin typeface="Calibri" panose="020F0502020204030204"/>
                <a:ea typeface="Calibri" panose="020F0502020204030204"/>
                <a:cs typeface="Calibri" panose="020F0502020204030204"/>
              </a:defRPr>
            </a:lvl3pPr>
            <a:lvl4pPr algn="r">
              <a:defRPr sz="1050" b="0">
                <a:solidFill>
                  <a:srgbClr val="607085"/>
                </a:solidFill>
                <a:latin typeface="Calibri" panose="020F0502020204030204"/>
                <a:ea typeface="Calibri" panose="020F0502020204030204"/>
                <a:cs typeface="Calibri" panose="020F0502020204030204"/>
              </a:defRPr>
            </a:lvl4pPr>
            <a:lvl5pPr algn="r">
              <a:defRPr sz="1050" b="0">
                <a:solidFill>
                  <a:srgbClr val="607085"/>
                </a:solidFill>
                <a:latin typeface="Calibri" panose="020F0502020204030204"/>
                <a:ea typeface="Calibri" panose="020F0502020204030204"/>
                <a:cs typeface="Calibri" panose="020F0502020204030204"/>
              </a:defRPr>
            </a:lvl5pPr>
            <a:lvl6pPr algn="r">
              <a:defRPr sz="1050" b="0">
                <a:solidFill>
                  <a:srgbClr val="607085"/>
                </a:solidFill>
                <a:latin typeface="Calibri" panose="020F0502020204030204"/>
                <a:ea typeface="Calibri" panose="020F0502020204030204"/>
                <a:cs typeface="Calibri" panose="020F0502020204030204"/>
              </a:defRPr>
            </a:lvl6pPr>
            <a:lvl7pPr algn="r">
              <a:defRPr sz="1050" b="0">
                <a:solidFill>
                  <a:srgbClr val="607085"/>
                </a:solidFill>
                <a:latin typeface="Calibri" panose="020F0502020204030204"/>
                <a:ea typeface="Calibri" panose="020F0502020204030204"/>
                <a:cs typeface="Calibri" panose="020F0502020204030204"/>
              </a:defRPr>
            </a:lvl7pPr>
            <a:lvl8pPr algn="r">
              <a:defRPr sz="1050" b="0">
                <a:solidFill>
                  <a:srgbClr val="607085"/>
                </a:solidFill>
                <a:latin typeface="Calibri" panose="020F0502020204030204"/>
                <a:ea typeface="Calibri" panose="020F0502020204030204"/>
                <a:cs typeface="Calibri" panose="020F0502020204030204"/>
              </a:defRPr>
            </a:lvl8pPr>
            <a:lvl9pPr algn="r">
              <a:defRPr sz="1050" b="0">
                <a:solidFill>
                  <a:srgbClr val="607085"/>
                </a:solidFill>
                <a:latin typeface="Calibri" panose="020F0502020204030204"/>
                <a:ea typeface="Calibri" panose="020F0502020204030204"/>
                <a:cs typeface="Calibri" panose="020F0502020204030204"/>
              </a:defRPr>
            </a:lvl9pPr>
          </a:lstStyle>
          <a:p>
            <a:pPr algn="r">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19</a:t>
            </a:r>
            <a:endParaRPr sz="1050" b="0">
              <a:solidFill>
                <a:srgbClr val="607085"/>
              </a:solidFill>
              <a:latin typeface="Calibri" panose="020F0502020204030204"/>
              <a:ea typeface="Calibri" panose="020F0502020204030204"/>
              <a:cs typeface="Calibri" panose="020F0502020204030204"/>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p:sp>
        <p:nvSpPr>
          <p:cNvPr id="5" name="slide-title"/>
          <p:cNvSpPr>
            <a:spLocks noGrp="1"/>
          </p:cNvSpPr>
          <p:nvPr/>
        </p:nvSpPr>
        <p:spPr>
          <a:xfrm>
            <a:off x="523875" y="323850"/>
            <a:ext cx="11144250" cy="552450"/>
          </a:xfrm>
          <a:prstGeom prst="rect">
            <a:avLst/>
          </a:prstGeom>
          <a:noFill/>
          <a:ln w="0">
            <a:noFill/>
            <a:prstDash val="solid"/>
          </a:ln>
        </p:spPr>
        <p:txBody>
          <a:bodyPr wrap="square" lIns="19050" tIns="19050" rIns="19050" bIns="19050" anchor="ctr">
            <a:normAutofit/>
          </a:bodyPr>
          <a:lstStyle>
            <a:defPPr algn="ctr">
              <a:defRPr sz="2775" b="1">
                <a:solidFill>
                  <a:srgbClr val="1C3A5E"/>
                </a:solidFill>
                <a:latin typeface="Cambria" panose="02040503050406030204"/>
                <a:ea typeface="Cambria" panose="02040503050406030204"/>
                <a:cs typeface="Cambria" panose="02040503050406030204"/>
              </a:defRPr>
            </a:defPPr>
            <a:lvl1pPr algn="ctr">
              <a:defRPr sz="2775" b="1">
                <a:solidFill>
                  <a:srgbClr val="1C3A5E"/>
                </a:solidFill>
                <a:latin typeface="Cambria" panose="02040503050406030204"/>
                <a:ea typeface="Cambria" panose="02040503050406030204"/>
                <a:cs typeface="Cambria" panose="02040503050406030204"/>
              </a:defRPr>
            </a:lvl1pPr>
            <a:lvl2pPr algn="ctr">
              <a:defRPr sz="2775" b="1">
                <a:solidFill>
                  <a:srgbClr val="1C3A5E"/>
                </a:solidFill>
                <a:latin typeface="Cambria" panose="02040503050406030204"/>
                <a:ea typeface="Cambria" panose="02040503050406030204"/>
                <a:cs typeface="Cambria" panose="02040503050406030204"/>
              </a:defRPr>
            </a:lvl2pPr>
            <a:lvl3pPr algn="ctr">
              <a:defRPr sz="2775" b="1">
                <a:solidFill>
                  <a:srgbClr val="1C3A5E"/>
                </a:solidFill>
                <a:latin typeface="Cambria" panose="02040503050406030204"/>
                <a:ea typeface="Cambria" panose="02040503050406030204"/>
                <a:cs typeface="Cambria" panose="02040503050406030204"/>
              </a:defRPr>
            </a:lvl3pPr>
            <a:lvl4pPr algn="ctr">
              <a:defRPr sz="2775" b="1">
                <a:solidFill>
                  <a:srgbClr val="1C3A5E"/>
                </a:solidFill>
                <a:latin typeface="Cambria" panose="02040503050406030204"/>
                <a:ea typeface="Cambria" panose="02040503050406030204"/>
                <a:cs typeface="Cambria" panose="02040503050406030204"/>
              </a:defRPr>
            </a:lvl4pPr>
            <a:lvl5pPr algn="ctr">
              <a:defRPr sz="2775" b="1">
                <a:solidFill>
                  <a:srgbClr val="1C3A5E"/>
                </a:solidFill>
                <a:latin typeface="Cambria" panose="02040503050406030204"/>
                <a:ea typeface="Cambria" panose="02040503050406030204"/>
                <a:cs typeface="Cambria" panose="02040503050406030204"/>
              </a:defRPr>
            </a:lvl5pPr>
            <a:lvl6pPr algn="ctr">
              <a:defRPr sz="2775" b="1">
                <a:solidFill>
                  <a:srgbClr val="1C3A5E"/>
                </a:solidFill>
                <a:latin typeface="Cambria" panose="02040503050406030204"/>
                <a:ea typeface="Cambria" panose="02040503050406030204"/>
                <a:cs typeface="Cambria" panose="02040503050406030204"/>
              </a:defRPr>
            </a:lvl6pPr>
            <a:lvl7pPr algn="ctr">
              <a:defRPr sz="2775" b="1">
                <a:solidFill>
                  <a:srgbClr val="1C3A5E"/>
                </a:solidFill>
                <a:latin typeface="Cambria" panose="02040503050406030204"/>
                <a:ea typeface="Cambria" panose="02040503050406030204"/>
                <a:cs typeface="Cambria" panose="02040503050406030204"/>
              </a:defRPr>
            </a:lvl7pPr>
            <a:lvl8pPr algn="ctr">
              <a:defRPr sz="2775" b="1">
                <a:solidFill>
                  <a:srgbClr val="1C3A5E"/>
                </a:solidFill>
                <a:latin typeface="Cambria" panose="02040503050406030204"/>
                <a:ea typeface="Cambria" panose="02040503050406030204"/>
                <a:cs typeface="Cambria" panose="02040503050406030204"/>
              </a:defRPr>
            </a:lvl8pPr>
            <a:lvl9pPr algn="ctr">
              <a:defRPr sz="2775" b="1">
                <a:solidFill>
                  <a:srgbClr val="1C3A5E"/>
                </a:solidFill>
                <a:latin typeface="Cambria" panose="02040503050406030204"/>
                <a:ea typeface="Cambria" panose="02040503050406030204"/>
                <a:cs typeface="Cambria" panose="02040503050406030204"/>
              </a:defRPr>
            </a:lvl9pPr>
          </a:lstStyle>
          <a:p>
            <a:pPr algn="ctr">
              <a:defRPr sz="2775" b="1">
                <a:solidFill>
                  <a:srgbClr val="1C3A5E"/>
                </a:solidFill>
                <a:latin typeface="Cambria" panose="02040503050406030204"/>
                <a:ea typeface="Cambria" panose="02040503050406030204"/>
                <a:cs typeface="Cambria" panose="02040503050406030204"/>
              </a:defRPr>
            </a:pPr>
            <a:r>
              <a:rPr sz="2775" b="1">
                <a:solidFill>
                  <a:srgbClr val="1C3A5E"/>
                </a:solidFill>
                <a:latin typeface="Cambria" panose="02040503050406030204"/>
                <a:ea typeface="Cambria" panose="02040503050406030204"/>
                <a:cs typeface="Cambria" panose="02040503050406030204"/>
              </a:rPr>
              <a:t>Assessment 1 case proposal form</a:t>
            </a:r>
            <a:endParaRPr sz="2775" b="1">
              <a:solidFill>
                <a:srgbClr val="1C3A5E"/>
              </a:solidFill>
              <a:latin typeface="Cambria" panose="02040503050406030204"/>
              <a:ea typeface="Cambria" panose="02040503050406030204"/>
              <a:cs typeface="Cambria" panose="02040503050406030204"/>
            </a:endParaRPr>
          </a:p>
        </p:txBody>
      </p:sp>
      <p:sp>
        <p:nvSpPr>
          <p:cNvPr id="2" name="slide-body"/>
          <p:cNvSpPr>
            <a:spLocks noGrp="1"/>
          </p:cNvSpPr>
          <p:nvPr/>
        </p:nvSpPr>
        <p:spPr>
          <a:xfrm>
            <a:off x="666750" y="1257300"/>
            <a:ext cx="10858500" cy="4619625"/>
          </a:xfrm>
          <a:prstGeom prst="rect">
            <a:avLst/>
          </a:prstGeom>
          <a:noFill/>
          <a:ln w="0">
            <a:noFill/>
            <a:prstDash val="solid"/>
          </a:ln>
        </p:spPr>
        <p:txBody>
          <a:bodyPr wrap="square" lIns="19050" tIns="19050" rIns="19050" bIns="19050" anchor="t">
            <a:normAutofit/>
          </a:bodyPr>
          <a:lstStyle>
            <a:defPPr algn="l">
              <a:defRPr sz="1575" b="0">
                <a:solidFill>
                  <a:srgbClr val="222222"/>
                </a:solidFill>
                <a:latin typeface="Calibri" panose="020F0502020204030204"/>
                <a:ea typeface="Calibri" panose="020F0502020204030204"/>
                <a:cs typeface="Calibri" panose="020F0502020204030204"/>
              </a:defRPr>
            </a:defPPr>
            <a:lvl1pPr algn="l">
              <a:defRPr sz="1575" b="0">
                <a:solidFill>
                  <a:srgbClr val="222222"/>
                </a:solidFill>
                <a:latin typeface="Calibri" panose="020F0502020204030204"/>
                <a:ea typeface="Calibri" panose="020F0502020204030204"/>
                <a:cs typeface="Calibri" panose="020F0502020204030204"/>
              </a:defRPr>
            </a:lvl1pPr>
            <a:lvl2pPr algn="l">
              <a:defRPr sz="1575" b="0">
                <a:solidFill>
                  <a:srgbClr val="222222"/>
                </a:solidFill>
                <a:latin typeface="Calibri" panose="020F0502020204030204"/>
                <a:ea typeface="Calibri" panose="020F0502020204030204"/>
                <a:cs typeface="Calibri" panose="020F0502020204030204"/>
              </a:defRPr>
            </a:lvl2pPr>
            <a:lvl3pPr algn="l">
              <a:defRPr sz="1575" b="0">
                <a:solidFill>
                  <a:srgbClr val="222222"/>
                </a:solidFill>
                <a:latin typeface="Calibri" panose="020F0502020204030204"/>
                <a:ea typeface="Calibri" panose="020F0502020204030204"/>
                <a:cs typeface="Calibri" panose="020F0502020204030204"/>
              </a:defRPr>
            </a:lvl3pPr>
            <a:lvl4pPr algn="l">
              <a:defRPr sz="1575" b="0">
                <a:solidFill>
                  <a:srgbClr val="222222"/>
                </a:solidFill>
                <a:latin typeface="Calibri" panose="020F0502020204030204"/>
                <a:ea typeface="Calibri" panose="020F0502020204030204"/>
                <a:cs typeface="Calibri" panose="020F0502020204030204"/>
              </a:defRPr>
            </a:lvl4pPr>
            <a:lvl5pPr algn="l">
              <a:defRPr sz="1575" b="0">
                <a:solidFill>
                  <a:srgbClr val="222222"/>
                </a:solidFill>
                <a:latin typeface="Calibri" panose="020F0502020204030204"/>
                <a:ea typeface="Calibri" panose="020F0502020204030204"/>
                <a:cs typeface="Calibri" panose="020F0502020204030204"/>
              </a:defRPr>
            </a:lvl5pPr>
            <a:lvl6pPr algn="l">
              <a:defRPr sz="1575" b="0">
                <a:solidFill>
                  <a:srgbClr val="222222"/>
                </a:solidFill>
                <a:latin typeface="Calibri" panose="020F0502020204030204"/>
                <a:ea typeface="Calibri" panose="020F0502020204030204"/>
                <a:cs typeface="Calibri" panose="020F0502020204030204"/>
              </a:defRPr>
            </a:lvl6pPr>
            <a:lvl7pPr algn="l">
              <a:defRPr sz="1575" b="0">
                <a:solidFill>
                  <a:srgbClr val="222222"/>
                </a:solidFill>
                <a:latin typeface="Calibri" panose="020F0502020204030204"/>
                <a:ea typeface="Calibri" panose="020F0502020204030204"/>
                <a:cs typeface="Calibri" panose="020F0502020204030204"/>
              </a:defRPr>
            </a:lvl7pPr>
            <a:lvl8pPr algn="l">
              <a:defRPr sz="1575" b="0">
                <a:solidFill>
                  <a:srgbClr val="222222"/>
                </a:solidFill>
                <a:latin typeface="Calibri" panose="020F0502020204030204"/>
                <a:ea typeface="Calibri" panose="020F0502020204030204"/>
                <a:cs typeface="Calibri" panose="020F0502020204030204"/>
              </a:defRPr>
            </a:lvl8pPr>
            <a:lvl9pPr algn="l">
              <a:defRPr sz="1575" b="0">
                <a:solidFill>
                  <a:srgbClr val="222222"/>
                </a:solidFill>
                <a:latin typeface="Calibri" panose="020F0502020204030204"/>
                <a:ea typeface="Calibri" panose="020F0502020204030204"/>
                <a:cs typeface="Calibri" panose="020F0502020204030204"/>
              </a:defRPr>
            </a:lvl9pPr>
          </a:lstStyle>
          <a:p>
            <a:pPr algn="l">
              <a:defRPr sz="1575" b="0">
                <a:solidFill>
                  <a:srgbClr val="222222"/>
                </a:solidFill>
                <a:latin typeface="Calibri" panose="020F0502020204030204"/>
                <a:ea typeface="Calibri" panose="020F0502020204030204"/>
                <a:cs typeface="Calibri" panose="020F0502020204030204"/>
              </a:defRPr>
            </a:pPr>
            <a:r>
              <a:rPr sz="1575" b="0">
                <a:solidFill>
                  <a:srgbClr val="222222"/>
                </a:solidFill>
                <a:latin typeface="Calibri" panose="020F0502020204030204"/>
                <a:ea typeface="Calibri" panose="020F0502020204030204"/>
                <a:cs typeface="Calibri" panose="020F0502020204030204"/>
              </a:rPr>
              <a:t>Student name: __________________________   Student ID: __________________</a:t>
            </a:r>
            <a:endParaRPr sz="1575" b="0">
              <a:solidFill>
                <a:srgbClr val="222222"/>
              </a:solidFill>
              <a:latin typeface="Calibri" panose="020F0502020204030204"/>
              <a:ea typeface="Calibri" panose="020F0502020204030204"/>
              <a:cs typeface="Calibri" panose="020F0502020204030204"/>
            </a:endParaRPr>
          </a:p>
          <a:p>
            <a:endParaRPr sz="1575"/>
          </a:p>
          <a:p>
            <a:pPr algn="l">
              <a:defRPr sz="1575" b="0">
                <a:solidFill>
                  <a:srgbClr val="222222"/>
                </a:solidFill>
                <a:latin typeface="Calibri" panose="020F0502020204030204"/>
                <a:ea typeface="Calibri" panose="020F0502020204030204"/>
                <a:cs typeface="Calibri" panose="020F0502020204030204"/>
              </a:defRPr>
            </a:pPr>
            <a:r>
              <a:rPr sz="1575" b="0">
                <a:solidFill>
                  <a:srgbClr val="222222"/>
                </a:solidFill>
                <a:latin typeface="Calibri" panose="020F0502020204030204"/>
                <a:ea typeface="Calibri" panose="020F0502020204030204"/>
                <a:cs typeface="Calibri" panose="020F0502020204030204"/>
              </a:rPr>
              <a:t>1. Organisation and real event:</a:t>
            </a:r>
            <a:endParaRPr sz="1575" b="0">
              <a:solidFill>
                <a:srgbClr val="222222"/>
              </a:solidFill>
              <a:latin typeface="Calibri" panose="020F0502020204030204"/>
              <a:ea typeface="Calibri" panose="020F0502020204030204"/>
              <a:cs typeface="Calibri" panose="020F0502020204030204"/>
            </a:endParaRPr>
          </a:p>
          <a:p>
            <a:pPr algn="l">
              <a:defRPr sz="1575" b="0">
                <a:solidFill>
                  <a:srgbClr val="222222"/>
                </a:solidFill>
                <a:latin typeface="Calibri" panose="020F0502020204030204"/>
                <a:ea typeface="Calibri" panose="020F0502020204030204"/>
                <a:cs typeface="Calibri" panose="020F0502020204030204"/>
              </a:defRPr>
            </a:pPr>
            <a:r>
              <a:rPr sz="1575" b="0">
                <a:solidFill>
                  <a:srgbClr val="222222"/>
                </a:solidFill>
                <a:latin typeface="Calibri" panose="020F0502020204030204"/>
                <a:ea typeface="Calibri" panose="020F0502020204030204"/>
                <a:cs typeface="Calibri" panose="020F0502020204030204"/>
              </a:rPr>
              <a:t>_______________________________________________________________</a:t>
            </a:r>
            <a:endParaRPr sz="1575" b="0">
              <a:solidFill>
                <a:srgbClr val="222222"/>
              </a:solidFill>
              <a:latin typeface="Calibri" panose="020F0502020204030204"/>
              <a:ea typeface="Calibri" panose="020F0502020204030204"/>
              <a:cs typeface="Calibri" panose="020F0502020204030204"/>
            </a:endParaRPr>
          </a:p>
          <a:p>
            <a:endParaRPr sz="1575"/>
          </a:p>
          <a:p>
            <a:pPr algn="l">
              <a:defRPr sz="1575" b="0">
                <a:solidFill>
                  <a:srgbClr val="222222"/>
                </a:solidFill>
                <a:latin typeface="Calibri" panose="020F0502020204030204"/>
                <a:ea typeface="Calibri" panose="020F0502020204030204"/>
                <a:cs typeface="Calibri" panose="020F0502020204030204"/>
              </a:defRPr>
            </a:pPr>
            <a:r>
              <a:rPr sz="1575" b="0">
                <a:solidFill>
                  <a:srgbClr val="222222"/>
                </a:solidFill>
                <a:latin typeface="Calibri" panose="020F0502020204030204"/>
                <a:ea typeface="Calibri" panose="020F0502020204030204"/>
                <a:cs typeface="Calibri" panose="020F0502020204030204"/>
              </a:rPr>
              <a:t>2. The specific decision the organisation faced:</a:t>
            </a:r>
            <a:endParaRPr sz="1575" b="0">
              <a:solidFill>
                <a:srgbClr val="222222"/>
              </a:solidFill>
              <a:latin typeface="Calibri" panose="020F0502020204030204"/>
              <a:ea typeface="Calibri" panose="020F0502020204030204"/>
              <a:cs typeface="Calibri" panose="020F0502020204030204"/>
            </a:endParaRPr>
          </a:p>
          <a:p>
            <a:pPr algn="l">
              <a:defRPr sz="1575" b="0">
                <a:solidFill>
                  <a:srgbClr val="222222"/>
                </a:solidFill>
                <a:latin typeface="Calibri" panose="020F0502020204030204"/>
                <a:ea typeface="Calibri" panose="020F0502020204030204"/>
                <a:cs typeface="Calibri" panose="020F0502020204030204"/>
              </a:defRPr>
            </a:pPr>
            <a:r>
              <a:rPr sz="1575" b="0">
                <a:solidFill>
                  <a:srgbClr val="222222"/>
                </a:solidFill>
                <a:latin typeface="Calibri" panose="020F0502020204030204"/>
                <a:ea typeface="Calibri" panose="020F0502020204030204"/>
                <a:cs typeface="Calibri" panose="020F0502020204030204"/>
              </a:rPr>
              <a:t>_______________________________________________________________</a:t>
            </a:r>
            <a:endParaRPr sz="1575" b="0">
              <a:solidFill>
                <a:srgbClr val="222222"/>
              </a:solidFill>
              <a:latin typeface="Calibri" panose="020F0502020204030204"/>
              <a:ea typeface="Calibri" panose="020F0502020204030204"/>
              <a:cs typeface="Calibri" panose="020F0502020204030204"/>
            </a:endParaRPr>
          </a:p>
          <a:p>
            <a:endParaRPr sz="1575"/>
          </a:p>
          <a:p>
            <a:pPr algn="l">
              <a:defRPr sz="1575" b="0">
                <a:solidFill>
                  <a:srgbClr val="222222"/>
                </a:solidFill>
                <a:latin typeface="Calibri" panose="020F0502020204030204"/>
                <a:ea typeface="Calibri" panose="020F0502020204030204"/>
                <a:cs typeface="Calibri" panose="020F0502020204030204"/>
              </a:defRPr>
            </a:pPr>
            <a:r>
              <a:rPr sz="1575" b="0">
                <a:solidFill>
                  <a:srgbClr val="222222"/>
                </a:solidFill>
                <a:latin typeface="Calibri" panose="020F0502020204030204"/>
                <a:ea typeface="Calibri" panose="020F0502020204030204"/>
                <a:cs typeface="Calibri" panose="020F0502020204030204"/>
              </a:rPr>
              <a:t>3. Why this decision raises an ethical conflict:</a:t>
            </a:r>
            <a:endParaRPr sz="1575" b="0">
              <a:solidFill>
                <a:srgbClr val="222222"/>
              </a:solidFill>
              <a:latin typeface="Calibri" panose="020F0502020204030204"/>
              <a:ea typeface="Calibri" panose="020F0502020204030204"/>
              <a:cs typeface="Calibri" panose="020F0502020204030204"/>
            </a:endParaRPr>
          </a:p>
          <a:p>
            <a:pPr algn="l">
              <a:defRPr sz="1575" b="0">
                <a:solidFill>
                  <a:srgbClr val="222222"/>
                </a:solidFill>
                <a:latin typeface="Calibri" panose="020F0502020204030204"/>
                <a:ea typeface="Calibri" panose="020F0502020204030204"/>
                <a:cs typeface="Calibri" panose="020F0502020204030204"/>
              </a:defRPr>
            </a:pPr>
            <a:r>
              <a:rPr sz="1575" b="0">
                <a:solidFill>
                  <a:srgbClr val="222222"/>
                </a:solidFill>
                <a:latin typeface="Calibri" panose="020F0502020204030204"/>
                <a:ea typeface="Calibri" panose="020F0502020204030204"/>
                <a:cs typeface="Calibri" panose="020F0502020204030204"/>
              </a:rPr>
              <a:t>_______________________________________________________________</a:t>
            </a:r>
            <a:endParaRPr sz="1575" b="0">
              <a:solidFill>
                <a:srgbClr val="222222"/>
              </a:solidFill>
              <a:latin typeface="Calibri" panose="020F0502020204030204"/>
              <a:ea typeface="Calibri" panose="020F0502020204030204"/>
              <a:cs typeface="Calibri" panose="020F0502020204030204"/>
            </a:endParaRPr>
          </a:p>
          <a:p>
            <a:endParaRPr sz="1575"/>
          </a:p>
          <a:p>
            <a:pPr algn="l">
              <a:defRPr sz="1575" b="0">
                <a:solidFill>
                  <a:srgbClr val="222222"/>
                </a:solidFill>
                <a:latin typeface="Calibri" panose="020F0502020204030204"/>
                <a:ea typeface="Calibri" panose="020F0502020204030204"/>
                <a:cs typeface="Calibri" panose="020F0502020204030204"/>
              </a:defRPr>
            </a:pPr>
            <a:r>
              <a:rPr sz="1575" b="0">
                <a:solidFill>
                  <a:srgbClr val="222222"/>
                </a:solidFill>
                <a:latin typeface="Calibri" panose="020F0502020204030204"/>
                <a:ea typeface="Calibri" panose="020F0502020204030204"/>
                <a:cs typeface="Calibri" panose="020F0502020204030204"/>
              </a:rPr>
              <a:t>4. Main stakeholders and their conflicting interests or responsibilities:</a:t>
            </a:r>
            <a:endParaRPr sz="1575" b="0">
              <a:solidFill>
                <a:srgbClr val="222222"/>
              </a:solidFill>
              <a:latin typeface="Calibri" panose="020F0502020204030204"/>
              <a:ea typeface="Calibri" panose="020F0502020204030204"/>
              <a:cs typeface="Calibri" panose="020F0502020204030204"/>
            </a:endParaRPr>
          </a:p>
          <a:p>
            <a:pPr algn="l">
              <a:defRPr sz="1575" b="0">
                <a:solidFill>
                  <a:srgbClr val="222222"/>
                </a:solidFill>
                <a:latin typeface="Calibri" panose="020F0502020204030204"/>
                <a:ea typeface="Calibri" panose="020F0502020204030204"/>
                <a:cs typeface="Calibri" panose="020F0502020204030204"/>
              </a:defRPr>
            </a:pPr>
            <a:r>
              <a:rPr sz="1575" b="0">
                <a:solidFill>
                  <a:srgbClr val="222222"/>
                </a:solidFill>
                <a:latin typeface="Calibri" panose="020F0502020204030204"/>
                <a:ea typeface="Calibri" panose="020F0502020204030204"/>
                <a:cs typeface="Calibri" panose="020F0502020204030204"/>
              </a:rPr>
              <a:t>_______________________________________________________________</a:t>
            </a:r>
            <a:endParaRPr sz="1575" b="0">
              <a:solidFill>
                <a:srgbClr val="222222"/>
              </a:solidFill>
              <a:latin typeface="Calibri" panose="020F0502020204030204"/>
              <a:ea typeface="Calibri" panose="020F0502020204030204"/>
              <a:cs typeface="Calibri" panose="020F0502020204030204"/>
            </a:endParaRPr>
          </a:p>
          <a:p>
            <a:endParaRPr sz="1575"/>
          </a:p>
          <a:p>
            <a:pPr algn="l">
              <a:defRPr sz="1575" b="0">
                <a:solidFill>
                  <a:srgbClr val="222222"/>
                </a:solidFill>
                <a:latin typeface="Calibri" panose="020F0502020204030204"/>
                <a:ea typeface="Calibri" panose="020F0502020204030204"/>
                <a:cs typeface="Calibri" panose="020F0502020204030204"/>
              </a:defRPr>
            </a:pPr>
            <a:r>
              <a:rPr sz="1575" b="0">
                <a:solidFill>
                  <a:srgbClr val="222222"/>
                </a:solidFill>
                <a:latin typeface="Calibri" panose="020F0502020204030204"/>
                <a:ea typeface="Calibri" panose="020F0502020204030204"/>
                <a:cs typeface="Calibri" panose="020F0502020204030204"/>
              </a:rPr>
              <a:t>5. </a:t>
            </a:r>
            <a:r>
              <a:rPr lang="en-US" sz="1575" b="0">
                <a:solidFill>
                  <a:srgbClr val="222222"/>
                </a:solidFill>
                <a:latin typeface="Calibri" panose="020F0502020204030204"/>
                <a:ea typeface="Calibri" panose="020F0502020204030204"/>
                <a:cs typeface="Calibri" panose="020F0502020204030204"/>
              </a:rPr>
              <a:t>2-5 </a:t>
            </a:r>
            <a:r>
              <a:rPr sz="1575" b="0">
                <a:solidFill>
                  <a:srgbClr val="222222"/>
                </a:solidFill>
                <a:latin typeface="Calibri" panose="020F0502020204030204"/>
                <a:ea typeface="Calibri" panose="020F0502020204030204"/>
                <a:cs typeface="Calibri" panose="020F0502020204030204"/>
              </a:rPr>
              <a:t>reliable sources I have found:</a:t>
            </a:r>
            <a:endParaRPr sz="1575" b="0">
              <a:solidFill>
                <a:srgbClr val="222222"/>
              </a:solidFill>
              <a:latin typeface="Calibri" panose="020F0502020204030204"/>
              <a:ea typeface="Calibri" panose="020F0502020204030204"/>
              <a:cs typeface="Calibri" panose="020F0502020204030204"/>
            </a:endParaRPr>
          </a:p>
          <a:p>
            <a:pPr algn="l">
              <a:defRPr sz="1575" b="0">
                <a:solidFill>
                  <a:srgbClr val="222222"/>
                </a:solidFill>
                <a:latin typeface="Calibri" panose="020F0502020204030204"/>
                <a:ea typeface="Calibri" panose="020F0502020204030204"/>
                <a:cs typeface="Calibri" panose="020F0502020204030204"/>
              </a:defRPr>
            </a:pPr>
            <a:r>
              <a:rPr sz="1575" b="0">
                <a:solidFill>
                  <a:srgbClr val="222222"/>
                </a:solidFill>
                <a:latin typeface="Calibri" panose="020F0502020204030204"/>
                <a:ea typeface="Calibri" panose="020F0502020204030204"/>
                <a:cs typeface="Calibri" panose="020F0502020204030204"/>
              </a:rPr>
              <a:t>_______________________________________________________________</a:t>
            </a:r>
            <a:endParaRPr sz="1575" b="0">
              <a:solidFill>
                <a:srgbClr val="222222"/>
              </a:solidFill>
              <a:latin typeface="Calibri" panose="020F0502020204030204"/>
              <a:ea typeface="Calibri" panose="020F0502020204030204"/>
              <a:cs typeface="Calibri" panose="020F0502020204030204"/>
            </a:endParaRPr>
          </a:p>
          <a:p>
            <a:endParaRPr sz="1575"/>
          </a:p>
          <a:p>
            <a:pPr algn="l">
              <a:defRPr sz="1575" b="0">
                <a:solidFill>
                  <a:srgbClr val="222222"/>
                </a:solidFill>
                <a:latin typeface="Calibri" panose="020F0502020204030204"/>
                <a:ea typeface="Calibri" panose="020F0502020204030204"/>
                <a:cs typeface="Calibri" panose="020F0502020204030204"/>
              </a:defRPr>
            </a:pPr>
            <a:r>
              <a:rPr sz="1575" b="0">
                <a:solidFill>
                  <a:srgbClr val="222222"/>
                </a:solidFill>
                <a:latin typeface="Calibri" panose="020F0502020204030204"/>
                <a:ea typeface="Calibri" panose="020F0502020204030204"/>
                <a:cs typeface="Calibri" panose="020F0502020204030204"/>
              </a:rPr>
              <a:t>6. One fact I still need to check:</a:t>
            </a:r>
            <a:endParaRPr sz="1575" b="0">
              <a:solidFill>
                <a:srgbClr val="222222"/>
              </a:solidFill>
              <a:latin typeface="Calibri" panose="020F0502020204030204"/>
              <a:ea typeface="Calibri" panose="020F0502020204030204"/>
              <a:cs typeface="Calibri" panose="020F0502020204030204"/>
            </a:endParaRPr>
          </a:p>
          <a:p>
            <a:pPr algn="l">
              <a:defRPr sz="1575" b="0">
                <a:solidFill>
                  <a:srgbClr val="222222"/>
                </a:solidFill>
                <a:latin typeface="Calibri" panose="020F0502020204030204"/>
                <a:ea typeface="Calibri" panose="020F0502020204030204"/>
                <a:cs typeface="Calibri" panose="020F0502020204030204"/>
              </a:defRPr>
            </a:pPr>
            <a:r>
              <a:rPr sz="1575" b="0">
                <a:solidFill>
                  <a:srgbClr val="222222"/>
                </a:solidFill>
                <a:latin typeface="Calibri" panose="020F0502020204030204"/>
                <a:ea typeface="Calibri" panose="020F0502020204030204"/>
                <a:cs typeface="Calibri" panose="020F0502020204030204"/>
              </a:rPr>
              <a:t>_______________________________________________________________</a:t>
            </a:r>
            <a:endParaRPr sz="1575" b="0">
              <a:solidFill>
                <a:srgbClr val="222222"/>
              </a:solidFill>
              <a:latin typeface="Calibri" panose="020F0502020204030204"/>
              <a:ea typeface="Calibri" panose="020F0502020204030204"/>
              <a:cs typeface="Calibri" panose="020F0502020204030204"/>
            </a:endParaRPr>
          </a:p>
        </p:txBody>
      </p:sp>
      <p:sp>
        <p:nvSpPr>
          <p:cNvPr id="3" name="footer"/>
          <p:cNvSpPr>
            <a:spLocks noGrp="1"/>
          </p:cNvSpPr>
          <p:nvPr/>
        </p:nvSpPr>
        <p:spPr>
          <a:xfrm>
            <a:off x="533400" y="6334125"/>
            <a:ext cx="10287000" cy="228600"/>
          </a:xfrm>
          <a:prstGeom prst="rect">
            <a:avLst/>
          </a:prstGeom>
          <a:noFill/>
          <a:ln w="0">
            <a:noFill/>
            <a:prstDash val="solid"/>
          </a:ln>
        </p:spPr>
        <p:txBody>
          <a:bodyPr wrap="square" lIns="19050" tIns="19050" rIns="19050" bIns="19050" anchor="ctr">
            <a:normAutofit/>
          </a:bodyPr>
          <a:lstStyle>
            <a:defPPr algn="l">
              <a:defRPr sz="1050" b="0">
                <a:solidFill>
                  <a:srgbClr val="607085"/>
                </a:solidFill>
                <a:latin typeface="Calibri" panose="020F0502020204030204"/>
                <a:ea typeface="Calibri" panose="020F0502020204030204"/>
                <a:cs typeface="Calibri" panose="020F0502020204030204"/>
              </a:defRPr>
            </a:defPPr>
            <a:lvl1pPr algn="l">
              <a:defRPr sz="1050" b="0">
                <a:solidFill>
                  <a:srgbClr val="607085"/>
                </a:solidFill>
                <a:latin typeface="Calibri" panose="020F0502020204030204"/>
                <a:ea typeface="Calibri" panose="020F0502020204030204"/>
                <a:cs typeface="Calibri" panose="020F0502020204030204"/>
              </a:defRPr>
            </a:lvl1pPr>
            <a:lvl2pPr algn="l">
              <a:defRPr sz="1050" b="0">
                <a:solidFill>
                  <a:srgbClr val="607085"/>
                </a:solidFill>
                <a:latin typeface="Calibri" panose="020F0502020204030204"/>
                <a:ea typeface="Calibri" panose="020F0502020204030204"/>
                <a:cs typeface="Calibri" panose="020F0502020204030204"/>
              </a:defRPr>
            </a:lvl2pPr>
            <a:lvl3pPr algn="l">
              <a:defRPr sz="1050" b="0">
                <a:solidFill>
                  <a:srgbClr val="607085"/>
                </a:solidFill>
                <a:latin typeface="Calibri" panose="020F0502020204030204"/>
                <a:ea typeface="Calibri" panose="020F0502020204030204"/>
                <a:cs typeface="Calibri" panose="020F0502020204030204"/>
              </a:defRPr>
            </a:lvl3pPr>
            <a:lvl4pPr algn="l">
              <a:defRPr sz="1050" b="0">
                <a:solidFill>
                  <a:srgbClr val="607085"/>
                </a:solidFill>
                <a:latin typeface="Calibri" panose="020F0502020204030204"/>
                <a:ea typeface="Calibri" panose="020F0502020204030204"/>
                <a:cs typeface="Calibri" panose="020F0502020204030204"/>
              </a:defRPr>
            </a:lvl4pPr>
            <a:lvl5pPr algn="l">
              <a:defRPr sz="1050" b="0">
                <a:solidFill>
                  <a:srgbClr val="607085"/>
                </a:solidFill>
                <a:latin typeface="Calibri" panose="020F0502020204030204"/>
                <a:ea typeface="Calibri" panose="020F0502020204030204"/>
                <a:cs typeface="Calibri" panose="020F0502020204030204"/>
              </a:defRPr>
            </a:lvl5pPr>
            <a:lvl6pPr algn="l">
              <a:defRPr sz="1050" b="0">
                <a:solidFill>
                  <a:srgbClr val="607085"/>
                </a:solidFill>
                <a:latin typeface="Calibri" panose="020F0502020204030204"/>
                <a:ea typeface="Calibri" panose="020F0502020204030204"/>
                <a:cs typeface="Calibri" panose="020F0502020204030204"/>
              </a:defRPr>
            </a:lvl6pPr>
            <a:lvl7pPr algn="l">
              <a:defRPr sz="1050" b="0">
                <a:solidFill>
                  <a:srgbClr val="607085"/>
                </a:solidFill>
                <a:latin typeface="Calibri" panose="020F0502020204030204"/>
                <a:ea typeface="Calibri" panose="020F0502020204030204"/>
                <a:cs typeface="Calibri" panose="020F0502020204030204"/>
              </a:defRPr>
            </a:lvl7pPr>
            <a:lvl8pPr algn="l">
              <a:defRPr sz="1050" b="0">
                <a:solidFill>
                  <a:srgbClr val="607085"/>
                </a:solidFill>
                <a:latin typeface="Calibri" panose="020F0502020204030204"/>
                <a:ea typeface="Calibri" panose="020F0502020204030204"/>
                <a:cs typeface="Calibri" panose="020F0502020204030204"/>
              </a:defRPr>
            </a:lvl8pPr>
            <a:lvl9pPr algn="l">
              <a:defRPr sz="1050" b="0">
                <a:solidFill>
                  <a:srgbClr val="607085"/>
                </a:solidFill>
                <a:latin typeface="Calibri" panose="020F0502020204030204"/>
                <a:ea typeface="Calibri" panose="020F0502020204030204"/>
                <a:cs typeface="Calibri" panose="020F0502020204030204"/>
              </a:defRPr>
            </a:lvl9pPr>
          </a:lstStyle>
          <a:p>
            <a:pPr algn="l">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BMBM6008 Global Ethics  |  Week 4: Trust, Deception and Organisational Pressure</a:t>
            </a:r>
            <a:endParaRPr sz="1050" b="0">
              <a:solidFill>
                <a:srgbClr val="607085"/>
              </a:solidFill>
              <a:latin typeface="Calibri" panose="020F0502020204030204"/>
              <a:ea typeface="Calibri" panose="020F0502020204030204"/>
              <a:cs typeface="Calibri" panose="020F0502020204030204"/>
            </a:endParaRPr>
          </a:p>
        </p:txBody>
      </p:sp>
      <p:sp>
        <p:nvSpPr>
          <p:cNvPr id="4" name="page"/>
          <p:cNvSpPr>
            <a:spLocks noGrp="1"/>
          </p:cNvSpPr>
          <p:nvPr/>
        </p:nvSpPr>
        <p:spPr>
          <a:xfrm>
            <a:off x="10953750" y="6334125"/>
            <a:ext cx="666750" cy="228600"/>
          </a:xfrm>
          <a:prstGeom prst="rect">
            <a:avLst/>
          </a:prstGeom>
          <a:noFill/>
          <a:ln w="0">
            <a:noFill/>
            <a:prstDash val="solid"/>
          </a:ln>
        </p:spPr>
        <p:txBody>
          <a:bodyPr wrap="square" lIns="19050" tIns="19050" rIns="19050" bIns="19050" anchor="ctr">
            <a:normAutofit/>
          </a:bodyPr>
          <a:lstStyle>
            <a:defPPr algn="r">
              <a:defRPr sz="1050" b="0">
                <a:solidFill>
                  <a:srgbClr val="607085"/>
                </a:solidFill>
                <a:latin typeface="Calibri" panose="020F0502020204030204"/>
                <a:ea typeface="Calibri" panose="020F0502020204030204"/>
                <a:cs typeface="Calibri" panose="020F0502020204030204"/>
              </a:defRPr>
            </a:defPPr>
            <a:lvl1pPr algn="r">
              <a:defRPr sz="1050" b="0">
                <a:solidFill>
                  <a:srgbClr val="607085"/>
                </a:solidFill>
                <a:latin typeface="Calibri" panose="020F0502020204030204"/>
                <a:ea typeface="Calibri" panose="020F0502020204030204"/>
                <a:cs typeface="Calibri" panose="020F0502020204030204"/>
              </a:defRPr>
            </a:lvl1pPr>
            <a:lvl2pPr algn="r">
              <a:defRPr sz="1050" b="0">
                <a:solidFill>
                  <a:srgbClr val="607085"/>
                </a:solidFill>
                <a:latin typeface="Calibri" panose="020F0502020204030204"/>
                <a:ea typeface="Calibri" panose="020F0502020204030204"/>
                <a:cs typeface="Calibri" panose="020F0502020204030204"/>
              </a:defRPr>
            </a:lvl2pPr>
            <a:lvl3pPr algn="r">
              <a:defRPr sz="1050" b="0">
                <a:solidFill>
                  <a:srgbClr val="607085"/>
                </a:solidFill>
                <a:latin typeface="Calibri" panose="020F0502020204030204"/>
                <a:ea typeface="Calibri" panose="020F0502020204030204"/>
                <a:cs typeface="Calibri" panose="020F0502020204030204"/>
              </a:defRPr>
            </a:lvl3pPr>
            <a:lvl4pPr algn="r">
              <a:defRPr sz="1050" b="0">
                <a:solidFill>
                  <a:srgbClr val="607085"/>
                </a:solidFill>
                <a:latin typeface="Calibri" panose="020F0502020204030204"/>
                <a:ea typeface="Calibri" panose="020F0502020204030204"/>
                <a:cs typeface="Calibri" panose="020F0502020204030204"/>
              </a:defRPr>
            </a:lvl4pPr>
            <a:lvl5pPr algn="r">
              <a:defRPr sz="1050" b="0">
                <a:solidFill>
                  <a:srgbClr val="607085"/>
                </a:solidFill>
                <a:latin typeface="Calibri" panose="020F0502020204030204"/>
                <a:ea typeface="Calibri" panose="020F0502020204030204"/>
                <a:cs typeface="Calibri" panose="020F0502020204030204"/>
              </a:defRPr>
            </a:lvl5pPr>
            <a:lvl6pPr algn="r">
              <a:defRPr sz="1050" b="0">
                <a:solidFill>
                  <a:srgbClr val="607085"/>
                </a:solidFill>
                <a:latin typeface="Calibri" panose="020F0502020204030204"/>
                <a:ea typeface="Calibri" panose="020F0502020204030204"/>
                <a:cs typeface="Calibri" panose="020F0502020204030204"/>
              </a:defRPr>
            </a:lvl6pPr>
            <a:lvl7pPr algn="r">
              <a:defRPr sz="1050" b="0">
                <a:solidFill>
                  <a:srgbClr val="607085"/>
                </a:solidFill>
                <a:latin typeface="Calibri" panose="020F0502020204030204"/>
                <a:ea typeface="Calibri" panose="020F0502020204030204"/>
                <a:cs typeface="Calibri" panose="020F0502020204030204"/>
              </a:defRPr>
            </a:lvl7pPr>
            <a:lvl8pPr algn="r">
              <a:defRPr sz="1050" b="0">
                <a:solidFill>
                  <a:srgbClr val="607085"/>
                </a:solidFill>
                <a:latin typeface="Calibri" panose="020F0502020204030204"/>
                <a:ea typeface="Calibri" panose="020F0502020204030204"/>
                <a:cs typeface="Calibri" panose="020F0502020204030204"/>
              </a:defRPr>
            </a:lvl8pPr>
            <a:lvl9pPr algn="r">
              <a:defRPr sz="1050" b="0">
                <a:solidFill>
                  <a:srgbClr val="607085"/>
                </a:solidFill>
                <a:latin typeface="Calibri" panose="020F0502020204030204"/>
                <a:ea typeface="Calibri" panose="020F0502020204030204"/>
                <a:cs typeface="Calibri" panose="020F0502020204030204"/>
              </a:defRPr>
            </a:lvl9pPr>
          </a:lstStyle>
          <a:p>
            <a:pPr algn="r">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20</a:t>
            </a:r>
            <a:endParaRPr sz="1050" b="0">
              <a:solidFill>
                <a:srgbClr val="607085"/>
              </a:solidFill>
              <a:latin typeface="Calibri" panose="020F0502020204030204"/>
              <a:ea typeface="Calibri" panose="020F0502020204030204"/>
              <a:cs typeface="Calibri" panose="020F0502020204030204"/>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p:sp>
        <p:nvSpPr>
          <p:cNvPr id="6" name="slide-title"/>
          <p:cNvSpPr>
            <a:spLocks noGrp="1"/>
          </p:cNvSpPr>
          <p:nvPr/>
        </p:nvSpPr>
        <p:spPr>
          <a:xfrm>
            <a:off x="523875" y="323850"/>
            <a:ext cx="11144250" cy="552450"/>
          </a:xfrm>
          <a:prstGeom prst="rect">
            <a:avLst/>
          </a:prstGeom>
          <a:noFill/>
          <a:ln w="0">
            <a:noFill/>
            <a:prstDash val="solid"/>
          </a:ln>
        </p:spPr>
        <p:txBody>
          <a:bodyPr wrap="square" lIns="19050" tIns="19050" rIns="19050" bIns="19050" anchor="ctr">
            <a:normAutofit/>
          </a:bodyPr>
          <a:lstStyle>
            <a:defPPr algn="ctr">
              <a:defRPr sz="2775" b="1">
                <a:solidFill>
                  <a:srgbClr val="1C3A5E"/>
                </a:solidFill>
                <a:latin typeface="Cambria" panose="02040503050406030204"/>
                <a:ea typeface="Cambria" panose="02040503050406030204"/>
                <a:cs typeface="Cambria" panose="02040503050406030204"/>
              </a:defRPr>
            </a:defPPr>
            <a:lvl1pPr algn="ctr">
              <a:defRPr sz="2775" b="1">
                <a:solidFill>
                  <a:srgbClr val="1C3A5E"/>
                </a:solidFill>
                <a:latin typeface="Cambria" panose="02040503050406030204"/>
                <a:ea typeface="Cambria" panose="02040503050406030204"/>
                <a:cs typeface="Cambria" panose="02040503050406030204"/>
              </a:defRPr>
            </a:lvl1pPr>
            <a:lvl2pPr algn="ctr">
              <a:defRPr sz="2775" b="1">
                <a:solidFill>
                  <a:srgbClr val="1C3A5E"/>
                </a:solidFill>
                <a:latin typeface="Cambria" panose="02040503050406030204"/>
                <a:ea typeface="Cambria" panose="02040503050406030204"/>
                <a:cs typeface="Cambria" panose="02040503050406030204"/>
              </a:defRPr>
            </a:lvl2pPr>
            <a:lvl3pPr algn="ctr">
              <a:defRPr sz="2775" b="1">
                <a:solidFill>
                  <a:srgbClr val="1C3A5E"/>
                </a:solidFill>
                <a:latin typeface="Cambria" panose="02040503050406030204"/>
                <a:ea typeface="Cambria" panose="02040503050406030204"/>
                <a:cs typeface="Cambria" panose="02040503050406030204"/>
              </a:defRPr>
            </a:lvl3pPr>
            <a:lvl4pPr algn="ctr">
              <a:defRPr sz="2775" b="1">
                <a:solidFill>
                  <a:srgbClr val="1C3A5E"/>
                </a:solidFill>
                <a:latin typeface="Cambria" panose="02040503050406030204"/>
                <a:ea typeface="Cambria" panose="02040503050406030204"/>
                <a:cs typeface="Cambria" panose="02040503050406030204"/>
              </a:defRPr>
            </a:lvl4pPr>
            <a:lvl5pPr algn="ctr">
              <a:defRPr sz="2775" b="1">
                <a:solidFill>
                  <a:srgbClr val="1C3A5E"/>
                </a:solidFill>
                <a:latin typeface="Cambria" panose="02040503050406030204"/>
                <a:ea typeface="Cambria" panose="02040503050406030204"/>
                <a:cs typeface="Cambria" panose="02040503050406030204"/>
              </a:defRPr>
            </a:lvl5pPr>
            <a:lvl6pPr algn="ctr">
              <a:defRPr sz="2775" b="1">
                <a:solidFill>
                  <a:srgbClr val="1C3A5E"/>
                </a:solidFill>
                <a:latin typeface="Cambria" panose="02040503050406030204"/>
                <a:ea typeface="Cambria" panose="02040503050406030204"/>
                <a:cs typeface="Cambria" panose="02040503050406030204"/>
              </a:defRPr>
            </a:lvl6pPr>
            <a:lvl7pPr algn="ctr">
              <a:defRPr sz="2775" b="1">
                <a:solidFill>
                  <a:srgbClr val="1C3A5E"/>
                </a:solidFill>
                <a:latin typeface="Cambria" panose="02040503050406030204"/>
                <a:ea typeface="Cambria" panose="02040503050406030204"/>
                <a:cs typeface="Cambria" panose="02040503050406030204"/>
              </a:defRPr>
            </a:lvl7pPr>
            <a:lvl8pPr algn="ctr">
              <a:defRPr sz="2775" b="1">
                <a:solidFill>
                  <a:srgbClr val="1C3A5E"/>
                </a:solidFill>
                <a:latin typeface="Cambria" panose="02040503050406030204"/>
                <a:ea typeface="Cambria" panose="02040503050406030204"/>
                <a:cs typeface="Cambria" panose="02040503050406030204"/>
              </a:defRPr>
            </a:lvl8pPr>
            <a:lvl9pPr algn="ctr">
              <a:defRPr sz="2775" b="1">
                <a:solidFill>
                  <a:srgbClr val="1C3A5E"/>
                </a:solidFill>
                <a:latin typeface="Cambria" panose="02040503050406030204"/>
                <a:ea typeface="Cambria" panose="02040503050406030204"/>
                <a:cs typeface="Cambria" panose="02040503050406030204"/>
              </a:defRPr>
            </a:lvl9pPr>
          </a:lstStyle>
          <a:p>
            <a:pPr algn="ctr">
              <a:defRPr sz="2775" b="1">
                <a:solidFill>
                  <a:srgbClr val="1C3A5E"/>
                </a:solidFill>
                <a:latin typeface="Cambria" panose="02040503050406030204"/>
                <a:ea typeface="Cambria" panose="02040503050406030204"/>
                <a:cs typeface="Cambria" panose="02040503050406030204"/>
              </a:defRPr>
            </a:pPr>
            <a:r>
              <a:rPr sz="2775" b="1">
                <a:solidFill>
                  <a:srgbClr val="1C3A5E"/>
                </a:solidFill>
                <a:latin typeface="Cambria" panose="02040503050406030204"/>
                <a:ea typeface="Cambria" panose="02040503050406030204"/>
                <a:cs typeface="Cambria" panose="02040503050406030204"/>
              </a:rPr>
              <a:t>Case proposal workshop: 40 minutes</a:t>
            </a:r>
            <a:endParaRPr sz="2775" b="1">
              <a:solidFill>
                <a:srgbClr val="1C3A5E"/>
              </a:solidFill>
              <a:latin typeface="Cambria" panose="02040503050406030204"/>
              <a:ea typeface="Cambria" panose="02040503050406030204"/>
              <a:cs typeface="Cambria" panose="02040503050406030204"/>
            </a:endParaRPr>
          </a:p>
        </p:txBody>
      </p:sp>
      <p:sp>
        <p:nvSpPr>
          <p:cNvPr id="2" name="content-background"/>
          <p:cNvSpPr>
            <a:spLocks noGrp="1"/>
          </p:cNvSpPr>
          <p:nvPr/>
        </p:nvSpPr>
        <p:spPr>
          <a:xfrm>
            <a:off x="533400" y="1266825"/>
            <a:ext cx="11125200" cy="4457700"/>
          </a:xfrm>
          <a:prstGeom prst="rect">
            <a:avLst/>
          </a:prstGeom>
          <a:solidFill>
            <a:srgbClr val="EEF3F8"/>
          </a:solidFill>
          <a:ln w="0">
            <a:noFill/>
            <a:prstDash val="solid"/>
          </a:ln>
        </p:spPr>
      </p:sp>
      <p:sp>
        <p:nvSpPr>
          <p:cNvPr id="3" name="slide-body"/>
          <p:cNvSpPr>
            <a:spLocks noGrp="1"/>
          </p:cNvSpPr>
          <p:nvPr/>
        </p:nvSpPr>
        <p:spPr>
          <a:xfrm>
            <a:off x="742950" y="1457325"/>
            <a:ext cx="10706100" cy="4076700"/>
          </a:xfrm>
          <a:prstGeom prst="rect">
            <a:avLst/>
          </a:prstGeom>
          <a:noFill/>
          <a:ln w="0">
            <a:noFill/>
            <a:prstDash val="solid"/>
          </a:ln>
        </p:spPr>
        <p:txBody>
          <a:bodyPr wrap="square" lIns="19050" tIns="19050" rIns="19050" bIns="19050" anchor="t">
            <a:normAutofit/>
          </a:bodyPr>
          <a:lstStyle>
            <a:defPPr algn="l">
              <a:defRPr sz="1725" b="0">
                <a:solidFill>
                  <a:srgbClr val="222222"/>
                </a:solidFill>
                <a:latin typeface="Calibri" panose="020F0502020204030204"/>
                <a:ea typeface="Calibri" panose="020F0502020204030204"/>
                <a:cs typeface="Calibri" panose="020F0502020204030204"/>
              </a:defRPr>
            </a:defPPr>
            <a:lvl1pPr algn="l">
              <a:defRPr sz="1725" b="0">
                <a:solidFill>
                  <a:srgbClr val="222222"/>
                </a:solidFill>
                <a:latin typeface="Calibri" panose="020F0502020204030204"/>
                <a:ea typeface="Calibri" panose="020F0502020204030204"/>
                <a:cs typeface="Calibri" panose="020F0502020204030204"/>
              </a:defRPr>
            </a:lvl1pPr>
            <a:lvl2pPr algn="l">
              <a:defRPr sz="1725" b="0">
                <a:solidFill>
                  <a:srgbClr val="222222"/>
                </a:solidFill>
                <a:latin typeface="Calibri" panose="020F0502020204030204"/>
                <a:ea typeface="Calibri" panose="020F0502020204030204"/>
                <a:cs typeface="Calibri" panose="020F0502020204030204"/>
              </a:defRPr>
            </a:lvl2pPr>
            <a:lvl3pPr algn="l">
              <a:defRPr sz="1725" b="0">
                <a:solidFill>
                  <a:srgbClr val="222222"/>
                </a:solidFill>
                <a:latin typeface="Calibri" panose="020F0502020204030204"/>
                <a:ea typeface="Calibri" panose="020F0502020204030204"/>
                <a:cs typeface="Calibri" panose="020F0502020204030204"/>
              </a:defRPr>
            </a:lvl3pPr>
            <a:lvl4pPr algn="l">
              <a:defRPr sz="1725" b="0">
                <a:solidFill>
                  <a:srgbClr val="222222"/>
                </a:solidFill>
                <a:latin typeface="Calibri" panose="020F0502020204030204"/>
                <a:ea typeface="Calibri" panose="020F0502020204030204"/>
                <a:cs typeface="Calibri" panose="020F0502020204030204"/>
              </a:defRPr>
            </a:lvl4pPr>
            <a:lvl5pPr algn="l">
              <a:defRPr sz="1725" b="0">
                <a:solidFill>
                  <a:srgbClr val="222222"/>
                </a:solidFill>
                <a:latin typeface="Calibri" panose="020F0502020204030204"/>
                <a:ea typeface="Calibri" panose="020F0502020204030204"/>
                <a:cs typeface="Calibri" panose="020F0502020204030204"/>
              </a:defRPr>
            </a:lvl5pPr>
            <a:lvl6pPr algn="l">
              <a:defRPr sz="1725" b="0">
                <a:solidFill>
                  <a:srgbClr val="222222"/>
                </a:solidFill>
                <a:latin typeface="Calibri" panose="020F0502020204030204"/>
                <a:ea typeface="Calibri" panose="020F0502020204030204"/>
                <a:cs typeface="Calibri" panose="020F0502020204030204"/>
              </a:defRPr>
            </a:lvl6pPr>
            <a:lvl7pPr algn="l">
              <a:defRPr sz="1725" b="0">
                <a:solidFill>
                  <a:srgbClr val="222222"/>
                </a:solidFill>
                <a:latin typeface="Calibri" panose="020F0502020204030204"/>
                <a:ea typeface="Calibri" panose="020F0502020204030204"/>
                <a:cs typeface="Calibri" panose="020F0502020204030204"/>
              </a:defRPr>
            </a:lvl7pPr>
            <a:lvl8pPr algn="l">
              <a:defRPr sz="1725" b="0">
                <a:solidFill>
                  <a:srgbClr val="222222"/>
                </a:solidFill>
                <a:latin typeface="Calibri" panose="020F0502020204030204"/>
                <a:ea typeface="Calibri" panose="020F0502020204030204"/>
                <a:cs typeface="Calibri" panose="020F0502020204030204"/>
              </a:defRPr>
            </a:lvl8pPr>
            <a:lvl9pPr algn="l">
              <a:defRPr sz="1725" b="0">
                <a:solidFill>
                  <a:srgbClr val="222222"/>
                </a:solidFill>
                <a:latin typeface="Calibri" panose="020F0502020204030204"/>
                <a:ea typeface="Calibri" panose="020F0502020204030204"/>
                <a:cs typeface="Calibri" panose="020F0502020204030204"/>
              </a:defRPr>
            </a:lvl9pPr>
          </a:lstStyle>
          <a:p>
            <a:pPr algn="l">
              <a:defRPr sz="1725" b="0">
                <a:solidFill>
                  <a:srgbClr val="222222"/>
                </a:solidFill>
                <a:latin typeface="Calibri" panose="020F0502020204030204"/>
                <a:ea typeface="Calibri" panose="020F0502020204030204"/>
                <a:cs typeface="Calibri" panose="020F0502020204030204"/>
              </a:defRPr>
            </a:pPr>
            <a:r>
              <a:rPr sz="1725" b="0">
                <a:solidFill>
                  <a:srgbClr val="222222"/>
                </a:solidFill>
                <a:latin typeface="Calibri" panose="020F0502020204030204"/>
                <a:ea typeface="Calibri" panose="020F0502020204030204"/>
                <a:cs typeface="Calibri" panose="020F0502020204030204"/>
              </a:rPr>
              <a:t>0–5 min  List two possible cases.</a:t>
            </a:r>
            <a:endParaRPr sz="1725" b="0">
              <a:solidFill>
                <a:srgbClr val="222222"/>
              </a:solidFill>
              <a:latin typeface="Calibri" panose="020F0502020204030204"/>
              <a:ea typeface="Calibri" panose="020F0502020204030204"/>
              <a:cs typeface="Calibri" panose="020F0502020204030204"/>
            </a:endParaRPr>
          </a:p>
          <a:p>
            <a:endParaRPr sz="1725"/>
          </a:p>
          <a:p>
            <a:pPr algn="l">
              <a:defRPr sz="1725" b="0">
                <a:solidFill>
                  <a:srgbClr val="222222"/>
                </a:solidFill>
                <a:latin typeface="Calibri" panose="020F0502020204030204"/>
                <a:ea typeface="Calibri" panose="020F0502020204030204"/>
                <a:cs typeface="Calibri" panose="020F0502020204030204"/>
              </a:defRPr>
            </a:pPr>
            <a:r>
              <a:rPr sz="1725" b="0">
                <a:solidFill>
                  <a:srgbClr val="222222"/>
                </a:solidFill>
                <a:latin typeface="Calibri" panose="020F0502020204030204"/>
                <a:ea typeface="Calibri" panose="020F0502020204030204"/>
                <a:cs typeface="Calibri" panose="020F0502020204030204"/>
              </a:rPr>
              <a:t>5–15 min  Check that each case has a real organisation,</a:t>
            </a:r>
            <a:r>
              <a:rPr sz="1725" b="1">
                <a:solidFill>
                  <a:srgbClr val="222222"/>
                </a:solidFill>
                <a:latin typeface="Calibri" panose="020F0502020204030204"/>
                <a:ea typeface="Calibri" panose="020F0502020204030204"/>
                <a:cs typeface="Calibri" panose="020F0502020204030204"/>
              </a:rPr>
              <a:t> a specific event and a decision.</a:t>
            </a:r>
            <a:endParaRPr sz="1725" b="0">
              <a:solidFill>
                <a:srgbClr val="222222"/>
              </a:solidFill>
              <a:latin typeface="Calibri" panose="020F0502020204030204"/>
              <a:ea typeface="Calibri" panose="020F0502020204030204"/>
              <a:cs typeface="Calibri" panose="020F0502020204030204"/>
            </a:endParaRPr>
          </a:p>
          <a:p>
            <a:endParaRPr sz="1725"/>
          </a:p>
          <a:p>
            <a:pPr algn="l">
              <a:defRPr sz="1725" b="0">
                <a:solidFill>
                  <a:srgbClr val="222222"/>
                </a:solidFill>
                <a:latin typeface="Calibri" panose="020F0502020204030204"/>
                <a:ea typeface="Calibri" panose="020F0502020204030204"/>
                <a:cs typeface="Calibri" panose="020F0502020204030204"/>
              </a:defRPr>
            </a:pPr>
            <a:r>
              <a:rPr sz="1725" b="0">
                <a:solidFill>
                  <a:srgbClr val="222222"/>
                </a:solidFill>
                <a:latin typeface="Calibri" panose="020F0502020204030204"/>
                <a:ea typeface="Calibri" panose="020F0502020204030204"/>
                <a:cs typeface="Calibri" panose="020F0502020204030204"/>
              </a:rPr>
              <a:t>15–25 min  Identify the</a:t>
            </a:r>
            <a:r>
              <a:rPr sz="1725" b="1">
                <a:solidFill>
                  <a:srgbClr val="222222"/>
                </a:solidFill>
                <a:latin typeface="Calibri" panose="020F0502020204030204"/>
                <a:ea typeface="Calibri" panose="020F0502020204030204"/>
                <a:cs typeface="Calibri" panose="020F0502020204030204"/>
              </a:rPr>
              <a:t> ethical conflict and main stakeholders.</a:t>
            </a:r>
            <a:endParaRPr sz="1725" b="0">
              <a:solidFill>
                <a:srgbClr val="222222"/>
              </a:solidFill>
              <a:latin typeface="Calibri" panose="020F0502020204030204"/>
              <a:ea typeface="Calibri" panose="020F0502020204030204"/>
              <a:cs typeface="Calibri" panose="020F0502020204030204"/>
            </a:endParaRPr>
          </a:p>
          <a:p>
            <a:endParaRPr sz="1725"/>
          </a:p>
          <a:p>
            <a:pPr algn="l">
              <a:defRPr sz="1725" b="0">
                <a:solidFill>
                  <a:srgbClr val="222222"/>
                </a:solidFill>
                <a:latin typeface="Calibri" panose="020F0502020204030204"/>
                <a:ea typeface="Calibri" panose="020F0502020204030204"/>
                <a:cs typeface="Calibri" panose="020F0502020204030204"/>
              </a:defRPr>
            </a:pPr>
            <a:r>
              <a:rPr sz="1725" b="0">
                <a:solidFill>
                  <a:srgbClr val="222222"/>
                </a:solidFill>
                <a:latin typeface="Calibri" panose="020F0502020204030204"/>
                <a:ea typeface="Calibri" panose="020F0502020204030204"/>
                <a:cs typeface="Calibri" panose="020F0502020204030204"/>
              </a:rPr>
              <a:t>25–35 min  Find and record </a:t>
            </a:r>
            <a:r>
              <a:rPr lang="en-US" sz="1725" b="0">
                <a:solidFill>
                  <a:srgbClr val="222222"/>
                </a:solidFill>
                <a:latin typeface="Calibri" panose="020F0502020204030204"/>
                <a:ea typeface="Calibri" panose="020F0502020204030204"/>
                <a:cs typeface="Calibri" panose="020F0502020204030204"/>
              </a:rPr>
              <a:t>2-5</a:t>
            </a:r>
            <a:r>
              <a:rPr sz="1725" b="1">
                <a:solidFill>
                  <a:srgbClr val="222222"/>
                </a:solidFill>
                <a:latin typeface="Calibri" panose="020F0502020204030204"/>
                <a:ea typeface="Calibri" panose="020F0502020204030204"/>
                <a:cs typeface="Calibri" panose="020F0502020204030204"/>
              </a:rPr>
              <a:t> reliable sources. </a:t>
            </a:r>
            <a:r>
              <a:rPr sz="1725" b="0">
                <a:solidFill>
                  <a:srgbClr val="222222"/>
                </a:solidFill>
                <a:latin typeface="Calibri" panose="020F0502020204030204"/>
                <a:ea typeface="Calibri" panose="020F0502020204030204"/>
                <a:cs typeface="Calibri" panose="020F0502020204030204"/>
              </a:rPr>
              <a:t>Mark one fact that still needs checking.</a:t>
            </a:r>
            <a:endParaRPr sz="1725" b="0">
              <a:solidFill>
                <a:srgbClr val="222222"/>
              </a:solidFill>
              <a:latin typeface="Calibri" panose="020F0502020204030204"/>
              <a:ea typeface="Calibri" panose="020F0502020204030204"/>
              <a:cs typeface="Calibri" panose="020F0502020204030204"/>
            </a:endParaRPr>
          </a:p>
          <a:p>
            <a:endParaRPr sz="1725"/>
          </a:p>
          <a:p>
            <a:pPr algn="l">
              <a:defRPr sz="1725" b="0">
                <a:solidFill>
                  <a:srgbClr val="222222"/>
                </a:solidFill>
                <a:latin typeface="Calibri" panose="020F0502020204030204"/>
                <a:ea typeface="Calibri" panose="020F0502020204030204"/>
                <a:cs typeface="Calibri" panose="020F0502020204030204"/>
              </a:defRPr>
            </a:pPr>
            <a:r>
              <a:rPr sz="1725" b="0">
                <a:solidFill>
                  <a:srgbClr val="222222"/>
                </a:solidFill>
                <a:latin typeface="Calibri" panose="020F0502020204030204"/>
                <a:ea typeface="Calibri" panose="020F0502020204030204"/>
                <a:cs typeface="Calibri" panose="020F0502020204030204"/>
              </a:rPr>
              <a:t>35–40 min  Complete the form and submit it to the lecturer.</a:t>
            </a:r>
            <a:endParaRPr sz="1725" b="0">
              <a:solidFill>
                <a:srgbClr val="222222"/>
              </a:solidFill>
              <a:latin typeface="Calibri" panose="020F0502020204030204"/>
              <a:ea typeface="Calibri" panose="020F0502020204030204"/>
              <a:cs typeface="Calibri" panose="020F0502020204030204"/>
            </a:endParaRPr>
          </a:p>
          <a:p>
            <a:endParaRPr sz="1725"/>
          </a:p>
          <a:p>
            <a:pPr algn="l">
              <a:defRPr sz="1725" b="0">
                <a:solidFill>
                  <a:srgbClr val="222222"/>
                </a:solidFill>
                <a:latin typeface="Calibri" panose="020F0502020204030204"/>
                <a:ea typeface="Calibri" panose="020F0502020204030204"/>
                <a:cs typeface="Calibri" panose="020F0502020204030204"/>
              </a:defRPr>
            </a:pPr>
            <a:r>
              <a:rPr sz="1725" b="0">
                <a:solidFill>
                  <a:srgbClr val="222222"/>
                </a:solidFill>
                <a:latin typeface="Calibri" panose="020F0502020204030204"/>
                <a:ea typeface="Calibri" panose="020F0502020204030204"/>
                <a:cs typeface="Calibri" panose="020F0502020204030204"/>
              </a:rPr>
              <a:t>Choose the case that is specific, evidence-based and manageable in a </a:t>
            </a:r>
            <a:r>
              <a:rPr lang="en-US" sz="1725" b="0">
                <a:solidFill>
                  <a:srgbClr val="222222"/>
                </a:solidFill>
                <a:latin typeface="Calibri" panose="020F0502020204030204"/>
                <a:ea typeface="Calibri" panose="020F0502020204030204"/>
                <a:cs typeface="Calibri" panose="020F0502020204030204"/>
              </a:rPr>
              <a:t>5-8 </a:t>
            </a:r>
            <a:r>
              <a:rPr sz="1725" b="0">
                <a:solidFill>
                  <a:srgbClr val="222222"/>
                </a:solidFill>
                <a:latin typeface="Calibri" panose="020F0502020204030204"/>
                <a:ea typeface="Calibri" panose="020F0502020204030204"/>
                <a:cs typeface="Calibri" panose="020F0502020204030204"/>
              </a:rPr>
              <a:t>minute presentation.</a:t>
            </a:r>
            <a:endParaRPr sz="1725" b="0">
              <a:solidFill>
                <a:srgbClr val="222222"/>
              </a:solidFill>
              <a:latin typeface="Calibri" panose="020F0502020204030204"/>
              <a:ea typeface="Calibri" panose="020F0502020204030204"/>
              <a:cs typeface="Calibri" panose="020F0502020204030204"/>
            </a:endParaRPr>
          </a:p>
        </p:txBody>
      </p:sp>
      <p:sp>
        <p:nvSpPr>
          <p:cNvPr id="4" name="footer"/>
          <p:cNvSpPr>
            <a:spLocks noGrp="1"/>
          </p:cNvSpPr>
          <p:nvPr/>
        </p:nvSpPr>
        <p:spPr>
          <a:xfrm>
            <a:off x="533400" y="6334125"/>
            <a:ext cx="10287000" cy="228600"/>
          </a:xfrm>
          <a:prstGeom prst="rect">
            <a:avLst/>
          </a:prstGeom>
          <a:noFill/>
          <a:ln w="0">
            <a:noFill/>
            <a:prstDash val="solid"/>
          </a:ln>
        </p:spPr>
        <p:txBody>
          <a:bodyPr wrap="square" lIns="19050" tIns="19050" rIns="19050" bIns="19050" anchor="ctr">
            <a:normAutofit/>
          </a:bodyPr>
          <a:lstStyle>
            <a:defPPr algn="l">
              <a:defRPr sz="1050" b="0">
                <a:solidFill>
                  <a:srgbClr val="607085"/>
                </a:solidFill>
                <a:latin typeface="Calibri" panose="020F0502020204030204"/>
                <a:ea typeface="Calibri" panose="020F0502020204030204"/>
                <a:cs typeface="Calibri" panose="020F0502020204030204"/>
              </a:defRPr>
            </a:defPPr>
            <a:lvl1pPr algn="l">
              <a:defRPr sz="1050" b="0">
                <a:solidFill>
                  <a:srgbClr val="607085"/>
                </a:solidFill>
                <a:latin typeface="Calibri" panose="020F0502020204030204"/>
                <a:ea typeface="Calibri" panose="020F0502020204030204"/>
                <a:cs typeface="Calibri" panose="020F0502020204030204"/>
              </a:defRPr>
            </a:lvl1pPr>
            <a:lvl2pPr algn="l">
              <a:defRPr sz="1050" b="0">
                <a:solidFill>
                  <a:srgbClr val="607085"/>
                </a:solidFill>
                <a:latin typeface="Calibri" panose="020F0502020204030204"/>
                <a:ea typeface="Calibri" panose="020F0502020204030204"/>
                <a:cs typeface="Calibri" panose="020F0502020204030204"/>
              </a:defRPr>
            </a:lvl2pPr>
            <a:lvl3pPr algn="l">
              <a:defRPr sz="1050" b="0">
                <a:solidFill>
                  <a:srgbClr val="607085"/>
                </a:solidFill>
                <a:latin typeface="Calibri" panose="020F0502020204030204"/>
                <a:ea typeface="Calibri" panose="020F0502020204030204"/>
                <a:cs typeface="Calibri" panose="020F0502020204030204"/>
              </a:defRPr>
            </a:lvl3pPr>
            <a:lvl4pPr algn="l">
              <a:defRPr sz="1050" b="0">
                <a:solidFill>
                  <a:srgbClr val="607085"/>
                </a:solidFill>
                <a:latin typeface="Calibri" panose="020F0502020204030204"/>
                <a:ea typeface="Calibri" panose="020F0502020204030204"/>
                <a:cs typeface="Calibri" panose="020F0502020204030204"/>
              </a:defRPr>
            </a:lvl4pPr>
            <a:lvl5pPr algn="l">
              <a:defRPr sz="1050" b="0">
                <a:solidFill>
                  <a:srgbClr val="607085"/>
                </a:solidFill>
                <a:latin typeface="Calibri" panose="020F0502020204030204"/>
                <a:ea typeface="Calibri" panose="020F0502020204030204"/>
                <a:cs typeface="Calibri" panose="020F0502020204030204"/>
              </a:defRPr>
            </a:lvl5pPr>
            <a:lvl6pPr algn="l">
              <a:defRPr sz="1050" b="0">
                <a:solidFill>
                  <a:srgbClr val="607085"/>
                </a:solidFill>
                <a:latin typeface="Calibri" panose="020F0502020204030204"/>
                <a:ea typeface="Calibri" panose="020F0502020204030204"/>
                <a:cs typeface="Calibri" panose="020F0502020204030204"/>
              </a:defRPr>
            </a:lvl6pPr>
            <a:lvl7pPr algn="l">
              <a:defRPr sz="1050" b="0">
                <a:solidFill>
                  <a:srgbClr val="607085"/>
                </a:solidFill>
                <a:latin typeface="Calibri" panose="020F0502020204030204"/>
                <a:ea typeface="Calibri" panose="020F0502020204030204"/>
                <a:cs typeface="Calibri" panose="020F0502020204030204"/>
              </a:defRPr>
            </a:lvl7pPr>
            <a:lvl8pPr algn="l">
              <a:defRPr sz="1050" b="0">
                <a:solidFill>
                  <a:srgbClr val="607085"/>
                </a:solidFill>
                <a:latin typeface="Calibri" panose="020F0502020204030204"/>
                <a:ea typeface="Calibri" panose="020F0502020204030204"/>
                <a:cs typeface="Calibri" panose="020F0502020204030204"/>
              </a:defRPr>
            </a:lvl8pPr>
            <a:lvl9pPr algn="l">
              <a:defRPr sz="1050" b="0">
                <a:solidFill>
                  <a:srgbClr val="607085"/>
                </a:solidFill>
                <a:latin typeface="Calibri" panose="020F0502020204030204"/>
                <a:ea typeface="Calibri" panose="020F0502020204030204"/>
                <a:cs typeface="Calibri" panose="020F0502020204030204"/>
              </a:defRPr>
            </a:lvl9pPr>
          </a:lstStyle>
          <a:p>
            <a:pPr algn="l">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BMBM6008 Global Ethics  |  Week 4: Trust, Deception and Organisational Pressure</a:t>
            </a:r>
            <a:endParaRPr sz="1050" b="0">
              <a:solidFill>
                <a:srgbClr val="607085"/>
              </a:solidFill>
              <a:latin typeface="Calibri" panose="020F0502020204030204"/>
              <a:ea typeface="Calibri" panose="020F0502020204030204"/>
              <a:cs typeface="Calibri" panose="020F0502020204030204"/>
            </a:endParaRPr>
          </a:p>
        </p:txBody>
      </p:sp>
      <p:sp>
        <p:nvSpPr>
          <p:cNvPr id="5" name="page"/>
          <p:cNvSpPr>
            <a:spLocks noGrp="1"/>
          </p:cNvSpPr>
          <p:nvPr/>
        </p:nvSpPr>
        <p:spPr>
          <a:xfrm>
            <a:off x="10953750" y="6334125"/>
            <a:ext cx="666750" cy="228600"/>
          </a:xfrm>
          <a:prstGeom prst="rect">
            <a:avLst/>
          </a:prstGeom>
          <a:noFill/>
          <a:ln w="0">
            <a:noFill/>
            <a:prstDash val="solid"/>
          </a:ln>
        </p:spPr>
        <p:txBody>
          <a:bodyPr wrap="square" lIns="19050" tIns="19050" rIns="19050" bIns="19050" anchor="ctr">
            <a:normAutofit/>
          </a:bodyPr>
          <a:lstStyle>
            <a:defPPr algn="r">
              <a:defRPr sz="1050" b="0">
                <a:solidFill>
                  <a:srgbClr val="607085"/>
                </a:solidFill>
                <a:latin typeface="Calibri" panose="020F0502020204030204"/>
                <a:ea typeface="Calibri" panose="020F0502020204030204"/>
                <a:cs typeface="Calibri" panose="020F0502020204030204"/>
              </a:defRPr>
            </a:defPPr>
            <a:lvl1pPr algn="r">
              <a:defRPr sz="1050" b="0">
                <a:solidFill>
                  <a:srgbClr val="607085"/>
                </a:solidFill>
                <a:latin typeface="Calibri" panose="020F0502020204030204"/>
                <a:ea typeface="Calibri" panose="020F0502020204030204"/>
                <a:cs typeface="Calibri" panose="020F0502020204030204"/>
              </a:defRPr>
            </a:lvl1pPr>
            <a:lvl2pPr algn="r">
              <a:defRPr sz="1050" b="0">
                <a:solidFill>
                  <a:srgbClr val="607085"/>
                </a:solidFill>
                <a:latin typeface="Calibri" panose="020F0502020204030204"/>
                <a:ea typeface="Calibri" panose="020F0502020204030204"/>
                <a:cs typeface="Calibri" panose="020F0502020204030204"/>
              </a:defRPr>
            </a:lvl2pPr>
            <a:lvl3pPr algn="r">
              <a:defRPr sz="1050" b="0">
                <a:solidFill>
                  <a:srgbClr val="607085"/>
                </a:solidFill>
                <a:latin typeface="Calibri" panose="020F0502020204030204"/>
                <a:ea typeface="Calibri" panose="020F0502020204030204"/>
                <a:cs typeface="Calibri" panose="020F0502020204030204"/>
              </a:defRPr>
            </a:lvl3pPr>
            <a:lvl4pPr algn="r">
              <a:defRPr sz="1050" b="0">
                <a:solidFill>
                  <a:srgbClr val="607085"/>
                </a:solidFill>
                <a:latin typeface="Calibri" panose="020F0502020204030204"/>
                <a:ea typeface="Calibri" panose="020F0502020204030204"/>
                <a:cs typeface="Calibri" panose="020F0502020204030204"/>
              </a:defRPr>
            </a:lvl4pPr>
            <a:lvl5pPr algn="r">
              <a:defRPr sz="1050" b="0">
                <a:solidFill>
                  <a:srgbClr val="607085"/>
                </a:solidFill>
                <a:latin typeface="Calibri" panose="020F0502020204030204"/>
                <a:ea typeface="Calibri" panose="020F0502020204030204"/>
                <a:cs typeface="Calibri" panose="020F0502020204030204"/>
              </a:defRPr>
            </a:lvl5pPr>
            <a:lvl6pPr algn="r">
              <a:defRPr sz="1050" b="0">
                <a:solidFill>
                  <a:srgbClr val="607085"/>
                </a:solidFill>
                <a:latin typeface="Calibri" panose="020F0502020204030204"/>
                <a:ea typeface="Calibri" panose="020F0502020204030204"/>
                <a:cs typeface="Calibri" panose="020F0502020204030204"/>
              </a:defRPr>
            </a:lvl6pPr>
            <a:lvl7pPr algn="r">
              <a:defRPr sz="1050" b="0">
                <a:solidFill>
                  <a:srgbClr val="607085"/>
                </a:solidFill>
                <a:latin typeface="Calibri" panose="020F0502020204030204"/>
                <a:ea typeface="Calibri" panose="020F0502020204030204"/>
                <a:cs typeface="Calibri" panose="020F0502020204030204"/>
              </a:defRPr>
            </a:lvl7pPr>
            <a:lvl8pPr algn="r">
              <a:defRPr sz="1050" b="0">
                <a:solidFill>
                  <a:srgbClr val="607085"/>
                </a:solidFill>
                <a:latin typeface="Calibri" panose="020F0502020204030204"/>
                <a:ea typeface="Calibri" panose="020F0502020204030204"/>
                <a:cs typeface="Calibri" panose="020F0502020204030204"/>
              </a:defRPr>
            </a:lvl8pPr>
            <a:lvl9pPr algn="r">
              <a:defRPr sz="1050" b="0">
                <a:solidFill>
                  <a:srgbClr val="607085"/>
                </a:solidFill>
                <a:latin typeface="Calibri" panose="020F0502020204030204"/>
                <a:ea typeface="Calibri" panose="020F0502020204030204"/>
                <a:cs typeface="Calibri" panose="020F0502020204030204"/>
              </a:defRPr>
            </a:lvl9pPr>
          </a:lstStyle>
          <a:p>
            <a:pPr algn="r">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21</a:t>
            </a:r>
            <a:endParaRPr sz="1050" b="0">
              <a:solidFill>
                <a:srgbClr val="607085"/>
              </a:solidFill>
              <a:latin typeface="Calibri" panose="020F0502020204030204"/>
              <a:ea typeface="Calibri" panose="020F0502020204030204"/>
              <a:cs typeface="Calibri" panose="020F0502020204030204"/>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p:sp>
        <p:nvSpPr>
          <p:cNvPr id="5" name="slide-title"/>
          <p:cNvSpPr>
            <a:spLocks noGrp="1"/>
          </p:cNvSpPr>
          <p:nvPr/>
        </p:nvSpPr>
        <p:spPr>
          <a:xfrm>
            <a:off x="523875" y="323850"/>
            <a:ext cx="11144250" cy="552450"/>
          </a:xfrm>
          <a:prstGeom prst="rect">
            <a:avLst/>
          </a:prstGeom>
          <a:noFill/>
          <a:ln w="0">
            <a:noFill/>
            <a:prstDash val="solid"/>
          </a:ln>
        </p:spPr>
        <p:txBody>
          <a:bodyPr wrap="square" lIns="19050" tIns="19050" rIns="19050" bIns="19050" anchor="ctr">
            <a:normAutofit/>
          </a:bodyPr>
          <a:lstStyle>
            <a:defPPr algn="ctr">
              <a:defRPr sz="2775" b="1">
                <a:solidFill>
                  <a:srgbClr val="1C3A5E"/>
                </a:solidFill>
                <a:latin typeface="Cambria" panose="02040503050406030204"/>
                <a:ea typeface="Cambria" panose="02040503050406030204"/>
                <a:cs typeface="Cambria" panose="02040503050406030204"/>
              </a:defRPr>
            </a:defPPr>
            <a:lvl1pPr algn="ctr">
              <a:defRPr sz="2775" b="1">
                <a:solidFill>
                  <a:srgbClr val="1C3A5E"/>
                </a:solidFill>
                <a:latin typeface="Cambria" panose="02040503050406030204"/>
                <a:ea typeface="Cambria" panose="02040503050406030204"/>
                <a:cs typeface="Cambria" panose="02040503050406030204"/>
              </a:defRPr>
            </a:lvl1pPr>
            <a:lvl2pPr algn="ctr">
              <a:defRPr sz="2775" b="1">
                <a:solidFill>
                  <a:srgbClr val="1C3A5E"/>
                </a:solidFill>
                <a:latin typeface="Cambria" panose="02040503050406030204"/>
                <a:ea typeface="Cambria" panose="02040503050406030204"/>
                <a:cs typeface="Cambria" panose="02040503050406030204"/>
              </a:defRPr>
            </a:lvl2pPr>
            <a:lvl3pPr algn="ctr">
              <a:defRPr sz="2775" b="1">
                <a:solidFill>
                  <a:srgbClr val="1C3A5E"/>
                </a:solidFill>
                <a:latin typeface="Cambria" panose="02040503050406030204"/>
                <a:ea typeface="Cambria" panose="02040503050406030204"/>
                <a:cs typeface="Cambria" panose="02040503050406030204"/>
              </a:defRPr>
            </a:lvl3pPr>
            <a:lvl4pPr algn="ctr">
              <a:defRPr sz="2775" b="1">
                <a:solidFill>
                  <a:srgbClr val="1C3A5E"/>
                </a:solidFill>
                <a:latin typeface="Cambria" panose="02040503050406030204"/>
                <a:ea typeface="Cambria" panose="02040503050406030204"/>
                <a:cs typeface="Cambria" panose="02040503050406030204"/>
              </a:defRPr>
            </a:lvl4pPr>
            <a:lvl5pPr algn="ctr">
              <a:defRPr sz="2775" b="1">
                <a:solidFill>
                  <a:srgbClr val="1C3A5E"/>
                </a:solidFill>
                <a:latin typeface="Cambria" panose="02040503050406030204"/>
                <a:ea typeface="Cambria" panose="02040503050406030204"/>
                <a:cs typeface="Cambria" panose="02040503050406030204"/>
              </a:defRPr>
            </a:lvl5pPr>
            <a:lvl6pPr algn="ctr">
              <a:defRPr sz="2775" b="1">
                <a:solidFill>
                  <a:srgbClr val="1C3A5E"/>
                </a:solidFill>
                <a:latin typeface="Cambria" panose="02040503050406030204"/>
                <a:ea typeface="Cambria" panose="02040503050406030204"/>
                <a:cs typeface="Cambria" panose="02040503050406030204"/>
              </a:defRPr>
            </a:lvl6pPr>
            <a:lvl7pPr algn="ctr">
              <a:defRPr sz="2775" b="1">
                <a:solidFill>
                  <a:srgbClr val="1C3A5E"/>
                </a:solidFill>
                <a:latin typeface="Cambria" panose="02040503050406030204"/>
                <a:ea typeface="Cambria" panose="02040503050406030204"/>
                <a:cs typeface="Cambria" panose="02040503050406030204"/>
              </a:defRPr>
            </a:lvl7pPr>
            <a:lvl8pPr algn="ctr">
              <a:defRPr sz="2775" b="1">
                <a:solidFill>
                  <a:srgbClr val="1C3A5E"/>
                </a:solidFill>
                <a:latin typeface="Cambria" panose="02040503050406030204"/>
                <a:ea typeface="Cambria" panose="02040503050406030204"/>
                <a:cs typeface="Cambria" panose="02040503050406030204"/>
              </a:defRPr>
            </a:lvl8pPr>
            <a:lvl9pPr algn="ctr">
              <a:defRPr sz="2775" b="1">
                <a:solidFill>
                  <a:srgbClr val="1C3A5E"/>
                </a:solidFill>
                <a:latin typeface="Cambria" panose="02040503050406030204"/>
                <a:ea typeface="Cambria" panose="02040503050406030204"/>
                <a:cs typeface="Cambria" panose="02040503050406030204"/>
              </a:defRPr>
            </a:lvl9pPr>
          </a:lstStyle>
          <a:p>
            <a:pPr algn="ctr">
              <a:defRPr sz="2775" b="1">
                <a:solidFill>
                  <a:srgbClr val="1C3A5E"/>
                </a:solidFill>
                <a:latin typeface="Cambria" panose="02040503050406030204"/>
                <a:ea typeface="Cambria" panose="02040503050406030204"/>
                <a:cs typeface="Cambria" panose="02040503050406030204"/>
              </a:defRPr>
            </a:pPr>
            <a:r>
              <a:rPr sz="2775" b="1">
                <a:solidFill>
                  <a:srgbClr val="1C3A5E"/>
                </a:solidFill>
                <a:latin typeface="Cambria" panose="02040503050406030204"/>
                <a:ea typeface="Cambria" panose="02040503050406030204"/>
                <a:cs typeface="Cambria" panose="02040503050406030204"/>
              </a:rPr>
              <a:t>Before you submit</a:t>
            </a:r>
            <a:endParaRPr sz="2775" b="1">
              <a:solidFill>
                <a:srgbClr val="1C3A5E"/>
              </a:solidFill>
              <a:latin typeface="Cambria" panose="02040503050406030204"/>
              <a:ea typeface="Cambria" panose="02040503050406030204"/>
              <a:cs typeface="Cambria" panose="02040503050406030204"/>
            </a:endParaRPr>
          </a:p>
        </p:txBody>
      </p:sp>
      <p:sp>
        <p:nvSpPr>
          <p:cNvPr id="2" name="slide-body"/>
          <p:cNvSpPr>
            <a:spLocks noGrp="1"/>
          </p:cNvSpPr>
          <p:nvPr/>
        </p:nvSpPr>
        <p:spPr>
          <a:xfrm>
            <a:off x="666750" y="1257300"/>
            <a:ext cx="10858500" cy="4619625"/>
          </a:xfrm>
          <a:prstGeom prst="rect">
            <a:avLst/>
          </a:prstGeom>
          <a:noFill/>
          <a:ln w="0">
            <a:noFill/>
            <a:prstDash val="solid"/>
          </a:ln>
        </p:spPr>
        <p:txBody>
          <a:bodyPr wrap="square" lIns="19050" tIns="19050" rIns="19050" bIns="19050" anchor="t">
            <a:normAutofit/>
          </a:bodyPr>
          <a:lstStyle>
            <a:defPPr algn="l">
              <a:defRPr sz="1800" b="0">
                <a:solidFill>
                  <a:srgbClr val="222222"/>
                </a:solidFill>
                <a:latin typeface="Calibri" panose="020F0502020204030204"/>
                <a:ea typeface="Calibri" panose="020F0502020204030204"/>
                <a:cs typeface="Calibri" panose="020F0502020204030204"/>
              </a:defRPr>
            </a:defPPr>
            <a:lvl1pPr algn="l">
              <a:defRPr sz="1800" b="0">
                <a:solidFill>
                  <a:srgbClr val="222222"/>
                </a:solidFill>
                <a:latin typeface="Calibri" panose="020F0502020204030204"/>
                <a:ea typeface="Calibri" panose="020F0502020204030204"/>
                <a:cs typeface="Calibri" panose="020F0502020204030204"/>
              </a:defRPr>
            </a:lvl1pPr>
            <a:lvl2pPr algn="l">
              <a:defRPr sz="1800" b="0">
                <a:solidFill>
                  <a:srgbClr val="222222"/>
                </a:solidFill>
                <a:latin typeface="Calibri" panose="020F0502020204030204"/>
                <a:ea typeface="Calibri" panose="020F0502020204030204"/>
                <a:cs typeface="Calibri" panose="020F0502020204030204"/>
              </a:defRPr>
            </a:lvl2pPr>
            <a:lvl3pPr algn="l">
              <a:defRPr sz="1800" b="0">
                <a:solidFill>
                  <a:srgbClr val="222222"/>
                </a:solidFill>
                <a:latin typeface="Calibri" panose="020F0502020204030204"/>
                <a:ea typeface="Calibri" panose="020F0502020204030204"/>
                <a:cs typeface="Calibri" panose="020F0502020204030204"/>
              </a:defRPr>
            </a:lvl3pPr>
            <a:lvl4pPr algn="l">
              <a:defRPr sz="1800" b="0">
                <a:solidFill>
                  <a:srgbClr val="222222"/>
                </a:solidFill>
                <a:latin typeface="Calibri" panose="020F0502020204030204"/>
                <a:ea typeface="Calibri" panose="020F0502020204030204"/>
                <a:cs typeface="Calibri" panose="020F0502020204030204"/>
              </a:defRPr>
            </a:lvl4pPr>
            <a:lvl5pPr algn="l">
              <a:defRPr sz="1800" b="0">
                <a:solidFill>
                  <a:srgbClr val="222222"/>
                </a:solidFill>
                <a:latin typeface="Calibri" panose="020F0502020204030204"/>
                <a:ea typeface="Calibri" panose="020F0502020204030204"/>
                <a:cs typeface="Calibri" panose="020F0502020204030204"/>
              </a:defRPr>
            </a:lvl5pPr>
            <a:lvl6pPr algn="l">
              <a:defRPr sz="1800" b="0">
                <a:solidFill>
                  <a:srgbClr val="222222"/>
                </a:solidFill>
                <a:latin typeface="Calibri" panose="020F0502020204030204"/>
                <a:ea typeface="Calibri" panose="020F0502020204030204"/>
                <a:cs typeface="Calibri" panose="020F0502020204030204"/>
              </a:defRPr>
            </a:lvl6pPr>
            <a:lvl7pPr algn="l">
              <a:defRPr sz="1800" b="0">
                <a:solidFill>
                  <a:srgbClr val="222222"/>
                </a:solidFill>
                <a:latin typeface="Calibri" panose="020F0502020204030204"/>
                <a:ea typeface="Calibri" panose="020F0502020204030204"/>
                <a:cs typeface="Calibri" panose="020F0502020204030204"/>
              </a:defRPr>
            </a:lvl7pPr>
            <a:lvl8pPr algn="l">
              <a:defRPr sz="1800" b="0">
                <a:solidFill>
                  <a:srgbClr val="222222"/>
                </a:solidFill>
                <a:latin typeface="Calibri" panose="020F0502020204030204"/>
                <a:ea typeface="Calibri" panose="020F0502020204030204"/>
                <a:cs typeface="Calibri" panose="020F0502020204030204"/>
              </a:defRPr>
            </a:lvl8pPr>
            <a:lvl9pPr algn="l">
              <a:defRPr sz="1800" b="0">
                <a:solidFill>
                  <a:srgbClr val="222222"/>
                </a:solidFill>
                <a:latin typeface="Calibri" panose="020F0502020204030204"/>
                <a:ea typeface="Calibri" panose="020F0502020204030204"/>
                <a:cs typeface="Calibri" panose="020F0502020204030204"/>
              </a:defRPr>
            </a:lvl9pPr>
          </a:lstStyle>
          <a:p>
            <a:pPr algn="l">
              <a:defRPr sz="1800" b="0">
                <a:solidFill>
                  <a:srgbClr val="222222"/>
                </a:solidFill>
                <a:latin typeface="Calibri" panose="020F0502020204030204"/>
                <a:ea typeface="Calibri" panose="020F0502020204030204"/>
                <a:cs typeface="Calibri" panose="020F0502020204030204"/>
              </a:defRPr>
            </a:pPr>
            <a:r>
              <a:rPr sz="1800" b="0">
                <a:solidFill>
                  <a:srgbClr val="222222"/>
                </a:solidFill>
                <a:latin typeface="Calibri" panose="020F0502020204030204"/>
                <a:ea typeface="Calibri" panose="020F0502020204030204"/>
                <a:cs typeface="Calibri" panose="020F0502020204030204"/>
              </a:rPr>
              <a:t>Your proposal should name:</a:t>
            </a:r>
            <a:endParaRPr sz="1800" b="0">
              <a:solidFill>
                <a:srgbClr val="222222"/>
              </a:solidFill>
              <a:latin typeface="Calibri" panose="020F0502020204030204"/>
              <a:ea typeface="Calibri" panose="020F0502020204030204"/>
              <a:cs typeface="Calibri" panose="020F0502020204030204"/>
            </a:endParaRPr>
          </a:p>
          <a:p>
            <a:endParaRPr sz="1800"/>
          </a:p>
          <a:p>
            <a:pPr marL="285750" indent="-285750" algn="l">
              <a:buFont typeface="Arial" panose="020B0604020202020204" pitchFamily="34" charset="0"/>
              <a:buChar char="•"/>
              <a:defRPr sz="1800" b="0">
                <a:solidFill>
                  <a:srgbClr val="222222"/>
                </a:solidFill>
                <a:latin typeface="Calibri" panose="020F0502020204030204"/>
                <a:ea typeface="Calibri" panose="020F0502020204030204"/>
                <a:cs typeface="Calibri" panose="020F0502020204030204"/>
              </a:defRPr>
            </a:pPr>
            <a:r>
              <a:rPr sz="1800" b="0">
                <a:solidFill>
                  <a:srgbClr val="222222"/>
                </a:solidFill>
                <a:latin typeface="Calibri" panose="020F0502020204030204"/>
                <a:ea typeface="Calibri" panose="020F0502020204030204"/>
                <a:cs typeface="Calibri" panose="020F0502020204030204"/>
              </a:rPr>
              <a:t>The organisation and real event.</a:t>
            </a:r>
            <a:endParaRPr sz="1800" b="0">
              <a:solidFill>
                <a:srgbClr val="222222"/>
              </a:solidFill>
              <a:latin typeface="Calibri" panose="020F0502020204030204"/>
              <a:ea typeface="Calibri" panose="020F0502020204030204"/>
              <a:cs typeface="Calibri" panose="020F0502020204030204"/>
            </a:endParaRPr>
          </a:p>
          <a:p>
            <a:pPr marL="285750" indent="-285750" algn="l">
              <a:buFont typeface="Arial" panose="020B0604020202020204" pitchFamily="34" charset="0"/>
              <a:buChar char="•"/>
              <a:defRPr sz="1800" b="0">
                <a:solidFill>
                  <a:srgbClr val="222222"/>
                </a:solidFill>
                <a:latin typeface="Calibri" panose="020F0502020204030204"/>
                <a:ea typeface="Calibri" panose="020F0502020204030204"/>
                <a:cs typeface="Calibri" panose="020F0502020204030204"/>
              </a:defRPr>
            </a:pPr>
            <a:r>
              <a:rPr sz="1800" b="0">
                <a:solidFill>
                  <a:srgbClr val="222222"/>
                </a:solidFill>
                <a:latin typeface="Calibri" panose="020F0502020204030204"/>
                <a:ea typeface="Calibri" panose="020F0502020204030204"/>
                <a:cs typeface="Calibri" panose="020F0502020204030204"/>
              </a:rPr>
              <a:t>The specific decision at the centre of the case.</a:t>
            </a:r>
            <a:endParaRPr sz="1800" b="0">
              <a:solidFill>
                <a:srgbClr val="222222"/>
              </a:solidFill>
              <a:latin typeface="Calibri" panose="020F0502020204030204"/>
              <a:ea typeface="Calibri" panose="020F0502020204030204"/>
              <a:cs typeface="Calibri" panose="020F0502020204030204"/>
            </a:endParaRPr>
          </a:p>
          <a:p>
            <a:pPr marL="285750" indent="-285750" algn="l">
              <a:buFont typeface="Arial" panose="020B0604020202020204" pitchFamily="34" charset="0"/>
              <a:buChar char="•"/>
              <a:defRPr sz="1800" b="0">
                <a:solidFill>
                  <a:srgbClr val="222222"/>
                </a:solidFill>
                <a:latin typeface="Calibri" panose="020F0502020204030204"/>
                <a:ea typeface="Calibri" panose="020F0502020204030204"/>
                <a:cs typeface="Calibri" panose="020F0502020204030204"/>
              </a:defRPr>
            </a:pPr>
            <a:r>
              <a:rPr sz="1800" b="0">
                <a:solidFill>
                  <a:srgbClr val="222222"/>
                </a:solidFill>
                <a:latin typeface="Calibri" panose="020F0502020204030204"/>
                <a:ea typeface="Calibri" panose="020F0502020204030204"/>
                <a:cs typeface="Calibri" panose="020F0502020204030204"/>
              </a:rPr>
              <a:t>The ethical conflict and affected stakeholders.</a:t>
            </a:r>
            <a:endParaRPr sz="1800" b="0">
              <a:solidFill>
                <a:srgbClr val="222222"/>
              </a:solidFill>
              <a:latin typeface="Calibri" panose="020F0502020204030204"/>
              <a:ea typeface="Calibri" panose="020F0502020204030204"/>
              <a:cs typeface="Calibri" panose="020F0502020204030204"/>
            </a:endParaRPr>
          </a:p>
          <a:p>
            <a:pPr marL="285750" indent="-285750" algn="l">
              <a:buFont typeface="Arial" panose="020B0604020202020204" pitchFamily="34" charset="0"/>
              <a:buChar char="•"/>
              <a:defRPr sz="1800" b="0">
                <a:solidFill>
                  <a:srgbClr val="222222"/>
                </a:solidFill>
                <a:latin typeface="Calibri" panose="020F0502020204030204"/>
                <a:ea typeface="Calibri" panose="020F0502020204030204"/>
                <a:cs typeface="Calibri" panose="020F0502020204030204"/>
              </a:defRPr>
            </a:pPr>
            <a:r>
              <a:rPr sz="1800" b="0">
                <a:solidFill>
                  <a:srgbClr val="222222"/>
                </a:solidFill>
                <a:latin typeface="Calibri" panose="020F0502020204030204"/>
                <a:ea typeface="Calibri" panose="020F0502020204030204"/>
                <a:cs typeface="Calibri" panose="020F0502020204030204"/>
              </a:rPr>
              <a:t>Two reliable sources.</a:t>
            </a:r>
            <a:endParaRPr sz="1800" b="0">
              <a:solidFill>
                <a:srgbClr val="222222"/>
              </a:solidFill>
              <a:latin typeface="Calibri" panose="020F0502020204030204"/>
              <a:ea typeface="Calibri" panose="020F0502020204030204"/>
              <a:cs typeface="Calibri" panose="020F0502020204030204"/>
            </a:endParaRPr>
          </a:p>
          <a:p>
            <a:pPr marL="285750" indent="-285750" algn="l">
              <a:buFont typeface="Arial" panose="020B0604020202020204" pitchFamily="34" charset="0"/>
              <a:buChar char="•"/>
              <a:defRPr sz="1800" b="0">
                <a:solidFill>
                  <a:srgbClr val="222222"/>
                </a:solidFill>
                <a:latin typeface="Calibri" panose="020F0502020204030204"/>
                <a:ea typeface="Calibri" panose="020F0502020204030204"/>
                <a:cs typeface="Calibri" panose="020F0502020204030204"/>
              </a:defRPr>
            </a:pPr>
            <a:r>
              <a:rPr sz="1800" b="0">
                <a:solidFill>
                  <a:srgbClr val="222222"/>
                </a:solidFill>
                <a:latin typeface="Calibri" panose="020F0502020204030204"/>
                <a:ea typeface="Calibri" panose="020F0502020204030204"/>
                <a:cs typeface="Calibri" panose="020F0502020204030204"/>
              </a:rPr>
              <a:t>One fact you still need to verify.</a:t>
            </a:r>
            <a:endParaRPr sz="1800" b="0">
              <a:solidFill>
                <a:srgbClr val="222222"/>
              </a:solidFill>
              <a:latin typeface="Calibri" panose="020F0502020204030204"/>
              <a:ea typeface="Calibri" panose="020F0502020204030204"/>
              <a:cs typeface="Calibri" panose="020F0502020204030204"/>
            </a:endParaRPr>
          </a:p>
          <a:p>
            <a:endParaRPr sz="1800"/>
          </a:p>
          <a:p>
            <a:pPr algn="l">
              <a:defRPr sz="1800" b="0">
                <a:solidFill>
                  <a:srgbClr val="222222"/>
                </a:solidFill>
                <a:latin typeface="Calibri" panose="020F0502020204030204"/>
                <a:ea typeface="Calibri" panose="020F0502020204030204"/>
                <a:cs typeface="Calibri" panose="020F0502020204030204"/>
              </a:defRPr>
            </a:pPr>
            <a:r>
              <a:rPr sz="1800" b="0">
                <a:solidFill>
                  <a:srgbClr val="222222"/>
                </a:solidFill>
                <a:latin typeface="Calibri" panose="020F0502020204030204"/>
                <a:ea typeface="Calibri" panose="020F0502020204030204"/>
                <a:cs typeface="Calibri" panose="020F0502020204030204"/>
              </a:rPr>
              <a:t>Next week: </a:t>
            </a:r>
            <a:endParaRPr sz="1800" b="0">
              <a:solidFill>
                <a:srgbClr val="222222"/>
              </a:solidFill>
              <a:latin typeface="Calibri" panose="020F0502020204030204"/>
              <a:ea typeface="Calibri" panose="020F0502020204030204"/>
              <a:cs typeface="Calibri" panose="020F0502020204030204"/>
            </a:endParaRPr>
          </a:p>
          <a:p>
            <a:pPr algn="l">
              <a:defRPr sz="1800" b="0">
                <a:solidFill>
                  <a:srgbClr val="222222"/>
                </a:solidFill>
                <a:latin typeface="Calibri" panose="020F0502020204030204"/>
                <a:ea typeface="Calibri" panose="020F0502020204030204"/>
                <a:cs typeface="Calibri" panose="020F0502020204030204"/>
              </a:defRPr>
            </a:pPr>
            <a:endParaRPr sz="1800" b="0">
              <a:solidFill>
                <a:srgbClr val="222222"/>
              </a:solidFill>
              <a:latin typeface="Calibri" panose="020F0502020204030204"/>
              <a:ea typeface="Calibri" panose="020F0502020204030204"/>
              <a:cs typeface="Calibri" panose="020F0502020204030204"/>
            </a:endParaRPr>
          </a:p>
          <a:p>
            <a:pPr algn="l">
              <a:defRPr sz="1800" b="0">
                <a:solidFill>
                  <a:srgbClr val="222222"/>
                </a:solidFill>
                <a:latin typeface="Calibri" panose="020F0502020204030204"/>
                <a:ea typeface="Calibri" panose="020F0502020204030204"/>
                <a:cs typeface="Calibri" panose="020F0502020204030204"/>
              </a:defRPr>
            </a:pPr>
            <a:r>
              <a:rPr sz="1800" b="0">
                <a:solidFill>
                  <a:srgbClr val="222222"/>
                </a:solidFill>
                <a:latin typeface="Calibri" panose="020F0502020204030204"/>
                <a:ea typeface="Calibri" panose="020F0502020204030204"/>
                <a:cs typeface="Calibri" panose="020F0502020204030204"/>
              </a:rPr>
              <a:t>apply at least two ethical approaches, compare what they recommend, and build a justified organisational recommendation.</a:t>
            </a:r>
            <a:endParaRPr sz="1800" b="0">
              <a:solidFill>
                <a:srgbClr val="222222"/>
              </a:solidFill>
              <a:latin typeface="Calibri" panose="020F0502020204030204"/>
              <a:ea typeface="Calibri" panose="020F0502020204030204"/>
              <a:cs typeface="Calibri" panose="020F0502020204030204"/>
            </a:endParaRPr>
          </a:p>
          <a:p>
            <a:endParaRPr sz="1800"/>
          </a:p>
          <a:p>
            <a:pPr algn="l">
              <a:defRPr sz="1800" b="0">
                <a:solidFill>
                  <a:srgbClr val="222222"/>
                </a:solidFill>
                <a:latin typeface="Calibri" panose="020F0502020204030204"/>
                <a:ea typeface="Calibri" panose="020F0502020204030204"/>
                <a:cs typeface="Calibri" panose="020F0502020204030204"/>
              </a:defRPr>
            </a:pPr>
            <a:r>
              <a:rPr sz="1800" b="0">
                <a:solidFill>
                  <a:srgbClr val="222222"/>
                </a:solidFill>
                <a:latin typeface="Calibri" panose="020F0502020204030204"/>
                <a:ea typeface="Calibri" panose="020F0502020204030204"/>
                <a:cs typeface="Calibri" panose="020F0502020204030204"/>
              </a:rPr>
              <a:t>Follow the assessment rules for independent research and the use of AI.</a:t>
            </a:r>
            <a:endParaRPr sz="1800" b="0">
              <a:solidFill>
                <a:srgbClr val="222222"/>
              </a:solidFill>
              <a:latin typeface="Calibri" panose="020F0502020204030204"/>
              <a:ea typeface="Calibri" panose="020F0502020204030204"/>
              <a:cs typeface="Calibri" panose="020F0502020204030204"/>
            </a:endParaRPr>
          </a:p>
        </p:txBody>
      </p:sp>
      <p:sp>
        <p:nvSpPr>
          <p:cNvPr id="3" name="footer"/>
          <p:cNvSpPr>
            <a:spLocks noGrp="1"/>
          </p:cNvSpPr>
          <p:nvPr/>
        </p:nvSpPr>
        <p:spPr>
          <a:xfrm>
            <a:off x="533400" y="6334125"/>
            <a:ext cx="10287000" cy="228600"/>
          </a:xfrm>
          <a:prstGeom prst="rect">
            <a:avLst/>
          </a:prstGeom>
          <a:noFill/>
          <a:ln w="0">
            <a:noFill/>
            <a:prstDash val="solid"/>
          </a:ln>
        </p:spPr>
        <p:txBody>
          <a:bodyPr wrap="square" lIns="19050" tIns="19050" rIns="19050" bIns="19050" anchor="ctr">
            <a:normAutofit/>
          </a:bodyPr>
          <a:lstStyle>
            <a:defPPr algn="l">
              <a:defRPr sz="1050" b="0">
                <a:solidFill>
                  <a:srgbClr val="607085"/>
                </a:solidFill>
                <a:latin typeface="Calibri" panose="020F0502020204030204"/>
                <a:ea typeface="Calibri" panose="020F0502020204030204"/>
                <a:cs typeface="Calibri" panose="020F0502020204030204"/>
              </a:defRPr>
            </a:defPPr>
            <a:lvl1pPr algn="l">
              <a:defRPr sz="1050" b="0">
                <a:solidFill>
                  <a:srgbClr val="607085"/>
                </a:solidFill>
                <a:latin typeface="Calibri" panose="020F0502020204030204"/>
                <a:ea typeface="Calibri" panose="020F0502020204030204"/>
                <a:cs typeface="Calibri" panose="020F0502020204030204"/>
              </a:defRPr>
            </a:lvl1pPr>
            <a:lvl2pPr algn="l">
              <a:defRPr sz="1050" b="0">
                <a:solidFill>
                  <a:srgbClr val="607085"/>
                </a:solidFill>
                <a:latin typeface="Calibri" panose="020F0502020204030204"/>
                <a:ea typeface="Calibri" panose="020F0502020204030204"/>
                <a:cs typeface="Calibri" panose="020F0502020204030204"/>
              </a:defRPr>
            </a:lvl2pPr>
            <a:lvl3pPr algn="l">
              <a:defRPr sz="1050" b="0">
                <a:solidFill>
                  <a:srgbClr val="607085"/>
                </a:solidFill>
                <a:latin typeface="Calibri" panose="020F0502020204030204"/>
                <a:ea typeface="Calibri" panose="020F0502020204030204"/>
                <a:cs typeface="Calibri" panose="020F0502020204030204"/>
              </a:defRPr>
            </a:lvl3pPr>
            <a:lvl4pPr algn="l">
              <a:defRPr sz="1050" b="0">
                <a:solidFill>
                  <a:srgbClr val="607085"/>
                </a:solidFill>
                <a:latin typeface="Calibri" panose="020F0502020204030204"/>
                <a:ea typeface="Calibri" panose="020F0502020204030204"/>
                <a:cs typeface="Calibri" panose="020F0502020204030204"/>
              </a:defRPr>
            </a:lvl4pPr>
            <a:lvl5pPr algn="l">
              <a:defRPr sz="1050" b="0">
                <a:solidFill>
                  <a:srgbClr val="607085"/>
                </a:solidFill>
                <a:latin typeface="Calibri" panose="020F0502020204030204"/>
                <a:ea typeface="Calibri" panose="020F0502020204030204"/>
                <a:cs typeface="Calibri" panose="020F0502020204030204"/>
              </a:defRPr>
            </a:lvl5pPr>
            <a:lvl6pPr algn="l">
              <a:defRPr sz="1050" b="0">
                <a:solidFill>
                  <a:srgbClr val="607085"/>
                </a:solidFill>
                <a:latin typeface="Calibri" panose="020F0502020204030204"/>
                <a:ea typeface="Calibri" panose="020F0502020204030204"/>
                <a:cs typeface="Calibri" panose="020F0502020204030204"/>
              </a:defRPr>
            </a:lvl6pPr>
            <a:lvl7pPr algn="l">
              <a:defRPr sz="1050" b="0">
                <a:solidFill>
                  <a:srgbClr val="607085"/>
                </a:solidFill>
                <a:latin typeface="Calibri" panose="020F0502020204030204"/>
                <a:ea typeface="Calibri" panose="020F0502020204030204"/>
                <a:cs typeface="Calibri" panose="020F0502020204030204"/>
              </a:defRPr>
            </a:lvl7pPr>
            <a:lvl8pPr algn="l">
              <a:defRPr sz="1050" b="0">
                <a:solidFill>
                  <a:srgbClr val="607085"/>
                </a:solidFill>
                <a:latin typeface="Calibri" panose="020F0502020204030204"/>
                <a:ea typeface="Calibri" panose="020F0502020204030204"/>
                <a:cs typeface="Calibri" panose="020F0502020204030204"/>
              </a:defRPr>
            </a:lvl8pPr>
            <a:lvl9pPr algn="l">
              <a:defRPr sz="1050" b="0">
                <a:solidFill>
                  <a:srgbClr val="607085"/>
                </a:solidFill>
                <a:latin typeface="Calibri" panose="020F0502020204030204"/>
                <a:ea typeface="Calibri" panose="020F0502020204030204"/>
                <a:cs typeface="Calibri" panose="020F0502020204030204"/>
              </a:defRPr>
            </a:lvl9pPr>
          </a:lstStyle>
          <a:p>
            <a:pPr algn="l">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BMBM6008 Global Ethics  |  Week 4: Trust, Deception and Organisational Pressure</a:t>
            </a:r>
            <a:endParaRPr sz="1050" b="0">
              <a:solidFill>
                <a:srgbClr val="607085"/>
              </a:solidFill>
              <a:latin typeface="Calibri" panose="020F0502020204030204"/>
              <a:ea typeface="Calibri" panose="020F0502020204030204"/>
              <a:cs typeface="Calibri" panose="020F0502020204030204"/>
            </a:endParaRPr>
          </a:p>
        </p:txBody>
      </p:sp>
      <p:sp>
        <p:nvSpPr>
          <p:cNvPr id="4" name="page"/>
          <p:cNvSpPr>
            <a:spLocks noGrp="1"/>
          </p:cNvSpPr>
          <p:nvPr/>
        </p:nvSpPr>
        <p:spPr>
          <a:xfrm>
            <a:off x="10953750" y="6334125"/>
            <a:ext cx="666750" cy="228600"/>
          </a:xfrm>
          <a:prstGeom prst="rect">
            <a:avLst/>
          </a:prstGeom>
          <a:noFill/>
          <a:ln w="0">
            <a:noFill/>
            <a:prstDash val="solid"/>
          </a:ln>
        </p:spPr>
        <p:txBody>
          <a:bodyPr wrap="square" lIns="19050" tIns="19050" rIns="19050" bIns="19050" anchor="ctr">
            <a:normAutofit/>
          </a:bodyPr>
          <a:lstStyle>
            <a:defPPr algn="r">
              <a:defRPr sz="1050" b="0">
                <a:solidFill>
                  <a:srgbClr val="607085"/>
                </a:solidFill>
                <a:latin typeface="Calibri" panose="020F0502020204030204"/>
                <a:ea typeface="Calibri" panose="020F0502020204030204"/>
                <a:cs typeface="Calibri" panose="020F0502020204030204"/>
              </a:defRPr>
            </a:defPPr>
            <a:lvl1pPr algn="r">
              <a:defRPr sz="1050" b="0">
                <a:solidFill>
                  <a:srgbClr val="607085"/>
                </a:solidFill>
                <a:latin typeface="Calibri" panose="020F0502020204030204"/>
                <a:ea typeface="Calibri" panose="020F0502020204030204"/>
                <a:cs typeface="Calibri" panose="020F0502020204030204"/>
              </a:defRPr>
            </a:lvl1pPr>
            <a:lvl2pPr algn="r">
              <a:defRPr sz="1050" b="0">
                <a:solidFill>
                  <a:srgbClr val="607085"/>
                </a:solidFill>
                <a:latin typeface="Calibri" panose="020F0502020204030204"/>
                <a:ea typeface="Calibri" panose="020F0502020204030204"/>
                <a:cs typeface="Calibri" panose="020F0502020204030204"/>
              </a:defRPr>
            </a:lvl2pPr>
            <a:lvl3pPr algn="r">
              <a:defRPr sz="1050" b="0">
                <a:solidFill>
                  <a:srgbClr val="607085"/>
                </a:solidFill>
                <a:latin typeface="Calibri" panose="020F0502020204030204"/>
                <a:ea typeface="Calibri" panose="020F0502020204030204"/>
                <a:cs typeface="Calibri" panose="020F0502020204030204"/>
              </a:defRPr>
            </a:lvl3pPr>
            <a:lvl4pPr algn="r">
              <a:defRPr sz="1050" b="0">
                <a:solidFill>
                  <a:srgbClr val="607085"/>
                </a:solidFill>
                <a:latin typeface="Calibri" panose="020F0502020204030204"/>
                <a:ea typeface="Calibri" panose="020F0502020204030204"/>
                <a:cs typeface="Calibri" panose="020F0502020204030204"/>
              </a:defRPr>
            </a:lvl4pPr>
            <a:lvl5pPr algn="r">
              <a:defRPr sz="1050" b="0">
                <a:solidFill>
                  <a:srgbClr val="607085"/>
                </a:solidFill>
                <a:latin typeface="Calibri" panose="020F0502020204030204"/>
                <a:ea typeface="Calibri" panose="020F0502020204030204"/>
                <a:cs typeface="Calibri" panose="020F0502020204030204"/>
              </a:defRPr>
            </a:lvl5pPr>
            <a:lvl6pPr algn="r">
              <a:defRPr sz="1050" b="0">
                <a:solidFill>
                  <a:srgbClr val="607085"/>
                </a:solidFill>
                <a:latin typeface="Calibri" panose="020F0502020204030204"/>
                <a:ea typeface="Calibri" panose="020F0502020204030204"/>
                <a:cs typeface="Calibri" panose="020F0502020204030204"/>
              </a:defRPr>
            </a:lvl6pPr>
            <a:lvl7pPr algn="r">
              <a:defRPr sz="1050" b="0">
                <a:solidFill>
                  <a:srgbClr val="607085"/>
                </a:solidFill>
                <a:latin typeface="Calibri" panose="020F0502020204030204"/>
                <a:ea typeface="Calibri" panose="020F0502020204030204"/>
                <a:cs typeface="Calibri" panose="020F0502020204030204"/>
              </a:defRPr>
            </a:lvl7pPr>
            <a:lvl8pPr algn="r">
              <a:defRPr sz="1050" b="0">
                <a:solidFill>
                  <a:srgbClr val="607085"/>
                </a:solidFill>
                <a:latin typeface="Calibri" panose="020F0502020204030204"/>
                <a:ea typeface="Calibri" panose="020F0502020204030204"/>
                <a:cs typeface="Calibri" panose="020F0502020204030204"/>
              </a:defRPr>
            </a:lvl8pPr>
            <a:lvl9pPr algn="r">
              <a:defRPr sz="1050" b="0">
                <a:solidFill>
                  <a:srgbClr val="607085"/>
                </a:solidFill>
                <a:latin typeface="Calibri" panose="020F0502020204030204"/>
                <a:ea typeface="Calibri" panose="020F0502020204030204"/>
                <a:cs typeface="Calibri" panose="020F0502020204030204"/>
              </a:defRPr>
            </a:lvl9pPr>
          </a:lstStyle>
          <a:p>
            <a:pPr algn="r">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22</a:t>
            </a:r>
            <a:endParaRPr sz="1050" b="0">
              <a:solidFill>
                <a:srgbClr val="607085"/>
              </a:solidFill>
              <a:latin typeface="Calibri" panose="020F0502020204030204"/>
              <a:ea typeface="Calibri" panose="020F0502020204030204"/>
              <a:cs typeface="Calibri" panose="020F0502020204030204"/>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slide-title"/>
          <p:cNvSpPr>
            <a:spLocks noGrp="1"/>
          </p:cNvSpPr>
          <p:nvPr/>
        </p:nvSpPr>
        <p:spPr>
          <a:xfrm>
            <a:off x="523875" y="323850"/>
            <a:ext cx="11144250" cy="552450"/>
          </a:xfrm>
          <a:prstGeom prst="rect">
            <a:avLst/>
          </a:prstGeom>
          <a:noFill/>
          <a:ln w="0">
            <a:noFill/>
            <a:prstDash val="solid"/>
          </a:ln>
        </p:spPr>
        <p:txBody>
          <a:bodyPr wrap="square" lIns="19050" tIns="19050" rIns="19050" bIns="19050" anchor="ctr">
            <a:normAutofit/>
          </a:bodyPr>
          <a:lstStyle>
            <a:defPPr algn="ctr">
              <a:defRPr sz="2775" b="1">
                <a:solidFill>
                  <a:srgbClr val="1C3A5E"/>
                </a:solidFill>
                <a:latin typeface="Cambria" panose="02040503050406030204"/>
                <a:ea typeface="Cambria" panose="02040503050406030204"/>
                <a:cs typeface="Cambria" panose="02040503050406030204"/>
              </a:defRPr>
            </a:defPPr>
            <a:lvl1pPr algn="ctr">
              <a:buNone/>
              <a:defRPr sz="2775" b="1">
                <a:solidFill>
                  <a:srgbClr val="1C3A5E"/>
                </a:solidFill>
                <a:latin typeface="Cambria" panose="02040503050406030204"/>
                <a:ea typeface="Cambria" panose="02040503050406030204"/>
                <a:cs typeface="Cambria" panose="02040503050406030204"/>
              </a:defRPr>
            </a:lvl1pPr>
            <a:lvl2pPr algn="ctr">
              <a:buNone/>
              <a:defRPr sz="2775" b="1">
                <a:solidFill>
                  <a:srgbClr val="1C3A5E"/>
                </a:solidFill>
                <a:latin typeface="Cambria" panose="02040503050406030204"/>
                <a:ea typeface="Cambria" panose="02040503050406030204"/>
                <a:cs typeface="Cambria" panose="02040503050406030204"/>
              </a:defRPr>
            </a:lvl2pPr>
            <a:lvl3pPr algn="ctr">
              <a:buNone/>
              <a:defRPr sz="2775" b="1">
                <a:solidFill>
                  <a:srgbClr val="1C3A5E"/>
                </a:solidFill>
                <a:latin typeface="Cambria" panose="02040503050406030204"/>
                <a:ea typeface="Cambria" panose="02040503050406030204"/>
                <a:cs typeface="Cambria" panose="02040503050406030204"/>
              </a:defRPr>
            </a:lvl3pPr>
            <a:lvl4pPr algn="ctr">
              <a:buNone/>
              <a:defRPr sz="2775" b="1">
                <a:solidFill>
                  <a:srgbClr val="1C3A5E"/>
                </a:solidFill>
                <a:latin typeface="Cambria" panose="02040503050406030204"/>
                <a:ea typeface="Cambria" panose="02040503050406030204"/>
                <a:cs typeface="Cambria" panose="02040503050406030204"/>
              </a:defRPr>
            </a:lvl4pPr>
            <a:lvl5pPr algn="ctr">
              <a:buNone/>
              <a:defRPr sz="2775" b="1">
                <a:solidFill>
                  <a:srgbClr val="1C3A5E"/>
                </a:solidFill>
                <a:latin typeface="Cambria" panose="02040503050406030204"/>
                <a:ea typeface="Cambria" panose="02040503050406030204"/>
                <a:cs typeface="Cambria" panose="02040503050406030204"/>
              </a:defRPr>
            </a:lvl5pPr>
            <a:lvl6pPr algn="ctr">
              <a:buNone/>
              <a:defRPr sz="2775" b="1">
                <a:solidFill>
                  <a:srgbClr val="1C3A5E"/>
                </a:solidFill>
                <a:latin typeface="Cambria" panose="02040503050406030204"/>
                <a:ea typeface="Cambria" panose="02040503050406030204"/>
                <a:cs typeface="Cambria" panose="02040503050406030204"/>
              </a:defRPr>
            </a:lvl6pPr>
            <a:lvl7pPr algn="ctr">
              <a:buNone/>
              <a:defRPr sz="2775" b="1">
                <a:solidFill>
                  <a:srgbClr val="1C3A5E"/>
                </a:solidFill>
                <a:latin typeface="Cambria" panose="02040503050406030204"/>
                <a:ea typeface="Cambria" panose="02040503050406030204"/>
                <a:cs typeface="Cambria" panose="02040503050406030204"/>
              </a:defRPr>
            </a:lvl7pPr>
            <a:lvl8pPr algn="ctr">
              <a:buNone/>
              <a:defRPr sz="2775" b="1">
                <a:solidFill>
                  <a:srgbClr val="1C3A5E"/>
                </a:solidFill>
                <a:latin typeface="Cambria" panose="02040503050406030204"/>
                <a:ea typeface="Cambria" panose="02040503050406030204"/>
                <a:cs typeface="Cambria" panose="02040503050406030204"/>
              </a:defRPr>
            </a:lvl8pPr>
            <a:lvl9pPr algn="ctr">
              <a:buNone/>
              <a:defRPr sz="2775" b="1">
                <a:solidFill>
                  <a:srgbClr val="1C3A5E"/>
                </a:solidFill>
                <a:latin typeface="Cambria" panose="02040503050406030204"/>
                <a:ea typeface="Cambria" panose="02040503050406030204"/>
                <a:cs typeface="Cambria" panose="02040503050406030204"/>
              </a:defRPr>
            </a:lvl9pPr>
          </a:lstStyle>
          <a:p>
            <a:pPr algn="ctr">
              <a:buNone/>
              <a:defRPr sz="2775" b="1">
                <a:solidFill>
                  <a:srgbClr val="1C3A5E"/>
                </a:solidFill>
                <a:latin typeface="Cambria" panose="02040503050406030204"/>
                <a:ea typeface="Cambria" panose="02040503050406030204"/>
                <a:cs typeface="Cambria" panose="02040503050406030204"/>
              </a:defRPr>
            </a:pPr>
            <a:r>
              <a:rPr sz="2775" b="1">
                <a:solidFill>
                  <a:srgbClr val="1C3A5E"/>
                </a:solidFill>
                <a:latin typeface="Cambria" panose="02040503050406030204"/>
                <a:ea typeface="Cambria" panose="02040503050406030204"/>
                <a:cs typeface="Cambria" panose="02040503050406030204"/>
              </a:rPr>
              <a:t>Reading Week: No Class</a:t>
            </a:r>
            <a:endParaRPr sz="2775" b="1">
              <a:solidFill>
                <a:srgbClr val="1C3A5E"/>
              </a:solidFill>
              <a:latin typeface="Cambria" panose="02040503050406030204"/>
              <a:ea typeface="Cambria" panose="02040503050406030204"/>
              <a:cs typeface="Cambria" panose="02040503050406030204"/>
            </a:endParaRPr>
          </a:p>
        </p:txBody>
      </p:sp>
      <p:sp>
        <p:nvSpPr>
          <p:cNvPr id="3" name="footer"/>
          <p:cNvSpPr>
            <a:spLocks noGrp="1"/>
          </p:cNvSpPr>
          <p:nvPr/>
        </p:nvSpPr>
        <p:spPr>
          <a:xfrm>
            <a:off x="533400" y="6334125"/>
            <a:ext cx="10287000" cy="228600"/>
          </a:xfrm>
          <a:prstGeom prst="rect">
            <a:avLst/>
          </a:prstGeom>
          <a:noFill/>
          <a:ln w="0">
            <a:noFill/>
            <a:prstDash val="solid"/>
          </a:ln>
        </p:spPr>
        <p:txBody>
          <a:bodyPr wrap="square" lIns="19050" tIns="19050" rIns="19050" bIns="19050" anchor="ctr">
            <a:normAutofit/>
          </a:bodyPr>
          <a:lstStyle>
            <a:defPPr algn="l">
              <a:defRPr sz="1050" b="0">
                <a:solidFill>
                  <a:srgbClr val="607085"/>
                </a:solidFill>
                <a:latin typeface="Calibri" panose="020F0502020204030204"/>
                <a:ea typeface="Calibri" panose="020F0502020204030204"/>
                <a:cs typeface="Calibri" panose="020F0502020204030204"/>
              </a:defRPr>
            </a:defPPr>
            <a:lvl1pPr algn="l">
              <a:buNone/>
              <a:defRPr sz="1050" b="0">
                <a:solidFill>
                  <a:srgbClr val="607085"/>
                </a:solidFill>
                <a:latin typeface="Calibri" panose="020F0502020204030204"/>
                <a:ea typeface="Calibri" panose="020F0502020204030204"/>
                <a:cs typeface="Calibri" panose="020F0502020204030204"/>
              </a:defRPr>
            </a:lvl1pPr>
            <a:lvl2pPr algn="l">
              <a:buNone/>
              <a:defRPr sz="1050" b="0">
                <a:solidFill>
                  <a:srgbClr val="607085"/>
                </a:solidFill>
                <a:latin typeface="Calibri" panose="020F0502020204030204"/>
                <a:ea typeface="Calibri" panose="020F0502020204030204"/>
                <a:cs typeface="Calibri" panose="020F0502020204030204"/>
              </a:defRPr>
            </a:lvl2pPr>
            <a:lvl3pPr algn="l">
              <a:buNone/>
              <a:defRPr sz="1050" b="0">
                <a:solidFill>
                  <a:srgbClr val="607085"/>
                </a:solidFill>
                <a:latin typeface="Calibri" panose="020F0502020204030204"/>
                <a:ea typeface="Calibri" panose="020F0502020204030204"/>
                <a:cs typeface="Calibri" panose="020F0502020204030204"/>
              </a:defRPr>
            </a:lvl3pPr>
            <a:lvl4pPr algn="l">
              <a:buNone/>
              <a:defRPr sz="1050" b="0">
                <a:solidFill>
                  <a:srgbClr val="607085"/>
                </a:solidFill>
                <a:latin typeface="Calibri" panose="020F0502020204030204"/>
                <a:ea typeface="Calibri" panose="020F0502020204030204"/>
                <a:cs typeface="Calibri" panose="020F0502020204030204"/>
              </a:defRPr>
            </a:lvl4pPr>
            <a:lvl5pPr algn="l">
              <a:buNone/>
              <a:defRPr sz="1050" b="0">
                <a:solidFill>
                  <a:srgbClr val="607085"/>
                </a:solidFill>
                <a:latin typeface="Calibri" panose="020F0502020204030204"/>
                <a:ea typeface="Calibri" panose="020F0502020204030204"/>
                <a:cs typeface="Calibri" panose="020F0502020204030204"/>
              </a:defRPr>
            </a:lvl5pPr>
            <a:lvl6pPr algn="l">
              <a:buNone/>
              <a:defRPr sz="1050" b="0">
                <a:solidFill>
                  <a:srgbClr val="607085"/>
                </a:solidFill>
                <a:latin typeface="Calibri" panose="020F0502020204030204"/>
                <a:ea typeface="Calibri" panose="020F0502020204030204"/>
                <a:cs typeface="Calibri" panose="020F0502020204030204"/>
              </a:defRPr>
            </a:lvl6pPr>
            <a:lvl7pPr algn="l">
              <a:buNone/>
              <a:defRPr sz="1050" b="0">
                <a:solidFill>
                  <a:srgbClr val="607085"/>
                </a:solidFill>
                <a:latin typeface="Calibri" panose="020F0502020204030204"/>
                <a:ea typeface="Calibri" panose="020F0502020204030204"/>
                <a:cs typeface="Calibri" panose="020F0502020204030204"/>
              </a:defRPr>
            </a:lvl7pPr>
            <a:lvl8pPr algn="l">
              <a:buNone/>
              <a:defRPr sz="1050" b="0">
                <a:solidFill>
                  <a:srgbClr val="607085"/>
                </a:solidFill>
                <a:latin typeface="Calibri" panose="020F0502020204030204"/>
                <a:ea typeface="Calibri" panose="020F0502020204030204"/>
                <a:cs typeface="Calibri" panose="020F0502020204030204"/>
              </a:defRPr>
            </a:lvl8pPr>
            <a:lvl9pPr algn="l">
              <a:buNone/>
              <a:defRPr sz="1050" b="0">
                <a:solidFill>
                  <a:srgbClr val="607085"/>
                </a:solidFill>
                <a:latin typeface="Calibri" panose="020F0502020204030204"/>
                <a:ea typeface="Calibri" panose="020F0502020204030204"/>
                <a:cs typeface="Calibri" panose="020F0502020204030204"/>
              </a:defRPr>
            </a:lvl9pPr>
          </a:lstStyle>
          <a:p>
            <a:pPr algn="l">
              <a:buNone/>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BMBM6008 Global Ethics  |  Week 4: Trust, Deception and Organisational Pressure</a:t>
            </a:r>
            <a:endParaRPr sz="1050" b="0">
              <a:solidFill>
                <a:srgbClr val="607085"/>
              </a:solidFill>
              <a:latin typeface="Calibri" panose="020F0502020204030204"/>
              <a:ea typeface="Calibri" panose="020F0502020204030204"/>
              <a:cs typeface="Calibri" panose="020F0502020204030204"/>
            </a:endParaRPr>
          </a:p>
        </p:txBody>
      </p:sp>
      <p:sp>
        <p:nvSpPr>
          <p:cNvPr id="4" name="page"/>
          <p:cNvSpPr>
            <a:spLocks noGrp="1"/>
          </p:cNvSpPr>
          <p:nvPr/>
        </p:nvSpPr>
        <p:spPr>
          <a:xfrm>
            <a:off x="10953750" y="6334125"/>
            <a:ext cx="666750" cy="228600"/>
          </a:xfrm>
          <a:prstGeom prst="rect">
            <a:avLst/>
          </a:prstGeom>
          <a:noFill/>
          <a:ln w="0">
            <a:noFill/>
            <a:prstDash val="solid"/>
          </a:ln>
        </p:spPr>
        <p:txBody>
          <a:bodyPr wrap="square" lIns="19050" tIns="19050" rIns="19050" bIns="19050" anchor="ctr">
            <a:normAutofit/>
          </a:bodyPr>
          <a:lstStyle>
            <a:defPPr algn="r">
              <a:defRPr sz="1050" b="0">
                <a:solidFill>
                  <a:srgbClr val="607085"/>
                </a:solidFill>
                <a:latin typeface="Calibri" panose="020F0502020204030204"/>
                <a:ea typeface="Calibri" panose="020F0502020204030204"/>
                <a:cs typeface="Calibri" panose="020F0502020204030204"/>
              </a:defRPr>
            </a:defPPr>
            <a:lvl1pPr algn="r">
              <a:buNone/>
              <a:defRPr sz="1050" b="0">
                <a:solidFill>
                  <a:srgbClr val="607085"/>
                </a:solidFill>
                <a:latin typeface="Calibri" panose="020F0502020204030204"/>
                <a:ea typeface="Calibri" panose="020F0502020204030204"/>
                <a:cs typeface="Calibri" panose="020F0502020204030204"/>
              </a:defRPr>
            </a:lvl1pPr>
            <a:lvl2pPr algn="r">
              <a:buNone/>
              <a:defRPr sz="1050" b="0">
                <a:solidFill>
                  <a:srgbClr val="607085"/>
                </a:solidFill>
                <a:latin typeface="Calibri" panose="020F0502020204030204"/>
                <a:ea typeface="Calibri" panose="020F0502020204030204"/>
                <a:cs typeface="Calibri" panose="020F0502020204030204"/>
              </a:defRPr>
            </a:lvl2pPr>
            <a:lvl3pPr algn="r">
              <a:buNone/>
              <a:defRPr sz="1050" b="0">
                <a:solidFill>
                  <a:srgbClr val="607085"/>
                </a:solidFill>
                <a:latin typeface="Calibri" panose="020F0502020204030204"/>
                <a:ea typeface="Calibri" panose="020F0502020204030204"/>
                <a:cs typeface="Calibri" panose="020F0502020204030204"/>
              </a:defRPr>
            </a:lvl3pPr>
            <a:lvl4pPr algn="r">
              <a:buNone/>
              <a:defRPr sz="1050" b="0">
                <a:solidFill>
                  <a:srgbClr val="607085"/>
                </a:solidFill>
                <a:latin typeface="Calibri" panose="020F0502020204030204"/>
                <a:ea typeface="Calibri" panose="020F0502020204030204"/>
                <a:cs typeface="Calibri" panose="020F0502020204030204"/>
              </a:defRPr>
            </a:lvl4pPr>
            <a:lvl5pPr algn="r">
              <a:buNone/>
              <a:defRPr sz="1050" b="0">
                <a:solidFill>
                  <a:srgbClr val="607085"/>
                </a:solidFill>
                <a:latin typeface="Calibri" panose="020F0502020204030204"/>
                <a:ea typeface="Calibri" panose="020F0502020204030204"/>
                <a:cs typeface="Calibri" panose="020F0502020204030204"/>
              </a:defRPr>
            </a:lvl5pPr>
            <a:lvl6pPr algn="r">
              <a:buNone/>
              <a:defRPr sz="1050" b="0">
                <a:solidFill>
                  <a:srgbClr val="607085"/>
                </a:solidFill>
                <a:latin typeface="Calibri" panose="020F0502020204030204"/>
                <a:ea typeface="Calibri" panose="020F0502020204030204"/>
                <a:cs typeface="Calibri" panose="020F0502020204030204"/>
              </a:defRPr>
            </a:lvl6pPr>
            <a:lvl7pPr algn="r">
              <a:buNone/>
              <a:defRPr sz="1050" b="0">
                <a:solidFill>
                  <a:srgbClr val="607085"/>
                </a:solidFill>
                <a:latin typeface="Calibri" panose="020F0502020204030204"/>
                <a:ea typeface="Calibri" panose="020F0502020204030204"/>
                <a:cs typeface="Calibri" panose="020F0502020204030204"/>
              </a:defRPr>
            </a:lvl7pPr>
            <a:lvl8pPr algn="r">
              <a:buNone/>
              <a:defRPr sz="1050" b="0">
                <a:solidFill>
                  <a:srgbClr val="607085"/>
                </a:solidFill>
                <a:latin typeface="Calibri" panose="020F0502020204030204"/>
                <a:ea typeface="Calibri" panose="020F0502020204030204"/>
                <a:cs typeface="Calibri" panose="020F0502020204030204"/>
              </a:defRPr>
            </a:lvl8pPr>
            <a:lvl9pPr algn="r">
              <a:buNone/>
              <a:defRPr sz="1050" b="0">
                <a:solidFill>
                  <a:srgbClr val="607085"/>
                </a:solidFill>
                <a:latin typeface="Calibri" panose="020F0502020204030204"/>
                <a:ea typeface="Calibri" panose="020F0502020204030204"/>
                <a:cs typeface="Calibri" panose="020F0502020204030204"/>
              </a:defRPr>
            </a:lvl9pPr>
          </a:lstStyle>
          <a:p>
            <a:pPr algn="r">
              <a:buNone/>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1</a:t>
            </a:r>
            <a:endParaRPr sz="1050" b="0">
              <a:solidFill>
                <a:srgbClr val="607085"/>
              </a:solidFill>
              <a:latin typeface="Calibri" panose="020F0502020204030204"/>
              <a:ea typeface="Calibri" panose="020F0502020204030204"/>
              <a:cs typeface="Calibri" panose="020F0502020204030204"/>
            </a:endParaRPr>
          </a:p>
        </p:txBody>
      </p:sp>
      <p:sp>
        <p:nvSpPr>
          <p:cNvPr id="6" name="reading-week-date"/>
          <p:cNvSpPr>
            <a:spLocks noGrp="1"/>
          </p:cNvSpPr>
          <p:nvPr/>
        </p:nvSpPr>
        <p:spPr>
          <a:xfrm>
            <a:off x="857250" y="1809750"/>
            <a:ext cx="10477500" cy="457200"/>
          </a:xfrm>
          <a:prstGeom prst="rect">
            <a:avLst/>
          </a:prstGeom>
          <a:noFill/>
          <a:ln w="0">
            <a:noFill/>
            <a:prstDash val="solid"/>
          </a:ln>
        </p:spPr>
        <p:txBody>
          <a:bodyPr anchor="ctr"/>
          <a:lstStyle>
            <a:defPPr algn="ctr">
              <a:defRPr sz="1875" b="1">
                <a:solidFill>
                  <a:srgbClr val="5D718A"/>
                </a:solidFill>
                <a:latin typeface="Calibri" panose="020F0502020204030204"/>
                <a:ea typeface="Calibri" panose="020F0502020204030204"/>
                <a:cs typeface="Calibri" panose="020F0502020204030204"/>
              </a:defRPr>
            </a:defPPr>
            <a:lvl1pPr algn="ctr">
              <a:defRPr sz="1875" b="1">
                <a:solidFill>
                  <a:srgbClr val="5D718A"/>
                </a:solidFill>
                <a:latin typeface="Calibri" panose="020F0502020204030204"/>
                <a:ea typeface="Calibri" panose="020F0502020204030204"/>
                <a:cs typeface="Calibri" panose="020F0502020204030204"/>
              </a:defRPr>
            </a:lvl1pPr>
            <a:lvl2pPr algn="ctr">
              <a:defRPr sz="1875" b="1">
                <a:solidFill>
                  <a:srgbClr val="5D718A"/>
                </a:solidFill>
                <a:latin typeface="Calibri" panose="020F0502020204030204"/>
                <a:ea typeface="Calibri" panose="020F0502020204030204"/>
                <a:cs typeface="Calibri" panose="020F0502020204030204"/>
              </a:defRPr>
            </a:lvl2pPr>
            <a:lvl3pPr algn="ctr">
              <a:defRPr sz="1875" b="1">
                <a:solidFill>
                  <a:srgbClr val="5D718A"/>
                </a:solidFill>
                <a:latin typeface="Calibri" panose="020F0502020204030204"/>
                <a:ea typeface="Calibri" panose="020F0502020204030204"/>
                <a:cs typeface="Calibri" panose="020F0502020204030204"/>
              </a:defRPr>
            </a:lvl3pPr>
            <a:lvl4pPr algn="ctr">
              <a:defRPr sz="1875" b="1">
                <a:solidFill>
                  <a:srgbClr val="5D718A"/>
                </a:solidFill>
                <a:latin typeface="Calibri" panose="020F0502020204030204"/>
                <a:ea typeface="Calibri" panose="020F0502020204030204"/>
                <a:cs typeface="Calibri" panose="020F0502020204030204"/>
              </a:defRPr>
            </a:lvl4pPr>
            <a:lvl5pPr algn="ctr">
              <a:defRPr sz="1875" b="1">
                <a:solidFill>
                  <a:srgbClr val="5D718A"/>
                </a:solidFill>
                <a:latin typeface="Calibri" panose="020F0502020204030204"/>
                <a:ea typeface="Calibri" panose="020F0502020204030204"/>
                <a:cs typeface="Calibri" panose="020F0502020204030204"/>
              </a:defRPr>
            </a:lvl5pPr>
            <a:lvl6pPr algn="ctr">
              <a:defRPr sz="1875" b="1">
                <a:solidFill>
                  <a:srgbClr val="5D718A"/>
                </a:solidFill>
                <a:latin typeface="Calibri" panose="020F0502020204030204"/>
                <a:ea typeface="Calibri" panose="020F0502020204030204"/>
                <a:cs typeface="Calibri" panose="020F0502020204030204"/>
              </a:defRPr>
            </a:lvl6pPr>
            <a:lvl7pPr algn="ctr">
              <a:defRPr sz="1875" b="1">
                <a:solidFill>
                  <a:srgbClr val="5D718A"/>
                </a:solidFill>
                <a:latin typeface="Calibri" panose="020F0502020204030204"/>
                <a:ea typeface="Calibri" panose="020F0502020204030204"/>
                <a:cs typeface="Calibri" panose="020F0502020204030204"/>
              </a:defRPr>
            </a:lvl7pPr>
            <a:lvl8pPr algn="ctr">
              <a:defRPr sz="1875" b="1">
                <a:solidFill>
                  <a:srgbClr val="5D718A"/>
                </a:solidFill>
                <a:latin typeface="Calibri" panose="020F0502020204030204"/>
                <a:ea typeface="Calibri" panose="020F0502020204030204"/>
                <a:cs typeface="Calibri" panose="020F0502020204030204"/>
              </a:defRPr>
            </a:lvl8pPr>
            <a:lvl9pPr algn="ctr">
              <a:defRPr sz="1875" b="1">
                <a:solidFill>
                  <a:srgbClr val="5D718A"/>
                </a:solidFill>
                <a:latin typeface="Calibri" panose="020F0502020204030204"/>
                <a:ea typeface="Calibri" panose="020F0502020204030204"/>
                <a:cs typeface="Calibri" panose="020F0502020204030204"/>
              </a:defRPr>
            </a:lvl9pPr>
          </a:lstStyle>
          <a:p>
            <a:pPr algn="ctr">
              <a:defRPr sz="1875" b="1">
                <a:solidFill>
                  <a:srgbClr val="5D718A"/>
                </a:solidFill>
                <a:latin typeface="Calibri" panose="020F0502020204030204"/>
                <a:ea typeface="Calibri" panose="020F0502020204030204"/>
                <a:cs typeface="Calibri" panose="020F0502020204030204"/>
              </a:defRPr>
            </a:pPr>
            <a:r>
              <a:rPr sz="1875" b="1">
                <a:solidFill>
                  <a:srgbClr val="5D718A"/>
                </a:solidFill>
                <a:latin typeface="Calibri" panose="020F0502020204030204"/>
                <a:ea typeface="Calibri" panose="020F0502020204030204"/>
                <a:cs typeface="Calibri" panose="020F0502020204030204"/>
              </a:rPr>
              <a:t>FRIDAY 30 OCTOBER 2026</a:t>
            </a:r>
            <a:endParaRPr sz="1875" b="1">
              <a:solidFill>
                <a:srgbClr val="5D718A"/>
              </a:solidFill>
              <a:latin typeface="Calibri" panose="020F0502020204030204"/>
              <a:ea typeface="Calibri" panose="020F0502020204030204"/>
              <a:cs typeface="Calibri" panose="020F0502020204030204"/>
            </a:endParaRPr>
          </a:p>
        </p:txBody>
      </p:sp>
      <p:sp>
        <p:nvSpPr>
          <p:cNvPr id="7" name="no-class-message"/>
          <p:cNvSpPr>
            <a:spLocks noGrp="1"/>
          </p:cNvSpPr>
          <p:nvPr/>
        </p:nvSpPr>
        <p:spPr>
          <a:xfrm>
            <a:off x="857250" y="2419350"/>
            <a:ext cx="10477500" cy="685800"/>
          </a:xfrm>
          <a:prstGeom prst="rect">
            <a:avLst/>
          </a:prstGeom>
          <a:noFill/>
          <a:ln w="0">
            <a:noFill/>
            <a:prstDash val="solid"/>
          </a:ln>
        </p:spPr>
        <p:txBody>
          <a:bodyPr anchor="ctr"/>
          <a:lstStyle>
            <a:defPPr algn="ctr">
              <a:defRPr sz="2550" b="1">
                <a:solidFill>
                  <a:srgbClr val="1C3A5E"/>
                </a:solidFill>
                <a:latin typeface="Calibri" panose="020F0502020204030204"/>
                <a:ea typeface="Calibri" panose="020F0502020204030204"/>
                <a:cs typeface="Calibri" panose="020F0502020204030204"/>
              </a:defRPr>
            </a:defPPr>
            <a:lvl1pPr algn="ctr">
              <a:defRPr sz="2550" b="1">
                <a:solidFill>
                  <a:srgbClr val="1C3A5E"/>
                </a:solidFill>
                <a:latin typeface="Calibri" panose="020F0502020204030204"/>
                <a:ea typeface="Calibri" panose="020F0502020204030204"/>
                <a:cs typeface="Calibri" panose="020F0502020204030204"/>
              </a:defRPr>
            </a:lvl1pPr>
            <a:lvl2pPr algn="ctr">
              <a:defRPr sz="2550" b="1">
                <a:solidFill>
                  <a:srgbClr val="1C3A5E"/>
                </a:solidFill>
                <a:latin typeface="Calibri" panose="020F0502020204030204"/>
                <a:ea typeface="Calibri" panose="020F0502020204030204"/>
                <a:cs typeface="Calibri" panose="020F0502020204030204"/>
              </a:defRPr>
            </a:lvl2pPr>
            <a:lvl3pPr algn="ctr">
              <a:defRPr sz="2550" b="1">
                <a:solidFill>
                  <a:srgbClr val="1C3A5E"/>
                </a:solidFill>
                <a:latin typeface="Calibri" panose="020F0502020204030204"/>
                <a:ea typeface="Calibri" panose="020F0502020204030204"/>
                <a:cs typeface="Calibri" panose="020F0502020204030204"/>
              </a:defRPr>
            </a:lvl3pPr>
            <a:lvl4pPr algn="ctr">
              <a:defRPr sz="2550" b="1">
                <a:solidFill>
                  <a:srgbClr val="1C3A5E"/>
                </a:solidFill>
                <a:latin typeface="Calibri" panose="020F0502020204030204"/>
                <a:ea typeface="Calibri" panose="020F0502020204030204"/>
                <a:cs typeface="Calibri" panose="020F0502020204030204"/>
              </a:defRPr>
            </a:lvl4pPr>
            <a:lvl5pPr algn="ctr">
              <a:defRPr sz="2550" b="1">
                <a:solidFill>
                  <a:srgbClr val="1C3A5E"/>
                </a:solidFill>
                <a:latin typeface="Calibri" panose="020F0502020204030204"/>
                <a:ea typeface="Calibri" panose="020F0502020204030204"/>
                <a:cs typeface="Calibri" panose="020F0502020204030204"/>
              </a:defRPr>
            </a:lvl5pPr>
            <a:lvl6pPr algn="ctr">
              <a:defRPr sz="2550" b="1">
                <a:solidFill>
                  <a:srgbClr val="1C3A5E"/>
                </a:solidFill>
                <a:latin typeface="Calibri" panose="020F0502020204030204"/>
                <a:ea typeface="Calibri" panose="020F0502020204030204"/>
                <a:cs typeface="Calibri" panose="020F0502020204030204"/>
              </a:defRPr>
            </a:lvl6pPr>
            <a:lvl7pPr algn="ctr">
              <a:defRPr sz="2550" b="1">
                <a:solidFill>
                  <a:srgbClr val="1C3A5E"/>
                </a:solidFill>
                <a:latin typeface="Calibri" panose="020F0502020204030204"/>
                <a:ea typeface="Calibri" panose="020F0502020204030204"/>
                <a:cs typeface="Calibri" panose="020F0502020204030204"/>
              </a:defRPr>
            </a:lvl7pPr>
            <a:lvl8pPr algn="ctr">
              <a:defRPr sz="2550" b="1">
                <a:solidFill>
                  <a:srgbClr val="1C3A5E"/>
                </a:solidFill>
                <a:latin typeface="Calibri" panose="020F0502020204030204"/>
                <a:ea typeface="Calibri" panose="020F0502020204030204"/>
                <a:cs typeface="Calibri" panose="020F0502020204030204"/>
              </a:defRPr>
            </a:lvl8pPr>
            <a:lvl9pPr algn="ctr">
              <a:defRPr sz="2550" b="1">
                <a:solidFill>
                  <a:srgbClr val="1C3A5E"/>
                </a:solidFill>
                <a:latin typeface="Calibri" panose="020F0502020204030204"/>
                <a:ea typeface="Calibri" panose="020F0502020204030204"/>
                <a:cs typeface="Calibri" panose="020F0502020204030204"/>
              </a:defRPr>
            </a:lvl9pPr>
          </a:lstStyle>
          <a:p>
            <a:pPr algn="ctr">
              <a:defRPr sz="2550" b="1">
                <a:solidFill>
                  <a:srgbClr val="1C3A5E"/>
                </a:solidFill>
                <a:latin typeface="Calibri" panose="020F0502020204030204"/>
                <a:ea typeface="Calibri" panose="020F0502020204030204"/>
                <a:cs typeface="Calibri" panose="020F0502020204030204"/>
              </a:defRPr>
            </a:pPr>
            <a:r>
              <a:rPr sz="2550" b="1">
                <a:solidFill>
                  <a:srgbClr val="1C3A5E"/>
                </a:solidFill>
                <a:latin typeface="Calibri" panose="020F0502020204030204"/>
                <a:ea typeface="Calibri" panose="020F0502020204030204"/>
                <a:cs typeface="Calibri" panose="020F0502020204030204"/>
              </a:rPr>
              <a:t>There will be no class this week.</a:t>
            </a:r>
            <a:endParaRPr sz="2550" b="1">
              <a:solidFill>
                <a:srgbClr val="1C3A5E"/>
              </a:solidFill>
              <a:latin typeface="Calibri" panose="020F0502020204030204"/>
              <a:ea typeface="Calibri" panose="020F0502020204030204"/>
              <a:cs typeface="Calibri" panose="020F0502020204030204"/>
            </a:endParaRPr>
          </a:p>
        </p:txBody>
      </p:sp>
      <p:sp>
        <p:nvSpPr>
          <p:cNvPr id="8" name="resume-week-five"/>
          <p:cNvSpPr>
            <a:spLocks noGrp="1"/>
          </p:cNvSpPr>
          <p:nvPr/>
        </p:nvSpPr>
        <p:spPr>
          <a:xfrm>
            <a:off x="857250" y="3371850"/>
            <a:ext cx="10477500" cy="571500"/>
          </a:xfrm>
          <a:prstGeom prst="rect">
            <a:avLst/>
          </a:prstGeom>
          <a:noFill/>
          <a:ln w="0">
            <a:noFill/>
            <a:prstDash val="solid"/>
          </a:ln>
        </p:spPr>
        <p:txBody>
          <a:bodyPr anchor="ctr"/>
          <a:lstStyle>
            <a:defPPr algn="ctr">
              <a:defRPr sz="1875" b="0">
                <a:solidFill>
                  <a:srgbClr val="222222"/>
                </a:solidFill>
                <a:latin typeface="Calibri" panose="020F0502020204030204"/>
                <a:ea typeface="Calibri" panose="020F0502020204030204"/>
                <a:cs typeface="Calibri" panose="020F0502020204030204"/>
              </a:defRPr>
            </a:defPPr>
            <a:lvl1pPr algn="ctr">
              <a:defRPr sz="1875" b="0">
                <a:solidFill>
                  <a:srgbClr val="222222"/>
                </a:solidFill>
                <a:latin typeface="Calibri" panose="020F0502020204030204"/>
                <a:ea typeface="Calibri" panose="020F0502020204030204"/>
                <a:cs typeface="Calibri" panose="020F0502020204030204"/>
              </a:defRPr>
            </a:lvl1pPr>
            <a:lvl2pPr algn="ctr">
              <a:defRPr sz="1875" b="0">
                <a:solidFill>
                  <a:srgbClr val="222222"/>
                </a:solidFill>
                <a:latin typeface="Calibri" panose="020F0502020204030204"/>
                <a:ea typeface="Calibri" panose="020F0502020204030204"/>
                <a:cs typeface="Calibri" panose="020F0502020204030204"/>
              </a:defRPr>
            </a:lvl2pPr>
            <a:lvl3pPr algn="ctr">
              <a:defRPr sz="1875" b="0">
                <a:solidFill>
                  <a:srgbClr val="222222"/>
                </a:solidFill>
                <a:latin typeface="Calibri" panose="020F0502020204030204"/>
                <a:ea typeface="Calibri" panose="020F0502020204030204"/>
                <a:cs typeface="Calibri" panose="020F0502020204030204"/>
              </a:defRPr>
            </a:lvl3pPr>
            <a:lvl4pPr algn="ctr">
              <a:defRPr sz="1875" b="0">
                <a:solidFill>
                  <a:srgbClr val="222222"/>
                </a:solidFill>
                <a:latin typeface="Calibri" panose="020F0502020204030204"/>
                <a:ea typeface="Calibri" panose="020F0502020204030204"/>
                <a:cs typeface="Calibri" panose="020F0502020204030204"/>
              </a:defRPr>
            </a:lvl4pPr>
            <a:lvl5pPr algn="ctr">
              <a:defRPr sz="1875" b="0">
                <a:solidFill>
                  <a:srgbClr val="222222"/>
                </a:solidFill>
                <a:latin typeface="Calibri" panose="020F0502020204030204"/>
                <a:ea typeface="Calibri" panose="020F0502020204030204"/>
                <a:cs typeface="Calibri" panose="020F0502020204030204"/>
              </a:defRPr>
            </a:lvl5pPr>
            <a:lvl6pPr algn="ctr">
              <a:defRPr sz="1875" b="0">
                <a:solidFill>
                  <a:srgbClr val="222222"/>
                </a:solidFill>
                <a:latin typeface="Calibri" panose="020F0502020204030204"/>
                <a:ea typeface="Calibri" panose="020F0502020204030204"/>
                <a:cs typeface="Calibri" panose="020F0502020204030204"/>
              </a:defRPr>
            </a:lvl6pPr>
            <a:lvl7pPr algn="ctr">
              <a:defRPr sz="1875" b="0">
                <a:solidFill>
                  <a:srgbClr val="222222"/>
                </a:solidFill>
                <a:latin typeface="Calibri" panose="020F0502020204030204"/>
                <a:ea typeface="Calibri" panose="020F0502020204030204"/>
                <a:cs typeface="Calibri" panose="020F0502020204030204"/>
              </a:defRPr>
            </a:lvl7pPr>
            <a:lvl8pPr algn="ctr">
              <a:defRPr sz="1875" b="0">
                <a:solidFill>
                  <a:srgbClr val="222222"/>
                </a:solidFill>
                <a:latin typeface="Calibri" panose="020F0502020204030204"/>
                <a:ea typeface="Calibri" panose="020F0502020204030204"/>
                <a:cs typeface="Calibri" panose="020F0502020204030204"/>
              </a:defRPr>
            </a:lvl8pPr>
            <a:lvl9pPr algn="ctr">
              <a:defRPr sz="1875" b="0">
                <a:solidFill>
                  <a:srgbClr val="222222"/>
                </a:solidFill>
                <a:latin typeface="Calibri" panose="020F0502020204030204"/>
                <a:ea typeface="Calibri" panose="020F0502020204030204"/>
                <a:cs typeface="Calibri" panose="020F0502020204030204"/>
              </a:defRPr>
            </a:lvl9pPr>
          </a:lstStyle>
          <a:p>
            <a:pPr algn="ctr">
              <a:defRPr sz="1875" b="0">
                <a:solidFill>
                  <a:srgbClr val="222222"/>
                </a:solidFill>
                <a:latin typeface="Calibri" panose="020F0502020204030204"/>
                <a:ea typeface="Calibri" panose="020F0502020204030204"/>
                <a:cs typeface="Calibri" panose="020F0502020204030204"/>
              </a:defRPr>
            </a:pPr>
            <a:r>
              <a:rPr sz="1875" b="0">
                <a:solidFill>
                  <a:srgbClr val="222222"/>
                </a:solidFill>
                <a:latin typeface="Calibri" panose="020F0502020204030204"/>
                <a:ea typeface="Calibri" panose="020F0502020204030204"/>
                <a:cs typeface="Calibri" panose="020F0502020204030204"/>
              </a:rPr>
              <a:t>We will resume in Week Five on Friday 6 November.</a:t>
            </a:r>
            <a:endParaRPr sz="1875" b="0">
              <a:solidFill>
                <a:srgbClr val="222222"/>
              </a:solidFill>
              <a:latin typeface="Calibri" panose="020F0502020204030204"/>
              <a:ea typeface="Calibri" panose="020F0502020204030204"/>
              <a:cs typeface="Calibri" panose="020F0502020204030204"/>
            </a:endParaRPr>
          </a:p>
        </p:txBody>
      </p:sp>
      <p:sp>
        <p:nvSpPr>
          <p:cNvPr id="9" name="farewell"/>
          <p:cNvSpPr>
            <a:spLocks noGrp="1"/>
          </p:cNvSpPr>
          <p:nvPr/>
        </p:nvSpPr>
        <p:spPr>
          <a:xfrm>
            <a:off x="857250" y="4095750"/>
            <a:ext cx="10477500" cy="400050"/>
          </a:xfrm>
          <a:prstGeom prst="rect">
            <a:avLst/>
          </a:prstGeom>
          <a:noFill/>
          <a:ln w="0">
            <a:noFill/>
            <a:prstDash val="solid"/>
          </a:ln>
        </p:spPr>
        <p:txBody>
          <a:bodyPr anchor="ctr"/>
          <a:lstStyle>
            <a:defPPr algn="ctr">
              <a:defRPr sz="1500" b="0">
                <a:solidFill>
                  <a:srgbClr val="5D718A"/>
                </a:solidFill>
                <a:latin typeface="Calibri" panose="020F0502020204030204"/>
                <a:ea typeface="Calibri" panose="020F0502020204030204"/>
                <a:cs typeface="Calibri" panose="020F0502020204030204"/>
              </a:defRPr>
            </a:defPPr>
            <a:lvl1pPr algn="ctr">
              <a:defRPr sz="1500" b="0">
                <a:solidFill>
                  <a:srgbClr val="5D718A"/>
                </a:solidFill>
                <a:latin typeface="Calibri" panose="020F0502020204030204"/>
                <a:ea typeface="Calibri" panose="020F0502020204030204"/>
                <a:cs typeface="Calibri" panose="020F0502020204030204"/>
              </a:defRPr>
            </a:lvl1pPr>
            <a:lvl2pPr algn="ctr">
              <a:defRPr sz="1500" b="0">
                <a:solidFill>
                  <a:srgbClr val="5D718A"/>
                </a:solidFill>
                <a:latin typeface="Calibri" panose="020F0502020204030204"/>
                <a:ea typeface="Calibri" panose="020F0502020204030204"/>
                <a:cs typeface="Calibri" panose="020F0502020204030204"/>
              </a:defRPr>
            </a:lvl2pPr>
            <a:lvl3pPr algn="ctr">
              <a:defRPr sz="1500" b="0">
                <a:solidFill>
                  <a:srgbClr val="5D718A"/>
                </a:solidFill>
                <a:latin typeface="Calibri" panose="020F0502020204030204"/>
                <a:ea typeface="Calibri" panose="020F0502020204030204"/>
                <a:cs typeface="Calibri" panose="020F0502020204030204"/>
              </a:defRPr>
            </a:lvl3pPr>
            <a:lvl4pPr algn="ctr">
              <a:defRPr sz="1500" b="0">
                <a:solidFill>
                  <a:srgbClr val="5D718A"/>
                </a:solidFill>
                <a:latin typeface="Calibri" panose="020F0502020204030204"/>
                <a:ea typeface="Calibri" panose="020F0502020204030204"/>
                <a:cs typeface="Calibri" panose="020F0502020204030204"/>
              </a:defRPr>
            </a:lvl4pPr>
            <a:lvl5pPr algn="ctr">
              <a:defRPr sz="1500" b="0">
                <a:solidFill>
                  <a:srgbClr val="5D718A"/>
                </a:solidFill>
                <a:latin typeface="Calibri" panose="020F0502020204030204"/>
                <a:ea typeface="Calibri" panose="020F0502020204030204"/>
                <a:cs typeface="Calibri" panose="020F0502020204030204"/>
              </a:defRPr>
            </a:lvl5pPr>
            <a:lvl6pPr algn="ctr">
              <a:defRPr sz="1500" b="0">
                <a:solidFill>
                  <a:srgbClr val="5D718A"/>
                </a:solidFill>
                <a:latin typeface="Calibri" panose="020F0502020204030204"/>
                <a:ea typeface="Calibri" panose="020F0502020204030204"/>
                <a:cs typeface="Calibri" panose="020F0502020204030204"/>
              </a:defRPr>
            </a:lvl6pPr>
            <a:lvl7pPr algn="ctr">
              <a:defRPr sz="1500" b="0">
                <a:solidFill>
                  <a:srgbClr val="5D718A"/>
                </a:solidFill>
                <a:latin typeface="Calibri" panose="020F0502020204030204"/>
                <a:ea typeface="Calibri" panose="020F0502020204030204"/>
                <a:cs typeface="Calibri" panose="020F0502020204030204"/>
              </a:defRPr>
            </a:lvl7pPr>
            <a:lvl8pPr algn="ctr">
              <a:defRPr sz="1500" b="0">
                <a:solidFill>
                  <a:srgbClr val="5D718A"/>
                </a:solidFill>
                <a:latin typeface="Calibri" panose="020F0502020204030204"/>
                <a:ea typeface="Calibri" panose="020F0502020204030204"/>
                <a:cs typeface="Calibri" panose="020F0502020204030204"/>
              </a:defRPr>
            </a:lvl8pPr>
            <a:lvl9pPr algn="ctr">
              <a:defRPr sz="1500" b="0">
                <a:solidFill>
                  <a:srgbClr val="5D718A"/>
                </a:solidFill>
                <a:latin typeface="Calibri" panose="020F0502020204030204"/>
                <a:ea typeface="Calibri" panose="020F0502020204030204"/>
                <a:cs typeface="Calibri" panose="020F0502020204030204"/>
              </a:defRPr>
            </a:lvl9pPr>
          </a:lstStyle>
          <a:p>
            <a:pPr algn="ctr">
              <a:defRPr sz="1500" b="0">
                <a:solidFill>
                  <a:srgbClr val="5D718A"/>
                </a:solidFill>
                <a:latin typeface="Calibri" panose="020F0502020204030204"/>
                <a:ea typeface="Calibri" panose="020F0502020204030204"/>
                <a:cs typeface="Calibri" panose="020F0502020204030204"/>
              </a:defRPr>
            </a:pPr>
            <a:r>
              <a:rPr sz="1500" b="0">
                <a:solidFill>
                  <a:srgbClr val="5D718A"/>
                </a:solidFill>
                <a:latin typeface="Calibri" panose="020F0502020204030204"/>
                <a:ea typeface="Calibri" panose="020F0502020204030204"/>
                <a:cs typeface="Calibri" panose="020F0502020204030204"/>
              </a:rPr>
              <a:t>Enjoy the Reading Week break. See you then!</a:t>
            </a:r>
            <a:endParaRPr sz="1500" b="0">
              <a:solidFill>
                <a:srgbClr val="5D718A"/>
              </a:solidFill>
              <a:latin typeface="Calibri" panose="020F0502020204030204"/>
              <a:ea typeface="Calibri" panose="020F0502020204030204"/>
              <a:cs typeface="Calibri" panose="020F0502020204030204"/>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slide-title"/>
          <p:cNvSpPr>
            <a:spLocks noGrp="1"/>
          </p:cNvSpPr>
          <p:nvPr/>
        </p:nvSpPr>
        <p:spPr>
          <a:xfrm>
            <a:off x="479425" y="1772920"/>
            <a:ext cx="11144250" cy="552450"/>
          </a:xfrm>
          <a:prstGeom prst="rect">
            <a:avLst/>
          </a:prstGeom>
          <a:noFill/>
          <a:ln w="0">
            <a:noFill/>
            <a:prstDash val="solid"/>
          </a:ln>
        </p:spPr>
        <p:txBody>
          <a:bodyPr wrap="square" lIns="19050" tIns="19050" rIns="19050" bIns="19050" anchor="ctr">
            <a:normAutofit/>
          </a:bodyPr>
          <a:lstStyle>
            <a:defPPr algn="ctr">
              <a:defRPr sz="2775" b="1">
                <a:solidFill>
                  <a:srgbClr val="1C3A5E"/>
                </a:solidFill>
                <a:latin typeface="Cambria" panose="02040503050406030204"/>
                <a:ea typeface="Cambria" panose="02040503050406030204"/>
                <a:cs typeface="Cambria" panose="02040503050406030204"/>
              </a:defRPr>
            </a:defPPr>
            <a:lvl1pPr algn="ctr">
              <a:buNone/>
              <a:defRPr sz="2775" b="1">
                <a:solidFill>
                  <a:srgbClr val="1C3A5E"/>
                </a:solidFill>
                <a:latin typeface="Cambria" panose="02040503050406030204"/>
                <a:ea typeface="Cambria" panose="02040503050406030204"/>
                <a:cs typeface="Cambria" panose="02040503050406030204"/>
              </a:defRPr>
            </a:lvl1pPr>
            <a:lvl2pPr algn="ctr">
              <a:buNone/>
              <a:defRPr sz="2775" b="1">
                <a:solidFill>
                  <a:srgbClr val="1C3A5E"/>
                </a:solidFill>
                <a:latin typeface="Cambria" panose="02040503050406030204"/>
                <a:ea typeface="Cambria" panose="02040503050406030204"/>
                <a:cs typeface="Cambria" panose="02040503050406030204"/>
              </a:defRPr>
            </a:lvl2pPr>
            <a:lvl3pPr algn="ctr">
              <a:buNone/>
              <a:defRPr sz="2775" b="1">
                <a:solidFill>
                  <a:srgbClr val="1C3A5E"/>
                </a:solidFill>
                <a:latin typeface="Cambria" panose="02040503050406030204"/>
                <a:ea typeface="Cambria" panose="02040503050406030204"/>
                <a:cs typeface="Cambria" panose="02040503050406030204"/>
              </a:defRPr>
            </a:lvl3pPr>
            <a:lvl4pPr algn="ctr">
              <a:buNone/>
              <a:defRPr sz="2775" b="1">
                <a:solidFill>
                  <a:srgbClr val="1C3A5E"/>
                </a:solidFill>
                <a:latin typeface="Cambria" panose="02040503050406030204"/>
                <a:ea typeface="Cambria" panose="02040503050406030204"/>
                <a:cs typeface="Cambria" panose="02040503050406030204"/>
              </a:defRPr>
            </a:lvl4pPr>
            <a:lvl5pPr algn="ctr">
              <a:buNone/>
              <a:defRPr sz="2775" b="1">
                <a:solidFill>
                  <a:srgbClr val="1C3A5E"/>
                </a:solidFill>
                <a:latin typeface="Cambria" panose="02040503050406030204"/>
                <a:ea typeface="Cambria" panose="02040503050406030204"/>
                <a:cs typeface="Cambria" panose="02040503050406030204"/>
              </a:defRPr>
            </a:lvl5pPr>
            <a:lvl6pPr algn="ctr">
              <a:buNone/>
              <a:defRPr sz="2775" b="1">
                <a:solidFill>
                  <a:srgbClr val="1C3A5E"/>
                </a:solidFill>
                <a:latin typeface="Cambria" panose="02040503050406030204"/>
                <a:ea typeface="Cambria" panose="02040503050406030204"/>
                <a:cs typeface="Cambria" panose="02040503050406030204"/>
              </a:defRPr>
            </a:lvl6pPr>
            <a:lvl7pPr algn="ctr">
              <a:buNone/>
              <a:defRPr sz="2775" b="1">
                <a:solidFill>
                  <a:srgbClr val="1C3A5E"/>
                </a:solidFill>
                <a:latin typeface="Cambria" panose="02040503050406030204"/>
                <a:ea typeface="Cambria" panose="02040503050406030204"/>
                <a:cs typeface="Cambria" panose="02040503050406030204"/>
              </a:defRPr>
            </a:lvl7pPr>
            <a:lvl8pPr algn="ctr">
              <a:buNone/>
              <a:defRPr sz="2775" b="1">
                <a:solidFill>
                  <a:srgbClr val="1C3A5E"/>
                </a:solidFill>
                <a:latin typeface="Cambria" panose="02040503050406030204"/>
                <a:ea typeface="Cambria" panose="02040503050406030204"/>
                <a:cs typeface="Cambria" panose="02040503050406030204"/>
              </a:defRPr>
            </a:lvl8pPr>
            <a:lvl9pPr algn="ctr">
              <a:buNone/>
              <a:defRPr sz="2775" b="1">
                <a:solidFill>
                  <a:srgbClr val="1C3A5E"/>
                </a:solidFill>
                <a:latin typeface="Cambria" panose="02040503050406030204"/>
                <a:ea typeface="Cambria" panose="02040503050406030204"/>
                <a:cs typeface="Cambria" panose="02040503050406030204"/>
              </a:defRPr>
            </a:lvl9pPr>
          </a:lstStyle>
          <a:p>
            <a:pPr algn="ctr">
              <a:buNone/>
              <a:defRPr sz="2775" b="1">
                <a:solidFill>
                  <a:srgbClr val="1C3A5E"/>
                </a:solidFill>
                <a:latin typeface="Cambria" panose="02040503050406030204"/>
                <a:ea typeface="Cambria" panose="02040503050406030204"/>
                <a:cs typeface="Cambria" panose="02040503050406030204"/>
              </a:defRPr>
            </a:pPr>
            <a:r>
              <a:rPr sz="2775" b="1">
                <a:solidFill>
                  <a:srgbClr val="1C3A5E"/>
                </a:solidFill>
                <a:latin typeface="Cambria" panose="02040503050406030204"/>
                <a:ea typeface="Cambria" panose="02040503050406030204"/>
                <a:cs typeface="Cambria" panose="02040503050406030204"/>
              </a:rPr>
              <a:t>Any questions?</a:t>
            </a:r>
            <a:endParaRPr sz="2775" b="1">
              <a:solidFill>
                <a:srgbClr val="1C3A5E"/>
              </a:solidFill>
              <a:latin typeface="Cambria" panose="02040503050406030204"/>
              <a:ea typeface="Cambria" panose="02040503050406030204"/>
              <a:cs typeface="Cambria" panose="02040503050406030204"/>
            </a:endParaRPr>
          </a:p>
        </p:txBody>
      </p:sp>
      <p:sp>
        <p:nvSpPr>
          <p:cNvPr id="3" name="footer"/>
          <p:cNvSpPr>
            <a:spLocks noGrp="1"/>
          </p:cNvSpPr>
          <p:nvPr/>
        </p:nvSpPr>
        <p:spPr>
          <a:xfrm>
            <a:off x="533400" y="6334125"/>
            <a:ext cx="10287000" cy="228600"/>
          </a:xfrm>
          <a:prstGeom prst="rect">
            <a:avLst/>
          </a:prstGeom>
          <a:noFill/>
          <a:ln w="0">
            <a:noFill/>
            <a:prstDash val="solid"/>
          </a:ln>
        </p:spPr>
        <p:txBody>
          <a:bodyPr wrap="square" lIns="19050" tIns="19050" rIns="19050" bIns="19050" anchor="ctr">
            <a:normAutofit/>
          </a:bodyPr>
          <a:lstStyle>
            <a:defPPr algn="l">
              <a:defRPr sz="1050" b="0">
                <a:solidFill>
                  <a:srgbClr val="607085"/>
                </a:solidFill>
                <a:latin typeface="Calibri" panose="020F0502020204030204"/>
                <a:ea typeface="Calibri" panose="020F0502020204030204"/>
                <a:cs typeface="Calibri" panose="020F0502020204030204"/>
              </a:defRPr>
            </a:defPPr>
            <a:lvl1pPr algn="l">
              <a:buNone/>
              <a:defRPr sz="1050" b="0">
                <a:solidFill>
                  <a:srgbClr val="607085"/>
                </a:solidFill>
                <a:latin typeface="Calibri" panose="020F0502020204030204"/>
                <a:ea typeface="Calibri" panose="020F0502020204030204"/>
                <a:cs typeface="Calibri" panose="020F0502020204030204"/>
              </a:defRPr>
            </a:lvl1pPr>
            <a:lvl2pPr algn="l">
              <a:buNone/>
              <a:defRPr sz="1050" b="0">
                <a:solidFill>
                  <a:srgbClr val="607085"/>
                </a:solidFill>
                <a:latin typeface="Calibri" panose="020F0502020204030204"/>
                <a:ea typeface="Calibri" panose="020F0502020204030204"/>
                <a:cs typeface="Calibri" panose="020F0502020204030204"/>
              </a:defRPr>
            </a:lvl2pPr>
            <a:lvl3pPr algn="l">
              <a:buNone/>
              <a:defRPr sz="1050" b="0">
                <a:solidFill>
                  <a:srgbClr val="607085"/>
                </a:solidFill>
                <a:latin typeface="Calibri" panose="020F0502020204030204"/>
                <a:ea typeface="Calibri" panose="020F0502020204030204"/>
                <a:cs typeface="Calibri" panose="020F0502020204030204"/>
              </a:defRPr>
            </a:lvl3pPr>
            <a:lvl4pPr algn="l">
              <a:buNone/>
              <a:defRPr sz="1050" b="0">
                <a:solidFill>
                  <a:srgbClr val="607085"/>
                </a:solidFill>
                <a:latin typeface="Calibri" panose="020F0502020204030204"/>
                <a:ea typeface="Calibri" panose="020F0502020204030204"/>
                <a:cs typeface="Calibri" panose="020F0502020204030204"/>
              </a:defRPr>
            </a:lvl4pPr>
            <a:lvl5pPr algn="l">
              <a:buNone/>
              <a:defRPr sz="1050" b="0">
                <a:solidFill>
                  <a:srgbClr val="607085"/>
                </a:solidFill>
                <a:latin typeface="Calibri" panose="020F0502020204030204"/>
                <a:ea typeface="Calibri" panose="020F0502020204030204"/>
                <a:cs typeface="Calibri" panose="020F0502020204030204"/>
              </a:defRPr>
            </a:lvl5pPr>
            <a:lvl6pPr algn="l">
              <a:buNone/>
              <a:defRPr sz="1050" b="0">
                <a:solidFill>
                  <a:srgbClr val="607085"/>
                </a:solidFill>
                <a:latin typeface="Calibri" panose="020F0502020204030204"/>
                <a:ea typeface="Calibri" panose="020F0502020204030204"/>
                <a:cs typeface="Calibri" panose="020F0502020204030204"/>
              </a:defRPr>
            </a:lvl6pPr>
            <a:lvl7pPr algn="l">
              <a:buNone/>
              <a:defRPr sz="1050" b="0">
                <a:solidFill>
                  <a:srgbClr val="607085"/>
                </a:solidFill>
                <a:latin typeface="Calibri" panose="020F0502020204030204"/>
                <a:ea typeface="Calibri" panose="020F0502020204030204"/>
                <a:cs typeface="Calibri" panose="020F0502020204030204"/>
              </a:defRPr>
            </a:lvl7pPr>
            <a:lvl8pPr algn="l">
              <a:buNone/>
              <a:defRPr sz="1050" b="0">
                <a:solidFill>
                  <a:srgbClr val="607085"/>
                </a:solidFill>
                <a:latin typeface="Calibri" panose="020F0502020204030204"/>
                <a:ea typeface="Calibri" panose="020F0502020204030204"/>
                <a:cs typeface="Calibri" panose="020F0502020204030204"/>
              </a:defRPr>
            </a:lvl8pPr>
            <a:lvl9pPr algn="l">
              <a:buNone/>
              <a:defRPr sz="1050" b="0">
                <a:solidFill>
                  <a:srgbClr val="607085"/>
                </a:solidFill>
                <a:latin typeface="Calibri" panose="020F0502020204030204"/>
                <a:ea typeface="Calibri" panose="020F0502020204030204"/>
                <a:cs typeface="Calibri" panose="020F0502020204030204"/>
              </a:defRPr>
            </a:lvl9pPr>
          </a:lstStyle>
          <a:p>
            <a:pPr algn="l">
              <a:buNone/>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BMBM6008 Global Ethics  |  Week 4: Trust, Deception and Organisational Pressure</a:t>
            </a:r>
            <a:endParaRPr sz="1050" b="0">
              <a:solidFill>
                <a:srgbClr val="607085"/>
              </a:solidFill>
              <a:latin typeface="Calibri" panose="020F0502020204030204"/>
              <a:ea typeface="Calibri" panose="020F0502020204030204"/>
              <a:cs typeface="Calibri" panose="020F0502020204030204"/>
            </a:endParaRPr>
          </a:p>
        </p:txBody>
      </p:sp>
      <p:sp>
        <p:nvSpPr>
          <p:cNvPr id="4" name="page"/>
          <p:cNvSpPr>
            <a:spLocks noGrp="1"/>
          </p:cNvSpPr>
          <p:nvPr/>
        </p:nvSpPr>
        <p:spPr>
          <a:xfrm>
            <a:off x="10953750" y="6334125"/>
            <a:ext cx="666750" cy="228600"/>
          </a:xfrm>
          <a:prstGeom prst="rect">
            <a:avLst/>
          </a:prstGeom>
          <a:noFill/>
          <a:ln w="0">
            <a:noFill/>
            <a:prstDash val="solid"/>
          </a:ln>
        </p:spPr>
        <p:txBody>
          <a:bodyPr wrap="square" lIns="19050" tIns="19050" rIns="19050" bIns="19050" anchor="ctr">
            <a:normAutofit/>
          </a:bodyPr>
          <a:lstStyle>
            <a:defPPr algn="r">
              <a:defRPr sz="1050" b="0">
                <a:solidFill>
                  <a:srgbClr val="607085"/>
                </a:solidFill>
                <a:latin typeface="Calibri" panose="020F0502020204030204"/>
                <a:ea typeface="Calibri" panose="020F0502020204030204"/>
                <a:cs typeface="Calibri" panose="020F0502020204030204"/>
              </a:defRPr>
            </a:defPPr>
            <a:lvl1pPr algn="r">
              <a:buNone/>
              <a:defRPr sz="1050" b="0">
                <a:solidFill>
                  <a:srgbClr val="607085"/>
                </a:solidFill>
                <a:latin typeface="Calibri" panose="020F0502020204030204"/>
                <a:ea typeface="Calibri" panose="020F0502020204030204"/>
                <a:cs typeface="Calibri" panose="020F0502020204030204"/>
              </a:defRPr>
            </a:lvl1pPr>
            <a:lvl2pPr algn="r">
              <a:buNone/>
              <a:defRPr sz="1050" b="0">
                <a:solidFill>
                  <a:srgbClr val="607085"/>
                </a:solidFill>
                <a:latin typeface="Calibri" panose="020F0502020204030204"/>
                <a:ea typeface="Calibri" panose="020F0502020204030204"/>
                <a:cs typeface="Calibri" panose="020F0502020204030204"/>
              </a:defRPr>
            </a:lvl2pPr>
            <a:lvl3pPr algn="r">
              <a:buNone/>
              <a:defRPr sz="1050" b="0">
                <a:solidFill>
                  <a:srgbClr val="607085"/>
                </a:solidFill>
                <a:latin typeface="Calibri" panose="020F0502020204030204"/>
                <a:ea typeface="Calibri" panose="020F0502020204030204"/>
                <a:cs typeface="Calibri" panose="020F0502020204030204"/>
              </a:defRPr>
            </a:lvl3pPr>
            <a:lvl4pPr algn="r">
              <a:buNone/>
              <a:defRPr sz="1050" b="0">
                <a:solidFill>
                  <a:srgbClr val="607085"/>
                </a:solidFill>
                <a:latin typeface="Calibri" panose="020F0502020204030204"/>
                <a:ea typeface="Calibri" panose="020F0502020204030204"/>
                <a:cs typeface="Calibri" panose="020F0502020204030204"/>
              </a:defRPr>
            </a:lvl4pPr>
            <a:lvl5pPr algn="r">
              <a:buNone/>
              <a:defRPr sz="1050" b="0">
                <a:solidFill>
                  <a:srgbClr val="607085"/>
                </a:solidFill>
                <a:latin typeface="Calibri" panose="020F0502020204030204"/>
                <a:ea typeface="Calibri" panose="020F0502020204030204"/>
                <a:cs typeface="Calibri" panose="020F0502020204030204"/>
              </a:defRPr>
            </a:lvl5pPr>
            <a:lvl6pPr algn="r">
              <a:buNone/>
              <a:defRPr sz="1050" b="0">
                <a:solidFill>
                  <a:srgbClr val="607085"/>
                </a:solidFill>
                <a:latin typeface="Calibri" panose="020F0502020204030204"/>
                <a:ea typeface="Calibri" panose="020F0502020204030204"/>
                <a:cs typeface="Calibri" panose="020F0502020204030204"/>
              </a:defRPr>
            </a:lvl6pPr>
            <a:lvl7pPr algn="r">
              <a:buNone/>
              <a:defRPr sz="1050" b="0">
                <a:solidFill>
                  <a:srgbClr val="607085"/>
                </a:solidFill>
                <a:latin typeface="Calibri" panose="020F0502020204030204"/>
                <a:ea typeface="Calibri" panose="020F0502020204030204"/>
                <a:cs typeface="Calibri" panose="020F0502020204030204"/>
              </a:defRPr>
            </a:lvl7pPr>
            <a:lvl8pPr algn="r">
              <a:buNone/>
              <a:defRPr sz="1050" b="0">
                <a:solidFill>
                  <a:srgbClr val="607085"/>
                </a:solidFill>
                <a:latin typeface="Calibri" panose="020F0502020204030204"/>
                <a:ea typeface="Calibri" panose="020F0502020204030204"/>
                <a:cs typeface="Calibri" panose="020F0502020204030204"/>
              </a:defRPr>
            </a:lvl8pPr>
            <a:lvl9pPr algn="r">
              <a:buNone/>
              <a:defRPr sz="1050" b="0">
                <a:solidFill>
                  <a:srgbClr val="607085"/>
                </a:solidFill>
                <a:latin typeface="Calibri" panose="020F0502020204030204"/>
                <a:ea typeface="Calibri" panose="020F0502020204030204"/>
                <a:cs typeface="Calibri" panose="020F0502020204030204"/>
              </a:defRPr>
            </a:lvl9pPr>
          </a:lstStyle>
          <a:p>
            <a:pPr algn="r">
              <a:buNone/>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1</a:t>
            </a:r>
            <a:endParaRPr sz="1050" b="0">
              <a:solidFill>
                <a:srgbClr val="607085"/>
              </a:solidFill>
              <a:latin typeface="Calibri" panose="020F0502020204030204"/>
              <a:ea typeface="Calibri" panose="020F0502020204030204"/>
              <a:cs typeface="Calibri" panose="020F0502020204030204"/>
            </a:endParaRPr>
          </a:p>
        </p:txBody>
      </p:sp>
      <p:sp>
        <p:nvSpPr>
          <p:cNvPr id="6" name="question"/>
          <p:cNvSpPr>
            <a:spLocks noGrp="1"/>
          </p:cNvSpPr>
          <p:nvPr/>
        </p:nvSpPr>
        <p:spPr>
          <a:xfrm>
            <a:off x="762000" y="2543175"/>
            <a:ext cx="10668000" cy="685800"/>
          </a:xfrm>
          <a:prstGeom prst="rect">
            <a:avLst/>
          </a:prstGeom>
          <a:noFill/>
          <a:ln w="0">
            <a:noFill/>
            <a:prstDash val="solid"/>
          </a:ln>
        </p:spPr>
        <p:txBody>
          <a:bodyPr anchor="ctr"/>
          <a:lstStyle>
            <a:defPPr algn="ctr">
              <a:defRPr sz="2175" b="1">
                <a:solidFill>
                  <a:srgbClr val="1C3A5E"/>
                </a:solidFill>
                <a:latin typeface="Calibri" panose="020F0502020204030204"/>
                <a:ea typeface="Calibri" panose="020F0502020204030204"/>
                <a:cs typeface="Calibri" panose="020F0502020204030204"/>
              </a:defRPr>
            </a:defPPr>
            <a:lvl1pPr algn="ctr">
              <a:defRPr sz="2175" b="1">
                <a:solidFill>
                  <a:srgbClr val="1C3A5E"/>
                </a:solidFill>
                <a:latin typeface="Calibri" panose="020F0502020204030204"/>
                <a:ea typeface="Calibri" panose="020F0502020204030204"/>
                <a:cs typeface="Calibri" panose="020F0502020204030204"/>
              </a:defRPr>
            </a:lvl1pPr>
            <a:lvl2pPr algn="ctr">
              <a:defRPr sz="2175" b="1">
                <a:solidFill>
                  <a:srgbClr val="1C3A5E"/>
                </a:solidFill>
                <a:latin typeface="Calibri" panose="020F0502020204030204"/>
                <a:ea typeface="Calibri" panose="020F0502020204030204"/>
                <a:cs typeface="Calibri" panose="020F0502020204030204"/>
              </a:defRPr>
            </a:lvl2pPr>
            <a:lvl3pPr algn="ctr">
              <a:defRPr sz="2175" b="1">
                <a:solidFill>
                  <a:srgbClr val="1C3A5E"/>
                </a:solidFill>
                <a:latin typeface="Calibri" panose="020F0502020204030204"/>
                <a:ea typeface="Calibri" panose="020F0502020204030204"/>
                <a:cs typeface="Calibri" panose="020F0502020204030204"/>
              </a:defRPr>
            </a:lvl3pPr>
            <a:lvl4pPr algn="ctr">
              <a:defRPr sz="2175" b="1">
                <a:solidFill>
                  <a:srgbClr val="1C3A5E"/>
                </a:solidFill>
                <a:latin typeface="Calibri" panose="020F0502020204030204"/>
                <a:ea typeface="Calibri" panose="020F0502020204030204"/>
                <a:cs typeface="Calibri" panose="020F0502020204030204"/>
              </a:defRPr>
            </a:lvl4pPr>
            <a:lvl5pPr algn="ctr">
              <a:defRPr sz="2175" b="1">
                <a:solidFill>
                  <a:srgbClr val="1C3A5E"/>
                </a:solidFill>
                <a:latin typeface="Calibri" panose="020F0502020204030204"/>
                <a:ea typeface="Calibri" panose="020F0502020204030204"/>
                <a:cs typeface="Calibri" panose="020F0502020204030204"/>
              </a:defRPr>
            </a:lvl5pPr>
            <a:lvl6pPr algn="ctr">
              <a:defRPr sz="2175" b="1">
                <a:solidFill>
                  <a:srgbClr val="1C3A5E"/>
                </a:solidFill>
                <a:latin typeface="Calibri" panose="020F0502020204030204"/>
                <a:ea typeface="Calibri" panose="020F0502020204030204"/>
                <a:cs typeface="Calibri" panose="020F0502020204030204"/>
              </a:defRPr>
            </a:lvl6pPr>
            <a:lvl7pPr algn="ctr">
              <a:defRPr sz="2175" b="1">
                <a:solidFill>
                  <a:srgbClr val="1C3A5E"/>
                </a:solidFill>
                <a:latin typeface="Calibri" panose="020F0502020204030204"/>
                <a:ea typeface="Calibri" panose="020F0502020204030204"/>
                <a:cs typeface="Calibri" panose="020F0502020204030204"/>
              </a:defRPr>
            </a:lvl7pPr>
            <a:lvl8pPr algn="ctr">
              <a:defRPr sz="2175" b="1">
                <a:solidFill>
                  <a:srgbClr val="1C3A5E"/>
                </a:solidFill>
                <a:latin typeface="Calibri" panose="020F0502020204030204"/>
                <a:ea typeface="Calibri" panose="020F0502020204030204"/>
                <a:cs typeface="Calibri" panose="020F0502020204030204"/>
              </a:defRPr>
            </a:lvl8pPr>
            <a:lvl9pPr algn="ctr">
              <a:defRPr sz="2175" b="1">
                <a:solidFill>
                  <a:srgbClr val="1C3A5E"/>
                </a:solidFill>
                <a:latin typeface="Calibri" panose="020F0502020204030204"/>
                <a:ea typeface="Calibri" panose="020F0502020204030204"/>
                <a:cs typeface="Calibri" panose="020F0502020204030204"/>
              </a:defRPr>
            </a:lvl9pPr>
          </a:lstStyle>
          <a:p>
            <a:pPr algn="ctr">
              <a:defRPr sz="2175" b="1">
                <a:solidFill>
                  <a:srgbClr val="1C3A5E"/>
                </a:solidFill>
                <a:latin typeface="Calibri" panose="020F0502020204030204"/>
                <a:ea typeface="Calibri" panose="020F0502020204030204"/>
                <a:cs typeface="Calibri" panose="020F0502020204030204"/>
              </a:defRPr>
            </a:pPr>
            <a:r>
              <a:rPr sz="2175" b="1">
                <a:solidFill>
                  <a:srgbClr val="1C3A5E"/>
                </a:solidFill>
                <a:latin typeface="Calibri" panose="020F0502020204030204"/>
                <a:ea typeface="Calibri" panose="020F0502020204030204"/>
                <a:cs typeface="Calibri" panose="020F0502020204030204"/>
              </a:rPr>
              <a:t>I’m happy to take questions or comments.</a:t>
            </a:r>
            <a:endParaRPr sz="2175" b="1">
              <a:solidFill>
                <a:srgbClr val="1C3A5E"/>
              </a:solidFill>
              <a:latin typeface="Calibri" panose="020F0502020204030204"/>
              <a:ea typeface="Calibri" panose="020F0502020204030204"/>
              <a:cs typeface="Calibri" panose="020F0502020204030204"/>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slide-title"/>
          <p:cNvSpPr>
            <a:spLocks noGrp="1"/>
          </p:cNvSpPr>
          <p:nvPr/>
        </p:nvSpPr>
        <p:spPr>
          <a:xfrm>
            <a:off x="407035" y="2277110"/>
            <a:ext cx="11144250" cy="552450"/>
          </a:xfrm>
          <a:prstGeom prst="rect">
            <a:avLst/>
          </a:prstGeom>
          <a:noFill/>
          <a:ln w="0">
            <a:noFill/>
            <a:prstDash val="solid"/>
          </a:ln>
        </p:spPr>
        <p:txBody>
          <a:bodyPr wrap="square" lIns="19050" tIns="19050" rIns="19050" bIns="19050" anchor="ctr">
            <a:normAutofit/>
          </a:bodyPr>
          <a:lstStyle>
            <a:defPPr algn="ctr">
              <a:defRPr sz="2775" b="1">
                <a:solidFill>
                  <a:srgbClr val="1C3A5E"/>
                </a:solidFill>
                <a:latin typeface="Cambria" panose="02040503050406030204"/>
                <a:ea typeface="Cambria" panose="02040503050406030204"/>
                <a:cs typeface="Cambria" panose="02040503050406030204"/>
              </a:defRPr>
            </a:defPPr>
            <a:lvl1pPr algn="ctr">
              <a:buNone/>
              <a:defRPr sz="2775" b="1">
                <a:solidFill>
                  <a:srgbClr val="1C3A5E"/>
                </a:solidFill>
                <a:latin typeface="Cambria" panose="02040503050406030204"/>
                <a:ea typeface="Cambria" panose="02040503050406030204"/>
                <a:cs typeface="Cambria" panose="02040503050406030204"/>
              </a:defRPr>
            </a:lvl1pPr>
            <a:lvl2pPr algn="ctr">
              <a:buNone/>
              <a:defRPr sz="2775" b="1">
                <a:solidFill>
                  <a:srgbClr val="1C3A5E"/>
                </a:solidFill>
                <a:latin typeface="Cambria" panose="02040503050406030204"/>
                <a:ea typeface="Cambria" panose="02040503050406030204"/>
                <a:cs typeface="Cambria" panose="02040503050406030204"/>
              </a:defRPr>
            </a:lvl2pPr>
            <a:lvl3pPr algn="ctr">
              <a:buNone/>
              <a:defRPr sz="2775" b="1">
                <a:solidFill>
                  <a:srgbClr val="1C3A5E"/>
                </a:solidFill>
                <a:latin typeface="Cambria" panose="02040503050406030204"/>
                <a:ea typeface="Cambria" panose="02040503050406030204"/>
                <a:cs typeface="Cambria" panose="02040503050406030204"/>
              </a:defRPr>
            </a:lvl3pPr>
            <a:lvl4pPr algn="ctr">
              <a:buNone/>
              <a:defRPr sz="2775" b="1">
                <a:solidFill>
                  <a:srgbClr val="1C3A5E"/>
                </a:solidFill>
                <a:latin typeface="Cambria" panose="02040503050406030204"/>
                <a:ea typeface="Cambria" panose="02040503050406030204"/>
                <a:cs typeface="Cambria" panose="02040503050406030204"/>
              </a:defRPr>
            </a:lvl4pPr>
            <a:lvl5pPr algn="ctr">
              <a:buNone/>
              <a:defRPr sz="2775" b="1">
                <a:solidFill>
                  <a:srgbClr val="1C3A5E"/>
                </a:solidFill>
                <a:latin typeface="Cambria" panose="02040503050406030204"/>
                <a:ea typeface="Cambria" panose="02040503050406030204"/>
                <a:cs typeface="Cambria" panose="02040503050406030204"/>
              </a:defRPr>
            </a:lvl5pPr>
            <a:lvl6pPr algn="ctr">
              <a:buNone/>
              <a:defRPr sz="2775" b="1">
                <a:solidFill>
                  <a:srgbClr val="1C3A5E"/>
                </a:solidFill>
                <a:latin typeface="Cambria" panose="02040503050406030204"/>
                <a:ea typeface="Cambria" panose="02040503050406030204"/>
                <a:cs typeface="Cambria" panose="02040503050406030204"/>
              </a:defRPr>
            </a:lvl6pPr>
            <a:lvl7pPr algn="ctr">
              <a:buNone/>
              <a:defRPr sz="2775" b="1">
                <a:solidFill>
                  <a:srgbClr val="1C3A5E"/>
                </a:solidFill>
                <a:latin typeface="Cambria" panose="02040503050406030204"/>
                <a:ea typeface="Cambria" panose="02040503050406030204"/>
                <a:cs typeface="Cambria" panose="02040503050406030204"/>
              </a:defRPr>
            </a:lvl7pPr>
            <a:lvl8pPr algn="ctr">
              <a:buNone/>
              <a:defRPr sz="2775" b="1">
                <a:solidFill>
                  <a:srgbClr val="1C3A5E"/>
                </a:solidFill>
                <a:latin typeface="Cambria" panose="02040503050406030204"/>
                <a:ea typeface="Cambria" panose="02040503050406030204"/>
                <a:cs typeface="Cambria" panose="02040503050406030204"/>
              </a:defRPr>
            </a:lvl8pPr>
            <a:lvl9pPr algn="ctr">
              <a:buNone/>
              <a:defRPr sz="2775" b="1">
                <a:solidFill>
                  <a:srgbClr val="1C3A5E"/>
                </a:solidFill>
                <a:latin typeface="Cambria" panose="02040503050406030204"/>
                <a:ea typeface="Cambria" panose="02040503050406030204"/>
                <a:cs typeface="Cambria" panose="02040503050406030204"/>
              </a:defRPr>
            </a:lvl9pPr>
          </a:lstStyle>
          <a:p>
            <a:pPr algn="ctr">
              <a:buNone/>
              <a:defRPr sz="2775" b="1">
                <a:solidFill>
                  <a:srgbClr val="1C3A5E"/>
                </a:solidFill>
                <a:latin typeface="Cambria" panose="02040503050406030204"/>
                <a:ea typeface="Cambria" panose="02040503050406030204"/>
                <a:cs typeface="Cambria" panose="02040503050406030204"/>
              </a:defRPr>
            </a:pPr>
            <a:r>
              <a:rPr sz="2775" b="1">
                <a:solidFill>
                  <a:srgbClr val="1C3A5E"/>
                </a:solidFill>
                <a:latin typeface="Cambria" panose="02040503050406030204"/>
                <a:ea typeface="Cambria" panose="02040503050406030204"/>
                <a:cs typeface="Cambria" panose="02040503050406030204"/>
              </a:rPr>
              <a:t>Thank you!</a:t>
            </a:r>
            <a:endParaRPr sz="2775" b="1">
              <a:solidFill>
                <a:srgbClr val="1C3A5E"/>
              </a:solidFill>
              <a:latin typeface="Cambria" panose="02040503050406030204"/>
              <a:ea typeface="Cambria" panose="02040503050406030204"/>
              <a:cs typeface="Cambria" panose="02040503050406030204"/>
            </a:endParaRPr>
          </a:p>
        </p:txBody>
      </p:sp>
      <p:sp>
        <p:nvSpPr>
          <p:cNvPr id="3" name="footer"/>
          <p:cNvSpPr>
            <a:spLocks noGrp="1"/>
          </p:cNvSpPr>
          <p:nvPr/>
        </p:nvSpPr>
        <p:spPr>
          <a:xfrm>
            <a:off x="533400" y="6334125"/>
            <a:ext cx="10287000" cy="228600"/>
          </a:xfrm>
          <a:prstGeom prst="rect">
            <a:avLst/>
          </a:prstGeom>
          <a:noFill/>
          <a:ln w="0">
            <a:noFill/>
            <a:prstDash val="solid"/>
          </a:ln>
        </p:spPr>
        <p:txBody>
          <a:bodyPr wrap="square" lIns="19050" tIns="19050" rIns="19050" bIns="19050" anchor="ctr">
            <a:normAutofit/>
          </a:bodyPr>
          <a:lstStyle>
            <a:defPPr algn="l">
              <a:defRPr sz="1050" b="0">
                <a:solidFill>
                  <a:srgbClr val="607085"/>
                </a:solidFill>
                <a:latin typeface="Calibri" panose="020F0502020204030204"/>
                <a:ea typeface="Calibri" panose="020F0502020204030204"/>
                <a:cs typeface="Calibri" panose="020F0502020204030204"/>
              </a:defRPr>
            </a:defPPr>
            <a:lvl1pPr algn="l">
              <a:buNone/>
              <a:defRPr sz="1050" b="0">
                <a:solidFill>
                  <a:srgbClr val="607085"/>
                </a:solidFill>
                <a:latin typeface="Calibri" panose="020F0502020204030204"/>
                <a:ea typeface="Calibri" panose="020F0502020204030204"/>
                <a:cs typeface="Calibri" panose="020F0502020204030204"/>
              </a:defRPr>
            </a:lvl1pPr>
            <a:lvl2pPr algn="l">
              <a:buNone/>
              <a:defRPr sz="1050" b="0">
                <a:solidFill>
                  <a:srgbClr val="607085"/>
                </a:solidFill>
                <a:latin typeface="Calibri" panose="020F0502020204030204"/>
                <a:ea typeface="Calibri" panose="020F0502020204030204"/>
                <a:cs typeface="Calibri" panose="020F0502020204030204"/>
              </a:defRPr>
            </a:lvl2pPr>
            <a:lvl3pPr algn="l">
              <a:buNone/>
              <a:defRPr sz="1050" b="0">
                <a:solidFill>
                  <a:srgbClr val="607085"/>
                </a:solidFill>
                <a:latin typeface="Calibri" panose="020F0502020204030204"/>
                <a:ea typeface="Calibri" panose="020F0502020204030204"/>
                <a:cs typeface="Calibri" panose="020F0502020204030204"/>
              </a:defRPr>
            </a:lvl3pPr>
            <a:lvl4pPr algn="l">
              <a:buNone/>
              <a:defRPr sz="1050" b="0">
                <a:solidFill>
                  <a:srgbClr val="607085"/>
                </a:solidFill>
                <a:latin typeface="Calibri" panose="020F0502020204030204"/>
                <a:ea typeface="Calibri" panose="020F0502020204030204"/>
                <a:cs typeface="Calibri" panose="020F0502020204030204"/>
              </a:defRPr>
            </a:lvl4pPr>
            <a:lvl5pPr algn="l">
              <a:buNone/>
              <a:defRPr sz="1050" b="0">
                <a:solidFill>
                  <a:srgbClr val="607085"/>
                </a:solidFill>
                <a:latin typeface="Calibri" panose="020F0502020204030204"/>
                <a:ea typeface="Calibri" panose="020F0502020204030204"/>
                <a:cs typeface="Calibri" panose="020F0502020204030204"/>
              </a:defRPr>
            </a:lvl5pPr>
            <a:lvl6pPr algn="l">
              <a:buNone/>
              <a:defRPr sz="1050" b="0">
                <a:solidFill>
                  <a:srgbClr val="607085"/>
                </a:solidFill>
                <a:latin typeface="Calibri" panose="020F0502020204030204"/>
                <a:ea typeface="Calibri" panose="020F0502020204030204"/>
                <a:cs typeface="Calibri" panose="020F0502020204030204"/>
              </a:defRPr>
            </a:lvl6pPr>
            <a:lvl7pPr algn="l">
              <a:buNone/>
              <a:defRPr sz="1050" b="0">
                <a:solidFill>
                  <a:srgbClr val="607085"/>
                </a:solidFill>
                <a:latin typeface="Calibri" panose="020F0502020204030204"/>
                <a:ea typeface="Calibri" panose="020F0502020204030204"/>
                <a:cs typeface="Calibri" panose="020F0502020204030204"/>
              </a:defRPr>
            </a:lvl7pPr>
            <a:lvl8pPr algn="l">
              <a:buNone/>
              <a:defRPr sz="1050" b="0">
                <a:solidFill>
                  <a:srgbClr val="607085"/>
                </a:solidFill>
                <a:latin typeface="Calibri" panose="020F0502020204030204"/>
                <a:ea typeface="Calibri" panose="020F0502020204030204"/>
                <a:cs typeface="Calibri" panose="020F0502020204030204"/>
              </a:defRPr>
            </a:lvl8pPr>
            <a:lvl9pPr algn="l">
              <a:buNone/>
              <a:defRPr sz="1050" b="0">
                <a:solidFill>
                  <a:srgbClr val="607085"/>
                </a:solidFill>
                <a:latin typeface="Calibri" panose="020F0502020204030204"/>
                <a:ea typeface="Calibri" panose="020F0502020204030204"/>
                <a:cs typeface="Calibri" panose="020F0502020204030204"/>
              </a:defRPr>
            </a:lvl9pPr>
          </a:lstStyle>
          <a:p>
            <a:pPr algn="l">
              <a:buNone/>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BMBM6008 Global Ethics  |  Week 4: Trust, Deception and Organisational Pressure</a:t>
            </a:r>
            <a:endParaRPr sz="1050" b="0">
              <a:solidFill>
                <a:srgbClr val="607085"/>
              </a:solidFill>
              <a:latin typeface="Calibri" panose="020F0502020204030204"/>
              <a:ea typeface="Calibri" panose="020F0502020204030204"/>
              <a:cs typeface="Calibri" panose="020F0502020204030204"/>
            </a:endParaRPr>
          </a:p>
        </p:txBody>
      </p:sp>
      <p:sp>
        <p:nvSpPr>
          <p:cNvPr id="4" name="page"/>
          <p:cNvSpPr>
            <a:spLocks noGrp="1"/>
          </p:cNvSpPr>
          <p:nvPr/>
        </p:nvSpPr>
        <p:spPr>
          <a:xfrm>
            <a:off x="10953750" y="6334125"/>
            <a:ext cx="666750" cy="228600"/>
          </a:xfrm>
          <a:prstGeom prst="rect">
            <a:avLst/>
          </a:prstGeom>
          <a:noFill/>
          <a:ln w="0">
            <a:noFill/>
            <a:prstDash val="solid"/>
          </a:ln>
        </p:spPr>
        <p:txBody>
          <a:bodyPr wrap="square" lIns="19050" tIns="19050" rIns="19050" bIns="19050" anchor="ctr">
            <a:normAutofit/>
          </a:bodyPr>
          <a:lstStyle>
            <a:defPPr algn="r">
              <a:defRPr sz="1050" b="0">
                <a:solidFill>
                  <a:srgbClr val="607085"/>
                </a:solidFill>
                <a:latin typeface="Calibri" panose="020F0502020204030204"/>
                <a:ea typeface="Calibri" panose="020F0502020204030204"/>
                <a:cs typeface="Calibri" panose="020F0502020204030204"/>
              </a:defRPr>
            </a:defPPr>
            <a:lvl1pPr algn="r">
              <a:buNone/>
              <a:defRPr sz="1050" b="0">
                <a:solidFill>
                  <a:srgbClr val="607085"/>
                </a:solidFill>
                <a:latin typeface="Calibri" panose="020F0502020204030204"/>
                <a:ea typeface="Calibri" panose="020F0502020204030204"/>
                <a:cs typeface="Calibri" panose="020F0502020204030204"/>
              </a:defRPr>
            </a:lvl1pPr>
            <a:lvl2pPr algn="r">
              <a:buNone/>
              <a:defRPr sz="1050" b="0">
                <a:solidFill>
                  <a:srgbClr val="607085"/>
                </a:solidFill>
                <a:latin typeface="Calibri" panose="020F0502020204030204"/>
                <a:ea typeface="Calibri" panose="020F0502020204030204"/>
                <a:cs typeface="Calibri" panose="020F0502020204030204"/>
              </a:defRPr>
            </a:lvl2pPr>
            <a:lvl3pPr algn="r">
              <a:buNone/>
              <a:defRPr sz="1050" b="0">
                <a:solidFill>
                  <a:srgbClr val="607085"/>
                </a:solidFill>
                <a:latin typeface="Calibri" panose="020F0502020204030204"/>
                <a:ea typeface="Calibri" panose="020F0502020204030204"/>
                <a:cs typeface="Calibri" panose="020F0502020204030204"/>
              </a:defRPr>
            </a:lvl3pPr>
            <a:lvl4pPr algn="r">
              <a:buNone/>
              <a:defRPr sz="1050" b="0">
                <a:solidFill>
                  <a:srgbClr val="607085"/>
                </a:solidFill>
                <a:latin typeface="Calibri" panose="020F0502020204030204"/>
                <a:ea typeface="Calibri" panose="020F0502020204030204"/>
                <a:cs typeface="Calibri" panose="020F0502020204030204"/>
              </a:defRPr>
            </a:lvl4pPr>
            <a:lvl5pPr algn="r">
              <a:buNone/>
              <a:defRPr sz="1050" b="0">
                <a:solidFill>
                  <a:srgbClr val="607085"/>
                </a:solidFill>
                <a:latin typeface="Calibri" panose="020F0502020204030204"/>
                <a:ea typeface="Calibri" panose="020F0502020204030204"/>
                <a:cs typeface="Calibri" panose="020F0502020204030204"/>
              </a:defRPr>
            </a:lvl5pPr>
            <a:lvl6pPr algn="r">
              <a:buNone/>
              <a:defRPr sz="1050" b="0">
                <a:solidFill>
                  <a:srgbClr val="607085"/>
                </a:solidFill>
                <a:latin typeface="Calibri" panose="020F0502020204030204"/>
                <a:ea typeface="Calibri" panose="020F0502020204030204"/>
                <a:cs typeface="Calibri" panose="020F0502020204030204"/>
              </a:defRPr>
            </a:lvl6pPr>
            <a:lvl7pPr algn="r">
              <a:buNone/>
              <a:defRPr sz="1050" b="0">
                <a:solidFill>
                  <a:srgbClr val="607085"/>
                </a:solidFill>
                <a:latin typeface="Calibri" panose="020F0502020204030204"/>
                <a:ea typeface="Calibri" panose="020F0502020204030204"/>
                <a:cs typeface="Calibri" panose="020F0502020204030204"/>
              </a:defRPr>
            </a:lvl7pPr>
            <a:lvl8pPr algn="r">
              <a:buNone/>
              <a:defRPr sz="1050" b="0">
                <a:solidFill>
                  <a:srgbClr val="607085"/>
                </a:solidFill>
                <a:latin typeface="Calibri" panose="020F0502020204030204"/>
                <a:ea typeface="Calibri" panose="020F0502020204030204"/>
                <a:cs typeface="Calibri" panose="020F0502020204030204"/>
              </a:defRPr>
            </a:lvl8pPr>
            <a:lvl9pPr algn="r">
              <a:buNone/>
              <a:defRPr sz="1050" b="0">
                <a:solidFill>
                  <a:srgbClr val="607085"/>
                </a:solidFill>
                <a:latin typeface="Calibri" panose="020F0502020204030204"/>
                <a:ea typeface="Calibri" panose="020F0502020204030204"/>
                <a:cs typeface="Calibri" panose="020F0502020204030204"/>
              </a:defRPr>
            </a:lvl9pPr>
          </a:lstStyle>
          <a:p>
            <a:pPr algn="r">
              <a:buNone/>
              <a:defRPr sz="1050" b="0">
                <a:solidFill>
                  <a:srgbClr val="607085"/>
                </a:solidFill>
                <a:latin typeface="Calibri" panose="020F0502020204030204"/>
                <a:ea typeface="Calibri" panose="020F0502020204030204"/>
                <a:cs typeface="Calibri" panose="020F0502020204030204"/>
              </a:defRPr>
            </a:pPr>
            <a:r>
              <a:rPr sz="1050" b="0">
                <a:solidFill>
                  <a:srgbClr val="607085"/>
                </a:solidFill>
                <a:latin typeface="Calibri" panose="020F0502020204030204"/>
                <a:ea typeface="Calibri" panose="020F0502020204030204"/>
                <a:cs typeface="Calibri" panose="020F0502020204030204"/>
              </a:rPr>
              <a:t>2</a:t>
            </a:r>
            <a:endParaRPr sz="1050" b="0">
              <a:solidFill>
                <a:srgbClr val="607085"/>
              </a:solidFill>
              <a:latin typeface="Calibri" panose="020F0502020204030204"/>
              <a:ea typeface="Calibri" panose="020F0502020204030204"/>
              <a:cs typeface="Calibri" panose="020F0502020204030204"/>
            </a:endParaRPr>
          </a:p>
        </p:txBody>
      </p:sp>
      <p:sp>
        <p:nvSpPr>
          <p:cNvPr id="7" name="email-label"/>
          <p:cNvSpPr>
            <a:spLocks noGrp="1"/>
          </p:cNvSpPr>
          <p:nvPr/>
        </p:nvSpPr>
        <p:spPr>
          <a:xfrm>
            <a:off x="762000" y="3105150"/>
            <a:ext cx="10668000" cy="323850"/>
          </a:xfrm>
          <a:prstGeom prst="rect">
            <a:avLst/>
          </a:prstGeom>
          <a:noFill/>
          <a:ln w="0">
            <a:noFill/>
            <a:prstDash val="solid"/>
          </a:ln>
        </p:spPr>
        <p:txBody>
          <a:bodyPr anchor="ctr"/>
          <a:lstStyle>
            <a:defPPr algn="ctr">
              <a:defRPr sz="1425" b="1">
                <a:solidFill>
                  <a:srgbClr val="5D718A"/>
                </a:solidFill>
                <a:latin typeface="Calibri" panose="020F0502020204030204"/>
                <a:ea typeface="Calibri" panose="020F0502020204030204"/>
                <a:cs typeface="Calibri" panose="020F0502020204030204"/>
              </a:defRPr>
            </a:defPPr>
            <a:lvl1pPr algn="ctr">
              <a:defRPr sz="1425" b="1">
                <a:solidFill>
                  <a:srgbClr val="5D718A"/>
                </a:solidFill>
                <a:latin typeface="Calibri" panose="020F0502020204030204"/>
                <a:ea typeface="Calibri" panose="020F0502020204030204"/>
                <a:cs typeface="Calibri" panose="020F0502020204030204"/>
              </a:defRPr>
            </a:lvl1pPr>
            <a:lvl2pPr algn="ctr">
              <a:defRPr sz="1425" b="1">
                <a:solidFill>
                  <a:srgbClr val="5D718A"/>
                </a:solidFill>
                <a:latin typeface="Calibri" panose="020F0502020204030204"/>
                <a:ea typeface="Calibri" panose="020F0502020204030204"/>
                <a:cs typeface="Calibri" panose="020F0502020204030204"/>
              </a:defRPr>
            </a:lvl2pPr>
            <a:lvl3pPr algn="ctr">
              <a:defRPr sz="1425" b="1">
                <a:solidFill>
                  <a:srgbClr val="5D718A"/>
                </a:solidFill>
                <a:latin typeface="Calibri" panose="020F0502020204030204"/>
                <a:ea typeface="Calibri" panose="020F0502020204030204"/>
                <a:cs typeface="Calibri" panose="020F0502020204030204"/>
              </a:defRPr>
            </a:lvl3pPr>
            <a:lvl4pPr algn="ctr">
              <a:defRPr sz="1425" b="1">
                <a:solidFill>
                  <a:srgbClr val="5D718A"/>
                </a:solidFill>
                <a:latin typeface="Calibri" panose="020F0502020204030204"/>
                <a:ea typeface="Calibri" panose="020F0502020204030204"/>
                <a:cs typeface="Calibri" panose="020F0502020204030204"/>
              </a:defRPr>
            </a:lvl4pPr>
            <a:lvl5pPr algn="ctr">
              <a:defRPr sz="1425" b="1">
                <a:solidFill>
                  <a:srgbClr val="5D718A"/>
                </a:solidFill>
                <a:latin typeface="Calibri" panose="020F0502020204030204"/>
                <a:ea typeface="Calibri" panose="020F0502020204030204"/>
                <a:cs typeface="Calibri" panose="020F0502020204030204"/>
              </a:defRPr>
            </a:lvl5pPr>
            <a:lvl6pPr algn="ctr">
              <a:defRPr sz="1425" b="1">
                <a:solidFill>
                  <a:srgbClr val="5D718A"/>
                </a:solidFill>
                <a:latin typeface="Calibri" panose="020F0502020204030204"/>
                <a:ea typeface="Calibri" panose="020F0502020204030204"/>
                <a:cs typeface="Calibri" panose="020F0502020204030204"/>
              </a:defRPr>
            </a:lvl6pPr>
            <a:lvl7pPr algn="ctr">
              <a:defRPr sz="1425" b="1">
                <a:solidFill>
                  <a:srgbClr val="5D718A"/>
                </a:solidFill>
                <a:latin typeface="Calibri" panose="020F0502020204030204"/>
                <a:ea typeface="Calibri" panose="020F0502020204030204"/>
                <a:cs typeface="Calibri" panose="020F0502020204030204"/>
              </a:defRPr>
            </a:lvl7pPr>
            <a:lvl8pPr algn="ctr">
              <a:defRPr sz="1425" b="1">
                <a:solidFill>
                  <a:srgbClr val="5D718A"/>
                </a:solidFill>
                <a:latin typeface="Calibri" panose="020F0502020204030204"/>
                <a:ea typeface="Calibri" panose="020F0502020204030204"/>
                <a:cs typeface="Calibri" panose="020F0502020204030204"/>
              </a:defRPr>
            </a:lvl8pPr>
            <a:lvl9pPr algn="ctr">
              <a:defRPr sz="1425" b="1">
                <a:solidFill>
                  <a:srgbClr val="5D718A"/>
                </a:solidFill>
                <a:latin typeface="Calibri" panose="020F0502020204030204"/>
                <a:ea typeface="Calibri" panose="020F0502020204030204"/>
                <a:cs typeface="Calibri" panose="020F0502020204030204"/>
              </a:defRPr>
            </a:lvl9pPr>
          </a:lstStyle>
          <a:p>
            <a:pPr algn="ctr">
              <a:defRPr sz="1425" b="1">
                <a:solidFill>
                  <a:srgbClr val="5D718A"/>
                </a:solidFill>
                <a:latin typeface="Calibri" panose="020F0502020204030204"/>
                <a:ea typeface="Calibri" panose="020F0502020204030204"/>
                <a:cs typeface="Calibri" panose="020F0502020204030204"/>
              </a:defRPr>
            </a:pPr>
            <a:r>
              <a:rPr sz="1425" b="1">
                <a:solidFill>
                  <a:srgbClr val="5D718A"/>
                </a:solidFill>
                <a:latin typeface="Calibri" panose="020F0502020204030204"/>
                <a:ea typeface="Calibri" panose="020F0502020204030204"/>
                <a:cs typeface="Calibri" panose="020F0502020204030204"/>
              </a:rPr>
              <a:t>Email</a:t>
            </a:r>
            <a:endParaRPr sz="1425" b="1">
              <a:solidFill>
                <a:srgbClr val="5D718A"/>
              </a:solidFill>
              <a:latin typeface="Calibri" panose="020F0502020204030204"/>
              <a:ea typeface="Calibri" panose="020F0502020204030204"/>
              <a:cs typeface="Calibri" panose="020F0502020204030204"/>
            </a:endParaRPr>
          </a:p>
        </p:txBody>
      </p:sp>
      <p:sp>
        <p:nvSpPr>
          <p:cNvPr id="8" name="email-address"/>
          <p:cNvSpPr>
            <a:spLocks noGrp="1"/>
          </p:cNvSpPr>
          <p:nvPr/>
        </p:nvSpPr>
        <p:spPr>
          <a:xfrm>
            <a:off x="762000" y="3438525"/>
            <a:ext cx="10668000" cy="514350"/>
          </a:xfrm>
          <a:prstGeom prst="rect">
            <a:avLst/>
          </a:prstGeom>
          <a:noFill/>
          <a:ln w="0">
            <a:noFill/>
            <a:prstDash val="solid"/>
          </a:ln>
        </p:spPr>
        <p:txBody>
          <a:bodyPr anchor="ctr"/>
          <a:lstStyle>
            <a:defPPr algn="ctr">
              <a:defRPr sz="2100" b="0">
                <a:solidFill>
                  <a:srgbClr val="1C3A5E"/>
                </a:solidFill>
                <a:latin typeface="Calibri" panose="020F0502020204030204"/>
                <a:ea typeface="Calibri" panose="020F0502020204030204"/>
                <a:cs typeface="Calibri" panose="020F0502020204030204"/>
              </a:defRPr>
            </a:defPPr>
            <a:lvl1pPr algn="ctr">
              <a:defRPr sz="2100" b="0">
                <a:solidFill>
                  <a:srgbClr val="1C3A5E"/>
                </a:solidFill>
                <a:latin typeface="Calibri" panose="020F0502020204030204"/>
                <a:ea typeface="Calibri" panose="020F0502020204030204"/>
                <a:cs typeface="Calibri" panose="020F0502020204030204"/>
              </a:defRPr>
            </a:lvl1pPr>
            <a:lvl2pPr algn="ctr">
              <a:defRPr sz="2100" b="0">
                <a:solidFill>
                  <a:srgbClr val="1C3A5E"/>
                </a:solidFill>
                <a:latin typeface="Calibri" panose="020F0502020204030204"/>
                <a:ea typeface="Calibri" panose="020F0502020204030204"/>
                <a:cs typeface="Calibri" panose="020F0502020204030204"/>
              </a:defRPr>
            </a:lvl2pPr>
            <a:lvl3pPr algn="ctr">
              <a:defRPr sz="2100" b="0">
                <a:solidFill>
                  <a:srgbClr val="1C3A5E"/>
                </a:solidFill>
                <a:latin typeface="Calibri" panose="020F0502020204030204"/>
                <a:ea typeface="Calibri" panose="020F0502020204030204"/>
                <a:cs typeface="Calibri" panose="020F0502020204030204"/>
              </a:defRPr>
            </a:lvl3pPr>
            <a:lvl4pPr algn="ctr">
              <a:defRPr sz="2100" b="0">
                <a:solidFill>
                  <a:srgbClr val="1C3A5E"/>
                </a:solidFill>
                <a:latin typeface="Calibri" panose="020F0502020204030204"/>
                <a:ea typeface="Calibri" panose="020F0502020204030204"/>
                <a:cs typeface="Calibri" panose="020F0502020204030204"/>
              </a:defRPr>
            </a:lvl4pPr>
            <a:lvl5pPr algn="ctr">
              <a:defRPr sz="2100" b="0">
                <a:solidFill>
                  <a:srgbClr val="1C3A5E"/>
                </a:solidFill>
                <a:latin typeface="Calibri" panose="020F0502020204030204"/>
                <a:ea typeface="Calibri" panose="020F0502020204030204"/>
                <a:cs typeface="Calibri" panose="020F0502020204030204"/>
              </a:defRPr>
            </a:lvl5pPr>
            <a:lvl6pPr algn="ctr">
              <a:defRPr sz="2100" b="0">
                <a:solidFill>
                  <a:srgbClr val="1C3A5E"/>
                </a:solidFill>
                <a:latin typeface="Calibri" panose="020F0502020204030204"/>
                <a:ea typeface="Calibri" panose="020F0502020204030204"/>
                <a:cs typeface="Calibri" panose="020F0502020204030204"/>
              </a:defRPr>
            </a:lvl6pPr>
            <a:lvl7pPr algn="ctr">
              <a:defRPr sz="2100" b="0">
                <a:solidFill>
                  <a:srgbClr val="1C3A5E"/>
                </a:solidFill>
                <a:latin typeface="Calibri" panose="020F0502020204030204"/>
                <a:ea typeface="Calibri" panose="020F0502020204030204"/>
                <a:cs typeface="Calibri" panose="020F0502020204030204"/>
              </a:defRPr>
            </a:lvl7pPr>
            <a:lvl8pPr algn="ctr">
              <a:defRPr sz="2100" b="0">
                <a:solidFill>
                  <a:srgbClr val="1C3A5E"/>
                </a:solidFill>
                <a:latin typeface="Calibri" panose="020F0502020204030204"/>
                <a:ea typeface="Calibri" panose="020F0502020204030204"/>
                <a:cs typeface="Calibri" panose="020F0502020204030204"/>
              </a:defRPr>
            </a:lvl8pPr>
            <a:lvl9pPr algn="ctr">
              <a:defRPr sz="2100" b="0">
                <a:solidFill>
                  <a:srgbClr val="1C3A5E"/>
                </a:solidFill>
                <a:latin typeface="Calibri" panose="020F0502020204030204"/>
                <a:ea typeface="Calibri" panose="020F0502020204030204"/>
                <a:cs typeface="Calibri" panose="020F0502020204030204"/>
              </a:defRPr>
            </a:lvl9pPr>
          </a:lstStyle>
          <a:p>
            <a:pPr algn="ctr">
              <a:defRPr sz="2100" b="0">
                <a:solidFill>
                  <a:srgbClr val="1C3A5E"/>
                </a:solidFill>
                <a:latin typeface="Calibri" panose="020F0502020204030204"/>
                <a:ea typeface="Calibri" panose="020F0502020204030204"/>
                <a:cs typeface="Calibri" panose="020F0502020204030204"/>
              </a:defRPr>
            </a:pPr>
            <a:r>
              <a:rPr sz="2100" b="0" i="1">
                <a:solidFill>
                  <a:srgbClr val="1C3A5E"/>
                </a:solidFill>
                <a:latin typeface="Calibri" panose="020F0502020204030204"/>
                <a:ea typeface="Calibri" panose="020F0502020204030204"/>
                <a:cs typeface="Calibri" panose="020F0502020204030204"/>
              </a:rPr>
              <a:t>l.zhang@uwtsd.ac.uk</a:t>
            </a:r>
            <a:endParaRPr sz="2100" b="0" i="1">
              <a:solidFill>
                <a:srgbClr val="1C3A5E"/>
              </a:solidFill>
              <a:latin typeface="Calibri" panose="020F0502020204030204"/>
              <a:ea typeface="Calibri" panose="020F0502020204030204"/>
              <a:cs typeface="Calibri" panose="020F0502020204030204"/>
            </a:endParaRPr>
          </a:p>
        </p:txBody>
      </p:sp>
    </p:spTree>
  </p:cSld>
  <p:clrMapOvr>
    <a:masterClrMapping/>
  </p:clrMapOvr>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19114</Words>
  <Application>WPS Presentation</Application>
  <PresentationFormat>Converted Presentation</PresentationFormat>
  <Paragraphs>599</Paragraphs>
  <Slides>29</Slides>
  <Notes>0</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29</vt:i4>
      </vt:variant>
    </vt:vector>
  </HeadingPairs>
  <TitlesOfParts>
    <vt:vector size="39" baseType="lpstr">
      <vt:lpstr>Arial</vt:lpstr>
      <vt:lpstr>SimSun</vt:lpstr>
      <vt:lpstr>Wingdings</vt:lpstr>
      <vt:lpstr>Cambria</vt:lpstr>
      <vt:lpstr>Calibri</vt:lpstr>
      <vt:lpstr>Microsoft YaHei</vt:lpstr>
      <vt:lpstr>Arial Unicode MS</vt:lpstr>
      <vt:lpstr>Aptos</vt:lpstr>
      <vt:lpstr>Segoe UI</vt:lpstr>
      <vt:lpstr>ChatGPT</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Walnut Exporter</dc:creator>
  <cp:lastModifiedBy>Maggie</cp:lastModifiedBy>
  <cp:revision>18</cp:revision>
  <dcterms:created xsi:type="dcterms:W3CDTF">2026-10-23T05:19:00Z</dcterms:created>
  <dcterms:modified xsi:type="dcterms:W3CDTF">2026-10-23T06:53:49Z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35AC52DA5ECA48E2A69C272233872F17_12</vt:lpwstr>
  </property>
  <property fmtid="{D5CDD505-2E9C-101B-9397-08002B2CF9AE}" pid="3" name="KSOProductBuildVer">
    <vt:lpwstr>1033-12.1.0.29162</vt:lpwstr>
  </property>
</Properties>
</file>