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813A4-C148-71A8-B42B-44997CF25D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8CE936-0814-E3C4-8F9D-0A29C714BA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8AEB9-3506-8802-FA81-9C721A759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634BB-3633-8B6F-80AA-3759B91F3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B391D5-D4E2-0618-A744-4F85FBD8F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386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121E9-D9DC-AED1-0D5D-6E25D6F10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54BD3-8D8E-8E7E-1BF6-45E2C5457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57E8F-E57F-F626-C9A9-8B60EBC60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E4539-9A48-5122-D056-6A57A1A92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FFBDB-F744-3D9E-B032-8122FC3B3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05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98D96-9543-4539-9E56-154177D56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59F0E-EBFC-1D08-8E8F-215AC1189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F1EF5A-C258-D342-A42B-D00549349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6B288-AFBD-AC2F-102B-F299CDCA4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3E18F-6228-F178-B81F-8AA2403BF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320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858C4-00A3-F99D-7574-992B7AD2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42D99-0291-65DA-0B7A-A30FB06C8C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D5F8E1-87ED-86AA-FE8B-31B2634B3C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3E27D-A4E9-B38C-12F8-F0DE7B8D7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94C3ED-AAA4-7371-4DA6-5D581F212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746EE-51DA-B845-AD66-1B4C758A5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53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95445-F356-7EEC-E317-F70AB756C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9DF95B-7E06-37B0-D24C-A47837AC1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A93D8-2388-A143-4067-9DBBD45514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D59653-546D-065E-21EA-CD3665630A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97A7E6-89B1-82FE-5EC5-50A716A03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E065BC-D089-1666-6F1B-816A3EE25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0F9E70-8627-4865-16C2-CA15AEC16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22F1F9-E1D9-60C7-F4F7-0FE1C1989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745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A6889-A6A5-6DEB-4EA3-FAB839A8B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C7C625-4B77-9B3E-862A-E903CC560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752C08-26F5-C73C-F90F-2367EF488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E934-06BD-FF8B-F0C8-722C4DB84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841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98D2C2-D41F-BBD9-E22B-FC6A86682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DE790B-6C34-921E-6259-57EF94C8E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A151C2-15C9-9701-968B-491E73039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595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25D34-6664-0AFC-1746-6436EC73D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3D76B-FCD1-4EC1-DA21-25121BBF8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1A5544-F6E3-845C-0838-52E1C0D798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FD428-A35C-C8FE-AEBA-2498BFB52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474EBF-5981-86A4-B40C-7D6611B46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725471-880A-DFF4-B8A6-16A2166C7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956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61FDE-61D9-281C-E306-561D22F5F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A74318-67EE-FFED-0377-F4C13E5A9A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FDD2FE-E45D-9B8F-BC73-49A3FC4A78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F0275-9265-70D7-B07C-88956DAAB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B3F40F-A5B0-0C02-A8E3-9B6366847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138F68-CC6A-D8E4-AE24-D31AED120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89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373CC-408A-9A78-5F54-B47F5753D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4B602D-0B4C-3E93-4F94-3E72C96A74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4E88B-F32C-9906-D7E6-AB24FC666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F545D-88FE-2F4D-D1C9-64B6C5A1F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1E7E3F-33E0-CCF8-2D39-B4F5ED532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218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6EB45-649F-FCDE-B55F-1F71DD6274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A98F67-7E3E-A319-C161-AE1AF4F4C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3A218-8C86-E513-C9F7-3613910E5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B6660-AEE6-EFC7-664E-83420CF23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98285-15FC-C8D2-63F5-C4BCB59E3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808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548C65-C61A-082D-B59C-91F8D068D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5B019-9926-48CC-56DA-049B98330F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52A9B-DA4C-F0E1-8D3E-B6E49B73F8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E3671-ED2C-4EE8-B45B-4FEB1590074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A195B-F8E0-560F-D34E-C38497259A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D0E9B-0E2F-D880-8D9A-CD6CEEEF5F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655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560863-8EDA-8C98-699C-CBB7B36705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8431" b="35319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1C35C0-700D-EF78-327C-56C0C4F0F9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Going Equipped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D41C6C-3948-4659-4A8A-62CA54C859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Section 25 Theft Act 1968</a:t>
            </a:r>
          </a:p>
        </p:txBody>
      </p:sp>
    </p:spTree>
    <p:extLst>
      <p:ext uri="{BB962C8B-B14F-4D97-AF65-F5344CB8AC3E}">
        <p14:creationId xmlns:p14="http://schemas.microsoft.com/office/powerpoint/2010/main" val="1213372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arget with various rings of accuracy">
            <a:extLst>
              <a:ext uri="{FF2B5EF4-FFF2-40B4-BE49-F238E27FC236}">
                <a16:creationId xmlns:a16="http://schemas.microsoft.com/office/drawing/2014/main" id="{89AF9003-289C-4ED5-09FE-7421699E5E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9" b="154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C9292-BF6E-4323-22B9-DFC3E4D48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0528" y="2299176"/>
            <a:ext cx="4131368" cy="15711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9028D-FCEE-5AC8-6BED-9C6D1183C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0529" y="4199213"/>
            <a:ext cx="4191938" cy="5985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dirty="0"/>
              <a:t>To explore Section 25 of the Theft Act 1968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47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6A81E7-2A43-4366-8431-1FA7A780A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4169F7-2A46-24CC-4A28-62399FC2D0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09" r="2" b="2"/>
          <a:stretch/>
        </p:blipFill>
        <p:spPr>
          <a:xfrm>
            <a:off x="20" y="10"/>
            <a:ext cx="5409897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09B7001-6C15-47E8-8C3B-A6EB53C98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1"/>
            <a:ext cx="6781801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3D7337-C310-4B2B-BE2D-98E9D6EC0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565" y="685800"/>
            <a:ext cx="5409636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B8C7D-5BC8-CA8C-C0F1-910B48DB7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001" y="1215957"/>
            <a:ext cx="4110198" cy="431761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What is Going Equipped?</a:t>
            </a:r>
          </a:p>
          <a:p>
            <a:endParaRPr lang="en-GB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Going Equipped is a Statutory Preventative Measure.</a:t>
            </a:r>
          </a:p>
          <a:p>
            <a:endParaRPr lang="en-GB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Triable either way – 3 years maximum imprisonment. </a:t>
            </a:r>
          </a:p>
          <a:p>
            <a:endParaRPr lang="en-GB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704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93F118-2AD6-1C7A-45E0-AF97CAADE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Section 25 Theft Act 1968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7EC0A-3896-666C-BFFF-137E7C091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dirty="0"/>
              <a:t>A person shall be guilty of an offence if when not </a:t>
            </a:r>
          </a:p>
          <a:p>
            <a:pPr marL="0" indent="0" algn="ctr">
              <a:buNone/>
            </a:pPr>
            <a:r>
              <a:rPr lang="en-GB" dirty="0"/>
              <a:t>at his place of abode, he has with him </a:t>
            </a:r>
          </a:p>
          <a:p>
            <a:pPr marL="0" indent="0" algn="ctr">
              <a:buNone/>
            </a:pPr>
            <a:r>
              <a:rPr lang="en-GB" dirty="0"/>
              <a:t>Any article for the use in the course of</a:t>
            </a:r>
          </a:p>
          <a:p>
            <a:pPr marL="0" indent="0" algn="ctr">
              <a:buNone/>
            </a:pPr>
            <a:r>
              <a:rPr lang="en-GB" dirty="0"/>
              <a:t>Or in connection with any burglary or theft. </a:t>
            </a:r>
          </a:p>
        </p:txBody>
      </p:sp>
    </p:spTree>
    <p:extLst>
      <p:ext uri="{BB962C8B-B14F-4D97-AF65-F5344CB8AC3E}">
        <p14:creationId xmlns:p14="http://schemas.microsoft.com/office/powerpoint/2010/main" val="94278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0F24D6-64F5-8833-674F-045E3D78D7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55" b="2"/>
          <a:stretch/>
        </p:blipFill>
        <p:spPr>
          <a:xfrm>
            <a:off x="255544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FE56E-C493-1071-867E-36888219D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Place of abode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A9C05-2726-7BE7-A6D6-8640C2281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Where they reside</a:t>
            </a:r>
          </a:p>
          <a:p>
            <a:r>
              <a:rPr lang="en-GB" sz="2000"/>
              <a:t>Includes a house or flat and can include a caravan or boat. </a:t>
            </a:r>
          </a:p>
          <a:p>
            <a:endParaRPr lang="en-GB" sz="2000"/>
          </a:p>
          <a:p>
            <a:r>
              <a:rPr lang="en-GB" sz="2000"/>
              <a:t>A vehicle can be regarded as a place of abode if it is where the person resides. </a:t>
            </a:r>
          </a:p>
        </p:txBody>
      </p:sp>
    </p:spTree>
    <p:extLst>
      <p:ext uri="{BB962C8B-B14F-4D97-AF65-F5344CB8AC3E}">
        <p14:creationId xmlns:p14="http://schemas.microsoft.com/office/powerpoint/2010/main" val="2866504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3E934-72D4-AD3C-5BAC-04DF7E119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dirty="0"/>
              <a:t>Has with him…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C9721F-CFF7-2035-ED3A-CFE6B3008A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90" r="-3" b="706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FBF14-F9F9-1250-4B54-A3EAB89AE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1809345"/>
            <a:ext cx="4140013" cy="4293343"/>
          </a:xfrm>
        </p:spPr>
        <p:txBody>
          <a:bodyPr>
            <a:normAutofit/>
          </a:bodyPr>
          <a:lstStyle/>
          <a:p>
            <a:r>
              <a:rPr lang="en-GB" sz="2400" dirty="0"/>
              <a:t>Article must be readily available. </a:t>
            </a:r>
          </a:p>
          <a:p>
            <a:r>
              <a:rPr lang="en-GB" sz="2400" dirty="0"/>
              <a:t>Some degree of immediate control e.g. in a bag, in their hand or pocket or in a vehicle. </a:t>
            </a:r>
          </a:p>
          <a:p>
            <a:r>
              <a:rPr lang="en-GB" sz="2400" dirty="0"/>
              <a:t>Person must know of the presence of the article. </a:t>
            </a:r>
          </a:p>
          <a:p>
            <a:r>
              <a:rPr lang="en-GB" sz="2400" dirty="0"/>
              <a:t>If it is placed in their pocket without their knowledge, then no offence. 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33866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74C8F-E479-044C-6F74-C3F4DAC6F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Has with him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96F49-BADF-B3D7-3757-E731E2E08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1900"/>
              <a:t>R v Ellames: </a:t>
            </a:r>
          </a:p>
          <a:p>
            <a:endParaRPr lang="en-GB" sz="1900"/>
          </a:p>
          <a:p>
            <a:r>
              <a:rPr lang="en-GB" sz="1900"/>
              <a:t>It is not necessary to prove that the accused intended the article to be used in a specific burglary or theft- it is enough to prove general intention that it could be used for such offence. </a:t>
            </a:r>
          </a:p>
          <a:p>
            <a:endParaRPr lang="en-GB" sz="1900"/>
          </a:p>
          <a:p>
            <a:r>
              <a:rPr lang="en-GB" sz="1900"/>
              <a:t>The defendant had a sawn-off shotgun, wig, three hats, two masks, gloves, ammonia and shot gun cartridges, boiler suit and a car.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BE66E0-0453-AA33-44F4-6F637EE0FF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56" r="29823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8689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56B02-A885-EB06-16B1-7F0EFFDD6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GB" dirty="0"/>
              <a:t>Any article…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260A0-51BB-C9B6-BCF9-DA7EAC479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465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Almost any physical object, such as skeleton keys (R v Metcalfe 1971) or a torch and screwdriver (R v Harrison 1970).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39A4E8-E158-FE67-4C20-843D6D403D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61" r="822" b="4"/>
          <a:stretch/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47BA8B-AD84-584B-B686-9AAFF8D072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87" r="-5" b="-5"/>
          <a:stretch/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4073AA-CEFA-09FB-6854-03CDF4D222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7" r="9761" b="-1"/>
          <a:stretch/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6863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C867835-A917-4A2B-8424-3AFAF7436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344152" y="387180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85C592-5E7D-5665-1D96-F476465A1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87" y="2248263"/>
            <a:ext cx="3768917" cy="16061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Classroom Demonstration </a:t>
            </a: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F9566BE9-9C2F-57A8-85B9-85C8DEB443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82091" y="1243422"/>
            <a:ext cx="4371155" cy="4371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41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ABFCA0FB-DD05-A93B-B68C-1F293AA99D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704" b="5526"/>
          <a:stretch/>
        </p:blipFill>
        <p:spPr>
          <a:xfrm>
            <a:off x="20" y="10"/>
            <a:ext cx="12191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466D6F-ED29-E304-8442-B8906F8AA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6" y="5746071"/>
            <a:ext cx="7015499" cy="8522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581402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287</Words>
  <Application>Microsoft Office PowerPoint</Application>
  <PresentationFormat>Widescreen</PresentationFormat>
  <Paragraphs>34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Going Equipped</vt:lpstr>
      <vt:lpstr>Objectives</vt:lpstr>
      <vt:lpstr>PowerPoint Presentation</vt:lpstr>
      <vt:lpstr>Section 25 Theft Act 1968</vt:lpstr>
      <vt:lpstr>Place of abode</vt:lpstr>
      <vt:lpstr>Has with him…</vt:lpstr>
      <vt:lpstr>Has with him continued…</vt:lpstr>
      <vt:lpstr>Any article…</vt:lpstr>
      <vt:lpstr>Classroom Demonstration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Andrews</dc:creator>
  <cp:lastModifiedBy>Kelly Andrews</cp:lastModifiedBy>
  <cp:revision>1</cp:revision>
  <dcterms:created xsi:type="dcterms:W3CDTF">2024-06-19T10:34:50Z</dcterms:created>
  <dcterms:modified xsi:type="dcterms:W3CDTF">2024-06-19T11:01:42Z</dcterms:modified>
</cp:coreProperties>
</file>