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229722-85B4-4150-8C3F-DD293A2220FE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27409B-A32A-4D5C-9A89-12AB4D43150B}">
      <dgm:prSet/>
      <dgm:spPr/>
      <dgm:t>
        <a:bodyPr/>
        <a:lstStyle/>
        <a:p>
          <a:r>
            <a:rPr lang="en-US" dirty="0"/>
            <a:t>Reduce</a:t>
          </a:r>
        </a:p>
      </dgm:t>
    </dgm:pt>
    <dgm:pt modelId="{9990C837-7C34-4045-82F8-9C620EA1A1CB}" type="parTrans" cxnId="{9B31ADE9-1696-47C8-8FDB-72F6DA7E6C43}">
      <dgm:prSet/>
      <dgm:spPr/>
      <dgm:t>
        <a:bodyPr/>
        <a:lstStyle/>
        <a:p>
          <a:endParaRPr lang="en-US"/>
        </a:p>
      </dgm:t>
    </dgm:pt>
    <dgm:pt modelId="{79932134-F806-44ED-895C-B5501BC56A2C}" type="sibTrans" cxnId="{9B31ADE9-1696-47C8-8FDB-72F6DA7E6C43}">
      <dgm:prSet/>
      <dgm:spPr/>
      <dgm:t>
        <a:bodyPr/>
        <a:lstStyle/>
        <a:p>
          <a:endParaRPr lang="en-US"/>
        </a:p>
      </dgm:t>
    </dgm:pt>
    <dgm:pt modelId="{A40DE46B-EBF5-4647-A01D-FBC36B4EE830}">
      <dgm:prSet/>
      <dgm:spPr/>
      <dgm:t>
        <a:bodyPr/>
        <a:lstStyle/>
        <a:p>
          <a:r>
            <a:rPr lang="en-US" dirty="0"/>
            <a:t>Reduce reliance on verbal communication</a:t>
          </a:r>
        </a:p>
      </dgm:t>
    </dgm:pt>
    <dgm:pt modelId="{2383251D-2F41-4AB2-86E7-BC1D6FD2F489}" type="parTrans" cxnId="{C8D4DF08-3E1B-4A01-BD98-27E76B92ADE0}">
      <dgm:prSet/>
      <dgm:spPr/>
      <dgm:t>
        <a:bodyPr/>
        <a:lstStyle/>
        <a:p>
          <a:endParaRPr lang="en-US"/>
        </a:p>
      </dgm:t>
    </dgm:pt>
    <dgm:pt modelId="{20EE27F5-C1AD-4D20-A4F2-F0565541A902}" type="sibTrans" cxnId="{C8D4DF08-3E1B-4A01-BD98-27E76B92ADE0}">
      <dgm:prSet/>
      <dgm:spPr/>
      <dgm:t>
        <a:bodyPr/>
        <a:lstStyle/>
        <a:p>
          <a:endParaRPr lang="en-US"/>
        </a:p>
      </dgm:t>
    </dgm:pt>
    <dgm:pt modelId="{D7694B6F-EB57-4727-9AC5-C301D95A0AE7}">
      <dgm:prSet/>
      <dgm:spPr/>
      <dgm:t>
        <a:bodyPr/>
        <a:lstStyle/>
        <a:p>
          <a:r>
            <a:rPr lang="en-US" dirty="0"/>
            <a:t>Use</a:t>
          </a:r>
        </a:p>
      </dgm:t>
    </dgm:pt>
    <dgm:pt modelId="{CC87CB0B-D42B-41A6-B0F8-6C50B4FA00D1}" type="parTrans" cxnId="{58EC5549-71C7-43B8-BBF4-AE1688221778}">
      <dgm:prSet/>
      <dgm:spPr/>
      <dgm:t>
        <a:bodyPr/>
        <a:lstStyle/>
        <a:p>
          <a:endParaRPr lang="en-US"/>
        </a:p>
      </dgm:t>
    </dgm:pt>
    <dgm:pt modelId="{DB67D7C3-D776-47B5-9D0F-3CD72644C1A6}" type="sibTrans" cxnId="{58EC5549-71C7-43B8-BBF4-AE1688221778}">
      <dgm:prSet/>
      <dgm:spPr/>
      <dgm:t>
        <a:bodyPr/>
        <a:lstStyle/>
        <a:p>
          <a:endParaRPr lang="en-US"/>
        </a:p>
      </dgm:t>
    </dgm:pt>
    <dgm:pt modelId="{8E9FF66E-C9C0-4778-B9AA-A88876E8E0A4}">
      <dgm:prSet/>
      <dgm:spPr/>
      <dgm:t>
        <a:bodyPr/>
        <a:lstStyle/>
        <a:p>
          <a:r>
            <a:rPr lang="en-US" dirty="0"/>
            <a:t>Use visual instructions and symbols</a:t>
          </a:r>
        </a:p>
      </dgm:t>
    </dgm:pt>
    <dgm:pt modelId="{4D9CF7EA-D122-4A03-9981-053F0FE63E48}" type="parTrans" cxnId="{3A347B32-B885-474A-969E-53B910142968}">
      <dgm:prSet/>
      <dgm:spPr/>
      <dgm:t>
        <a:bodyPr/>
        <a:lstStyle/>
        <a:p>
          <a:endParaRPr lang="en-US"/>
        </a:p>
      </dgm:t>
    </dgm:pt>
    <dgm:pt modelId="{AE6E8FD7-7AA0-4383-B60C-2EA509F7B8A2}" type="sibTrans" cxnId="{3A347B32-B885-474A-969E-53B910142968}">
      <dgm:prSet/>
      <dgm:spPr/>
      <dgm:t>
        <a:bodyPr/>
        <a:lstStyle/>
        <a:p>
          <a:endParaRPr lang="en-US"/>
        </a:p>
      </dgm:t>
    </dgm:pt>
    <dgm:pt modelId="{93FD8112-6D8A-4654-906C-13B558455B28}">
      <dgm:prSet/>
      <dgm:spPr/>
      <dgm:t>
        <a:bodyPr/>
        <a:lstStyle/>
        <a:p>
          <a:r>
            <a:rPr lang="en-US" dirty="0"/>
            <a:t>Conduct</a:t>
          </a:r>
        </a:p>
      </dgm:t>
    </dgm:pt>
    <dgm:pt modelId="{5F9FB115-D717-41F5-AFD7-FAF2BCF98982}" type="parTrans" cxnId="{4233F8D0-A091-4C1D-8562-D14D17044F37}">
      <dgm:prSet/>
      <dgm:spPr/>
      <dgm:t>
        <a:bodyPr/>
        <a:lstStyle/>
        <a:p>
          <a:endParaRPr lang="en-US"/>
        </a:p>
      </dgm:t>
    </dgm:pt>
    <dgm:pt modelId="{D62F999A-095B-41D6-B121-F7D71A47227B}" type="sibTrans" cxnId="{4233F8D0-A091-4C1D-8562-D14D17044F37}">
      <dgm:prSet/>
      <dgm:spPr/>
      <dgm:t>
        <a:bodyPr/>
        <a:lstStyle/>
        <a:p>
          <a:endParaRPr lang="en-US"/>
        </a:p>
      </dgm:t>
    </dgm:pt>
    <dgm:pt modelId="{C7748D7B-6053-4672-9797-4DD3BE4CD921}">
      <dgm:prSet/>
      <dgm:spPr/>
      <dgm:t>
        <a:bodyPr/>
        <a:lstStyle/>
        <a:p>
          <a:r>
            <a:rPr lang="en-US" dirty="0"/>
            <a:t>Conduct briefings in quiet areas</a:t>
          </a:r>
        </a:p>
      </dgm:t>
    </dgm:pt>
    <dgm:pt modelId="{5E565854-6220-4E01-86D3-ABD397308BF8}" type="parTrans" cxnId="{DB41009C-8C3E-40AF-9657-F6986FB80B52}">
      <dgm:prSet/>
      <dgm:spPr/>
      <dgm:t>
        <a:bodyPr/>
        <a:lstStyle/>
        <a:p>
          <a:endParaRPr lang="en-US"/>
        </a:p>
      </dgm:t>
    </dgm:pt>
    <dgm:pt modelId="{5C309772-C7CF-43FA-8AF0-8C8F47740E34}" type="sibTrans" cxnId="{DB41009C-8C3E-40AF-9657-F6986FB80B52}">
      <dgm:prSet/>
      <dgm:spPr/>
      <dgm:t>
        <a:bodyPr/>
        <a:lstStyle/>
        <a:p>
          <a:endParaRPr lang="en-US"/>
        </a:p>
      </dgm:t>
    </dgm:pt>
    <dgm:pt modelId="{8D3BF109-DAAC-4038-9BF5-72C3C709A8AA}">
      <dgm:prSet/>
      <dgm:spPr/>
      <dgm:t>
        <a:bodyPr/>
        <a:lstStyle/>
        <a:p>
          <a:r>
            <a:rPr lang="en-US" dirty="0"/>
            <a:t>Upgrade</a:t>
          </a:r>
        </a:p>
      </dgm:t>
    </dgm:pt>
    <dgm:pt modelId="{E756E826-2875-42A4-8D42-B118A3367EA9}" type="parTrans" cxnId="{CDB2CD64-ED74-4D10-8EE2-3EC0CAA96A60}">
      <dgm:prSet/>
      <dgm:spPr/>
      <dgm:t>
        <a:bodyPr/>
        <a:lstStyle/>
        <a:p>
          <a:endParaRPr lang="en-US"/>
        </a:p>
      </dgm:t>
    </dgm:pt>
    <dgm:pt modelId="{EC61E106-E863-41B8-ACC6-6D1AC015B550}" type="sibTrans" cxnId="{CDB2CD64-ED74-4D10-8EE2-3EC0CAA96A60}">
      <dgm:prSet/>
      <dgm:spPr/>
      <dgm:t>
        <a:bodyPr/>
        <a:lstStyle/>
        <a:p>
          <a:endParaRPr lang="en-US"/>
        </a:p>
      </dgm:t>
    </dgm:pt>
    <dgm:pt modelId="{99AA913B-8912-4001-B1D9-4289BEADC1B6}">
      <dgm:prSet/>
      <dgm:spPr/>
      <dgm:t>
        <a:bodyPr/>
        <a:lstStyle/>
        <a:p>
          <a:r>
            <a:rPr lang="en-US" dirty="0"/>
            <a:t>Upgrade machinery where possible</a:t>
          </a:r>
        </a:p>
      </dgm:t>
    </dgm:pt>
    <dgm:pt modelId="{33AB4A6E-1106-4183-ADFC-6774325A3C42}" type="parTrans" cxnId="{0274D490-E91A-426D-8172-1ED29EACEDD7}">
      <dgm:prSet/>
      <dgm:spPr/>
      <dgm:t>
        <a:bodyPr/>
        <a:lstStyle/>
        <a:p>
          <a:endParaRPr lang="en-US"/>
        </a:p>
      </dgm:t>
    </dgm:pt>
    <dgm:pt modelId="{1AFB5ED4-D9C8-4EDA-8644-11E7662ECB39}" type="sibTrans" cxnId="{0274D490-E91A-426D-8172-1ED29EACEDD7}">
      <dgm:prSet/>
      <dgm:spPr/>
      <dgm:t>
        <a:bodyPr/>
        <a:lstStyle/>
        <a:p>
          <a:endParaRPr lang="en-US"/>
        </a:p>
      </dgm:t>
    </dgm:pt>
    <dgm:pt modelId="{4E6DF9DC-C1FC-4C26-BCBA-52413B389721}" type="pres">
      <dgm:prSet presAssocID="{E5229722-85B4-4150-8C3F-DD293A2220FE}" presName="Name0" presStyleCnt="0">
        <dgm:presLayoutVars>
          <dgm:dir/>
          <dgm:animLvl val="lvl"/>
          <dgm:resizeHandles val="exact"/>
        </dgm:presLayoutVars>
      </dgm:prSet>
      <dgm:spPr/>
    </dgm:pt>
    <dgm:pt modelId="{F9FE0FD8-14DE-4409-B871-DB534DFFD243}" type="pres">
      <dgm:prSet presAssocID="{3827409B-A32A-4D5C-9A89-12AB4D43150B}" presName="linNode" presStyleCnt="0"/>
      <dgm:spPr/>
    </dgm:pt>
    <dgm:pt modelId="{50033FC2-A1AC-4B65-BB6B-25E1DD351780}" type="pres">
      <dgm:prSet presAssocID="{3827409B-A32A-4D5C-9A89-12AB4D43150B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B9DE881B-EFFA-4DED-BCE4-E9BC5B2496EC}" type="pres">
      <dgm:prSet presAssocID="{3827409B-A32A-4D5C-9A89-12AB4D43150B}" presName="descendantText" presStyleLbl="alignNode1" presStyleIdx="0" presStyleCnt="4">
        <dgm:presLayoutVars>
          <dgm:bulletEnabled/>
        </dgm:presLayoutVars>
      </dgm:prSet>
      <dgm:spPr/>
    </dgm:pt>
    <dgm:pt modelId="{5AFB1199-B51F-44BC-AFFE-F0ACD535442E}" type="pres">
      <dgm:prSet presAssocID="{79932134-F806-44ED-895C-B5501BC56A2C}" presName="sp" presStyleCnt="0"/>
      <dgm:spPr/>
    </dgm:pt>
    <dgm:pt modelId="{373D242A-E223-4A69-B867-98B70C834200}" type="pres">
      <dgm:prSet presAssocID="{D7694B6F-EB57-4727-9AC5-C301D95A0AE7}" presName="linNode" presStyleCnt="0"/>
      <dgm:spPr/>
    </dgm:pt>
    <dgm:pt modelId="{FF169974-117F-4F8F-9A2F-D37411D4E09D}" type="pres">
      <dgm:prSet presAssocID="{D7694B6F-EB57-4727-9AC5-C301D95A0AE7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F4C0F9C8-2454-417D-A8D4-F0BB8561272D}" type="pres">
      <dgm:prSet presAssocID="{D7694B6F-EB57-4727-9AC5-C301D95A0AE7}" presName="descendantText" presStyleLbl="alignNode1" presStyleIdx="1" presStyleCnt="4">
        <dgm:presLayoutVars>
          <dgm:bulletEnabled/>
        </dgm:presLayoutVars>
      </dgm:prSet>
      <dgm:spPr/>
    </dgm:pt>
    <dgm:pt modelId="{501BBEB7-BA12-43FE-8B7B-648782BDAFAD}" type="pres">
      <dgm:prSet presAssocID="{DB67D7C3-D776-47B5-9D0F-3CD72644C1A6}" presName="sp" presStyleCnt="0"/>
      <dgm:spPr/>
    </dgm:pt>
    <dgm:pt modelId="{2A0F77E6-9063-45E0-AA0F-1F059CE80815}" type="pres">
      <dgm:prSet presAssocID="{93FD8112-6D8A-4654-906C-13B558455B28}" presName="linNode" presStyleCnt="0"/>
      <dgm:spPr/>
    </dgm:pt>
    <dgm:pt modelId="{FDBA5DDB-85F1-4898-8851-F30C9681737E}" type="pres">
      <dgm:prSet presAssocID="{93FD8112-6D8A-4654-906C-13B558455B28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030E93D6-3DB9-42D8-9D98-FDB338438E8A}" type="pres">
      <dgm:prSet presAssocID="{93FD8112-6D8A-4654-906C-13B558455B28}" presName="descendantText" presStyleLbl="alignNode1" presStyleIdx="2" presStyleCnt="4">
        <dgm:presLayoutVars>
          <dgm:bulletEnabled/>
        </dgm:presLayoutVars>
      </dgm:prSet>
      <dgm:spPr/>
    </dgm:pt>
    <dgm:pt modelId="{3AA81E6D-4C01-4E1F-81A2-17CF9581618B}" type="pres">
      <dgm:prSet presAssocID="{D62F999A-095B-41D6-B121-F7D71A47227B}" presName="sp" presStyleCnt="0"/>
      <dgm:spPr/>
    </dgm:pt>
    <dgm:pt modelId="{87881A57-4BBD-4ADE-ACAA-A976DE738BF5}" type="pres">
      <dgm:prSet presAssocID="{8D3BF109-DAAC-4038-9BF5-72C3C709A8AA}" presName="linNode" presStyleCnt="0"/>
      <dgm:spPr/>
    </dgm:pt>
    <dgm:pt modelId="{7E59D6BB-3C1C-41A5-9323-1DB2E6F1F49C}" type="pres">
      <dgm:prSet presAssocID="{8D3BF109-DAAC-4038-9BF5-72C3C709A8AA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4761BBE8-43A9-4D51-9B4B-C64B592041AD}" type="pres">
      <dgm:prSet presAssocID="{8D3BF109-DAAC-4038-9BF5-72C3C709A8AA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C8D4DF08-3E1B-4A01-BD98-27E76B92ADE0}" srcId="{3827409B-A32A-4D5C-9A89-12AB4D43150B}" destId="{A40DE46B-EBF5-4647-A01D-FBC36B4EE830}" srcOrd="0" destOrd="0" parTransId="{2383251D-2F41-4AB2-86E7-BC1D6FD2F489}" sibTransId="{20EE27F5-C1AD-4D20-A4F2-F0565541A902}"/>
    <dgm:cxn modelId="{3A347B32-B885-474A-969E-53B910142968}" srcId="{D7694B6F-EB57-4727-9AC5-C301D95A0AE7}" destId="{8E9FF66E-C9C0-4778-B9AA-A88876E8E0A4}" srcOrd="0" destOrd="0" parTransId="{4D9CF7EA-D122-4A03-9981-053F0FE63E48}" sibTransId="{AE6E8FD7-7AA0-4383-B60C-2EA509F7B8A2}"/>
    <dgm:cxn modelId="{0E8CC237-B0AA-420B-A01B-F6E9A915F756}" type="presOf" srcId="{93FD8112-6D8A-4654-906C-13B558455B28}" destId="{FDBA5DDB-85F1-4898-8851-F30C9681737E}" srcOrd="0" destOrd="0" presId="urn:microsoft.com/office/officeart/2016/7/layout/VerticalHollowActionList"/>
    <dgm:cxn modelId="{9914B63C-1475-4F62-8414-BEF9C8BD3884}" type="presOf" srcId="{3827409B-A32A-4D5C-9A89-12AB4D43150B}" destId="{50033FC2-A1AC-4B65-BB6B-25E1DD351780}" srcOrd="0" destOrd="0" presId="urn:microsoft.com/office/officeart/2016/7/layout/VerticalHollowActionList"/>
    <dgm:cxn modelId="{ADC5AE5C-2BBA-4CE8-A4BA-446621D14EE8}" type="presOf" srcId="{E5229722-85B4-4150-8C3F-DD293A2220FE}" destId="{4E6DF9DC-C1FC-4C26-BCBA-52413B389721}" srcOrd="0" destOrd="0" presId="urn:microsoft.com/office/officeart/2016/7/layout/VerticalHollowActionList"/>
    <dgm:cxn modelId="{1F748763-83CC-4AB9-AF8E-12FE8D279CAE}" type="presOf" srcId="{99AA913B-8912-4001-B1D9-4289BEADC1B6}" destId="{4761BBE8-43A9-4D51-9B4B-C64B592041AD}" srcOrd="0" destOrd="0" presId="urn:microsoft.com/office/officeart/2016/7/layout/VerticalHollowActionList"/>
    <dgm:cxn modelId="{CDB2CD64-ED74-4D10-8EE2-3EC0CAA96A60}" srcId="{E5229722-85B4-4150-8C3F-DD293A2220FE}" destId="{8D3BF109-DAAC-4038-9BF5-72C3C709A8AA}" srcOrd="3" destOrd="0" parTransId="{E756E826-2875-42A4-8D42-B118A3367EA9}" sibTransId="{EC61E106-E863-41B8-ACC6-6D1AC015B550}"/>
    <dgm:cxn modelId="{535A8E47-D460-4B71-9FAD-8275B808FAB7}" type="presOf" srcId="{D7694B6F-EB57-4727-9AC5-C301D95A0AE7}" destId="{FF169974-117F-4F8F-9A2F-D37411D4E09D}" srcOrd="0" destOrd="0" presId="urn:microsoft.com/office/officeart/2016/7/layout/VerticalHollowActionList"/>
    <dgm:cxn modelId="{58EC5549-71C7-43B8-BBF4-AE1688221778}" srcId="{E5229722-85B4-4150-8C3F-DD293A2220FE}" destId="{D7694B6F-EB57-4727-9AC5-C301D95A0AE7}" srcOrd="1" destOrd="0" parTransId="{CC87CB0B-D42B-41A6-B0F8-6C50B4FA00D1}" sibTransId="{DB67D7C3-D776-47B5-9D0F-3CD72644C1A6}"/>
    <dgm:cxn modelId="{0274D490-E91A-426D-8172-1ED29EACEDD7}" srcId="{8D3BF109-DAAC-4038-9BF5-72C3C709A8AA}" destId="{99AA913B-8912-4001-B1D9-4289BEADC1B6}" srcOrd="0" destOrd="0" parTransId="{33AB4A6E-1106-4183-ADFC-6774325A3C42}" sibTransId="{1AFB5ED4-D9C8-4EDA-8644-11E7662ECB39}"/>
    <dgm:cxn modelId="{AB36A497-D726-4631-9F63-CEB69A7761D2}" type="presOf" srcId="{A40DE46B-EBF5-4647-A01D-FBC36B4EE830}" destId="{B9DE881B-EFFA-4DED-BCE4-E9BC5B2496EC}" srcOrd="0" destOrd="0" presId="urn:microsoft.com/office/officeart/2016/7/layout/VerticalHollowActionList"/>
    <dgm:cxn modelId="{D7067699-A8EA-4236-A1E5-42CD0D680364}" type="presOf" srcId="{C7748D7B-6053-4672-9797-4DD3BE4CD921}" destId="{030E93D6-3DB9-42D8-9D98-FDB338438E8A}" srcOrd="0" destOrd="0" presId="urn:microsoft.com/office/officeart/2016/7/layout/VerticalHollowActionList"/>
    <dgm:cxn modelId="{DB41009C-8C3E-40AF-9657-F6986FB80B52}" srcId="{93FD8112-6D8A-4654-906C-13B558455B28}" destId="{C7748D7B-6053-4672-9797-4DD3BE4CD921}" srcOrd="0" destOrd="0" parTransId="{5E565854-6220-4E01-86D3-ABD397308BF8}" sibTransId="{5C309772-C7CF-43FA-8AF0-8C8F47740E34}"/>
    <dgm:cxn modelId="{33EC0F9F-9416-4E9B-B0C2-923FA23E1C38}" type="presOf" srcId="{8D3BF109-DAAC-4038-9BF5-72C3C709A8AA}" destId="{7E59D6BB-3C1C-41A5-9323-1DB2E6F1F49C}" srcOrd="0" destOrd="0" presId="urn:microsoft.com/office/officeart/2016/7/layout/VerticalHollowActionList"/>
    <dgm:cxn modelId="{4233F8D0-A091-4C1D-8562-D14D17044F37}" srcId="{E5229722-85B4-4150-8C3F-DD293A2220FE}" destId="{93FD8112-6D8A-4654-906C-13B558455B28}" srcOrd="2" destOrd="0" parTransId="{5F9FB115-D717-41F5-AFD7-FAF2BCF98982}" sibTransId="{D62F999A-095B-41D6-B121-F7D71A47227B}"/>
    <dgm:cxn modelId="{EEB13FD1-1CF1-479A-98C1-FA213ED3FFAC}" type="presOf" srcId="{8E9FF66E-C9C0-4778-B9AA-A88876E8E0A4}" destId="{F4C0F9C8-2454-417D-A8D4-F0BB8561272D}" srcOrd="0" destOrd="0" presId="urn:microsoft.com/office/officeart/2016/7/layout/VerticalHollowActionList"/>
    <dgm:cxn modelId="{9B31ADE9-1696-47C8-8FDB-72F6DA7E6C43}" srcId="{E5229722-85B4-4150-8C3F-DD293A2220FE}" destId="{3827409B-A32A-4D5C-9A89-12AB4D43150B}" srcOrd="0" destOrd="0" parTransId="{9990C837-7C34-4045-82F8-9C620EA1A1CB}" sibTransId="{79932134-F806-44ED-895C-B5501BC56A2C}"/>
    <dgm:cxn modelId="{E92D00A1-9131-47F2-996B-69C6364F0948}" type="presParOf" srcId="{4E6DF9DC-C1FC-4C26-BCBA-52413B389721}" destId="{F9FE0FD8-14DE-4409-B871-DB534DFFD243}" srcOrd="0" destOrd="0" presId="urn:microsoft.com/office/officeart/2016/7/layout/VerticalHollowActionList"/>
    <dgm:cxn modelId="{67F2F8C7-CB40-4805-AC9E-33B35CF8C113}" type="presParOf" srcId="{F9FE0FD8-14DE-4409-B871-DB534DFFD243}" destId="{50033FC2-A1AC-4B65-BB6B-25E1DD351780}" srcOrd="0" destOrd="0" presId="urn:microsoft.com/office/officeart/2016/7/layout/VerticalHollowActionList"/>
    <dgm:cxn modelId="{907C940B-EDCC-48D3-AAA7-0832F335F11C}" type="presParOf" srcId="{F9FE0FD8-14DE-4409-B871-DB534DFFD243}" destId="{B9DE881B-EFFA-4DED-BCE4-E9BC5B2496EC}" srcOrd="1" destOrd="0" presId="urn:microsoft.com/office/officeart/2016/7/layout/VerticalHollowActionList"/>
    <dgm:cxn modelId="{205F098C-6710-4935-A1F3-50445119C257}" type="presParOf" srcId="{4E6DF9DC-C1FC-4C26-BCBA-52413B389721}" destId="{5AFB1199-B51F-44BC-AFFE-F0ACD535442E}" srcOrd="1" destOrd="0" presId="urn:microsoft.com/office/officeart/2016/7/layout/VerticalHollowActionList"/>
    <dgm:cxn modelId="{6F4A53A3-D632-4D6C-8F0B-5A5611E0FEDE}" type="presParOf" srcId="{4E6DF9DC-C1FC-4C26-BCBA-52413B389721}" destId="{373D242A-E223-4A69-B867-98B70C834200}" srcOrd="2" destOrd="0" presId="urn:microsoft.com/office/officeart/2016/7/layout/VerticalHollowActionList"/>
    <dgm:cxn modelId="{5FED086C-16CB-405B-9300-2A9A4409685E}" type="presParOf" srcId="{373D242A-E223-4A69-B867-98B70C834200}" destId="{FF169974-117F-4F8F-9A2F-D37411D4E09D}" srcOrd="0" destOrd="0" presId="urn:microsoft.com/office/officeart/2016/7/layout/VerticalHollowActionList"/>
    <dgm:cxn modelId="{BAAE4516-63E6-4A8D-96D9-A34115343ADD}" type="presParOf" srcId="{373D242A-E223-4A69-B867-98B70C834200}" destId="{F4C0F9C8-2454-417D-A8D4-F0BB8561272D}" srcOrd="1" destOrd="0" presId="urn:microsoft.com/office/officeart/2016/7/layout/VerticalHollowActionList"/>
    <dgm:cxn modelId="{C425DEFB-3BAE-4E6F-8B2E-5BEAA5D6D9E0}" type="presParOf" srcId="{4E6DF9DC-C1FC-4C26-BCBA-52413B389721}" destId="{501BBEB7-BA12-43FE-8B7B-648782BDAFAD}" srcOrd="3" destOrd="0" presId="urn:microsoft.com/office/officeart/2016/7/layout/VerticalHollowActionList"/>
    <dgm:cxn modelId="{F6397E91-E9C9-4BEA-82DA-E088DE666CCE}" type="presParOf" srcId="{4E6DF9DC-C1FC-4C26-BCBA-52413B389721}" destId="{2A0F77E6-9063-45E0-AA0F-1F059CE80815}" srcOrd="4" destOrd="0" presId="urn:microsoft.com/office/officeart/2016/7/layout/VerticalHollowActionList"/>
    <dgm:cxn modelId="{9EF34410-D57A-4D73-A769-412C456F060D}" type="presParOf" srcId="{2A0F77E6-9063-45E0-AA0F-1F059CE80815}" destId="{FDBA5DDB-85F1-4898-8851-F30C9681737E}" srcOrd="0" destOrd="0" presId="urn:microsoft.com/office/officeart/2016/7/layout/VerticalHollowActionList"/>
    <dgm:cxn modelId="{11A92917-C388-4342-BFF1-3592CC4C212D}" type="presParOf" srcId="{2A0F77E6-9063-45E0-AA0F-1F059CE80815}" destId="{030E93D6-3DB9-42D8-9D98-FDB338438E8A}" srcOrd="1" destOrd="0" presId="urn:microsoft.com/office/officeart/2016/7/layout/VerticalHollowActionList"/>
    <dgm:cxn modelId="{FD4DF5BA-A352-46CC-9E75-180CA38349F2}" type="presParOf" srcId="{4E6DF9DC-C1FC-4C26-BCBA-52413B389721}" destId="{3AA81E6D-4C01-4E1F-81A2-17CF9581618B}" srcOrd="5" destOrd="0" presId="urn:microsoft.com/office/officeart/2016/7/layout/VerticalHollowActionList"/>
    <dgm:cxn modelId="{3F2F2682-A1EA-4A9B-A6FB-7C6E6E81D5D7}" type="presParOf" srcId="{4E6DF9DC-C1FC-4C26-BCBA-52413B389721}" destId="{87881A57-4BBD-4ADE-ACAA-A976DE738BF5}" srcOrd="6" destOrd="0" presId="urn:microsoft.com/office/officeart/2016/7/layout/VerticalHollowActionList"/>
    <dgm:cxn modelId="{5E99BD2B-3BA3-494B-89E9-7C24F6C1E62F}" type="presParOf" srcId="{87881A57-4BBD-4ADE-ACAA-A976DE738BF5}" destId="{7E59D6BB-3C1C-41A5-9323-1DB2E6F1F49C}" srcOrd="0" destOrd="0" presId="urn:microsoft.com/office/officeart/2016/7/layout/VerticalHollowActionList"/>
    <dgm:cxn modelId="{4B879485-71F3-49CD-B205-D587680B1FB4}" type="presParOf" srcId="{87881A57-4BBD-4ADE-ACAA-A976DE738BF5}" destId="{4761BBE8-43A9-4D51-9B4B-C64B592041AD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B1965B-70B1-4FDA-A610-0FE1E09F1F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106F754-F67E-42F3-9612-E1C357B3333C}">
      <dgm:prSet/>
      <dgm:spPr/>
      <dgm:t>
        <a:bodyPr/>
        <a:lstStyle/>
        <a:p>
          <a:r>
            <a:rPr lang="en-US" b="1" dirty="0"/>
            <a:t>Description:</a:t>
          </a:r>
          <a:r>
            <a:rPr lang="en-US" dirty="0"/>
            <a:t> - Many employees have limited English language skills - Instructions given verbally and in written English only - Over-reliance on shouting and signs</a:t>
          </a:r>
        </a:p>
      </dgm:t>
    </dgm:pt>
    <dgm:pt modelId="{FF63DA60-A7D8-4C13-AC40-F8386E36DA29}" type="parTrans" cxnId="{3D715995-F563-469C-82F4-C625B2F39E52}">
      <dgm:prSet/>
      <dgm:spPr/>
      <dgm:t>
        <a:bodyPr/>
        <a:lstStyle/>
        <a:p>
          <a:endParaRPr lang="en-US"/>
        </a:p>
      </dgm:t>
    </dgm:pt>
    <dgm:pt modelId="{3824C22E-10A2-4AC5-BE57-FB52B6A2901C}" type="sibTrans" cxnId="{3D715995-F563-469C-82F4-C625B2F39E52}">
      <dgm:prSet/>
      <dgm:spPr/>
      <dgm:t>
        <a:bodyPr/>
        <a:lstStyle/>
        <a:p>
          <a:endParaRPr lang="en-US"/>
        </a:p>
      </dgm:t>
    </dgm:pt>
    <dgm:pt modelId="{A20BC62A-2593-44A2-AA6A-81A296602A35}">
      <dgm:prSet/>
      <dgm:spPr/>
      <dgm:t>
        <a:bodyPr/>
        <a:lstStyle/>
        <a:p>
          <a:r>
            <a:rPr lang="en-US" b="1" dirty="0"/>
            <a:t>Relevant Theory:</a:t>
          </a:r>
          <a:r>
            <a:rPr lang="en-US" dirty="0"/>
            <a:t> Berlo’s SMCR Model - Lack of shared language reduces communication effectiveness</a:t>
          </a:r>
        </a:p>
      </dgm:t>
    </dgm:pt>
    <dgm:pt modelId="{543DAED8-F600-4AAD-90C8-F80148891016}" type="parTrans" cxnId="{F340ADF0-1AF0-4BA2-A38E-1835F4D2A652}">
      <dgm:prSet/>
      <dgm:spPr/>
      <dgm:t>
        <a:bodyPr/>
        <a:lstStyle/>
        <a:p>
          <a:endParaRPr lang="en-US"/>
        </a:p>
      </dgm:t>
    </dgm:pt>
    <dgm:pt modelId="{9FD40370-1050-4994-8381-CEB6CA11917F}" type="sibTrans" cxnId="{F340ADF0-1AF0-4BA2-A38E-1835F4D2A652}">
      <dgm:prSet/>
      <dgm:spPr/>
      <dgm:t>
        <a:bodyPr/>
        <a:lstStyle/>
        <a:p>
          <a:endParaRPr lang="en-US"/>
        </a:p>
      </dgm:t>
    </dgm:pt>
    <dgm:pt modelId="{3D829CF3-70FC-420F-831A-741FF9BB254B}">
      <dgm:prSet/>
      <dgm:spPr/>
      <dgm:t>
        <a:bodyPr/>
        <a:lstStyle/>
        <a:p>
          <a:r>
            <a:rPr lang="en-US" b="1" dirty="0"/>
            <a:t>Impact:</a:t>
          </a:r>
          <a:r>
            <a:rPr lang="en-US" dirty="0"/>
            <a:t> - Misunderstanding hygiene rules - Cross-contamination of food</a:t>
          </a:r>
        </a:p>
      </dgm:t>
    </dgm:pt>
    <dgm:pt modelId="{75337EBA-6819-43AF-BD20-4E9244943E74}" type="parTrans" cxnId="{AC87FFF4-55D2-47A0-BBC7-EB1C0BD05899}">
      <dgm:prSet/>
      <dgm:spPr/>
      <dgm:t>
        <a:bodyPr/>
        <a:lstStyle/>
        <a:p>
          <a:endParaRPr lang="en-US"/>
        </a:p>
      </dgm:t>
    </dgm:pt>
    <dgm:pt modelId="{099FAB05-B3E0-4C3E-B69B-2A8139E1F506}" type="sibTrans" cxnId="{AC87FFF4-55D2-47A0-BBC7-EB1C0BD05899}">
      <dgm:prSet/>
      <dgm:spPr/>
      <dgm:t>
        <a:bodyPr/>
        <a:lstStyle/>
        <a:p>
          <a:endParaRPr lang="en-US"/>
        </a:p>
      </dgm:t>
    </dgm:pt>
    <dgm:pt modelId="{DD8B74DA-89DB-4419-A8E1-6F709B6A8795}" type="pres">
      <dgm:prSet presAssocID="{66B1965B-70B1-4FDA-A610-0FE1E09F1FB9}" presName="root" presStyleCnt="0">
        <dgm:presLayoutVars>
          <dgm:dir/>
          <dgm:resizeHandles val="exact"/>
        </dgm:presLayoutVars>
      </dgm:prSet>
      <dgm:spPr/>
    </dgm:pt>
    <dgm:pt modelId="{F1F04B79-F483-4457-BC7B-951EA181B7FB}" type="pres">
      <dgm:prSet presAssocID="{0106F754-F67E-42F3-9612-E1C357B3333C}" presName="compNode" presStyleCnt="0"/>
      <dgm:spPr/>
    </dgm:pt>
    <dgm:pt modelId="{B525DA44-1609-4B26-889D-01E5CA7DF01C}" type="pres">
      <dgm:prSet presAssocID="{0106F754-F67E-42F3-9612-E1C357B3333C}" presName="bgRect" presStyleLbl="bgShp" presStyleIdx="0" presStyleCnt="3"/>
      <dgm:spPr/>
    </dgm:pt>
    <dgm:pt modelId="{B930E594-4203-464F-96A4-D5C4ED6F5B56}" type="pres">
      <dgm:prSet presAssocID="{0106F754-F67E-42F3-9612-E1C357B333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7E5E7BC0-485D-440B-A7A2-63C226AF22FA}" type="pres">
      <dgm:prSet presAssocID="{0106F754-F67E-42F3-9612-E1C357B3333C}" presName="spaceRect" presStyleCnt="0"/>
      <dgm:spPr/>
    </dgm:pt>
    <dgm:pt modelId="{C6B87946-BE16-4C9A-A9AC-F8616CC17DFC}" type="pres">
      <dgm:prSet presAssocID="{0106F754-F67E-42F3-9612-E1C357B3333C}" presName="parTx" presStyleLbl="revTx" presStyleIdx="0" presStyleCnt="3">
        <dgm:presLayoutVars>
          <dgm:chMax val="0"/>
          <dgm:chPref val="0"/>
        </dgm:presLayoutVars>
      </dgm:prSet>
      <dgm:spPr/>
    </dgm:pt>
    <dgm:pt modelId="{A3FB6D6E-D7FF-42D8-B11C-475E3220BA05}" type="pres">
      <dgm:prSet presAssocID="{3824C22E-10A2-4AC5-BE57-FB52B6A2901C}" presName="sibTrans" presStyleCnt="0"/>
      <dgm:spPr/>
    </dgm:pt>
    <dgm:pt modelId="{4D083E35-8020-4D66-94E5-A7F30FC141B9}" type="pres">
      <dgm:prSet presAssocID="{A20BC62A-2593-44A2-AA6A-81A296602A35}" presName="compNode" presStyleCnt="0"/>
      <dgm:spPr/>
    </dgm:pt>
    <dgm:pt modelId="{8C385FE1-CF8B-4020-BBBD-51EE7CE0D749}" type="pres">
      <dgm:prSet presAssocID="{A20BC62A-2593-44A2-AA6A-81A296602A35}" presName="bgRect" presStyleLbl="bgShp" presStyleIdx="1" presStyleCnt="3"/>
      <dgm:spPr/>
    </dgm:pt>
    <dgm:pt modelId="{1E4B26D1-F32C-43C2-8695-1442374898A6}" type="pres">
      <dgm:prSet presAssocID="{A20BC62A-2593-44A2-AA6A-81A296602A3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BF806F3-33CE-48CC-841E-C9AF33DB5094}" type="pres">
      <dgm:prSet presAssocID="{A20BC62A-2593-44A2-AA6A-81A296602A35}" presName="spaceRect" presStyleCnt="0"/>
      <dgm:spPr/>
    </dgm:pt>
    <dgm:pt modelId="{455462A1-BD59-4B0A-BDCE-03249D5B00B3}" type="pres">
      <dgm:prSet presAssocID="{A20BC62A-2593-44A2-AA6A-81A296602A35}" presName="parTx" presStyleLbl="revTx" presStyleIdx="1" presStyleCnt="3">
        <dgm:presLayoutVars>
          <dgm:chMax val="0"/>
          <dgm:chPref val="0"/>
        </dgm:presLayoutVars>
      </dgm:prSet>
      <dgm:spPr/>
    </dgm:pt>
    <dgm:pt modelId="{8E4D577F-D261-48DA-9F34-7474BD034AC8}" type="pres">
      <dgm:prSet presAssocID="{9FD40370-1050-4994-8381-CEB6CA11917F}" presName="sibTrans" presStyleCnt="0"/>
      <dgm:spPr/>
    </dgm:pt>
    <dgm:pt modelId="{6BDB41F0-AB95-4038-A3F4-17D88FD4447E}" type="pres">
      <dgm:prSet presAssocID="{3D829CF3-70FC-420F-831A-741FF9BB254B}" presName="compNode" presStyleCnt="0"/>
      <dgm:spPr/>
    </dgm:pt>
    <dgm:pt modelId="{8B197311-BDD5-49F5-9182-072B60CECD45}" type="pres">
      <dgm:prSet presAssocID="{3D829CF3-70FC-420F-831A-741FF9BB254B}" presName="bgRect" presStyleLbl="bgShp" presStyleIdx="2" presStyleCnt="3"/>
      <dgm:spPr/>
    </dgm:pt>
    <dgm:pt modelId="{978C1E32-876E-474A-9A27-B5B25AD2D53B}" type="pres">
      <dgm:prSet presAssocID="{3D829CF3-70FC-420F-831A-741FF9BB25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AE613800-9399-4768-B22D-794FB5A8BBAC}" type="pres">
      <dgm:prSet presAssocID="{3D829CF3-70FC-420F-831A-741FF9BB254B}" presName="spaceRect" presStyleCnt="0"/>
      <dgm:spPr/>
    </dgm:pt>
    <dgm:pt modelId="{5367F5BB-B2BD-4FB4-BD4F-98DB9A4AA6C2}" type="pres">
      <dgm:prSet presAssocID="{3D829CF3-70FC-420F-831A-741FF9BB254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1B5B030-77E5-4069-9B67-964C4FA43454}" type="presOf" srcId="{66B1965B-70B1-4FDA-A610-0FE1E09F1FB9}" destId="{DD8B74DA-89DB-4419-A8E1-6F709B6A8795}" srcOrd="0" destOrd="0" presId="urn:microsoft.com/office/officeart/2018/2/layout/IconVerticalSolidList"/>
    <dgm:cxn modelId="{CCA50F45-6383-4552-8908-DC0F13F793B4}" type="presOf" srcId="{0106F754-F67E-42F3-9612-E1C357B3333C}" destId="{C6B87946-BE16-4C9A-A9AC-F8616CC17DFC}" srcOrd="0" destOrd="0" presId="urn:microsoft.com/office/officeart/2018/2/layout/IconVerticalSolidList"/>
    <dgm:cxn modelId="{3D715995-F563-469C-82F4-C625B2F39E52}" srcId="{66B1965B-70B1-4FDA-A610-0FE1E09F1FB9}" destId="{0106F754-F67E-42F3-9612-E1C357B3333C}" srcOrd="0" destOrd="0" parTransId="{FF63DA60-A7D8-4C13-AC40-F8386E36DA29}" sibTransId="{3824C22E-10A2-4AC5-BE57-FB52B6A2901C}"/>
    <dgm:cxn modelId="{0519A09A-84E6-4C11-937E-F416AEA177B1}" type="presOf" srcId="{3D829CF3-70FC-420F-831A-741FF9BB254B}" destId="{5367F5BB-B2BD-4FB4-BD4F-98DB9A4AA6C2}" srcOrd="0" destOrd="0" presId="urn:microsoft.com/office/officeart/2018/2/layout/IconVerticalSolidList"/>
    <dgm:cxn modelId="{7991C2CD-F429-4414-80DF-2FA513DD2F3F}" type="presOf" srcId="{A20BC62A-2593-44A2-AA6A-81A296602A35}" destId="{455462A1-BD59-4B0A-BDCE-03249D5B00B3}" srcOrd="0" destOrd="0" presId="urn:microsoft.com/office/officeart/2018/2/layout/IconVerticalSolidList"/>
    <dgm:cxn modelId="{F340ADF0-1AF0-4BA2-A38E-1835F4D2A652}" srcId="{66B1965B-70B1-4FDA-A610-0FE1E09F1FB9}" destId="{A20BC62A-2593-44A2-AA6A-81A296602A35}" srcOrd="1" destOrd="0" parTransId="{543DAED8-F600-4AAD-90C8-F80148891016}" sibTransId="{9FD40370-1050-4994-8381-CEB6CA11917F}"/>
    <dgm:cxn modelId="{AC87FFF4-55D2-47A0-BBC7-EB1C0BD05899}" srcId="{66B1965B-70B1-4FDA-A610-0FE1E09F1FB9}" destId="{3D829CF3-70FC-420F-831A-741FF9BB254B}" srcOrd="2" destOrd="0" parTransId="{75337EBA-6819-43AF-BD20-4E9244943E74}" sibTransId="{099FAB05-B3E0-4C3E-B69B-2A8139E1F506}"/>
    <dgm:cxn modelId="{3F09AAAD-7966-4983-9B41-0E8A95232607}" type="presParOf" srcId="{DD8B74DA-89DB-4419-A8E1-6F709B6A8795}" destId="{F1F04B79-F483-4457-BC7B-951EA181B7FB}" srcOrd="0" destOrd="0" presId="urn:microsoft.com/office/officeart/2018/2/layout/IconVerticalSolidList"/>
    <dgm:cxn modelId="{FB81A6F3-0A6E-4D43-A83E-459B15EDA60F}" type="presParOf" srcId="{F1F04B79-F483-4457-BC7B-951EA181B7FB}" destId="{B525DA44-1609-4B26-889D-01E5CA7DF01C}" srcOrd="0" destOrd="0" presId="urn:microsoft.com/office/officeart/2018/2/layout/IconVerticalSolidList"/>
    <dgm:cxn modelId="{87728A6E-25AD-4616-9A99-D16D91B6A533}" type="presParOf" srcId="{F1F04B79-F483-4457-BC7B-951EA181B7FB}" destId="{B930E594-4203-464F-96A4-D5C4ED6F5B56}" srcOrd="1" destOrd="0" presId="urn:microsoft.com/office/officeart/2018/2/layout/IconVerticalSolidList"/>
    <dgm:cxn modelId="{02237942-6251-4617-B29B-583D4EAE9ECF}" type="presParOf" srcId="{F1F04B79-F483-4457-BC7B-951EA181B7FB}" destId="{7E5E7BC0-485D-440B-A7A2-63C226AF22FA}" srcOrd="2" destOrd="0" presId="urn:microsoft.com/office/officeart/2018/2/layout/IconVerticalSolidList"/>
    <dgm:cxn modelId="{579CC6E1-9AED-44E6-88D6-CE5F773B9F30}" type="presParOf" srcId="{F1F04B79-F483-4457-BC7B-951EA181B7FB}" destId="{C6B87946-BE16-4C9A-A9AC-F8616CC17DFC}" srcOrd="3" destOrd="0" presId="urn:microsoft.com/office/officeart/2018/2/layout/IconVerticalSolidList"/>
    <dgm:cxn modelId="{4FE15821-19D6-4419-8BD9-EB83EE81E06D}" type="presParOf" srcId="{DD8B74DA-89DB-4419-A8E1-6F709B6A8795}" destId="{A3FB6D6E-D7FF-42D8-B11C-475E3220BA05}" srcOrd="1" destOrd="0" presId="urn:microsoft.com/office/officeart/2018/2/layout/IconVerticalSolidList"/>
    <dgm:cxn modelId="{9C4B5DE6-8026-4C65-9841-0399025A663E}" type="presParOf" srcId="{DD8B74DA-89DB-4419-A8E1-6F709B6A8795}" destId="{4D083E35-8020-4D66-94E5-A7F30FC141B9}" srcOrd="2" destOrd="0" presId="urn:microsoft.com/office/officeart/2018/2/layout/IconVerticalSolidList"/>
    <dgm:cxn modelId="{9F5CB699-3AE3-4E54-887F-4538A289B829}" type="presParOf" srcId="{4D083E35-8020-4D66-94E5-A7F30FC141B9}" destId="{8C385FE1-CF8B-4020-BBBD-51EE7CE0D749}" srcOrd="0" destOrd="0" presId="urn:microsoft.com/office/officeart/2018/2/layout/IconVerticalSolidList"/>
    <dgm:cxn modelId="{674EFBFD-4081-43C2-85B3-F026C0E82232}" type="presParOf" srcId="{4D083E35-8020-4D66-94E5-A7F30FC141B9}" destId="{1E4B26D1-F32C-43C2-8695-1442374898A6}" srcOrd="1" destOrd="0" presId="urn:microsoft.com/office/officeart/2018/2/layout/IconVerticalSolidList"/>
    <dgm:cxn modelId="{5E34CAF3-7517-4D3E-BA35-075738A6FDC9}" type="presParOf" srcId="{4D083E35-8020-4D66-94E5-A7F30FC141B9}" destId="{2BF806F3-33CE-48CC-841E-C9AF33DB5094}" srcOrd="2" destOrd="0" presId="urn:microsoft.com/office/officeart/2018/2/layout/IconVerticalSolidList"/>
    <dgm:cxn modelId="{818F5B8D-1316-42E5-8F10-27B985E7D3C3}" type="presParOf" srcId="{4D083E35-8020-4D66-94E5-A7F30FC141B9}" destId="{455462A1-BD59-4B0A-BDCE-03249D5B00B3}" srcOrd="3" destOrd="0" presId="urn:microsoft.com/office/officeart/2018/2/layout/IconVerticalSolidList"/>
    <dgm:cxn modelId="{B8261854-DA8A-40B0-855D-923D663819B8}" type="presParOf" srcId="{DD8B74DA-89DB-4419-A8E1-6F709B6A8795}" destId="{8E4D577F-D261-48DA-9F34-7474BD034AC8}" srcOrd="3" destOrd="0" presId="urn:microsoft.com/office/officeart/2018/2/layout/IconVerticalSolidList"/>
    <dgm:cxn modelId="{C680CA99-DFB3-4860-8F29-CBE80E20F925}" type="presParOf" srcId="{DD8B74DA-89DB-4419-A8E1-6F709B6A8795}" destId="{6BDB41F0-AB95-4038-A3F4-17D88FD4447E}" srcOrd="4" destOrd="0" presId="urn:microsoft.com/office/officeart/2018/2/layout/IconVerticalSolidList"/>
    <dgm:cxn modelId="{E362BD2F-EDB0-4E18-9FDE-1F9AB1798364}" type="presParOf" srcId="{6BDB41F0-AB95-4038-A3F4-17D88FD4447E}" destId="{8B197311-BDD5-49F5-9182-072B60CECD45}" srcOrd="0" destOrd="0" presId="urn:microsoft.com/office/officeart/2018/2/layout/IconVerticalSolidList"/>
    <dgm:cxn modelId="{154D496A-A343-46EE-B5EB-487D957E7A45}" type="presParOf" srcId="{6BDB41F0-AB95-4038-A3F4-17D88FD4447E}" destId="{978C1E32-876E-474A-9A27-B5B25AD2D53B}" srcOrd="1" destOrd="0" presId="urn:microsoft.com/office/officeart/2018/2/layout/IconVerticalSolidList"/>
    <dgm:cxn modelId="{D137CF4C-3F9B-4159-B340-C9EB5EAC0B14}" type="presParOf" srcId="{6BDB41F0-AB95-4038-A3F4-17D88FD4447E}" destId="{AE613800-9399-4768-B22D-794FB5A8BBAC}" srcOrd="2" destOrd="0" presId="urn:microsoft.com/office/officeart/2018/2/layout/IconVerticalSolidList"/>
    <dgm:cxn modelId="{04F852E8-3D4D-48C9-9F98-62BF9D69AEB5}" type="presParOf" srcId="{6BDB41F0-AB95-4038-A3F4-17D88FD4447E}" destId="{5367F5BB-B2BD-4FB4-BD4F-98DB9A4AA6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713E82-F3DB-4F92-9012-A90E02D357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B879DC5-9E91-4897-8EA6-3228B6EA9E23}">
      <dgm:prSet/>
      <dgm:spPr/>
      <dgm:t>
        <a:bodyPr/>
        <a:lstStyle/>
        <a:p>
          <a:r>
            <a:rPr lang="en-US" dirty="0"/>
            <a:t>Multilingual signage</a:t>
          </a:r>
        </a:p>
      </dgm:t>
    </dgm:pt>
    <dgm:pt modelId="{F0BC0F54-153C-4231-AF12-D16E40DD33A1}" type="parTrans" cxnId="{9747530C-9BA6-404C-997B-7C0B68B5C24B}">
      <dgm:prSet/>
      <dgm:spPr/>
      <dgm:t>
        <a:bodyPr/>
        <a:lstStyle/>
        <a:p>
          <a:endParaRPr lang="en-US"/>
        </a:p>
      </dgm:t>
    </dgm:pt>
    <dgm:pt modelId="{BD6CFC76-7251-4F27-87D0-508A20DC52D1}" type="sibTrans" cxnId="{9747530C-9BA6-404C-997B-7C0B68B5C24B}">
      <dgm:prSet/>
      <dgm:spPr/>
      <dgm:t>
        <a:bodyPr/>
        <a:lstStyle/>
        <a:p>
          <a:endParaRPr lang="en-US"/>
        </a:p>
      </dgm:t>
    </dgm:pt>
    <dgm:pt modelId="{1A0135A2-C6B6-4263-9644-F9D36B61793D}">
      <dgm:prSet/>
      <dgm:spPr/>
      <dgm:t>
        <a:bodyPr/>
        <a:lstStyle/>
        <a:p>
          <a:r>
            <a:rPr lang="en-US" dirty="0"/>
            <a:t>Use of pictures and demonstrations</a:t>
          </a:r>
        </a:p>
      </dgm:t>
    </dgm:pt>
    <dgm:pt modelId="{E5DA05BC-28E0-4526-8845-3BCA7B4DD909}" type="parTrans" cxnId="{84B1A2AE-3140-4A36-8A7F-313856F501F0}">
      <dgm:prSet/>
      <dgm:spPr/>
      <dgm:t>
        <a:bodyPr/>
        <a:lstStyle/>
        <a:p>
          <a:endParaRPr lang="en-US"/>
        </a:p>
      </dgm:t>
    </dgm:pt>
    <dgm:pt modelId="{4BDEE762-F4C2-4199-B03F-290B17CDCFAF}" type="sibTrans" cxnId="{84B1A2AE-3140-4A36-8A7F-313856F501F0}">
      <dgm:prSet/>
      <dgm:spPr/>
      <dgm:t>
        <a:bodyPr/>
        <a:lstStyle/>
        <a:p>
          <a:endParaRPr lang="en-US"/>
        </a:p>
      </dgm:t>
    </dgm:pt>
    <dgm:pt modelId="{855FBB21-A41A-40EE-AAB8-1368CA429C46}">
      <dgm:prSet/>
      <dgm:spPr/>
      <dgm:t>
        <a:bodyPr/>
        <a:lstStyle/>
        <a:p>
          <a:r>
            <a:rPr lang="en-US" dirty="0"/>
            <a:t>Bilingual supervisors or team leaders</a:t>
          </a:r>
        </a:p>
      </dgm:t>
    </dgm:pt>
    <dgm:pt modelId="{CA6E78A7-6CE1-4261-AF60-80FE3833FF9C}" type="parTrans" cxnId="{87621700-6B51-4872-A780-68C51E504671}">
      <dgm:prSet/>
      <dgm:spPr/>
      <dgm:t>
        <a:bodyPr/>
        <a:lstStyle/>
        <a:p>
          <a:endParaRPr lang="en-US"/>
        </a:p>
      </dgm:t>
    </dgm:pt>
    <dgm:pt modelId="{FEBEDDEB-BEC5-416A-94B0-C14651FB7444}" type="sibTrans" cxnId="{87621700-6B51-4872-A780-68C51E504671}">
      <dgm:prSet/>
      <dgm:spPr/>
      <dgm:t>
        <a:bodyPr/>
        <a:lstStyle/>
        <a:p>
          <a:endParaRPr lang="en-US"/>
        </a:p>
      </dgm:t>
    </dgm:pt>
    <dgm:pt modelId="{073BEB45-2819-4CEF-807D-EBEF3C3243B5}">
      <dgm:prSet/>
      <dgm:spPr/>
      <dgm:t>
        <a:bodyPr/>
        <a:lstStyle/>
        <a:p>
          <a:r>
            <a:rPr lang="en-US" dirty="0"/>
            <a:t>Formal induction and training </a:t>
          </a:r>
          <a:r>
            <a:rPr lang="en-US" dirty="0" err="1"/>
            <a:t>programmes</a:t>
          </a:r>
          <a:endParaRPr lang="en-US" dirty="0"/>
        </a:p>
      </dgm:t>
    </dgm:pt>
    <dgm:pt modelId="{4F2A6BA6-3753-4C95-9509-51DDF4DB9859}" type="parTrans" cxnId="{692603B0-15C9-45DB-9295-8E0664A3ECE7}">
      <dgm:prSet/>
      <dgm:spPr/>
      <dgm:t>
        <a:bodyPr/>
        <a:lstStyle/>
        <a:p>
          <a:endParaRPr lang="en-US"/>
        </a:p>
      </dgm:t>
    </dgm:pt>
    <dgm:pt modelId="{41FC7F31-AFD3-4911-BE16-92F31984F4B3}" type="sibTrans" cxnId="{692603B0-15C9-45DB-9295-8E0664A3ECE7}">
      <dgm:prSet/>
      <dgm:spPr/>
      <dgm:t>
        <a:bodyPr/>
        <a:lstStyle/>
        <a:p>
          <a:endParaRPr lang="en-US"/>
        </a:p>
      </dgm:t>
    </dgm:pt>
    <dgm:pt modelId="{CD1A3B4B-7DB7-4878-B2FB-68A6BB586A73}" type="pres">
      <dgm:prSet presAssocID="{E7713E82-F3DB-4F92-9012-A90E02D35704}" presName="root" presStyleCnt="0">
        <dgm:presLayoutVars>
          <dgm:dir/>
          <dgm:resizeHandles val="exact"/>
        </dgm:presLayoutVars>
      </dgm:prSet>
      <dgm:spPr/>
    </dgm:pt>
    <dgm:pt modelId="{1D951F29-4296-41F6-A8C9-A5BBFA20CBAC}" type="pres">
      <dgm:prSet presAssocID="{0B879DC5-9E91-4897-8EA6-3228B6EA9E23}" presName="compNode" presStyleCnt="0"/>
      <dgm:spPr/>
    </dgm:pt>
    <dgm:pt modelId="{387F7992-5AF9-4BD8-A31F-95C8593364F7}" type="pres">
      <dgm:prSet presAssocID="{0B879DC5-9E91-4897-8EA6-3228B6EA9E23}" presName="bgRect" presStyleLbl="bgShp" presStyleIdx="0" presStyleCnt="4"/>
      <dgm:spPr/>
    </dgm:pt>
    <dgm:pt modelId="{EA4E7FBF-FA48-4494-BF1C-644DA511C5A0}" type="pres">
      <dgm:prSet presAssocID="{0B879DC5-9E91-4897-8EA6-3228B6EA9E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550BAC1-5539-4C52-AACA-DF999916AB09}" type="pres">
      <dgm:prSet presAssocID="{0B879DC5-9E91-4897-8EA6-3228B6EA9E23}" presName="spaceRect" presStyleCnt="0"/>
      <dgm:spPr/>
    </dgm:pt>
    <dgm:pt modelId="{029A9B1B-DC44-46C9-B59F-7105B8F1AE95}" type="pres">
      <dgm:prSet presAssocID="{0B879DC5-9E91-4897-8EA6-3228B6EA9E23}" presName="parTx" presStyleLbl="revTx" presStyleIdx="0" presStyleCnt="4">
        <dgm:presLayoutVars>
          <dgm:chMax val="0"/>
          <dgm:chPref val="0"/>
        </dgm:presLayoutVars>
      </dgm:prSet>
      <dgm:spPr/>
    </dgm:pt>
    <dgm:pt modelId="{352A3C22-1024-405F-BE08-3E2C5C94BB14}" type="pres">
      <dgm:prSet presAssocID="{BD6CFC76-7251-4F27-87D0-508A20DC52D1}" presName="sibTrans" presStyleCnt="0"/>
      <dgm:spPr/>
    </dgm:pt>
    <dgm:pt modelId="{E4D62C52-681B-47C1-A867-C1627B47C375}" type="pres">
      <dgm:prSet presAssocID="{1A0135A2-C6B6-4263-9644-F9D36B61793D}" presName="compNode" presStyleCnt="0"/>
      <dgm:spPr/>
    </dgm:pt>
    <dgm:pt modelId="{227CDBCB-22F8-4D5E-AA66-DCEB483F6F82}" type="pres">
      <dgm:prSet presAssocID="{1A0135A2-C6B6-4263-9644-F9D36B61793D}" presName="bgRect" presStyleLbl="bgShp" presStyleIdx="1" presStyleCnt="4"/>
      <dgm:spPr/>
    </dgm:pt>
    <dgm:pt modelId="{B7B71EE0-27FC-49C1-871D-191536DBEFA6}" type="pres">
      <dgm:prSet presAssocID="{1A0135A2-C6B6-4263-9644-F9D36B6179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8CAD2D34-9D00-419F-8ED5-4010325547D9}" type="pres">
      <dgm:prSet presAssocID="{1A0135A2-C6B6-4263-9644-F9D36B61793D}" presName="spaceRect" presStyleCnt="0"/>
      <dgm:spPr/>
    </dgm:pt>
    <dgm:pt modelId="{DABEDEA8-9B5E-420E-AC3E-55BBA02DB165}" type="pres">
      <dgm:prSet presAssocID="{1A0135A2-C6B6-4263-9644-F9D36B61793D}" presName="parTx" presStyleLbl="revTx" presStyleIdx="1" presStyleCnt="4">
        <dgm:presLayoutVars>
          <dgm:chMax val="0"/>
          <dgm:chPref val="0"/>
        </dgm:presLayoutVars>
      </dgm:prSet>
      <dgm:spPr/>
    </dgm:pt>
    <dgm:pt modelId="{A563968E-689A-44F6-A01D-92202AF29B13}" type="pres">
      <dgm:prSet presAssocID="{4BDEE762-F4C2-4199-B03F-290B17CDCFAF}" presName="sibTrans" presStyleCnt="0"/>
      <dgm:spPr/>
    </dgm:pt>
    <dgm:pt modelId="{EAC8D24C-F624-459C-8ADC-B7AF83EEE671}" type="pres">
      <dgm:prSet presAssocID="{855FBB21-A41A-40EE-AAB8-1368CA429C46}" presName="compNode" presStyleCnt="0"/>
      <dgm:spPr/>
    </dgm:pt>
    <dgm:pt modelId="{72C0AE14-08AD-4132-A4B4-35728C8BC041}" type="pres">
      <dgm:prSet presAssocID="{855FBB21-A41A-40EE-AAB8-1368CA429C46}" presName="bgRect" presStyleLbl="bgShp" presStyleIdx="2" presStyleCnt="4"/>
      <dgm:spPr/>
    </dgm:pt>
    <dgm:pt modelId="{A4F0C148-9DD0-4EA1-8E2A-2640C74D8DAD}" type="pres">
      <dgm:prSet presAssocID="{855FBB21-A41A-40EE-AAB8-1368CA429C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83C2456-78DD-4A6D-B23C-71C799EC18F3}" type="pres">
      <dgm:prSet presAssocID="{855FBB21-A41A-40EE-AAB8-1368CA429C46}" presName="spaceRect" presStyleCnt="0"/>
      <dgm:spPr/>
    </dgm:pt>
    <dgm:pt modelId="{09E75AC5-08F0-477B-A7F1-3D7FB256DC51}" type="pres">
      <dgm:prSet presAssocID="{855FBB21-A41A-40EE-AAB8-1368CA429C46}" presName="parTx" presStyleLbl="revTx" presStyleIdx="2" presStyleCnt="4">
        <dgm:presLayoutVars>
          <dgm:chMax val="0"/>
          <dgm:chPref val="0"/>
        </dgm:presLayoutVars>
      </dgm:prSet>
      <dgm:spPr/>
    </dgm:pt>
    <dgm:pt modelId="{58F55DF4-3BDA-4458-BB2F-B3DA06468565}" type="pres">
      <dgm:prSet presAssocID="{FEBEDDEB-BEC5-416A-94B0-C14651FB7444}" presName="sibTrans" presStyleCnt="0"/>
      <dgm:spPr/>
    </dgm:pt>
    <dgm:pt modelId="{3A6E2765-C5FA-4CC4-B90A-1C1642B6FBFA}" type="pres">
      <dgm:prSet presAssocID="{073BEB45-2819-4CEF-807D-EBEF3C3243B5}" presName="compNode" presStyleCnt="0"/>
      <dgm:spPr/>
    </dgm:pt>
    <dgm:pt modelId="{BDEED188-CFF5-4A96-8F4D-8D5E252B05F5}" type="pres">
      <dgm:prSet presAssocID="{073BEB45-2819-4CEF-807D-EBEF3C3243B5}" presName="bgRect" presStyleLbl="bgShp" presStyleIdx="3" presStyleCnt="4"/>
      <dgm:spPr/>
    </dgm:pt>
    <dgm:pt modelId="{4FAC2395-3F53-4A26-BFB6-1493D628C016}" type="pres">
      <dgm:prSet presAssocID="{073BEB45-2819-4CEF-807D-EBEF3C3243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875034E-E3E1-4C31-97C0-8F360181398E}" type="pres">
      <dgm:prSet presAssocID="{073BEB45-2819-4CEF-807D-EBEF3C3243B5}" presName="spaceRect" presStyleCnt="0"/>
      <dgm:spPr/>
    </dgm:pt>
    <dgm:pt modelId="{9306063D-5BA9-4236-A6FB-9AC8C5CFBA67}" type="pres">
      <dgm:prSet presAssocID="{073BEB45-2819-4CEF-807D-EBEF3C3243B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7621700-6B51-4872-A780-68C51E504671}" srcId="{E7713E82-F3DB-4F92-9012-A90E02D35704}" destId="{855FBB21-A41A-40EE-AAB8-1368CA429C46}" srcOrd="2" destOrd="0" parTransId="{CA6E78A7-6CE1-4261-AF60-80FE3833FF9C}" sibTransId="{FEBEDDEB-BEC5-416A-94B0-C14651FB7444}"/>
    <dgm:cxn modelId="{9747530C-9BA6-404C-997B-7C0B68B5C24B}" srcId="{E7713E82-F3DB-4F92-9012-A90E02D35704}" destId="{0B879DC5-9E91-4897-8EA6-3228B6EA9E23}" srcOrd="0" destOrd="0" parTransId="{F0BC0F54-153C-4231-AF12-D16E40DD33A1}" sibTransId="{BD6CFC76-7251-4F27-87D0-508A20DC52D1}"/>
    <dgm:cxn modelId="{FF8E590F-2A12-4EB9-BF7B-D982D85D00E1}" type="presOf" srcId="{1A0135A2-C6B6-4263-9644-F9D36B61793D}" destId="{DABEDEA8-9B5E-420E-AC3E-55BBA02DB165}" srcOrd="0" destOrd="0" presId="urn:microsoft.com/office/officeart/2018/2/layout/IconVerticalSolidList"/>
    <dgm:cxn modelId="{E3DF9F3E-1BFD-42F8-9B45-5A997120DADB}" type="presOf" srcId="{0B879DC5-9E91-4897-8EA6-3228B6EA9E23}" destId="{029A9B1B-DC44-46C9-B59F-7105B8F1AE95}" srcOrd="0" destOrd="0" presId="urn:microsoft.com/office/officeart/2018/2/layout/IconVerticalSolidList"/>
    <dgm:cxn modelId="{8E956761-2BC2-42A8-9D70-19B5D0E1D128}" type="presOf" srcId="{855FBB21-A41A-40EE-AAB8-1368CA429C46}" destId="{09E75AC5-08F0-477B-A7F1-3D7FB256DC51}" srcOrd="0" destOrd="0" presId="urn:microsoft.com/office/officeart/2018/2/layout/IconVerticalSolidList"/>
    <dgm:cxn modelId="{84B1A2AE-3140-4A36-8A7F-313856F501F0}" srcId="{E7713E82-F3DB-4F92-9012-A90E02D35704}" destId="{1A0135A2-C6B6-4263-9644-F9D36B61793D}" srcOrd="1" destOrd="0" parTransId="{E5DA05BC-28E0-4526-8845-3BCA7B4DD909}" sibTransId="{4BDEE762-F4C2-4199-B03F-290B17CDCFAF}"/>
    <dgm:cxn modelId="{692603B0-15C9-45DB-9295-8E0664A3ECE7}" srcId="{E7713E82-F3DB-4F92-9012-A90E02D35704}" destId="{073BEB45-2819-4CEF-807D-EBEF3C3243B5}" srcOrd="3" destOrd="0" parTransId="{4F2A6BA6-3753-4C95-9509-51DDF4DB9859}" sibTransId="{41FC7F31-AFD3-4911-BE16-92F31984F4B3}"/>
    <dgm:cxn modelId="{AEA208D9-E5A3-41AF-8E7C-66EACF5792B7}" type="presOf" srcId="{073BEB45-2819-4CEF-807D-EBEF3C3243B5}" destId="{9306063D-5BA9-4236-A6FB-9AC8C5CFBA67}" srcOrd="0" destOrd="0" presId="urn:microsoft.com/office/officeart/2018/2/layout/IconVerticalSolidList"/>
    <dgm:cxn modelId="{DC93ACE7-0C30-4A1A-A6F8-E00883FE4D53}" type="presOf" srcId="{E7713E82-F3DB-4F92-9012-A90E02D35704}" destId="{CD1A3B4B-7DB7-4878-B2FB-68A6BB586A73}" srcOrd="0" destOrd="0" presId="urn:microsoft.com/office/officeart/2018/2/layout/IconVerticalSolidList"/>
    <dgm:cxn modelId="{202F6253-2CB2-4C6A-A5DD-BAD022656E23}" type="presParOf" srcId="{CD1A3B4B-7DB7-4878-B2FB-68A6BB586A73}" destId="{1D951F29-4296-41F6-A8C9-A5BBFA20CBAC}" srcOrd="0" destOrd="0" presId="urn:microsoft.com/office/officeart/2018/2/layout/IconVerticalSolidList"/>
    <dgm:cxn modelId="{55B5A2B3-24CB-4A76-A109-2120D3E3DCE2}" type="presParOf" srcId="{1D951F29-4296-41F6-A8C9-A5BBFA20CBAC}" destId="{387F7992-5AF9-4BD8-A31F-95C8593364F7}" srcOrd="0" destOrd="0" presId="urn:microsoft.com/office/officeart/2018/2/layout/IconVerticalSolidList"/>
    <dgm:cxn modelId="{A14D73D4-4BF7-4FD6-8D3E-5DD0AD09EA9E}" type="presParOf" srcId="{1D951F29-4296-41F6-A8C9-A5BBFA20CBAC}" destId="{EA4E7FBF-FA48-4494-BF1C-644DA511C5A0}" srcOrd="1" destOrd="0" presId="urn:microsoft.com/office/officeart/2018/2/layout/IconVerticalSolidList"/>
    <dgm:cxn modelId="{FA7A4B1C-6C2C-4315-9235-6DAAAD975878}" type="presParOf" srcId="{1D951F29-4296-41F6-A8C9-A5BBFA20CBAC}" destId="{8550BAC1-5539-4C52-AACA-DF999916AB09}" srcOrd="2" destOrd="0" presId="urn:microsoft.com/office/officeart/2018/2/layout/IconVerticalSolidList"/>
    <dgm:cxn modelId="{6F60C6D5-4BF8-4692-BB9B-1469F8479E6E}" type="presParOf" srcId="{1D951F29-4296-41F6-A8C9-A5BBFA20CBAC}" destId="{029A9B1B-DC44-46C9-B59F-7105B8F1AE95}" srcOrd="3" destOrd="0" presId="urn:microsoft.com/office/officeart/2018/2/layout/IconVerticalSolidList"/>
    <dgm:cxn modelId="{BC4C0D6F-BB56-4A34-A08E-B646A97DB7E7}" type="presParOf" srcId="{CD1A3B4B-7DB7-4878-B2FB-68A6BB586A73}" destId="{352A3C22-1024-405F-BE08-3E2C5C94BB14}" srcOrd="1" destOrd="0" presId="urn:microsoft.com/office/officeart/2018/2/layout/IconVerticalSolidList"/>
    <dgm:cxn modelId="{D6E5382A-BBEC-49E5-94D6-720E5F0EB3EC}" type="presParOf" srcId="{CD1A3B4B-7DB7-4878-B2FB-68A6BB586A73}" destId="{E4D62C52-681B-47C1-A867-C1627B47C375}" srcOrd="2" destOrd="0" presId="urn:microsoft.com/office/officeart/2018/2/layout/IconVerticalSolidList"/>
    <dgm:cxn modelId="{565DCAD9-2ED3-4B29-B0DA-9EA9AE1FDFE9}" type="presParOf" srcId="{E4D62C52-681B-47C1-A867-C1627B47C375}" destId="{227CDBCB-22F8-4D5E-AA66-DCEB483F6F82}" srcOrd="0" destOrd="0" presId="urn:microsoft.com/office/officeart/2018/2/layout/IconVerticalSolidList"/>
    <dgm:cxn modelId="{70B58A5B-9C0A-4B0F-8B2A-2545FE91878F}" type="presParOf" srcId="{E4D62C52-681B-47C1-A867-C1627B47C375}" destId="{B7B71EE0-27FC-49C1-871D-191536DBEFA6}" srcOrd="1" destOrd="0" presId="urn:microsoft.com/office/officeart/2018/2/layout/IconVerticalSolidList"/>
    <dgm:cxn modelId="{FE06792B-6261-44B9-8CA3-344E884FDF70}" type="presParOf" srcId="{E4D62C52-681B-47C1-A867-C1627B47C375}" destId="{8CAD2D34-9D00-419F-8ED5-4010325547D9}" srcOrd="2" destOrd="0" presId="urn:microsoft.com/office/officeart/2018/2/layout/IconVerticalSolidList"/>
    <dgm:cxn modelId="{F96CB8ED-CBFD-40BA-9D85-256E1C241E45}" type="presParOf" srcId="{E4D62C52-681B-47C1-A867-C1627B47C375}" destId="{DABEDEA8-9B5E-420E-AC3E-55BBA02DB165}" srcOrd="3" destOrd="0" presId="urn:microsoft.com/office/officeart/2018/2/layout/IconVerticalSolidList"/>
    <dgm:cxn modelId="{E9A778DD-33B8-4FAC-A089-A17A9AF66BE1}" type="presParOf" srcId="{CD1A3B4B-7DB7-4878-B2FB-68A6BB586A73}" destId="{A563968E-689A-44F6-A01D-92202AF29B13}" srcOrd="3" destOrd="0" presId="urn:microsoft.com/office/officeart/2018/2/layout/IconVerticalSolidList"/>
    <dgm:cxn modelId="{1BDA5622-946D-4D0F-B23A-BB0A9739819D}" type="presParOf" srcId="{CD1A3B4B-7DB7-4878-B2FB-68A6BB586A73}" destId="{EAC8D24C-F624-459C-8ADC-B7AF83EEE671}" srcOrd="4" destOrd="0" presId="urn:microsoft.com/office/officeart/2018/2/layout/IconVerticalSolidList"/>
    <dgm:cxn modelId="{56476711-B464-4899-AC3F-6D84BDE7CADD}" type="presParOf" srcId="{EAC8D24C-F624-459C-8ADC-B7AF83EEE671}" destId="{72C0AE14-08AD-4132-A4B4-35728C8BC041}" srcOrd="0" destOrd="0" presId="urn:microsoft.com/office/officeart/2018/2/layout/IconVerticalSolidList"/>
    <dgm:cxn modelId="{8A856F09-7CC1-4E16-9919-6F408210D05A}" type="presParOf" srcId="{EAC8D24C-F624-459C-8ADC-B7AF83EEE671}" destId="{A4F0C148-9DD0-4EA1-8E2A-2640C74D8DAD}" srcOrd="1" destOrd="0" presId="urn:microsoft.com/office/officeart/2018/2/layout/IconVerticalSolidList"/>
    <dgm:cxn modelId="{CAB11CC1-4B4C-4FAB-A82C-ECBE48211697}" type="presParOf" srcId="{EAC8D24C-F624-459C-8ADC-B7AF83EEE671}" destId="{F83C2456-78DD-4A6D-B23C-71C799EC18F3}" srcOrd="2" destOrd="0" presId="urn:microsoft.com/office/officeart/2018/2/layout/IconVerticalSolidList"/>
    <dgm:cxn modelId="{0DFE0FC9-DE3B-4480-B62B-15B38D6C044C}" type="presParOf" srcId="{EAC8D24C-F624-459C-8ADC-B7AF83EEE671}" destId="{09E75AC5-08F0-477B-A7F1-3D7FB256DC51}" srcOrd="3" destOrd="0" presId="urn:microsoft.com/office/officeart/2018/2/layout/IconVerticalSolidList"/>
    <dgm:cxn modelId="{559FC743-18BA-494B-AF74-3AE6FDA90C3E}" type="presParOf" srcId="{CD1A3B4B-7DB7-4878-B2FB-68A6BB586A73}" destId="{58F55DF4-3BDA-4458-BB2F-B3DA06468565}" srcOrd="5" destOrd="0" presId="urn:microsoft.com/office/officeart/2018/2/layout/IconVerticalSolidList"/>
    <dgm:cxn modelId="{5DC57250-0278-42D3-8336-9FC120070AE9}" type="presParOf" srcId="{CD1A3B4B-7DB7-4878-B2FB-68A6BB586A73}" destId="{3A6E2765-C5FA-4CC4-B90A-1C1642B6FBFA}" srcOrd="6" destOrd="0" presId="urn:microsoft.com/office/officeart/2018/2/layout/IconVerticalSolidList"/>
    <dgm:cxn modelId="{8799494D-8886-4601-878E-497E06E7BA69}" type="presParOf" srcId="{3A6E2765-C5FA-4CC4-B90A-1C1642B6FBFA}" destId="{BDEED188-CFF5-4A96-8F4D-8D5E252B05F5}" srcOrd="0" destOrd="0" presId="urn:microsoft.com/office/officeart/2018/2/layout/IconVerticalSolidList"/>
    <dgm:cxn modelId="{B410D78A-B3FC-4C34-B1BD-2BC93E509899}" type="presParOf" srcId="{3A6E2765-C5FA-4CC4-B90A-1C1642B6FBFA}" destId="{4FAC2395-3F53-4A26-BFB6-1493D628C016}" srcOrd="1" destOrd="0" presId="urn:microsoft.com/office/officeart/2018/2/layout/IconVerticalSolidList"/>
    <dgm:cxn modelId="{E30987FC-EA07-42B6-8163-8C6B5DEFB4FC}" type="presParOf" srcId="{3A6E2765-C5FA-4CC4-B90A-1C1642B6FBFA}" destId="{A875034E-E3E1-4C31-97C0-8F360181398E}" srcOrd="2" destOrd="0" presId="urn:microsoft.com/office/officeart/2018/2/layout/IconVerticalSolidList"/>
    <dgm:cxn modelId="{38FF8B03-7921-451B-BB76-7AEC7A6E8014}" type="presParOf" srcId="{3A6E2765-C5FA-4CC4-B90A-1C1642B6FBFA}" destId="{9306063D-5BA9-4236-A6FB-9AC8C5CFBA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7B754E-B61C-4CB9-B549-ABF4D3646DFE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395C434-25BD-4C88-BE7E-245AA55CB6EB}">
      <dgm:prSet/>
      <dgm:spPr/>
      <dgm:t>
        <a:bodyPr/>
        <a:lstStyle/>
        <a:p>
          <a:r>
            <a:rPr lang="en-US"/>
            <a:t>Tailored training approaches</a:t>
          </a:r>
        </a:p>
      </dgm:t>
    </dgm:pt>
    <dgm:pt modelId="{390FFD59-F31C-4D89-B8C9-B6AAEEF77645}" type="parTrans" cxnId="{DEA18484-40D9-42F3-9D35-FA9EA6947BF8}">
      <dgm:prSet/>
      <dgm:spPr/>
      <dgm:t>
        <a:bodyPr/>
        <a:lstStyle/>
        <a:p>
          <a:endParaRPr lang="en-US"/>
        </a:p>
      </dgm:t>
    </dgm:pt>
    <dgm:pt modelId="{8C4A364D-193F-4A8D-A275-ABDE994A3F2E}" type="sibTrans" cxnId="{DEA18484-40D9-42F3-9D35-FA9EA6947BF8}">
      <dgm:prSet/>
      <dgm:spPr/>
      <dgm:t>
        <a:bodyPr/>
        <a:lstStyle/>
        <a:p>
          <a:endParaRPr lang="en-US"/>
        </a:p>
      </dgm:t>
    </dgm:pt>
    <dgm:pt modelId="{4B530D64-B7FF-439D-8647-5301A17DA882}">
      <dgm:prSet/>
      <dgm:spPr/>
      <dgm:t>
        <a:bodyPr/>
        <a:lstStyle/>
        <a:p>
          <a:r>
            <a:rPr lang="en-US"/>
            <a:t>Mentoring systems</a:t>
          </a:r>
        </a:p>
      </dgm:t>
    </dgm:pt>
    <dgm:pt modelId="{B409E5FD-FA93-4D64-AC19-88E8FCE1326A}" type="parTrans" cxnId="{7E42C9AC-A214-4C23-BF04-ECBD54BDA218}">
      <dgm:prSet/>
      <dgm:spPr/>
      <dgm:t>
        <a:bodyPr/>
        <a:lstStyle/>
        <a:p>
          <a:endParaRPr lang="en-US"/>
        </a:p>
      </dgm:t>
    </dgm:pt>
    <dgm:pt modelId="{6AF6A83C-A0B9-40EA-A48D-F2D1450A5BBC}" type="sibTrans" cxnId="{7E42C9AC-A214-4C23-BF04-ECBD54BDA218}">
      <dgm:prSet/>
      <dgm:spPr/>
      <dgm:t>
        <a:bodyPr/>
        <a:lstStyle/>
        <a:p>
          <a:endParaRPr lang="en-US"/>
        </a:p>
      </dgm:t>
    </dgm:pt>
    <dgm:pt modelId="{D015E7B8-E236-4FDE-8959-98E6A91E04A1}">
      <dgm:prSet/>
      <dgm:spPr/>
      <dgm:t>
        <a:bodyPr/>
        <a:lstStyle/>
        <a:p>
          <a:r>
            <a:rPr lang="en-US"/>
            <a:t>Clear supervision and feedback</a:t>
          </a:r>
        </a:p>
      </dgm:t>
    </dgm:pt>
    <dgm:pt modelId="{F481CFA0-B0CD-4EE6-8738-838900D635BA}" type="parTrans" cxnId="{9F139951-DA53-4211-B358-5550668F3817}">
      <dgm:prSet/>
      <dgm:spPr/>
      <dgm:t>
        <a:bodyPr/>
        <a:lstStyle/>
        <a:p>
          <a:endParaRPr lang="en-US"/>
        </a:p>
      </dgm:t>
    </dgm:pt>
    <dgm:pt modelId="{9DF5F13F-D62A-4BEF-8F47-16A67BD22F77}" type="sibTrans" cxnId="{9F139951-DA53-4211-B358-5550668F3817}">
      <dgm:prSet/>
      <dgm:spPr/>
      <dgm:t>
        <a:bodyPr/>
        <a:lstStyle/>
        <a:p>
          <a:endParaRPr lang="en-US"/>
        </a:p>
      </dgm:t>
    </dgm:pt>
    <dgm:pt modelId="{4807B38D-F93E-43AB-8200-A7B84FF076EC}">
      <dgm:prSet/>
      <dgm:spPr/>
      <dgm:t>
        <a:bodyPr/>
        <a:lstStyle/>
        <a:p>
          <a:r>
            <a:rPr lang="en-US"/>
            <a:t>Consistent reinforcement of rules</a:t>
          </a:r>
        </a:p>
      </dgm:t>
    </dgm:pt>
    <dgm:pt modelId="{8F936F2B-F7EE-42F0-8AB4-D85B4A9774FE}" type="parTrans" cxnId="{5E268436-E15D-4A5D-9742-B199E923CFC3}">
      <dgm:prSet/>
      <dgm:spPr/>
      <dgm:t>
        <a:bodyPr/>
        <a:lstStyle/>
        <a:p>
          <a:endParaRPr lang="en-US"/>
        </a:p>
      </dgm:t>
    </dgm:pt>
    <dgm:pt modelId="{3241906D-A52C-415D-B854-5CC3B64EBD26}" type="sibTrans" cxnId="{5E268436-E15D-4A5D-9742-B199E923CFC3}">
      <dgm:prSet/>
      <dgm:spPr/>
      <dgm:t>
        <a:bodyPr/>
        <a:lstStyle/>
        <a:p>
          <a:endParaRPr lang="en-US"/>
        </a:p>
      </dgm:t>
    </dgm:pt>
    <dgm:pt modelId="{5F2EC680-C8C2-46EA-AD07-F3BE53AB5AB9}" type="pres">
      <dgm:prSet presAssocID="{557B754E-B61C-4CB9-B549-ABF4D3646DFE}" presName="diagram" presStyleCnt="0">
        <dgm:presLayoutVars>
          <dgm:dir/>
          <dgm:resizeHandles val="exact"/>
        </dgm:presLayoutVars>
      </dgm:prSet>
      <dgm:spPr/>
    </dgm:pt>
    <dgm:pt modelId="{99419320-9CB0-4BBB-B34B-35CE7523B9FE}" type="pres">
      <dgm:prSet presAssocID="{2395C434-25BD-4C88-BE7E-245AA55CB6EB}" presName="node" presStyleLbl="node1" presStyleIdx="0" presStyleCnt="4">
        <dgm:presLayoutVars>
          <dgm:bulletEnabled val="1"/>
        </dgm:presLayoutVars>
      </dgm:prSet>
      <dgm:spPr/>
    </dgm:pt>
    <dgm:pt modelId="{7CFD8CA7-7269-4652-A6C5-43CC5D1E19CC}" type="pres">
      <dgm:prSet presAssocID="{8C4A364D-193F-4A8D-A275-ABDE994A3F2E}" presName="sibTrans" presStyleLbl="sibTrans2D1" presStyleIdx="0" presStyleCnt="3"/>
      <dgm:spPr/>
    </dgm:pt>
    <dgm:pt modelId="{69064AA7-8185-4BC5-B65F-B8839B472602}" type="pres">
      <dgm:prSet presAssocID="{8C4A364D-193F-4A8D-A275-ABDE994A3F2E}" presName="connectorText" presStyleLbl="sibTrans2D1" presStyleIdx="0" presStyleCnt="3"/>
      <dgm:spPr/>
    </dgm:pt>
    <dgm:pt modelId="{DC7A6D2C-127C-4B62-9F9B-FD2734E2AB87}" type="pres">
      <dgm:prSet presAssocID="{4B530D64-B7FF-439D-8647-5301A17DA882}" presName="node" presStyleLbl="node1" presStyleIdx="1" presStyleCnt="4">
        <dgm:presLayoutVars>
          <dgm:bulletEnabled val="1"/>
        </dgm:presLayoutVars>
      </dgm:prSet>
      <dgm:spPr/>
    </dgm:pt>
    <dgm:pt modelId="{DE5DC5B4-8C97-448B-83D5-4708C07F2C69}" type="pres">
      <dgm:prSet presAssocID="{6AF6A83C-A0B9-40EA-A48D-F2D1450A5BBC}" presName="sibTrans" presStyleLbl="sibTrans2D1" presStyleIdx="1" presStyleCnt="3"/>
      <dgm:spPr/>
    </dgm:pt>
    <dgm:pt modelId="{4BC6153C-235A-4CAF-9965-41BEA98CD247}" type="pres">
      <dgm:prSet presAssocID="{6AF6A83C-A0B9-40EA-A48D-F2D1450A5BBC}" presName="connectorText" presStyleLbl="sibTrans2D1" presStyleIdx="1" presStyleCnt="3"/>
      <dgm:spPr/>
    </dgm:pt>
    <dgm:pt modelId="{C73D502C-7652-4314-96AD-6E1FF6054A44}" type="pres">
      <dgm:prSet presAssocID="{D015E7B8-E236-4FDE-8959-98E6A91E04A1}" presName="node" presStyleLbl="node1" presStyleIdx="2" presStyleCnt="4">
        <dgm:presLayoutVars>
          <dgm:bulletEnabled val="1"/>
        </dgm:presLayoutVars>
      </dgm:prSet>
      <dgm:spPr/>
    </dgm:pt>
    <dgm:pt modelId="{70953A72-2883-49BC-A8D6-AD1DA5A8A4B1}" type="pres">
      <dgm:prSet presAssocID="{9DF5F13F-D62A-4BEF-8F47-16A67BD22F77}" presName="sibTrans" presStyleLbl="sibTrans2D1" presStyleIdx="2" presStyleCnt="3"/>
      <dgm:spPr/>
    </dgm:pt>
    <dgm:pt modelId="{0D321226-4B14-4108-AE82-5D7C66172EC1}" type="pres">
      <dgm:prSet presAssocID="{9DF5F13F-D62A-4BEF-8F47-16A67BD22F77}" presName="connectorText" presStyleLbl="sibTrans2D1" presStyleIdx="2" presStyleCnt="3"/>
      <dgm:spPr/>
    </dgm:pt>
    <dgm:pt modelId="{41D2233F-420A-409D-9842-508D503FCD4D}" type="pres">
      <dgm:prSet presAssocID="{4807B38D-F93E-43AB-8200-A7B84FF076EC}" presName="node" presStyleLbl="node1" presStyleIdx="3" presStyleCnt="4">
        <dgm:presLayoutVars>
          <dgm:bulletEnabled val="1"/>
        </dgm:presLayoutVars>
      </dgm:prSet>
      <dgm:spPr/>
    </dgm:pt>
  </dgm:ptLst>
  <dgm:cxnLst>
    <dgm:cxn modelId="{4D425D02-A376-4EFA-9DB8-391D4389BCC8}" type="presOf" srcId="{6AF6A83C-A0B9-40EA-A48D-F2D1450A5BBC}" destId="{4BC6153C-235A-4CAF-9965-41BEA98CD247}" srcOrd="1" destOrd="0" presId="urn:microsoft.com/office/officeart/2005/8/layout/process5"/>
    <dgm:cxn modelId="{B35EE604-1804-4EC8-A795-39F404DBC30F}" type="presOf" srcId="{D015E7B8-E236-4FDE-8959-98E6A91E04A1}" destId="{C73D502C-7652-4314-96AD-6E1FF6054A44}" srcOrd="0" destOrd="0" presId="urn:microsoft.com/office/officeart/2005/8/layout/process5"/>
    <dgm:cxn modelId="{76007F0F-E7C3-4672-B6AC-C8690C437B4D}" type="presOf" srcId="{557B754E-B61C-4CB9-B549-ABF4D3646DFE}" destId="{5F2EC680-C8C2-46EA-AD07-F3BE53AB5AB9}" srcOrd="0" destOrd="0" presId="urn:microsoft.com/office/officeart/2005/8/layout/process5"/>
    <dgm:cxn modelId="{FA2EC31F-B073-4317-80F0-81449628E4FA}" type="presOf" srcId="{8C4A364D-193F-4A8D-A275-ABDE994A3F2E}" destId="{69064AA7-8185-4BC5-B65F-B8839B472602}" srcOrd="1" destOrd="0" presId="urn:microsoft.com/office/officeart/2005/8/layout/process5"/>
    <dgm:cxn modelId="{37343922-6332-4130-95F8-2CF8ABCC24E6}" type="presOf" srcId="{2395C434-25BD-4C88-BE7E-245AA55CB6EB}" destId="{99419320-9CB0-4BBB-B34B-35CE7523B9FE}" srcOrd="0" destOrd="0" presId="urn:microsoft.com/office/officeart/2005/8/layout/process5"/>
    <dgm:cxn modelId="{5EEB2829-D84E-45F1-9588-B6D1347EC102}" type="presOf" srcId="{9DF5F13F-D62A-4BEF-8F47-16A67BD22F77}" destId="{70953A72-2883-49BC-A8D6-AD1DA5A8A4B1}" srcOrd="0" destOrd="0" presId="urn:microsoft.com/office/officeart/2005/8/layout/process5"/>
    <dgm:cxn modelId="{5E268436-E15D-4A5D-9742-B199E923CFC3}" srcId="{557B754E-B61C-4CB9-B549-ABF4D3646DFE}" destId="{4807B38D-F93E-43AB-8200-A7B84FF076EC}" srcOrd="3" destOrd="0" parTransId="{8F936F2B-F7EE-42F0-8AB4-D85B4A9774FE}" sibTransId="{3241906D-A52C-415D-B854-5CC3B64EBD26}"/>
    <dgm:cxn modelId="{1FBA0139-C735-43E6-9ABE-9FFB65B482F6}" type="presOf" srcId="{6AF6A83C-A0B9-40EA-A48D-F2D1450A5BBC}" destId="{DE5DC5B4-8C97-448B-83D5-4708C07F2C69}" srcOrd="0" destOrd="0" presId="urn:microsoft.com/office/officeart/2005/8/layout/process5"/>
    <dgm:cxn modelId="{9F139951-DA53-4211-B358-5550668F3817}" srcId="{557B754E-B61C-4CB9-B549-ABF4D3646DFE}" destId="{D015E7B8-E236-4FDE-8959-98E6A91E04A1}" srcOrd="2" destOrd="0" parTransId="{F481CFA0-B0CD-4EE6-8738-838900D635BA}" sibTransId="{9DF5F13F-D62A-4BEF-8F47-16A67BD22F77}"/>
    <dgm:cxn modelId="{AB8E4A7D-64D2-4DC8-A329-67A75AB1AC48}" type="presOf" srcId="{4B530D64-B7FF-439D-8647-5301A17DA882}" destId="{DC7A6D2C-127C-4B62-9F9B-FD2734E2AB87}" srcOrd="0" destOrd="0" presId="urn:microsoft.com/office/officeart/2005/8/layout/process5"/>
    <dgm:cxn modelId="{DEA18484-40D9-42F3-9D35-FA9EA6947BF8}" srcId="{557B754E-B61C-4CB9-B549-ABF4D3646DFE}" destId="{2395C434-25BD-4C88-BE7E-245AA55CB6EB}" srcOrd="0" destOrd="0" parTransId="{390FFD59-F31C-4D89-B8C9-B6AAEEF77645}" sibTransId="{8C4A364D-193F-4A8D-A275-ABDE994A3F2E}"/>
    <dgm:cxn modelId="{10F6F888-6036-4159-A2D1-3545C0AFB0B2}" type="presOf" srcId="{9DF5F13F-D62A-4BEF-8F47-16A67BD22F77}" destId="{0D321226-4B14-4108-AE82-5D7C66172EC1}" srcOrd="1" destOrd="0" presId="urn:microsoft.com/office/officeart/2005/8/layout/process5"/>
    <dgm:cxn modelId="{A04151A8-3711-434E-917E-CD04FFE96974}" type="presOf" srcId="{8C4A364D-193F-4A8D-A275-ABDE994A3F2E}" destId="{7CFD8CA7-7269-4652-A6C5-43CC5D1E19CC}" srcOrd="0" destOrd="0" presId="urn:microsoft.com/office/officeart/2005/8/layout/process5"/>
    <dgm:cxn modelId="{7E42C9AC-A214-4C23-BF04-ECBD54BDA218}" srcId="{557B754E-B61C-4CB9-B549-ABF4D3646DFE}" destId="{4B530D64-B7FF-439D-8647-5301A17DA882}" srcOrd="1" destOrd="0" parTransId="{B409E5FD-FA93-4D64-AC19-88E8FCE1326A}" sibTransId="{6AF6A83C-A0B9-40EA-A48D-F2D1450A5BBC}"/>
    <dgm:cxn modelId="{A71C2CE1-BC17-4D60-98A2-3C1A3216FA03}" type="presOf" srcId="{4807B38D-F93E-43AB-8200-A7B84FF076EC}" destId="{41D2233F-420A-409D-9842-508D503FCD4D}" srcOrd="0" destOrd="0" presId="urn:microsoft.com/office/officeart/2005/8/layout/process5"/>
    <dgm:cxn modelId="{C08DF19A-A891-43F2-A8C8-82C2646B1421}" type="presParOf" srcId="{5F2EC680-C8C2-46EA-AD07-F3BE53AB5AB9}" destId="{99419320-9CB0-4BBB-B34B-35CE7523B9FE}" srcOrd="0" destOrd="0" presId="urn:microsoft.com/office/officeart/2005/8/layout/process5"/>
    <dgm:cxn modelId="{B17E4F07-86C8-4EA4-BC10-45C142F76315}" type="presParOf" srcId="{5F2EC680-C8C2-46EA-AD07-F3BE53AB5AB9}" destId="{7CFD8CA7-7269-4652-A6C5-43CC5D1E19CC}" srcOrd="1" destOrd="0" presId="urn:microsoft.com/office/officeart/2005/8/layout/process5"/>
    <dgm:cxn modelId="{A52609C6-0D90-48EB-8025-98F777282896}" type="presParOf" srcId="{7CFD8CA7-7269-4652-A6C5-43CC5D1E19CC}" destId="{69064AA7-8185-4BC5-B65F-B8839B472602}" srcOrd="0" destOrd="0" presId="urn:microsoft.com/office/officeart/2005/8/layout/process5"/>
    <dgm:cxn modelId="{9F84B649-BA92-402E-91AD-7B81A41D9A1F}" type="presParOf" srcId="{5F2EC680-C8C2-46EA-AD07-F3BE53AB5AB9}" destId="{DC7A6D2C-127C-4B62-9F9B-FD2734E2AB87}" srcOrd="2" destOrd="0" presId="urn:microsoft.com/office/officeart/2005/8/layout/process5"/>
    <dgm:cxn modelId="{9DB69C2D-2769-4C40-8A46-B860979A37F2}" type="presParOf" srcId="{5F2EC680-C8C2-46EA-AD07-F3BE53AB5AB9}" destId="{DE5DC5B4-8C97-448B-83D5-4708C07F2C69}" srcOrd="3" destOrd="0" presId="urn:microsoft.com/office/officeart/2005/8/layout/process5"/>
    <dgm:cxn modelId="{37E260FF-3621-4653-9101-5071568EDBED}" type="presParOf" srcId="{DE5DC5B4-8C97-448B-83D5-4708C07F2C69}" destId="{4BC6153C-235A-4CAF-9965-41BEA98CD247}" srcOrd="0" destOrd="0" presId="urn:microsoft.com/office/officeart/2005/8/layout/process5"/>
    <dgm:cxn modelId="{9084C44D-7305-46BD-8D6A-DA19AC43CD02}" type="presParOf" srcId="{5F2EC680-C8C2-46EA-AD07-F3BE53AB5AB9}" destId="{C73D502C-7652-4314-96AD-6E1FF6054A44}" srcOrd="4" destOrd="0" presId="urn:microsoft.com/office/officeart/2005/8/layout/process5"/>
    <dgm:cxn modelId="{3CD7CC1C-7DE5-4DA8-9DCE-D872E0E140E3}" type="presParOf" srcId="{5F2EC680-C8C2-46EA-AD07-F3BE53AB5AB9}" destId="{70953A72-2883-49BC-A8D6-AD1DA5A8A4B1}" srcOrd="5" destOrd="0" presId="urn:microsoft.com/office/officeart/2005/8/layout/process5"/>
    <dgm:cxn modelId="{892C438E-2B91-4FDF-B99D-9E45D4FE64CF}" type="presParOf" srcId="{70953A72-2883-49BC-A8D6-AD1DA5A8A4B1}" destId="{0D321226-4B14-4108-AE82-5D7C66172EC1}" srcOrd="0" destOrd="0" presId="urn:microsoft.com/office/officeart/2005/8/layout/process5"/>
    <dgm:cxn modelId="{CCA15136-D63E-4969-A93B-639A60AD77DA}" type="presParOf" srcId="{5F2EC680-C8C2-46EA-AD07-F3BE53AB5AB9}" destId="{41D2233F-420A-409D-9842-508D503FCD4D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043FC2-5D66-4945-BA4F-5ECA9ADD6F11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8627FA3-51A3-4656-9CAA-21E9F5327B76}">
      <dgm:prSet/>
      <dgm:spPr/>
      <dgm:t>
        <a:bodyPr/>
        <a:lstStyle/>
        <a:p>
          <a:r>
            <a:rPr lang="en-US" b="1"/>
            <a:t>Description:</a:t>
          </a:r>
          <a:r>
            <a:rPr lang="en-US"/>
            <a:t> - Employees from five cultural backgrounds - Different hygiene standards and workplace norms</a:t>
          </a:r>
        </a:p>
      </dgm:t>
    </dgm:pt>
    <dgm:pt modelId="{44EFEAC6-4000-4D55-9CD2-CEF429B1E116}" type="parTrans" cxnId="{2AFF3FE9-767F-439A-BE64-E0D49D5FD76A}">
      <dgm:prSet/>
      <dgm:spPr/>
      <dgm:t>
        <a:bodyPr/>
        <a:lstStyle/>
        <a:p>
          <a:endParaRPr lang="en-US"/>
        </a:p>
      </dgm:t>
    </dgm:pt>
    <dgm:pt modelId="{C5F2607A-426E-45CA-9735-F2585690011C}" type="sibTrans" cxnId="{2AFF3FE9-767F-439A-BE64-E0D49D5FD76A}">
      <dgm:prSet/>
      <dgm:spPr/>
      <dgm:t>
        <a:bodyPr/>
        <a:lstStyle/>
        <a:p>
          <a:endParaRPr lang="en-US"/>
        </a:p>
      </dgm:t>
    </dgm:pt>
    <dgm:pt modelId="{47D49A61-17CA-40C4-8B7E-33E28FC7FEB7}">
      <dgm:prSet/>
      <dgm:spPr/>
      <dgm:t>
        <a:bodyPr/>
        <a:lstStyle/>
        <a:p>
          <a:r>
            <a:rPr lang="en-US" b="1"/>
            <a:t>Relevant Theory:</a:t>
          </a:r>
          <a:r>
            <a:rPr lang="en-US"/>
            <a:t> Hofstede’s Cultural Dimensions Theory - Differences in power distance and uncertainty avoidance</a:t>
          </a:r>
        </a:p>
      </dgm:t>
    </dgm:pt>
    <dgm:pt modelId="{F6E01F9C-C1D3-44FA-9C51-39C680482A15}" type="parTrans" cxnId="{0950789B-6BEB-4DE7-8251-5E661EC14DAF}">
      <dgm:prSet/>
      <dgm:spPr/>
      <dgm:t>
        <a:bodyPr/>
        <a:lstStyle/>
        <a:p>
          <a:endParaRPr lang="en-US"/>
        </a:p>
      </dgm:t>
    </dgm:pt>
    <dgm:pt modelId="{6DD74823-BBA8-4614-B584-CA908B5D3BD5}" type="sibTrans" cxnId="{0950789B-6BEB-4DE7-8251-5E661EC14DAF}">
      <dgm:prSet/>
      <dgm:spPr/>
      <dgm:t>
        <a:bodyPr/>
        <a:lstStyle/>
        <a:p>
          <a:endParaRPr lang="en-US"/>
        </a:p>
      </dgm:t>
    </dgm:pt>
    <dgm:pt modelId="{9CA8AD2E-3C8B-4356-8207-8B86ABF6CEE4}">
      <dgm:prSet/>
      <dgm:spPr/>
      <dgm:t>
        <a:bodyPr/>
        <a:lstStyle/>
        <a:p>
          <a:r>
            <a:rPr lang="en-US" b="1"/>
            <a:t>Impact:</a:t>
          </a:r>
          <a:r>
            <a:rPr lang="en-US"/>
            <a:t> - Workers may not question unclear instructions - Increased food safety risks</a:t>
          </a:r>
        </a:p>
      </dgm:t>
    </dgm:pt>
    <dgm:pt modelId="{5898A088-ACE4-4D14-B88E-8C38EE81C4C9}" type="parTrans" cxnId="{4C1232E5-F68F-47F4-9771-F769A1F397A9}">
      <dgm:prSet/>
      <dgm:spPr/>
      <dgm:t>
        <a:bodyPr/>
        <a:lstStyle/>
        <a:p>
          <a:endParaRPr lang="en-US"/>
        </a:p>
      </dgm:t>
    </dgm:pt>
    <dgm:pt modelId="{470D1179-F667-4B29-AE0D-85B82BE2343C}" type="sibTrans" cxnId="{4C1232E5-F68F-47F4-9771-F769A1F397A9}">
      <dgm:prSet/>
      <dgm:spPr/>
      <dgm:t>
        <a:bodyPr/>
        <a:lstStyle/>
        <a:p>
          <a:endParaRPr lang="en-US"/>
        </a:p>
      </dgm:t>
    </dgm:pt>
    <dgm:pt modelId="{79125DEE-C6F7-4342-83EF-7A708C43FC0A}" type="pres">
      <dgm:prSet presAssocID="{C0043FC2-5D66-4945-BA4F-5ECA9ADD6F11}" presName="diagram" presStyleCnt="0">
        <dgm:presLayoutVars>
          <dgm:dir/>
          <dgm:resizeHandles val="exact"/>
        </dgm:presLayoutVars>
      </dgm:prSet>
      <dgm:spPr/>
    </dgm:pt>
    <dgm:pt modelId="{51C65989-4A93-4ECF-AD95-E691319621E8}" type="pres">
      <dgm:prSet presAssocID="{48627FA3-51A3-4656-9CAA-21E9F5327B76}" presName="node" presStyleLbl="node1" presStyleIdx="0" presStyleCnt="3">
        <dgm:presLayoutVars>
          <dgm:bulletEnabled val="1"/>
        </dgm:presLayoutVars>
      </dgm:prSet>
      <dgm:spPr/>
    </dgm:pt>
    <dgm:pt modelId="{912A0F64-95AE-46AE-854C-DB8113B0B28C}" type="pres">
      <dgm:prSet presAssocID="{C5F2607A-426E-45CA-9735-F2585690011C}" presName="sibTrans" presStyleLbl="sibTrans2D1" presStyleIdx="0" presStyleCnt="2"/>
      <dgm:spPr/>
    </dgm:pt>
    <dgm:pt modelId="{26EE89FA-7BD7-45B6-82A7-BFA92C91DE27}" type="pres">
      <dgm:prSet presAssocID="{C5F2607A-426E-45CA-9735-F2585690011C}" presName="connectorText" presStyleLbl="sibTrans2D1" presStyleIdx="0" presStyleCnt="2"/>
      <dgm:spPr/>
    </dgm:pt>
    <dgm:pt modelId="{C1E2173B-5277-4A52-A9DF-D98FAA92B9B0}" type="pres">
      <dgm:prSet presAssocID="{47D49A61-17CA-40C4-8B7E-33E28FC7FEB7}" presName="node" presStyleLbl="node1" presStyleIdx="1" presStyleCnt="3">
        <dgm:presLayoutVars>
          <dgm:bulletEnabled val="1"/>
        </dgm:presLayoutVars>
      </dgm:prSet>
      <dgm:spPr/>
    </dgm:pt>
    <dgm:pt modelId="{E32174E2-409F-42DF-9D0E-3BE2C0066948}" type="pres">
      <dgm:prSet presAssocID="{6DD74823-BBA8-4614-B584-CA908B5D3BD5}" presName="sibTrans" presStyleLbl="sibTrans2D1" presStyleIdx="1" presStyleCnt="2"/>
      <dgm:spPr/>
    </dgm:pt>
    <dgm:pt modelId="{4648A9B9-C035-4FE4-923E-0F8CA3E28578}" type="pres">
      <dgm:prSet presAssocID="{6DD74823-BBA8-4614-B584-CA908B5D3BD5}" presName="connectorText" presStyleLbl="sibTrans2D1" presStyleIdx="1" presStyleCnt="2"/>
      <dgm:spPr/>
    </dgm:pt>
    <dgm:pt modelId="{D68AD799-7CBE-42F6-8BD5-B484EE43A6B4}" type="pres">
      <dgm:prSet presAssocID="{9CA8AD2E-3C8B-4356-8207-8B86ABF6CEE4}" presName="node" presStyleLbl="node1" presStyleIdx="2" presStyleCnt="3">
        <dgm:presLayoutVars>
          <dgm:bulletEnabled val="1"/>
        </dgm:presLayoutVars>
      </dgm:prSet>
      <dgm:spPr/>
    </dgm:pt>
  </dgm:ptLst>
  <dgm:cxnLst>
    <dgm:cxn modelId="{07EEF909-F0C4-41CC-AC2D-F000E5B84DE3}" type="presOf" srcId="{47D49A61-17CA-40C4-8B7E-33E28FC7FEB7}" destId="{C1E2173B-5277-4A52-A9DF-D98FAA92B9B0}" srcOrd="0" destOrd="0" presId="urn:microsoft.com/office/officeart/2005/8/layout/process5"/>
    <dgm:cxn modelId="{1013E76E-0725-44F8-A845-5E5E3CF72BD0}" type="presOf" srcId="{9CA8AD2E-3C8B-4356-8207-8B86ABF6CEE4}" destId="{D68AD799-7CBE-42F6-8BD5-B484EE43A6B4}" srcOrd="0" destOrd="0" presId="urn:microsoft.com/office/officeart/2005/8/layout/process5"/>
    <dgm:cxn modelId="{70D38D86-3988-4490-9E61-17F03D7A6714}" type="presOf" srcId="{C0043FC2-5D66-4945-BA4F-5ECA9ADD6F11}" destId="{79125DEE-C6F7-4342-83EF-7A708C43FC0A}" srcOrd="0" destOrd="0" presId="urn:microsoft.com/office/officeart/2005/8/layout/process5"/>
    <dgm:cxn modelId="{AFE61E98-F7D8-4DB0-BE53-0DEE7481F7CA}" type="presOf" srcId="{C5F2607A-426E-45CA-9735-F2585690011C}" destId="{912A0F64-95AE-46AE-854C-DB8113B0B28C}" srcOrd="0" destOrd="0" presId="urn:microsoft.com/office/officeart/2005/8/layout/process5"/>
    <dgm:cxn modelId="{0950789B-6BEB-4DE7-8251-5E661EC14DAF}" srcId="{C0043FC2-5D66-4945-BA4F-5ECA9ADD6F11}" destId="{47D49A61-17CA-40C4-8B7E-33E28FC7FEB7}" srcOrd="1" destOrd="0" parTransId="{F6E01F9C-C1D3-44FA-9C51-39C680482A15}" sibTransId="{6DD74823-BBA8-4614-B584-CA908B5D3BD5}"/>
    <dgm:cxn modelId="{037F45A8-F377-42FE-BB5A-0313F2CAB459}" type="presOf" srcId="{6DD74823-BBA8-4614-B584-CA908B5D3BD5}" destId="{E32174E2-409F-42DF-9D0E-3BE2C0066948}" srcOrd="0" destOrd="0" presId="urn:microsoft.com/office/officeart/2005/8/layout/process5"/>
    <dgm:cxn modelId="{9F9392C4-93FF-4133-BA6C-93EAD54412D8}" type="presOf" srcId="{48627FA3-51A3-4656-9CAA-21E9F5327B76}" destId="{51C65989-4A93-4ECF-AD95-E691319621E8}" srcOrd="0" destOrd="0" presId="urn:microsoft.com/office/officeart/2005/8/layout/process5"/>
    <dgm:cxn modelId="{62E0B3D8-86C6-4D68-B585-7F028DE483EC}" type="presOf" srcId="{6DD74823-BBA8-4614-B584-CA908B5D3BD5}" destId="{4648A9B9-C035-4FE4-923E-0F8CA3E28578}" srcOrd="1" destOrd="0" presId="urn:microsoft.com/office/officeart/2005/8/layout/process5"/>
    <dgm:cxn modelId="{4C1232E5-F68F-47F4-9771-F769A1F397A9}" srcId="{C0043FC2-5D66-4945-BA4F-5ECA9ADD6F11}" destId="{9CA8AD2E-3C8B-4356-8207-8B86ABF6CEE4}" srcOrd="2" destOrd="0" parTransId="{5898A088-ACE4-4D14-B88E-8C38EE81C4C9}" sibTransId="{470D1179-F667-4B29-AE0D-85B82BE2343C}"/>
    <dgm:cxn modelId="{2AFF3FE9-767F-439A-BE64-E0D49D5FD76A}" srcId="{C0043FC2-5D66-4945-BA4F-5ECA9ADD6F11}" destId="{48627FA3-51A3-4656-9CAA-21E9F5327B76}" srcOrd="0" destOrd="0" parTransId="{44EFEAC6-4000-4D55-9CD2-CEF429B1E116}" sibTransId="{C5F2607A-426E-45CA-9735-F2585690011C}"/>
    <dgm:cxn modelId="{5213E0FD-C122-4CCF-A9F2-221AC1F85043}" type="presOf" srcId="{C5F2607A-426E-45CA-9735-F2585690011C}" destId="{26EE89FA-7BD7-45B6-82A7-BFA92C91DE27}" srcOrd="1" destOrd="0" presId="urn:microsoft.com/office/officeart/2005/8/layout/process5"/>
    <dgm:cxn modelId="{08441343-8E2F-4AA9-9CD6-B6AC226189AF}" type="presParOf" srcId="{79125DEE-C6F7-4342-83EF-7A708C43FC0A}" destId="{51C65989-4A93-4ECF-AD95-E691319621E8}" srcOrd="0" destOrd="0" presId="urn:microsoft.com/office/officeart/2005/8/layout/process5"/>
    <dgm:cxn modelId="{0FC0B3FC-8166-4705-BA7A-5FFD15EC9732}" type="presParOf" srcId="{79125DEE-C6F7-4342-83EF-7A708C43FC0A}" destId="{912A0F64-95AE-46AE-854C-DB8113B0B28C}" srcOrd="1" destOrd="0" presId="urn:microsoft.com/office/officeart/2005/8/layout/process5"/>
    <dgm:cxn modelId="{1C8EA7F3-FB72-49EB-98F4-09E5347FED5B}" type="presParOf" srcId="{912A0F64-95AE-46AE-854C-DB8113B0B28C}" destId="{26EE89FA-7BD7-45B6-82A7-BFA92C91DE27}" srcOrd="0" destOrd="0" presId="urn:microsoft.com/office/officeart/2005/8/layout/process5"/>
    <dgm:cxn modelId="{5E3BAC6D-AA14-48B3-9251-4302189B88FF}" type="presParOf" srcId="{79125DEE-C6F7-4342-83EF-7A708C43FC0A}" destId="{C1E2173B-5277-4A52-A9DF-D98FAA92B9B0}" srcOrd="2" destOrd="0" presId="urn:microsoft.com/office/officeart/2005/8/layout/process5"/>
    <dgm:cxn modelId="{11A1A646-4443-4D11-8489-4E1120C1117C}" type="presParOf" srcId="{79125DEE-C6F7-4342-83EF-7A708C43FC0A}" destId="{E32174E2-409F-42DF-9D0E-3BE2C0066948}" srcOrd="3" destOrd="0" presId="urn:microsoft.com/office/officeart/2005/8/layout/process5"/>
    <dgm:cxn modelId="{663F48C9-4FC6-4998-9ACB-FB0ADB5A618F}" type="presParOf" srcId="{E32174E2-409F-42DF-9D0E-3BE2C0066948}" destId="{4648A9B9-C035-4FE4-923E-0F8CA3E28578}" srcOrd="0" destOrd="0" presId="urn:microsoft.com/office/officeart/2005/8/layout/process5"/>
    <dgm:cxn modelId="{3337FA42-2234-4770-89D7-E4F541313420}" type="presParOf" srcId="{79125DEE-C6F7-4342-83EF-7A708C43FC0A}" destId="{D68AD799-7CBE-42F6-8BD5-B484EE43A6B4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382943-9787-49F8-B312-41EC546E0B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7BB16E-DAEC-4A8E-BAA7-C662E9CAF6FE}">
      <dgm:prSet/>
      <dgm:spPr/>
      <dgm:t>
        <a:bodyPr/>
        <a:lstStyle/>
        <a:p>
          <a:r>
            <a:rPr lang="en-US"/>
            <a:t>Mandatory food hygiene training before employment</a:t>
          </a:r>
        </a:p>
      </dgm:t>
    </dgm:pt>
    <dgm:pt modelId="{64229555-5FC4-455B-B1E3-05C0AD62AA9A}" type="parTrans" cxnId="{1C62C378-8B2A-4064-BA33-E88612BF7B93}">
      <dgm:prSet/>
      <dgm:spPr/>
      <dgm:t>
        <a:bodyPr/>
        <a:lstStyle/>
        <a:p>
          <a:endParaRPr lang="en-US"/>
        </a:p>
      </dgm:t>
    </dgm:pt>
    <dgm:pt modelId="{BD5241C2-A399-406A-B403-6524882740CC}" type="sibTrans" cxnId="{1C62C378-8B2A-4064-BA33-E88612BF7B93}">
      <dgm:prSet/>
      <dgm:spPr/>
      <dgm:t>
        <a:bodyPr/>
        <a:lstStyle/>
        <a:p>
          <a:endParaRPr lang="en-US"/>
        </a:p>
      </dgm:t>
    </dgm:pt>
    <dgm:pt modelId="{301D61A1-A774-46AA-BB51-C6A97FD74830}">
      <dgm:prSet/>
      <dgm:spPr/>
      <dgm:t>
        <a:bodyPr/>
        <a:lstStyle/>
        <a:p>
          <a:r>
            <a:rPr lang="en-US"/>
            <a:t>Two-way communication systems</a:t>
          </a:r>
        </a:p>
      </dgm:t>
    </dgm:pt>
    <dgm:pt modelId="{82492BDC-8DEA-4317-BE62-8F03AC86F189}" type="parTrans" cxnId="{39145E5A-A6E3-48D7-B81C-6C3A5C5FC78A}">
      <dgm:prSet/>
      <dgm:spPr/>
      <dgm:t>
        <a:bodyPr/>
        <a:lstStyle/>
        <a:p>
          <a:endParaRPr lang="en-US"/>
        </a:p>
      </dgm:t>
    </dgm:pt>
    <dgm:pt modelId="{64E35808-3F30-4793-9625-23263D052977}" type="sibTrans" cxnId="{39145E5A-A6E3-48D7-B81C-6C3A5C5FC78A}">
      <dgm:prSet/>
      <dgm:spPr/>
      <dgm:t>
        <a:bodyPr/>
        <a:lstStyle/>
        <a:p>
          <a:endParaRPr lang="en-US"/>
        </a:p>
      </dgm:t>
    </dgm:pt>
    <dgm:pt modelId="{6B9A8F19-F793-4BF9-BD9B-E632B9FE766C}">
      <dgm:prSet/>
      <dgm:spPr/>
      <dgm:t>
        <a:bodyPr/>
        <a:lstStyle/>
        <a:p>
          <a:r>
            <a:rPr lang="en-US"/>
            <a:t>Visual and multilingual communication tools</a:t>
          </a:r>
        </a:p>
      </dgm:t>
    </dgm:pt>
    <dgm:pt modelId="{82DAB882-18DE-43C1-9A4F-CDC0943C27FF}" type="parTrans" cxnId="{D7E38E3D-7714-4308-B35A-71647B674441}">
      <dgm:prSet/>
      <dgm:spPr/>
      <dgm:t>
        <a:bodyPr/>
        <a:lstStyle/>
        <a:p>
          <a:endParaRPr lang="en-US"/>
        </a:p>
      </dgm:t>
    </dgm:pt>
    <dgm:pt modelId="{5C2BDD4E-8B86-4FA3-AF5D-EF7CF05891C9}" type="sibTrans" cxnId="{D7E38E3D-7714-4308-B35A-71647B674441}">
      <dgm:prSet/>
      <dgm:spPr/>
      <dgm:t>
        <a:bodyPr/>
        <a:lstStyle/>
        <a:p>
          <a:endParaRPr lang="en-US"/>
        </a:p>
      </dgm:t>
    </dgm:pt>
    <dgm:pt modelId="{9E19E7CC-B1A0-4AFA-A8CA-DCA179EFF2C0}">
      <dgm:prSet/>
      <dgm:spPr/>
      <dgm:t>
        <a:bodyPr/>
        <a:lstStyle/>
        <a:p>
          <a:r>
            <a:rPr lang="en-US"/>
            <a:t>Clear accountability and supervision</a:t>
          </a:r>
        </a:p>
      </dgm:t>
    </dgm:pt>
    <dgm:pt modelId="{4CDC07A4-28BF-4D82-A381-65DE6DF4D065}" type="parTrans" cxnId="{46080C14-8479-4DB6-A7E3-300E4D0BDBC0}">
      <dgm:prSet/>
      <dgm:spPr/>
      <dgm:t>
        <a:bodyPr/>
        <a:lstStyle/>
        <a:p>
          <a:endParaRPr lang="en-US"/>
        </a:p>
      </dgm:t>
    </dgm:pt>
    <dgm:pt modelId="{14C5D4EB-206D-4931-88A5-4EA2D6EFDAE3}" type="sibTrans" cxnId="{46080C14-8479-4DB6-A7E3-300E4D0BDBC0}">
      <dgm:prSet/>
      <dgm:spPr/>
      <dgm:t>
        <a:bodyPr/>
        <a:lstStyle/>
        <a:p>
          <a:endParaRPr lang="en-US"/>
        </a:p>
      </dgm:t>
    </dgm:pt>
    <dgm:pt modelId="{9176F0D5-DB11-4572-84CD-37F5766147C0}">
      <dgm:prSet/>
      <dgm:spPr/>
      <dgm:t>
        <a:bodyPr/>
        <a:lstStyle/>
        <a:p>
          <a:r>
            <a:rPr lang="en-US"/>
            <a:t>Management to model correct behaviour</a:t>
          </a:r>
        </a:p>
      </dgm:t>
    </dgm:pt>
    <dgm:pt modelId="{F87B5833-5F55-4E11-807D-96A15D6EDCBA}" type="parTrans" cxnId="{1FB1C6EB-C4DF-4214-813A-6381D023CC27}">
      <dgm:prSet/>
      <dgm:spPr/>
      <dgm:t>
        <a:bodyPr/>
        <a:lstStyle/>
        <a:p>
          <a:endParaRPr lang="en-US"/>
        </a:p>
      </dgm:t>
    </dgm:pt>
    <dgm:pt modelId="{0C95EC0A-72A6-4DDF-9157-73CB6A2F265C}" type="sibTrans" cxnId="{1FB1C6EB-C4DF-4214-813A-6381D023CC27}">
      <dgm:prSet/>
      <dgm:spPr/>
      <dgm:t>
        <a:bodyPr/>
        <a:lstStyle/>
        <a:p>
          <a:endParaRPr lang="en-US"/>
        </a:p>
      </dgm:t>
    </dgm:pt>
    <dgm:pt modelId="{CA7A8C33-6E02-42BA-B74D-5064BF1953F7}" type="pres">
      <dgm:prSet presAssocID="{E9382943-9787-49F8-B312-41EC546E0B06}" presName="root" presStyleCnt="0">
        <dgm:presLayoutVars>
          <dgm:dir/>
          <dgm:resizeHandles val="exact"/>
        </dgm:presLayoutVars>
      </dgm:prSet>
      <dgm:spPr/>
    </dgm:pt>
    <dgm:pt modelId="{57C14C81-98A6-4738-AF35-695000302A6D}" type="pres">
      <dgm:prSet presAssocID="{6E7BB16E-DAEC-4A8E-BAA7-C662E9CAF6FE}" presName="compNode" presStyleCnt="0"/>
      <dgm:spPr/>
    </dgm:pt>
    <dgm:pt modelId="{BBB77B2C-6D60-4F5B-A766-4A267F83D9A7}" type="pres">
      <dgm:prSet presAssocID="{6E7BB16E-DAEC-4A8E-BAA7-C662E9CAF6FE}" presName="bgRect" presStyleLbl="bgShp" presStyleIdx="0" presStyleCnt="5"/>
      <dgm:spPr/>
    </dgm:pt>
    <dgm:pt modelId="{7E751889-44A3-48A3-86A8-0CD242E103F4}" type="pres">
      <dgm:prSet presAssocID="{6E7BB16E-DAEC-4A8E-BAA7-C662E9CAF6F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2859A260-AD25-4213-84AA-BA6D182D6476}" type="pres">
      <dgm:prSet presAssocID="{6E7BB16E-DAEC-4A8E-BAA7-C662E9CAF6FE}" presName="spaceRect" presStyleCnt="0"/>
      <dgm:spPr/>
    </dgm:pt>
    <dgm:pt modelId="{6B6723E7-BF80-4287-B0DC-9C271F60C36D}" type="pres">
      <dgm:prSet presAssocID="{6E7BB16E-DAEC-4A8E-BAA7-C662E9CAF6FE}" presName="parTx" presStyleLbl="revTx" presStyleIdx="0" presStyleCnt="5">
        <dgm:presLayoutVars>
          <dgm:chMax val="0"/>
          <dgm:chPref val="0"/>
        </dgm:presLayoutVars>
      </dgm:prSet>
      <dgm:spPr/>
    </dgm:pt>
    <dgm:pt modelId="{785B10D4-74FE-445A-AE2B-C8CA474D864B}" type="pres">
      <dgm:prSet presAssocID="{BD5241C2-A399-406A-B403-6524882740CC}" presName="sibTrans" presStyleCnt="0"/>
      <dgm:spPr/>
    </dgm:pt>
    <dgm:pt modelId="{A5760608-5C82-462F-AE51-FB43069DAB2C}" type="pres">
      <dgm:prSet presAssocID="{301D61A1-A774-46AA-BB51-C6A97FD74830}" presName="compNode" presStyleCnt="0"/>
      <dgm:spPr/>
    </dgm:pt>
    <dgm:pt modelId="{78778431-FC46-43DC-919D-AAC4EB5613F1}" type="pres">
      <dgm:prSet presAssocID="{301D61A1-A774-46AA-BB51-C6A97FD74830}" presName="bgRect" presStyleLbl="bgShp" presStyleIdx="1" presStyleCnt="5"/>
      <dgm:spPr/>
    </dgm:pt>
    <dgm:pt modelId="{C8D7F9EB-61E4-42B4-8196-0E14B7B46D72}" type="pres">
      <dgm:prSet presAssocID="{301D61A1-A774-46AA-BB51-C6A97FD7483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997238E-EB39-4AB6-AA7B-4BBE70891F06}" type="pres">
      <dgm:prSet presAssocID="{301D61A1-A774-46AA-BB51-C6A97FD74830}" presName="spaceRect" presStyleCnt="0"/>
      <dgm:spPr/>
    </dgm:pt>
    <dgm:pt modelId="{D1BC90AA-85C5-435B-AB85-62FC6EB14306}" type="pres">
      <dgm:prSet presAssocID="{301D61A1-A774-46AA-BB51-C6A97FD74830}" presName="parTx" presStyleLbl="revTx" presStyleIdx="1" presStyleCnt="5">
        <dgm:presLayoutVars>
          <dgm:chMax val="0"/>
          <dgm:chPref val="0"/>
        </dgm:presLayoutVars>
      </dgm:prSet>
      <dgm:spPr/>
    </dgm:pt>
    <dgm:pt modelId="{E8DE988D-D57E-4424-9D78-B2004CA0F00E}" type="pres">
      <dgm:prSet presAssocID="{64E35808-3F30-4793-9625-23263D052977}" presName="sibTrans" presStyleCnt="0"/>
      <dgm:spPr/>
    </dgm:pt>
    <dgm:pt modelId="{28918114-682A-40FD-B8CC-9806A368F6D4}" type="pres">
      <dgm:prSet presAssocID="{6B9A8F19-F793-4BF9-BD9B-E632B9FE766C}" presName="compNode" presStyleCnt="0"/>
      <dgm:spPr/>
    </dgm:pt>
    <dgm:pt modelId="{F63F42AC-3E14-4E2E-A4DA-3053594E1F4F}" type="pres">
      <dgm:prSet presAssocID="{6B9A8F19-F793-4BF9-BD9B-E632B9FE766C}" presName="bgRect" presStyleLbl="bgShp" presStyleIdx="2" presStyleCnt="5"/>
      <dgm:spPr/>
    </dgm:pt>
    <dgm:pt modelId="{A43945E8-5042-4D9C-99B2-1852B3728635}" type="pres">
      <dgm:prSet presAssocID="{6B9A8F19-F793-4BF9-BD9B-E632B9FE766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8D5D6AB-B475-4FD7-A257-EB4F48D19DE6}" type="pres">
      <dgm:prSet presAssocID="{6B9A8F19-F793-4BF9-BD9B-E632B9FE766C}" presName="spaceRect" presStyleCnt="0"/>
      <dgm:spPr/>
    </dgm:pt>
    <dgm:pt modelId="{973FE321-C758-4B48-B522-6F41FFD05A3B}" type="pres">
      <dgm:prSet presAssocID="{6B9A8F19-F793-4BF9-BD9B-E632B9FE766C}" presName="parTx" presStyleLbl="revTx" presStyleIdx="2" presStyleCnt="5">
        <dgm:presLayoutVars>
          <dgm:chMax val="0"/>
          <dgm:chPref val="0"/>
        </dgm:presLayoutVars>
      </dgm:prSet>
      <dgm:spPr/>
    </dgm:pt>
    <dgm:pt modelId="{0EED2AA0-4127-4A61-AFE7-B1B67CB12EE5}" type="pres">
      <dgm:prSet presAssocID="{5C2BDD4E-8B86-4FA3-AF5D-EF7CF05891C9}" presName="sibTrans" presStyleCnt="0"/>
      <dgm:spPr/>
    </dgm:pt>
    <dgm:pt modelId="{68F0AB47-B14F-480E-81B0-FDAF0C579FE7}" type="pres">
      <dgm:prSet presAssocID="{9E19E7CC-B1A0-4AFA-A8CA-DCA179EFF2C0}" presName="compNode" presStyleCnt="0"/>
      <dgm:spPr/>
    </dgm:pt>
    <dgm:pt modelId="{D606AD1F-E479-45A8-8CF1-F40726610988}" type="pres">
      <dgm:prSet presAssocID="{9E19E7CC-B1A0-4AFA-A8CA-DCA179EFF2C0}" presName="bgRect" presStyleLbl="bgShp" presStyleIdx="3" presStyleCnt="5"/>
      <dgm:spPr/>
    </dgm:pt>
    <dgm:pt modelId="{AD022F9E-3414-435A-80B4-F24865A56301}" type="pres">
      <dgm:prSet presAssocID="{9E19E7CC-B1A0-4AFA-A8CA-DCA179EFF2C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5DE13F3C-D362-4F24-BBAC-16E151D718B2}" type="pres">
      <dgm:prSet presAssocID="{9E19E7CC-B1A0-4AFA-A8CA-DCA179EFF2C0}" presName="spaceRect" presStyleCnt="0"/>
      <dgm:spPr/>
    </dgm:pt>
    <dgm:pt modelId="{ED9844A6-EEB7-48EB-BC98-BE3A36D297B7}" type="pres">
      <dgm:prSet presAssocID="{9E19E7CC-B1A0-4AFA-A8CA-DCA179EFF2C0}" presName="parTx" presStyleLbl="revTx" presStyleIdx="3" presStyleCnt="5">
        <dgm:presLayoutVars>
          <dgm:chMax val="0"/>
          <dgm:chPref val="0"/>
        </dgm:presLayoutVars>
      </dgm:prSet>
      <dgm:spPr/>
    </dgm:pt>
    <dgm:pt modelId="{A32DED5C-0A3A-481A-BD96-A818831ACAB0}" type="pres">
      <dgm:prSet presAssocID="{14C5D4EB-206D-4931-88A5-4EA2D6EFDAE3}" presName="sibTrans" presStyleCnt="0"/>
      <dgm:spPr/>
    </dgm:pt>
    <dgm:pt modelId="{11BE70FE-9B15-408C-AF25-DBFCD66BE7E9}" type="pres">
      <dgm:prSet presAssocID="{9176F0D5-DB11-4572-84CD-37F5766147C0}" presName="compNode" presStyleCnt="0"/>
      <dgm:spPr/>
    </dgm:pt>
    <dgm:pt modelId="{C1A6ED9F-F1B4-4315-A646-628067EE5892}" type="pres">
      <dgm:prSet presAssocID="{9176F0D5-DB11-4572-84CD-37F5766147C0}" presName="bgRect" presStyleLbl="bgShp" presStyleIdx="4" presStyleCnt="5"/>
      <dgm:spPr/>
    </dgm:pt>
    <dgm:pt modelId="{705528CB-36CB-4739-B64F-3920655E4D31}" type="pres">
      <dgm:prSet presAssocID="{9176F0D5-DB11-4572-84CD-37F5766147C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48DF980-A5BE-40BA-BDF9-9E6E03F9EDB8}" type="pres">
      <dgm:prSet presAssocID="{9176F0D5-DB11-4572-84CD-37F5766147C0}" presName="spaceRect" presStyleCnt="0"/>
      <dgm:spPr/>
    </dgm:pt>
    <dgm:pt modelId="{18196068-BD1B-44A3-92C4-2BFA29E07B70}" type="pres">
      <dgm:prSet presAssocID="{9176F0D5-DB11-4572-84CD-37F5766147C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7214C00-981E-4816-B76A-1FF0D4AE705A}" type="presOf" srcId="{301D61A1-A774-46AA-BB51-C6A97FD74830}" destId="{D1BC90AA-85C5-435B-AB85-62FC6EB14306}" srcOrd="0" destOrd="0" presId="urn:microsoft.com/office/officeart/2018/2/layout/IconVerticalSolidList"/>
    <dgm:cxn modelId="{AECA0306-6E87-4671-B31D-D21E4ECF02AA}" type="presOf" srcId="{9E19E7CC-B1A0-4AFA-A8CA-DCA179EFF2C0}" destId="{ED9844A6-EEB7-48EB-BC98-BE3A36D297B7}" srcOrd="0" destOrd="0" presId="urn:microsoft.com/office/officeart/2018/2/layout/IconVerticalSolidList"/>
    <dgm:cxn modelId="{46080C14-8479-4DB6-A7E3-300E4D0BDBC0}" srcId="{E9382943-9787-49F8-B312-41EC546E0B06}" destId="{9E19E7CC-B1A0-4AFA-A8CA-DCA179EFF2C0}" srcOrd="3" destOrd="0" parTransId="{4CDC07A4-28BF-4D82-A381-65DE6DF4D065}" sibTransId="{14C5D4EB-206D-4931-88A5-4EA2D6EFDAE3}"/>
    <dgm:cxn modelId="{9EDEC234-4ACA-4DD6-B179-F81B64DB4671}" type="presOf" srcId="{6E7BB16E-DAEC-4A8E-BAA7-C662E9CAF6FE}" destId="{6B6723E7-BF80-4287-B0DC-9C271F60C36D}" srcOrd="0" destOrd="0" presId="urn:microsoft.com/office/officeart/2018/2/layout/IconVerticalSolidList"/>
    <dgm:cxn modelId="{D7E38E3D-7714-4308-B35A-71647B674441}" srcId="{E9382943-9787-49F8-B312-41EC546E0B06}" destId="{6B9A8F19-F793-4BF9-BD9B-E632B9FE766C}" srcOrd="2" destOrd="0" parTransId="{82DAB882-18DE-43C1-9A4F-CDC0943C27FF}" sibTransId="{5C2BDD4E-8B86-4FA3-AF5D-EF7CF05891C9}"/>
    <dgm:cxn modelId="{4785C167-485C-4DD6-B1BA-4A40B832313B}" type="presOf" srcId="{6B9A8F19-F793-4BF9-BD9B-E632B9FE766C}" destId="{973FE321-C758-4B48-B522-6F41FFD05A3B}" srcOrd="0" destOrd="0" presId="urn:microsoft.com/office/officeart/2018/2/layout/IconVerticalSolidList"/>
    <dgm:cxn modelId="{D06B4850-8E04-48E4-8A3B-321174FFD5CC}" type="presOf" srcId="{E9382943-9787-49F8-B312-41EC546E0B06}" destId="{CA7A8C33-6E02-42BA-B74D-5064BF1953F7}" srcOrd="0" destOrd="0" presId="urn:microsoft.com/office/officeart/2018/2/layout/IconVerticalSolidList"/>
    <dgm:cxn modelId="{1C62C378-8B2A-4064-BA33-E88612BF7B93}" srcId="{E9382943-9787-49F8-B312-41EC546E0B06}" destId="{6E7BB16E-DAEC-4A8E-BAA7-C662E9CAF6FE}" srcOrd="0" destOrd="0" parTransId="{64229555-5FC4-455B-B1E3-05C0AD62AA9A}" sibTransId="{BD5241C2-A399-406A-B403-6524882740CC}"/>
    <dgm:cxn modelId="{39145E5A-A6E3-48D7-B81C-6C3A5C5FC78A}" srcId="{E9382943-9787-49F8-B312-41EC546E0B06}" destId="{301D61A1-A774-46AA-BB51-C6A97FD74830}" srcOrd="1" destOrd="0" parTransId="{82492BDC-8DEA-4317-BE62-8F03AC86F189}" sibTransId="{64E35808-3F30-4793-9625-23263D052977}"/>
    <dgm:cxn modelId="{E2AAD582-1E02-4538-9EE8-B3C9903CACDE}" type="presOf" srcId="{9176F0D5-DB11-4572-84CD-37F5766147C0}" destId="{18196068-BD1B-44A3-92C4-2BFA29E07B70}" srcOrd="0" destOrd="0" presId="urn:microsoft.com/office/officeart/2018/2/layout/IconVerticalSolidList"/>
    <dgm:cxn modelId="{1FB1C6EB-C4DF-4214-813A-6381D023CC27}" srcId="{E9382943-9787-49F8-B312-41EC546E0B06}" destId="{9176F0D5-DB11-4572-84CD-37F5766147C0}" srcOrd="4" destOrd="0" parTransId="{F87B5833-5F55-4E11-807D-96A15D6EDCBA}" sibTransId="{0C95EC0A-72A6-4DDF-9157-73CB6A2F265C}"/>
    <dgm:cxn modelId="{A2DFCC48-58D9-4B19-8552-F1C5BCC07CAE}" type="presParOf" srcId="{CA7A8C33-6E02-42BA-B74D-5064BF1953F7}" destId="{57C14C81-98A6-4738-AF35-695000302A6D}" srcOrd="0" destOrd="0" presId="urn:microsoft.com/office/officeart/2018/2/layout/IconVerticalSolidList"/>
    <dgm:cxn modelId="{F90B2AD2-1519-4FF7-A616-488919D84217}" type="presParOf" srcId="{57C14C81-98A6-4738-AF35-695000302A6D}" destId="{BBB77B2C-6D60-4F5B-A766-4A267F83D9A7}" srcOrd="0" destOrd="0" presId="urn:microsoft.com/office/officeart/2018/2/layout/IconVerticalSolidList"/>
    <dgm:cxn modelId="{A9A764E1-09C2-498B-8E06-6D29350AFE9F}" type="presParOf" srcId="{57C14C81-98A6-4738-AF35-695000302A6D}" destId="{7E751889-44A3-48A3-86A8-0CD242E103F4}" srcOrd="1" destOrd="0" presId="urn:microsoft.com/office/officeart/2018/2/layout/IconVerticalSolidList"/>
    <dgm:cxn modelId="{D37A731D-5CA6-43D4-A207-DCCDA136BC61}" type="presParOf" srcId="{57C14C81-98A6-4738-AF35-695000302A6D}" destId="{2859A260-AD25-4213-84AA-BA6D182D6476}" srcOrd="2" destOrd="0" presId="urn:microsoft.com/office/officeart/2018/2/layout/IconVerticalSolidList"/>
    <dgm:cxn modelId="{A2B57539-0A0A-49B7-8295-46D697398277}" type="presParOf" srcId="{57C14C81-98A6-4738-AF35-695000302A6D}" destId="{6B6723E7-BF80-4287-B0DC-9C271F60C36D}" srcOrd="3" destOrd="0" presId="urn:microsoft.com/office/officeart/2018/2/layout/IconVerticalSolidList"/>
    <dgm:cxn modelId="{B07DC7A3-C925-4A32-92EB-0D65E1982953}" type="presParOf" srcId="{CA7A8C33-6E02-42BA-B74D-5064BF1953F7}" destId="{785B10D4-74FE-445A-AE2B-C8CA474D864B}" srcOrd="1" destOrd="0" presId="urn:microsoft.com/office/officeart/2018/2/layout/IconVerticalSolidList"/>
    <dgm:cxn modelId="{0FF71E47-D8E0-4790-9316-80D35650B668}" type="presParOf" srcId="{CA7A8C33-6E02-42BA-B74D-5064BF1953F7}" destId="{A5760608-5C82-462F-AE51-FB43069DAB2C}" srcOrd="2" destOrd="0" presId="urn:microsoft.com/office/officeart/2018/2/layout/IconVerticalSolidList"/>
    <dgm:cxn modelId="{1884FEA8-2F14-4BB8-80EA-E70B4E7A656A}" type="presParOf" srcId="{A5760608-5C82-462F-AE51-FB43069DAB2C}" destId="{78778431-FC46-43DC-919D-AAC4EB5613F1}" srcOrd="0" destOrd="0" presId="urn:microsoft.com/office/officeart/2018/2/layout/IconVerticalSolidList"/>
    <dgm:cxn modelId="{B0608738-19BB-45B3-B7FF-BC10974534FA}" type="presParOf" srcId="{A5760608-5C82-462F-AE51-FB43069DAB2C}" destId="{C8D7F9EB-61E4-42B4-8196-0E14B7B46D72}" srcOrd="1" destOrd="0" presId="urn:microsoft.com/office/officeart/2018/2/layout/IconVerticalSolidList"/>
    <dgm:cxn modelId="{3F614489-D216-4A54-BBD4-CD53565F7950}" type="presParOf" srcId="{A5760608-5C82-462F-AE51-FB43069DAB2C}" destId="{1997238E-EB39-4AB6-AA7B-4BBE70891F06}" srcOrd="2" destOrd="0" presId="urn:microsoft.com/office/officeart/2018/2/layout/IconVerticalSolidList"/>
    <dgm:cxn modelId="{299D0C0B-C9F9-492D-944A-018F493FA0D8}" type="presParOf" srcId="{A5760608-5C82-462F-AE51-FB43069DAB2C}" destId="{D1BC90AA-85C5-435B-AB85-62FC6EB14306}" srcOrd="3" destOrd="0" presId="urn:microsoft.com/office/officeart/2018/2/layout/IconVerticalSolidList"/>
    <dgm:cxn modelId="{25ABAB87-7817-44AC-B314-D1D4EEFEA525}" type="presParOf" srcId="{CA7A8C33-6E02-42BA-B74D-5064BF1953F7}" destId="{E8DE988D-D57E-4424-9D78-B2004CA0F00E}" srcOrd="3" destOrd="0" presId="urn:microsoft.com/office/officeart/2018/2/layout/IconVerticalSolidList"/>
    <dgm:cxn modelId="{5445B8DA-768B-4F1D-9E7A-915DCB092731}" type="presParOf" srcId="{CA7A8C33-6E02-42BA-B74D-5064BF1953F7}" destId="{28918114-682A-40FD-B8CC-9806A368F6D4}" srcOrd="4" destOrd="0" presId="urn:microsoft.com/office/officeart/2018/2/layout/IconVerticalSolidList"/>
    <dgm:cxn modelId="{B6133CB2-6BA6-46AA-BFBA-8AEE61C455B9}" type="presParOf" srcId="{28918114-682A-40FD-B8CC-9806A368F6D4}" destId="{F63F42AC-3E14-4E2E-A4DA-3053594E1F4F}" srcOrd="0" destOrd="0" presId="urn:microsoft.com/office/officeart/2018/2/layout/IconVerticalSolidList"/>
    <dgm:cxn modelId="{9323D2C5-8D0D-4E6B-903B-7E41098FD73E}" type="presParOf" srcId="{28918114-682A-40FD-B8CC-9806A368F6D4}" destId="{A43945E8-5042-4D9C-99B2-1852B3728635}" srcOrd="1" destOrd="0" presId="urn:microsoft.com/office/officeart/2018/2/layout/IconVerticalSolidList"/>
    <dgm:cxn modelId="{13A348DC-7E4D-442A-B368-97EF85649121}" type="presParOf" srcId="{28918114-682A-40FD-B8CC-9806A368F6D4}" destId="{58D5D6AB-B475-4FD7-A257-EB4F48D19DE6}" srcOrd="2" destOrd="0" presId="urn:microsoft.com/office/officeart/2018/2/layout/IconVerticalSolidList"/>
    <dgm:cxn modelId="{8D5E164F-4EA3-450F-A6E0-F889A4D58C46}" type="presParOf" srcId="{28918114-682A-40FD-B8CC-9806A368F6D4}" destId="{973FE321-C758-4B48-B522-6F41FFD05A3B}" srcOrd="3" destOrd="0" presId="urn:microsoft.com/office/officeart/2018/2/layout/IconVerticalSolidList"/>
    <dgm:cxn modelId="{6090930C-218B-42E8-AA62-24438B9A0D74}" type="presParOf" srcId="{CA7A8C33-6E02-42BA-B74D-5064BF1953F7}" destId="{0EED2AA0-4127-4A61-AFE7-B1B67CB12EE5}" srcOrd="5" destOrd="0" presId="urn:microsoft.com/office/officeart/2018/2/layout/IconVerticalSolidList"/>
    <dgm:cxn modelId="{E95379F5-6C35-4C2D-9F7D-32E8AB2AE451}" type="presParOf" srcId="{CA7A8C33-6E02-42BA-B74D-5064BF1953F7}" destId="{68F0AB47-B14F-480E-81B0-FDAF0C579FE7}" srcOrd="6" destOrd="0" presId="urn:microsoft.com/office/officeart/2018/2/layout/IconVerticalSolidList"/>
    <dgm:cxn modelId="{B22F3C69-5531-47D6-A6C6-0D7E727D896E}" type="presParOf" srcId="{68F0AB47-B14F-480E-81B0-FDAF0C579FE7}" destId="{D606AD1F-E479-45A8-8CF1-F40726610988}" srcOrd="0" destOrd="0" presId="urn:microsoft.com/office/officeart/2018/2/layout/IconVerticalSolidList"/>
    <dgm:cxn modelId="{68ABF2D9-21FC-45F3-B6FB-247C1B3F2FC9}" type="presParOf" srcId="{68F0AB47-B14F-480E-81B0-FDAF0C579FE7}" destId="{AD022F9E-3414-435A-80B4-F24865A56301}" srcOrd="1" destOrd="0" presId="urn:microsoft.com/office/officeart/2018/2/layout/IconVerticalSolidList"/>
    <dgm:cxn modelId="{9B29D4F0-D467-460F-98DA-8A11DE230DE9}" type="presParOf" srcId="{68F0AB47-B14F-480E-81B0-FDAF0C579FE7}" destId="{5DE13F3C-D362-4F24-BBAC-16E151D718B2}" srcOrd="2" destOrd="0" presId="urn:microsoft.com/office/officeart/2018/2/layout/IconVerticalSolidList"/>
    <dgm:cxn modelId="{F599C46E-4C32-49A2-A257-3AC20DE988D5}" type="presParOf" srcId="{68F0AB47-B14F-480E-81B0-FDAF0C579FE7}" destId="{ED9844A6-EEB7-48EB-BC98-BE3A36D297B7}" srcOrd="3" destOrd="0" presId="urn:microsoft.com/office/officeart/2018/2/layout/IconVerticalSolidList"/>
    <dgm:cxn modelId="{1278C053-AC63-401B-BDE0-56BDE04EA92E}" type="presParOf" srcId="{CA7A8C33-6E02-42BA-B74D-5064BF1953F7}" destId="{A32DED5C-0A3A-481A-BD96-A818831ACAB0}" srcOrd="7" destOrd="0" presId="urn:microsoft.com/office/officeart/2018/2/layout/IconVerticalSolidList"/>
    <dgm:cxn modelId="{DEF94C12-4FF6-43A9-AF4A-8171718C2A3A}" type="presParOf" srcId="{CA7A8C33-6E02-42BA-B74D-5064BF1953F7}" destId="{11BE70FE-9B15-408C-AF25-DBFCD66BE7E9}" srcOrd="8" destOrd="0" presId="urn:microsoft.com/office/officeart/2018/2/layout/IconVerticalSolidList"/>
    <dgm:cxn modelId="{267039AD-991B-4BF6-AAEE-CE663249CEB7}" type="presParOf" srcId="{11BE70FE-9B15-408C-AF25-DBFCD66BE7E9}" destId="{C1A6ED9F-F1B4-4315-A646-628067EE5892}" srcOrd="0" destOrd="0" presId="urn:microsoft.com/office/officeart/2018/2/layout/IconVerticalSolidList"/>
    <dgm:cxn modelId="{406E8E78-53D9-4147-A082-C465348D3994}" type="presParOf" srcId="{11BE70FE-9B15-408C-AF25-DBFCD66BE7E9}" destId="{705528CB-36CB-4739-B64F-3920655E4D31}" srcOrd="1" destOrd="0" presId="urn:microsoft.com/office/officeart/2018/2/layout/IconVerticalSolidList"/>
    <dgm:cxn modelId="{2B767BBF-F0CF-4934-A1FF-0E5C0A4F5863}" type="presParOf" srcId="{11BE70FE-9B15-408C-AF25-DBFCD66BE7E9}" destId="{F48DF980-A5BE-40BA-BDF9-9E6E03F9EDB8}" srcOrd="2" destOrd="0" presId="urn:microsoft.com/office/officeart/2018/2/layout/IconVerticalSolidList"/>
    <dgm:cxn modelId="{C4E91DB2-BDB8-495D-A33A-6A39A5721226}" type="presParOf" srcId="{11BE70FE-9B15-408C-AF25-DBFCD66BE7E9}" destId="{18196068-BD1B-44A3-92C4-2BFA29E07B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DE881B-EFFA-4DED-BCE4-E9BC5B2496EC}">
      <dsp:nvSpPr>
        <dsp:cNvPr id="0" name=""/>
        <dsp:cNvSpPr/>
      </dsp:nvSpPr>
      <dsp:spPr>
        <a:xfrm>
          <a:off x="1325760" y="2297"/>
          <a:ext cx="5303043" cy="11901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Reduce reliance on verbal communication</a:t>
          </a:r>
        </a:p>
      </dsp:txBody>
      <dsp:txXfrm>
        <a:off x="1325760" y="2297"/>
        <a:ext cx="5303043" cy="1190187"/>
      </dsp:txXfrm>
    </dsp:sp>
    <dsp:sp modelId="{50033FC2-A1AC-4B65-BB6B-25E1DD351780}">
      <dsp:nvSpPr>
        <dsp:cNvPr id="0" name=""/>
        <dsp:cNvSpPr/>
      </dsp:nvSpPr>
      <dsp:spPr>
        <a:xfrm>
          <a:off x="0" y="2297"/>
          <a:ext cx="1325760" cy="11901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Reduce</a:t>
          </a:r>
        </a:p>
      </dsp:txBody>
      <dsp:txXfrm>
        <a:off x="0" y="2297"/>
        <a:ext cx="1325760" cy="1190187"/>
      </dsp:txXfrm>
    </dsp:sp>
    <dsp:sp modelId="{F4C0F9C8-2454-417D-A8D4-F0BB8561272D}">
      <dsp:nvSpPr>
        <dsp:cNvPr id="0" name=""/>
        <dsp:cNvSpPr/>
      </dsp:nvSpPr>
      <dsp:spPr>
        <a:xfrm>
          <a:off x="1325760" y="1263896"/>
          <a:ext cx="5303043" cy="1190187"/>
        </a:xfrm>
        <a:prstGeom prst="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988095"/>
              <a:satOff val="4733"/>
              <a:lumOff val="437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Use visual instructions and symbols</a:t>
          </a:r>
        </a:p>
      </dsp:txBody>
      <dsp:txXfrm>
        <a:off x="1325760" y="1263896"/>
        <a:ext cx="5303043" cy="1190187"/>
      </dsp:txXfrm>
    </dsp:sp>
    <dsp:sp modelId="{FF169974-117F-4F8F-9A2F-D37411D4E09D}">
      <dsp:nvSpPr>
        <dsp:cNvPr id="0" name=""/>
        <dsp:cNvSpPr/>
      </dsp:nvSpPr>
      <dsp:spPr>
        <a:xfrm>
          <a:off x="0" y="1263896"/>
          <a:ext cx="1325760" cy="11901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988095"/>
              <a:satOff val="4733"/>
              <a:lumOff val="437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Use</a:t>
          </a:r>
        </a:p>
      </dsp:txBody>
      <dsp:txXfrm>
        <a:off x="0" y="1263896"/>
        <a:ext cx="1325760" cy="1190187"/>
      </dsp:txXfrm>
    </dsp:sp>
    <dsp:sp modelId="{030E93D6-3DB9-42D8-9D98-FDB338438E8A}">
      <dsp:nvSpPr>
        <dsp:cNvPr id="0" name=""/>
        <dsp:cNvSpPr/>
      </dsp:nvSpPr>
      <dsp:spPr>
        <a:xfrm>
          <a:off x="1325760" y="2525496"/>
          <a:ext cx="5303043" cy="1190187"/>
        </a:xfrm>
        <a:prstGeom prst="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976191"/>
              <a:satOff val="9467"/>
              <a:lumOff val="875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Conduct briefings in quiet areas</a:t>
          </a:r>
        </a:p>
      </dsp:txBody>
      <dsp:txXfrm>
        <a:off x="1325760" y="2525496"/>
        <a:ext cx="5303043" cy="1190187"/>
      </dsp:txXfrm>
    </dsp:sp>
    <dsp:sp modelId="{FDBA5DDB-85F1-4898-8851-F30C9681737E}">
      <dsp:nvSpPr>
        <dsp:cNvPr id="0" name=""/>
        <dsp:cNvSpPr/>
      </dsp:nvSpPr>
      <dsp:spPr>
        <a:xfrm>
          <a:off x="0" y="2525496"/>
          <a:ext cx="1325760" cy="11901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1976191"/>
              <a:satOff val="9467"/>
              <a:lumOff val="87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Conduct</a:t>
          </a:r>
        </a:p>
      </dsp:txBody>
      <dsp:txXfrm>
        <a:off x="0" y="2525496"/>
        <a:ext cx="1325760" cy="1190187"/>
      </dsp:txXfrm>
    </dsp:sp>
    <dsp:sp modelId="{4761BBE8-43A9-4D51-9B4B-C64B592041AD}">
      <dsp:nvSpPr>
        <dsp:cNvPr id="0" name=""/>
        <dsp:cNvSpPr/>
      </dsp:nvSpPr>
      <dsp:spPr>
        <a:xfrm>
          <a:off x="1325760" y="3787095"/>
          <a:ext cx="5303043" cy="1190187"/>
        </a:xfrm>
        <a:prstGeom prst="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Upgrade machinery where possible</a:t>
          </a:r>
        </a:p>
      </dsp:txBody>
      <dsp:txXfrm>
        <a:off x="1325760" y="3787095"/>
        <a:ext cx="5303043" cy="1190187"/>
      </dsp:txXfrm>
    </dsp:sp>
    <dsp:sp modelId="{7E59D6BB-3C1C-41A5-9323-1DB2E6F1F49C}">
      <dsp:nvSpPr>
        <dsp:cNvPr id="0" name=""/>
        <dsp:cNvSpPr/>
      </dsp:nvSpPr>
      <dsp:spPr>
        <a:xfrm>
          <a:off x="0" y="3787095"/>
          <a:ext cx="1325760" cy="11901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Upgrade</a:t>
          </a:r>
        </a:p>
      </dsp:txBody>
      <dsp:txXfrm>
        <a:off x="0" y="3787095"/>
        <a:ext cx="1325760" cy="1190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5DA44-1609-4B26-889D-01E5CA7DF01C}">
      <dsp:nvSpPr>
        <dsp:cNvPr id="0" name=""/>
        <dsp:cNvSpPr/>
      </dsp:nvSpPr>
      <dsp:spPr>
        <a:xfrm>
          <a:off x="0" y="607"/>
          <a:ext cx="6628804" cy="142239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0E594-4203-464F-96A4-D5C4ED6F5B56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B87946-BE16-4C9A-A9AC-F8616CC17DFC}">
      <dsp:nvSpPr>
        <dsp:cNvPr id="0" name=""/>
        <dsp:cNvSpPr/>
      </dsp:nvSpPr>
      <dsp:spPr>
        <a:xfrm>
          <a:off x="1642860" y="607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Description:</a:t>
          </a:r>
          <a:r>
            <a:rPr lang="en-US" sz="1800" kern="1200" dirty="0"/>
            <a:t> - Many employees have limited English language skills - Instructions given verbally and in written English only - Over-reliance on shouting and signs</a:t>
          </a:r>
        </a:p>
      </dsp:txBody>
      <dsp:txXfrm>
        <a:off x="1642860" y="607"/>
        <a:ext cx="4985943" cy="1422390"/>
      </dsp:txXfrm>
    </dsp:sp>
    <dsp:sp modelId="{8C385FE1-CF8B-4020-BBBD-51EE7CE0D749}">
      <dsp:nvSpPr>
        <dsp:cNvPr id="0" name=""/>
        <dsp:cNvSpPr/>
      </dsp:nvSpPr>
      <dsp:spPr>
        <a:xfrm>
          <a:off x="0" y="1778595"/>
          <a:ext cx="6628804" cy="142239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B26D1-F32C-43C2-8695-1442374898A6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462A1-BD59-4B0A-BDCE-03249D5B00B3}">
      <dsp:nvSpPr>
        <dsp:cNvPr id="0" name=""/>
        <dsp:cNvSpPr/>
      </dsp:nvSpPr>
      <dsp:spPr>
        <a:xfrm>
          <a:off x="1642860" y="1778595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Relevant Theory:</a:t>
          </a:r>
          <a:r>
            <a:rPr lang="en-US" sz="1800" kern="1200" dirty="0"/>
            <a:t> Berlo’s SMCR Model - Lack of shared language reduces communication effectiveness</a:t>
          </a:r>
        </a:p>
      </dsp:txBody>
      <dsp:txXfrm>
        <a:off x="1642860" y="1778595"/>
        <a:ext cx="4985943" cy="1422390"/>
      </dsp:txXfrm>
    </dsp:sp>
    <dsp:sp modelId="{8B197311-BDD5-49F5-9182-072B60CECD45}">
      <dsp:nvSpPr>
        <dsp:cNvPr id="0" name=""/>
        <dsp:cNvSpPr/>
      </dsp:nvSpPr>
      <dsp:spPr>
        <a:xfrm>
          <a:off x="0" y="3556583"/>
          <a:ext cx="6628804" cy="142239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C1E32-876E-474A-9A27-B5B25AD2D53B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7F5BB-B2BD-4FB4-BD4F-98DB9A4AA6C2}">
      <dsp:nvSpPr>
        <dsp:cNvPr id="0" name=""/>
        <dsp:cNvSpPr/>
      </dsp:nvSpPr>
      <dsp:spPr>
        <a:xfrm>
          <a:off x="1642860" y="3556583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Impact:</a:t>
          </a:r>
          <a:r>
            <a:rPr lang="en-US" sz="1800" kern="1200" dirty="0"/>
            <a:t> - Misunderstanding hygiene rules - Cross-contamination of food</a:t>
          </a:r>
        </a:p>
      </dsp:txBody>
      <dsp:txXfrm>
        <a:off x="1642860" y="3556583"/>
        <a:ext cx="4985943" cy="14223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F7992-5AF9-4BD8-A31F-95C8593364F7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E7FBF-FA48-4494-BF1C-644DA511C5A0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A9B1B-DC44-46C9-B59F-7105B8F1AE95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Multilingual signage</a:t>
          </a:r>
        </a:p>
      </dsp:txBody>
      <dsp:txXfrm>
        <a:off x="1209819" y="2066"/>
        <a:ext cx="5418984" cy="1047462"/>
      </dsp:txXfrm>
    </dsp:sp>
    <dsp:sp modelId="{227CDBCB-22F8-4D5E-AA66-DCEB483F6F82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71EE0-27FC-49C1-871D-191536DBEFA6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EDEA8-9B5E-420E-AC3E-55BBA02DB165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Use of pictures and demonstrations</a:t>
          </a:r>
        </a:p>
      </dsp:txBody>
      <dsp:txXfrm>
        <a:off x="1209819" y="1311395"/>
        <a:ext cx="5418984" cy="1047462"/>
      </dsp:txXfrm>
    </dsp:sp>
    <dsp:sp modelId="{72C0AE14-08AD-4132-A4B4-35728C8BC041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0C148-9DD0-4EA1-8E2A-2640C74D8DAD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75AC5-08F0-477B-A7F1-3D7FB256DC51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Bilingual supervisors or team leaders</a:t>
          </a:r>
        </a:p>
      </dsp:txBody>
      <dsp:txXfrm>
        <a:off x="1209819" y="2620723"/>
        <a:ext cx="5418984" cy="1047462"/>
      </dsp:txXfrm>
    </dsp:sp>
    <dsp:sp modelId="{BDEED188-CFF5-4A96-8F4D-8D5E252B05F5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C2395-3F53-4A26-BFB6-1493D628C016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6063D-5BA9-4236-A6FB-9AC8C5CFBA67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Formal induction and training </a:t>
          </a:r>
          <a:r>
            <a:rPr lang="en-US" sz="2200" kern="1200" dirty="0" err="1"/>
            <a:t>programmes</a:t>
          </a:r>
          <a:endParaRPr lang="en-US" sz="2200" kern="1200" dirty="0"/>
        </a:p>
      </dsp:txBody>
      <dsp:txXfrm>
        <a:off x="1209819" y="3930051"/>
        <a:ext cx="5418984" cy="10474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419320-9CB0-4BBB-B34B-35CE7523B9FE}">
      <dsp:nvSpPr>
        <dsp:cNvPr id="0" name=""/>
        <dsp:cNvSpPr/>
      </dsp:nvSpPr>
      <dsp:spPr>
        <a:xfrm>
          <a:off x="1391863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Tailored training approaches</a:t>
          </a:r>
        </a:p>
      </dsp:txBody>
      <dsp:txXfrm>
        <a:off x="1434424" y="45751"/>
        <a:ext cx="2336788" cy="1368024"/>
      </dsp:txXfrm>
    </dsp:sp>
    <dsp:sp modelId="{7CFD8CA7-7269-4652-A6C5-43CC5D1E19CC}">
      <dsp:nvSpPr>
        <dsp:cNvPr id="0" name=""/>
        <dsp:cNvSpPr/>
      </dsp:nvSpPr>
      <dsp:spPr>
        <a:xfrm>
          <a:off x="4026902" y="42944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026902" y="549573"/>
        <a:ext cx="359411" cy="360379"/>
      </dsp:txXfrm>
    </dsp:sp>
    <dsp:sp modelId="{DC7A6D2C-127C-4B62-9F9B-FD2734E2AB87}">
      <dsp:nvSpPr>
        <dsp:cNvPr id="0" name=""/>
        <dsp:cNvSpPr/>
      </dsp:nvSpPr>
      <dsp:spPr>
        <a:xfrm>
          <a:off x="4782538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Mentoring systems</a:t>
          </a:r>
        </a:p>
      </dsp:txBody>
      <dsp:txXfrm>
        <a:off x="4825099" y="45751"/>
        <a:ext cx="2336788" cy="1368024"/>
      </dsp:txXfrm>
    </dsp:sp>
    <dsp:sp modelId="{DE5DC5B4-8C97-448B-83D5-4708C07F2C69}">
      <dsp:nvSpPr>
        <dsp:cNvPr id="0" name=""/>
        <dsp:cNvSpPr/>
      </dsp:nvSpPr>
      <dsp:spPr>
        <a:xfrm rot="5400000">
          <a:off x="5736770" y="1625870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5813303" y="1669465"/>
        <a:ext cx="360379" cy="359411"/>
      </dsp:txXfrm>
    </dsp:sp>
    <dsp:sp modelId="{C73D502C-7652-4314-96AD-6E1FF6054A44}">
      <dsp:nvSpPr>
        <dsp:cNvPr id="0" name=""/>
        <dsp:cNvSpPr/>
      </dsp:nvSpPr>
      <dsp:spPr>
        <a:xfrm>
          <a:off x="4782538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Clear supervision and feedback</a:t>
          </a:r>
        </a:p>
      </dsp:txBody>
      <dsp:txXfrm>
        <a:off x="4825099" y="2467661"/>
        <a:ext cx="2336788" cy="1368024"/>
      </dsp:txXfrm>
    </dsp:sp>
    <dsp:sp modelId="{70953A72-2883-49BC-A8D6-AD1DA5A8A4B1}">
      <dsp:nvSpPr>
        <dsp:cNvPr id="0" name=""/>
        <dsp:cNvSpPr/>
      </dsp:nvSpPr>
      <dsp:spPr>
        <a:xfrm rot="10800000">
          <a:off x="4055964" y="285135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4209997" y="2971483"/>
        <a:ext cx="359411" cy="360379"/>
      </dsp:txXfrm>
    </dsp:sp>
    <dsp:sp modelId="{41D2233F-420A-409D-9842-508D503FCD4D}">
      <dsp:nvSpPr>
        <dsp:cNvPr id="0" name=""/>
        <dsp:cNvSpPr/>
      </dsp:nvSpPr>
      <dsp:spPr>
        <a:xfrm>
          <a:off x="1391863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Consistent reinforcement of rules</a:t>
          </a:r>
        </a:p>
      </dsp:txBody>
      <dsp:txXfrm>
        <a:off x="1434424" y="2467661"/>
        <a:ext cx="2336788" cy="13680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65989-4A93-4ECF-AD95-E691319621E8}">
      <dsp:nvSpPr>
        <dsp:cNvPr id="0" name=""/>
        <dsp:cNvSpPr/>
      </dsp:nvSpPr>
      <dsp:spPr>
        <a:xfrm>
          <a:off x="1391863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Description:</a:t>
          </a:r>
          <a:r>
            <a:rPr lang="en-US" sz="1500" kern="1200"/>
            <a:t> - Employees from five cultural backgrounds - Different hygiene standards and workplace norms</a:t>
          </a:r>
        </a:p>
      </dsp:txBody>
      <dsp:txXfrm>
        <a:off x="1434424" y="45751"/>
        <a:ext cx="2336788" cy="1368024"/>
      </dsp:txXfrm>
    </dsp:sp>
    <dsp:sp modelId="{912A0F64-95AE-46AE-854C-DB8113B0B28C}">
      <dsp:nvSpPr>
        <dsp:cNvPr id="0" name=""/>
        <dsp:cNvSpPr/>
      </dsp:nvSpPr>
      <dsp:spPr>
        <a:xfrm>
          <a:off x="4026902" y="42944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4026902" y="549573"/>
        <a:ext cx="359411" cy="360379"/>
      </dsp:txXfrm>
    </dsp:sp>
    <dsp:sp modelId="{C1E2173B-5277-4A52-A9DF-D98FAA92B9B0}">
      <dsp:nvSpPr>
        <dsp:cNvPr id="0" name=""/>
        <dsp:cNvSpPr/>
      </dsp:nvSpPr>
      <dsp:spPr>
        <a:xfrm>
          <a:off x="4782538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Relevant Theory:</a:t>
          </a:r>
          <a:r>
            <a:rPr lang="en-US" sz="1500" kern="1200"/>
            <a:t> Hofstede’s Cultural Dimensions Theory - Differences in power distance and uncertainty avoidance</a:t>
          </a:r>
        </a:p>
      </dsp:txBody>
      <dsp:txXfrm>
        <a:off x="4825099" y="45751"/>
        <a:ext cx="2336788" cy="1368024"/>
      </dsp:txXfrm>
    </dsp:sp>
    <dsp:sp modelId="{E32174E2-409F-42DF-9D0E-3BE2C0066948}">
      <dsp:nvSpPr>
        <dsp:cNvPr id="0" name=""/>
        <dsp:cNvSpPr/>
      </dsp:nvSpPr>
      <dsp:spPr>
        <a:xfrm rot="5400000">
          <a:off x="5736770" y="1625870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5813303" y="1669465"/>
        <a:ext cx="360379" cy="359411"/>
      </dsp:txXfrm>
    </dsp:sp>
    <dsp:sp modelId="{D68AD799-7CBE-42F6-8BD5-B484EE43A6B4}">
      <dsp:nvSpPr>
        <dsp:cNvPr id="0" name=""/>
        <dsp:cNvSpPr/>
      </dsp:nvSpPr>
      <dsp:spPr>
        <a:xfrm>
          <a:off x="4782538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Impact:</a:t>
          </a:r>
          <a:r>
            <a:rPr lang="en-US" sz="1500" kern="1200"/>
            <a:t> - Workers may not question unclear instructions - Increased food safety risks</a:t>
          </a:r>
        </a:p>
      </dsp:txBody>
      <dsp:txXfrm>
        <a:off x="4825099" y="2467661"/>
        <a:ext cx="2336788" cy="13680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77B2C-6D60-4F5B-A766-4A267F83D9A7}">
      <dsp:nvSpPr>
        <dsp:cNvPr id="0" name=""/>
        <dsp:cNvSpPr/>
      </dsp:nvSpPr>
      <dsp:spPr>
        <a:xfrm>
          <a:off x="0" y="3890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751889-44A3-48A3-86A8-0CD242E103F4}">
      <dsp:nvSpPr>
        <dsp:cNvPr id="0" name=""/>
        <dsp:cNvSpPr/>
      </dsp:nvSpPr>
      <dsp:spPr>
        <a:xfrm>
          <a:off x="250661" y="190332"/>
          <a:ext cx="455748" cy="455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723E7-BF80-4287-B0DC-9C271F60C36D}">
      <dsp:nvSpPr>
        <dsp:cNvPr id="0" name=""/>
        <dsp:cNvSpPr/>
      </dsp:nvSpPr>
      <dsp:spPr>
        <a:xfrm>
          <a:off x="957071" y="3890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Mandatory food hygiene training before employment</a:t>
          </a:r>
        </a:p>
      </dsp:txBody>
      <dsp:txXfrm>
        <a:off x="957071" y="3890"/>
        <a:ext cx="5671732" cy="828633"/>
      </dsp:txXfrm>
    </dsp:sp>
    <dsp:sp modelId="{78778431-FC46-43DC-919D-AAC4EB5613F1}">
      <dsp:nvSpPr>
        <dsp:cNvPr id="0" name=""/>
        <dsp:cNvSpPr/>
      </dsp:nvSpPr>
      <dsp:spPr>
        <a:xfrm>
          <a:off x="0" y="1039682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7F9EB-61E4-42B4-8196-0E14B7B46D72}">
      <dsp:nvSpPr>
        <dsp:cNvPr id="0" name=""/>
        <dsp:cNvSpPr/>
      </dsp:nvSpPr>
      <dsp:spPr>
        <a:xfrm>
          <a:off x="250661" y="1226124"/>
          <a:ext cx="455748" cy="455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C90AA-85C5-435B-AB85-62FC6EB14306}">
      <dsp:nvSpPr>
        <dsp:cNvPr id="0" name=""/>
        <dsp:cNvSpPr/>
      </dsp:nvSpPr>
      <dsp:spPr>
        <a:xfrm>
          <a:off x="957071" y="1039682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Two-way communication systems</a:t>
          </a:r>
        </a:p>
      </dsp:txBody>
      <dsp:txXfrm>
        <a:off x="957071" y="1039682"/>
        <a:ext cx="5671732" cy="828633"/>
      </dsp:txXfrm>
    </dsp:sp>
    <dsp:sp modelId="{F63F42AC-3E14-4E2E-A4DA-3053594E1F4F}">
      <dsp:nvSpPr>
        <dsp:cNvPr id="0" name=""/>
        <dsp:cNvSpPr/>
      </dsp:nvSpPr>
      <dsp:spPr>
        <a:xfrm>
          <a:off x="0" y="2075473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945E8-5042-4D9C-99B2-1852B3728635}">
      <dsp:nvSpPr>
        <dsp:cNvPr id="0" name=""/>
        <dsp:cNvSpPr/>
      </dsp:nvSpPr>
      <dsp:spPr>
        <a:xfrm>
          <a:off x="250661" y="2261916"/>
          <a:ext cx="455748" cy="455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FE321-C758-4B48-B522-6F41FFD05A3B}">
      <dsp:nvSpPr>
        <dsp:cNvPr id="0" name=""/>
        <dsp:cNvSpPr/>
      </dsp:nvSpPr>
      <dsp:spPr>
        <a:xfrm>
          <a:off x="957071" y="2075473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Visual and multilingual communication tools</a:t>
          </a:r>
        </a:p>
      </dsp:txBody>
      <dsp:txXfrm>
        <a:off x="957071" y="2075473"/>
        <a:ext cx="5671732" cy="828633"/>
      </dsp:txXfrm>
    </dsp:sp>
    <dsp:sp modelId="{D606AD1F-E479-45A8-8CF1-F40726610988}">
      <dsp:nvSpPr>
        <dsp:cNvPr id="0" name=""/>
        <dsp:cNvSpPr/>
      </dsp:nvSpPr>
      <dsp:spPr>
        <a:xfrm>
          <a:off x="0" y="3111265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22F9E-3414-435A-80B4-F24865A56301}">
      <dsp:nvSpPr>
        <dsp:cNvPr id="0" name=""/>
        <dsp:cNvSpPr/>
      </dsp:nvSpPr>
      <dsp:spPr>
        <a:xfrm>
          <a:off x="250661" y="3297708"/>
          <a:ext cx="455748" cy="455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844A6-EEB7-48EB-BC98-BE3A36D297B7}">
      <dsp:nvSpPr>
        <dsp:cNvPr id="0" name=""/>
        <dsp:cNvSpPr/>
      </dsp:nvSpPr>
      <dsp:spPr>
        <a:xfrm>
          <a:off x="957071" y="3111265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Clear accountability and supervision</a:t>
          </a:r>
        </a:p>
      </dsp:txBody>
      <dsp:txXfrm>
        <a:off x="957071" y="3111265"/>
        <a:ext cx="5671732" cy="828633"/>
      </dsp:txXfrm>
    </dsp:sp>
    <dsp:sp modelId="{C1A6ED9F-F1B4-4315-A646-628067EE5892}">
      <dsp:nvSpPr>
        <dsp:cNvPr id="0" name=""/>
        <dsp:cNvSpPr/>
      </dsp:nvSpPr>
      <dsp:spPr>
        <a:xfrm>
          <a:off x="0" y="4147057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5528CB-36CB-4739-B64F-3920655E4D31}">
      <dsp:nvSpPr>
        <dsp:cNvPr id="0" name=""/>
        <dsp:cNvSpPr/>
      </dsp:nvSpPr>
      <dsp:spPr>
        <a:xfrm>
          <a:off x="250661" y="4333499"/>
          <a:ext cx="455748" cy="4557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96068-BD1B-44A3-92C4-2BFA29E07B70}">
      <dsp:nvSpPr>
        <dsp:cNvPr id="0" name=""/>
        <dsp:cNvSpPr/>
      </dsp:nvSpPr>
      <dsp:spPr>
        <a:xfrm>
          <a:off x="957071" y="4147057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Management to model correct behaviour</a:t>
          </a:r>
        </a:p>
      </dsp:txBody>
      <dsp:txXfrm>
        <a:off x="957071" y="4147057"/>
        <a:ext cx="5671732" cy="828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52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5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39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026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479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138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431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88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893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987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60237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838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4283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595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2928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883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392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206D8B-BE64-0AC8-F7C5-F403C0271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3" y="609600"/>
            <a:ext cx="9582034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dirty="0"/>
              <a:t>Communication problem at Fright Food Ltd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7EB3D52-1CE1-222F-37CF-18AF6B1FBF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35" r="19977" b="1"/>
          <a:stretch>
            <a:fillRect/>
          </a:stretch>
        </p:blipFill>
        <p:spPr>
          <a:xfrm>
            <a:off x="817474" y="2159331"/>
            <a:ext cx="2915973" cy="310660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25D5639-5AFA-5177-3D32-AA72EEF244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02188" y="2021945"/>
            <a:ext cx="6056696" cy="3384067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l"/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/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 and Code-LCLM4003</a:t>
            </a: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 Name-Trinh Nguyen</a:t>
            </a: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Group Members</a:t>
            </a: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Name - Rajpal Singh  2508102</a:t>
            </a: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Name –Jahi 2507516</a:t>
            </a: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Name –Jaiden 2511904</a:t>
            </a:r>
          </a:p>
          <a:p>
            <a:pPr indent="-228600" algn="l"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Name-Eduard Kovac 2421030</a:t>
            </a:r>
          </a:p>
          <a:p>
            <a:pPr indent="-228600" algn="l">
              <a:buFont typeface="Wingdings 3" charset="2"/>
              <a:buChar char="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 algn="l"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602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53D0-A831-0FE2-CF18-1B9BBB92B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Overview of Communication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A4EE9CC9-B303-7CDA-4DDF-FDD189A16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>
            <a:normAutofit/>
          </a:bodyPr>
          <a:lstStyle/>
          <a:p>
            <a:r>
              <a:rPr lang="en-GB" sz="1500" dirty="0"/>
              <a:t>Background of Fright Food Ltd</a:t>
            </a:r>
            <a:br>
              <a:rPr lang="en-US" sz="1500" dirty="0"/>
            </a:br>
            <a:endParaRPr lang="en-GB" sz="1500" dirty="0"/>
          </a:p>
          <a:p>
            <a:pPr lvl="0"/>
            <a:r>
              <a:rPr lang="en-US" sz="1500" dirty="0"/>
              <a:t>Communication barriers identified in the case study</a:t>
            </a:r>
            <a:br>
              <a:rPr lang="en-US" sz="1500" dirty="0"/>
            </a:br>
            <a:endParaRPr lang="en-GB" sz="1500" dirty="0"/>
          </a:p>
          <a:p>
            <a:pPr lvl="0"/>
            <a:r>
              <a:rPr lang="en-US" sz="1500" dirty="0"/>
              <a:t>Relevant communication theories</a:t>
            </a:r>
            <a:br>
              <a:rPr lang="en-US" sz="1500" dirty="0"/>
            </a:br>
            <a:endParaRPr lang="en-GB" sz="1500" dirty="0"/>
          </a:p>
          <a:p>
            <a:pPr lvl="0"/>
            <a:r>
              <a:rPr lang="en-US" sz="1500" dirty="0"/>
              <a:t>Recommendations to overcome communication barriers</a:t>
            </a:r>
            <a:br>
              <a:rPr lang="en-US" sz="1500" dirty="0"/>
            </a:br>
            <a:endParaRPr lang="en-GB" sz="1500" dirty="0"/>
          </a:p>
          <a:p>
            <a:pPr lvl="0"/>
            <a:r>
              <a:rPr lang="en-US" sz="1500" dirty="0"/>
              <a:t>Conclusion</a:t>
            </a:r>
            <a:endParaRPr lang="en-GB" sz="1500" dirty="0"/>
          </a:p>
          <a:p>
            <a:endParaRPr lang="en-GB" sz="1500" dirty="0"/>
          </a:p>
          <a:p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DAD805-3BFE-0A06-9504-6C778B3581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01" r="67614"/>
          <a:stretch>
            <a:fillRect/>
          </a:stretch>
        </p:blipFill>
        <p:spPr>
          <a:xfrm>
            <a:off x="2686336" y="2159331"/>
            <a:ext cx="1545564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02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5AE80-EEF6-A6E3-9500-5FDE4DC7D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US" dirty="0"/>
              <a:t>Background of the Case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2C48F-A7BC-BF7A-9892-7B5484C37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5560037" cy="3880773"/>
          </a:xfrm>
        </p:spPr>
        <p:txBody>
          <a:bodyPr>
            <a:normAutofit/>
          </a:bodyPr>
          <a:lstStyle/>
          <a:p>
            <a:pPr lvl="0"/>
            <a:r>
              <a:rPr lang="en-US" sz="1700" dirty="0"/>
              <a:t>Medium-sized airline catering company</a:t>
            </a:r>
            <a:endParaRPr lang="en-GB" sz="1700" dirty="0"/>
          </a:p>
          <a:p>
            <a:pPr lvl="0"/>
            <a:r>
              <a:rPr lang="en-US" sz="1700" dirty="0"/>
              <a:t>Manufactures ready meals for airlines</a:t>
            </a:r>
            <a:endParaRPr lang="en-GB" sz="1700" dirty="0"/>
          </a:p>
          <a:p>
            <a:pPr lvl="0"/>
            <a:r>
              <a:rPr lang="en-US" sz="1700" dirty="0"/>
              <a:t>Workforce of 40 employees</a:t>
            </a:r>
            <a:endParaRPr lang="en-GB" sz="1700" dirty="0"/>
          </a:p>
          <a:p>
            <a:pPr lvl="0"/>
            <a:r>
              <a:rPr lang="en-US" sz="1700" dirty="0"/>
              <a:t>Employees aged between 16 and 60</a:t>
            </a:r>
            <a:endParaRPr lang="en-GB" sz="1700" dirty="0"/>
          </a:p>
          <a:p>
            <a:pPr lvl="0"/>
            <a:r>
              <a:rPr lang="en-US" sz="1700" dirty="0"/>
              <a:t>Workers from five different cultural backgrounds</a:t>
            </a:r>
            <a:endParaRPr lang="en-GB" sz="1700" dirty="0"/>
          </a:p>
          <a:p>
            <a:pPr lvl="0"/>
            <a:r>
              <a:rPr lang="en-US" sz="1700" dirty="0"/>
              <a:t>Company is losing contracts due to food quality and safety complaints</a:t>
            </a:r>
            <a:br>
              <a:rPr lang="en-US" sz="1700" dirty="0"/>
            </a:br>
            <a:endParaRPr lang="en-GB" sz="1700" dirty="0"/>
          </a:p>
          <a:p>
            <a:endParaRPr lang="en-GB" sz="1700" dirty="0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F05894D4-60AC-A5C3-783B-8D3D7D8469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87" r="22647" b="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663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A0AAC-DF84-45D3-6C12-5F3E6B0A6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Overview of the Communication Problem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8A2B1-35C9-94C2-ABD4-8EB755EA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Poor food standards are symptoms of deeper communication failures</a:t>
            </a:r>
            <a:endParaRPr lang="en-GB" dirty="0"/>
          </a:p>
          <a:p>
            <a:pPr lvl="0"/>
            <a:r>
              <a:rPr lang="en-US" dirty="0"/>
              <a:t>Lack of training and ineffective management communication</a:t>
            </a:r>
            <a:endParaRPr lang="en-GB" dirty="0"/>
          </a:p>
          <a:p>
            <a:pPr lvl="0"/>
            <a:r>
              <a:rPr lang="en-US" dirty="0"/>
              <a:t>Instructions not clearly understood or followed</a:t>
            </a:r>
            <a:endParaRPr lang="en-GB" dirty="0"/>
          </a:p>
          <a:p>
            <a:pPr lvl="0"/>
            <a:r>
              <a:rPr lang="en-US" dirty="0"/>
              <a:t>No effective feedback or monitoring systems</a:t>
            </a:r>
            <a:endParaRPr lang="en-GB" dirty="0"/>
          </a:p>
          <a:p>
            <a:pPr marL="0" indent="0">
              <a:buNone/>
            </a:pPr>
            <a:br>
              <a:rPr lang="en-US" dirty="0"/>
            </a:b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832701-AFE1-BBEA-0D29-D7BCF60817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07" r="39643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202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9A33F-2D58-A348-2B6F-9A6B3A128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US" dirty="0"/>
              <a:t>Communication Barrier 1 – Environmental Noise</a:t>
            </a:r>
            <a:endParaRPr lang="en-GB" dirty="0"/>
          </a:p>
        </p:txBody>
      </p:sp>
      <p:pic>
        <p:nvPicPr>
          <p:cNvPr id="5" name="Picture 4" descr="Packages on conveyor belt">
            <a:extLst>
              <a:ext uri="{FF2B5EF4-FFF2-40B4-BE49-F238E27FC236}">
                <a16:creationId xmlns:a16="http://schemas.microsoft.com/office/drawing/2014/main" id="{32C42584-B7CA-DFFE-D217-29E937BE4F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02" r="49425" b="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B13DA-8016-C41E-9533-91AE4ED13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US" b="1" dirty="0"/>
              <a:t>Description:</a:t>
            </a:r>
            <a:r>
              <a:rPr lang="en-US" dirty="0"/>
              <a:t> - Factory environment is noisy due to old machinery - Verbal instructions given during machine operation - Messages often cannot be heard or understood</a:t>
            </a:r>
            <a:endParaRPr lang="en-GB" dirty="0"/>
          </a:p>
          <a:p>
            <a:r>
              <a:rPr lang="en-US" b="1" dirty="0"/>
              <a:t>Relevant Theory:</a:t>
            </a:r>
            <a:r>
              <a:rPr lang="en-US" dirty="0"/>
              <a:t> Shannon and Weaver Communication Model - Noise interferes with the transmission of messages</a:t>
            </a:r>
            <a:endParaRPr lang="en-GB" dirty="0"/>
          </a:p>
          <a:p>
            <a:r>
              <a:rPr lang="en-US" b="1" dirty="0"/>
              <a:t>Impact:</a:t>
            </a:r>
            <a:r>
              <a:rPr lang="en-US" dirty="0"/>
              <a:t> - Incorrect food handling - Unsafe food storage practices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900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54621-5AB8-C393-EBD9-1F1AA3E8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3700" b="1" dirty="0"/>
              <a:t>Overcoming Environmental Noise</a:t>
            </a:r>
            <a:br>
              <a:rPr lang="en-GB" sz="3700" b="1" dirty="0"/>
            </a:br>
            <a:endParaRPr lang="en-GB" sz="37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447EF7-60B1-580D-9271-B04C818874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0253899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8127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4DA8E-E83B-C7DE-9B94-738F1465D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Communication Barrier 2 – Language and Communication</a:t>
            </a:r>
            <a:endParaRPr lang="en-GB" sz="37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72FDF7-5ADE-6E79-E728-70238371F0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4422116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4146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65AC0-0A8D-D9F8-23CF-64FF4EB8E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dirty="0"/>
              <a:t>: Overcoming Language Barriers</a:t>
            </a:r>
            <a:endParaRPr lang="en-GB" sz="44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ED0618F-BEA2-9D17-63AB-3804A77D6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347416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873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EB3DE5-0F0D-AF8A-DF35-F6A553B61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US" sz="3300"/>
              <a:t>Communication Barrier 3 – Age and Generational Differences</a:t>
            </a:r>
            <a:endParaRPr lang="en-GB" sz="330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0FE1B-42F6-DFE4-6237-D31D1B5C7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US" b="1" dirty="0"/>
              <a:t>Description:</a:t>
            </a:r>
            <a:r>
              <a:rPr lang="en-US" dirty="0"/>
              <a:t> - Employees range from teenagers to older adults - Different attitudes to authority and learning styles</a:t>
            </a:r>
            <a:endParaRPr lang="en-GB" dirty="0"/>
          </a:p>
          <a:p>
            <a:r>
              <a:rPr lang="en-US" b="1" dirty="0"/>
              <a:t>Relevant Theory:</a:t>
            </a:r>
            <a:r>
              <a:rPr lang="en-US" dirty="0"/>
              <a:t> Schramm’s Communication Model - Lack of shared field of experience</a:t>
            </a:r>
            <a:endParaRPr lang="en-GB" dirty="0"/>
          </a:p>
          <a:p>
            <a:r>
              <a:rPr lang="en-US" b="1" dirty="0"/>
              <a:t>Impact:</a:t>
            </a:r>
            <a:r>
              <a:rPr lang="en-US" dirty="0"/>
              <a:t> - Instructions ignored or misunderstood - Higher error rates among younger workers</a:t>
            </a:r>
            <a:endParaRPr lang="en-GB" dirty="0"/>
          </a:p>
          <a:p>
            <a:br>
              <a:rPr lang="en-US" dirty="0"/>
            </a:br>
            <a:endParaRPr lang="en-GB" dirty="0"/>
          </a:p>
          <a:p>
            <a:endParaRPr lang="en-GB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38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F3D95-ECC1-9B49-AEBD-4064A230D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/>
              <a:t>Overcoming Age and Generational Barriers</a:t>
            </a:r>
            <a:endParaRPr lang="en-GB" dirty="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3E8D7EFC-E1E8-8ACF-5B98-B33CC95D1C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192312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761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BDD56-1378-7A4F-E119-0557D8CDF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/>
              <a:t>Communication Barrier 4 – Cultural Differences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3D38B77-25B1-0399-C59F-9A29C86DAA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2988074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4279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16BF7-0E63-177B-B9CF-EC53FBFAB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Overcoming Cultural Barriers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BE6F61E3-ADC1-DE46-0D98-F56F43640F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2DDB243-663A-F5BE-9D82-A14B11969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 lvl="0"/>
            <a:r>
              <a:rPr lang="en-US">
                <a:solidFill>
                  <a:srgbClr val="FFFFFF"/>
                </a:solidFill>
              </a:rPr>
              <a:t>Cultural awareness training for managers</a:t>
            </a:r>
            <a:endParaRPr lang="en-GB">
              <a:solidFill>
                <a:srgbClr val="FFFFFF"/>
              </a:solidFill>
            </a:endParaRPr>
          </a:p>
          <a:p>
            <a:pPr lvl="0"/>
            <a:r>
              <a:rPr lang="en-US">
                <a:solidFill>
                  <a:srgbClr val="FFFFFF"/>
                </a:solidFill>
              </a:rPr>
              <a:t>Encourage open communication</a:t>
            </a:r>
            <a:endParaRPr lang="en-GB">
              <a:solidFill>
                <a:srgbClr val="FFFFFF"/>
              </a:solidFill>
            </a:endParaRPr>
          </a:p>
          <a:p>
            <a:pPr lvl="0"/>
            <a:r>
              <a:rPr lang="en-US">
                <a:solidFill>
                  <a:srgbClr val="FFFFFF"/>
                </a:solidFill>
              </a:rPr>
              <a:t>Create an inclusive working environment</a:t>
            </a:r>
            <a:endParaRPr lang="en-GB">
              <a:solidFill>
                <a:srgbClr val="FFFFFF"/>
              </a:solidFill>
            </a:endParaRPr>
          </a:p>
          <a:p>
            <a:pPr lvl="0"/>
            <a:r>
              <a:rPr lang="en-US">
                <a:solidFill>
                  <a:srgbClr val="FFFFFF"/>
                </a:solidFill>
              </a:rPr>
              <a:t>Clear and standardised procedures</a:t>
            </a: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648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6D960-7591-EE06-4E69-4AA8467EE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/>
              <a:t>Communication Barrier 5 – Emotional Barriers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CD34F-3F2B-15DE-7710-E3F549C50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798308" cy="3749323"/>
          </a:xfrm>
        </p:spPr>
        <p:txBody>
          <a:bodyPr>
            <a:normAutofit/>
          </a:bodyPr>
          <a:lstStyle/>
          <a:p>
            <a:r>
              <a:rPr lang="en-US" b="1"/>
              <a:t>Description:</a:t>
            </a:r>
            <a:r>
              <a:rPr lang="en-US"/>
              <a:t> - Manager is stressed and frustrated - Use of negative language and insults</a:t>
            </a:r>
            <a:endParaRPr lang="en-GB"/>
          </a:p>
          <a:p>
            <a:r>
              <a:rPr lang="en-US" b="1"/>
              <a:t>Relevant Theory:</a:t>
            </a:r>
            <a:r>
              <a:rPr lang="en-US"/>
              <a:t> Emotional Intelligence Theory - Emotional state affects communication effectiveness</a:t>
            </a:r>
            <a:endParaRPr lang="en-GB"/>
          </a:p>
          <a:p>
            <a:r>
              <a:rPr lang="en-US" b="1"/>
              <a:t>Impact:</a:t>
            </a:r>
            <a:r>
              <a:rPr lang="en-US"/>
              <a:t> - Low morale - Employees avoid asking questions</a:t>
            </a:r>
            <a:br>
              <a:rPr lang="en-US"/>
            </a:br>
            <a:endParaRPr lang="en-GB"/>
          </a:p>
          <a:p>
            <a:endParaRPr lang="en-GB"/>
          </a:p>
        </p:txBody>
      </p:sp>
      <p:pic>
        <p:nvPicPr>
          <p:cNvPr id="9" name="Graphic 8" descr="Angry Face with No Fill">
            <a:extLst>
              <a:ext uri="{FF2B5EF4-FFF2-40B4-BE49-F238E27FC236}">
                <a16:creationId xmlns:a16="http://schemas.microsoft.com/office/drawing/2014/main" id="{30C00ACF-DEDC-D37D-7D92-4BD794812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1108" y="1930400"/>
            <a:ext cx="3750581" cy="375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58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06007-A7FE-669A-8FBC-F99726F89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Overcoming Emotional Barriers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26449992-A533-4237-A5E1-B14CA10DA1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76" r="2586"/>
          <a:stretch>
            <a:fillRect/>
          </a:stretch>
        </p:blipFill>
        <p:spPr>
          <a:xfrm>
            <a:off x="757251" y="1804101"/>
            <a:ext cx="3856774" cy="33386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8AE2F-2CE7-3144-B8AA-48435EF02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 lvl="0"/>
            <a:r>
              <a:rPr lang="en-US">
                <a:solidFill>
                  <a:srgbClr val="FFFFFF"/>
                </a:solidFill>
              </a:rPr>
              <a:t>Leadership and communication training</a:t>
            </a:r>
            <a:endParaRPr lang="en-GB">
              <a:solidFill>
                <a:srgbClr val="FFFFFF"/>
              </a:solidFill>
            </a:endParaRPr>
          </a:p>
          <a:p>
            <a:pPr lvl="0"/>
            <a:r>
              <a:rPr lang="en-US">
                <a:solidFill>
                  <a:srgbClr val="FFFFFF"/>
                </a:solidFill>
              </a:rPr>
              <a:t>Stress management support</a:t>
            </a:r>
            <a:endParaRPr lang="en-GB">
              <a:solidFill>
                <a:srgbClr val="FFFFFF"/>
              </a:solidFill>
            </a:endParaRPr>
          </a:p>
          <a:p>
            <a:pPr lvl="0"/>
            <a:r>
              <a:rPr lang="en-US">
                <a:solidFill>
                  <a:srgbClr val="FFFFFF"/>
                </a:solidFill>
              </a:rPr>
              <a:t>Promote respectful communication</a:t>
            </a:r>
            <a:endParaRPr lang="en-GB">
              <a:solidFill>
                <a:srgbClr val="FFFFFF"/>
              </a:solidFill>
            </a:endParaRPr>
          </a:p>
          <a:p>
            <a:pPr lvl="0"/>
            <a:r>
              <a:rPr lang="en-US">
                <a:solidFill>
                  <a:srgbClr val="FFFFFF"/>
                </a:solidFill>
              </a:rPr>
              <a:t>Lead by example</a:t>
            </a:r>
            <a:br>
              <a:rPr 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741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D2545-CC08-F4BA-2E13-34FCC8FE3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3100"/>
              <a:t>Overall Recommendations</a:t>
            </a:r>
            <a:endParaRPr lang="en-GB" sz="310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0725AD20-3247-1A5F-2D50-4845FC4F9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4028346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54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E31966C-BA46-8983-5F16-893D593A9C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31" r="28490"/>
          <a:stretch>
            <a:fillRect/>
          </a:stretch>
        </p:blipFill>
        <p:spPr>
          <a:xfrm>
            <a:off x="6852620" y="-1"/>
            <a:ext cx="5339379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2B674F-4026-6017-66D9-DC99DAA2F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0BD3F-6C08-ACDA-DBD4-31EE40E4E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4763557" cy="388077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Communication failures are the root cause of operational problems</a:t>
            </a:r>
            <a:endParaRPr lang="en-GB" dirty="0"/>
          </a:p>
          <a:p>
            <a:pPr lvl="0"/>
            <a:r>
              <a:rPr lang="en-US" dirty="0"/>
              <a:t>Multiple barriers affect understanding and performance</a:t>
            </a:r>
            <a:endParaRPr lang="en-GB" dirty="0"/>
          </a:p>
          <a:p>
            <a:pPr lvl="0"/>
            <a:r>
              <a:rPr lang="en-US" dirty="0"/>
              <a:t>Communication theories help explain these failures</a:t>
            </a:r>
            <a:endParaRPr lang="en-GB" dirty="0"/>
          </a:p>
          <a:p>
            <a:pPr lvl="0"/>
            <a:r>
              <a:rPr lang="en-US" dirty="0"/>
              <a:t>Improving communication is essential for food safety and business success</a:t>
            </a:r>
            <a:endParaRPr lang="en-GB" dirty="0"/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9257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AF737-7A54-6A07-096E-6C0AAFC1B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US"/>
              <a:t>References</a:t>
            </a:r>
            <a:endParaRPr lang="en-GB" dirty="0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AB588829-C374-84F9-AB74-D3315532A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6204301" cy="3880773"/>
          </a:xfrm>
        </p:spPr>
        <p:txBody>
          <a:bodyPr>
            <a:normAutofit/>
          </a:bodyPr>
          <a:lstStyle/>
          <a:p>
            <a:pPr lvl="0"/>
            <a:r>
              <a:rPr lang="en-US"/>
              <a:t>Shannon, C. &amp; Weaver, W. (1949). </a:t>
            </a:r>
            <a:r>
              <a:rPr lang="en-US" i="1"/>
              <a:t>The Mathematical Theory of Communication</a:t>
            </a:r>
            <a:r>
              <a:rPr lang="en-US"/>
              <a:t>.</a:t>
            </a:r>
            <a:endParaRPr lang="en-GB"/>
          </a:p>
          <a:p>
            <a:pPr lvl="0"/>
            <a:r>
              <a:rPr lang="en-US"/>
              <a:t>Berlo, D. (1960). </a:t>
            </a:r>
            <a:r>
              <a:rPr lang="en-US" i="1"/>
              <a:t>The Process of Communication</a:t>
            </a:r>
            <a:r>
              <a:rPr lang="en-US"/>
              <a:t>.</a:t>
            </a:r>
            <a:endParaRPr lang="en-GB"/>
          </a:p>
          <a:p>
            <a:pPr lvl="0"/>
            <a:r>
              <a:rPr lang="en-US"/>
              <a:t>Schramm, W. (1954). </a:t>
            </a:r>
            <a:r>
              <a:rPr lang="en-US" i="1"/>
              <a:t>How Communication Works</a:t>
            </a:r>
            <a:r>
              <a:rPr lang="en-US"/>
              <a:t>.</a:t>
            </a:r>
            <a:endParaRPr lang="en-GB"/>
          </a:p>
          <a:p>
            <a:pPr lvl="0"/>
            <a:r>
              <a:rPr lang="en-US"/>
              <a:t>Hofstede, G. (2011). </a:t>
            </a:r>
            <a:r>
              <a:rPr lang="en-US" i="1"/>
              <a:t>Cultures and Organizations</a:t>
            </a:r>
            <a:r>
              <a:rPr lang="en-US"/>
              <a:t>.</a:t>
            </a:r>
            <a:endParaRPr lang="en-GB"/>
          </a:p>
          <a:p>
            <a:endParaRPr lang="en-GB"/>
          </a:p>
        </p:txBody>
      </p:sp>
      <p:pic>
        <p:nvPicPr>
          <p:cNvPr id="32" name="Picture 31" descr="Circular maze labyrinth">
            <a:extLst>
              <a:ext uri="{FF2B5EF4-FFF2-40B4-BE49-F238E27FC236}">
                <a16:creationId xmlns:a16="http://schemas.microsoft.com/office/drawing/2014/main" id="{6087862E-4872-E509-94A8-775F9D6700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48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549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140</TotalTime>
  <Words>611</Words>
  <Application>Microsoft Office PowerPoint</Application>
  <PresentationFormat>Widescreen</PresentationFormat>
  <Paragraphs>95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Trebuchet MS</vt:lpstr>
      <vt:lpstr>Wingdings 3</vt:lpstr>
      <vt:lpstr>Facet</vt:lpstr>
      <vt:lpstr>Communication problem at Fright Food Ltd</vt:lpstr>
      <vt:lpstr>Overview of Communication</vt:lpstr>
      <vt:lpstr>Background of the Case Study</vt:lpstr>
      <vt:lpstr>Overview of the Communication Problem</vt:lpstr>
      <vt:lpstr>Communication Barrier 1 – Environmental Noise</vt:lpstr>
      <vt:lpstr>Overcoming Environmental Noise </vt:lpstr>
      <vt:lpstr>Communication Barrier 2 – Language and Communication</vt:lpstr>
      <vt:lpstr>: Overcoming Language Barriers</vt:lpstr>
      <vt:lpstr>Communication Barrier 3 – Age and Generational Differences</vt:lpstr>
      <vt:lpstr>Overcoming Age and Generational Barriers</vt:lpstr>
      <vt:lpstr>Communication Barrier 4 – Cultural Differences</vt:lpstr>
      <vt:lpstr>Overcoming Cultural Barriers</vt:lpstr>
      <vt:lpstr>Communication Barrier 5 – Emotional Barriers</vt:lpstr>
      <vt:lpstr>Overcoming Emotional Barriers</vt:lpstr>
      <vt:lpstr>Overall 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Rajapal Singh (2508102)</dc:creator>
  <cp:lastModifiedBy>Rajapal Singh (2508102)</cp:lastModifiedBy>
  <cp:revision>4</cp:revision>
  <dcterms:created xsi:type="dcterms:W3CDTF">2026-03-02T14:02:15Z</dcterms:created>
  <dcterms:modified xsi:type="dcterms:W3CDTF">2026-03-12T14:41:14Z</dcterms:modified>
</cp:coreProperties>
</file>