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5" r:id="rId4"/>
  </p:sldMasterIdLst>
  <p:notesMasterIdLst>
    <p:notesMasterId r:id="rId27"/>
  </p:notesMasterIdLst>
  <p:handoutMasterIdLst>
    <p:handoutMasterId r:id="rId28"/>
  </p:handoutMasterIdLst>
  <p:sldIdLst>
    <p:sldId id="256" r:id="rId5"/>
    <p:sldId id="271" r:id="rId6"/>
    <p:sldId id="272" r:id="rId7"/>
    <p:sldId id="273" r:id="rId8"/>
    <p:sldId id="274" r:id="rId9"/>
    <p:sldId id="275" r:id="rId10"/>
    <p:sldId id="257" r:id="rId11"/>
    <p:sldId id="258" r:id="rId12"/>
    <p:sldId id="263" r:id="rId13"/>
    <p:sldId id="259" r:id="rId14"/>
    <p:sldId id="264" r:id="rId15"/>
    <p:sldId id="260" r:id="rId16"/>
    <p:sldId id="261" r:id="rId17"/>
    <p:sldId id="262" r:id="rId18"/>
    <p:sldId id="265" r:id="rId19"/>
    <p:sldId id="276" r:id="rId20"/>
    <p:sldId id="266" r:id="rId21"/>
    <p:sldId id="267" r:id="rId22"/>
    <p:sldId id="268" r:id="rId23"/>
    <p:sldId id="269" r:id="rId24"/>
    <p:sldId id="270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196216-BBC7-433D-A803-62425B1564D1}" v="7" dt="2022-10-13T07:03:25.6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542" autoAdjust="0"/>
  </p:normalViewPr>
  <p:slideViewPr>
    <p:cSldViewPr snapToGrid="0">
      <p:cViewPr varScale="1">
        <p:scale>
          <a:sx n="81" d="100"/>
          <a:sy n="81" d="100"/>
        </p:scale>
        <p:origin x="225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na Wyn Evans" userId="d9f0c031-e69d-4671-a3cd-65cd83b9aea7" providerId="ADAL" clId="{4C196216-BBC7-433D-A803-62425B1564D1}"/>
    <pc:docChg chg="custSel mod addSld delSld modSld">
      <pc:chgData name="Davina Wyn Evans" userId="d9f0c031-e69d-4671-a3cd-65cd83b9aea7" providerId="ADAL" clId="{4C196216-BBC7-433D-A803-62425B1564D1}" dt="2022-10-13T07:03:51.939" v="174" actId="255"/>
      <pc:docMkLst>
        <pc:docMk/>
      </pc:docMkLst>
      <pc:sldChg chg="addSp delSp modSp mod modAnim">
        <pc:chgData name="Davina Wyn Evans" userId="d9f0c031-e69d-4671-a3cd-65cd83b9aea7" providerId="ADAL" clId="{4C196216-BBC7-433D-A803-62425B1564D1}" dt="2022-10-13T07:01:02.570" v="139" actId="1076"/>
        <pc:sldMkLst>
          <pc:docMk/>
          <pc:sldMk cId="2670577338" sldId="265"/>
        </pc:sldMkLst>
        <pc:spChg chg="add del mod">
          <ac:chgData name="Davina Wyn Evans" userId="d9f0c031-e69d-4671-a3cd-65cd83b9aea7" providerId="ADAL" clId="{4C196216-BBC7-433D-A803-62425B1564D1}" dt="2022-10-13T06:59:46.625" v="130" actId="478"/>
          <ac:spMkLst>
            <pc:docMk/>
            <pc:sldMk cId="2670577338" sldId="265"/>
            <ac:spMk id="3" creationId="{160A9DBE-A372-4724-BE8C-B7F6641ECDBC}"/>
          </ac:spMkLst>
        </pc:spChg>
        <pc:spChg chg="mod">
          <ac:chgData name="Davina Wyn Evans" userId="d9f0c031-e69d-4671-a3cd-65cd83b9aea7" providerId="ADAL" clId="{4C196216-BBC7-433D-A803-62425B1564D1}" dt="2022-10-13T06:59:55.373" v="132" actId="1076"/>
          <ac:spMkLst>
            <pc:docMk/>
            <pc:sldMk cId="2670577338" sldId="265"/>
            <ac:spMk id="73" creationId="{D356D99A-DE00-4B54-8824-1AB25BB04681}"/>
          </ac:spMkLst>
        </pc:spChg>
        <pc:spChg chg="del">
          <ac:chgData name="Davina Wyn Evans" userId="d9f0c031-e69d-4671-a3cd-65cd83b9aea7" providerId="ADAL" clId="{4C196216-BBC7-433D-A803-62425B1564D1}" dt="2022-10-13T06:59:44.158" v="129" actId="478"/>
          <ac:spMkLst>
            <pc:docMk/>
            <pc:sldMk cId="2670577338" sldId="265"/>
            <ac:spMk id="75" creationId="{27EF7DEE-D0D4-414F-A51D-604A7C995017}"/>
          </ac:spMkLst>
        </pc:spChg>
        <pc:picChg chg="add mod">
          <ac:chgData name="Davina Wyn Evans" userId="d9f0c031-e69d-4671-a3cd-65cd83b9aea7" providerId="ADAL" clId="{4C196216-BBC7-433D-A803-62425B1564D1}" dt="2022-10-13T07:01:02.570" v="139" actId="1076"/>
          <ac:picMkLst>
            <pc:docMk/>
            <pc:sldMk cId="2670577338" sldId="265"/>
            <ac:picMk id="4" creationId="{6AF5F799-DDFE-4C80-9846-E96D50D509D3}"/>
          </ac:picMkLst>
        </pc:picChg>
        <pc:picChg chg="del">
          <ac:chgData name="Davina Wyn Evans" userId="d9f0c031-e69d-4671-a3cd-65cd83b9aea7" providerId="ADAL" clId="{4C196216-BBC7-433D-A803-62425B1564D1}" dt="2022-10-13T06:59:49.627" v="131" actId="478"/>
          <ac:picMkLst>
            <pc:docMk/>
            <pc:sldMk cId="2670577338" sldId="265"/>
            <ac:picMk id="3074" creationId="{E500C65E-9934-42CA-B25B-B553633A09ED}"/>
          </ac:picMkLst>
        </pc:picChg>
      </pc:sldChg>
      <pc:sldChg chg="addSp delSp modSp mod modClrScheme chgLayout">
        <pc:chgData name="Davina Wyn Evans" userId="d9f0c031-e69d-4671-a3cd-65cd83b9aea7" providerId="ADAL" clId="{4C196216-BBC7-433D-A803-62425B1564D1}" dt="2022-10-13T07:02:18.616" v="144" actId="478"/>
        <pc:sldMkLst>
          <pc:docMk/>
          <pc:sldMk cId="2424375792" sldId="270"/>
        </pc:sldMkLst>
        <pc:spChg chg="add del mod ord">
          <ac:chgData name="Davina Wyn Evans" userId="d9f0c031-e69d-4671-a3cd-65cd83b9aea7" providerId="ADAL" clId="{4C196216-BBC7-433D-A803-62425B1564D1}" dt="2022-10-13T07:02:10.604" v="142" actId="26606"/>
          <ac:spMkLst>
            <pc:docMk/>
            <pc:sldMk cId="2424375792" sldId="270"/>
            <ac:spMk id="2" creationId="{54BFB7E8-BB74-40A9-A51C-F7F103346F8E}"/>
          </ac:spMkLst>
        </pc:spChg>
        <pc:spChg chg="add del mod ord">
          <ac:chgData name="Davina Wyn Evans" userId="d9f0c031-e69d-4671-a3cd-65cd83b9aea7" providerId="ADAL" clId="{4C196216-BBC7-433D-A803-62425B1564D1}" dt="2022-10-13T07:02:10.604" v="142" actId="26606"/>
          <ac:spMkLst>
            <pc:docMk/>
            <pc:sldMk cId="2424375792" sldId="270"/>
            <ac:spMk id="3" creationId="{FEB173EE-7023-424A-927F-D88562A75AC8}"/>
          </ac:spMkLst>
        </pc:spChg>
        <pc:spChg chg="add del mod ord">
          <ac:chgData name="Davina Wyn Evans" userId="d9f0c031-e69d-4671-a3cd-65cd83b9aea7" providerId="ADAL" clId="{4C196216-BBC7-433D-A803-62425B1564D1}" dt="2022-10-13T07:02:10.604" v="142" actId="26606"/>
          <ac:spMkLst>
            <pc:docMk/>
            <pc:sldMk cId="2424375792" sldId="270"/>
            <ac:spMk id="4" creationId="{A8F4EE50-ED06-4305-9BAE-80011180BF92}"/>
          </ac:spMkLst>
        </pc:spChg>
        <pc:spChg chg="mod ord">
          <ac:chgData name="Davina Wyn Evans" userId="d9f0c031-e69d-4671-a3cd-65cd83b9aea7" providerId="ADAL" clId="{4C196216-BBC7-433D-A803-62425B1564D1}" dt="2022-10-13T07:02:10.604" v="142" actId="26606"/>
          <ac:spMkLst>
            <pc:docMk/>
            <pc:sldMk cId="2424375792" sldId="270"/>
            <ac:spMk id="5" creationId="{B345602B-91B6-448B-BAF3-F66FA26E0E2B}"/>
          </ac:spMkLst>
        </pc:spChg>
        <pc:spChg chg="mod ord">
          <ac:chgData name="Davina Wyn Evans" userId="d9f0c031-e69d-4671-a3cd-65cd83b9aea7" providerId="ADAL" clId="{4C196216-BBC7-433D-A803-62425B1564D1}" dt="2022-10-13T07:02:10.604" v="142" actId="26606"/>
          <ac:spMkLst>
            <pc:docMk/>
            <pc:sldMk cId="2424375792" sldId="270"/>
            <ac:spMk id="73" creationId="{A0239975-45A9-4658-9965-92250165AF63}"/>
          </ac:spMkLst>
        </pc:spChg>
        <pc:spChg chg="add mod">
          <ac:chgData name="Davina Wyn Evans" userId="d9f0c031-e69d-4671-a3cd-65cd83b9aea7" providerId="ADAL" clId="{4C196216-BBC7-433D-A803-62425B1564D1}" dt="2022-10-13T07:02:10.604" v="142" actId="26606"/>
          <ac:spMkLst>
            <pc:docMk/>
            <pc:sldMk cId="2424375792" sldId="270"/>
            <ac:spMk id="7175" creationId="{A637099F-0FA1-C5E7-0F80-8899B16A890D}"/>
          </ac:spMkLst>
        </pc:spChg>
        <pc:spChg chg="add del mod">
          <ac:chgData name="Davina Wyn Evans" userId="d9f0c031-e69d-4671-a3cd-65cd83b9aea7" providerId="ADAL" clId="{4C196216-BBC7-433D-A803-62425B1564D1}" dt="2022-10-13T07:02:18.616" v="144" actId="478"/>
          <ac:spMkLst>
            <pc:docMk/>
            <pc:sldMk cId="2424375792" sldId="270"/>
            <ac:spMk id="7177" creationId="{D4359D6F-C2D6-61DD-BF2E-0D66BFBD221F}"/>
          </ac:spMkLst>
        </pc:spChg>
        <pc:picChg chg="mod">
          <ac:chgData name="Davina Wyn Evans" userId="d9f0c031-e69d-4671-a3cd-65cd83b9aea7" providerId="ADAL" clId="{4C196216-BBC7-433D-A803-62425B1564D1}" dt="2022-10-13T07:02:10.604" v="142" actId="26606"/>
          <ac:picMkLst>
            <pc:docMk/>
            <pc:sldMk cId="2424375792" sldId="270"/>
            <ac:picMk id="7170" creationId="{2C9B752A-AB33-4229-947E-72B481A4EB48}"/>
          </ac:picMkLst>
        </pc:picChg>
      </pc:sldChg>
      <pc:sldChg chg="del">
        <pc:chgData name="Davina Wyn Evans" userId="d9f0c031-e69d-4671-a3cd-65cd83b9aea7" providerId="ADAL" clId="{4C196216-BBC7-433D-A803-62425B1564D1}" dt="2022-10-13T06:39:17.405" v="0" actId="47"/>
        <pc:sldMkLst>
          <pc:docMk/>
          <pc:sldMk cId="1437258736" sldId="271"/>
        </pc:sldMkLst>
      </pc:sldChg>
      <pc:sldChg chg="addSp delSp modSp new mod modClrScheme chgLayout">
        <pc:chgData name="Davina Wyn Evans" userId="d9f0c031-e69d-4671-a3cd-65cd83b9aea7" providerId="ADAL" clId="{4C196216-BBC7-433D-A803-62425B1564D1}" dt="2022-10-13T06:45:20.098" v="73" actId="26606"/>
        <pc:sldMkLst>
          <pc:docMk/>
          <pc:sldMk cId="2394450262" sldId="271"/>
        </pc:sldMkLst>
        <pc:spChg chg="mod">
          <ac:chgData name="Davina Wyn Evans" userId="d9f0c031-e69d-4671-a3cd-65cd83b9aea7" providerId="ADAL" clId="{4C196216-BBC7-433D-A803-62425B1564D1}" dt="2022-10-13T06:45:20.098" v="73" actId="26606"/>
          <ac:spMkLst>
            <pc:docMk/>
            <pc:sldMk cId="2394450262" sldId="271"/>
            <ac:spMk id="2" creationId="{0F3DF3C6-0951-4AC7-8121-046959800969}"/>
          </ac:spMkLst>
        </pc:spChg>
        <pc:spChg chg="del">
          <ac:chgData name="Davina Wyn Evans" userId="d9f0c031-e69d-4671-a3cd-65cd83b9aea7" providerId="ADAL" clId="{4C196216-BBC7-433D-A803-62425B1564D1}" dt="2022-10-13T06:43:43.925" v="21" actId="478"/>
          <ac:spMkLst>
            <pc:docMk/>
            <pc:sldMk cId="2394450262" sldId="271"/>
            <ac:spMk id="3" creationId="{23612F84-A9C2-4AFE-B619-A02C1A7206D8}"/>
          </ac:spMkLst>
        </pc:spChg>
        <pc:spChg chg="del">
          <ac:chgData name="Davina Wyn Evans" userId="d9f0c031-e69d-4671-a3cd-65cd83b9aea7" providerId="ADAL" clId="{4C196216-BBC7-433D-A803-62425B1564D1}" dt="2022-10-13T06:43:46.756" v="22" actId="478"/>
          <ac:spMkLst>
            <pc:docMk/>
            <pc:sldMk cId="2394450262" sldId="271"/>
            <ac:spMk id="4" creationId="{508C8EC1-7EF2-4D43-90CB-8B7877765A11}"/>
          </ac:spMkLst>
        </pc:spChg>
        <pc:spChg chg="mod ord">
          <ac:chgData name="Davina Wyn Evans" userId="d9f0c031-e69d-4671-a3cd-65cd83b9aea7" providerId="ADAL" clId="{4C196216-BBC7-433D-A803-62425B1564D1}" dt="2022-10-13T06:45:20.098" v="73" actId="26606"/>
          <ac:spMkLst>
            <pc:docMk/>
            <pc:sldMk cId="2394450262" sldId="271"/>
            <ac:spMk id="5" creationId="{35EB6BCE-E7C2-4843-AC1A-DA635E23B4B3}"/>
          </ac:spMkLst>
        </pc:spChg>
        <pc:spChg chg="add mod">
          <ac:chgData name="Davina Wyn Evans" userId="d9f0c031-e69d-4671-a3cd-65cd83b9aea7" providerId="ADAL" clId="{4C196216-BBC7-433D-A803-62425B1564D1}" dt="2022-10-13T06:45:20.098" v="73" actId="26606"/>
          <ac:spMkLst>
            <pc:docMk/>
            <pc:sldMk cId="2394450262" sldId="271"/>
            <ac:spMk id="12" creationId="{622327A6-AA60-E8BB-E20D-BE225A6D2CD3}"/>
          </ac:spMkLst>
        </pc:spChg>
        <pc:spChg chg="add mod">
          <ac:chgData name="Davina Wyn Evans" userId="d9f0c031-e69d-4671-a3cd-65cd83b9aea7" providerId="ADAL" clId="{4C196216-BBC7-433D-A803-62425B1564D1}" dt="2022-10-13T06:45:20.098" v="73" actId="26606"/>
          <ac:spMkLst>
            <pc:docMk/>
            <pc:sldMk cId="2394450262" sldId="271"/>
            <ac:spMk id="14" creationId="{E2F72591-3E11-5EB8-1CA1-5C3E6FADA01D}"/>
          </ac:spMkLst>
        </pc:spChg>
        <pc:picChg chg="add mod">
          <ac:chgData name="Davina Wyn Evans" userId="d9f0c031-e69d-4671-a3cd-65cd83b9aea7" providerId="ADAL" clId="{4C196216-BBC7-433D-A803-62425B1564D1}" dt="2022-10-13T06:45:20.098" v="73" actId="26606"/>
          <ac:picMkLst>
            <pc:docMk/>
            <pc:sldMk cId="2394450262" sldId="271"/>
            <ac:picMk id="7" creationId="{B3786092-FBAE-4867-B047-4D1167AB1D07}"/>
          </ac:picMkLst>
        </pc:picChg>
      </pc:sldChg>
      <pc:sldChg chg="addSp delSp modSp new mod">
        <pc:chgData name="Davina Wyn Evans" userId="d9f0c031-e69d-4671-a3cd-65cd83b9aea7" providerId="ADAL" clId="{4C196216-BBC7-433D-A803-62425B1564D1}" dt="2022-10-13T06:48:21.546" v="95" actId="14100"/>
        <pc:sldMkLst>
          <pc:docMk/>
          <pc:sldMk cId="1341925146" sldId="272"/>
        </pc:sldMkLst>
        <pc:spChg chg="del">
          <ac:chgData name="Davina Wyn Evans" userId="d9f0c031-e69d-4671-a3cd-65cd83b9aea7" providerId="ADAL" clId="{4C196216-BBC7-433D-A803-62425B1564D1}" dt="2022-10-13T06:46:28.263" v="77" actId="478"/>
          <ac:spMkLst>
            <pc:docMk/>
            <pc:sldMk cId="1341925146" sldId="272"/>
            <ac:spMk id="3" creationId="{B9491007-C500-41F3-A016-3459BB3E42A2}"/>
          </ac:spMkLst>
        </pc:spChg>
        <pc:picChg chg="add del mod">
          <ac:chgData name="Davina Wyn Evans" userId="d9f0c031-e69d-4671-a3cd-65cd83b9aea7" providerId="ADAL" clId="{4C196216-BBC7-433D-A803-62425B1564D1}" dt="2022-10-13T06:46:08.878" v="76" actId="478"/>
          <ac:picMkLst>
            <pc:docMk/>
            <pc:sldMk cId="1341925146" sldId="272"/>
            <ac:picMk id="4" creationId="{DFC07E66-3090-42E2-B560-952B8D3AD3FA}"/>
          </ac:picMkLst>
        </pc:picChg>
        <pc:picChg chg="add mod modCrop">
          <ac:chgData name="Davina Wyn Evans" userId="d9f0c031-e69d-4671-a3cd-65cd83b9aea7" providerId="ADAL" clId="{4C196216-BBC7-433D-A803-62425B1564D1}" dt="2022-10-13T06:48:21.546" v="95" actId="14100"/>
          <ac:picMkLst>
            <pc:docMk/>
            <pc:sldMk cId="1341925146" sldId="272"/>
            <ac:picMk id="6" creationId="{78BC0151-85EF-41E6-AB88-3151649E78E9}"/>
          </ac:picMkLst>
        </pc:picChg>
      </pc:sldChg>
      <pc:sldChg chg="del">
        <pc:chgData name="Davina Wyn Evans" userId="d9f0c031-e69d-4671-a3cd-65cd83b9aea7" providerId="ADAL" clId="{4C196216-BBC7-433D-A803-62425B1564D1}" dt="2022-10-13T06:39:19.599" v="1" actId="47"/>
        <pc:sldMkLst>
          <pc:docMk/>
          <pc:sldMk cId="3550338632" sldId="272"/>
        </pc:sldMkLst>
      </pc:sldChg>
      <pc:sldChg chg="addSp delSp modSp new mod">
        <pc:chgData name="Davina Wyn Evans" userId="d9f0c031-e69d-4671-a3cd-65cd83b9aea7" providerId="ADAL" clId="{4C196216-BBC7-433D-A803-62425B1564D1}" dt="2022-10-13T06:48:11.716" v="93" actId="14100"/>
        <pc:sldMkLst>
          <pc:docMk/>
          <pc:sldMk cId="3391333469" sldId="273"/>
        </pc:sldMkLst>
        <pc:spChg chg="del mod">
          <ac:chgData name="Davina Wyn Evans" userId="d9f0c031-e69d-4671-a3cd-65cd83b9aea7" providerId="ADAL" clId="{4C196216-BBC7-433D-A803-62425B1564D1}" dt="2022-10-13T06:47:30.818" v="85" actId="478"/>
          <ac:spMkLst>
            <pc:docMk/>
            <pc:sldMk cId="3391333469" sldId="273"/>
            <ac:spMk id="3" creationId="{6A7B83CE-1035-4363-8E11-D6037443B85D}"/>
          </ac:spMkLst>
        </pc:spChg>
        <pc:picChg chg="add mod modCrop">
          <ac:chgData name="Davina Wyn Evans" userId="d9f0c031-e69d-4671-a3cd-65cd83b9aea7" providerId="ADAL" clId="{4C196216-BBC7-433D-A803-62425B1564D1}" dt="2022-10-13T06:48:11.716" v="93" actId="14100"/>
          <ac:picMkLst>
            <pc:docMk/>
            <pc:sldMk cId="3391333469" sldId="273"/>
            <ac:picMk id="5" creationId="{F9706E38-81C6-47F4-ACC8-B0FE255B6FF6}"/>
          </ac:picMkLst>
        </pc:picChg>
      </pc:sldChg>
      <pc:sldChg chg="addSp delSp modSp new mod">
        <pc:chgData name="Davina Wyn Evans" userId="d9f0c031-e69d-4671-a3cd-65cd83b9aea7" providerId="ADAL" clId="{4C196216-BBC7-433D-A803-62425B1564D1}" dt="2022-10-13T06:49:37.956" v="118" actId="14100"/>
        <pc:sldMkLst>
          <pc:docMk/>
          <pc:sldMk cId="837014577" sldId="274"/>
        </pc:sldMkLst>
        <pc:spChg chg="del mod">
          <ac:chgData name="Davina Wyn Evans" userId="d9f0c031-e69d-4671-a3cd-65cd83b9aea7" providerId="ADAL" clId="{4C196216-BBC7-433D-A803-62425B1564D1}" dt="2022-10-13T06:48:59.906" v="98" actId="478"/>
          <ac:spMkLst>
            <pc:docMk/>
            <pc:sldMk cId="837014577" sldId="274"/>
            <ac:spMk id="3" creationId="{73FC72AC-2BAE-4DAF-A78A-0F4531DA1E70}"/>
          </ac:spMkLst>
        </pc:spChg>
        <pc:picChg chg="add mod modCrop">
          <ac:chgData name="Davina Wyn Evans" userId="d9f0c031-e69d-4671-a3cd-65cd83b9aea7" providerId="ADAL" clId="{4C196216-BBC7-433D-A803-62425B1564D1}" dt="2022-10-13T06:49:37.956" v="118" actId="14100"/>
          <ac:picMkLst>
            <pc:docMk/>
            <pc:sldMk cId="837014577" sldId="274"/>
            <ac:picMk id="5" creationId="{74A442B2-798F-42B8-B7C3-1256EBAB4163}"/>
          </ac:picMkLst>
        </pc:picChg>
      </pc:sldChg>
      <pc:sldChg chg="addSp delSp modSp new mod">
        <pc:chgData name="Davina Wyn Evans" userId="d9f0c031-e69d-4671-a3cd-65cd83b9aea7" providerId="ADAL" clId="{4C196216-BBC7-433D-A803-62425B1564D1}" dt="2022-10-13T06:53:38.062" v="127" actId="14100"/>
        <pc:sldMkLst>
          <pc:docMk/>
          <pc:sldMk cId="3537775712" sldId="275"/>
        </pc:sldMkLst>
        <pc:spChg chg="del">
          <ac:chgData name="Davina Wyn Evans" userId="d9f0c031-e69d-4671-a3cd-65cd83b9aea7" providerId="ADAL" clId="{4C196216-BBC7-433D-A803-62425B1564D1}" dt="2022-10-13T06:53:10.652" v="120" actId="478"/>
          <ac:spMkLst>
            <pc:docMk/>
            <pc:sldMk cId="3537775712" sldId="275"/>
            <ac:spMk id="3" creationId="{4DC871D1-FAC2-41FB-8746-7986179CAB8D}"/>
          </ac:spMkLst>
        </pc:spChg>
        <pc:picChg chg="add mod modCrop">
          <ac:chgData name="Davina Wyn Evans" userId="d9f0c031-e69d-4671-a3cd-65cd83b9aea7" providerId="ADAL" clId="{4C196216-BBC7-433D-A803-62425B1564D1}" dt="2022-10-13T06:53:38.062" v="127" actId="14100"/>
          <ac:picMkLst>
            <pc:docMk/>
            <pc:sldMk cId="3537775712" sldId="275"/>
            <ac:picMk id="5" creationId="{85F5C971-F613-4966-8B6E-47944243DD61}"/>
          </ac:picMkLst>
        </pc:picChg>
      </pc:sldChg>
      <pc:sldChg chg="add">
        <pc:chgData name="Davina Wyn Evans" userId="d9f0c031-e69d-4671-a3cd-65cd83b9aea7" providerId="ADAL" clId="{4C196216-BBC7-433D-A803-62425B1564D1}" dt="2022-10-13T06:59:00.262" v="128" actId="2890"/>
        <pc:sldMkLst>
          <pc:docMk/>
          <pc:sldMk cId="4223325415" sldId="276"/>
        </pc:sldMkLst>
      </pc:sldChg>
      <pc:sldChg chg="addSp delSp modSp new mod modClrScheme chgLayout">
        <pc:chgData name="Davina Wyn Evans" userId="d9f0c031-e69d-4671-a3cd-65cd83b9aea7" providerId="ADAL" clId="{4C196216-BBC7-433D-A803-62425B1564D1}" dt="2022-10-13T07:03:51.939" v="174" actId="255"/>
        <pc:sldMkLst>
          <pc:docMk/>
          <pc:sldMk cId="3404718667" sldId="277"/>
        </pc:sldMkLst>
        <pc:spChg chg="mod ord modVis">
          <ac:chgData name="Davina Wyn Evans" userId="d9f0c031-e69d-4671-a3cd-65cd83b9aea7" providerId="ADAL" clId="{4C196216-BBC7-433D-A803-62425B1564D1}" dt="2022-10-13T07:03:00.419" v="148" actId="26606"/>
          <ac:spMkLst>
            <pc:docMk/>
            <pc:sldMk cId="3404718667" sldId="277"/>
            <ac:spMk id="2" creationId="{9547844D-C066-4EFC-A22A-D6C61F7D3A40}"/>
          </ac:spMkLst>
        </pc:spChg>
        <pc:spChg chg="del">
          <ac:chgData name="Davina Wyn Evans" userId="d9f0c031-e69d-4671-a3cd-65cd83b9aea7" providerId="ADAL" clId="{4C196216-BBC7-433D-A803-62425B1564D1}" dt="2022-10-13T07:02:26.957" v="146" actId="478"/>
          <ac:spMkLst>
            <pc:docMk/>
            <pc:sldMk cId="3404718667" sldId="277"/>
            <ac:spMk id="3" creationId="{172F729A-FD23-48D8-98E0-A09E7C7CF8E6}"/>
          </ac:spMkLst>
        </pc:spChg>
        <pc:spChg chg="add mod">
          <ac:chgData name="Davina Wyn Evans" userId="d9f0c031-e69d-4671-a3cd-65cd83b9aea7" providerId="ADAL" clId="{4C196216-BBC7-433D-A803-62425B1564D1}" dt="2022-10-13T07:03:51.939" v="174" actId="255"/>
          <ac:spMkLst>
            <pc:docMk/>
            <pc:sldMk cId="3404718667" sldId="277"/>
            <ac:spMk id="6" creationId="{6AA6A7B7-275B-4BE0-BF34-D8AAFDE9AE61}"/>
          </ac:spMkLst>
        </pc:spChg>
        <pc:picChg chg="add mod">
          <ac:chgData name="Davina Wyn Evans" userId="d9f0c031-e69d-4671-a3cd-65cd83b9aea7" providerId="ADAL" clId="{4C196216-BBC7-433D-A803-62425B1564D1}" dt="2022-10-13T07:03:00.419" v="148" actId="26606"/>
          <ac:picMkLst>
            <pc:docMk/>
            <pc:sldMk cId="3404718667" sldId="277"/>
            <ac:picMk id="5" creationId="{8C442619-0AF2-43DE-8FCC-4F049180145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10/13/2022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ySx-S5FcCI&amp;t=100s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12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3"/>
              </a:rPr>
              <a:t>5 Stages of the Design Thinking Process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97720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73816531-CCD3-4909-A41B-EAB1049BDA8C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CE9E340-46EE-4A5F-9C9B-315AD29A92C5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/>
              <a:t>Click to 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670A55AC-ADB5-440D-AFFF-99C1406F297F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10/13/2022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A7F1CA9-BED2-4756-8AEF-E0F68B0488B6}" type="datetime1">
              <a:rPr lang="en-US" smtClean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4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40" r:id="rId8"/>
    <p:sldLayoutId id="2147483741" r:id="rId9"/>
    <p:sldLayoutId id="2147483742" r:id="rId10"/>
    <p:sldLayoutId id="2147483739" r:id="rId11"/>
    <p:sldLayoutId id="2147483744" r:id="rId12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-ySx-S5FcCI?start=100&amp;feature=oembed" TargetMode="Externa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v9rZOa3CUC8?start=124&amp;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A242D-B507-4381-A8CB-EFA346570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Changemakers:</a:t>
            </a:r>
            <a:br>
              <a:rPr lang="en-US" sz="3100"/>
            </a:br>
            <a:r>
              <a:rPr lang="en-US" sz="3100"/>
              <a:t>creativity &amp; Value </a:t>
            </a:r>
          </a:p>
        </p:txBody>
      </p:sp>
      <p:pic>
        <p:nvPicPr>
          <p:cNvPr id="6" name="Picture 5" descr="Multi-colored paper">
            <a:extLst>
              <a:ext uri="{FF2B5EF4-FFF2-40B4-BE49-F238E27FC236}">
                <a16:creationId xmlns:a16="http://schemas.microsoft.com/office/drawing/2014/main" id="{110F74B8-B660-402A-ABE5-FCE0992D32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543" r="-2" b="24583"/>
          <a:stretch/>
        </p:blipFill>
        <p:spPr>
          <a:xfrm>
            <a:off x="441325" y="606425"/>
            <a:ext cx="11304588" cy="3536950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7" name="Slide Number Placeholder 3">
            <a:extLst>
              <a:ext uri="{FF2B5EF4-FFF2-40B4-BE49-F238E27FC236}">
                <a16:creationId xmlns:a16="http://schemas.microsoft.com/office/drawing/2014/main" id="{7F661755-95CC-4048-BDF1-2149D86A1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4068D-37AE-4B7D-BC75-216B123A6C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 anchor="ctr">
            <a:normAutofit/>
          </a:bodyPr>
          <a:lstStyle/>
          <a:p>
            <a:r>
              <a:rPr lang="en-US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4209711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622327A6-AA60-E8BB-E20D-BE225A6D2C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DF3C6-0951-4AC7-8121-046959800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</p:spPr>
        <p:txBody>
          <a:bodyPr anchor="ctr">
            <a:normAutofit/>
          </a:bodyPr>
          <a:lstStyle/>
          <a:p>
            <a:r>
              <a:rPr lang="en-GB" dirty="0"/>
              <a:t>Session Objectives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To provide an overview of Unit 1</a:t>
            </a:r>
            <a:endParaRPr lang="en-GB"/>
          </a:p>
        </p:txBody>
      </p:sp>
      <p:pic>
        <p:nvPicPr>
          <p:cNvPr id="7" name="Picture 6" descr="An arrow on a line map">
            <a:extLst>
              <a:ext uri="{FF2B5EF4-FFF2-40B4-BE49-F238E27FC236}">
                <a16:creationId xmlns:a16="http://schemas.microsoft.com/office/drawing/2014/main" id="{B3786092-FBAE-4867-B047-4D1167AB1D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035" b="-2"/>
          <a:stretch/>
        </p:blipFill>
        <p:spPr>
          <a:xfrm>
            <a:off x="439766" y="453642"/>
            <a:ext cx="7602421" cy="5903207"/>
          </a:xfrm>
          <a:prstGeom prst="rect">
            <a:avLst/>
          </a:prstGeom>
          <a:noFill/>
        </p:spPr>
      </p:pic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E2F72591-3E11-5EB8-1CA1-5C3E6FADA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r>
              <a:rPr lang="en-US"/>
              <a:t>Teach a Course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EB6BCE-E7C2-4843-AC1A-DA635E23B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94450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89A653-4D4F-451B-A651-C4C98037A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3</a:t>
            </a:fld>
            <a:endParaRPr lang="en-US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BC0151-85EF-41E6-AB88-3151649E7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16" r="2879" b="9506"/>
          <a:stretch/>
        </p:blipFill>
        <p:spPr>
          <a:xfrm>
            <a:off x="660729" y="685620"/>
            <a:ext cx="10743314" cy="604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925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D2457-11FA-4EC3-8602-26EEBAC20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4</a:t>
            </a:fld>
            <a:endParaRPr lang="en-US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706E38-81C6-47F4-ACC8-B0FE255B6F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78" t="15803" r="2165" b="9197"/>
          <a:stretch/>
        </p:blipFill>
        <p:spPr>
          <a:xfrm>
            <a:off x="435185" y="766916"/>
            <a:ext cx="11216041" cy="571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333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0D5FC2-C979-4AE3-9F06-61ABCE8F4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5</a:t>
            </a:fld>
            <a:endParaRPr lang="en-US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A442B2-798F-42B8-B7C3-1256EBAB41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55" r="2191" b="8989"/>
          <a:stretch/>
        </p:blipFill>
        <p:spPr>
          <a:xfrm>
            <a:off x="150187" y="595829"/>
            <a:ext cx="11245961" cy="6105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014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7B9F17-EB27-4E85-BA54-E865DB837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6</a:t>
            </a:fld>
            <a:endParaRPr lang="en-US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F5C971-F613-4966-8B6E-47944243DD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8" t="8945" r="2363" b="9334"/>
          <a:stretch/>
        </p:blipFill>
        <p:spPr>
          <a:xfrm>
            <a:off x="462853" y="684325"/>
            <a:ext cx="10863908" cy="6119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775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911BAE2-4D22-4319-BA0A-673048C5C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98E06A8-8E51-494C-993E-7083EFDF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latin typeface="+mj-lt"/>
                <a:ea typeface="+mj-ea"/>
                <a:cs typeface="+mj-cs"/>
              </a:rPr>
              <a:t>Re-Cap</a:t>
            </a:r>
          </a:p>
        </p:txBody>
      </p:sp>
      <p:pic>
        <p:nvPicPr>
          <p:cNvPr id="8" name="Picture 7" descr="Child with brown eyes">
            <a:extLst>
              <a:ext uri="{FF2B5EF4-FFF2-40B4-BE49-F238E27FC236}">
                <a16:creationId xmlns:a16="http://schemas.microsoft.com/office/drawing/2014/main" id="{8B790F3E-F021-4FC9-BA27-94662DA70C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21" r="-1" b="35480"/>
          <a:stretch/>
        </p:blipFill>
        <p:spPr>
          <a:xfrm>
            <a:off x="447817" y="599725"/>
            <a:ext cx="11290859" cy="3557252"/>
          </a:xfrm>
          <a:prstGeom prst="rect">
            <a:avLst/>
          </a:prstGeom>
          <a:noFill/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952EF57E-9023-4F98-AC39-E0BF414F962B}"/>
              </a:ext>
            </a:extLst>
          </p:cNvPr>
          <p:cNvSpPr/>
          <p:nvPr/>
        </p:nvSpPr>
        <p:spPr>
          <a:xfrm>
            <a:off x="581192" y="5260127"/>
            <a:ext cx="11029617" cy="59867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3500" b="1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What are the 5 stages of Design Thinking?</a:t>
            </a:r>
          </a:p>
        </p:txBody>
      </p:sp>
    </p:spTree>
    <p:extLst>
      <p:ext uri="{BB962C8B-B14F-4D97-AF65-F5344CB8AC3E}">
        <p14:creationId xmlns:p14="http://schemas.microsoft.com/office/powerpoint/2010/main" val="3451823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B4F9AA7D-0DEF-4A4D-B470-E53661833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0852" y="619125"/>
            <a:ext cx="8570295" cy="617061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7811A98A-B613-4B0B-8D5F-39F61E15E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969231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64D19B9-281B-4401-99DC-9DF2F102F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9</a:t>
            </a:fld>
            <a:endParaRPr lang="en-US" noProof="0" dirty="0"/>
          </a:p>
        </p:txBody>
      </p:sp>
      <p:pic>
        <p:nvPicPr>
          <p:cNvPr id="4" name="Online Media 3" title="5 Stages of the Design Thinking Process">
            <a:hlinkClick r:id="" action="ppaction://media"/>
            <a:extLst>
              <a:ext uri="{FF2B5EF4-FFF2-40B4-BE49-F238E27FC236}">
                <a16:creationId xmlns:a16="http://schemas.microsoft.com/office/drawing/2014/main" id="{DC91CF43-95DB-4CD3-85E0-4262617608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118338" y="1746621"/>
            <a:ext cx="5602386" cy="316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214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001DBDF-A5D5-4F2B-9AE3-2523CBFE3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10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A2E958A-4CAC-4CBB-987F-10C74F936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Stages of Design Thinking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4EA3E3-8370-4F75-A1C6-D6DF2A824CA7}"/>
              </a:ext>
            </a:extLst>
          </p:cNvPr>
          <p:cNvSpPr txBox="1"/>
          <p:nvPr/>
        </p:nvSpPr>
        <p:spPr>
          <a:xfrm>
            <a:off x="9028901" y="2151017"/>
            <a:ext cx="2576609" cy="5539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Empathise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64AC42-A121-4E88-8BEA-B1BBF98583BB}"/>
              </a:ext>
            </a:extLst>
          </p:cNvPr>
          <p:cNvSpPr txBox="1"/>
          <p:nvPr/>
        </p:nvSpPr>
        <p:spPr>
          <a:xfrm>
            <a:off x="435430" y="2238103"/>
            <a:ext cx="5660570" cy="55399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Unit 1 – What’s the Problem?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329037D-598F-4F0A-86D2-D8786A1FBB47}"/>
              </a:ext>
            </a:extLst>
          </p:cNvPr>
          <p:cNvSpPr/>
          <p:nvPr/>
        </p:nvSpPr>
        <p:spPr>
          <a:xfrm>
            <a:off x="6357257" y="2377440"/>
            <a:ext cx="2394857" cy="24384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30D2F1-6665-41EB-A3AC-62DFFF41BB52}"/>
              </a:ext>
            </a:extLst>
          </p:cNvPr>
          <p:cNvSpPr txBox="1"/>
          <p:nvPr/>
        </p:nvSpPr>
        <p:spPr>
          <a:xfrm>
            <a:off x="361407" y="3198997"/>
            <a:ext cx="5660570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Unit 2 – The Worst Possible Idea!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A8CE0689-F425-4679-B93D-724016D80D26}"/>
              </a:ext>
            </a:extLst>
          </p:cNvPr>
          <p:cNvSpPr/>
          <p:nvPr/>
        </p:nvSpPr>
        <p:spPr>
          <a:xfrm>
            <a:off x="6357256" y="3429000"/>
            <a:ext cx="2394857" cy="24384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57DA7E-F9F5-4B3C-9281-83DCF5BBDE2C}"/>
              </a:ext>
            </a:extLst>
          </p:cNvPr>
          <p:cNvSpPr txBox="1"/>
          <p:nvPr/>
        </p:nvSpPr>
        <p:spPr>
          <a:xfrm>
            <a:off x="9028900" y="3107631"/>
            <a:ext cx="2576609" cy="10156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Define &amp; Ideate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59AD77-3595-4440-9D8E-A78222F73B4E}"/>
              </a:ext>
            </a:extLst>
          </p:cNvPr>
          <p:cNvSpPr txBox="1"/>
          <p:nvPr/>
        </p:nvSpPr>
        <p:spPr>
          <a:xfrm>
            <a:off x="361407" y="4596729"/>
            <a:ext cx="5660570" cy="55399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Unit 3 – Making it Happen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7F42C701-CA62-4936-8275-A604D8771227}"/>
              </a:ext>
            </a:extLst>
          </p:cNvPr>
          <p:cNvSpPr/>
          <p:nvPr/>
        </p:nvSpPr>
        <p:spPr>
          <a:xfrm>
            <a:off x="6357255" y="4751808"/>
            <a:ext cx="2394857" cy="24384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7939107-6B55-4655-B953-7D7AA4BA61CA}"/>
              </a:ext>
            </a:extLst>
          </p:cNvPr>
          <p:cNvSpPr txBox="1"/>
          <p:nvPr/>
        </p:nvSpPr>
        <p:spPr>
          <a:xfrm>
            <a:off x="9028899" y="4429935"/>
            <a:ext cx="2576609" cy="10156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Prototype &amp; Test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C5EBCA-EAA7-4FB6-9886-7F58DFCABB42}"/>
              </a:ext>
            </a:extLst>
          </p:cNvPr>
          <p:cNvSpPr txBox="1"/>
          <p:nvPr/>
        </p:nvSpPr>
        <p:spPr>
          <a:xfrm>
            <a:off x="361407" y="5696682"/>
            <a:ext cx="5660570" cy="55399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Unit 4 – What’s the Verdict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4F1E8D18-CE19-4C7F-8A63-257894EE4106}"/>
              </a:ext>
            </a:extLst>
          </p:cNvPr>
          <p:cNvSpPr/>
          <p:nvPr/>
        </p:nvSpPr>
        <p:spPr>
          <a:xfrm>
            <a:off x="6239690" y="5851761"/>
            <a:ext cx="2394857" cy="24384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1CD59D-0163-409A-88BA-C2F81F75D7E1}"/>
              </a:ext>
            </a:extLst>
          </p:cNvPr>
          <p:cNvSpPr txBox="1"/>
          <p:nvPr/>
        </p:nvSpPr>
        <p:spPr>
          <a:xfrm>
            <a:off x="9028898" y="5541603"/>
            <a:ext cx="2576609" cy="10156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Prototype &amp; Test</a:t>
            </a:r>
          </a:p>
        </p:txBody>
      </p:sp>
    </p:spTree>
    <p:extLst>
      <p:ext uri="{BB962C8B-B14F-4D97-AF65-F5344CB8AC3E}">
        <p14:creationId xmlns:p14="http://schemas.microsoft.com/office/powerpoint/2010/main" val="3288849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FFEF1BE-30CB-4B7F-BEC0-CDCCFE6CD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11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14FE52B-380A-47BF-8941-9722D914E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Unit 1 – What’s the problem?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EF11A0-16F0-4B86-BC2E-140410144EB1}"/>
              </a:ext>
            </a:extLst>
          </p:cNvPr>
          <p:cNvSpPr txBox="1"/>
          <p:nvPr/>
        </p:nvSpPr>
        <p:spPr>
          <a:xfrm>
            <a:off x="493833" y="2246021"/>
            <a:ext cx="6881446" cy="55399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3000" b="1" dirty="0"/>
              <a:t> How Innovation Shapes the World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9E339A-7F82-4D91-AF2C-65EE2EBFF22A}"/>
              </a:ext>
            </a:extLst>
          </p:cNvPr>
          <p:cNvSpPr txBox="1"/>
          <p:nvPr/>
        </p:nvSpPr>
        <p:spPr>
          <a:xfrm>
            <a:off x="2895599" y="3347158"/>
            <a:ext cx="6096000" cy="55399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3000" b="1" dirty="0"/>
              <a:t>How do you solve a problem?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F82134-CB6F-427D-BDEF-D3750DEC617B}"/>
              </a:ext>
            </a:extLst>
          </p:cNvPr>
          <p:cNvSpPr txBox="1"/>
          <p:nvPr/>
        </p:nvSpPr>
        <p:spPr>
          <a:xfrm>
            <a:off x="5087812" y="4528187"/>
            <a:ext cx="4947142" cy="55399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3000" b="1" dirty="0"/>
              <a:t>The Known Knowns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1A549E-BBE8-47AE-90CE-D238A07369DF}"/>
              </a:ext>
            </a:extLst>
          </p:cNvPr>
          <p:cNvSpPr txBox="1"/>
          <p:nvPr/>
        </p:nvSpPr>
        <p:spPr>
          <a:xfrm>
            <a:off x="7275873" y="5653690"/>
            <a:ext cx="4618892" cy="55399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3000" b="1" dirty="0"/>
              <a:t>The Problem is…</a:t>
            </a:r>
          </a:p>
        </p:txBody>
      </p:sp>
    </p:spTree>
    <p:extLst>
      <p:ext uri="{BB962C8B-B14F-4D97-AF65-F5344CB8AC3E}">
        <p14:creationId xmlns:p14="http://schemas.microsoft.com/office/powerpoint/2010/main" val="3720118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 Placeholder 5">
            <a:extLst>
              <a:ext uri="{FF2B5EF4-FFF2-40B4-BE49-F238E27FC236}">
                <a16:creationId xmlns:a16="http://schemas.microsoft.com/office/drawing/2014/main" id="{6FEAFDE7-63B3-4D93-A7E5-5C95C7708A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What is the difference?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19F0AB4-3E8E-4C1D-AE59-9BD7067C7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</p:spPr>
        <p:txBody>
          <a:bodyPr anchor="ctr">
            <a:normAutofit/>
          </a:bodyPr>
          <a:lstStyle/>
          <a:p>
            <a:r>
              <a:rPr lang="en-GB" b="1" dirty="0"/>
              <a:t>How Innovation Shapes the world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2D7FBAE8-8185-4363-B6E8-891843300A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0" b="-2"/>
          <a:stretch/>
        </p:blipFill>
        <p:spPr bwMode="auto">
          <a:xfrm>
            <a:off x="439766" y="453642"/>
            <a:ext cx="7602421" cy="5903207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softEdge rad="112500"/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6887CF-2668-4899-9DEA-8606E1785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62338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ilver robot on a yellow background">
            <a:extLst>
              <a:ext uri="{FF2B5EF4-FFF2-40B4-BE49-F238E27FC236}">
                <a16:creationId xmlns:a16="http://schemas.microsoft.com/office/drawing/2014/main" id="{696DDE85-F98F-4A53-81AF-504C85DFA0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08" r="24941" b="2"/>
          <a:stretch/>
        </p:blipFill>
        <p:spPr>
          <a:xfrm>
            <a:off x="441959" y="641101"/>
            <a:ext cx="3702877" cy="57494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itle 3">
            <a:extLst>
              <a:ext uri="{FF2B5EF4-FFF2-40B4-BE49-F238E27FC236}">
                <a16:creationId xmlns:a16="http://schemas.microsoft.com/office/drawing/2014/main" id="{0C403C01-79E7-4012-8F2F-B22B7843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8504" y="2160814"/>
            <a:ext cx="3790884" cy="1600200"/>
          </a:xfrm>
        </p:spPr>
        <p:txBody>
          <a:bodyPr/>
          <a:lstStyle/>
          <a:p>
            <a:pPr algn="ctr"/>
            <a:r>
              <a:rPr lang="en-US" b="1" dirty="0"/>
              <a:t>Innovation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4BB822-89FD-40B4-8651-CA2A9BACA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13</a:t>
            </a:fld>
            <a:endParaRPr lang="en-US" noProof="0"/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76F6561A-07B6-4AC0-BFF3-4D124207E4B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59388" y="858826"/>
            <a:ext cx="3791456" cy="231981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b="1" dirty="0"/>
              <a:t>What are some of the greatest innovations in the world of Business and Accounting?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33EC15E6-C98A-4D90-A94C-63754A3F2279}"/>
              </a:ext>
            </a:extLst>
          </p:cNvPr>
          <p:cNvSpPr txBox="1">
            <a:spLocks/>
          </p:cNvSpPr>
          <p:nvPr/>
        </p:nvSpPr>
        <p:spPr>
          <a:xfrm>
            <a:off x="8059388" y="3807954"/>
            <a:ext cx="3791456" cy="24089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panose="05020102010507070707" pitchFamily="18" charset="2"/>
              <a:buNone/>
            </a:pPr>
            <a:r>
              <a:rPr lang="en-US" sz="2400" b="1" dirty="0"/>
              <a:t>How important is innovation today?</a:t>
            </a:r>
          </a:p>
        </p:txBody>
      </p:sp>
    </p:spTree>
    <p:extLst>
      <p:ext uri="{BB962C8B-B14F-4D97-AF65-F5344CB8AC3E}">
        <p14:creationId xmlns:p14="http://schemas.microsoft.com/office/powerpoint/2010/main" val="4119227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Older man in a video call">
            <a:extLst>
              <a:ext uri="{FF2B5EF4-FFF2-40B4-BE49-F238E27FC236}">
                <a16:creationId xmlns:a16="http://schemas.microsoft.com/office/drawing/2014/main" id="{36D2DBE5-91F9-4381-87EE-1A740B0506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8529" r="28529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Placeholder 10" descr="3D rendering of a robotic arm with fingers half-curled and the index finger pointing out">
            <a:extLst>
              <a:ext uri="{FF2B5EF4-FFF2-40B4-BE49-F238E27FC236}">
                <a16:creationId xmlns:a16="http://schemas.microsoft.com/office/drawing/2014/main" id="{C3362D80-7C8B-41B0-B2E7-9D9A951BE861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3"/>
          <a:srcRect l="25565" r="25565"/>
          <a:stretch>
            <a:fillRect/>
          </a:stretch>
        </p:blipFill>
        <p:spPr/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29D3822-93B6-484F-AA48-D9AE256F6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New Innovations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095115-C174-4B23-A903-BC4AA496B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14</a:t>
            </a:fld>
            <a:endParaRPr lang="en-US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73BB05-B492-4EB0-BA69-413503AA13A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Make a list of </a:t>
            </a:r>
            <a:r>
              <a:rPr lang="en-GB" b="1" dirty="0"/>
              <a:t>5 things </a:t>
            </a:r>
            <a:r>
              <a:rPr lang="en-GB" dirty="0"/>
              <a:t>you have used or activities you have engaged with that would not have been around 10 years ago.</a:t>
            </a:r>
          </a:p>
          <a:p>
            <a:endParaRPr lang="en-GB" dirty="0"/>
          </a:p>
          <a:p>
            <a:r>
              <a:rPr lang="en-GB" dirty="0"/>
              <a:t>Have any of these changed your life for the better and why?</a:t>
            </a:r>
          </a:p>
        </p:txBody>
      </p:sp>
    </p:spTree>
    <p:extLst>
      <p:ext uri="{BB962C8B-B14F-4D97-AF65-F5344CB8AC3E}">
        <p14:creationId xmlns:p14="http://schemas.microsoft.com/office/powerpoint/2010/main" val="1445165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EE4BA5-8421-4B5B-9DAD-0211E1E9B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15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D356D99A-DE00-4B54-8824-1AB25BB04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911903"/>
            <a:ext cx="11029616" cy="566738"/>
          </a:xfrm>
        </p:spPr>
        <p:txBody>
          <a:bodyPr/>
          <a:lstStyle/>
          <a:p>
            <a:r>
              <a:rPr lang="en-US" b="1" dirty="0"/>
              <a:t>The 4</a:t>
            </a:r>
            <a:r>
              <a:rPr lang="en-US" b="1" baseline="30000" dirty="0"/>
              <a:t>th</a:t>
            </a:r>
            <a:r>
              <a:rPr lang="en-US" b="1" dirty="0"/>
              <a:t> Industrial Revolution and me</a:t>
            </a:r>
          </a:p>
        </p:txBody>
      </p:sp>
      <p:pic>
        <p:nvPicPr>
          <p:cNvPr id="4" name="Online Media 3" title="What is the Fourth Industrial Revolution? | CNBC Explains">
            <a:hlinkClick r:id="" action="ppaction://media"/>
            <a:extLst>
              <a:ext uri="{FF2B5EF4-FFF2-40B4-BE49-F238E27FC236}">
                <a16:creationId xmlns:a16="http://schemas.microsoft.com/office/drawing/2014/main" id="{6AF5F799-DDFE-4C80-9846-E96D50D509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13413" y="1958586"/>
            <a:ext cx="5960770" cy="3367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57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EE4BA5-8421-4B5B-9DAD-0211E1E9B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16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D356D99A-DE00-4B54-8824-1AB25BB04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/>
          <a:lstStyle/>
          <a:p>
            <a:r>
              <a:rPr lang="en-US" b="1" dirty="0"/>
              <a:t>The 4</a:t>
            </a:r>
            <a:r>
              <a:rPr lang="en-US" b="1" baseline="30000" dirty="0"/>
              <a:t>th</a:t>
            </a:r>
            <a:r>
              <a:rPr lang="en-US" b="1" dirty="0"/>
              <a:t> Industrial Revolution and me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500C65E-9934-42CA-B25B-B553633A0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6692" y="599725"/>
            <a:ext cx="9813108" cy="35572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Text Placeholder 5">
            <a:extLst>
              <a:ext uri="{FF2B5EF4-FFF2-40B4-BE49-F238E27FC236}">
                <a16:creationId xmlns:a16="http://schemas.microsoft.com/office/drawing/2014/main" id="{27EF7DEE-D0D4-414F-A51D-604A7C995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471141"/>
            <a:ext cx="11029617" cy="10234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3000" b="1" dirty="0"/>
              <a:t>Which technology will have the most impact in your discipline are and why?</a:t>
            </a:r>
          </a:p>
        </p:txBody>
      </p:sp>
    </p:spTree>
    <p:extLst>
      <p:ext uri="{BB962C8B-B14F-4D97-AF65-F5344CB8AC3E}">
        <p14:creationId xmlns:p14="http://schemas.microsoft.com/office/powerpoint/2010/main" val="4223325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3F5C443E-BF54-49BA-A845-F2D0B95B44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</p:spPr>
        <p:txBody>
          <a:bodyPr/>
          <a:lstStyle/>
          <a:p>
            <a:r>
              <a:rPr lang="en-US" b="1" dirty="0"/>
              <a:t>Your opportunities to create the future are right here, right now!</a:t>
            </a: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FE43D5CE-C567-42A8-BF56-AA3FA8623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</p:spPr>
        <p:txBody>
          <a:bodyPr/>
          <a:lstStyle/>
          <a:p>
            <a:r>
              <a:rPr lang="en-US" b="1" dirty="0"/>
              <a:t>Who is going to create the future?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1C337B-5526-40CB-A7F5-E45ABAC06E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77" t="16239" r="50000" b="18119"/>
          <a:stretch/>
        </p:blipFill>
        <p:spPr>
          <a:xfrm>
            <a:off x="2088803" y="453642"/>
            <a:ext cx="4304346" cy="5903207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A4DD07-AEAD-48B3-A31F-096323A36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981080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8817C0-504B-467E-B963-A0759EE03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18</a:t>
            </a:fld>
            <a:endParaRPr lang="en-US" noProof="0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BF633349-3F93-42F2-90F5-FFBA0014F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13"/>
            <a:ext cx="12192000" cy="6835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52455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70703-A95B-4FF1-81BD-532529539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19</a:t>
            </a:fld>
            <a:endParaRPr lang="en-US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A9D1C57-7E9A-438E-92A5-5866D9D13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GB" b="1" dirty="0"/>
              <a:t>Are you the creative type?</a:t>
            </a:r>
          </a:p>
        </p:txBody>
      </p:sp>
      <p:sp>
        <p:nvSpPr>
          <p:cNvPr id="73" name="Text Placeholder 4">
            <a:extLst>
              <a:ext uri="{FF2B5EF4-FFF2-40B4-BE49-F238E27FC236}">
                <a16:creationId xmlns:a16="http://schemas.microsoft.com/office/drawing/2014/main" id="{1B9AA1BF-D160-431F-89B8-C507C1F7CD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3" y="2250892"/>
            <a:ext cx="5393101" cy="53600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3000" b="1" dirty="0">
                <a:solidFill>
                  <a:schemeClr val="tx1"/>
                </a:solidFill>
              </a:rPr>
              <a:t>Creative Interest </a:t>
            </a:r>
          </a:p>
        </p:txBody>
      </p:sp>
      <p:sp>
        <p:nvSpPr>
          <p:cNvPr id="75" name="Content Placeholder 5">
            <a:extLst>
              <a:ext uri="{FF2B5EF4-FFF2-40B4-BE49-F238E27FC236}">
                <a16:creationId xmlns:a16="http://schemas.microsoft.com/office/drawing/2014/main" id="{6DADB7AA-0A89-43C7-99F6-3BA43D16E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sz="2500" b="1" i="1" dirty="0"/>
              <a:t>Consider your area of study:</a:t>
            </a:r>
          </a:p>
          <a:p>
            <a:pPr lvl="1"/>
            <a:r>
              <a:rPr lang="en-US" sz="1900" dirty="0"/>
              <a:t>What creative works do you think has contributed towards society?</a:t>
            </a:r>
          </a:p>
          <a:p>
            <a:pPr lvl="1"/>
            <a:r>
              <a:rPr lang="en-US" sz="1900" dirty="0"/>
              <a:t>What are you most interested in / or have a passion for? (Write a List)</a:t>
            </a:r>
          </a:p>
          <a:p>
            <a:pPr lvl="1"/>
            <a:r>
              <a:rPr lang="en-US" sz="1900" dirty="0"/>
              <a:t>How could you turn this interest / passion into something tangible?</a:t>
            </a:r>
          </a:p>
          <a:p>
            <a:pPr lvl="1"/>
            <a:endParaRPr lang="en-US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DDB6FD0B-5DFA-4D5A-B485-8F8F68E571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8471"/>
          <a:stretch/>
        </p:blipFill>
        <p:spPr bwMode="auto">
          <a:xfrm>
            <a:off x="6217706" y="2429942"/>
            <a:ext cx="5866528" cy="31926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2811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Multi-colored sticky notes on a whiteboard">
            <a:extLst>
              <a:ext uri="{FF2B5EF4-FFF2-40B4-BE49-F238E27FC236}">
                <a16:creationId xmlns:a16="http://schemas.microsoft.com/office/drawing/2014/main" id="{29549D71-7B3C-40E5-8625-4E03549AA2C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6741" r="20271" b="2"/>
          <a:stretch/>
        </p:blipFill>
        <p:spPr>
          <a:xfrm>
            <a:off x="441959" y="641101"/>
            <a:ext cx="3702877" cy="57494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5AEDB92B-2BD0-4A61-A076-C6A269C196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87" r="32829" b="2"/>
          <a:stretch/>
        </p:blipFill>
        <p:spPr>
          <a:xfrm>
            <a:off x="8047164" y="641101"/>
            <a:ext cx="3702877" cy="57494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itle 3">
            <a:extLst>
              <a:ext uri="{FF2B5EF4-FFF2-40B4-BE49-F238E27FC236}">
                <a16:creationId xmlns:a16="http://schemas.microsoft.com/office/drawing/2014/main" id="{E5441434-A02F-4446-8925-B270F0CB2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/>
          <a:p>
            <a:pPr algn="ctr"/>
            <a:r>
              <a:rPr lang="en-US" b="1" dirty="0"/>
              <a:t>Top Tips for ideas generation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3F71257-EA7A-4ECE-9DFA-3FF0410A5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20</a:t>
            </a:fld>
            <a:endParaRPr lang="en-US" noProof="0"/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1D7F5CE0-CCA2-47BB-8A9F-5D7B93E32C1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504873"/>
            <a:ext cx="3791456" cy="4069590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 b="1" dirty="0"/>
              <a:t>Who will help?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Don’t work alone</a:t>
            </a:r>
          </a:p>
          <a:p>
            <a:pPr marL="0" lvl="1" indent="0">
              <a:lnSpc>
                <a:spcPct val="90000"/>
              </a:lnSpc>
              <a:buNone/>
            </a:pPr>
            <a:r>
              <a:rPr lang="en-US" sz="1700" b="1" dirty="0"/>
              <a:t>Be Creative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Use your imagination</a:t>
            </a:r>
          </a:p>
          <a:p>
            <a:pPr marL="0" lvl="1" indent="0">
              <a:lnSpc>
                <a:spcPct val="90000"/>
              </a:lnSpc>
              <a:buNone/>
            </a:pPr>
            <a:r>
              <a:rPr lang="en-US" sz="1700" b="1" dirty="0"/>
              <a:t>Where do ideas come from?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Where you find them!</a:t>
            </a:r>
          </a:p>
          <a:p>
            <a:pPr marL="0" lvl="1" indent="0">
              <a:lnSpc>
                <a:spcPct val="90000"/>
              </a:lnSpc>
              <a:buNone/>
            </a:pPr>
            <a:r>
              <a:rPr lang="en-US" sz="1700" b="1" dirty="0"/>
              <a:t>Sources if inspiration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Ideas come from anywhere </a:t>
            </a:r>
          </a:p>
          <a:p>
            <a:pPr marL="0" lvl="1" indent="0">
              <a:lnSpc>
                <a:spcPct val="90000"/>
              </a:lnSpc>
              <a:buNone/>
            </a:pPr>
            <a:r>
              <a:rPr lang="en-US" sz="1700" b="1" dirty="0"/>
              <a:t>Tools and Methods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Is the medium the message?</a:t>
            </a:r>
          </a:p>
          <a:p>
            <a:pPr marL="0" lvl="1" indent="0">
              <a:lnSpc>
                <a:spcPct val="90000"/>
              </a:lnSpc>
              <a:buNone/>
            </a:pPr>
            <a:r>
              <a:rPr lang="en-US" sz="1700" b="1" dirty="0"/>
              <a:t>What will you create?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Fix a problem or create something new?</a:t>
            </a:r>
          </a:p>
          <a:p>
            <a:pPr lvl="1">
              <a:lnSpc>
                <a:spcPct val="90000"/>
              </a:lnSpc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7417830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Text Placeholder 1">
            <a:extLst>
              <a:ext uri="{FF2B5EF4-FFF2-40B4-BE49-F238E27FC236}">
                <a16:creationId xmlns:a16="http://schemas.microsoft.com/office/drawing/2014/main" id="{A637099F-0FA1-C5E7-0F80-8899B16A89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</p:spPr>
        <p:txBody>
          <a:bodyPr/>
          <a:lstStyle/>
          <a:p>
            <a:endParaRPr lang="en-US"/>
          </a:p>
        </p:txBody>
      </p:sp>
      <p:sp>
        <p:nvSpPr>
          <p:cNvPr id="73" name="Title 2">
            <a:extLst>
              <a:ext uri="{FF2B5EF4-FFF2-40B4-BE49-F238E27FC236}">
                <a16:creationId xmlns:a16="http://schemas.microsoft.com/office/drawing/2014/main" id="{A0239975-45A9-4658-9965-92250165A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</p:spPr>
        <p:txBody>
          <a:bodyPr anchor="ctr">
            <a:normAutofit/>
          </a:bodyPr>
          <a:lstStyle/>
          <a:p>
            <a:r>
              <a:rPr lang="en-US" dirty="0"/>
              <a:t>Identify an issue / area / concept that you would like to research further</a:t>
            </a:r>
          </a:p>
        </p:txBody>
      </p:sp>
      <p:pic>
        <p:nvPicPr>
          <p:cNvPr id="7170" name="Picture 2" descr="See the source image">
            <a:extLst>
              <a:ext uri="{FF2B5EF4-FFF2-40B4-BE49-F238E27FC236}">
                <a16:creationId xmlns:a16="http://schemas.microsoft.com/office/drawing/2014/main" id="{2C9B752A-AB33-4229-947E-72B481A4EB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766" y="905950"/>
            <a:ext cx="7602421" cy="499859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45602B-91B6-448B-BAF3-F66FA26E0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21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243757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C442619-0AF2-43DE-8FCC-4F04918014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9547844D-C066-4EFC-A22A-D6C61F7D3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22</a:t>
            </a:fld>
            <a:endParaRPr lang="en-US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A6A7B7-275B-4BE0-BF34-D8AAFDE9AE61}"/>
              </a:ext>
            </a:extLst>
          </p:cNvPr>
          <p:cNvSpPr txBox="1"/>
          <p:nvPr/>
        </p:nvSpPr>
        <p:spPr>
          <a:xfrm>
            <a:off x="6497156" y="1203468"/>
            <a:ext cx="471161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0471866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0AD4E0F-D5B9-4E85-A9F9-55FB534FCA93}">
  <ds:schemaRefs>
    <ds:schemaRef ds:uri="http://www.w3.org/XML/1998/namespace"/>
    <ds:schemaRef ds:uri="71af3243-3dd4-4a8d-8c0d-dd76da1f02a5"/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16c05727-aa75-4e4a-9b5f-8a80a116589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382</Words>
  <Application>Microsoft Office PowerPoint</Application>
  <PresentationFormat>Widescreen</PresentationFormat>
  <Paragraphs>81</Paragraphs>
  <Slides>22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Gill Sans MT</vt:lpstr>
      <vt:lpstr>Wingdings</vt:lpstr>
      <vt:lpstr>Wingdings 2</vt:lpstr>
      <vt:lpstr>DividendVTI</vt:lpstr>
      <vt:lpstr>Changemakers: creativity &amp; Value </vt:lpstr>
      <vt:lpstr>Session Objectives  To provide an overview of Unit 1</vt:lpstr>
      <vt:lpstr>PowerPoint Presentation</vt:lpstr>
      <vt:lpstr>PowerPoint Presentation</vt:lpstr>
      <vt:lpstr>PowerPoint Presentation</vt:lpstr>
      <vt:lpstr>PowerPoint Presentation</vt:lpstr>
      <vt:lpstr>Re-Cap</vt:lpstr>
      <vt:lpstr>PowerPoint Presentation</vt:lpstr>
      <vt:lpstr>PowerPoint Presentation</vt:lpstr>
      <vt:lpstr>5 Stages of Design Thinking </vt:lpstr>
      <vt:lpstr>Unit 1 – What’s the problem?</vt:lpstr>
      <vt:lpstr>How Innovation Shapes the world</vt:lpstr>
      <vt:lpstr>Innovation</vt:lpstr>
      <vt:lpstr>New Innovations</vt:lpstr>
      <vt:lpstr>The 4th Industrial Revolution and me</vt:lpstr>
      <vt:lpstr>The 4th Industrial Revolution and me</vt:lpstr>
      <vt:lpstr>Who is going to create the future?</vt:lpstr>
      <vt:lpstr>PowerPoint Presentation</vt:lpstr>
      <vt:lpstr>Are you the creative type?</vt:lpstr>
      <vt:lpstr>Top Tips for ideas generation</vt:lpstr>
      <vt:lpstr>Identify an issue / area / concept that you would like to research further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creativity &amp; Value </dc:title>
  <dc:creator>Davina Wyn Evans</dc:creator>
  <cp:lastModifiedBy>Davina Wyn Evans</cp:lastModifiedBy>
  <cp:revision>1</cp:revision>
  <dcterms:created xsi:type="dcterms:W3CDTF">2022-10-13T07:03:00Z</dcterms:created>
  <dcterms:modified xsi:type="dcterms:W3CDTF">2022-10-13T07:03:58Z</dcterms:modified>
</cp:coreProperties>
</file>