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8"/>
  </p:notesMasterIdLst>
  <p:sldIdLst>
    <p:sldId id="257" r:id="rId2"/>
    <p:sldId id="262" r:id="rId3"/>
    <p:sldId id="258" r:id="rId4"/>
    <p:sldId id="259" r:id="rId5"/>
    <p:sldId id="260" r:id="rId6"/>
    <p:sldId id="261" r:id="rId7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4298" autoAdjust="0"/>
  </p:normalViewPr>
  <p:slideViewPr>
    <p:cSldViewPr>
      <p:cViewPr varScale="1">
        <p:scale>
          <a:sx n="73" d="100"/>
          <a:sy n="73" d="100"/>
        </p:scale>
        <p:origin x="269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0BDF7E-45D2-49BD-8710-917302F1B4A5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6A702F-EA73-400F-8818-FB6DF2E49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214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376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84988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6A702F-EA73-400F-8818-FB6DF2E497B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0799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6A702F-EA73-400F-8818-FB6DF2E497B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838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21CF63-B254-490D-A799-973E3E2F5857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357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ECF51A-0527-48CC-85E8-F5280B57FCBB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564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058785-F143-4C4D-89D8-59D39C0E83FA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42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AB9948-7FA0-42A8-B0E3-CD1F1F431F83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2910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851952-9C0F-4A86-93C7-BFFCF1481359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435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A11549-9B83-40C3-B05A-EA75DECC81FA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582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671D1B-5872-4602-B8CA-CFA0C1357E91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579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4C1CD5-85D3-448A-957B-C1E2789606C0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179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DD0C72-9C9F-4253-87F8-1244A59B018B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173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A82EB18-6FD8-4981-AD63-E2578F5E924A}" type="slidenum">
              <a:rPr lang="en-GB" altLang="en-US" smtClean="0">
                <a:solidFill>
                  <a:prstClr val="black">
                    <a:tint val="75000"/>
                  </a:prstClr>
                </a:solidFill>
                <a:latin typeface="Arial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587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A82EB18-6FD8-4981-AD63-E2578F5E924A}" type="slidenum">
              <a:rPr lang="en-GB" altLang="en-US" smtClean="0">
                <a:solidFill>
                  <a:prstClr val="black">
                    <a:tint val="75000"/>
                  </a:prstClr>
                </a:solidFill>
                <a:latin typeface="Arial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81557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A82EB18-6FD8-4981-AD63-E2578F5E924A}" type="slidenum">
              <a:rPr lang="en-GB" altLang="en-US" smtClean="0">
                <a:solidFill>
                  <a:prstClr val="black">
                    <a:tint val="75000"/>
                  </a:prstClr>
                </a:solidFill>
                <a:latin typeface="Arial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8952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A82EB18-6FD8-4981-AD63-E2578F5E924A}" type="slidenum">
              <a:rPr lang="en-GB" altLang="en-US" smtClean="0">
                <a:solidFill>
                  <a:prstClr val="black">
                    <a:tint val="75000"/>
                  </a:prstClr>
                </a:solidFill>
                <a:latin typeface="Arial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4395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A82EB18-6FD8-4981-AD63-E2578F5E924A}" type="slidenum">
              <a:rPr lang="en-GB" altLang="en-US" smtClean="0">
                <a:solidFill>
                  <a:prstClr val="black">
                    <a:tint val="75000"/>
                  </a:prstClr>
                </a:solidFill>
                <a:latin typeface="Arial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47616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A82EB18-6FD8-4981-AD63-E2578F5E924A}" type="slidenum">
              <a:rPr lang="en-GB" altLang="en-US" smtClean="0">
                <a:solidFill>
                  <a:prstClr val="black">
                    <a:tint val="75000"/>
                  </a:prstClr>
                </a:solidFill>
                <a:latin typeface="Arial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5132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7C5FC8-C4BA-4999-A47B-EEB98FA79886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8358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647661-8698-4434-BCD3-7C50503D29E6}" type="slidenum">
              <a:rPr lang="en-GB" alt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1115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8A82EB18-6FD8-4981-AD63-E2578F5E924A}" type="slidenum">
              <a:rPr lang="en-GB" altLang="en-US" smtClean="0">
                <a:solidFill>
                  <a:prstClr val="black">
                    <a:tint val="75000"/>
                  </a:prstClr>
                </a:solidFill>
                <a:latin typeface="Arial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60808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Thesis Proposal Module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Jessica Clapham</a:t>
            </a:r>
          </a:p>
          <a:p>
            <a:r>
              <a:rPr lang="en-GB" dirty="0"/>
              <a:t>February 2020</a:t>
            </a:r>
          </a:p>
        </p:txBody>
      </p:sp>
    </p:spTree>
    <p:extLst>
      <p:ext uri="{BB962C8B-B14F-4D97-AF65-F5344CB8AC3E}">
        <p14:creationId xmlns:p14="http://schemas.microsoft.com/office/powerpoint/2010/main" val="2863595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Taught Sessions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3600" dirty="0"/>
              <a:t>Day  2 Thesis Proposal</a:t>
            </a:r>
          </a:p>
          <a:p>
            <a:pPr>
              <a:buNone/>
            </a:pPr>
            <a:endParaRPr lang="en-GB" sz="3600" dirty="0"/>
          </a:p>
          <a:p>
            <a:r>
              <a:rPr lang="en-GB" sz="2400" dirty="0"/>
              <a:t>Action Research </a:t>
            </a:r>
          </a:p>
          <a:p>
            <a:r>
              <a:rPr lang="en-GB" dirty="0"/>
              <a:t>Presentations and feedback</a:t>
            </a:r>
          </a:p>
          <a:p>
            <a:r>
              <a:rPr lang="en-GB" dirty="0"/>
              <a:t>Theoretical perspectives</a:t>
            </a:r>
          </a:p>
          <a:p>
            <a:r>
              <a:rPr lang="en-GB" dirty="0"/>
              <a:t>Safeguarding</a:t>
            </a:r>
          </a:p>
          <a:p>
            <a:r>
              <a:rPr lang="en-GB" dirty="0"/>
              <a:t>Ethics and Practicalities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717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Perspectives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Read Punch and </a:t>
            </a:r>
            <a:r>
              <a:rPr lang="en-GB" b="1" dirty="0" err="1">
                <a:solidFill>
                  <a:schemeClr val="tx1"/>
                </a:solidFill>
              </a:rPr>
              <a:t>Boote</a:t>
            </a:r>
            <a:r>
              <a:rPr lang="en-GB" b="1" dirty="0">
                <a:solidFill>
                  <a:schemeClr val="tx1"/>
                </a:solidFill>
              </a:rPr>
              <a:t> and </a:t>
            </a:r>
            <a:r>
              <a:rPr lang="en-GB" b="1" dirty="0" err="1">
                <a:solidFill>
                  <a:schemeClr val="tx1"/>
                </a:solidFill>
              </a:rPr>
              <a:t>Beile</a:t>
            </a:r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Make a first attempt at your general research questions and identify some  potential specific research questions within that.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460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Descriptive</a:t>
            </a:r>
          </a:p>
          <a:p>
            <a:r>
              <a:rPr lang="en-GB" dirty="0"/>
              <a:t>‘What’ questions</a:t>
            </a:r>
          </a:p>
          <a:p>
            <a:r>
              <a:rPr lang="en-GB" dirty="0"/>
              <a:t>Explanatory</a:t>
            </a:r>
          </a:p>
          <a:p>
            <a:r>
              <a:rPr lang="en-GB" dirty="0"/>
              <a:t>‘Why’ questions</a:t>
            </a:r>
          </a:p>
          <a:p>
            <a:r>
              <a:rPr lang="en-GB" dirty="0"/>
              <a:t>Interpretive</a:t>
            </a:r>
          </a:p>
        </p:txBody>
      </p:sp>
    </p:spTree>
    <p:extLst>
      <p:ext uri="{BB962C8B-B14F-4D97-AF65-F5344CB8AC3E}">
        <p14:creationId xmlns:p14="http://schemas.microsoft.com/office/powerpoint/2010/main" val="1322837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Theory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Generate  hypotheses from theory</a:t>
            </a:r>
          </a:p>
          <a:p>
            <a:r>
              <a:rPr lang="en-GB" dirty="0"/>
              <a:t>Test hypotheses</a:t>
            </a:r>
          </a:p>
        </p:txBody>
      </p:sp>
    </p:spTree>
    <p:extLst>
      <p:ext uri="{BB962C8B-B14F-4D97-AF65-F5344CB8AC3E}">
        <p14:creationId xmlns:p14="http://schemas.microsoft.com/office/powerpoint/2010/main" val="1818966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A6E6B-B8F1-43DC-91B9-667672FA8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D220E-D44F-4C26-8982-280D653DC8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Methods and methodologies :</a:t>
            </a:r>
          </a:p>
          <a:p>
            <a:r>
              <a:rPr lang="en-GB" dirty="0"/>
              <a:t>Study Skills support</a:t>
            </a:r>
          </a:p>
          <a:p>
            <a:r>
              <a:rPr lang="en-GB" dirty="0"/>
              <a:t>Overview of research links Jessica Clapham</a:t>
            </a:r>
          </a:p>
          <a:p>
            <a:r>
              <a:rPr lang="en-GB" dirty="0"/>
              <a:t>The Doctoral School contact:</a:t>
            </a:r>
          </a:p>
          <a:p>
            <a:endParaRPr lang="en-GB" dirty="0"/>
          </a:p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465298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172</TotalTime>
  <Words>99</Words>
  <Application>Microsoft Office PowerPoint</Application>
  <PresentationFormat>On-screen Show (4:3)</PresentationFormat>
  <Paragraphs>35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Wingdings 3</vt:lpstr>
      <vt:lpstr>Ion</vt:lpstr>
      <vt:lpstr> Thesis Proposal Module </vt:lpstr>
      <vt:lpstr>Taught Sessions</vt:lpstr>
      <vt:lpstr>Theoretical Perspectives</vt:lpstr>
      <vt:lpstr>Types of Study</vt:lpstr>
      <vt:lpstr>Theory testing</vt:lpstr>
      <vt:lpstr>Research Methodologies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XME 5001 Thesis Proposal Module</dc:title>
  <dc:creator>Jean</dc:creator>
  <cp:lastModifiedBy>Jessica Clapham</cp:lastModifiedBy>
  <cp:revision>17</cp:revision>
  <cp:lastPrinted>2020-01-31T18:31:39Z</cp:lastPrinted>
  <dcterms:created xsi:type="dcterms:W3CDTF">2016-11-28T12:35:01Z</dcterms:created>
  <dcterms:modified xsi:type="dcterms:W3CDTF">2020-01-31T18:32:23Z</dcterms:modified>
</cp:coreProperties>
</file>