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ECB55-97C9-4640-9220-0CE13144850D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76C78-1995-4DC9-973C-5C4AC9CE7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8837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ECB55-97C9-4640-9220-0CE13144850D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76C78-1995-4DC9-973C-5C4AC9CE7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0837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ECB55-97C9-4640-9220-0CE13144850D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76C78-1995-4DC9-973C-5C4AC9CE7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154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ECB55-97C9-4640-9220-0CE13144850D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76C78-1995-4DC9-973C-5C4AC9CE7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5657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ECB55-97C9-4640-9220-0CE13144850D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76C78-1995-4DC9-973C-5C4AC9CE7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159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ECB55-97C9-4640-9220-0CE13144850D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76C78-1995-4DC9-973C-5C4AC9CE7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476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ECB55-97C9-4640-9220-0CE13144850D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76C78-1995-4DC9-973C-5C4AC9CE7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2687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ECB55-97C9-4640-9220-0CE13144850D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76C78-1995-4DC9-973C-5C4AC9CE7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7421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ECB55-97C9-4640-9220-0CE13144850D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76C78-1995-4DC9-973C-5C4AC9CE7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01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ECB55-97C9-4640-9220-0CE13144850D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76C78-1995-4DC9-973C-5C4AC9CE7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9958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ECB55-97C9-4640-9220-0CE13144850D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76C78-1995-4DC9-973C-5C4AC9CE7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0083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ECB55-97C9-4640-9220-0CE13144850D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76C78-1995-4DC9-973C-5C4AC9CE782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593898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ECB55-97C9-4640-9220-0CE13144850D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76C78-1995-4DC9-973C-5C4AC9CE7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3529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ECB55-97C9-4640-9220-0CE13144850D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76C78-1995-4DC9-973C-5C4AC9CE7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1885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ECB55-97C9-4640-9220-0CE13144850D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76C78-1995-4DC9-973C-5C4AC9CE7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1611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ECB55-97C9-4640-9220-0CE13144850D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76C78-1995-4DC9-973C-5C4AC9CE7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2177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ECB55-97C9-4640-9220-0CE13144850D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976C78-1995-4DC9-973C-5C4AC9CE7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713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9DECB55-97C9-4640-9220-0CE13144850D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976C78-1995-4DC9-973C-5C4AC9CE7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03133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86727-AB86-4C04-B2AB-CD111358F13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Reservation dialogue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4F8FFF-6FDA-4975-A1AE-1F14E6F6E48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By Fahima Begum</a:t>
            </a:r>
          </a:p>
          <a:p>
            <a:r>
              <a:rPr lang="en-GB" dirty="0"/>
              <a:t>Lecturer: Rodrigo Aguilera</a:t>
            </a:r>
          </a:p>
          <a:p>
            <a:r>
              <a:rPr lang="en-GB" dirty="0"/>
              <a:t>Foreign languages: BMIH5003</a:t>
            </a:r>
          </a:p>
        </p:txBody>
      </p:sp>
    </p:spTree>
    <p:extLst>
      <p:ext uri="{BB962C8B-B14F-4D97-AF65-F5344CB8AC3E}">
        <p14:creationId xmlns:p14="http://schemas.microsoft.com/office/powerpoint/2010/main" val="2309669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6463E-3E9A-417F-82FC-3A18E73401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-apple-system"/>
              </a:rPr>
              <a:t>mi </a:t>
            </a:r>
            <a:r>
              <a:rPr lang="en-GB" b="0" i="0" dirty="0" err="1">
                <a:effectLst/>
                <a:latin typeface="-apple-system"/>
              </a:rPr>
              <a:t>diálogo</a:t>
            </a:r>
            <a:endParaRPr lang="en-GB" dirty="0"/>
          </a:p>
        </p:txBody>
      </p:sp>
      <p:pic>
        <p:nvPicPr>
          <p:cNvPr id="4" name="Redmoor Close (1)">
            <a:hlinkClick r:id="" action="ppaction://media"/>
            <a:extLst>
              <a:ext uri="{FF2B5EF4-FFF2-40B4-BE49-F238E27FC236}">
                <a16:creationId xmlns:a16="http://schemas.microsoft.com/office/drawing/2014/main" id="{4E7F6F13-28CC-4C24-9C02-A20A3A3BCF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8566" y="407614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1476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36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16</TotalTime>
  <Words>15</Words>
  <Application>Microsoft Office PowerPoint</Application>
  <PresentationFormat>Widescreen</PresentationFormat>
  <Paragraphs>5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-apple-system</vt:lpstr>
      <vt:lpstr>Arial</vt:lpstr>
      <vt:lpstr>Century Gothic</vt:lpstr>
      <vt:lpstr>Wingdings 3</vt:lpstr>
      <vt:lpstr>Ion</vt:lpstr>
      <vt:lpstr>Reservation dialogue </vt:lpstr>
      <vt:lpstr>mi diálogo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Fahima Begum</dc:creator>
  <cp:lastModifiedBy>Fahima Begum</cp:lastModifiedBy>
  <cp:revision>2</cp:revision>
  <dcterms:created xsi:type="dcterms:W3CDTF">2022-03-04T17:19:17Z</dcterms:created>
  <dcterms:modified xsi:type="dcterms:W3CDTF">2022-03-04T17:37:52Z</dcterms:modified>
</cp:coreProperties>
</file>