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0FC647-409B-4B1D-9F1F-8DFA859C1B8F}" v="6" dt="2022-11-10T13:18:57.206"/>
    <p1510:client id="{CF07F32D-553B-345B-1B99-61F661A7A5B2}" v="15" dt="2022-11-10T11:59:41.886"/>
    <p1510:client id="{F7819EA2-FEBB-4C85-95CF-67F36E6081C2}" v="48" dt="2022-11-10T11:57:06.9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62" d="100"/>
          <a:sy n="62" d="100"/>
        </p:scale>
        <p:origin x="640" y="5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hna Abdulla (2019725)" userId="1dc036c6-3bed-434c-bdc8-b498416f37e8" providerId="ADAL" clId="{B10FC647-409B-4B1D-9F1F-8DFA859C1B8F}"/>
    <pc:docChg chg="undo custSel modSld">
      <pc:chgData name="Roshna Abdulla (2019725)" userId="1dc036c6-3bed-434c-bdc8-b498416f37e8" providerId="ADAL" clId="{B10FC647-409B-4B1D-9F1F-8DFA859C1B8F}" dt="2022-11-10T13:19:31.656" v="10" actId="1076"/>
      <pc:docMkLst>
        <pc:docMk/>
      </pc:docMkLst>
      <pc:sldChg chg="delSp modSp mod delAnim">
        <pc:chgData name="Roshna Abdulla (2019725)" userId="1dc036c6-3bed-434c-bdc8-b498416f37e8" providerId="ADAL" clId="{B10FC647-409B-4B1D-9F1F-8DFA859C1B8F}" dt="2022-11-10T13:19:31.656" v="10" actId="1076"/>
        <pc:sldMkLst>
          <pc:docMk/>
          <pc:sldMk cId="3852738069" sldId="258"/>
        </pc:sldMkLst>
        <pc:spChg chg="mod">
          <ac:chgData name="Roshna Abdulla (2019725)" userId="1dc036c6-3bed-434c-bdc8-b498416f37e8" providerId="ADAL" clId="{B10FC647-409B-4B1D-9F1F-8DFA859C1B8F}" dt="2022-11-10T12:35:59.225" v="4" actId="1076"/>
          <ac:spMkLst>
            <pc:docMk/>
            <pc:sldMk cId="3852738069" sldId="258"/>
            <ac:spMk id="3" creationId="{DFE0D1BB-4DAD-74E4-A961-2EF6D77BBEF0}"/>
          </ac:spMkLst>
        </pc:spChg>
        <pc:spChg chg="mod">
          <ac:chgData name="Roshna Abdulla (2019725)" userId="1dc036c6-3bed-434c-bdc8-b498416f37e8" providerId="ADAL" clId="{B10FC647-409B-4B1D-9F1F-8DFA859C1B8F}" dt="2022-11-10T12:10:21.042" v="2" actId="20577"/>
          <ac:spMkLst>
            <pc:docMk/>
            <pc:sldMk cId="3852738069" sldId="258"/>
            <ac:spMk id="4" creationId="{E970B2DF-403B-F491-907A-F783FB155E57}"/>
          </ac:spMkLst>
        </pc:spChg>
        <pc:picChg chg="del">
          <ac:chgData name="Roshna Abdulla (2019725)" userId="1dc036c6-3bed-434c-bdc8-b498416f37e8" providerId="ADAL" clId="{B10FC647-409B-4B1D-9F1F-8DFA859C1B8F}" dt="2022-11-10T13:13:05.887" v="5" actId="478"/>
          <ac:picMkLst>
            <pc:docMk/>
            <pc:sldMk cId="3852738069" sldId="258"/>
            <ac:picMk id="5" creationId="{19581592-532C-7CAF-6A55-FD4ED5941DBD}"/>
          </ac:picMkLst>
        </pc:picChg>
        <pc:picChg chg="del mod">
          <ac:chgData name="Roshna Abdulla (2019725)" userId="1dc036c6-3bed-434c-bdc8-b498416f37e8" providerId="ADAL" clId="{B10FC647-409B-4B1D-9F1F-8DFA859C1B8F}" dt="2022-11-10T13:19:24.192" v="8" actId="478"/>
          <ac:picMkLst>
            <pc:docMk/>
            <pc:sldMk cId="3852738069" sldId="258"/>
            <ac:picMk id="6" creationId="{A1DA8C47-0E66-958A-05AA-68BD375B9043}"/>
          </ac:picMkLst>
        </pc:picChg>
        <pc:picChg chg="mod">
          <ac:chgData name="Roshna Abdulla (2019725)" userId="1dc036c6-3bed-434c-bdc8-b498416f37e8" providerId="ADAL" clId="{B10FC647-409B-4B1D-9F1F-8DFA859C1B8F}" dt="2022-11-10T13:19:31.656" v="10" actId="1076"/>
          <ac:picMkLst>
            <pc:docMk/>
            <pc:sldMk cId="3852738069" sldId="258"/>
            <ac:picMk id="7" creationId="{C60C69B9-FC54-69D7-AD13-1844224E4679}"/>
          </ac:picMkLst>
        </pc:picChg>
      </pc:sldChg>
    </pc:docChg>
  </pc:docChgLst>
  <pc:docChgLst>
    <pc:chgData clId="Web-{CF07F32D-553B-345B-1B99-61F661A7A5B2}"/>
    <pc:docChg chg="modSld">
      <pc:chgData name="" userId="" providerId="" clId="Web-{CF07F32D-553B-345B-1B99-61F661A7A5B2}" dt="2022-11-10T11:58:16.775" v="1" actId="20577"/>
      <pc:docMkLst>
        <pc:docMk/>
      </pc:docMkLst>
      <pc:sldChg chg="modSp">
        <pc:chgData name="" userId="" providerId="" clId="Web-{CF07F32D-553B-345B-1B99-61F661A7A5B2}" dt="2022-11-10T11:58:16.775" v="1" actId="20577"/>
        <pc:sldMkLst>
          <pc:docMk/>
          <pc:sldMk cId="109857222" sldId="256"/>
        </pc:sldMkLst>
        <pc:spChg chg="mod">
          <ac:chgData name="" userId="" providerId="" clId="Web-{CF07F32D-553B-345B-1B99-61F661A7A5B2}" dt="2022-11-10T11:58:16.775" v="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Roshna Abdulla (2019725)" userId="S::2019725@student.uwtsd.ac.uk::1dc036c6-3bed-434c-bdc8-b498416f37e8" providerId="AD" clId="Web-{F7819EA2-FEBB-4C85-95CF-67F36E6081C2}"/>
    <pc:docChg chg="addSld delSld modSld">
      <pc:chgData name="Roshna Abdulla (2019725)" userId="S::2019725@student.uwtsd.ac.uk::1dc036c6-3bed-434c-bdc8-b498416f37e8" providerId="AD" clId="Web-{F7819EA2-FEBB-4C85-95CF-67F36E6081C2}" dt="2022-11-10T11:57:06.926" v="43" actId="20577"/>
      <pc:docMkLst>
        <pc:docMk/>
      </pc:docMkLst>
      <pc:sldChg chg="modSp new del">
        <pc:chgData name="Roshna Abdulla (2019725)" userId="S::2019725@student.uwtsd.ac.uk::1dc036c6-3bed-434c-bdc8-b498416f37e8" providerId="AD" clId="Web-{F7819EA2-FEBB-4C85-95CF-67F36E6081C2}" dt="2022-11-10T11:56:44.723" v="39"/>
        <pc:sldMkLst>
          <pc:docMk/>
          <pc:sldMk cId="3443204089" sldId="257"/>
        </pc:sldMkLst>
        <pc:spChg chg="mod">
          <ac:chgData name="Roshna Abdulla (2019725)" userId="S::2019725@student.uwtsd.ac.uk::1dc036c6-3bed-434c-bdc8-b498416f37e8" providerId="AD" clId="Web-{F7819EA2-FEBB-4C85-95CF-67F36E6081C2}" dt="2022-11-10T11:54:27.813" v="4" actId="20577"/>
          <ac:spMkLst>
            <pc:docMk/>
            <pc:sldMk cId="3443204089" sldId="257"/>
            <ac:spMk id="3" creationId="{AFFCE0D7-3CDB-194A-EC9E-FF34F50CACE2}"/>
          </ac:spMkLst>
        </pc:spChg>
      </pc:sldChg>
      <pc:sldChg chg="modSp new">
        <pc:chgData name="Roshna Abdulla (2019725)" userId="S::2019725@student.uwtsd.ac.uk::1dc036c6-3bed-434c-bdc8-b498416f37e8" providerId="AD" clId="Web-{F7819EA2-FEBB-4C85-95CF-67F36E6081C2}" dt="2022-11-10T11:57:06.926" v="43" actId="20577"/>
        <pc:sldMkLst>
          <pc:docMk/>
          <pc:sldMk cId="3852738069" sldId="258"/>
        </pc:sldMkLst>
        <pc:spChg chg="mod">
          <ac:chgData name="Roshna Abdulla (2019725)" userId="S::2019725@student.uwtsd.ac.uk::1dc036c6-3bed-434c-bdc8-b498416f37e8" providerId="AD" clId="Web-{F7819EA2-FEBB-4C85-95CF-67F36E6081C2}" dt="2022-11-10T11:56:43.066" v="38" actId="20577"/>
          <ac:spMkLst>
            <pc:docMk/>
            <pc:sldMk cId="3852738069" sldId="258"/>
            <ac:spMk id="2" creationId="{C3E3AB86-39B1-067E-AABA-46590DEB888C}"/>
          </ac:spMkLst>
        </pc:spChg>
        <pc:spChg chg="mod">
          <ac:chgData name="Roshna Abdulla (2019725)" userId="S::2019725@student.uwtsd.ac.uk::1dc036c6-3bed-434c-bdc8-b498416f37e8" providerId="AD" clId="Web-{F7819EA2-FEBB-4C85-95CF-67F36E6081C2}" dt="2022-11-10T11:57:01.207" v="41" actId="20577"/>
          <ac:spMkLst>
            <pc:docMk/>
            <pc:sldMk cId="3852738069" sldId="258"/>
            <ac:spMk id="3" creationId="{DFE0D1BB-4DAD-74E4-A961-2EF6D77BBEF0}"/>
          </ac:spMkLst>
        </pc:spChg>
        <pc:spChg chg="mod">
          <ac:chgData name="Roshna Abdulla (2019725)" userId="S::2019725@student.uwtsd.ac.uk::1dc036c6-3bed-434c-bdc8-b498416f37e8" providerId="AD" clId="Web-{F7819EA2-FEBB-4C85-95CF-67F36E6081C2}" dt="2022-11-10T11:57:06.926" v="43" actId="20577"/>
          <ac:spMkLst>
            <pc:docMk/>
            <pc:sldMk cId="3852738069" sldId="258"/>
            <ac:spMk id="4" creationId="{E970B2DF-403B-F491-907A-F783FB155E57}"/>
          </ac:spMkLst>
        </pc:spChg>
      </pc:sldChg>
    </pc:docChg>
  </pc:docChgLst>
  <pc:docChgLst>
    <pc:chgData name="Roshna Abdulla (2019725)" userId="S::2019725@student.uwtsd.ac.uk::1dc036c6-3bed-434c-bdc8-b498416f37e8" providerId="AD" clId="Web-{CF07F32D-553B-345B-1B99-61F661A7A5B2}"/>
    <pc:docChg chg="modSld">
      <pc:chgData name="Roshna Abdulla (2019725)" userId="S::2019725@student.uwtsd.ac.uk::1dc036c6-3bed-434c-bdc8-b498416f37e8" providerId="AD" clId="Web-{CF07F32D-553B-345B-1B99-61F661A7A5B2}" dt="2022-11-10T11:59:41.886" v="12" actId="20577"/>
      <pc:docMkLst>
        <pc:docMk/>
      </pc:docMkLst>
      <pc:sldChg chg="delSp modSp">
        <pc:chgData name="Roshna Abdulla (2019725)" userId="S::2019725@student.uwtsd.ac.uk::1dc036c6-3bed-434c-bdc8-b498416f37e8" providerId="AD" clId="Web-{CF07F32D-553B-345B-1B99-61F661A7A5B2}" dt="2022-11-10T11:59:14.057" v="9" actId="20577"/>
        <pc:sldMkLst>
          <pc:docMk/>
          <pc:sldMk cId="109857222" sldId="256"/>
        </pc:sldMkLst>
        <pc:spChg chg="mod">
          <ac:chgData name="Roshna Abdulla (2019725)" userId="S::2019725@student.uwtsd.ac.uk::1dc036c6-3bed-434c-bdc8-b498416f37e8" providerId="AD" clId="Web-{CF07F32D-553B-345B-1B99-61F661A7A5B2}" dt="2022-11-10T11:59:14.057" v="9" actId="20577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Roshna Abdulla (2019725)" userId="S::2019725@student.uwtsd.ac.uk::1dc036c6-3bed-434c-bdc8-b498416f37e8" providerId="AD" clId="Web-{CF07F32D-553B-345B-1B99-61F661A7A5B2}" dt="2022-11-10T11:58:24.884" v="1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Roshna Abdulla (2019725)" userId="S::2019725@student.uwtsd.ac.uk::1dc036c6-3bed-434c-bdc8-b498416f37e8" providerId="AD" clId="Web-{CF07F32D-553B-345B-1B99-61F661A7A5B2}" dt="2022-11-10T11:59:41.886" v="12" actId="20577"/>
        <pc:sldMkLst>
          <pc:docMk/>
          <pc:sldMk cId="3852738069" sldId="258"/>
        </pc:sldMkLst>
        <pc:spChg chg="mod">
          <ac:chgData name="Roshna Abdulla (2019725)" userId="S::2019725@student.uwtsd.ac.uk::1dc036c6-3bed-434c-bdc8-b498416f37e8" providerId="AD" clId="Web-{CF07F32D-553B-345B-1B99-61F661A7A5B2}" dt="2022-11-10T11:59:41.886" v="12" actId="20577"/>
          <ac:spMkLst>
            <pc:docMk/>
            <pc:sldMk cId="3852738069" sldId="258"/>
            <ac:spMk id="2" creationId="{C3E3AB86-39B1-067E-AABA-46590DEB888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019725@student.uwtsd.ac.uk" TargetMode="External"/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4338" y="969963"/>
            <a:ext cx="9144000" cy="5236307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s-ES" sz="3200" dirty="0" err="1">
                <a:latin typeface="Arial"/>
                <a:cs typeface="Arial"/>
              </a:rPr>
              <a:t>Foreign</a:t>
            </a:r>
            <a:r>
              <a:rPr lang="es-ES" sz="3200" dirty="0">
                <a:latin typeface="Arial"/>
                <a:cs typeface="Arial"/>
              </a:rPr>
              <a:t> </a:t>
            </a:r>
            <a:r>
              <a:rPr lang="es-ES" sz="3200" dirty="0" err="1">
                <a:latin typeface="Arial"/>
                <a:cs typeface="Arial"/>
              </a:rPr>
              <a:t>Languages</a:t>
            </a:r>
            <a:r>
              <a:rPr lang="es-ES" sz="3200" dirty="0">
                <a:latin typeface="Arial"/>
                <a:cs typeface="Arial"/>
              </a:rPr>
              <a:t> &amp; Cultural </a:t>
            </a:r>
            <a:r>
              <a:rPr lang="es-ES" sz="3200" dirty="0" err="1">
                <a:latin typeface="Arial"/>
                <a:cs typeface="Arial"/>
              </a:rPr>
              <a:t>Awareness</a:t>
            </a:r>
            <a:r>
              <a:rPr lang="es-ES" sz="3200" dirty="0">
                <a:latin typeface="Arial"/>
                <a:cs typeface="Arial"/>
              </a:rPr>
              <a:t> </a:t>
            </a:r>
            <a:br>
              <a:rPr lang="es-ES" sz="3200" dirty="0">
                <a:latin typeface="Arial"/>
                <a:cs typeface="Arial"/>
              </a:rPr>
            </a:br>
            <a:r>
              <a:rPr lang="es-ES" sz="3200" dirty="0" err="1">
                <a:latin typeface="Arial"/>
                <a:cs typeface="Arial"/>
              </a:rPr>
              <a:t>Spanish</a:t>
            </a:r>
            <a:r>
              <a:rPr lang="es-ES" sz="3200" dirty="0">
                <a:latin typeface="Arial"/>
                <a:cs typeface="Arial"/>
              </a:rPr>
              <a:t> – Español </a:t>
            </a:r>
            <a:br>
              <a:rPr lang="es-ES" sz="3200" dirty="0">
                <a:latin typeface="Arial"/>
                <a:cs typeface="Arial"/>
              </a:rPr>
            </a:br>
            <a:r>
              <a:rPr lang="es-ES" sz="3200" dirty="0">
                <a:latin typeface="Arial"/>
                <a:cs typeface="Arial"/>
              </a:rPr>
              <a:t>BMIH5003</a:t>
            </a:r>
            <a:br>
              <a:rPr lang="es-ES" sz="3200" dirty="0">
                <a:latin typeface="Arial"/>
                <a:cs typeface="Arial"/>
              </a:rPr>
            </a:br>
            <a:r>
              <a:rPr lang="es-ES" sz="3200" dirty="0">
                <a:latin typeface="Arial"/>
                <a:cs typeface="Arial"/>
              </a:rPr>
              <a:t>Rodrigo Aguilera </a:t>
            </a:r>
            <a:br>
              <a:rPr lang="es-ES" sz="3200" dirty="0">
                <a:latin typeface="Arial"/>
                <a:cs typeface="Arial"/>
              </a:rPr>
            </a:br>
            <a:r>
              <a:rPr lang="es-ES" sz="3200" dirty="0">
                <a:latin typeface="Arial"/>
                <a:cs typeface="Arial"/>
              </a:rPr>
              <a:t>International Hotel Management </a:t>
            </a:r>
            <a:br>
              <a:rPr lang="es-ES" sz="3200" dirty="0">
                <a:latin typeface="Arial"/>
                <a:cs typeface="Arial"/>
              </a:rPr>
            </a:br>
            <a:r>
              <a:rPr lang="es-ES" sz="3200" dirty="0">
                <a:latin typeface="Arial"/>
                <a:cs typeface="Arial"/>
                <a:hlinkClick r:id="rId2"/>
              </a:rPr>
              <a:t>Rodrigo.faguilera@uwtsd.ac.uk</a:t>
            </a:r>
            <a:br>
              <a:rPr lang="es-ES" sz="3200" dirty="0">
                <a:latin typeface="Arial"/>
                <a:cs typeface="Arial"/>
              </a:rPr>
            </a:br>
            <a:r>
              <a:rPr lang="es-ES" sz="3200" dirty="0" err="1">
                <a:latin typeface="Arial"/>
                <a:cs typeface="Arial"/>
              </a:rPr>
              <a:t>Roshna</a:t>
            </a:r>
            <a:r>
              <a:rPr lang="es-ES" sz="3200" dirty="0">
                <a:latin typeface="Arial"/>
                <a:cs typeface="Arial"/>
              </a:rPr>
              <a:t> </a:t>
            </a:r>
            <a:r>
              <a:rPr lang="es-ES" sz="3200" dirty="0" err="1">
                <a:latin typeface="Arial"/>
                <a:cs typeface="Arial"/>
              </a:rPr>
              <a:t>Sleman</a:t>
            </a:r>
            <a:r>
              <a:rPr lang="es-ES" sz="3200" dirty="0">
                <a:latin typeface="Arial"/>
                <a:cs typeface="Arial"/>
              </a:rPr>
              <a:t> </a:t>
            </a:r>
            <a:r>
              <a:rPr lang="es-ES" sz="3200" dirty="0" err="1">
                <a:latin typeface="Arial"/>
                <a:cs typeface="Arial"/>
              </a:rPr>
              <a:t>Abdulla</a:t>
            </a:r>
            <a:br>
              <a:rPr lang="es-ES" sz="3200" dirty="0">
                <a:latin typeface="Arial"/>
                <a:cs typeface="Arial"/>
              </a:rPr>
            </a:br>
            <a:r>
              <a:rPr lang="es-ES" sz="3200" dirty="0">
                <a:latin typeface="Arial"/>
                <a:cs typeface="Arial"/>
                <a:hlinkClick r:id="rId3"/>
              </a:rPr>
              <a:t>2019725@student.uwtsd.ac.uk</a:t>
            </a:r>
            <a:br>
              <a:rPr lang="es-ES" sz="3200" dirty="0">
                <a:latin typeface="Arial"/>
                <a:cs typeface="Arial"/>
              </a:rPr>
            </a:br>
            <a:r>
              <a:rPr lang="es-ES" sz="3200" dirty="0">
                <a:latin typeface="Arial"/>
                <a:cs typeface="Arial"/>
              </a:rPr>
              <a:t>2019725</a:t>
            </a:r>
            <a:endParaRPr lang="en-US" sz="3200" dirty="0"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3AB86-39B1-067E-AABA-46590DEB8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98757"/>
          </a:xfrm>
        </p:spPr>
        <p:txBody>
          <a:bodyPr/>
          <a:lstStyle/>
          <a:p>
            <a:r>
              <a:rPr lang="en-GB" dirty="0">
                <a:latin typeface="Arial"/>
                <a:cs typeface="Calibri Light"/>
              </a:rPr>
              <a:t>Me </a:t>
            </a:r>
            <a:r>
              <a:rPr lang="en-GB" dirty="0" err="1">
                <a:latin typeface="Arial"/>
                <a:cs typeface="Calibri Light"/>
              </a:rPr>
              <a:t>gustar</a:t>
            </a:r>
            <a:r>
              <a:rPr lang="en-US" dirty="0">
                <a:latin typeface="Arial"/>
                <a:cs typeface="Arial"/>
              </a:rPr>
              <a:t>í</a:t>
            </a:r>
            <a:r>
              <a:rPr lang="en-GB" dirty="0">
                <a:latin typeface="Arial"/>
                <a:cs typeface="Calibri Light"/>
              </a:rPr>
              <a:t>a </a:t>
            </a:r>
            <a:r>
              <a:rPr lang="en-GB" dirty="0" err="1">
                <a:latin typeface="Arial"/>
                <a:cs typeface="Calibri Light"/>
              </a:rPr>
              <a:t>hacer</a:t>
            </a:r>
            <a:r>
              <a:rPr lang="en-GB" dirty="0">
                <a:latin typeface="Arial"/>
                <a:cs typeface="Calibri Light"/>
              </a:rPr>
              <a:t> </a:t>
            </a:r>
            <a:r>
              <a:rPr lang="en-GB" dirty="0" err="1">
                <a:latin typeface="Arial"/>
                <a:cs typeface="Calibri Light"/>
              </a:rPr>
              <a:t>una</a:t>
            </a:r>
            <a:r>
              <a:rPr lang="en-GB" dirty="0">
                <a:latin typeface="Arial"/>
                <a:cs typeface="Calibri Light"/>
              </a:rPr>
              <a:t> </a:t>
            </a:r>
            <a:r>
              <a:rPr lang="en-GB" dirty="0" err="1">
                <a:latin typeface="Arial"/>
                <a:cs typeface="Calibri Light"/>
              </a:rPr>
              <a:t>reserva</a:t>
            </a:r>
            <a:r>
              <a:rPr lang="en-GB" dirty="0">
                <a:latin typeface="Arial"/>
                <a:cs typeface="Calibri Light"/>
              </a:rPr>
              <a:t>...</a:t>
            </a:r>
            <a:endParaRPr lang="en-GB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0D1BB-4DAD-74E4-A961-2EF6D77BBE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247980"/>
            <a:ext cx="5181600" cy="505188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s-ES" sz="1200" dirty="0">
                <a:latin typeface="Arial"/>
                <a:cs typeface="Arial"/>
              </a:rPr>
              <a:t>Recepcionista:</a:t>
            </a:r>
            <a:endParaRPr lang="en-US" sz="12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s-ES" sz="1200" dirty="0">
                <a:latin typeface="Arial"/>
                <a:cs typeface="Arial"/>
              </a:rPr>
              <a:t>Sra. </a:t>
            </a:r>
            <a:r>
              <a:rPr lang="es-ES" sz="1200" dirty="0" err="1">
                <a:latin typeface="Arial"/>
                <a:cs typeface="Arial"/>
              </a:rPr>
              <a:t>Abdulla</a:t>
            </a:r>
            <a:r>
              <a:rPr lang="es-ES" sz="1200" dirty="0">
                <a:latin typeface="Arial"/>
                <a:cs typeface="Arial"/>
              </a:rPr>
              <a:t>:</a:t>
            </a:r>
            <a:endParaRPr lang="en-US" sz="12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s-ES" sz="1200" dirty="0">
                <a:latin typeface="Arial"/>
                <a:cs typeface="Arial"/>
              </a:rPr>
              <a:t>Recepcionista:</a:t>
            </a:r>
            <a:endParaRPr lang="en-US" sz="12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s-ES" sz="1200" dirty="0">
                <a:latin typeface="Arial"/>
                <a:cs typeface="Arial"/>
              </a:rPr>
              <a:t>Sra. </a:t>
            </a:r>
            <a:r>
              <a:rPr lang="es-ES" sz="1200" dirty="0" err="1">
                <a:latin typeface="Arial"/>
                <a:cs typeface="Arial"/>
              </a:rPr>
              <a:t>Abdulla</a:t>
            </a:r>
            <a:r>
              <a:rPr lang="es-ES" sz="1200" dirty="0">
                <a:latin typeface="Arial"/>
                <a:cs typeface="Arial"/>
              </a:rPr>
              <a:t>:</a:t>
            </a:r>
            <a:endParaRPr lang="en-US" sz="12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s-ES" sz="1200" dirty="0">
                <a:latin typeface="Arial"/>
                <a:cs typeface="Arial"/>
              </a:rPr>
              <a:t>Recepcionista:</a:t>
            </a:r>
            <a:endParaRPr lang="en-US" sz="12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s-ES" sz="1200" dirty="0">
                <a:latin typeface="Arial"/>
                <a:cs typeface="Arial"/>
              </a:rPr>
              <a:t>Sra. </a:t>
            </a:r>
            <a:r>
              <a:rPr lang="es-ES" sz="1200" dirty="0" err="1">
                <a:latin typeface="Arial"/>
                <a:cs typeface="Arial"/>
              </a:rPr>
              <a:t>Abdulla</a:t>
            </a:r>
            <a:r>
              <a:rPr lang="es-ES" sz="1200" dirty="0">
                <a:latin typeface="Arial"/>
                <a:cs typeface="Arial"/>
              </a:rPr>
              <a:t>:</a:t>
            </a:r>
            <a:endParaRPr lang="en-US" sz="12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s-ES" sz="1200" dirty="0">
                <a:latin typeface="Arial"/>
                <a:cs typeface="Arial"/>
              </a:rPr>
              <a:t>Recepcionista:</a:t>
            </a:r>
            <a:endParaRPr lang="en-US" sz="12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s-ES" sz="1200" dirty="0">
                <a:latin typeface="Arial"/>
                <a:cs typeface="Arial"/>
              </a:rPr>
              <a:t>Sra. </a:t>
            </a:r>
            <a:r>
              <a:rPr lang="es-ES" sz="1200" err="1">
                <a:latin typeface="Arial"/>
                <a:cs typeface="Arial"/>
              </a:rPr>
              <a:t>Abdulla</a:t>
            </a:r>
            <a:r>
              <a:rPr lang="es-ES" sz="1200" dirty="0">
                <a:latin typeface="Arial"/>
                <a:cs typeface="Arial"/>
              </a:rPr>
              <a:t>:</a:t>
            </a:r>
            <a:endParaRPr lang="en-US" sz="12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s-ES" sz="1200" dirty="0">
                <a:latin typeface="Arial"/>
                <a:cs typeface="Arial"/>
              </a:rPr>
              <a:t>Recepcionista:</a:t>
            </a:r>
            <a:endParaRPr lang="en-US" sz="12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s-ES" sz="1200" dirty="0">
                <a:latin typeface="Arial"/>
                <a:cs typeface="Arial"/>
              </a:rPr>
              <a:t>Sra. </a:t>
            </a:r>
            <a:r>
              <a:rPr lang="es-ES" sz="1200" err="1">
                <a:latin typeface="Arial"/>
                <a:cs typeface="Arial"/>
              </a:rPr>
              <a:t>Abdulla</a:t>
            </a:r>
            <a:r>
              <a:rPr lang="es-ES" sz="1200" dirty="0">
                <a:latin typeface="Arial"/>
                <a:cs typeface="Arial"/>
              </a:rPr>
              <a:t>:</a:t>
            </a:r>
            <a:endParaRPr lang="en-US" sz="12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s-ES" sz="1200" dirty="0">
                <a:latin typeface="Arial"/>
                <a:cs typeface="Arial"/>
              </a:rPr>
              <a:t>Recepcionista:</a:t>
            </a:r>
            <a:endParaRPr lang="en-US" sz="12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s-ES" sz="1200" dirty="0">
                <a:latin typeface="Arial"/>
                <a:cs typeface="Arial"/>
              </a:rPr>
              <a:t>Sra. </a:t>
            </a:r>
            <a:r>
              <a:rPr lang="es-ES" sz="1200" err="1">
                <a:latin typeface="Arial"/>
                <a:cs typeface="Arial"/>
              </a:rPr>
              <a:t>Abdulla</a:t>
            </a:r>
            <a:r>
              <a:rPr lang="es-ES" sz="1200" dirty="0">
                <a:latin typeface="Arial"/>
                <a:cs typeface="Arial"/>
              </a:rPr>
              <a:t>:</a:t>
            </a:r>
            <a:endParaRPr lang="en-US" sz="12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s-ES" sz="1200" dirty="0">
                <a:latin typeface="Arial"/>
                <a:cs typeface="Arial"/>
              </a:rPr>
              <a:t>Recepcionista:</a:t>
            </a:r>
            <a:endParaRPr lang="en-US" sz="12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s-ES" sz="1200" dirty="0">
                <a:latin typeface="Arial"/>
                <a:cs typeface="Arial"/>
              </a:rPr>
              <a:t>Sra. </a:t>
            </a:r>
            <a:r>
              <a:rPr lang="es-ES" sz="1200" err="1">
                <a:latin typeface="Arial"/>
                <a:cs typeface="Arial"/>
              </a:rPr>
              <a:t>Abdulla</a:t>
            </a:r>
            <a:r>
              <a:rPr lang="es-ES" sz="1200" dirty="0">
                <a:latin typeface="Arial"/>
                <a:cs typeface="Arial"/>
              </a:rPr>
              <a:t>:</a:t>
            </a:r>
            <a:endParaRPr lang="en-US" sz="12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s-ES" sz="1200" dirty="0">
                <a:latin typeface="Arial"/>
                <a:cs typeface="Arial"/>
              </a:rPr>
              <a:t>Recepcionista:</a:t>
            </a:r>
            <a:endParaRPr lang="en-US" sz="12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s-ES" sz="1200" dirty="0">
                <a:latin typeface="Arial"/>
                <a:cs typeface="Arial"/>
              </a:rPr>
              <a:t>Sra. </a:t>
            </a:r>
            <a:r>
              <a:rPr lang="es-ES" sz="1200" err="1">
                <a:latin typeface="Arial"/>
                <a:cs typeface="Arial"/>
              </a:rPr>
              <a:t>Abdulla</a:t>
            </a:r>
            <a:r>
              <a:rPr lang="es-ES" sz="1200" dirty="0">
                <a:latin typeface="Arial"/>
                <a:cs typeface="Arial"/>
              </a:rPr>
              <a:t>:</a:t>
            </a:r>
            <a:endParaRPr lang="en-US" sz="12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s-ES" sz="1200" dirty="0">
                <a:latin typeface="Arial"/>
                <a:cs typeface="Arial"/>
              </a:rPr>
              <a:t>Recepcionista:</a:t>
            </a:r>
            <a:endParaRPr lang="en-GB" sz="1200" dirty="0">
              <a:cs typeface="Calibri" panose="020F0502020204030204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70B2DF-403B-F491-907A-F783FB155E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50459" y="1247980"/>
            <a:ext cx="8303341" cy="505188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Buenos días! Hotel </a:t>
            </a:r>
            <a:r>
              <a:rPr lang="es-ES" sz="1200" dirty="0" err="1">
                <a:latin typeface="Arial"/>
                <a:cs typeface="Arial"/>
              </a:rPr>
              <a:t>Coppertop</a:t>
            </a:r>
            <a:r>
              <a:rPr lang="en-US" sz="1200" dirty="0">
                <a:latin typeface="Arial"/>
                <a:cs typeface="Arial"/>
              </a:rPr>
              <a:t>. Como le </a:t>
            </a:r>
            <a:r>
              <a:rPr lang="en-US" sz="1200" dirty="0" err="1">
                <a:latin typeface="Arial"/>
                <a:cs typeface="Arial"/>
              </a:rPr>
              <a:t>puedo</a:t>
            </a:r>
            <a:r>
              <a:rPr lang="en-US" sz="1200" dirty="0">
                <a:latin typeface="Arial"/>
                <a:cs typeface="Arial"/>
              </a:rPr>
              <a:t> </a:t>
            </a:r>
            <a:r>
              <a:rPr lang="en-US" sz="1200" dirty="0" err="1">
                <a:latin typeface="Arial"/>
                <a:cs typeface="Arial"/>
              </a:rPr>
              <a:t>ayudar</a:t>
            </a:r>
            <a:r>
              <a:rPr lang="en-US" sz="1200" dirty="0">
                <a:latin typeface="Arial"/>
                <a:cs typeface="Arial"/>
              </a:rPr>
              <a:t>?</a:t>
            </a:r>
            <a:endParaRPr lang="es-ES" sz="12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Buenos días! Me </a:t>
            </a:r>
            <a:r>
              <a:rPr lang="en-US" sz="1200" dirty="0" err="1">
                <a:latin typeface="Arial"/>
                <a:cs typeface="Arial"/>
              </a:rPr>
              <a:t>gustaría</a:t>
            </a:r>
            <a:r>
              <a:rPr lang="en-US" sz="1200" dirty="0">
                <a:latin typeface="Arial"/>
                <a:cs typeface="Arial"/>
              </a:rPr>
              <a:t> </a:t>
            </a:r>
            <a:r>
              <a:rPr lang="en-US" sz="1200" dirty="0" err="1">
                <a:latin typeface="Arial"/>
                <a:cs typeface="Arial"/>
              </a:rPr>
              <a:t>reservar</a:t>
            </a:r>
            <a:r>
              <a:rPr lang="en-US" sz="1200" dirty="0">
                <a:latin typeface="Arial"/>
                <a:cs typeface="Arial"/>
              </a:rPr>
              <a:t> </a:t>
            </a:r>
            <a:r>
              <a:rPr lang="en-US" sz="1200" dirty="0" err="1">
                <a:latin typeface="Arial"/>
                <a:cs typeface="Arial"/>
              </a:rPr>
              <a:t>una</a:t>
            </a:r>
            <a:r>
              <a:rPr lang="en-US" sz="1200" dirty="0">
                <a:latin typeface="Arial"/>
                <a:cs typeface="Arial"/>
              </a:rPr>
              <a:t> </a:t>
            </a:r>
            <a:r>
              <a:rPr lang="en-US" sz="1200" dirty="0" err="1">
                <a:latin typeface="Arial"/>
                <a:cs typeface="Arial"/>
              </a:rPr>
              <a:t>habitación</a:t>
            </a:r>
            <a:r>
              <a:rPr lang="en-US" sz="1200" dirty="0">
                <a:latin typeface="Arial"/>
                <a:cs typeface="Arial"/>
              </a:rPr>
              <a:t> </a:t>
            </a:r>
            <a:r>
              <a:rPr lang="en-US" sz="1200" dirty="0" err="1">
                <a:latin typeface="Arial"/>
                <a:cs typeface="Arial"/>
              </a:rPr>
              <a:t>en</a:t>
            </a:r>
            <a:r>
              <a:rPr lang="en-US" sz="1200" dirty="0">
                <a:latin typeface="Arial"/>
                <a:cs typeface="Arial"/>
              </a:rPr>
              <a:t> </a:t>
            </a:r>
            <a:r>
              <a:rPr lang="en-US" sz="1200" dirty="0" err="1">
                <a:latin typeface="Arial"/>
                <a:cs typeface="Arial"/>
              </a:rPr>
              <a:t>el</a:t>
            </a:r>
            <a:r>
              <a:rPr lang="en-US" sz="1200" dirty="0">
                <a:latin typeface="Arial"/>
                <a:cs typeface="Arial"/>
              </a:rPr>
              <a:t> hotel. </a:t>
            </a:r>
            <a:endParaRPr lang="es-ES" sz="12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Muy bien. Como se llama </a:t>
            </a:r>
            <a:r>
              <a:rPr lang="en-US" sz="1200" dirty="0" err="1">
                <a:latin typeface="Arial"/>
                <a:cs typeface="Arial"/>
              </a:rPr>
              <a:t>usted</a:t>
            </a:r>
            <a:r>
              <a:rPr lang="en-US" sz="1200" dirty="0">
                <a:latin typeface="Arial"/>
                <a:cs typeface="Arial"/>
              </a:rPr>
              <a:t>?</a:t>
            </a:r>
            <a:endParaRPr lang="es-ES" sz="12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Me </a:t>
            </a:r>
            <a:r>
              <a:rPr lang="en-US" sz="1200" dirty="0" err="1">
                <a:latin typeface="Arial"/>
                <a:cs typeface="Arial"/>
              </a:rPr>
              <a:t>llamo</a:t>
            </a:r>
            <a:r>
              <a:rPr lang="es-ES" sz="1200" dirty="0">
                <a:latin typeface="Arial"/>
                <a:cs typeface="Arial"/>
              </a:rPr>
              <a:t> Roshna Abdulla</a:t>
            </a:r>
            <a:r>
              <a:rPr lang="en-US" sz="1200" dirty="0">
                <a:latin typeface="Arial"/>
                <a:cs typeface="Arial"/>
              </a:rPr>
              <a:t>.</a:t>
            </a:r>
            <a:endParaRPr lang="es-ES" sz="12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Muy bien </a:t>
            </a:r>
            <a:r>
              <a:rPr lang="en-US" sz="1200" dirty="0" err="1">
                <a:latin typeface="Arial"/>
                <a:cs typeface="Arial"/>
              </a:rPr>
              <a:t>Señora</a:t>
            </a:r>
            <a:r>
              <a:rPr lang="en-US" sz="1200" dirty="0">
                <a:latin typeface="Arial"/>
                <a:cs typeface="Arial"/>
              </a:rPr>
              <a:t> </a:t>
            </a:r>
            <a:r>
              <a:rPr lang="es-ES" sz="1200" dirty="0">
                <a:latin typeface="Arial"/>
                <a:cs typeface="Arial"/>
              </a:rPr>
              <a:t>Abdulla</a:t>
            </a:r>
            <a:r>
              <a:rPr lang="en-US" sz="1200" dirty="0">
                <a:latin typeface="Arial"/>
                <a:cs typeface="Arial"/>
              </a:rPr>
              <a:t>. Para </a:t>
            </a:r>
            <a:r>
              <a:rPr lang="en-US" sz="1200" dirty="0" err="1">
                <a:latin typeface="Arial"/>
                <a:cs typeface="Arial"/>
              </a:rPr>
              <a:t>cuantas</a:t>
            </a:r>
            <a:r>
              <a:rPr lang="en-US" sz="1200" dirty="0">
                <a:latin typeface="Arial"/>
                <a:cs typeface="Arial"/>
              </a:rPr>
              <a:t> personas? </a:t>
            </a:r>
            <a:endParaRPr lang="es-ES" sz="12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Para </a:t>
            </a:r>
            <a:r>
              <a:rPr lang="es-ES" sz="1200" dirty="0">
                <a:latin typeface="Arial"/>
                <a:cs typeface="Arial"/>
              </a:rPr>
              <a:t>una</a:t>
            </a:r>
            <a:r>
              <a:rPr lang="en-US" sz="1200" dirty="0">
                <a:latin typeface="Arial"/>
                <a:cs typeface="Arial"/>
              </a:rPr>
              <a:t> persona.</a:t>
            </a:r>
            <a:endParaRPr lang="es-ES" sz="12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Una o dos </a:t>
            </a:r>
            <a:r>
              <a:rPr lang="en-US" sz="1200" dirty="0" err="1">
                <a:latin typeface="Arial"/>
                <a:cs typeface="Arial"/>
              </a:rPr>
              <a:t>habitaciones</a:t>
            </a:r>
            <a:r>
              <a:rPr lang="en-US" sz="1200" dirty="0">
                <a:latin typeface="Arial"/>
                <a:cs typeface="Arial"/>
              </a:rPr>
              <a:t>?</a:t>
            </a:r>
            <a:endParaRPr lang="es-ES" sz="12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Una </a:t>
            </a:r>
            <a:r>
              <a:rPr lang="en-US" sz="1200" dirty="0" err="1">
                <a:latin typeface="Arial"/>
                <a:cs typeface="Arial"/>
              </a:rPr>
              <a:t>habitación</a:t>
            </a:r>
            <a:r>
              <a:rPr lang="en-US" sz="1200" dirty="0">
                <a:latin typeface="Arial"/>
                <a:cs typeface="Arial"/>
              </a:rPr>
              <a:t>.</a:t>
            </a:r>
            <a:endParaRPr lang="es-ES" sz="12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Cama doble o </a:t>
            </a:r>
            <a:r>
              <a:rPr lang="es-ES" sz="1200" dirty="0">
                <a:latin typeface="Arial"/>
                <a:cs typeface="Arial"/>
              </a:rPr>
              <a:t>uno</a:t>
            </a:r>
            <a:r>
              <a:rPr lang="en-US" sz="1200" dirty="0">
                <a:latin typeface="Arial"/>
                <a:cs typeface="Arial"/>
              </a:rPr>
              <a:t> individual? </a:t>
            </a:r>
            <a:endParaRPr lang="es-ES" sz="12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Una </a:t>
            </a:r>
            <a:r>
              <a:rPr lang="en-US" sz="1200" dirty="0" err="1">
                <a:latin typeface="Arial"/>
                <a:cs typeface="Arial"/>
              </a:rPr>
              <a:t>cama</a:t>
            </a:r>
            <a:r>
              <a:rPr lang="en-US" sz="1200" dirty="0">
                <a:latin typeface="Arial"/>
                <a:cs typeface="Arial"/>
              </a:rPr>
              <a:t> doble.</a:t>
            </a:r>
            <a:endParaRPr lang="es-ES" sz="12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Para que </a:t>
            </a:r>
            <a:r>
              <a:rPr lang="en-US" sz="1200" dirty="0" err="1">
                <a:latin typeface="Arial"/>
                <a:cs typeface="Arial"/>
              </a:rPr>
              <a:t>fecha</a:t>
            </a:r>
            <a:r>
              <a:rPr lang="en-US" sz="1200" dirty="0">
                <a:latin typeface="Arial"/>
                <a:cs typeface="Arial"/>
              </a:rPr>
              <a:t>?</a:t>
            </a:r>
            <a:endParaRPr lang="es-ES" sz="12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Para </a:t>
            </a:r>
            <a:r>
              <a:rPr lang="en-US" sz="1200" dirty="0" err="1">
                <a:latin typeface="Arial"/>
                <a:cs typeface="Arial"/>
              </a:rPr>
              <a:t>el</a:t>
            </a:r>
            <a:r>
              <a:rPr lang="en-US" sz="1200" dirty="0">
                <a:latin typeface="Arial"/>
                <a:cs typeface="Arial"/>
              </a:rPr>
              <a:t> </a:t>
            </a:r>
            <a:r>
              <a:rPr lang="es-ES" sz="1200" dirty="0">
                <a:latin typeface="Arial"/>
                <a:cs typeface="Arial"/>
              </a:rPr>
              <a:t>11 de noviembre </a:t>
            </a:r>
            <a:r>
              <a:rPr lang="en-US" sz="1200" dirty="0">
                <a:latin typeface="Arial"/>
                <a:cs typeface="Arial"/>
              </a:rPr>
              <a:t>de 2022</a:t>
            </a:r>
            <a:r>
              <a:rPr lang="es-ES" sz="1200" dirty="0">
                <a:latin typeface="Arial"/>
                <a:cs typeface="Arial"/>
              </a:rPr>
              <a:t>.</a:t>
            </a:r>
            <a:endParaRPr lang="es-ES" sz="12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Por </a:t>
            </a:r>
            <a:r>
              <a:rPr lang="en-US" sz="1200" dirty="0" err="1">
                <a:latin typeface="Arial"/>
                <a:cs typeface="Arial"/>
              </a:rPr>
              <a:t>cuantas</a:t>
            </a:r>
            <a:r>
              <a:rPr lang="en-US" sz="1200" dirty="0">
                <a:latin typeface="Arial"/>
                <a:cs typeface="Arial"/>
              </a:rPr>
              <a:t> </a:t>
            </a:r>
            <a:r>
              <a:rPr lang="en-US" sz="1200" dirty="0" err="1">
                <a:latin typeface="Arial"/>
                <a:cs typeface="Arial"/>
              </a:rPr>
              <a:t>noches</a:t>
            </a:r>
            <a:r>
              <a:rPr lang="en-US" sz="1200" dirty="0">
                <a:latin typeface="Arial"/>
                <a:cs typeface="Arial"/>
              </a:rPr>
              <a:t>? </a:t>
            </a:r>
            <a:endParaRPr lang="es-ES" sz="12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Por </a:t>
            </a:r>
            <a:r>
              <a:rPr lang="en-US" sz="1200" dirty="0" err="1">
                <a:latin typeface="Arial"/>
                <a:cs typeface="Arial"/>
              </a:rPr>
              <a:t>una</a:t>
            </a:r>
            <a:r>
              <a:rPr lang="en-US" sz="1200" dirty="0">
                <a:latin typeface="Arial"/>
                <a:cs typeface="Arial"/>
              </a:rPr>
              <a:t> </a:t>
            </a:r>
            <a:r>
              <a:rPr lang="es-ES" sz="1200" dirty="0">
                <a:latin typeface="Arial"/>
                <a:cs typeface="Arial"/>
              </a:rPr>
              <a:t>semana, por favor.</a:t>
            </a:r>
            <a:endParaRPr lang="es-ES" sz="12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Bueno. Todo </a:t>
            </a:r>
            <a:r>
              <a:rPr lang="en-US" sz="1200" dirty="0" err="1">
                <a:latin typeface="Arial"/>
                <a:cs typeface="Arial"/>
              </a:rPr>
              <a:t>esta</a:t>
            </a:r>
            <a:r>
              <a:rPr lang="en-US" sz="1200" dirty="0">
                <a:latin typeface="Arial"/>
                <a:cs typeface="Arial"/>
              </a:rPr>
              <a:t> </a:t>
            </a:r>
            <a:r>
              <a:rPr lang="en-US" sz="1200" dirty="0" err="1">
                <a:latin typeface="Arial"/>
                <a:cs typeface="Arial"/>
              </a:rPr>
              <a:t>reservado</a:t>
            </a:r>
            <a:r>
              <a:rPr lang="en-US" sz="1200" dirty="0">
                <a:latin typeface="Arial"/>
                <a:cs typeface="Arial"/>
              </a:rPr>
              <a:t>. </a:t>
            </a:r>
            <a:endParaRPr lang="es-ES" sz="12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Genial! </a:t>
            </a:r>
            <a:r>
              <a:rPr lang="en-US" sz="1200" dirty="0" err="1">
                <a:latin typeface="Arial"/>
                <a:cs typeface="Arial"/>
              </a:rPr>
              <a:t>Muchas</a:t>
            </a:r>
            <a:r>
              <a:rPr lang="en-US" sz="1200" dirty="0">
                <a:latin typeface="Arial"/>
                <a:cs typeface="Arial"/>
              </a:rPr>
              <a:t> Gracias. </a:t>
            </a:r>
            <a:r>
              <a:rPr lang="en-US" sz="1200" dirty="0" err="1">
                <a:latin typeface="Arial"/>
                <a:cs typeface="Arial"/>
              </a:rPr>
              <a:t>Adiós</a:t>
            </a:r>
            <a:r>
              <a:rPr lang="en-US" sz="1200" dirty="0">
                <a:latin typeface="Arial"/>
                <a:cs typeface="Arial"/>
              </a:rPr>
              <a:t>.</a:t>
            </a:r>
            <a:endParaRPr lang="es-ES" sz="12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 err="1">
                <a:latin typeface="Arial"/>
                <a:cs typeface="Arial"/>
              </a:rPr>
              <a:t>Muchas</a:t>
            </a:r>
            <a:r>
              <a:rPr lang="en-US" sz="1200" dirty="0">
                <a:latin typeface="Arial"/>
                <a:cs typeface="Arial"/>
              </a:rPr>
              <a:t> gracias. </a:t>
            </a:r>
            <a:r>
              <a:rPr lang="en-US" sz="1200" dirty="0" err="1">
                <a:latin typeface="Arial"/>
                <a:cs typeface="Arial"/>
              </a:rPr>
              <a:t>Adiós</a:t>
            </a:r>
            <a:r>
              <a:rPr lang="en-US" sz="1200" dirty="0">
                <a:latin typeface="Arial"/>
                <a:cs typeface="Arial"/>
              </a:rPr>
              <a:t>.</a:t>
            </a:r>
            <a:endParaRPr lang="en-GB" sz="1200" dirty="0">
              <a:cs typeface="Calibri" panose="020F0502020204030204"/>
            </a:endParaRP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60C69B9-FC54-69D7-AD13-1844224E46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9420" y="2404438"/>
            <a:ext cx="2049124" cy="2049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738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61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72</TotalTime>
  <Words>210</Words>
  <Application>Microsoft Office PowerPoint</Application>
  <PresentationFormat>Widescreen</PresentationFormat>
  <Paragraphs>36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Foreign Languages &amp; Cultural Awareness  Spanish – Español  BMIH5003 Rodrigo Aguilera  International Hotel Management  Rodrigo.faguilera@uwtsd.ac.uk Roshna Sleman Abdulla 2019725@student.uwtsd.ac.uk 2019725</vt:lpstr>
      <vt:lpstr>Me gustaría hacer una reserva...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Roshna Abdulla (2019725)</cp:lastModifiedBy>
  <cp:revision>35</cp:revision>
  <dcterms:created xsi:type="dcterms:W3CDTF">2022-11-10T11:53:03Z</dcterms:created>
  <dcterms:modified xsi:type="dcterms:W3CDTF">2022-11-10T13:19:33Z</dcterms:modified>
</cp:coreProperties>
</file>