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8343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86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45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255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572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834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748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429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372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688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0886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54137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9077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619108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0245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0095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653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4B528826-D8E5-4BFC-B1C9-24B400515D5C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B051E0C-2031-4902-A265-12426F19E3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8333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opuniversities.com/blog/pros-cons-doing-placement-year" TargetMode="External"/><Relationship Id="rId2" Type="http://schemas.openxmlformats.org/officeDocument/2006/relationships/hyperlink" Target="https://work.chron.com/job-placement-12010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linkedin.com/pulse/pros-cons-placement-year-lilli-wals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25FE3EA-42AD-4585-9B3D-91D9699812E3}"/>
              </a:ext>
            </a:extLst>
          </p:cNvPr>
          <p:cNvSpPr/>
          <p:nvPr/>
        </p:nvSpPr>
        <p:spPr>
          <a:xfrm>
            <a:off x="2004976" y="2505670"/>
            <a:ext cx="81820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Placement presentation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C4B8DC-AD62-4107-9952-5ACB69BC1C28}"/>
              </a:ext>
            </a:extLst>
          </p:cNvPr>
          <p:cNvSpPr txBox="1"/>
          <p:nvPr/>
        </p:nvSpPr>
        <p:spPr>
          <a:xfrm>
            <a:off x="2146853" y="3525078"/>
            <a:ext cx="72356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Taylor Morgan</a:t>
            </a:r>
          </a:p>
        </p:txBody>
      </p:sp>
    </p:spTree>
    <p:extLst>
      <p:ext uri="{BB962C8B-B14F-4D97-AF65-F5344CB8AC3E}">
        <p14:creationId xmlns:p14="http://schemas.microsoft.com/office/powerpoint/2010/main" val="2811742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869FB79-72DA-4030-9CE8-FE1B3C332A40}"/>
              </a:ext>
            </a:extLst>
          </p:cNvPr>
          <p:cNvSpPr/>
          <p:nvPr/>
        </p:nvSpPr>
        <p:spPr>
          <a:xfrm>
            <a:off x="3987089" y="0"/>
            <a:ext cx="42178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Introduction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044EE9-56BE-40D3-AA6D-700577DDA0A9}"/>
              </a:ext>
            </a:extLst>
          </p:cNvPr>
          <p:cNvSpPr txBox="1"/>
          <p:nvPr/>
        </p:nvSpPr>
        <p:spPr>
          <a:xfrm>
            <a:off x="329489" y="923330"/>
            <a:ext cx="50773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placement?</a:t>
            </a:r>
          </a:p>
          <a:p>
            <a:pPr marL="342900" indent="-342900"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is placement beneficial to me?</a:t>
            </a:r>
          </a:p>
          <a:p>
            <a:pPr marL="342900" indent="-342900"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 of placement</a:t>
            </a:r>
          </a:p>
          <a:p>
            <a:pPr marL="342900" indent="-342900"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Challenger</a:t>
            </a:r>
          </a:p>
          <a:p>
            <a:pPr marL="342900" indent="-342900"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PGL</a:t>
            </a:r>
          </a:p>
          <a:p>
            <a:pPr marL="342900" indent="-342900"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Rockley</a:t>
            </a:r>
          </a:p>
        </p:txBody>
      </p:sp>
      <p:pic>
        <p:nvPicPr>
          <p:cNvPr id="1026" name="Picture 2" descr="Image result for challenger sports">
            <a:extLst>
              <a:ext uri="{FF2B5EF4-FFF2-40B4-BE49-F238E27FC236}">
                <a16:creationId xmlns:a16="http://schemas.microsoft.com/office/drawing/2014/main" id="{240637A4-C62A-4ECE-8046-F5109A2648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2078">
            <a:off x="3699725" y="3118505"/>
            <a:ext cx="4554192" cy="1516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pgl">
            <a:extLst>
              <a:ext uri="{FF2B5EF4-FFF2-40B4-BE49-F238E27FC236}">
                <a16:creationId xmlns:a16="http://schemas.microsoft.com/office/drawing/2014/main" id="{C8BD9A8A-711A-48B5-A6A7-1C062851B1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489" y="4883139"/>
            <a:ext cx="304800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rockley">
            <a:extLst>
              <a:ext uri="{FF2B5EF4-FFF2-40B4-BE49-F238E27FC236}">
                <a16:creationId xmlns:a16="http://schemas.microsoft.com/office/drawing/2014/main" id="{40D94890-731F-465D-BABB-18C2EF7E9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5011" y="92333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162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6A71C05-1605-406B-B8E2-81967360C088}"/>
              </a:ext>
            </a:extLst>
          </p:cNvPr>
          <p:cNvSpPr/>
          <p:nvPr/>
        </p:nvSpPr>
        <p:spPr>
          <a:xfrm>
            <a:off x="2684649" y="0"/>
            <a:ext cx="68227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What is placement?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C52D49-D7AD-43C9-8D9B-267955BC324A}"/>
              </a:ext>
            </a:extLst>
          </p:cNvPr>
          <p:cNvSpPr txBox="1"/>
          <p:nvPr/>
        </p:nvSpPr>
        <p:spPr>
          <a:xfrm>
            <a:off x="1166191" y="1179443"/>
            <a:ext cx="948855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Placement is an opportunity for me to travel abroad and gain valuable life skills and develop my people skills. It allows me to see a new culture and lifestyle which I previously haven’t experienced.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“Job placement is a service that educational institutions, employment agencies and recruiters offer to help individuals find work.” (1-Lisa M. 20/07/18)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Image result for challenger coaching">
            <a:extLst>
              <a:ext uri="{FF2B5EF4-FFF2-40B4-BE49-F238E27FC236}">
                <a16:creationId xmlns:a16="http://schemas.microsoft.com/office/drawing/2014/main" id="{2C99B9AC-302E-40B8-921F-CAC1E3A2B9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412" y="3739566"/>
            <a:ext cx="2698474" cy="2417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challenger coaching">
            <a:extLst>
              <a:ext uri="{FF2B5EF4-FFF2-40B4-BE49-F238E27FC236}">
                <a16:creationId xmlns:a16="http://schemas.microsoft.com/office/drawing/2014/main" id="{431A2968-9E60-4175-A748-77E2363B76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259" y="3739566"/>
            <a:ext cx="3638489" cy="2417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8231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E107CC0-6DAB-4086-AE46-DED97ADB4709}"/>
              </a:ext>
            </a:extLst>
          </p:cNvPr>
          <p:cNvSpPr/>
          <p:nvPr/>
        </p:nvSpPr>
        <p:spPr>
          <a:xfrm>
            <a:off x="2995632" y="0"/>
            <a:ext cx="620073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How is placement</a:t>
            </a:r>
          </a:p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Beneficial to me?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5C95E5-C009-4D50-9A4E-7A7758B43F7C}"/>
              </a:ext>
            </a:extLst>
          </p:cNvPr>
          <p:cNvSpPr/>
          <p:nvPr/>
        </p:nvSpPr>
        <p:spPr>
          <a:xfrm>
            <a:off x="530086" y="1754326"/>
            <a:ext cx="975360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“By far, the largest benefit of doing a placement year is your increased employability.”</a:t>
            </a:r>
          </a:p>
          <a:p>
            <a:pPr marL="457200" indent="-457200">
              <a:buFontTx/>
              <a:buAutoNum type="arabicParenR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“Gain direction for your future career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year in industry is a terrific way to trial a career before jumping head-first into a permanent graduate job.” 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arenR"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“Develop your social and professional networks. diversifying your social circles, you’ll gain useful insight into the lives of people different from yourself, which helps you become a more well-rounded person.”</a:t>
            </a:r>
          </a:p>
          <a:p>
            <a:pPr marL="457200" indent="-457200">
              <a:buFontTx/>
              <a:buAutoNum type="arabicParenR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there's a wage involved you will now be having regular income which you wasn’t previously receiving as a student. 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	(2- Top universities. 14/08/2007)</a:t>
            </a:r>
          </a:p>
        </p:txBody>
      </p:sp>
    </p:spTree>
    <p:extLst>
      <p:ext uri="{BB962C8B-B14F-4D97-AF65-F5344CB8AC3E}">
        <p14:creationId xmlns:p14="http://schemas.microsoft.com/office/powerpoint/2010/main" val="2071558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99717A0-7E6B-457D-9601-384753EBBA32}"/>
              </a:ext>
            </a:extLst>
          </p:cNvPr>
          <p:cNvSpPr/>
          <p:nvPr/>
        </p:nvSpPr>
        <p:spPr>
          <a:xfrm>
            <a:off x="2795256" y="0"/>
            <a:ext cx="66014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Cons of placement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479D71-44A8-45E0-92C1-C8DF4FB67246}"/>
              </a:ext>
            </a:extLst>
          </p:cNvPr>
          <p:cNvSpPr txBox="1"/>
          <p:nvPr/>
        </p:nvSpPr>
        <p:spPr>
          <a:xfrm>
            <a:off x="1298713" y="1325217"/>
            <a:ext cx="694413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“Extended university years”- Placement generally adds months/years onto a university degree</a:t>
            </a:r>
          </a:p>
          <a:p>
            <a:pPr marL="457200" indent="-457200">
              <a:buAutoNum type="arabicParenR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“Bye, student life.” I will be away from friends and missing out on my limited time in university.</a:t>
            </a:r>
          </a:p>
          <a:p>
            <a:pPr marL="457200" indent="-457200">
              <a:buAutoNum type="arabicParenR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“Stress.” The “real world” can cause a lot of people stress and problems. It’s not as easy going as the regular university lifestyle. </a:t>
            </a:r>
          </a:p>
          <a:p>
            <a:pPr marL="457200" indent="-457200">
              <a:buAutoNum type="arabicParenR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arenR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away from friends and family. There's potential for me to become homesick.</a:t>
            </a:r>
          </a:p>
          <a:p>
            <a:pPr marL="457200" indent="-457200">
              <a:buAutoNum type="arabicParenR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(3- Lilli Walsh. 28/04/2016)</a:t>
            </a:r>
          </a:p>
          <a:p>
            <a:pPr marL="457200" indent="-457200">
              <a:buAutoNum type="arabicParenR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arenR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42809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5607733-ADD7-4F36-8362-7955CF212230}"/>
              </a:ext>
            </a:extLst>
          </p:cNvPr>
          <p:cNvSpPr/>
          <p:nvPr/>
        </p:nvSpPr>
        <p:spPr>
          <a:xfrm>
            <a:off x="2476259" y="0"/>
            <a:ext cx="723948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Placement opportunity-</a:t>
            </a:r>
          </a:p>
          <a:p>
            <a:pPr algn="ctr"/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Challenger Sports</a:t>
            </a:r>
            <a:endParaRPr lang="en-US" sz="4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4098" name="Picture 2" descr="Image result for challenger sports">
            <a:extLst>
              <a:ext uri="{FF2B5EF4-FFF2-40B4-BE49-F238E27FC236}">
                <a16:creationId xmlns:a16="http://schemas.microsoft.com/office/drawing/2014/main" id="{A3D07EAD-4AFA-4646-9F17-447D40670C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6590" y="4634949"/>
            <a:ext cx="3762375" cy="2005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B68D5F6-369A-4891-8404-65D1E964C541}"/>
              </a:ext>
            </a:extLst>
          </p:cNvPr>
          <p:cNvSpPr txBox="1"/>
          <p:nvPr/>
        </p:nvSpPr>
        <p:spPr>
          <a:xfrm>
            <a:off x="861391" y="1696278"/>
            <a:ext cx="1070775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Firstly, Challenger is an exciting potential placement provider. Challenger seems fun and is something I’m interested in applying for. </a:t>
            </a:r>
          </a:p>
          <a:p>
            <a:r>
              <a:rPr lang="en-GB" sz="20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 of Challenger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Challenger allows me to travel to the USA or Canada and coach children football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Allows me to experience a new culture and a different lifestyle which I’m accustom to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 new areas of the world/allows me to travel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me as a person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 of Challenger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cost of the trip is just shy of £1000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Far to travel home in case of emergency</a:t>
            </a:r>
          </a:p>
        </p:txBody>
      </p:sp>
    </p:spTree>
    <p:extLst>
      <p:ext uri="{BB962C8B-B14F-4D97-AF65-F5344CB8AC3E}">
        <p14:creationId xmlns:p14="http://schemas.microsoft.com/office/powerpoint/2010/main" val="311491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F7EABC4-7246-4513-B19E-F421CAF52CE6}"/>
              </a:ext>
            </a:extLst>
          </p:cNvPr>
          <p:cNvSpPr/>
          <p:nvPr/>
        </p:nvSpPr>
        <p:spPr>
          <a:xfrm>
            <a:off x="2562019" y="0"/>
            <a:ext cx="706796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Placement opportunity-</a:t>
            </a:r>
          </a:p>
          <a:p>
            <a:pPr algn="ctr"/>
            <a:r>
              <a:rPr lang="en-US" sz="4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PGL</a:t>
            </a:r>
          </a:p>
        </p:txBody>
      </p:sp>
      <p:pic>
        <p:nvPicPr>
          <p:cNvPr id="3" name="Picture 4" descr="Image result for pgl">
            <a:extLst>
              <a:ext uri="{FF2B5EF4-FFF2-40B4-BE49-F238E27FC236}">
                <a16:creationId xmlns:a16="http://schemas.microsoft.com/office/drawing/2014/main" id="{06D0C557-FCDE-4E94-A930-A8AB33FF4E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3645" y="4856635"/>
            <a:ext cx="304800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9ACA96D-AEC8-4757-8301-256E890CCEDB}"/>
              </a:ext>
            </a:extLst>
          </p:cNvPr>
          <p:cNvSpPr txBox="1"/>
          <p:nvPr/>
        </p:nvSpPr>
        <p:spPr>
          <a:xfrm>
            <a:off x="432971" y="1569660"/>
            <a:ext cx="919700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Secondly, PGL is again an exciting opportunity for me. I am considering doing PGL Mimosa, which is on the South East coast of France. </a:t>
            </a:r>
          </a:p>
          <a:p>
            <a:r>
              <a:rPr lang="en-GB" sz="20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 of PGL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Enables me to travel outside the UK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Zero expense involved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Relatively close to home in case of emergency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my social and people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paid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Food, drink, and accommodation is all paid for</a:t>
            </a:r>
          </a:p>
          <a:p>
            <a:endParaRPr lang="en-GB" sz="20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 of PGL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hours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Unpaid overtime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Sleeping in a tent</a:t>
            </a:r>
          </a:p>
        </p:txBody>
      </p:sp>
    </p:spTree>
    <p:extLst>
      <p:ext uri="{BB962C8B-B14F-4D97-AF65-F5344CB8AC3E}">
        <p14:creationId xmlns:p14="http://schemas.microsoft.com/office/powerpoint/2010/main" val="25449143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53B1BA-694B-4B75-90A4-F3EB54A77D7E}"/>
              </a:ext>
            </a:extLst>
          </p:cNvPr>
          <p:cNvSpPr/>
          <p:nvPr/>
        </p:nvSpPr>
        <p:spPr>
          <a:xfrm>
            <a:off x="2033029" y="0"/>
            <a:ext cx="812594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Placement opportunity-</a:t>
            </a:r>
          </a:p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Rockley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4" name="Picture 6" descr="Image result for rockley">
            <a:extLst>
              <a:ext uri="{FF2B5EF4-FFF2-40B4-BE49-F238E27FC236}">
                <a16:creationId xmlns:a16="http://schemas.microsoft.com/office/drawing/2014/main" id="{5853C55F-55A1-4AED-B575-CFC7BD49CB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4529" y="3812303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0A80C3A-90E7-4C6D-B31D-1C7E7D1089C8}"/>
              </a:ext>
            </a:extLst>
          </p:cNvPr>
          <p:cNvSpPr txBox="1"/>
          <p:nvPr/>
        </p:nvSpPr>
        <p:spPr>
          <a:xfrm>
            <a:off x="1232452" y="1868557"/>
            <a:ext cx="103632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Finally, I have been considering Rockley as my final placement provider. I believe Rockley could be enjoyable and could better me as a person.</a:t>
            </a:r>
          </a:p>
          <a:p>
            <a:r>
              <a:rPr lang="en-GB" sz="20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 of Rockley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fun whilst on the job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paid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Relatively close to home in case of emergencies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Could gain water sports activity certificates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Accommodation, food and drink is already paid for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 of Rockley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Lots of hours with minimal pay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accommodation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5326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38051CD-FB1A-4342-9116-30AD0DE7833E}"/>
              </a:ext>
            </a:extLst>
          </p:cNvPr>
          <p:cNvSpPr/>
          <p:nvPr/>
        </p:nvSpPr>
        <p:spPr>
          <a:xfrm>
            <a:off x="3563896" y="0"/>
            <a:ext cx="50642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My conclusion</a:t>
            </a:r>
          </a:p>
        </p:txBody>
      </p:sp>
      <p:pic>
        <p:nvPicPr>
          <p:cNvPr id="4" name="Picture 6" descr="Image result for rockley">
            <a:extLst>
              <a:ext uri="{FF2B5EF4-FFF2-40B4-BE49-F238E27FC236}">
                <a16:creationId xmlns:a16="http://schemas.microsoft.com/office/drawing/2014/main" id="{BE9A3EFD-5D78-42CB-861C-183791270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8939" y="4860051"/>
            <a:ext cx="2296586" cy="18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pgl">
            <a:extLst>
              <a:ext uri="{FF2B5EF4-FFF2-40B4-BE49-F238E27FC236}">
                <a16:creationId xmlns:a16="http://schemas.microsoft.com/office/drawing/2014/main" id="{BF75401D-6E60-4B60-B10E-7C878C6922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187" y="4860051"/>
            <a:ext cx="304800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Image result for challenger sports">
            <a:extLst>
              <a:ext uri="{FF2B5EF4-FFF2-40B4-BE49-F238E27FC236}">
                <a16:creationId xmlns:a16="http://schemas.microsoft.com/office/drawing/2014/main" id="{91A0BCBE-CC9B-4B56-A840-C2B56935BE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61" y="4860050"/>
            <a:ext cx="3762375" cy="18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C59736C-49C8-4732-B735-4C72EAC97014}"/>
              </a:ext>
            </a:extLst>
          </p:cNvPr>
          <p:cNvSpPr txBox="1"/>
          <p:nvPr/>
        </p:nvSpPr>
        <p:spPr>
          <a:xfrm>
            <a:off x="371061" y="923330"/>
            <a:ext cx="1147638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conclude, I am currently considering all 3 of these placement providers. They all offer me beneficial opportunities however each provider provides slightly different benefits/opportunities. However, I do have a preference where I am to go. 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first choice is challenger.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second choice is PGL.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insurance choice is Rockley.</a:t>
            </a:r>
          </a:p>
        </p:txBody>
      </p:sp>
    </p:spTree>
    <p:extLst>
      <p:ext uri="{BB962C8B-B14F-4D97-AF65-F5344CB8AC3E}">
        <p14:creationId xmlns:p14="http://schemas.microsoft.com/office/powerpoint/2010/main" val="959365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B64ED0-B0F2-407C-8ED9-458FCF87C569}"/>
              </a:ext>
            </a:extLst>
          </p:cNvPr>
          <p:cNvSpPr/>
          <p:nvPr/>
        </p:nvSpPr>
        <p:spPr>
          <a:xfrm>
            <a:off x="4124947" y="0"/>
            <a:ext cx="39421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50E05B-8A2D-4B01-A903-2B3007C3EBE8}"/>
              </a:ext>
            </a:extLst>
          </p:cNvPr>
          <p:cNvSpPr txBox="1"/>
          <p:nvPr/>
        </p:nvSpPr>
        <p:spPr>
          <a:xfrm>
            <a:off x="1616765" y="1139687"/>
            <a:ext cx="8150087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 Lisa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Mcquerrey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job placement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     Published on: 20/07/2018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     Accessed on 14/11/2018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https://work.chron.com/job-placement-12010.html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 Top universities-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pros and cons of doing a placement year</a:t>
            </a:r>
          </a:p>
          <a:p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      Published on: 14/08/2007</a:t>
            </a:r>
          </a:p>
          <a:p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      Accessed on: 14/11/2018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https://www.topuniversities.com/blog/pros-cons-doing-placement-year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3) Lilli Walsh-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 and cons of a placement year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   Published on: 28/04/2016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   Accessed on: 14/11/2018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https://www.linkedin.com/pulse/pros-cons-placement-year-lilli-walsh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395640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242</TotalTime>
  <Words>605</Words>
  <Application>Microsoft Office PowerPoint</Application>
  <PresentationFormat>Widescreen</PresentationFormat>
  <Paragraphs>94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Olivia Matthews</dc:creator>
  <cp:lastModifiedBy>Olivia Matthews</cp:lastModifiedBy>
  <cp:revision>24</cp:revision>
  <dcterms:created xsi:type="dcterms:W3CDTF">2018-11-15T22:58:00Z</dcterms:created>
  <dcterms:modified xsi:type="dcterms:W3CDTF">2018-11-22T12:57:03Z</dcterms:modified>
</cp:coreProperties>
</file>