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29"/>
  </p:notesMasterIdLst>
  <p:sldIdLst>
    <p:sldId id="257" r:id="rId6"/>
    <p:sldId id="348" r:id="rId7"/>
    <p:sldId id="351" r:id="rId8"/>
    <p:sldId id="352" r:id="rId9"/>
    <p:sldId id="353" r:id="rId10"/>
    <p:sldId id="368" r:id="rId11"/>
    <p:sldId id="369" r:id="rId12"/>
    <p:sldId id="354" r:id="rId13"/>
    <p:sldId id="356" r:id="rId14"/>
    <p:sldId id="355" r:id="rId15"/>
    <p:sldId id="340" r:id="rId16"/>
    <p:sldId id="363" r:id="rId17"/>
    <p:sldId id="317" r:id="rId18"/>
    <p:sldId id="359" r:id="rId19"/>
    <p:sldId id="360" r:id="rId20"/>
    <p:sldId id="364" r:id="rId21"/>
    <p:sldId id="365" r:id="rId22"/>
    <p:sldId id="366" r:id="rId23"/>
    <p:sldId id="367" r:id="rId24"/>
    <p:sldId id="370" r:id="rId25"/>
    <p:sldId id="371" r:id="rId26"/>
    <p:sldId id="372" r:id="rId27"/>
    <p:sldId id="373" r:id="rId28"/>
  </p:sldIdLst>
  <p:sldSz cx="12192000" cy="6858000"/>
  <p:notesSz cx="12192000" cy="6858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8753CF-0352-4243-8292-EE22ACBA0DBB}" v="6" dt="2023-03-14T14:02:39.943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76" y="80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112" d="100"/>
          <a:sy n="112" d="100"/>
        </p:scale>
        <p:origin x="3270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tags" Target="tags/tag1.xml"/><Relationship Id="rId35" Type="http://schemas.microsoft.com/office/2016/11/relationships/changesInfo" Target="changesInfos/changesInfo1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0d4f435ca43b6f78" providerId="LiveId" clId="{628B9492-FE19-46C6-B590-FBB2407D1FDD}"/>
    <pc:docChg chg="custSel modSld sldOrd replTag delTag">
      <pc:chgData name="Philip Scott" userId="0d4f435ca43b6f78" providerId="LiveId" clId="{628B9492-FE19-46C6-B590-FBB2407D1FDD}" dt="2021-10-19T09:38:24.618" v="1146"/>
      <pc:docMkLst>
        <pc:docMk/>
      </pc:docMkLst>
      <pc:sldChg chg="modSp">
        <pc:chgData name="Philip Scott" userId="0d4f435ca43b6f78" providerId="LiveId" clId="{628B9492-FE19-46C6-B590-FBB2407D1FDD}" dt="2021-10-18T14:58:34.265" v="0" actId="14100"/>
        <pc:sldMkLst>
          <pc:docMk/>
          <pc:sldMk cId="0" sldId="257"/>
        </pc:sldMkLst>
        <pc:picChg chg="mod">
          <ac:chgData name="Philip Scott" userId="0d4f435ca43b6f78" providerId="LiveId" clId="{628B9492-FE19-46C6-B590-FBB2407D1FDD}" dt="2021-10-18T14:58:34.265" v="0" actId="14100"/>
          <ac:picMkLst>
            <pc:docMk/>
            <pc:sldMk cId="0" sldId="257"/>
            <ac:picMk id="17" creationId="{C4AA8867-288B-4947-BD6B-DB5D4F6CBDBB}"/>
          </ac:picMkLst>
        </pc:picChg>
      </pc:sldChg>
      <pc:sldChg chg="modSp mod">
        <pc:chgData name="Philip Scott" userId="0d4f435ca43b6f78" providerId="LiveId" clId="{628B9492-FE19-46C6-B590-FBB2407D1FDD}" dt="2021-10-18T15:45:33.694" v="603" actId="20577"/>
        <pc:sldMkLst>
          <pc:docMk/>
          <pc:sldMk cId="0" sldId="280"/>
        </pc:sldMkLst>
        <pc:spChg chg="mod">
          <ac:chgData name="Philip Scott" userId="0d4f435ca43b6f78" providerId="LiveId" clId="{628B9492-FE19-46C6-B590-FBB2407D1FDD}" dt="2021-10-18T15:02:20.171" v="39" actId="21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3:04.373" v="72" actId="255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33.694" v="603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2.853" v="611" actId="20577"/>
        <pc:sldMkLst>
          <pc:docMk/>
          <pc:sldMk cId="0" sldId="298"/>
        </pc:sldMkLst>
        <pc:spChg chg="mod">
          <ac:chgData name="Philip Scott" userId="0d4f435ca43b6f78" providerId="LiveId" clId="{628B9492-FE19-46C6-B590-FBB2407D1FDD}" dt="2021-10-18T15:45:42.853" v="611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0.531" v="609" actId="20577"/>
        <pc:sldMkLst>
          <pc:docMk/>
          <pc:sldMk cId="0" sldId="309"/>
        </pc:sldMkLst>
        <pc:spChg chg="mod">
          <ac:chgData name="Philip Scott" userId="0d4f435ca43b6f78" providerId="LiveId" clId="{628B9492-FE19-46C6-B590-FBB2407D1FDD}" dt="2021-10-18T15:45:40.531" v="609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2.633" v="636" actId="255"/>
        <pc:sldMkLst>
          <pc:docMk/>
          <pc:sldMk cId="4065797247" sldId="317"/>
        </pc:sldMkLst>
        <pc:spChg chg="mod">
          <ac:chgData name="Philip Scott" userId="0d4f435ca43b6f78" providerId="LiveId" clId="{628B9492-FE19-46C6-B590-FBB2407D1FDD}" dt="2021-10-18T15:46:22.633" v="636" actId="255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40.932" v="648" actId="20577"/>
        <pc:sldMkLst>
          <pc:docMk/>
          <pc:sldMk cId="0" sldId="319"/>
        </pc:sldMkLst>
        <pc:spChg chg="mod">
          <ac:chgData name="Philip Scott" userId="0d4f435ca43b6f78" providerId="LiveId" clId="{628B9492-FE19-46C6-B590-FBB2407D1FDD}" dt="2021-10-18T15:05:52.428" v="96" actId="20577"/>
          <ac:spMkLst>
            <pc:docMk/>
            <pc:sldMk cId="0" sldId="31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09.205" v="100" actId="14100"/>
          <ac:spMkLst>
            <pc:docMk/>
            <pc:sldMk cId="0" sldId="31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0.932" v="648" actId="20577"/>
          <ac:spMkLst>
            <pc:docMk/>
            <pc:sldMk cId="0" sldId="319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6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7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8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9" creationId="{00000000-0000-0000-0000-000000000000}"/>
          </ac:spMkLst>
        </pc:spChg>
        <pc:picChg chg="mod">
          <ac:chgData name="Philip Scott" userId="0d4f435ca43b6f78" providerId="LiveId" clId="{628B9492-FE19-46C6-B590-FBB2407D1FDD}" dt="2021-10-18T15:06:20.640" v="101" actId="1076"/>
          <ac:picMkLst>
            <pc:docMk/>
            <pc:sldMk cId="0" sldId="319"/>
            <ac:picMk id="3075" creationId="{00000000-0000-0000-0000-000000000000}"/>
          </ac:picMkLst>
        </pc:picChg>
      </pc:sldChg>
      <pc:sldChg chg="addSp modSp mod ord">
        <pc:chgData name="Philip Scott" userId="0d4f435ca43b6f78" providerId="LiveId" clId="{628B9492-FE19-46C6-B590-FBB2407D1FDD}" dt="2021-10-18T15:46:45.524" v="652" actId="20577"/>
        <pc:sldMkLst>
          <pc:docMk/>
          <pc:sldMk cId="0" sldId="326"/>
        </pc:sldMkLst>
        <pc:spChg chg="mod">
          <ac:chgData name="Philip Scott" userId="0d4f435ca43b6f78" providerId="LiveId" clId="{628B9492-FE19-46C6-B590-FBB2407D1FDD}" dt="2021-10-18T15:17:43.437" v="445" actId="6549"/>
          <ac:spMkLst>
            <pc:docMk/>
            <pc:sldMk cId="0" sldId="326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17:33.496" v="444" actId="14100"/>
          <ac:spMkLst>
            <pc:docMk/>
            <pc:sldMk cId="0" sldId="32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5.524" v="652" actId="20577"/>
          <ac:spMkLst>
            <pc:docMk/>
            <pc:sldMk cId="0" sldId="326"/>
            <ac:spMk id="4" creationId="{00000000-0000-0000-0000-000000000000}"/>
          </ac:spMkLst>
        </pc:spChg>
        <pc:picChg chg="add mod">
          <ac:chgData name="Philip Scott" userId="0d4f435ca43b6f78" providerId="LiveId" clId="{628B9492-FE19-46C6-B590-FBB2407D1FDD}" dt="2021-10-18T15:17:28.180" v="443" actId="1076"/>
          <ac:picMkLst>
            <pc:docMk/>
            <pc:sldMk cId="0" sldId="326"/>
            <ac:picMk id="5" creationId="{6E4F324D-D076-461B-A6A3-B865F0552BC7}"/>
          </ac:picMkLst>
        </pc:picChg>
      </pc:sldChg>
      <pc:sldChg chg="modSp mod">
        <pc:chgData name="Philip Scott" userId="0d4f435ca43b6f78" providerId="LiveId" clId="{628B9492-FE19-46C6-B590-FBB2407D1FDD}" dt="2021-10-18T15:45:45.197" v="613" actId="20577"/>
        <pc:sldMkLst>
          <pc:docMk/>
          <pc:sldMk cId="990599560" sldId="336"/>
        </pc:sldMkLst>
        <pc:spChg chg="mod">
          <ac:chgData name="Philip Scott" userId="0d4f435ca43b6f78" providerId="LiveId" clId="{628B9492-FE19-46C6-B590-FBB2407D1FDD}" dt="2021-10-18T15:45:45.197" v="613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8:54.572" v="663" actId="255"/>
        <pc:sldMkLst>
          <pc:docMk/>
          <pc:sldMk cId="1048175364" sldId="338"/>
        </pc:sldMkLst>
        <pc:spChg chg="mod">
          <ac:chgData name="Philip Scott" userId="0d4f435ca43b6f78" providerId="LiveId" clId="{628B9492-FE19-46C6-B590-FBB2407D1FDD}" dt="2021-10-18T15:46:47.633" v="654" actId="20577"/>
          <ac:spMkLst>
            <pc:docMk/>
            <pc:sldMk cId="1048175364" sldId="33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8:54.572" v="663" actId="255"/>
          <ac:spMkLst>
            <pc:docMk/>
            <pc:sldMk cId="1048175364" sldId="338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7.761" v="607" actId="20577"/>
        <pc:sldMkLst>
          <pc:docMk/>
          <pc:sldMk cId="0" sldId="340"/>
        </pc:sldMkLst>
        <pc:spChg chg="mod">
          <ac:chgData name="Philip Scott" userId="0d4f435ca43b6f78" providerId="LiveId" clId="{628B9492-FE19-46C6-B590-FBB2407D1FDD}" dt="2021-10-18T15:45:37.761" v="607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1.633" v="601" actId="20577"/>
        <pc:sldMkLst>
          <pc:docMk/>
          <pc:sldMk cId="23739126" sldId="348"/>
        </pc:sldMkLst>
        <pc:spChg chg="mod">
          <ac:chgData name="Philip Scott" userId="0d4f435ca43b6f78" providerId="LiveId" clId="{628B9492-FE19-46C6-B590-FBB2407D1FDD}" dt="2021-10-18T15:45:31.633" v="601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addSp modSp mod">
        <pc:chgData name="Philip Scott" userId="0d4f435ca43b6f78" providerId="LiveId" clId="{628B9492-FE19-46C6-B590-FBB2407D1FDD}" dt="2021-10-19T08:32:32.712" v="695" actId="1076"/>
        <pc:sldMkLst>
          <pc:docMk/>
          <pc:sldMk cId="3123641820" sldId="349"/>
        </pc:sldMkLst>
        <pc:spChg chg="mod">
          <ac:chgData name="Philip Scott" userId="0d4f435ca43b6f78" providerId="LiveId" clId="{628B9492-FE19-46C6-B590-FBB2407D1FDD}" dt="2021-10-19T08:31:07.709" v="687" actId="14100"/>
          <ac:spMkLst>
            <pc:docMk/>
            <pc:sldMk cId="3123641820" sldId="34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23.429" v="595" actId="20577"/>
          <ac:spMkLst>
            <pc:docMk/>
            <pc:sldMk cId="3123641820" sldId="349"/>
            <ac:spMk id="4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8:32:32.712" v="695" actId="1076"/>
          <ac:spMkLst>
            <pc:docMk/>
            <pc:sldMk cId="3123641820" sldId="349"/>
            <ac:spMk id="6" creationId="{1B237781-5E15-4A31-BD02-FBB391645163}"/>
          </ac:spMkLst>
        </pc:spChg>
      </pc:sldChg>
      <pc:sldChg chg="modSp mod">
        <pc:chgData name="Philip Scott" userId="0d4f435ca43b6f78" providerId="LiveId" clId="{628B9492-FE19-46C6-B590-FBB2407D1FDD}" dt="2021-10-18T15:45:26.762" v="597" actId="20577"/>
        <pc:sldMkLst>
          <pc:docMk/>
          <pc:sldMk cId="68242321" sldId="350"/>
        </pc:sldMkLst>
        <pc:spChg chg="mod">
          <ac:chgData name="Philip Scott" userId="0d4f435ca43b6f78" providerId="LiveId" clId="{628B9492-FE19-46C6-B590-FBB2407D1FDD}" dt="2021-10-18T15:45:26.762" v="597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29.480" v="599" actId="20577"/>
        <pc:sldMkLst>
          <pc:docMk/>
          <pc:sldMk cId="4259597196" sldId="351"/>
        </pc:sldMkLst>
        <pc:spChg chg="mod">
          <ac:chgData name="Philip Scott" userId="0d4f435ca43b6f78" providerId="LiveId" clId="{628B9492-FE19-46C6-B590-FBB2407D1FDD}" dt="2021-10-18T15:45:29.480" v="599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1.104" v="640" actId="20577"/>
        <pc:sldMkLst>
          <pc:docMk/>
          <pc:sldMk cId="1935431986" sldId="352"/>
        </pc:sldMkLst>
        <pc:spChg chg="mod">
          <ac:chgData name="Philip Scott" userId="0d4f435ca43b6f78" providerId="LiveId" clId="{628B9492-FE19-46C6-B590-FBB2407D1FDD}" dt="2021-10-18T15:46:31.104" v="640" actId="20577"/>
          <ac:spMkLst>
            <pc:docMk/>
            <pc:sldMk cId="1935431986" sldId="35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5.752" v="605" actId="20577"/>
        <pc:sldMkLst>
          <pc:docMk/>
          <pc:sldMk cId="2802083250" sldId="353"/>
        </pc:sldMkLst>
        <pc:spChg chg="mod">
          <ac:chgData name="Philip Scott" userId="0d4f435ca43b6f78" providerId="LiveId" clId="{628B9492-FE19-46C6-B590-FBB2407D1FDD}" dt="2021-10-18T15:45:35.752" v="605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7.261" v="615" actId="20577"/>
        <pc:sldMkLst>
          <pc:docMk/>
          <pc:sldMk cId="1465488843" sldId="354"/>
        </pc:sldMkLst>
        <pc:spChg chg="mod">
          <ac:chgData name="Philip Scott" userId="0d4f435ca43b6f78" providerId="LiveId" clId="{628B9492-FE19-46C6-B590-FBB2407D1FDD}" dt="2021-10-18T15:45:47.261" v="615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9.198" v="617" actId="20577"/>
        <pc:sldMkLst>
          <pc:docMk/>
          <pc:sldMk cId="919160131" sldId="355"/>
        </pc:sldMkLst>
        <pc:spChg chg="mod">
          <ac:chgData name="Philip Scott" userId="0d4f435ca43b6f78" providerId="LiveId" clId="{628B9492-FE19-46C6-B590-FBB2407D1FDD}" dt="2021-10-18T15:45:49.198" v="617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1.114" v="619" actId="20577"/>
        <pc:sldMkLst>
          <pc:docMk/>
          <pc:sldMk cId="4289257561" sldId="356"/>
        </pc:sldMkLst>
        <pc:spChg chg="mod">
          <ac:chgData name="Philip Scott" userId="0d4f435ca43b6f78" providerId="LiveId" clId="{628B9492-FE19-46C6-B590-FBB2407D1FDD}" dt="2021-10-18T15:45:51.114" v="619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3.087" v="621" actId="20577"/>
        <pc:sldMkLst>
          <pc:docMk/>
          <pc:sldMk cId="468527106" sldId="357"/>
        </pc:sldMkLst>
        <pc:spChg chg="mod">
          <ac:chgData name="Philip Scott" userId="0d4f435ca43b6f78" providerId="LiveId" clId="{628B9492-FE19-46C6-B590-FBB2407D1FDD}" dt="2021-10-18T15:45:53.087" v="621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5.140" v="623" actId="20577"/>
        <pc:sldMkLst>
          <pc:docMk/>
          <pc:sldMk cId="460301069" sldId="358"/>
        </pc:sldMkLst>
        <pc:spChg chg="mod">
          <ac:chgData name="Philip Scott" userId="0d4f435ca43b6f78" providerId="LiveId" clId="{628B9492-FE19-46C6-B590-FBB2407D1FDD}" dt="2021-10-18T15:45:55.140" v="623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4.244" v="642" actId="20577"/>
        <pc:sldMkLst>
          <pc:docMk/>
          <pc:sldMk cId="0" sldId="359"/>
        </pc:sldMkLst>
        <pc:spChg chg="mod">
          <ac:chgData name="Philip Scott" userId="0d4f435ca43b6f78" providerId="LiveId" clId="{628B9492-FE19-46C6-B590-FBB2407D1FDD}" dt="2021-10-18T15:46:34.244" v="642" actId="20577"/>
          <ac:spMkLst>
            <pc:docMk/>
            <pc:sldMk cId="0" sldId="35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7.050" v="644" actId="20577"/>
        <pc:sldMkLst>
          <pc:docMk/>
          <pc:sldMk cId="0" sldId="360"/>
        </pc:sldMkLst>
        <pc:spChg chg="mod">
          <ac:chgData name="Philip Scott" userId="0d4f435ca43b6f78" providerId="LiveId" clId="{628B9492-FE19-46C6-B590-FBB2407D1FDD}" dt="2021-10-18T15:46:37.050" v="644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7.027" v="625" actId="20577"/>
        <pc:sldMkLst>
          <pc:docMk/>
          <pc:sldMk cId="3588155477" sldId="361"/>
        </pc:sldMkLst>
        <pc:spChg chg="mod">
          <ac:chgData name="Philip Scott" userId="0d4f435ca43b6f78" providerId="LiveId" clId="{628B9492-FE19-46C6-B590-FBB2407D1FDD}" dt="2021-10-18T15:45:57.027" v="625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8.809" v="627" actId="20577"/>
        <pc:sldMkLst>
          <pc:docMk/>
          <pc:sldMk cId="0" sldId="362"/>
        </pc:sldMkLst>
        <pc:spChg chg="mod">
          <ac:chgData name="Philip Scott" userId="0d4f435ca43b6f78" providerId="LiveId" clId="{628B9492-FE19-46C6-B590-FBB2407D1FDD}" dt="2021-10-18T15:45:58.809" v="627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2.475" v="631" actId="20577"/>
        <pc:sldMkLst>
          <pc:docMk/>
          <pc:sldMk cId="1628795723" sldId="363"/>
        </pc:sldMkLst>
        <pc:spChg chg="mod">
          <ac:chgData name="Philip Scott" userId="0d4f435ca43b6f78" providerId="LiveId" clId="{628B9492-FE19-46C6-B590-FBB2407D1FDD}" dt="2021-10-18T15:46:02.475" v="631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0.567" v="629" actId="20577"/>
        <pc:sldMkLst>
          <pc:docMk/>
          <pc:sldMk cId="4275778754" sldId="364"/>
        </pc:sldMkLst>
        <pc:spChg chg="mod">
          <ac:chgData name="Philip Scott" userId="0d4f435ca43b6f78" providerId="LiveId" clId="{628B9492-FE19-46C6-B590-FBB2407D1FDD}" dt="2021-10-18T15:46:00.567" v="629" actId="20577"/>
          <ac:spMkLst>
            <pc:docMk/>
            <pc:sldMk cId="4275778754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6.944" v="638" actId="20577"/>
        <pc:sldMkLst>
          <pc:docMk/>
          <pc:sldMk cId="3041555791" sldId="365"/>
        </pc:sldMkLst>
        <pc:spChg chg="mod">
          <ac:chgData name="Philip Scott" userId="0d4f435ca43b6f78" providerId="LiveId" clId="{628B9492-FE19-46C6-B590-FBB2407D1FDD}" dt="2021-10-18T15:46:26.944" v="638" actId="20577"/>
          <ac:spMkLst>
            <pc:docMk/>
            <pc:sldMk cId="3041555791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9T08:50:23.030" v="712" actId="20577"/>
        <pc:sldMkLst>
          <pc:docMk/>
          <pc:sldMk cId="2739227979" sldId="366"/>
        </pc:sldMkLst>
        <pc:spChg chg="mod">
          <ac:chgData name="Philip Scott" userId="0d4f435ca43b6f78" providerId="LiveId" clId="{628B9492-FE19-46C6-B590-FBB2407D1FDD}" dt="2021-10-19T08:50:23.030" v="712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39.171" v="646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01.957" v="664" actId="255"/>
        <pc:sldMkLst>
          <pc:docMk/>
          <pc:sldMk cId="4070250276" sldId="367"/>
        </pc:sldMkLst>
        <pc:spChg chg="mod">
          <ac:chgData name="Philip Scott" userId="0d4f435ca43b6f78" providerId="LiveId" clId="{628B9492-FE19-46C6-B590-FBB2407D1FDD}" dt="2021-10-18T15:46:50.031" v="656" actId="20577"/>
          <ac:spMkLst>
            <pc:docMk/>
            <pc:sldMk cId="4070250276" sldId="367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01.957" v="664" actId="255"/>
          <ac:spMkLst>
            <pc:docMk/>
            <pc:sldMk cId="4070250276" sldId="367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10.183" v="665" actId="255"/>
        <pc:sldMkLst>
          <pc:docMk/>
          <pc:sldMk cId="2395241374" sldId="368"/>
        </pc:sldMkLst>
        <pc:spChg chg="mod">
          <ac:chgData name="Philip Scott" userId="0d4f435ca43b6f78" providerId="LiveId" clId="{628B9492-FE19-46C6-B590-FBB2407D1FDD}" dt="2021-10-18T15:48:37.209" v="662" actId="113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51.854" v="658" actId="20577"/>
          <ac:spMkLst>
            <pc:docMk/>
            <pc:sldMk cId="2395241374" sldId="36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10.183" v="665" actId="255"/>
          <ac:spMkLst>
            <pc:docMk/>
            <pc:sldMk cId="2395241374" sldId="368"/>
            <ac:spMk id="5" creationId="{00000000-0000-0000-0000-000000000000}"/>
          </ac:spMkLst>
        </pc:spChg>
      </pc:sldChg>
      <pc:sldChg chg="addSp delSp modSp mod">
        <pc:chgData name="Philip Scott" userId="0d4f435ca43b6f78" providerId="LiveId" clId="{628B9492-FE19-46C6-B590-FBB2407D1FDD}" dt="2021-10-18T15:46:43.551" v="650" actId="20577"/>
        <pc:sldMkLst>
          <pc:docMk/>
          <pc:sldMk cId="1021025253" sldId="369"/>
        </pc:sldMkLst>
        <pc:spChg chg="mod">
          <ac:chgData name="Philip Scott" userId="0d4f435ca43b6f78" providerId="LiveId" clId="{628B9492-FE19-46C6-B590-FBB2407D1FDD}" dt="2021-10-18T15:17:48.561" v="446" actId="20577"/>
          <ac:spMkLst>
            <pc:docMk/>
            <pc:sldMk cId="1021025253" sldId="36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39:24.392" v="582" actId="14100"/>
          <ac:spMkLst>
            <pc:docMk/>
            <pc:sldMk cId="1021025253" sldId="36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3.551" v="650" actId="20577"/>
          <ac:spMkLst>
            <pc:docMk/>
            <pc:sldMk cId="1021025253" sldId="369"/>
            <ac:spMk id="4" creationId="{00000000-0000-0000-0000-000000000000}"/>
          </ac:spMkLst>
        </pc:spChg>
        <pc:picChg chg="del">
          <ac:chgData name="Philip Scott" userId="0d4f435ca43b6f78" providerId="LiveId" clId="{628B9492-FE19-46C6-B590-FBB2407D1FDD}" dt="2021-10-18T15:16:07.111" v="369" actId="478"/>
          <ac:picMkLst>
            <pc:docMk/>
            <pc:sldMk cId="1021025253" sldId="369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8T15:39:30.180" v="585" actId="1076"/>
          <ac:picMkLst>
            <pc:docMk/>
            <pc:sldMk cId="1021025253" sldId="369"/>
            <ac:picMk id="6" creationId="{165AE13E-35D3-49C8-9C1A-8318825F06F5}"/>
          </ac:picMkLst>
        </pc:picChg>
      </pc:sldChg>
      <pc:sldChg chg="addSp delSp modSp mod">
        <pc:chgData name="Philip Scott" userId="0d4f435ca43b6f78" providerId="LiveId" clId="{628B9492-FE19-46C6-B590-FBB2407D1FDD}" dt="2021-10-19T09:38:08.438" v="1143" actId="14100"/>
        <pc:sldMkLst>
          <pc:docMk/>
          <pc:sldMk cId="2197207638" sldId="370"/>
        </pc:sldMkLst>
        <pc:spChg chg="mod">
          <ac:chgData name="Philip Scott" userId="0d4f435ca43b6f78" providerId="LiveId" clId="{628B9492-FE19-46C6-B590-FBB2407D1FDD}" dt="2021-10-19T08:50:41.722" v="723" actId="20577"/>
          <ac:spMkLst>
            <pc:docMk/>
            <pc:sldMk cId="2197207638" sldId="37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9T09:38:08.438" v="1143" actId="14100"/>
          <ac:spMkLst>
            <pc:docMk/>
            <pc:sldMk cId="2197207638" sldId="370"/>
            <ac:spMk id="3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9:38:01.256" v="1142" actId="1076"/>
          <ac:spMkLst>
            <pc:docMk/>
            <pc:sldMk cId="2197207638" sldId="370"/>
            <ac:spMk id="9" creationId="{1275D72C-F172-45BB-95DA-F1D737D551E1}"/>
          </ac:spMkLst>
        </pc:spChg>
        <pc:picChg chg="del">
          <ac:chgData name="Philip Scott" userId="0d4f435ca43b6f78" providerId="LiveId" clId="{628B9492-FE19-46C6-B590-FBB2407D1FDD}" dt="2021-10-19T08:50:43.855" v="724" actId="478"/>
          <ac:picMkLst>
            <pc:docMk/>
            <pc:sldMk cId="2197207638" sldId="370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9T09:37:22.326" v="1133" actId="1076"/>
          <ac:picMkLst>
            <pc:docMk/>
            <pc:sldMk cId="2197207638" sldId="370"/>
            <ac:picMk id="7" creationId="{8328754F-0657-49FB-A0CB-67F8836BC389}"/>
          </ac:picMkLst>
        </pc:picChg>
      </pc:sldChg>
    </pc:docChg>
  </pc:docChgLst>
  <pc:docChgLst>
    <pc:chgData name="Philip" userId="0d4f435ca43b6f78" providerId="LiveId" clId="{1303CE0E-1CE2-4915-8C2F-1CAEB6CA1F44}"/>
    <pc:docChg chg="custSel modSld">
      <pc:chgData name="Philip" userId="0d4f435ca43b6f78" providerId="LiveId" clId="{1303CE0E-1CE2-4915-8C2F-1CAEB6CA1F44}" dt="2022-01-26T17:45:36.232" v="597" actId="20577"/>
      <pc:docMkLst>
        <pc:docMk/>
      </pc:docMkLst>
      <pc:sldChg chg="modSp">
        <pc:chgData name="Philip" userId="0d4f435ca43b6f78" providerId="LiveId" clId="{1303CE0E-1CE2-4915-8C2F-1CAEB6CA1F44}" dt="2022-01-26T17:40:53.502" v="117" actId="20577"/>
        <pc:sldMkLst>
          <pc:docMk/>
          <pc:sldMk cId="3538997273" sldId="407"/>
        </pc:sldMkLst>
        <pc:spChg chg="mod">
          <ac:chgData name="Philip" userId="0d4f435ca43b6f78" providerId="LiveId" clId="{1303CE0E-1CE2-4915-8C2F-1CAEB6CA1F44}" dt="2022-01-26T17:40:53.502" v="117" actId="20577"/>
          <ac:spMkLst>
            <pc:docMk/>
            <pc:sldMk cId="3538997273" sldId="407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0:45.633" v="114" actId="20577"/>
        <pc:sldMkLst>
          <pc:docMk/>
          <pc:sldMk cId="3364995605" sldId="408"/>
        </pc:sldMkLst>
        <pc:spChg chg="mod">
          <ac:chgData name="Philip" userId="0d4f435ca43b6f78" providerId="LiveId" clId="{1303CE0E-1CE2-4915-8C2F-1CAEB6CA1F44}" dt="2022-01-26T17:38:24.950" v="38" actId="20577"/>
          <ac:spMkLst>
            <pc:docMk/>
            <pc:sldMk cId="3364995605" sldId="408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0:45.633" v="114" actId="20577"/>
          <ac:spMkLst>
            <pc:docMk/>
            <pc:sldMk cId="3364995605" sldId="408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4:29.883" v="547" actId="20577"/>
        <pc:sldMkLst>
          <pc:docMk/>
          <pc:sldMk cId="3977031416" sldId="409"/>
        </pc:sldMkLst>
        <pc:spChg chg="mod">
          <ac:chgData name="Philip" userId="0d4f435ca43b6f78" providerId="LiveId" clId="{1303CE0E-1CE2-4915-8C2F-1CAEB6CA1F44}" dt="2022-01-26T17:40:31.521" v="108" actId="20577"/>
          <ac:spMkLst>
            <pc:docMk/>
            <pc:sldMk cId="3977031416" sldId="409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4:29.883" v="547" actId="20577"/>
          <ac:spMkLst>
            <pc:docMk/>
            <pc:sldMk cId="3977031416" sldId="409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5:36.232" v="597" actId="20577"/>
        <pc:sldMkLst>
          <pc:docMk/>
          <pc:sldMk cId="457840800" sldId="410"/>
        </pc:sldMkLst>
        <pc:spChg chg="mod">
          <ac:chgData name="Philip" userId="0d4f435ca43b6f78" providerId="LiveId" clId="{1303CE0E-1CE2-4915-8C2F-1CAEB6CA1F44}" dt="2022-01-26T17:45:36.232" v="597" actId="20577"/>
          <ac:spMkLst>
            <pc:docMk/>
            <pc:sldMk cId="457840800" sldId="410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5:29.580" v="589" actId="27636"/>
          <ac:spMkLst>
            <pc:docMk/>
            <pc:sldMk cId="457840800" sldId="410"/>
            <ac:spMk id="3" creationId="{00000000-0000-0000-0000-000000000000}"/>
          </ac:spMkLst>
        </pc:spChg>
      </pc:sldChg>
    </pc:docChg>
  </pc:docChgLst>
  <pc:docChgLst>
    <pc:chgData name="Philip Scott" userId="0d4f435ca43b6f78" providerId="LiveId" clId="{8B971BE4-34F3-481E-A038-27985EDE8A01}"/>
    <pc:docChg chg="undo custSel modSld replTag delTag">
      <pc:chgData name="Philip Scott" userId="0d4f435ca43b6f78" providerId="LiveId" clId="{8B971BE4-34F3-481E-A038-27985EDE8A01}" dt="2021-10-19T15:53:47.653" v="272"/>
      <pc:docMkLst>
        <pc:docMk/>
      </pc:docMkLst>
      <pc:sldChg chg="modSp mod">
        <pc:chgData name="Philip Scott" userId="0d4f435ca43b6f78" providerId="LiveId" clId="{8B971BE4-34F3-481E-A038-27985EDE8A01}" dt="2021-10-19T15:34:22.110" v="9" actId="20577"/>
        <pc:sldMkLst>
          <pc:docMk/>
          <pc:sldMk cId="0" sldId="280"/>
        </pc:sldMkLst>
        <pc:spChg chg="mod">
          <ac:chgData name="Philip Scott" userId="0d4f435ca43b6f78" providerId="LiveId" clId="{8B971BE4-34F3-481E-A038-27985EDE8A01}" dt="2021-10-19T15:34:22.110" v="9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2.323" v="17" actId="20577"/>
        <pc:sldMkLst>
          <pc:docMk/>
          <pc:sldMk cId="0" sldId="298"/>
        </pc:sldMkLst>
        <pc:spChg chg="mod">
          <ac:chgData name="Philip Scott" userId="0d4f435ca43b6f78" providerId="LiveId" clId="{8B971BE4-34F3-481E-A038-27985EDE8A01}" dt="2021-10-19T15:34:32.323" v="17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29.863" v="15" actId="20577"/>
        <pc:sldMkLst>
          <pc:docMk/>
          <pc:sldMk cId="0" sldId="309"/>
        </pc:sldMkLst>
        <pc:spChg chg="mod">
          <ac:chgData name="Philip Scott" userId="0d4f435ca43b6f78" providerId="LiveId" clId="{8B971BE4-34F3-481E-A038-27985EDE8A01}" dt="2021-10-19T15:34:29.863" v="15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5.908" v="39" actId="20577"/>
        <pc:sldMkLst>
          <pc:docMk/>
          <pc:sldMk cId="4065797247" sldId="317"/>
        </pc:sldMkLst>
        <pc:spChg chg="mod">
          <ac:chgData name="Philip Scott" userId="0d4f435ca43b6f78" providerId="LiveId" clId="{8B971BE4-34F3-481E-A038-27985EDE8A01}" dt="2021-10-19T15:34:55.908" v="39" actId="20577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0.824" v="51" actId="20577"/>
        <pc:sldMkLst>
          <pc:docMk/>
          <pc:sldMk cId="0" sldId="319"/>
        </pc:sldMkLst>
        <pc:spChg chg="mod">
          <ac:chgData name="Philip Scott" userId="0d4f435ca43b6f78" providerId="LiveId" clId="{8B971BE4-34F3-481E-A038-27985EDE8A01}" dt="2021-10-19T15:35:10.824" v="51" actId="20577"/>
          <ac:spMkLst>
            <pc:docMk/>
            <pc:sldMk cId="0" sldId="31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4.713" v="55" actId="20577"/>
        <pc:sldMkLst>
          <pc:docMk/>
          <pc:sldMk cId="0" sldId="326"/>
        </pc:sldMkLst>
        <pc:spChg chg="mod">
          <ac:chgData name="Philip Scott" userId="0d4f435ca43b6f78" providerId="LiveId" clId="{8B971BE4-34F3-481E-A038-27985EDE8A01}" dt="2021-10-19T15:35:14.713" v="55" actId="20577"/>
          <ac:spMkLst>
            <pc:docMk/>
            <pc:sldMk cId="0" sldId="32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4.106" v="19" actId="20577"/>
        <pc:sldMkLst>
          <pc:docMk/>
          <pc:sldMk cId="990599560" sldId="336"/>
        </pc:sldMkLst>
        <pc:spChg chg="mod">
          <ac:chgData name="Philip Scott" userId="0d4f435ca43b6f78" providerId="LiveId" clId="{8B971BE4-34F3-481E-A038-27985EDE8A01}" dt="2021-10-19T15:34:34.106" v="19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addSp modSp mod modAnim">
        <pc:chgData name="Philip Scott" userId="0d4f435ca43b6f78" providerId="LiveId" clId="{8B971BE4-34F3-481E-A038-27985EDE8A01}" dt="2021-10-19T15:53:44.141" v="269"/>
        <pc:sldMkLst>
          <pc:docMk/>
          <pc:sldMk cId="1048175364" sldId="338"/>
        </pc:sldMkLst>
        <pc:spChg chg="mod">
          <ac:chgData name="Philip Scott" userId="0d4f435ca43b6f78" providerId="LiveId" clId="{8B971BE4-34F3-481E-A038-27985EDE8A01}" dt="2021-10-19T15:35:18.778" v="59" actId="20577"/>
          <ac:spMkLst>
            <pc:docMk/>
            <pc:sldMk cId="1048175364" sldId="338"/>
            <ac:spMk id="4" creationId="{00000000-0000-0000-0000-000000000000}"/>
          </ac:spMkLst>
        </pc:spChg>
        <pc:spChg chg="add mod">
          <ac:chgData name="Philip Scott" userId="0d4f435ca43b6f78" providerId="LiveId" clId="{8B971BE4-34F3-481E-A038-27985EDE8A01}" dt="2021-10-19T15:53:30.999" v="267" actId="1076"/>
          <ac:spMkLst>
            <pc:docMk/>
            <pc:sldMk cId="1048175364" sldId="338"/>
            <ac:spMk id="7" creationId="{F4CFEE25-5E23-4524-963C-DAA3FA557EDC}"/>
          </ac:spMkLst>
        </pc:spChg>
        <pc:spChg chg="add mod">
          <ac:chgData name="Philip Scott" userId="0d4f435ca43b6f78" providerId="LiveId" clId="{8B971BE4-34F3-481E-A038-27985EDE8A01}" dt="2021-10-19T15:53:24.949" v="266" actId="1076"/>
          <ac:spMkLst>
            <pc:docMk/>
            <pc:sldMk cId="1048175364" sldId="338"/>
            <ac:spMk id="8" creationId="{6E1ADF36-EE75-4917-AC4A-7B5A50EBFB44}"/>
          </ac:spMkLst>
        </pc:spChg>
        <pc:picChg chg="add mod">
          <ac:chgData name="Philip Scott" userId="0d4f435ca43b6f78" providerId="LiveId" clId="{8B971BE4-34F3-481E-A038-27985EDE8A01}" dt="2021-10-19T15:53:38.393" v="268" actId="1076"/>
          <ac:picMkLst>
            <pc:docMk/>
            <pc:sldMk cId="1048175364" sldId="338"/>
            <ac:picMk id="6" creationId="{2AE826F4-61C4-4465-9AB2-D3B36F9F73EB}"/>
          </ac:picMkLst>
        </pc:picChg>
      </pc:sldChg>
      <pc:sldChg chg="modSp mod">
        <pc:chgData name="Philip Scott" userId="0d4f435ca43b6f78" providerId="LiveId" clId="{8B971BE4-34F3-481E-A038-27985EDE8A01}" dt="2021-10-19T15:34:27.195" v="13" actId="20577"/>
        <pc:sldMkLst>
          <pc:docMk/>
          <pc:sldMk cId="0" sldId="340"/>
        </pc:sldMkLst>
        <pc:spChg chg="mod">
          <ac:chgData name="Philip Scott" userId="0d4f435ca43b6f78" providerId="LiveId" clId="{8B971BE4-34F3-481E-A038-27985EDE8A01}" dt="2021-10-19T15:34:27.195" v="13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2:55.997" v="237" actId="20577"/>
        <pc:sldMkLst>
          <pc:docMk/>
          <pc:sldMk cId="23739126" sldId="348"/>
        </pc:sldMkLst>
        <pc:spChg chg="mod">
          <ac:chgData name="Philip Scott" userId="0d4f435ca43b6f78" providerId="LiveId" clId="{8B971BE4-34F3-481E-A038-27985EDE8A01}" dt="2021-10-19T15:42:55.997" v="237" actId="20577"/>
          <ac:spMkLst>
            <pc:docMk/>
            <pc:sldMk cId="23739126" sldId="348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0.507" v="7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3.841" v="1" actId="20577"/>
        <pc:sldMkLst>
          <pc:docMk/>
          <pc:sldMk cId="3123641820" sldId="349"/>
        </pc:sldMkLst>
        <pc:spChg chg="mod">
          <ac:chgData name="Philip Scott" userId="0d4f435ca43b6f78" providerId="LiveId" clId="{8B971BE4-34F3-481E-A038-27985EDE8A01}" dt="2021-10-19T15:34:13.841" v="1" actId="20577"/>
          <ac:spMkLst>
            <pc:docMk/>
            <pc:sldMk cId="3123641820" sldId="34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5.864" v="3" actId="20577"/>
        <pc:sldMkLst>
          <pc:docMk/>
          <pc:sldMk cId="68242321" sldId="350"/>
        </pc:sldMkLst>
        <pc:spChg chg="mod">
          <ac:chgData name="Philip Scott" userId="0d4f435ca43b6f78" providerId="LiveId" clId="{8B971BE4-34F3-481E-A038-27985EDE8A01}" dt="2021-10-19T15:34:15.864" v="3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7.985" v="5" actId="20577"/>
        <pc:sldMkLst>
          <pc:docMk/>
          <pc:sldMk cId="4259597196" sldId="351"/>
        </pc:sldMkLst>
        <pc:spChg chg="mod">
          <ac:chgData name="Philip Scott" userId="0d4f435ca43b6f78" providerId="LiveId" clId="{8B971BE4-34F3-481E-A038-27985EDE8A01}" dt="2021-10-19T15:34:17.985" v="5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01.742" v="43" actId="20577"/>
        <pc:sldMkLst>
          <pc:docMk/>
          <pc:sldMk cId="1935431986" sldId="352"/>
        </pc:sldMkLst>
        <pc:spChg chg="mod">
          <ac:chgData name="Philip Scott" userId="0d4f435ca43b6f78" providerId="LiveId" clId="{8B971BE4-34F3-481E-A038-27985EDE8A01}" dt="2021-10-19T15:35:01.742" v="43" actId="20577"/>
          <ac:spMkLst>
            <pc:docMk/>
            <pc:sldMk cId="1935431986" sldId="352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1:54.128" v="231"/>
        <pc:sldMkLst>
          <pc:docMk/>
          <pc:sldMk cId="2802083250" sldId="353"/>
        </pc:sldMkLst>
        <pc:spChg chg="mod">
          <ac:chgData name="Philip Scott" userId="0d4f435ca43b6f78" providerId="LiveId" clId="{8B971BE4-34F3-481E-A038-27985EDE8A01}" dt="2021-10-19T15:41:32.600" v="230" actId="6549"/>
          <ac:spMkLst>
            <pc:docMk/>
            <pc:sldMk cId="2802083250" sldId="353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4" v="11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7.139" v="21" actId="20577"/>
        <pc:sldMkLst>
          <pc:docMk/>
          <pc:sldMk cId="1465488843" sldId="354"/>
        </pc:sldMkLst>
        <pc:spChg chg="mod">
          <ac:chgData name="Philip Scott" userId="0d4f435ca43b6f78" providerId="LiveId" clId="{8B971BE4-34F3-481E-A038-27985EDE8A01}" dt="2021-10-19T15:34:37.139" v="21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9.246" v="23" actId="20577"/>
        <pc:sldMkLst>
          <pc:docMk/>
          <pc:sldMk cId="919160131" sldId="355"/>
        </pc:sldMkLst>
        <pc:spChg chg="mod">
          <ac:chgData name="Philip Scott" userId="0d4f435ca43b6f78" providerId="LiveId" clId="{8B971BE4-34F3-481E-A038-27985EDE8A01}" dt="2021-10-19T15:34:39.246" v="23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5:06.211" v="241"/>
        <pc:sldMkLst>
          <pc:docMk/>
          <pc:sldMk cId="4289257561" sldId="356"/>
        </pc:sldMkLst>
        <pc:spChg chg="mod">
          <ac:chgData name="Philip Scott" userId="0d4f435ca43b6f78" providerId="LiveId" clId="{8B971BE4-34F3-481E-A038-27985EDE8A01}" dt="2021-10-19T15:34:41.568" v="25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3.674" v="27" actId="20577"/>
        <pc:sldMkLst>
          <pc:docMk/>
          <pc:sldMk cId="468527106" sldId="357"/>
        </pc:sldMkLst>
        <pc:spChg chg="mod">
          <ac:chgData name="Philip Scott" userId="0d4f435ca43b6f78" providerId="LiveId" clId="{8B971BE4-34F3-481E-A038-27985EDE8A01}" dt="2021-10-19T15:34:43.674" v="27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5.549" v="29" actId="20577"/>
        <pc:sldMkLst>
          <pc:docMk/>
          <pc:sldMk cId="460301069" sldId="358"/>
        </pc:sldMkLst>
        <pc:spChg chg="mod">
          <ac:chgData name="Philip Scott" userId="0d4f435ca43b6f78" providerId="LiveId" clId="{8B971BE4-34F3-481E-A038-27985EDE8A01}" dt="2021-10-19T15:34:45.549" v="29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7:32.003" v="246" actId="14100"/>
        <pc:sldMkLst>
          <pc:docMk/>
          <pc:sldMk cId="0" sldId="359"/>
        </pc:sldMkLst>
        <pc:spChg chg="mod">
          <ac:chgData name="Philip Scott" userId="0d4f435ca43b6f78" providerId="LiveId" clId="{8B971BE4-34F3-481E-A038-27985EDE8A01}" dt="2021-10-19T15:35:04.436" v="45" actId="20577"/>
          <ac:spMkLst>
            <pc:docMk/>
            <pc:sldMk cId="0" sldId="359"/>
            <ac:spMk id="4" creationId="{00000000-0000-0000-0000-000000000000}"/>
          </ac:spMkLst>
        </pc:spChg>
        <pc:cxnChg chg="mod">
          <ac:chgData name="Philip Scott" userId="0d4f435ca43b6f78" providerId="LiveId" clId="{8B971BE4-34F3-481E-A038-27985EDE8A01}" dt="2021-10-19T15:47:32.003" v="246" actId="14100"/>
          <ac:cxnSpMkLst>
            <pc:docMk/>
            <pc:sldMk cId="0" sldId="359"/>
            <ac:cxnSpMk id="46" creationId="{00000000-0000-0000-0000-000000000000}"/>
          </ac:cxnSpMkLst>
        </pc:cxnChg>
        <pc:cxnChg chg="mod">
          <ac:chgData name="Philip Scott" userId="0d4f435ca43b6f78" providerId="LiveId" clId="{8B971BE4-34F3-481E-A038-27985EDE8A01}" dt="2021-10-19T15:47:20.792" v="245" actId="14100"/>
          <ac:cxnSpMkLst>
            <pc:docMk/>
            <pc:sldMk cId="0" sldId="359"/>
            <ac:cxnSpMk id="84" creationId="{00000000-0000-0000-0000-000000000000}"/>
          </ac:cxnSpMkLst>
        </pc:cxnChg>
      </pc:sldChg>
      <pc:sldChg chg="modSp mod">
        <pc:chgData name="Philip Scott" userId="0d4f435ca43b6f78" providerId="LiveId" clId="{8B971BE4-34F3-481E-A038-27985EDE8A01}" dt="2021-10-19T15:35:06.643" v="47" actId="20577"/>
        <pc:sldMkLst>
          <pc:docMk/>
          <pc:sldMk cId="0" sldId="360"/>
        </pc:sldMkLst>
        <pc:spChg chg="mod">
          <ac:chgData name="Philip Scott" userId="0d4f435ca43b6f78" providerId="LiveId" clId="{8B971BE4-34F3-481E-A038-27985EDE8A01}" dt="2021-10-19T15:35:06.643" v="47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7.300" v="31" actId="20577"/>
        <pc:sldMkLst>
          <pc:docMk/>
          <pc:sldMk cId="3588155477" sldId="361"/>
        </pc:sldMkLst>
        <pc:spChg chg="mod">
          <ac:chgData name="Philip Scott" userId="0d4f435ca43b6f78" providerId="LiveId" clId="{8B971BE4-34F3-481E-A038-27985EDE8A01}" dt="2021-10-19T15:34:47.300" v="31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9.021" v="33" actId="20577"/>
        <pc:sldMkLst>
          <pc:docMk/>
          <pc:sldMk cId="0" sldId="362"/>
        </pc:sldMkLst>
        <pc:spChg chg="mod">
          <ac:chgData name="Philip Scott" userId="0d4f435ca43b6f78" providerId="LiveId" clId="{8B971BE4-34F3-481E-A038-27985EDE8A01}" dt="2021-10-19T15:34:49.021" v="33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2.111" v="37" actId="20577"/>
        <pc:sldMkLst>
          <pc:docMk/>
          <pc:sldMk cId="1628795723" sldId="363"/>
        </pc:sldMkLst>
        <pc:spChg chg="mod">
          <ac:chgData name="Philip Scott" userId="0d4f435ca43b6f78" providerId="LiveId" clId="{8B971BE4-34F3-481E-A038-27985EDE8A01}" dt="2021-10-19T15:34:52.111" v="37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0.678" v="35" actId="20577"/>
        <pc:sldMkLst>
          <pc:docMk/>
          <pc:sldMk cId="4275778754" sldId="364"/>
        </pc:sldMkLst>
        <pc:spChg chg="mod">
          <ac:chgData name="Philip Scott" userId="0d4f435ca43b6f78" providerId="LiveId" clId="{8B971BE4-34F3-481E-A038-27985EDE8A01}" dt="2021-10-19T15:34:50.678" v="35" actId="20577"/>
          <ac:spMkLst>
            <pc:docMk/>
            <pc:sldMk cId="4275778754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9.435" v="41" actId="20577"/>
        <pc:sldMkLst>
          <pc:docMk/>
          <pc:sldMk cId="3041555791" sldId="365"/>
        </pc:sldMkLst>
        <pc:spChg chg="mod">
          <ac:chgData name="Philip Scott" userId="0d4f435ca43b6f78" providerId="LiveId" clId="{8B971BE4-34F3-481E-A038-27985EDE8A01}" dt="2021-10-19T15:34:59.435" v="41" actId="20577"/>
          <ac:spMkLst>
            <pc:docMk/>
            <pc:sldMk cId="3041555791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8:19.796" v="253" actId="20577"/>
        <pc:sldMkLst>
          <pc:docMk/>
          <pc:sldMk cId="2739227979" sldId="366"/>
        </pc:sldMkLst>
        <pc:spChg chg="mod">
          <ac:chgData name="Philip Scott" userId="0d4f435ca43b6f78" providerId="LiveId" clId="{8B971BE4-34F3-481E-A038-27985EDE8A01}" dt="2021-10-19T15:48:19.796" v="253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5:08.532" v="49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2.437" v="61" actId="20577"/>
        <pc:sldMkLst>
          <pc:docMk/>
          <pc:sldMk cId="4070250276" sldId="367"/>
        </pc:sldMkLst>
        <pc:spChg chg="mod">
          <ac:chgData name="Philip Scott" userId="0d4f435ca43b6f78" providerId="LiveId" clId="{8B971BE4-34F3-481E-A038-27985EDE8A01}" dt="2021-10-19T15:35:22.437" v="61" actId="20577"/>
          <ac:spMkLst>
            <pc:docMk/>
            <pc:sldMk cId="4070250276" sldId="36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5.014" v="63" actId="20577"/>
        <pc:sldMkLst>
          <pc:docMk/>
          <pc:sldMk cId="2395241374" sldId="368"/>
        </pc:sldMkLst>
        <pc:spChg chg="mod">
          <ac:chgData name="Philip Scott" userId="0d4f435ca43b6f78" providerId="LiveId" clId="{8B971BE4-34F3-481E-A038-27985EDE8A01}" dt="2021-10-19T15:35:25.014" v="63" actId="20577"/>
          <ac:spMkLst>
            <pc:docMk/>
            <pc:sldMk cId="2395241374" sldId="36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2.993" v="53" actId="20577"/>
        <pc:sldMkLst>
          <pc:docMk/>
          <pc:sldMk cId="1021025253" sldId="369"/>
        </pc:sldMkLst>
        <pc:spChg chg="mod">
          <ac:chgData name="Philip Scott" userId="0d4f435ca43b6f78" providerId="LiveId" clId="{8B971BE4-34F3-481E-A038-27985EDE8A01}" dt="2021-10-19T15:35:12.993" v="53" actId="20577"/>
          <ac:spMkLst>
            <pc:docMk/>
            <pc:sldMk cId="1021025253" sldId="36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6.942" v="57" actId="20577"/>
        <pc:sldMkLst>
          <pc:docMk/>
          <pc:sldMk cId="2197207638" sldId="370"/>
        </pc:sldMkLst>
        <pc:spChg chg="mod">
          <ac:chgData name="Philip Scott" userId="0d4f435ca43b6f78" providerId="LiveId" clId="{8B971BE4-34F3-481E-A038-27985EDE8A01}" dt="2021-10-19T15:35:16.942" v="57" actId="20577"/>
          <ac:spMkLst>
            <pc:docMk/>
            <pc:sldMk cId="2197207638" sldId="370"/>
            <ac:spMk id="4" creationId="{00000000-0000-0000-0000-000000000000}"/>
          </ac:spMkLst>
        </pc:spChg>
      </pc:sldChg>
    </pc:docChg>
  </pc:docChgLst>
  <pc:docChgLst>
    <pc:chgData name="Philip" userId="0d4f435ca43b6f78" providerId="LiveId" clId="{B658AF46-FF76-4A71-AA12-8062329F5095}"/>
    <pc:docChg chg="undo custSel addSld delSld modSld sldOrd">
      <pc:chgData name="Philip" userId="0d4f435ca43b6f78" providerId="LiveId" clId="{B658AF46-FF76-4A71-AA12-8062329F5095}" dt="2022-01-26T16:49:35.046" v="3661" actId="20577"/>
      <pc:docMkLst>
        <pc:docMk/>
      </pc:docMkLst>
      <pc:sldChg chg="modSp mod">
        <pc:chgData name="Philip" userId="0d4f435ca43b6f78" providerId="LiveId" clId="{B658AF46-FF76-4A71-AA12-8062329F5095}" dt="2022-01-26T10:56:42.234" v="1106" actId="14100"/>
        <pc:sldMkLst>
          <pc:docMk/>
          <pc:sldMk cId="0" sldId="257"/>
        </pc:sldMkLst>
        <pc:spChg chg="mod">
          <ac:chgData name="Philip" userId="0d4f435ca43b6f78" providerId="LiveId" clId="{B658AF46-FF76-4A71-AA12-8062329F5095}" dt="2022-01-26T10:56:42.234" v="1106" actId="14100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" userId="0d4f435ca43b6f78" providerId="LiveId" clId="{B658AF46-FF76-4A71-AA12-8062329F5095}" dt="2022-01-26T13:47:26.737" v="1923" actId="20577"/>
        <pc:sldMkLst>
          <pc:docMk/>
          <pc:sldMk cId="23739126" sldId="348"/>
        </pc:sldMkLst>
        <pc:spChg chg="mod">
          <ac:chgData name="Philip" userId="0d4f435ca43b6f78" providerId="LiveId" clId="{B658AF46-FF76-4A71-AA12-8062329F5095}" dt="2022-01-26T13:47:26.737" v="1923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addSp delSp modSp mod ord">
        <pc:chgData name="Philip" userId="0d4f435ca43b6f78" providerId="LiveId" clId="{B658AF46-FF76-4A71-AA12-8062329F5095}" dt="2022-01-26T13:39:39.392" v="1828"/>
        <pc:sldMkLst>
          <pc:docMk/>
          <pc:sldMk cId="1614452486" sldId="376"/>
        </pc:sldMkLst>
        <pc:spChg chg="mod">
          <ac:chgData name="Philip" userId="0d4f435ca43b6f78" providerId="LiveId" clId="{B658AF46-FF76-4A71-AA12-8062329F5095}" dt="2022-01-26T10:34:31.913" v="522" actId="20577"/>
          <ac:spMkLst>
            <pc:docMk/>
            <pc:sldMk cId="1614452486" sldId="376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1:34:45.965" v="1325" actId="1076"/>
          <ac:spMkLst>
            <pc:docMk/>
            <pc:sldMk cId="1614452486" sldId="376"/>
            <ac:spMk id="6" creationId="{1C1A88B7-D784-45D8-BA4D-8323F68AB239}"/>
          </ac:spMkLst>
        </pc:spChg>
        <pc:picChg chg="add mod">
          <ac:chgData name="Philip" userId="0d4f435ca43b6f78" providerId="LiveId" clId="{B658AF46-FF76-4A71-AA12-8062329F5095}" dt="2022-01-26T10:36:00.599" v="532" actId="12788"/>
          <ac:picMkLst>
            <pc:docMk/>
            <pc:sldMk cId="1614452486" sldId="376"/>
            <ac:picMk id="5" creationId="{9DEA2E74-991F-4AC8-84F8-05A934FF919F}"/>
          </ac:picMkLst>
        </pc:picChg>
        <pc:picChg chg="del">
          <ac:chgData name="Philip" userId="0d4f435ca43b6f78" providerId="LiveId" clId="{B658AF46-FF76-4A71-AA12-8062329F5095}" dt="2022-01-26T10:34:34.335" v="523" actId="478"/>
          <ac:picMkLst>
            <pc:docMk/>
            <pc:sldMk cId="1614452486" sldId="376"/>
            <ac:picMk id="8" creationId="{27486581-FD3E-4737-B1D1-DE12A89A2F1F}"/>
          </ac:picMkLst>
        </pc:picChg>
      </pc:sldChg>
      <pc:sldChg chg="modSp mod ord modAnim">
        <pc:chgData name="Philip" userId="0d4f435ca43b6f78" providerId="LiveId" clId="{B658AF46-FF76-4A71-AA12-8062329F5095}" dt="2022-01-26T13:27:21.813" v="1713"/>
        <pc:sldMkLst>
          <pc:docMk/>
          <pc:sldMk cId="3595172158" sldId="378"/>
        </pc:sldMkLst>
        <pc:spChg chg="mod">
          <ac:chgData name="Philip" userId="0d4f435ca43b6f78" providerId="LiveId" clId="{B658AF46-FF76-4A71-AA12-8062329F5095}" dt="2022-01-26T11:41:16.552" v="1575" actId="20577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27:15.985" v="1712" actId="20577"/>
          <ac:spMkLst>
            <pc:docMk/>
            <pc:sldMk cId="3595172158" sldId="378"/>
            <ac:spMk id="3" creationId="{00000000-0000-0000-0000-000000000000}"/>
          </ac:spMkLst>
        </pc:spChg>
      </pc:sldChg>
      <pc:sldChg chg="del">
        <pc:chgData name="Philip" userId="0d4f435ca43b6f78" providerId="LiveId" clId="{B658AF46-FF76-4A71-AA12-8062329F5095}" dt="2022-01-26T14:57:46.865" v="2397" actId="2696"/>
        <pc:sldMkLst>
          <pc:docMk/>
          <pc:sldMk cId="1260338564" sldId="383"/>
        </pc:sldMkLst>
      </pc:sldChg>
      <pc:sldChg chg="del">
        <pc:chgData name="Philip" userId="0d4f435ca43b6f78" providerId="LiveId" clId="{B658AF46-FF76-4A71-AA12-8062329F5095}" dt="2022-01-26T10:51:24.156" v="783" actId="2696"/>
        <pc:sldMkLst>
          <pc:docMk/>
          <pc:sldMk cId="1420526230" sldId="386"/>
        </pc:sldMkLst>
      </pc:sldChg>
      <pc:sldChg chg="del">
        <pc:chgData name="Philip" userId="0d4f435ca43b6f78" providerId="LiveId" clId="{B658AF46-FF76-4A71-AA12-8062329F5095}" dt="2022-01-26T10:51:20.649" v="782" actId="2696"/>
        <pc:sldMkLst>
          <pc:docMk/>
          <pc:sldMk cId="1438410347" sldId="387"/>
        </pc:sldMkLst>
      </pc:sldChg>
      <pc:sldChg chg="del">
        <pc:chgData name="Philip" userId="0d4f435ca43b6f78" providerId="LiveId" clId="{B658AF46-FF76-4A71-AA12-8062329F5095}" dt="2022-01-26T11:40:52.254" v="1555" actId="2696"/>
        <pc:sldMkLst>
          <pc:docMk/>
          <pc:sldMk cId="2661034414" sldId="388"/>
        </pc:sldMkLst>
      </pc:sldChg>
      <pc:sldChg chg="addSp delSp modSp mod ord">
        <pc:chgData name="Philip" userId="0d4f435ca43b6f78" providerId="LiveId" clId="{B658AF46-FF76-4A71-AA12-8062329F5095}" dt="2022-01-26T15:56:39.734" v="2520" actId="1076"/>
        <pc:sldMkLst>
          <pc:docMk/>
          <pc:sldMk cId="3509587908" sldId="389"/>
        </pc:sldMkLst>
        <pc:spChg chg="mod">
          <ac:chgData name="Philip" userId="0d4f435ca43b6f78" providerId="LiveId" clId="{B658AF46-FF76-4A71-AA12-8062329F5095}" dt="2022-01-26T10:45:01.407" v="721" actId="20577"/>
          <ac:spMkLst>
            <pc:docMk/>
            <pc:sldMk cId="3509587908" sldId="389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0:44:51.696" v="710" actId="20577"/>
          <ac:spMkLst>
            <pc:docMk/>
            <pc:sldMk cId="3509587908" sldId="389"/>
            <ac:spMk id="3" creationId="{00000000-0000-0000-0000-000000000000}"/>
          </ac:spMkLst>
        </pc:spChg>
        <pc:picChg chg="add del mod">
          <ac:chgData name="Philip" userId="0d4f435ca43b6f78" providerId="LiveId" clId="{B658AF46-FF76-4A71-AA12-8062329F5095}" dt="2022-01-26T10:41:23.660" v="683" actId="478"/>
          <ac:picMkLst>
            <pc:docMk/>
            <pc:sldMk cId="3509587908" sldId="389"/>
            <ac:picMk id="6" creationId="{E5B7123C-9C91-486C-83FC-62938F8EF981}"/>
          </ac:picMkLst>
        </pc:picChg>
        <pc:picChg chg="del">
          <ac:chgData name="Philip" userId="0d4f435ca43b6f78" providerId="LiveId" clId="{B658AF46-FF76-4A71-AA12-8062329F5095}" dt="2022-01-26T10:40:56.281" v="676" actId="478"/>
          <ac:picMkLst>
            <pc:docMk/>
            <pc:sldMk cId="3509587908" sldId="389"/>
            <ac:picMk id="7" creationId="{49ED82F1-532D-400E-B6F6-DFF97A32718A}"/>
          </ac:picMkLst>
        </pc:picChg>
        <pc:picChg chg="add del mod">
          <ac:chgData name="Philip" userId="0d4f435ca43b6f78" providerId="LiveId" clId="{B658AF46-FF76-4A71-AA12-8062329F5095}" dt="2022-01-26T10:44:13.192" v="688" actId="478"/>
          <ac:picMkLst>
            <pc:docMk/>
            <pc:sldMk cId="3509587908" sldId="389"/>
            <ac:picMk id="9" creationId="{FB172C7E-2E50-48D1-9E70-0F4778AA04C1}"/>
          </ac:picMkLst>
        </pc:picChg>
        <pc:picChg chg="add del mod">
          <ac:chgData name="Philip" userId="0d4f435ca43b6f78" providerId="LiveId" clId="{B658AF46-FF76-4A71-AA12-8062329F5095}" dt="2022-01-26T13:42:05.535" v="1859" actId="21"/>
          <ac:picMkLst>
            <pc:docMk/>
            <pc:sldMk cId="3509587908" sldId="389"/>
            <ac:picMk id="11" creationId="{22712146-FC4C-423C-83BA-C73C9E1496D8}"/>
          </ac:picMkLst>
        </pc:picChg>
        <pc:picChg chg="add del mod">
          <ac:chgData name="Philip" userId="0d4f435ca43b6f78" providerId="LiveId" clId="{B658AF46-FF76-4A71-AA12-8062329F5095}" dt="2022-01-26T13:50:53.568" v="1968" actId="478"/>
          <ac:picMkLst>
            <pc:docMk/>
            <pc:sldMk cId="3509587908" sldId="389"/>
            <ac:picMk id="13" creationId="{A7B05FAE-CBE6-429E-BFCC-6E95000B5208}"/>
          </ac:picMkLst>
        </pc:picChg>
        <pc:picChg chg="add mod">
          <ac:chgData name="Philip" userId="0d4f435ca43b6f78" providerId="LiveId" clId="{B658AF46-FF76-4A71-AA12-8062329F5095}" dt="2022-01-26T15:56:39.734" v="2520" actId="1076"/>
          <ac:picMkLst>
            <pc:docMk/>
            <pc:sldMk cId="3509587908" sldId="389"/>
            <ac:picMk id="15" creationId="{A901A658-64FA-4BFD-A0F1-72A2E7012BF9}"/>
          </ac:picMkLst>
        </pc:picChg>
      </pc:sldChg>
      <pc:sldChg chg="addSp delSp modSp mod ord">
        <pc:chgData name="Philip" userId="0d4f435ca43b6f78" providerId="LiveId" clId="{B658AF46-FF76-4A71-AA12-8062329F5095}" dt="2022-01-26T15:55:13.757" v="2517" actId="1076"/>
        <pc:sldMkLst>
          <pc:docMk/>
          <pc:sldMk cId="143552423" sldId="390"/>
        </pc:sldMkLst>
        <pc:spChg chg="mod">
          <ac:chgData name="Philip" userId="0d4f435ca43b6f78" providerId="LiveId" clId="{B658AF46-FF76-4A71-AA12-8062329F5095}" dt="2022-01-26T15:55:06.280" v="2516" actId="20577"/>
          <ac:spMkLst>
            <pc:docMk/>
            <pc:sldMk cId="143552423" sldId="390"/>
            <ac:spMk id="2" creationId="{00000000-0000-0000-0000-000000000000}"/>
          </ac:spMkLst>
        </pc:spChg>
        <pc:spChg chg="del">
          <ac:chgData name="Philip" userId="0d4f435ca43b6f78" providerId="LiveId" clId="{B658AF46-FF76-4A71-AA12-8062329F5095}" dt="2022-01-26T11:40:16.621" v="1548" actId="478"/>
          <ac:spMkLst>
            <pc:docMk/>
            <pc:sldMk cId="143552423" sldId="390"/>
            <ac:spMk id="3" creationId="{00000000-0000-0000-0000-000000000000}"/>
          </ac:spMkLst>
        </pc:spChg>
        <pc:spChg chg="add del mod">
          <ac:chgData name="Philip" userId="0d4f435ca43b6f78" providerId="LiveId" clId="{B658AF46-FF76-4A71-AA12-8062329F5095}" dt="2022-01-26T11:40:20.088" v="1549" actId="478"/>
          <ac:spMkLst>
            <pc:docMk/>
            <pc:sldMk cId="143552423" sldId="390"/>
            <ac:spMk id="7" creationId="{539AEB59-9021-4388-92F0-52E4D7AD00BB}"/>
          </ac:spMkLst>
        </pc:spChg>
        <pc:picChg chg="del">
          <ac:chgData name="Philip" userId="0d4f435ca43b6f78" providerId="LiveId" clId="{B658AF46-FF76-4A71-AA12-8062329F5095}" dt="2022-01-26T11:40:21.121" v="1550" actId="478"/>
          <ac:picMkLst>
            <pc:docMk/>
            <pc:sldMk cId="143552423" sldId="390"/>
            <ac:picMk id="6" creationId="{93768DEF-3372-40E6-8AF2-E7A135730975}"/>
          </ac:picMkLst>
        </pc:picChg>
        <pc:picChg chg="del">
          <ac:chgData name="Philip" userId="0d4f435ca43b6f78" providerId="LiveId" clId="{B658AF46-FF76-4A71-AA12-8062329F5095}" dt="2022-01-26T11:40:22.329" v="1551" actId="478"/>
          <ac:picMkLst>
            <pc:docMk/>
            <pc:sldMk cId="143552423" sldId="390"/>
            <ac:picMk id="9" creationId="{69244E3D-6A4C-4F6D-9AF1-40AE641BAEA1}"/>
          </ac:picMkLst>
        </pc:picChg>
        <pc:picChg chg="add mod">
          <ac:chgData name="Philip" userId="0d4f435ca43b6f78" providerId="LiveId" clId="{B658AF46-FF76-4A71-AA12-8062329F5095}" dt="2022-01-26T15:55:13.757" v="2517" actId="1076"/>
          <ac:picMkLst>
            <pc:docMk/>
            <pc:sldMk cId="143552423" sldId="390"/>
            <ac:picMk id="10" creationId="{43EBBE55-86DF-4419-A215-CC25C2A3451C}"/>
          </ac:picMkLst>
        </pc:picChg>
      </pc:sldChg>
      <pc:sldChg chg="modSp mod">
        <pc:chgData name="Philip" userId="0d4f435ca43b6f78" providerId="LiveId" clId="{B658AF46-FF76-4A71-AA12-8062329F5095}" dt="2022-01-26T14:58:03.518" v="2440" actId="20577"/>
        <pc:sldMkLst>
          <pc:docMk/>
          <pc:sldMk cId="1786467821" sldId="391"/>
        </pc:sldMkLst>
        <pc:spChg chg="mod">
          <ac:chgData name="Philip" userId="0d4f435ca43b6f78" providerId="LiveId" clId="{B658AF46-FF76-4A71-AA12-8062329F5095}" dt="2022-01-26T14:57:58.094" v="2430" actId="20577"/>
          <ac:spMkLst>
            <pc:docMk/>
            <pc:sldMk cId="1786467821" sldId="391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8:03.518" v="2440" actId="20577"/>
          <ac:spMkLst>
            <pc:docMk/>
            <pc:sldMk cId="1786467821" sldId="391"/>
            <ac:spMk id="3" creationId="{00000000-0000-0000-0000-000000000000}"/>
          </ac:spMkLst>
        </pc:spChg>
      </pc:sldChg>
      <pc:sldChg chg="del">
        <pc:chgData name="Philip" userId="0d4f435ca43b6f78" providerId="LiveId" clId="{B658AF46-FF76-4A71-AA12-8062329F5095}" dt="2022-01-26T14:58:41.185" v="2493" actId="47"/>
        <pc:sldMkLst>
          <pc:docMk/>
          <pc:sldMk cId="224780652" sldId="392"/>
        </pc:sldMkLst>
      </pc:sldChg>
      <pc:sldChg chg="addSp modSp mod ord">
        <pc:chgData name="Philip" userId="0d4f435ca43b6f78" providerId="LiveId" clId="{B658AF46-FF76-4A71-AA12-8062329F5095}" dt="2022-01-26T14:56:50.654" v="2390"/>
        <pc:sldMkLst>
          <pc:docMk/>
          <pc:sldMk cId="23399814" sldId="393"/>
        </pc:sldMkLst>
        <pc:spChg chg="mod">
          <ac:chgData name="Philip" userId="0d4f435ca43b6f78" providerId="LiveId" clId="{B658AF46-FF76-4A71-AA12-8062329F5095}" dt="2022-01-26T10:48:42.115" v="771" actId="20577"/>
          <ac:spMkLst>
            <pc:docMk/>
            <pc:sldMk cId="23399814" sldId="393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0:51:06.329" v="779" actId="1076"/>
          <ac:spMkLst>
            <pc:docMk/>
            <pc:sldMk cId="23399814" sldId="393"/>
            <ac:spMk id="3" creationId="{00000000-0000-0000-0000-000000000000}"/>
          </ac:spMkLst>
        </pc:spChg>
        <pc:picChg chg="add mod">
          <ac:chgData name="Philip" userId="0d4f435ca43b6f78" providerId="LiveId" clId="{B658AF46-FF76-4A71-AA12-8062329F5095}" dt="2022-01-26T10:51:10.840" v="781" actId="14100"/>
          <ac:picMkLst>
            <pc:docMk/>
            <pc:sldMk cId="23399814" sldId="393"/>
            <ac:picMk id="6" creationId="{DBA19F7B-4C09-40C8-8801-EB97E133040C}"/>
          </ac:picMkLst>
        </pc:picChg>
      </pc:sldChg>
      <pc:sldChg chg="addSp modSp mod modAnim">
        <pc:chgData name="Philip" userId="0d4f435ca43b6f78" providerId="LiveId" clId="{B658AF46-FF76-4A71-AA12-8062329F5095}" dt="2022-01-26T13:31:23.945" v="1793"/>
        <pc:sldMkLst>
          <pc:docMk/>
          <pc:sldMk cId="3509122106" sldId="394"/>
        </pc:sldMkLst>
        <pc:spChg chg="mod">
          <ac:chgData name="Philip" userId="0d4f435ca43b6f78" providerId="LiveId" clId="{B658AF46-FF76-4A71-AA12-8062329F5095}" dt="2022-01-26T10:58:13.372" v="1145" actId="5793"/>
          <ac:spMkLst>
            <pc:docMk/>
            <pc:sldMk cId="3509122106" sldId="394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30:24.794" v="1792" actId="20577"/>
          <ac:spMkLst>
            <pc:docMk/>
            <pc:sldMk cId="3509122106" sldId="394"/>
            <ac:spMk id="3" creationId="{00000000-0000-0000-0000-000000000000}"/>
          </ac:spMkLst>
        </pc:spChg>
        <pc:spChg chg="add mod">
          <ac:chgData name="Philip" userId="0d4f435ca43b6f78" providerId="LiveId" clId="{B658AF46-FF76-4A71-AA12-8062329F5095}" dt="2022-01-26T13:29:31.351" v="1726" actId="1076"/>
          <ac:spMkLst>
            <pc:docMk/>
            <pc:sldMk cId="3509122106" sldId="394"/>
            <ac:spMk id="7" creationId="{7E83F6CC-785C-4CF0-9281-95BE116E007B}"/>
          </ac:spMkLst>
        </pc:spChg>
        <pc:picChg chg="add mod">
          <ac:chgData name="Philip" userId="0d4f435ca43b6f78" providerId="LiveId" clId="{B658AF46-FF76-4A71-AA12-8062329F5095}" dt="2022-01-26T13:29:25.808" v="1725" actId="1076"/>
          <ac:picMkLst>
            <pc:docMk/>
            <pc:sldMk cId="3509122106" sldId="394"/>
            <ac:picMk id="6" creationId="{17E796EE-904C-4ECA-99CC-86132BB90766}"/>
          </ac:picMkLst>
        </pc:picChg>
      </pc:sldChg>
      <pc:sldChg chg="addSp delSp modSp mod ord">
        <pc:chgData name="Philip" userId="0d4f435ca43b6f78" providerId="LiveId" clId="{B658AF46-FF76-4A71-AA12-8062329F5095}" dt="2022-01-26T14:54:11.543" v="2189" actId="20577"/>
        <pc:sldMkLst>
          <pc:docMk/>
          <pc:sldMk cId="675696282" sldId="395"/>
        </pc:sldMkLst>
        <pc:spChg chg="mod">
          <ac:chgData name="Philip" userId="0d4f435ca43b6f78" providerId="LiveId" clId="{B658AF46-FF76-4A71-AA12-8062329F5095}" dt="2022-01-26T14:54:11.543" v="2189" actId="20577"/>
          <ac:spMkLst>
            <pc:docMk/>
            <pc:sldMk cId="675696282" sldId="395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28:39.224" v="1723" actId="1076"/>
          <ac:spMkLst>
            <pc:docMk/>
            <pc:sldMk cId="675696282" sldId="395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1:39:56.921" v="1517" actId="478"/>
          <ac:picMkLst>
            <pc:docMk/>
            <pc:sldMk cId="675696282" sldId="395"/>
            <ac:picMk id="5" creationId="{9DEA2E74-991F-4AC8-84F8-05A934FF919F}"/>
          </ac:picMkLst>
        </pc:picChg>
        <pc:picChg chg="add mod">
          <ac:chgData name="Philip" userId="0d4f435ca43b6f78" providerId="LiveId" clId="{B658AF46-FF76-4A71-AA12-8062329F5095}" dt="2022-01-26T13:28:39.224" v="1723" actId="1076"/>
          <ac:picMkLst>
            <pc:docMk/>
            <pc:sldMk cId="675696282" sldId="395"/>
            <ac:picMk id="7" creationId="{32B375EE-131D-4CF6-B658-93DF77280F2E}"/>
          </ac:picMkLst>
        </pc:picChg>
      </pc:sldChg>
      <pc:sldChg chg="addSp delSp modSp mod">
        <pc:chgData name="Philip" userId="0d4f435ca43b6f78" providerId="LiveId" clId="{B658AF46-FF76-4A71-AA12-8062329F5095}" dt="2022-01-26T13:42:18.810" v="1864" actId="14100"/>
        <pc:sldMkLst>
          <pc:docMk/>
          <pc:sldMk cId="1109214209" sldId="396"/>
        </pc:sldMkLst>
        <pc:spChg chg="del">
          <ac:chgData name="Philip" userId="0d4f435ca43b6f78" providerId="LiveId" clId="{B658AF46-FF76-4A71-AA12-8062329F5095}" dt="2022-01-26T13:40:45.059" v="1834" actId="478"/>
          <ac:spMkLst>
            <pc:docMk/>
            <pc:sldMk cId="1109214209" sldId="396"/>
            <ac:spMk id="6" creationId="{1C1A88B7-D784-45D8-BA4D-8323F68AB239}"/>
          </ac:spMkLst>
        </pc:spChg>
        <pc:spChg chg="add mod">
          <ac:chgData name="Philip" userId="0d4f435ca43b6f78" providerId="LiveId" clId="{B658AF46-FF76-4A71-AA12-8062329F5095}" dt="2022-01-26T13:41:56.565" v="1858" actId="1076"/>
          <ac:spMkLst>
            <pc:docMk/>
            <pc:sldMk cId="1109214209" sldId="396"/>
            <ac:spMk id="9" creationId="{0ADB8CED-2C4C-437A-9FEA-8CD5F813653D}"/>
          </ac:spMkLst>
        </pc:spChg>
        <pc:picChg chg="add mod">
          <ac:chgData name="Philip" userId="0d4f435ca43b6f78" providerId="LiveId" clId="{B658AF46-FF76-4A71-AA12-8062329F5095}" dt="2022-01-26T13:42:15.255" v="1862" actId="1076"/>
          <ac:picMkLst>
            <pc:docMk/>
            <pc:sldMk cId="1109214209" sldId="396"/>
            <ac:picMk id="5" creationId="{6449FF7F-9F76-4A34-AB49-E8CF696C2FEA}"/>
          </ac:picMkLst>
        </pc:picChg>
        <pc:picChg chg="del">
          <ac:chgData name="Philip" userId="0d4f435ca43b6f78" providerId="LiveId" clId="{B658AF46-FF76-4A71-AA12-8062329F5095}" dt="2022-01-26T13:28:54.991" v="1724" actId="478"/>
          <ac:picMkLst>
            <pc:docMk/>
            <pc:sldMk cId="1109214209" sldId="396"/>
            <ac:picMk id="7" creationId="{32B375EE-131D-4CF6-B658-93DF77280F2E}"/>
          </ac:picMkLst>
        </pc:picChg>
        <pc:picChg chg="add mod">
          <ac:chgData name="Philip" userId="0d4f435ca43b6f78" providerId="LiveId" clId="{B658AF46-FF76-4A71-AA12-8062329F5095}" dt="2022-01-26T13:42:18.810" v="1864" actId="14100"/>
          <ac:picMkLst>
            <pc:docMk/>
            <pc:sldMk cId="1109214209" sldId="396"/>
            <ac:picMk id="10" creationId="{C76BAB94-42BA-45F2-8BD7-8562B4D90634}"/>
          </ac:picMkLst>
        </pc:picChg>
      </pc:sldChg>
      <pc:sldChg chg="addSp delSp modSp mod ord">
        <pc:chgData name="Philip" userId="0d4f435ca43b6f78" providerId="LiveId" clId="{B658AF46-FF76-4A71-AA12-8062329F5095}" dt="2022-01-26T13:39:43.872" v="1830"/>
        <pc:sldMkLst>
          <pc:docMk/>
          <pc:sldMk cId="2196521770" sldId="397"/>
        </pc:sldMkLst>
        <pc:spChg chg="mod">
          <ac:chgData name="Philip" userId="0d4f435ca43b6f78" providerId="LiveId" clId="{B658AF46-FF76-4A71-AA12-8062329F5095}" dt="2022-01-26T13:34:20.045" v="1797" actId="1076"/>
          <ac:spMkLst>
            <pc:docMk/>
            <pc:sldMk cId="2196521770" sldId="397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3:32:25.341" v="1794" actId="478"/>
          <ac:picMkLst>
            <pc:docMk/>
            <pc:sldMk cId="2196521770" sldId="397"/>
            <ac:picMk id="5" creationId="{9DEA2E74-991F-4AC8-84F8-05A934FF919F}"/>
          </ac:picMkLst>
        </pc:picChg>
        <pc:picChg chg="add mod">
          <ac:chgData name="Philip" userId="0d4f435ca43b6f78" providerId="LiveId" clId="{B658AF46-FF76-4A71-AA12-8062329F5095}" dt="2022-01-26T13:34:15.714" v="1796" actId="1076"/>
          <ac:picMkLst>
            <pc:docMk/>
            <pc:sldMk cId="2196521770" sldId="397"/>
            <ac:picMk id="7" creationId="{5AB12C5E-4362-4D03-9F31-A8CAAF2CF4DF}"/>
          </ac:picMkLst>
        </pc:picChg>
      </pc:sldChg>
      <pc:sldChg chg="addSp delSp modSp mod ord">
        <pc:chgData name="Philip" userId="0d4f435ca43b6f78" providerId="LiveId" clId="{B658AF46-FF76-4A71-AA12-8062329F5095}" dt="2022-01-26T13:39:05.059" v="1826" actId="20577"/>
        <pc:sldMkLst>
          <pc:docMk/>
          <pc:sldMk cId="905946044" sldId="398"/>
        </pc:sldMkLst>
        <pc:spChg chg="mod">
          <ac:chgData name="Philip" userId="0d4f435ca43b6f78" providerId="LiveId" clId="{B658AF46-FF76-4A71-AA12-8062329F5095}" dt="2022-01-26T13:39:05.059" v="1826" actId="20577"/>
          <ac:spMkLst>
            <pc:docMk/>
            <pc:sldMk cId="905946044" sldId="398"/>
            <ac:spMk id="6" creationId="{1C1A88B7-D784-45D8-BA4D-8323F68AB239}"/>
          </ac:spMkLst>
        </pc:spChg>
        <pc:picChg chg="add mod">
          <ac:chgData name="Philip" userId="0d4f435ca43b6f78" providerId="LiveId" clId="{B658AF46-FF76-4A71-AA12-8062329F5095}" dt="2022-01-26T13:35:52.746" v="1804" actId="1076"/>
          <ac:picMkLst>
            <pc:docMk/>
            <pc:sldMk cId="905946044" sldId="398"/>
            <ac:picMk id="5" creationId="{9EC8858F-A76D-442C-9590-8F4770EB5E80}"/>
          </ac:picMkLst>
        </pc:picChg>
        <pc:picChg chg="del">
          <ac:chgData name="Philip" userId="0d4f435ca43b6f78" providerId="LiveId" clId="{B658AF46-FF76-4A71-AA12-8062329F5095}" dt="2022-01-26T13:34:32.135" v="1798" actId="478"/>
          <ac:picMkLst>
            <pc:docMk/>
            <pc:sldMk cId="905946044" sldId="398"/>
            <ac:picMk id="7" creationId="{5AB12C5E-4362-4D03-9F31-A8CAAF2CF4DF}"/>
          </ac:picMkLst>
        </pc:picChg>
      </pc:sldChg>
      <pc:sldChg chg="addSp delSp modSp mod">
        <pc:chgData name="Philip" userId="0d4f435ca43b6f78" providerId="LiveId" clId="{B658AF46-FF76-4A71-AA12-8062329F5095}" dt="2022-01-26T13:38:18.944" v="1822" actId="1076"/>
        <pc:sldMkLst>
          <pc:docMk/>
          <pc:sldMk cId="2303814734" sldId="399"/>
        </pc:sldMkLst>
        <pc:spChg chg="mod">
          <ac:chgData name="Philip" userId="0d4f435ca43b6f78" providerId="LiveId" clId="{B658AF46-FF76-4A71-AA12-8062329F5095}" dt="2022-01-26T13:38:18.944" v="1822" actId="1076"/>
          <ac:spMkLst>
            <pc:docMk/>
            <pc:sldMk cId="2303814734" sldId="399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3:36:02.369" v="1805" actId="478"/>
          <ac:picMkLst>
            <pc:docMk/>
            <pc:sldMk cId="2303814734" sldId="399"/>
            <ac:picMk id="5" creationId="{9EC8858F-A76D-442C-9590-8F4770EB5E80}"/>
          </ac:picMkLst>
        </pc:picChg>
        <pc:picChg chg="add mod">
          <ac:chgData name="Philip" userId="0d4f435ca43b6f78" providerId="LiveId" clId="{B658AF46-FF76-4A71-AA12-8062329F5095}" dt="2022-01-26T13:36:52.705" v="1809" actId="14100"/>
          <ac:picMkLst>
            <pc:docMk/>
            <pc:sldMk cId="2303814734" sldId="399"/>
            <ac:picMk id="7" creationId="{EB7F41CD-BA62-4730-9B3A-790600A0A824}"/>
          </ac:picMkLst>
        </pc:picChg>
      </pc:sldChg>
      <pc:sldChg chg="addSp delSp modSp mod ord">
        <pc:chgData name="Philip" userId="0d4f435ca43b6f78" providerId="LiveId" clId="{B658AF46-FF76-4A71-AA12-8062329F5095}" dt="2022-01-26T14:57:16.889" v="2396"/>
        <pc:sldMkLst>
          <pc:docMk/>
          <pc:sldMk cId="2485641430" sldId="400"/>
        </pc:sldMkLst>
        <pc:spChg chg="mod">
          <ac:chgData name="Philip" userId="0d4f435ca43b6f78" providerId="LiveId" clId="{B658AF46-FF76-4A71-AA12-8062329F5095}" dt="2022-01-26T13:50:16.769" v="1963" actId="1076"/>
          <ac:spMkLst>
            <pc:docMk/>
            <pc:sldMk cId="2485641430" sldId="400"/>
            <ac:spMk id="2" creationId="{00000000-0000-0000-0000-000000000000}"/>
          </ac:spMkLst>
        </pc:spChg>
        <pc:spChg chg="del">
          <ac:chgData name="Philip" userId="0d4f435ca43b6f78" providerId="LiveId" clId="{B658AF46-FF76-4A71-AA12-8062329F5095}" dt="2022-01-26T13:48:01.546" v="1947" actId="478"/>
          <ac:spMkLst>
            <pc:docMk/>
            <pc:sldMk cId="2485641430" sldId="400"/>
            <ac:spMk id="3" creationId="{00000000-0000-0000-0000-000000000000}"/>
          </ac:spMkLst>
        </pc:spChg>
        <pc:spChg chg="add del mod">
          <ac:chgData name="Philip" userId="0d4f435ca43b6f78" providerId="LiveId" clId="{B658AF46-FF76-4A71-AA12-8062329F5095}" dt="2022-01-26T13:48:04.831" v="1948" actId="478"/>
          <ac:spMkLst>
            <pc:docMk/>
            <pc:sldMk cId="2485641430" sldId="400"/>
            <ac:spMk id="6" creationId="{CB8E59D8-3560-4514-817E-3192734AD957}"/>
          </ac:spMkLst>
        </pc:spChg>
        <pc:picChg chg="add mod">
          <ac:chgData name="Philip" userId="0d4f435ca43b6f78" providerId="LiveId" clId="{B658AF46-FF76-4A71-AA12-8062329F5095}" dt="2022-01-26T13:50:28.278" v="1966" actId="1076"/>
          <ac:picMkLst>
            <pc:docMk/>
            <pc:sldMk cId="2485641430" sldId="400"/>
            <ac:picMk id="8" creationId="{FA759290-826B-4F01-825D-073866521C68}"/>
          </ac:picMkLst>
        </pc:picChg>
        <pc:picChg chg="mod">
          <ac:chgData name="Philip" userId="0d4f435ca43b6f78" providerId="LiveId" clId="{B658AF46-FF76-4A71-AA12-8062329F5095}" dt="2022-01-26T13:50:21.934" v="1965" actId="1076"/>
          <ac:picMkLst>
            <pc:docMk/>
            <pc:sldMk cId="2485641430" sldId="400"/>
            <ac:picMk id="13" creationId="{A7B05FAE-CBE6-429E-BFCC-6E95000B5208}"/>
          </ac:picMkLst>
        </pc:picChg>
      </pc:sldChg>
      <pc:sldChg chg="addSp delSp modSp mod ord">
        <pc:chgData name="Philip" userId="0d4f435ca43b6f78" providerId="LiveId" clId="{B658AF46-FF76-4A71-AA12-8062329F5095}" dt="2022-01-26T14:54:36.843" v="2199"/>
        <pc:sldMkLst>
          <pc:docMk/>
          <pc:sldMk cId="2421332968" sldId="401"/>
        </pc:sldMkLst>
        <pc:spChg chg="mod">
          <ac:chgData name="Philip" userId="0d4f435ca43b6f78" providerId="LiveId" clId="{B658AF46-FF76-4A71-AA12-8062329F5095}" dt="2022-01-26T13:55:39.419" v="1993" actId="20577"/>
          <ac:spMkLst>
            <pc:docMk/>
            <pc:sldMk cId="2421332968" sldId="401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1:43.125" v="2033" actId="1076"/>
          <ac:spMkLst>
            <pc:docMk/>
            <pc:sldMk cId="2421332968" sldId="401"/>
            <ac:spMk id="3" creationId="{00000000-0000-0000-0000-000000000000}"/>
          </ac:spMkLst>
        </pc:spChg>
        <pc:picChg chg="add del mod">
          <ac:chgData name="Philip" userId="0d4f435ca43b6f78" providerId="LiveId" clId="{B658AF46-FF76-4A71-AA12-8062329F5095}" dt="2022-01-26T13:57:19.583" v="2029" actId="478"/>
          <ac:picMkLst>
            <pc:docMk/>
            <pc:sldMk cId="2421332968" sldId="401"/>
            <ac:picMk id="6" creationId="{A4DE93F6-5125-4844-944F-3553DC59D781}"/>
          </ac:picMkLst>
        </pc:picChg>
        <pc:picChg chg="add mod">
          <ac:chgData name="Philip" userId="0d4f435ca43b6f78" providerId="LiveId" clId="{B658AF46-FF76-4A71-AA12-8062329F5095}" dt="2022-01-26T14:52:14.052" v="2040" actId="1036"/>
          <ac:picMkLst>
            <pc:docMk/>
            <pc:sldMk cId="2421332968" sldId="401"/>
            <ac:picMk id="8" creationId="{AC87FD19-3E9A-44D4-BF44-464E0A851247}"/>
          </ac:picMkLst>
        </pc:picChg>
      </pc:sldChg>
      <pc:sldChg chg="modSp add mod ord modAnim">
        <pc:chgData name="Philip" userId="0d4f435ca43b6f78" providerId="LiveId" clId="{B658AF46-FF76-4A71-AA12-8062329F5095}" dt="2022-01-26T14:56:14.551" v="2388" actId="20577"/>
        <pc:sldMkLst>
          <pc:docMk/>
          <pc:sldMk cId="1278498717" sldId="402"/>
        </pc:sldMkLst>
        <pc:spChg chg="mod">
          <ac:chgData name="Philip" userId="0d4f435ca43b6f78" providerId="LiveId" clId="{B658AF46-FF76-4A71-AA12-8062329F5095}" dt="2022-01-26T14:52:58.208" v="2070" actId="6549"/>
          <ac:spMkLst>
            <pc:docMk/>
            <pc:sldMk cId="1278498717" sldId="402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6:14.551" v="2388" actId="20577"/>
          <ac:spMkLst>
            <pc:docMk/>
            <pc:sldMk cId="1278498717" sldId="402"/>
            <ac:spMk id="3" creationId="{00000000-0000-0000-0000-000000000000}"/>
          </ac:spMkLst>
        </pc:spChg>
      </pc:sldChg>
      <pc:sldChg chg="modSp mod">
        <pc:chgData name="Philip" userId="0d4f435ca43b6f78" providerId="LiveId" clId="{B658AF46-FF76-4A71-AA12-8062329F5095}" dt="2022-01-26T14:58:27.622" v="2491" actId="20577"/>
        <pc:sldMkLst>
          <pc:docMk/>
          <pc:sldMk cId="2123850732" sldId="403"/>
        </pc:sldMkLst>
        <pc:spChg chg="mod">
          <ac:chgData name="Philip" userId="0d4f435ca43b6f78" providerId="LiveId" clId="{B658AF46-FF76-4A71-AA12-8062329F5095}" dt="2022-01-26T14:58:27.622" v="2491" actId="20577"/>
          <ac:spMkLst>
            <pc:docMk/>
            <pc:sldMk cId="2123850732" sldId="403"/>
            <ac:spMk id="2" creationId="{00000000-0000-0000-0000-000000000000}"/>
          </ac:spMkLst>
        </pc:spChg>
      </pc:sldChg>
      <pc:sldChg chg="add">
        <pc:chgData name="Philip" userId="0d4f435ca43b6f78" providerId="LiveId" clId="{B658AF46-FF76-4A71-AA12-8062329F5095}" dt="2022-01-26T14:58:39.390" v="2492"/>
        <pc:sldMkLst>
          <pc:docMk/>
          <pc:sldMk cId="3626034354" sldId="404"/>
        </pc:sldMkLst>
      </pc:sldChg>
      <pc:sldChg chg="modSp mod modAnim">
        <pc:chgData name="Philip" userId="0d4f435ca43b6f78" providerId="LiveId" clId="{B658AF46-FF76-4A71-AA12-8062329F5095}" dt="2022-01-26T15:59:40.986" v="2928" actId="20577"/>
        <pc:sldMkLst>
          <pc:docMk/>
          <pc:sldMk cId="456590523" sldId="405"/>
        </pc:sldMkLst>
        <pc:spChg chg="mod">
          <ac:chgData name="Philip" userId="0d4f435ca43b6f78" providerId="LiveId" clId="{B658AF46-FF76-4A71-AA12-8062329F5095}" dt="2022-01-26T15:57:19.698" v="2575" actId="20577"/>
          <ac:spMkLst>
            <pc:docMk/>
            <pc:sldMk cId="456590523" sldId="405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5:59:40.986" v="2928" actId="20577"/>
          <ac:spMkLst>
            <pc:docMk/>
            <pc:sldMk cId="456590523" sldId="405"/>
            <ac:spMk id="3" creationId="{00000000-0000-0000-0000-000000000000}"/>
          </ac:spMkLst>
        </pc:spChg>
      </pc:sldChg>
      <pc:sldChg chg="modSp mod modAnim">
        <pc:chgData name="Philip" userId="0d4f435ca43b6f78" providerId="LiveId" clId="{B658AF46-FF76-4A71-AA12-8062329F5095}" dt="2022-01-26T16:49:09.939" v="3589" actId="20577"/>
        <pc:sldMkLst>
          <pc:docMk/>
          <pc:sldMk cId="3947454752" sldId="406"/>
        </pc:sldMkLst>
        <pc:spChg chg="mod">
          <ac:chgData name="Philip" userId="0d4f435ca43b6f78" providerId="LiveId" clId="{B658AF46-FF76-4A71-AA12-8062329F5095}" dt="2022-01-26T16:00:04.080" v="2933" actId="20577"/>
          <ac:spMkLst>
            <pc:docMk/>
            <pc:sldMk cId="3947454752" sldId="406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6:49:09.939" v="3589" actId="20577"/>
          <ac:spMkLst>
            <pc:docMk/>
            <pc:sldMk cId="3947454752" sldId="406"/>
            <ac:spMk id="3" creationId="{00000000-0000-0000-0000-000000000000}"/>
          </ac:spMkLst>
        </pc:spChg>
      </pc:sldChg>
      <pc:sldChg chg="modSp mod modAnim">
        <pc:chgData name="Philip" userId="0d4f435ca43b6f78" providerId="LiveId" clId="{B658AF46-FF76-4A71-AA12-8062329F5095}" dt="2022-01-26T16:49:35.046" v="3661" actId="20577"/>
        <pc:sldMkLst>
          <pc:docMk/>
          <pc:sldMk cId="3538997273" sldId="407"/>
        </pc:sldMkLst>
        <pc:spChg chg="mod">
          <ac:chgData name="Philip" userId="0d4f435ca43b6f78" providerId="LiveId" clId="{B658AF46-FF76-4A71-AA12-8062329F5095}" dt="2022-01-26T16:46:25.613" v="3386" actId="20577"/>
          <ac:spMkLst>
            <pc:docMk/>
            <pc:sldMk cId="3538997273" sldId="407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6:49:35.046" v="3661" actId="20577"/>
          <ac:spMkLst>
            <pc:docMk/>
            <pc:sldMk cId="3538997273" sldId="407"/>
            <ac:spMk id="3" creationId="{00000000-0000-0000-0000-000000000000}"/>
          </ac:spMkLst>
        </pc:spChg>
      </pc:sldChg>
    </pc:docChg>
  </pc:docChgLst>
  <pc:docChgLst>
    <pc:chgData name="Philip Scott" userId="0d4f435ca43b6f78" providerId="LiveId" clId="{5F60E87C-5061-40D9-9359-C447AAA5E3E0}"/>
    <pc:docChg chg="undo custSel delSld modSld replTag delTag">
      <pc:chgData name="Philip Scott" userId="0d4f435ca43b6f78" providerId="LiveId" clId="{5F60E87C-5061-40D9-9359-C447AAA5E3E0}" dt="2021-10-28T14:09:06.551" v="3755"/>
      <pc:docMkLst>
        <pc:docMk/>
      </pc:docMkLst>
      <pc:sldChg chg="modSp mod">
        <pc:chgData name="Philip Scott" userId="0d4f435ca43b6f78" providerId="LiveId" clId="{5F60E87C-5061-40D9-9359-C447AAA5E3E0}" dt="2021-10-25T08:40:34.244" v="26" actId="20577"/>
        <pc:sldMkLst>
          <pc:docMk/>
          <pc:sldMk cId="0" sldId="257"/>
        </pc:sldMkLst>
        <pc:spChg chg="mod">
          <ac:chgData name="Philip Scott" userId="0d4f435ca43b6f78" providerId="LiveId" clId="{5F60E87C-5061-40D9-9359-C447AAA5E3E0}" dt="2021-10-25T08:40:34.244" v="26" actId="20577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 Scott" userId="0d4f435ca43b6f78" providerId="LiveId" clId="{5F60E87C-5061-40D9-9359-C447AAA5E3E0}" dt="2021-10-25T09:17:39.895" v="908" actId="6549"/>
        <pc:sldMkLst>
          <pc:docMk/>
          <pc:sldMk cId="0" sldId="280"/>
        </pc:sldMkLst>
        <pc:spChg chg="mod">
          <ac:chgData name="Philip Scott" userId="0d4f435ca43b6f78" providerId="LiveId" clId="{5F60E87C-5061-40D9-9359-C447AAA5E3E0}" dt="2021-10-25T08:44:18.536" v="567" actId="20577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17:39.895" v="908" actId="6549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8:20.874" v="682"/>
          <ac:spMkLst>
            <pc:docMk/>
            <pc:sldMk cId="0" sldId="280"/>
            <ac:spMk id="4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29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09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065797247" sldId="317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1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0" sldId="326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90599560" sldId="33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1048175364" sldId="33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40"/>
        </pc:sldMkLst>
      </pc:sldChg>
      <pc:sldChg chg="modSp mod">
        <pc:chgData name="Philip Scott" userId="0d4f435ca43b6f78" providerId="LiveId" clId="{5F60E87C-5061-40D9-9359-C447AAA5E3E0}" dt="2021-10-25T11:43:04.113" v="2268" actId="20577"/>
        <pc:sldMkLst>
          <pc:docMk/>
          <pc:sldMk cId="23739126" sldId="348"/>
        </pc:sldMkLst>
        <pc:spChg chg="mod">
          <ac:chgData name="Philip Scott" userId="0d4f435ca43b6f78" providerId="LiveId" clId="{5F60E87C-5061-40D9-9359-C447AAA5E3E0}" dt="2021-10-25T11:43:04.113" v="2268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08:40:42.046" v="27" actId="2696"/>
        <pc:sldMkLst>
          <pc:docMk/>
          <pc:sldMk cId="3123641820" sldId="349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68242321" sldId="350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4259597196" sldId="351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1935431986" sldId="352"/>
        </pc:sldMkLst>
      </pc:sldChg>
      <pc:sldChg chg="modSp mod modAnim">
        <pc:chgData name="Philip Scott" userId="0d4f435ca43b6f78" providerId="LiveId" clId="{5F60E87C-5061-40D9-9359-C447AAA5E3E0}" dt="2021-10-25T08:45:48.153" v="642" actId="20577"/>
        <pc:sldMkLst>
          <pc:docMk/>
          <pc:sldMk cId="2802083250" sldId="353"/>
        </pc:sldMkLst>
        <pc:spChg chg="mod">
          <ac:chgData name="Philip Scott" userId="0d4f435ca43b6f78" providerId="LiveId" clId="{5F60E87C-5061-40D9-9359-C447AAA5E3E0}" dt="2021-10-25T08:45:48.153" v="642" actId="20577"/>
          <ac:spMkLst>
            <pc:docMk/>
            <pc:sldMk cId="2802083250" sldId="353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5:40.884" v="619"/>
          <ac:spMkLst>
            <pc:docMk/>
            <pc:sldMk cId="2802083250" sldId="353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1465488843" sldId="354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19160131" sldId="355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4289257561" sldId="356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8527106" sldId="357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0301069" sldId="35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59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60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3588155477" sldId="361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0" sldId="362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1628795723" sldId="363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275778754" sldId="364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3041555791" sldId="365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2739227979" sldId="36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4070250276" sldId="367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395241374" sldId="36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1021025253" sldId="36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197207638" sldId="370"/>
        </pc:sldMkLst>
      </pc:sldChg>
      <pc:sldChg chg="addSp delSp modSp mod">
        <pc:chgData name="Philip Scott" userId="0d4f435ca43b6f78" providerId="LiveId" clId="{5F60E87C-5061-40D9-9359-C447AAA5E3E0}" dt="2021-10-25T09:25:29.730" v="1070"/>
        <pc:sldMkLst>
          <pc:docMk/>
          <pc:sldMk cId="2676200747" sldId="371"/>
        </pc:sldMkLst>
        <pc:spChg chg="mod">
          <ac:chgData name="Philip Scott" userId="0d4f435ca43b6f78" providerId="LiveId" clId="{5F60E87C-5061-40D9-9359-C447AAA5E3E0}" dt="2021-10-25T09:21:19.167" v="927" actId="20577"/>
          <ac:spMkLst>
            <pc:docMk/>
            <pc:sldMk cId="2676200747" sldId="371"/>
            <ac:spMk id="2" creationId="{00000000-0000-0000-0000-000000000000}"/>
          </ac:spMkLst>
        </pc:spChg>
        <pc:spChg chg="del mod">
          <ac:chgData name="Philip Scott" userId="0d4f435ca43b6f78" providerId="LiveId" clId="{5F60E87C-5061-40D9-9359-C447AAA5E3E0}" dt="2021-10-25T08:49:42.138" v="713" actId="478"/>
          <ac:spMkLst>
            <pc:docMk/>
            <pc:sldMk cId="2676200747" sldId="371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5T08:49:44.990" v="714" actId="478"/>
          <ac:spMkLst>
            <pc:docMk/>
            <pc:sldMk cId="2676200747" sldId="371"/>
            <ac:spMk id="6" creationId="{AC8025BF-5FF7-4376-9C16-1A2114C9FA9F}"/>
          </ac:spMkLst>
        </pc:spChg>
        <pc:spChg chg="add del">
          <ac:chgData name="Philip Scott" userId="0d4f435ca43b6f78" providerId="LiveId" clId="{5F60E87C-5061-40D9-9359-C447AAA5E3E0}" dt="2021-10-25T09:25:27.200" v="1069" actId="22"/>
          <ac:spMkLst>
            <pc:docMk/>
            <pc:sldMk cId="2676200747" sldId="371"/>
            <ac:spMk id="9" creationId="{4F090ED9-9121-40D5-8484-D76CA74A7BD9}"/>
          </ac:spMkLst>
        </pc:spChg>
        <pc:graphicFrameChg chg="add mod modGraphic">
          <ac:chgData name="Philip Scott" userId="0d4f435ca43b6f78" providerId="LiveId" clId="{5F60E87C-5061-40D9-9359-C447AAA5E3E0}" dt="2021-10-25T09:25:29.730" v="1070"/>
          <ac:graphicFrameMkLst>
            <pc:docMk/>
            <pc:sldMk cId="2676200747" sldId="371"/>
            <ac:graphicFrameMk id="7" creationId="{552A96E6-044A-4DAC-A5AC-64DC979047BB}"/>
          </ac:graphicFrameMkLst>
        </pc:graphicFrameChg>
      </pc:sldChg>
      <pc:sldChg chg="modSp mod">
        <pc:chgData name="Philip Scott" userId="0d4f435ca43b6f78" providerId="LiveId" clId="{5F60E87C-5061-40D9-9359-C447AAA5E3E0}" dt="2021-10-25T09:46:03.281" v="1102" actId="6549"/>
        <pc:sldMkLst>
          <pc:docMk/>
          <pc:sldMk cId="3703459237" sldId="372"/>
        </pc:sldMkLst>
        <pc:spChg chg="mod">
          <ac:chgData name="Philip Scott" userId="0d4f435ca43b6f78" providerId="LiveId" clId="{5F60E87C-5061-40D9-9359-C447AAA5E3E0}" dt="2021-10-25T09:21:27.561" v="943" actId="20577"/>
          <ac:spMkLst>
            <pc:docMk/>
            <pc:sldMk cId="3703459237" sldId="372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46:03.281" v="1102" actId="6549"/>
          <ac:spMkLst>
            <pc:docMk/>
            <pc:sldMk cId="3703459237" sldId="372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09:51:50.475" v="1140" actId="20577"/>
        <pc:sldMkLst>
          <pc:docMk/>
          <pc:sldMk cId="4033927701" sldId="373"/>
        </pc:sldMkLst>
        <pc:spChg chg="mod">
          <ac:chgData name="Philip Scott" userId="0d4f435ca43b6f78" providerId="LiveId" clId="{5F60E87C-5061-40D9-9359-C447AAA5E3E0}" dt="2021-10-25T09:46:30.102" v="1125" actId="20577"/>
          <ac:spMkLst>
            <pc:docMk/>
            <pc:sldMk cId="4033927701" sldId="373"/>
            <ac:spMk id="2" creationId="{00000000-0000-0000-0000-000000000000}"/>
          </ac:spMkLst>
        </pc:spChg>
        <pc:graphicFrameChg chg="mod modGraphic">
          <ac:chgData name="Philip Scott" userId="0d4f435ca43b6f78" providerId="LiveId" clId="{5F60E87C-5061-40D9-9359-C447AAA5E3E0}" dt="2021-10-25T09:51:50.475" v="1140" actId="20577"/>
          <ac:graphicFrameMkLst>
            <pc:docMk/>
            <pc:sldMk cId="4033927701" sldId="373"/>
            <ac:graphicFrameMk id="7" creationId="{552A96E6-044A-4DAC-A5AC-64DC979047BB}"/>
          </ac:graphicFrameMkLst>
        </pc:graphicFrameChg>
      </pc:sldChg>
      <pc:sldChg chg="addSp modSp mod">
        <pc:chgData name="Philip Scott" userId="0d4f435ca43b6f78" providerId="LiveId" clId="{5F60E87C-5061-40D9-9359-C447AAA5E3E0}" dt="2021-10-25T09:59:21.398" v="1212" actId="164"/>
        <pc:sldMkLst>
          <pc:docMk/>
          <pc:sldMk cId="2427728465" sldId="374"/>
        </pc:sldMkLst>
        <pc:spChg chg="mod">
          <ac:chgData name="Philip Scott" userId="0d4f435ca43b6f78" providerId="LiveId" clId="{5F60E87C-5061-40D9-9359-C447AAA5E3E0}" dt="2021-10-25T09:52:32.909" v="1165" actId="20577"/>
          <ac:spMkLst>
            <pc:docMk/>
            <pc:sldMk cId="2427728465" sldId="374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5" creationId="{5931DE70-AC55-4B86-8628-F4E7229340A9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6" creationId="{B0906D7B-5CA6-4CDC-8137-F6AD11B48C8C}"/>
          </ac:spMkLst>
        </pc:spChg>
        <pc:grpChg chg="add mod">
          <ac:chgData name="Philip Scott" userId="0d4f435ca43b6f78" providerId="LiveId" clId="{5F60E87C-5061-40D9-9359-C447AAA5E3E0}" dt="2021-10-25T09:59:21.398" v="1212" actId="164"/>
          <ac:grpSpMkLst>
            <pc:docMk/>
            <pc:sldMk cId="2427728465" sldId="374"/>
            <ac:grpSpMk id="8" creationId="{5C6B633F-E44E-42CE-850B-FEA51F38CAB6}"/>
          </ac:grpSpMkLst>
        </pc:grpChg>
        <pc:graphicFrameChg chg="mod modGraphic">
          <ac:chgData name="Philip Scott" userId="0d4f435ca43b6f78" providerId="LiveId" clId="{5F60E87C-5061-40D9-9359-C447AAA5E3E0}" dt="2021-10-25T09:53:40.977" v="1182" actId="14100"/>
          <ac:graphicFrameMkLst>
            <pc:docMk/>
            <pc:sldMk cId="2427728465" sldId="374"/>
            <ac:graphicFrameMk id="7" creationId="{552A96E6-044A-4DAC-A5AC-64DC979047BB}"/>
          </ac:graphicFrameMkLst>
        </pc:graphicFrameChg>
        <pc:picChg chg="add mod">
          <ac:chgData name="Philip Scott" userId="0d4f435ca43b6f78" providerId="LiveId" clId="{5F60E87C-5061-40D9-9359-C447AAA5E3E0}" dt="2021-10-25T09:58:13.149" v="1189" actId="1076"/>
          <ac:picMkLst>
            <pc:docMk/>
            <pc:sldMk cId="2427728465" sldId="374"/>
            <ac:picMk id="3" creationId="{C361C784-65EC-4254-9420-66C152210424}"/>
          </ac:picMkLst>
        </pc:picChg>
      </pc:sldChg>
      <pc:sldChg chg="addSp delSp modSp mod modAnim">
        <pc:chgData name="Philip Scott" userId="0d4f435ca43b6f78" providerId="LiveId" clId="{5F60E87C-5061-40D9-9359-C447AAA5E3E0}" dt="2021-10-25T11:29:52.735" v="1386"/>
        <pc:sldMkLst>
          <pc:docMk/>
          <pc:sldMk cId="984907396" sldId="375"/>
        </pc:sldMkLst>
        <pc:spChg chg="mod">
          <ac:chgData name="Philip Scott" userId="0d4f435ca43b6f78" providerId="LiveId" clId="{5F60E87C-5061-40D9-9359-C447AAA5E3E0}" dt="2021-10-25T11:29:30.953" v="1380" actId="20577"/>
          <ac:spMkLst>
            <pc:docMk/>
            <pc:sldMk cId="984907396" sldId="375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0:01:07.225" v="1230" actId="14100"/>
          <ac:spMkLst>
            <pc:docMk/>
            <pc:sldMk cId="984907396" sldId="375"/>
            <ac:spMk id="5" creationId="{5931DE70-AC55-4B86-8628-F4E7229340A9}"/>
          </ac:spMkLst>
        </pc:spChg>
        <pc:spChg chg="mod">
          <ac:chgData name="Philip Scott" userId="0d4f435ca43b6f78" providerId="LiveId" clId="{5F60E87C-5061-40D9-9359-C447AAA5E3E0}" dt="2021-10-25T10:01:18.510" v="1241" actId="1076"/>
          <ac:spMkLst>
            <pc:docMk/>
            <pc:sldMk cId="984907396" sldId="375"/>
            <ac:spMk id="6" creationId="{B0906D7B-5CA6-4CDC-8137-F6AD11B48C8C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9" creationId="{B6F31A65-F73C-4B62-8048-782FF4ABAF5F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10" creationId="{A117FE0E-293D-4B26-8F41-7C73F8D47BF4}"/>
          </ac:spMkLst>
        </pc:spChg>
        <pc:spChg chg="mod">
          <ac:chgData name="Philip Scott" userId="0d4f435ca43b6f78" providerId="LiveId" clId="{5F60E87C-5061-40D9-9359-C447AAA5E3E0}" dt="2021-10-25T10:01:38.319" v="1244" actId="14100"/>
          <ac:spMkLst>
            <pc:docMk/>
            <pc:sldMk cId="984907396" sldId="375"/>
            <ac:spMk id="13" creationId="{EADA4D5A-E988-4F6F-B9D4-AEC1B29FFC75}"/>
          </ac:spMkLst>
        </pc:spChg>
        <pc:spChg chg="mod">
          <ac:chgData name="Philip Scott" userId="0d4f435ca43b6f78" providerId="LiveId" clId="{5F60E87C-5061-40D9-9359-C447AAA5E3E0}" dt="2021-10-25T10:01:50.640" v="1265" actId="1076"/>
          <ac:spMkLst>
            <pc:docMk/>
            <pc:sldMk cId="984907396" sldId="375"/>
            <ac:spMk id="14" creationId="{14801ABA-4785-4620-9D74-B215994084CD}"/>
          </ac:spMkLst>
        </pc:spChg>
        <pc:spChg chg="mod">
          <ac:chgData name="Philip Scott" userId="0d4f435ca43b6f78" providerId="LiveId" clId="{5F60E87C-5061-40D9-9359-C447AAA5E3E0}" dt="2021-10-25T11:27:38.326" v="1271" actId="14100"/>
          <ac:spMkLst>
            <pc:docMk/>
            <pc:sldMk cId="984907396" sldId="375"/>
            <ac:spMk id="16" creationId="{EF78E414-C6F2-49EC-AFF8-796E617C9AE4}"/>
          </ac:spMkLst>
        </pc:spChg>
        <pc:spChg chg="mod">
          <ac:chgData name="Philip Scott" userId="0d4f435ca43b6f78" providerId="LiveId" clId="{5F60E87C-5061-40D9-9359-C447AAA5E3E0}" dt="2021-10-25T11:28:27.720" v="1321" actId="20577"/>
          <ac:spMkLst>
            <pc:docMk/>
            <pc:sldMk cId="984907396" sldId="375"/>
            <ac:spMk id="17" creationId="{E0679566-8B18-420A-8410-FBC123CC5797}"/>
          </ac:spMkLst>
        </pc:spChg>
        <pc:spChg chg="mod">
          <ac:chgData name="Philip Scott" userId="0d4f435ca43b6f78" providerId="LiveId" clId="{5F60E87C-5061-40D9-9359-C447AAA5E3E0}" dt="2021-10-25T11:28:13.530" v="1292" actId="14100"/>
          <ac:spMkLst>
            <pc:docMk/>
            <pc:sldMk cId="984907396" sldId="375"/>
            <ac:spMk id="19" creationId="{7E5F69E8-2858-4F74-8698-7FF10BAE4A31}"/>
          </ac:spMkLst>
        </pc:spChg>
        <pc:spChg chg="mod">
          <ac:chgData name="Philip Scott" userId="0d4f435ca43b6f78" providerId="LiveId" clId="{5F60E87C-5061-40D9-9359-C447AAA5E3E0}" dt="2021-10-25T11:28:20.398" v="1313" actId="20577"/>
          <ac:spMkLst>
            <pc:docMk/>
            <pc:sldMk cId="984907396" sldId="375"/>
            <ac:spMk id="20" creationId="{09EC7FDA-A81F-4A5A-8BB0-41330CE4730B}"/>
          </ac:spMkLst>
        </pc:spChg>
        <pc:spChg chg="mod">
          <ac:chgData name="Philip Scott" userId="0d4f435ca43b6f78" providerId="LiveId" clId="{5F60E87C-5061-40D9-9359-C447AAA5E3E0}" dt="2021-10-25T11:28:40.039" v="1324" actId="14100"/>
          <ac:spMkLst>
            <pc:docMk/>
            <pc:sldMk cId="984907396" sldId="375"/>
            <ac:spMk id="22" creationId="{B2DE4CB9-FEB0-413B-9BFD-3EB354D2A4A6}"/>
          </ac:spMkLst>
        </pc:spChg>
        <pc:spChg chg="mod">
          <ac:chgData name="Philip Scott" userId="0d4f435ca43b6f78" providerId="LiveId" clId="{5F60E87C-5061-40D9-9359-C447AAA5E3E0}" dt="2021-10-25T11:28:59.351" v="1351" actId="1076"/>
          <ac:spMkLst>
            <pc:docMk/>
            <pc:sldMk cId="984907396" sldId="375"/>
            <ac:spMk id="23" creationId="{0515D859-4D09-44C0-92A0-7DB7E7CE7F16}"/>
          </ac:spMkLst>
        </pc:spChg>
        <pc:spChg chg="mod">
          <ac:chgData name="Philip Scott" userId="0d4f435ca43b6f78" providerId="LiveId" clId="{5F60E87C-5061-40D9-9359-C447AAA5E3E0}" dt="2021-10-25T11:29:19.989" v="1354" actId="14100"/>
          <ac:spMkLst>
            <pc:docMk/>
            <pc:sldMk cId="984907396" sldId="375"/>
            <ac:spMk id="25" creationId="{BD509504-9044-4471-BB19-BC591EBC878F}"/>
          </ac:spMkLst>
        </pc:spChg>
        <pc:spChg chg="mod">
          <ac:chgData name="Philip Scott" userId="0d4f435ca43b6f78" providerId="LiveId" clId="{5F60E87C-5061-40D9-9359-C447AAA5E3E0}" dt="2021-10-25T11:29:24.255" v="1364" actId="20577"/>
          <ac:spMkLst>
            <pc:docMk/>
            <pc:sldMk cId="984907396" sldId="375"/>
            <ac:spMk id="26" creationId="{262D7C57-1C16-477A-BE0F-DEA88B944403}"/>
          </ac:spMkLst>
        </pc:spChg>
        <pc:grpChg chg="mod">
          <ac:chgData name="Philip Scott" userId="0d4f435ca43b6f78" providerId="LiveId" clId="{5F60E87C-5061-40D9-9359-C447AAA5E3E0}" dt="2021-10-25T10:00:26.916" v="1215" actId="1076"/>
          <ac:grpSpMkLst>
            <pc:docMk/>
            <pc:sldMk cId="984907396" sldId="375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0:01:00.305" v="1229" actId="164"/>
          <ac:grpSpMkLst>
            <pc:docMk/>
            <pc:sldMk cId="984907396" sldId="375"/>
            <ac:grpSpMk id="11" creationId="{F250392E-70F6-4E33-8D61-FBA7769D0FB5}"/>
          </ac:grpSpMkLst>
        </pc:grpChg>
        <pc:grpChg chg="add mod">
          <ac:chgData name="Philip Scott" userId="0d4f435ca43b6f78" providerId="LiveId" clId="{5F60E87C-5061-40D9-9359-C447AAA5E3E0}" dt="2021-10-25T10:01:33.659" v="1243" actId="1076"/>
          <ac:grpSpMkLst>
            <pc:docMk/>
            <pc:sldMk cId="984907396" sldId="375"/>
            <ac:grpSpMk id="12" creationId="{951531F5-937E-4467-AACF-37BE9D261A8B}"/>
          </ac:grpSpMkLst>
        </pc:grpChg>
        <pc:grpChg chg="add mod">
          <ac:chgData name="Philip Scott" userId="0d4f435ca43b6f78" providerId="LiveId" clId="{5F60E87C-5061-40D9-9359-C447AAA5E3E0}" dt="2021-10-25T11:27:35.248" v="1270" actId="1076"/>
          <ac:grpSpMkLst>
            <pc:docMk/>
            <pc:sldMk cId="984907396" sldId="375"/>
            <ac:grpSpMk id="15" creationId="{42ED8661-A205-4DA1-940F-74F49E22C375}"/>
          </ac:grpSpMkLst>
        </pc:grpChg>
        <pc:grpChg chg="add mod">
          <ac:chgData name="Philip Scott" userId="0d4f435ca43b6f78" providerId="LiveId" clId="{5F60E87C-5061-40D9-9359-C447AAA5E3E0}" dt="2021-10-25T11:28:10.636" v="1291" actId="1076"/>
          <ac:grpSpMkLst>
            <pc:docMk/>
            <pc:sldMk cId="984907396" sldId="375"/>
            <ac:grpSpMk id="18" creationId="{1A1B3DAF-7A42-4DAB-BF6B-E11D2CBF8123}"/>
          </ac:grpSpMkLst>
        </pc:grpChg>
        <pc:grpChg chg="add mod">
          <ac:chgData name="Philip Scott" userId="0d4f435ca43b6f78" providerId="LiveId" clId="{5F60E87C-5061-40D9-9359-C447AAA5E3E0}" dt="2021-10-25T11:28:37.014" v="1323" actId="1076"/>
          <ac:grpSpMkLst>
            <pc:docMk/>
            <pc:sldMk cId="984907396" sldId="375"/>
            <ac:grpSpMk id="21" creationId="{C37AB206-AA7E-41D3-A30F-A121FF3A5CB0}"/>
          </ac:grpSpMkLst>
        </pc:grpChg>
        <pc:grpChg chg="add mod">
          <ac:chgData name="Philip Scott" userId="0d4f435ca43b6f78" providerId="LiveId" clId="{5F60E87C-5061-40D9-9359-C447AAA5E3E0}" dt="2021-10-25T11:29:15.042" v="1353" actId="1076"/>
          <ac:grpSpMkLst>
            <pc:docMk/>
            <pc:sldMk cId="984907396" sldId="375"/>
            <ac:grpSpMk id="24" creationId="{A4808CF9-9C2F-4CF4-BDF8-452A054A58DA}"/>
          </ac:grpSpMkLst>
        </pc:grpChg>
        <pc:graphicFrameChg chg="del">
          <ac:chgData name="Philip Scott" userId="0d4f435ca43b6f78" providerId="LiveId" clId="{5F60E87C-5061-40D9-9359-C447AAA5E3E0}" dt="2021-10-25T10:00:15.379" v="1213" actId="478"/>
          <ac:graphicFrameMkLst>
            <pc:docMk/>
            <pc:sldMk cId="984907396" sldId="375"/>
            <ac:graphicFrameMk id="7" creationId="{552A96E6-044A-4DAC-A5AC-64DC979047BB}"/>
          </ac:graphicFrameMkLst>
        </pc:graphicFrameChg>
        <pc:picChg chg="del">
          <ac:chgData name="Philip Scott" userId="0d4f435ca43b6f78" providerId="LiveId" clId="{5F60E87C-5061-40D9-9359-C447AAA5E3E0}" dt="2021-10-25T10:00:18.434" v="1214" actId="478"/>
          <ac:picMkLst>
            <pc:docMk/>
            <pc:sldMk cId="984907396" sldId="375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0:16.723" v="2160" actId="20577"/>
        <pc:sldMkLst>
          <pc:docMk/>
          <pc:sldMk cId="1614452486" sldId="376"/>
        </pc:sldMkLst>
        <pc:spChg chg="mod">
          <ac:chgData name="Philip Scott" userId="0d4f435ca43b6f78" providerId="LiveId" clId="{5F60E87C-5061-40D9-9359-C447AAA5E3E0}" dt="2021-10-25T11:30:35.451" v="1427" actId="20577"/>
          <ac:spMkLst>
            <pc:docMk/>
            <pc:sldMk cId="1614452486" sldId="376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0:16.723" v="2160" actId="20577"/>
          <ac:spMkLst>
            <pc:docMk/>
            <pc:sldMk cId="1614452486" sldId="37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5T11:41:38.751" v="2238" actId="1076"/>
        <pc:sldMkLst>
          <pc:docMk/>
          <pc:sldMk cId="2836420954" sldId="377"/>
        </pc:sldMkLst>
        <pc:spChg chg="mod">
          <ac:chgData name="Philip Scott" userId="0d4f435ca43b6f78" providerId="LiveId" clId="{5F60E87C-5061-40D9-9359-C447AAA5E3E0}" dt="2021-10-25T11:41:20.776" v="2204" actId="14100"/>
          <ac:spMkLst>
            <pc:docMk/>
            <pc:sldMk cId="2836420954" sldId="377"/>
            <ac:spMk id="10" creationId="{41FB1779-2064-4A1E-A352-7D6EE1A7859B}"/>
          </ac:spMkLst>
        </pc:spChg>
        <pc:spChg chg="mod">
          <ac:chgData name="Philip Scott" userId="0d4f435ca43b6f78" providerId="LiveId" clId="{5F60E87C-5061-40D9-9359-C447AAA5E3E0}" dt="2021-10-25T11:41:38.751" v="2238" actId="1076"/>
          <ac:spMkLst>
            <pc:docMk/>
            <pc:sldMk cId="2836420954" sldId="377"/>
            <ac:spMk id="11" creationId="{2D4DFC11-60AB-4B05-8104-C73D1BBDE284}"/>
          </ac:spMkLst>
        </pc:spChg>
        <pc:grpChg chg="del">
          <ac:chgData name="Philip Scott" userId="0d4f435ca43b6f78" providerId="LiveId" clId="{5F60E87C-5061-40D9-9359-C447AAA5E3E0}" dt="2021-10-25T11:40:41.286" v="2164" actId="478"/>
          <ac:grpSpMkLst>
            <pc:docMk/>
            <pc:sldMk cId="2836420954" sldId="377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1:41:18.006" v="2203" actId="14100"/>
          <ac:grpSpMkLst>
            <pc:docMk/>
            <pc:sldMk cId="2836420954" sldId="377"/>
            <ac:grpSpMk id="9" creationId="{3AF7F7C2-9022-4B8F-9A6A-2DAACCCBAFE4}"/>
          </ac:grpSpMkLst>
        </pc:grpChg>
        <pc:picChg chg="del">
          <ac:chgData name="Philip Scott" userId="0d4f435ca43b6f78" providerId="LiveId" clId="{5F60E87C-5061-40D9-9359-C447AAA5E3E0}" dt="2021-10-25T11:40:42.668" v="2165" actId="478"/>
          <ac:picMkLst>
            <pc:docMk/>
            <pc:sldMk cId="2836420954" sldId="377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5:26.073" v="2540" actId="20577"/>
        <pc:sldMkLst>
          <pc:docMk/>
          <pc:sldMk cId="3595172158" sldId="378"/>
        </pc:sldMkLst>
        <pc:spChg chg="mod">
          <ac:chgData name="Philip Scott" userId="0d4f435ca43b6f78" providerId="LiveId" clId="{5F60E87C-5061-40D9-9359-C447AAA5E3E0}" dt="2021-10-25T11:43:36.848" v="2299" actId="6549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5:26.073" v="2540" actId="20577"/>
          <ac:spMkLst>
            <pc:docMk/>
            <pc:sldMk cId="3595172158" sldId="378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1:00.058" v="2866" actId="20577"/>
        <pc:sldMkLst>
          <pc:docMk/>
          <pc:sldMk cId="437329902" sldId="379"/>
        </pc:sldMkLst>
        <pc:spChg chg="mod">
          <ac:chgData name="Philip Scott" userId="0d4f435ca43b6f78" providerId="LiveId" clId="{5F60E87C-5061-40D9-9359-C447AAA5E3E0}" dt="2021-10-25T11:46:42.832" v="2569" actId="20577"/>
          <ac:spMkLst>
            <pc:docMk/>
            <pc:sldMk cId="437329902" sldId="379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1:00.058" v="2866" actId="20577"/>
          <ac:spMkLst>
            <pc:docMk/>
            <pc:sldMk cId="437329902" sldId="379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6:50.502" v="3098" actId="20577"/>
        <pc:sldMkLst>
          <pc:docMk/>
          <pc:sldMk cId="2891183449" sldId="380"/>
        </pc:sldMkLst>
        <pc:spChg chg="mod">
          <ac:chgData name="Philip Scott" userId="0d4f435ca43b6f78" providerId="LiveId" clId="{5F60E87C-5061-40D9-9359-C447AAA5E3E0}" dt="2021-10-25T11:51:37.416" v="2888" actId="20577"/>
          <ac:spMkLst>
            <pc:docMk/>
            <pc:sldMk cId="2891183449" sldId="3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6:50.502" v="3098" actId="20577"/>
          <ac:spMkLst>
            <pc:docMk/>
            <pc:sldMk cId="2891183449" sldId="380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8T12:49:39.254" v="3609" actId="6549"/>
        <pc:sldMkLst>
          <pc:docMk/>
          <pc:sldMk cId="1974599869" sldId="381"/>
        </pc:sldMkLst>
        <pc:spChg chg="mod">
          <ac:chgData name="Philip Scott" userId="0d4f435ca43b6f78" providerId="LiveId" clId="{5F60E87C-5061-40D9-9359-C447AAA5E3E0}" dt="2021-10-25T11:57:14.043" v="3109" actId="20577"/>
          <ac:spMkLst>
            <pc:docMk/>
            <pc:sldMk cId="1974599869" sldId="381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8T12:49:39.254" v="3609" actId="6549"/>
          <ac:spMkLst>
            <pc:docMk/>
            <pc:sldMk cId="1974599869" sldId="381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8T13:18:30.672" v="3636" actId="478"/>
        <pc:sldMkLst>
          <pc:docMk/>
          <pc:sldMk cId="836935865" sldId="382"/>
        </pc:sldMkLst>
        <pc:spChg chg="mod">
          <ac:chgData name="Philip Scott" userId="0d4f435ca43b6f78" providerId="LiveId" clId="{5F60E87C-5061-40D9-9359-C447AAA5E3E0}" dt="2021-10-28T13:18:24.682" v="3634" actId="20577"/>
          <ac:spMkLst>
            <pc:docMk/>
            <pc:sldMk cId="836935865" sldId="382"/>
            <ac:spMk id="2" creationId="{00000000-0000-0000-0000-000000000000}"/>
          </ac:spMkLst>
        </pc:spChg>
        <pc:spChg chg="del">
          <ac:chgData name="Philip Scott" userId="0d4f435ca43b6f78" providerId="LiveId" clId="{5F60E87C-5061-40D9-9359-C447AAA5E3E0}" dt="2021-10-28T13:18:28.402" v="3635" actId="478"/>
          <ac:spMkLst>
            <pc:docMk/>
            <pc:sldMk cId="836935865" sldId="382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8T13:18:30.672" v="3636" actId="478"/>
          <ac:spMkLst>
            <pc:docMk/>
            <pc:sldMk cId="836935865" sldId="382"/>
            <ac:spMk id="6" creationId="{70B3019F-7E8C-4EE2-8E46-BCD4009F984F}"/>
          </ac:spMkLst>
        </pc:spChg>
      </pc:sldChg>
      <pc:sldChg chg="addSp delSp modSp mod">
        <pc:chgData name="Philip Scott" userId="0d4f435ca43b6f78" providerId="LiveId" clId="{5F60E87C-5061-40D9-9359-C447AAA5E3E0}" dt="2021-10-28T14:09:01.034" v="3752" actId="1076"/>
        <pc:sldMkLst>
          <pc:docMk/>
          <pc:sldMk cId="308744922" sldId="383"/>
        </pc:sldMkLst>
        <pc:spChg chg="mod">
          <ac:chgData name="Philip Scott" userId="0d4f435ca43b6f78" providerId="LiveId" clId="{5F60E87C-5061-40D9-9359-C447AAA5E3E0}" dt="2021-10-28T13:22:06.098" v="3705" actId="5793"/>
          <ac:spMkLst>
            <pc:docMk/>
            <pc:sldMk cId="308744922" sldId="383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8T14:08:38.035" v="3750" actId="20577"/>
          <ac:spMkLst>
            <pc:docMk/>
            <pc:sldMk cId="308744922" sldId="383"/>
            <ac:spMk id="5" creationId="{E98E1215-99B6-44A8-B256-4ABBE9332DFF}"/>
          </ac:spMkLst>
        </pc:spChg>
        <pc:spChg chg="add del mod">
          <ac:chgData name="Philip Scott" userId="0d4f435ca43b6f78" providerId="LiveId" clId="{5F60E87C-5061-40D9-9359-C447AAA5E3E0}" dt="2021-10-28T13:22:22.647" v="3708"/>
          <ac:spMkLst>
            <pc:docMk/>
            <pc:sldMk cId="308744922" sldId="383"/>
            <ac:spMk id="6" creationId="{ED6E6EA0-5FEF-44AF-835C-28F842E22CC1}"/>
          </ac:spMkLst>
        </pc:spChg>
        <pc:picChg chg="add mod">
          <ac:chgData name="Philip Scott" userId="0d4f435ca43b6f78" providerId="LiveId" clId="{5F60E87C-5061-40D9-9359-C447AAA5E3E0}" dt="2021-10-28T14:09:01.034" v="3752" actId="1076"/>
          <ac:picMkLst>
            <pc:docMk/>
            <pc:sldMk cId="308744922" sldId="383"/>
            <ac:picMk id="3" creationId="{9AE61419-4B12-430B-9199-D92EE4B6D0CB}"/>
          </ac:picMkLst>
        </pc:picChg>
      </pc:sldChg>
    </pc:docChg>
  </pc:docChgLst>
  <pc:docChgLst>
    <pc:chgData name="Philip Scott" userId="0d4f435ca43b6f78" providerId="LiveId" clId="{C50175B6-AC2F-44D3-AD99-F079AA735257}"/>
    <pc:docChg chg="undo custSel delSld modSld sldOrd replTag delTag">
      <pc:chgData name="Philip Scott" userId="0d4f435ca43b6f78" providerId="LiveId" clId="{C50175B6-AC2F-44D3-AD99-F079AA735257}" dt="2021-10-18T12:42:18.776" v="767"/>
      <pc:docMkLst>
        <pc:docMk/>
      </pc:docMkLst>
      <pc:sldChg chg="del">
        <pc:chgData name="Philip Scott" userId="0d4f435ca43b6f78" providerId="LiveId" clId="{C50175B6-AC2F-44D3-AD99-F079AA735257}" dt="2021-10-18T11:35:39.408" v="0" actId="47"/>
        <pc:sldMkLst>
          <pc:docMk/>
          <pc:sldMk cId="0" sldId="313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660331" sldId="329"/>
        </pc:sldMkLst>
      </pc:sldChg>
      <pc:sldChg chg="modSp mod ord modShow">
        <pc:chgData name="Philip Scott" userId="0d4f435ca43b6f78" providerId="LiveId" clId="{C50175B6-AC2F-44D3-AD99-F079AA735257}" dt="2021-10-18T12:39:14.329" v="568" actId="5793"/>
        <pc:sldMkLst>
          <pc:docMk/>
          <pc:sldMk cId="1048175364" sldId="338"/>
        </pc:sldMkLst>
        <pc:spChg chg="mod">
          <ac:chgData name="Philip Scott" userId="0d4f435ca43b6f78" providerId="LiveId" clId="{C50175B6-AC2F-44D3-AD99-F079AA735257}" dt="2021-10-18T12:39:14.329" v="568" actId="5793"/>
          <ac:spMkLst>
            <pc:docMk/>
            <pc:sldMk cId="1048175364" sldId="33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2:51.887" v="135" actId="20577"/>
          <ac:spMkLst>
            <pc:docMk/>
            <pc:sldMk cId="1048175364" sldId="338"/>
            <ac:spMk id="5" creationId="{00000000-0000-0000-0000-000000000000}"/>
          </ac:spMkLst>
        </pc:spChg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252947868" sldId="338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2308655782" sldId="339"/>
        </pc:sldMkLst>
      </pc:sldChg>
      <pc:sldChg chg="delSp modSp mod delAnim">
        <pc:chgData name="Philip Scott" userId="0d4f435ca43b6f78" providerId="LiveId" clId="{C50175B6-AC2F-44D3-AD99-F079AA735257}" dt="2021-10-18T12:24:04.529" v="67" actId="1076"/>
        <pc:sldMkLst>
          <pc:docMk/>
          <pc:sldMk cId="68242321" sldId="350"/>
        </pc:sldMkLst>
        <pc:picChg chg="mod">
          <ac:chgData name="Philip Scott" userId="0d4f435ca43b6f78" providerId="LiveId" clId="{C50175B6-AC2F-44D3-AD99-F079AA735257}" dt="2021-10-18T12:24:00.748" v="66" actId="1076"/>
          <ac:picMkLst>
            <pc:docMk/>
            <pc:sldMk cId="68242321" sldId="350"/>
            <ac:picMk id="6" creationId="{7D5EAEC3-D715-40E2-A399-19F2C0A5918C}"/>
          </ac:picMkLst>
        </pc:picChg>
        <pc:picChg chg="del">
          <ac:chgData name="Philip Scott" userId="0d4f435ca43b6f78" providerId="LiveId" clId="{C50175B6-AC2F-44D3-AD99-F079AA735257}" dt="2021-10-18T12:23:19.065" v="54" actId="478"/>
          <ac:picMkLst>
            <pc:docMk/>
            <pc:sldMk cId="68242321" sldId="350"/>
            <ac:picMk id="7" creationId="{A48F0798-82F7-4F14-A843-F39B71525076}"/>
          </ac:picMkLst>
        </pc:picChg>
        <pc:picChg chg="mod">
          <ac:chgData name="Philip Scott" userId="0d4f435ca43b6f78" providerId="LiveId" clId="{C50175B6-AC2F-44D3-AD99-F079AA735257}" dt="2021-10-18T12:24:04.529" v="67" actId="1076"/>
          <ac:picMkLst>
            <pc:docMk/>
            <pc:sldMk cId="68242321" sldId="350"/>
            <ac:picMk id="8" creationId="{7C81A897-2CF7-4241-A1B6-B58E9F9C02F8}"/>
          </ac:picMkLst>
        </pc:picChg>
      </pc:sldChg>
      <pc:sldChg chg="addSp delSp modSp mod modAnim">
        <pc:chgData name="Philip Scott" userId="0d4f435ca43b6f78" providerId="LiveId" clId="{C50175B6-AC2F-44D3-AD99-F079AA735257}" dt="2021-10-18T12:23:01.385" v="50"/>
        <pc:sldMkLst>
          <pc:docMk/>
          <pc:sldMk cId="4259597196" sldId="351"/>
        </pc:sldMkLst>
        <pc:spChg chg="add del">
          <ac:chgData name="Philip Scott" userId="0d4f435ca43b6f78" providerId="LiveId" clId="{C50175B6-AC2F-44D3-AD99-F079AA735257}" dt="2021-10-18T12:21:04.705" v="23" actId="11529"/>
          <ac:spMkLst>
            <pc:docMk/>
            <pc:sldMk cId="4259597196" sldId="351"/>
            <ac:spMk id="2" creationId="{EE58AB4D-EEA5-4400-8F33-BC99D17181FD}"/>
          </ac:spMkLst>
        </pc:spChg>
        <pc:spChg chg="add mod">
          <ac:chgData name="Philip Scott" userId="0d4f435ca43b6f78" providerId="LiveId" clId="{C50175B6-AC2F-44D3-AD99-F079AA735257}" dt="2021-10-18T12:21:30.814" v="26" actId="207"/>
          <ac:spMkLst>
            <pc:docMk/>
            <pc:sldMk cId="4259597196" sldId="351"/>
            <ac:spMk id="3" creationId="{2A6AE5C0-1378-49AF-B647-032A787BF31F}"/>
          </ac:spMkLst>
        </pc:spChg>
        <pc:spChg chg="add mod">
          <ac:chgData name="Philip Scott" userId="0d4f435ca43b6f78" providerId="LiveId" clId="{C50175B6-AC2F-44D3-AD99-F079AA735257}" dt="2021-10-18T12:21:53.244" v="29" actId="14100"/>
          <ac:spMkLst>
            <pc:docMk/>
            <pc:sldMk cId="4259597196" sldId="351"/>
            <ac:spMk id="35" creationId="{D7B2DA62-A4CA-48CD-81D9-46171BF03B59}"/>
          </ac:spMkLst>
        </pc:spChg>
      </pc:sldChg>
      <pc:sldChg chg="modSp mod">
        <pc:chgData name="Philip Scott" userId="0d4f435ca43b6f78" providerId="LiveId" clId="{C50175B6-AC2F-44D3-AD99-F079AA735257}" dt="2021-10-18T11:37:32.302" v="18" actId="14100"/>
        <pc:sldMkLst>
          <pc:docMk/>
          <pc:sldMk cId="0" sldId="360"/>
        </pc:sldMkLst>
        <pc:spChg chg="mod">
          <ac:chgData name="Philip Scott" userId="0d4f435ca43b6f78" providerId="LiveId" clId="{C50175B6-AC2F-44D3-AD99-F079AA735257}" dt="2021-10-18T11:37:29.142" v="17" actId="20577"/>
          <ac:spMkLst>
            <pc:docMk/>
            <pc:sldMk cId="0" sldId="360"/>
            <ac:spMk id="97" creationId="{00000000-0000-0000-0000-000000000000}"/>
          </ac:spMkLst>
        </pc:spChg>
        <pc:grpChg chg="mod">
          <ac:chgData name="Philip Scott" userId="0d4f435ca43b6f78" providerId="LiveId" clId="{C50175B6-AC2F-44D3-AD99-F079AA735257}" dt="2021-10-18T11:37:32.302" v="18" actId="14100"/>
          <ac:grpSpMkLst>
            <pc:docMk/>
            <pc:sldMk cId="0" sldId="360"/>
            <ac:grpSpMk id="17" creationId="{00000000-0000-0000-0000-000000000000}"/>
          </ac:grpSpMkLst>
        </pc:grpChg>
      </pc:sldChg>
      <pc:sldChg chg="modSp">
        <pc:chgData name="Philip Scott" userId="0d4f435ca43b6f78" providerId="LiveId" clId="{C50175B6-AC2F-44D3-AD99-F079AA735257}" dt="2021-10-18T12:32:01.271" v="124" actId="108"/>
        <pc:sldMkLst>
          <pc:docMk/>
          <pc:sldMk cId="3041555791" sldId="365"/>
        </pc:sldMkLst>
        <pc:spChg chg="mod">
          <ac:chgData name="Philip Scott" userId="0d4f435ca43b6f78" providerId="LiveId" clId="{C50175B6-AC2F-44D3-AD99-F079AA735257}" dt="2021-10-18T12:32:01.271" v="124" actId="108"/>
          <ac:spMkLst>
            <pc:docMk/>
            <pc:sldMk cId="3041555791" sldId="365"/>
            <ac:spMk id="3" creationId="{00000000-0000-0000-0000-000000000000}"/>
          </ac:spMkLst>
        </pc:spChg>
      </pc:sldChg>
      <pc:sldChg chg="modSp mod">
        <pc:chgData name="Philip Scott" userId="0d4f435ca43b6f78" providerId="LiveId" clId="{C50175B6-AC2F-44D3-AD99-F079AA735257}" dt="2021-10-18T12:41:59.873" v="764" actId="20577"/>
        <pc:sldMkLst>
          <pc:docMk/>
          <pc:sldMk cId="2739227979" sldId="366"/>
        </pc:sldMkLst>
        <pc:spChg chg="mod">
          <ac:chgData name="Philip Scott" userId="0d4f435ca43b6f78" providerId="LiveId" clId="{C50175B6-AC2F-44D3-AD99-F079AA735257}" dt="2021-10-18T12:41:59.873" v="764" actId="20577"/>
          <ac:spMkLst>
            <pc:docMk/>
            <pc:sldMk cId="2739227979" sldId="366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41:34.150" v="755" actId="20577"/>
          <ac:spMkLst>
            <pc:docMk/>
            <pc:sldMk cId="2739227979" sldId="36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C50175B6-AC2F-44D3-AD99-F079AA735257}" dt="2021-10-18T12:35:54.155" v="356" actId="20577"/>
        <pc:sldMkLst>
          <pc:docMk/>
          <pc:sldMk cId="4070250276" sldId="367"/>
        </pc:sldMkLst>
        <pc:spChg chg="mod">
          <ac:chgData name="Philip Scott" userId="0d4f435ca43b6f78" providerId="LiveId" clId="{C50175B6-AC2F-44D3-AD99-F079AA735257}" dt="2021-10-18T12:33:49.748" v="184" actId="20577"/>
          <ac:spMkLst>
            <pc:docMk/>
            <pc:sldMk cId="4070250276" sldId="367"/>
            <ac:spMk id="2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5:54.155" v="356" actId="20577"/>
          <ac:spMkLst>
            <pc:docMk/>
            <pc:sldMk cId="4070250276" sldId="367"/>
            <ac:spMk id="5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4:23.631" v="188" actId="478"/>
          <ac:spMkLst>
            <pc:docMk/>
            <pc:sldMk cId="4070250276" sldId="367"/>
            <ac:spMk id="6" creationId="{604B64E1-521D-47E2-965A-099BBB7720DC}"/>
          </ac:spMkLst>
        </pc:spChg>
      </pc:sldChg>
      <pc:sldChg chg="modSp mod">
        <pc:chgData name="Philip Scott" userId="0d4f435ca43b6f78" providerId="LiveId" clId="{C50175B6-AC2F-44D3-AD99-F079AA735257}" dt="2021-10-18T12:38:00.383" v="559" actId="1076"/>
        <pc:sldMkLst>
          <pc:docMk/>
          <pc:sldMk cId="2395241374" sldId="368"/>
        </pc:sldMkLst>
        <pc:spChg chg="mod">
          <ac:chgData name="Philip Scott" userId="0d4f435ca43b6f78" providerId="LiveId" clId="{C50175B6-AC2F-44D3-AD99-F079AA735257}" dt="2021-10-18T12:36:21.719" v="407" actId="20577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8:00.383" v="559" actId="1076"/>
          <ac:spMkLst>
            <pc:docMk/>
            <pc:sldMk cId="2395241374" sldId="368"/>
            <ac:spMk id="5" creationId="{00000000-0000-0000-0000-000000000000}"/>
          </ac:spMkLst>
        </pc:spChg>
      </pc:sldChg>
    </pc:docChg>
  </pc:docChgLst>
  <pc:docChgLst>
    <pc:chgData name="Philip Scott" userId="0d4f435ca43b6f78" providerId="LiveId" clId="{848753CF-0352-4243-8292-EE22ACBA0DBB}"/>
    <pc:docChg chg="custSel modSld">
      <pc:chgData name="Philip Scott" userId="0d4f435ca43b6f78" providerId="LiveId" clId="{848753CF-0352-4243-8292-EE22ACBA0DBB}" dt="2023-03-14T14:01:21.475" v="101" actId="20577"/>
      <pc:docMkLst>
        <pc:docMk/>
      </pc:docMkLst>
      <pc:sldChg chg="modSp mod">
        <pc:chgData name="Philip Scott" userId="0d4f435ca43b6f78" providerId="LiveId" clId="{848753CF-0352-4243-8292-EE22ACBA0DBB}" dt="2023-03-14T13:54:12.119" v="50" actId="20577"/>
        <pc:sldMkLst>
          <pc:docMk/>
          <pc:sldMk cId="1935431986" sldId="352"/>
        </pc:sldMkLst>
        <pc:spChg chg="mod">
          <ac:chgData name="Philip Scott" userId="0d4f435ca43b6f78" providerId="LiveId" clId="{848753CF-0352-4243-8292-EE22ACBA0DBB}" dt="2023-03-14T13:54:12.119" v="50" actId="20577"/>
          <ac:spMkLst>
            <pc:docMk/>
            <pc:sldMk cId="1935431986" sldId="352"/>
            <ac:spMk id="3" creationId="{00000000-0000-0000-0000-000000000000}"/>
          </ac:spMkLst>
        </pc:spChg>
      </pc:sldChg>
      <pc:sldChg chg="modSp mod">
        <pc:chgData name="Philip Scott" userId="0d4f435ca43b6f78" providerId="LiveId" clId="{848753CF-0352-4243-8292-EE22ACBA0DBB}" dt="2023-03-14T14:01:21.475" v="101" actId="20577"/>
        <pc:sldMkLst>
          <pc:docMk/>
          <pc:sldMk cId="2825920433" sldId="367"/>
        </pc:sldMkLst>
        <pc:spChg chg="mod">
          <ac:chgData name="Philip Scott" userId="0d4f435ca43b6f78" providerId="LiveId" clId="{848753CF-0352-4243-8292-EE22ACBA0DBB}" dt="2023-03-14T14:01:21.475" v="101" actId="20577"/>
          <ac:spMkLst>
            <pc:docMk/>
            <pc:sldMk cId="2825920433" sldId="367"/>
            <ac:spMk id="3" creationId="{00000000-0000-0000-0000-000000000000}"/>
          </ac:spMkLst>
        </pc:spChg>
      </pc:sldChg>
    </pc:docChg>
  </pc:docChgLst>
  <pc:docChgLst>
    <pc:chgData name="Philip" userId="0d4f435ca43b6f78" providerId="LiveId" clId="{84F9381F-7EFB-4151-BEF5-EA1CFEBB0861}"/>
    <pc:docChg chg="undo custSel addSld delSld modSld sldOrd replTag delTag">
      <pc:chgData name="Philip" userId="0d4f435ca43b6f78" providerId="LiveId" clId="{84F9381F-7EFB-4151-BEF5-EA1CFEBB0861}" dt="2022-01-05T17:59:15.152" v="2289"/>
      <pc:docMkLst>
        <pc:docMk/>
      </pc:docMkLst>
      <pc:sldChg chg="modSp mod">
        <pc:chgData name="Philip" userId="0d4f435ca43b6f78" providerId="LiveId" clId="{84F9381F-7EFB-4151-BEF5-EA1CFEBB0861}" dt="2022-01-05T17:59:12.383" v="2286" actId="14100"/>
        <pc:sldMkLst>
          <pc:docMk/>
          <pc:sldMk cId="0" sldId="257"/>
        </pc:sldMkLst>
        <pc:spChg chg="mod">
          <ac:chgData name="Philip" userId="0d4f435ca43b6f78" providerId="LiveId" clId="{84F9381F-7EFB-4151-BEF5-EA1CFEBB0861}" dt="2022-01-05T17:59:12.383" v="2286" actId="14100"/>
          <ac:spMkLst>
            <pc:docMk/>
            <pc:sldMk cId="0" sldId="257"/>
            <ac:spMk id="22" creationId="{F109E95A-F05A-4D88-AAD9-A23B9CCA97AB}"/>
          </ac:spMkLst>
        </pc:sp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0" sldId="280"/>
        </pc:sldMkLst>
      </pc:sldChg>
      <pc:sldChg chg="modSp mod">
        <pc:chgData name="Philip" userId="0d4f435ca43b6f78" providerId="LiveId" clId="{84F9381F-7EFB-4151-BEF5-EA1CFEBB0861}" dt="2022-01-05T17:33:49.675" v="1755" actId="20577"/>
        <pc:sldMkLst>
          <pc:docMk/>
          <pc:sldMk cId="23739126" sldId="348"/>
        </pc:sldMkLst>
        <pc:spChg chg="mod">
          <ac:chgData name="Philip" userId="0d4f435ca43b6f78" providerId="LiveId" clId="{84F9381F-7EFB-4151-BEF5-EA1CFEBB0861}" dt="2022-01-05T17:33:49.675" v="1755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02083250" sldId="35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676200747" sldId="371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3703459237" sldId="372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4033927701" sldId="37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427728465" sldId="374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984907396" sldId="375"/>
        </pc:sldMkLst>
      </pc:sldChg>
      <pc:sldChg chg="addSp delSp modSp mod">
        <pc:chgData name="Philip" userId="0d4f435ca43b6f78" providerId="LiveId" clId="{84F9381F-7EFB-4151-BEF5-EA1CFEBB0861}" dt="2022-01-05T17:34:22.528" v="1764" actId="1076"/>
        <pc:sldMkLst>
          <pc:docMk/>
          <pc:sldMk cId="1614452486" sldId="376"/>
        </pc:sldMkLst>
        <pc:spChg chg="mod">
          <ac:chgData name="Philip" userId="0d4f435ca43b6f78" providerId="LiveId" clId="{84F9381F-7EFB-4151-BEF5-EA1CFEBB0861}" dt="2022-01-04T17:23:42.309" v="249" actId="20577"/>
          <ac:spMkLst>
            <pc:docMk/>
            <pc:sldMk cId="1614452486" sldId="376"/>
            <ac:spMk id="2" creationId="{00000000-0000-0000-0000-000000000000}"/>
          </ac:spMkLst>
        </pc:spChg>
        <pc:spChg chg="del mod">
          <ac:chgData name="Philip" userId="0d4f435ca43b6f78" providerId="LiveId" clId="{84F9381F-7EFB-4151-BEF5-EA1CFEBB0861}" dt="2022-01-05T14:21:09.586" v="454" actId="478"/>
          <ac:spMkLst>
            <pc:docMk/>
            <pc:sldMk cId="1614452486" sldId="376"/>
            <ac:spMk id="3" creationId="{00000000-0000-0000-0000-000000000000}"/>
          </ac:spMkLst>
        </pc:spChg>
        <pc:spChg chg="add mod">
          <ac:chgData name="Philip" userId="0d4f435ca43b6f78" providerId="LiveId" clId="{84F9381F-7EFB-4151-BEF5-EA1CFEBB0861}" dt="2022-01-05T17:34:19.709" v="1763" actId="14100"/>
          <ac:spMkLst>
            <pc:docMk/>
            <pc:sldMk cId="1614452486" sldId="376"/>
            <ac:spMk id="6" creationId="{1C1A88B7-D784-45D8-BA4D-8323F68AB239}"/>
          </ac:spMkLst>
        </pc:spChg>
        <pc:spChg chg="add del mod">
          <ac:chgData name="Philip" userId="0d4f435ca43b6f78" providerId="LiveId" clId="{84F9381F-7EFB-4151-BEF5-EA1CFEBB0861}" dt="2022-01-05T14:21:11.937" v="455" actId="478"/>
          <ac:spMkLst>
            <pc:docMk/>
            <pc:sldMk cId="1614452486" sldId="376"/>
            <ac:spMk id="6" creationId="{745C65E3-5777-4FBD-BC8A-20D6545EA8B9}"/>
          </ac:spMkLst>
        </pc:spChg>
        <pc:picChg chg="add mod">
          <ac:chgData name="Philip" userId="0d4f435ca43b6f78" providerId="LiveId" clId="{84F9381F-7EFB-4151-BEF5-EA1CFEBB0861}" dt="2022-01-05T17:34:22.528" v="1764" actId="1076"/>
          <ac:picMkLst>
            <pc:docMk/>
            <pc:sldMk cId="1614452486" sldId="376"/>
            <ac:picMk id="8" creationId="{27486581-FD3E-4737-B1D1-DE12A89A2F1F}"/>
          </ac:picMkLst>
        </pc:pic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36420954" sldId="377"/>
        </pc:sldMkLst>
      </pc:sldChg>
      <pc:sldChg chg="modSp mod">
        <pc:chgData name="Philip" userId="0d4f435ca43b6f78" providerId="LiveId" clId="{84F9381F-7EFB-4151-BEF5-EA1CFEBB0861}" dt="2022-01-05T17:14:32.747" v="989" actId="313"/>
        <pc:sldMkLst>
          <pc:docMk/>
          <pc:sldMk cId="3595172158" sldId="378"/>
        </pc:sldMkLst>
        <pc:spChg chg="mod">
          <ac:chgData name="Philip" userId="0d4f435ca43b6f78" providerId="LiveId" clId="{84F9381F-7EFB-4151-BEF5-EA1CFEBB0861}" dt="2022-01-04T17:24:03.991" v="291" actId="20577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14:32.747" v="989" actId="313"/>
          <ac:spMkLst>
            <pc:docMk/>
            <pc:sldMk cId="3595172158" sldId="378"/>
            <ac:spMk id="3" creationId="{00000000-0000-0000-0000-000000000000}"/>
          </ac:spMkLst>
        </pc:spChg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437329902" sldId="379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2891183449" sldId="380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1974599869" sldId="381"/>
        </pc:sldMkLst>
      </pc:sldChg>
      <pc:sldChg chg="del">
        <pc:chgData name="Philip" userId="0d4f435ca43b6f78" providerId="LiveId" clId="{84F9381F-7EFB-4151-BEF5-EA1CFEBB0861}" dt="2022-01-05T17:57:42.033" v="2262" actId="2696"/>
        <pc:sldMkLst>
          <pc:docMk/>
          <pc:sldMk cId="836935865" sldId="382"/>
        </pc:sldMkLst>
      </pc:sldChg>
      <pc:sldChg chg="del">
        <pc:chgData name="Philip" userId="0d4f435ca43b6f78" providerId="LiveId" clId="{84F9381F-7EFB-4151-BEF5-EA1CFEBB0861}" dt="2022-01-04T17:23:26.630" v="217" actId="47"/>
        <pc:sldMkLst>
          <pc:docMk/>
          <pc:sldMk cId="308744922" sldId="383"/>
        </pc:sldMkLst>
      </pc:sldChg>
      <pc:sldChg chg="modSp mod ord">
        <pc:chgData name="Philip" userId="0d4f435ca43b6f78" providerId="LiveId" clId="{84F9381F-7EFB-4151-BEF5-EA1CFEBB0861}" dt="2022-01-05T17:40:20.244" v="1821" actId="20577"/>
        <pc:sldMkLst>
          <pc:docMk/>
          <pc:sldMk cId="1260338564" sldId="383"/>
        </pc:sldMkLst>
        <pc:spChg chg="mod">
          <ac:chgData name="Philip" userId="0d4f435ca43b6f78" providerId="LiveId" clId="{84F9381F-7EFB-4151-BEF5-EA1CFEBB0861}" dt="2022-01-05T17:35:06.449" v="1772" actId="20577"/>
          <ac:spMkLst>
            <pc:docMk/>
            <pc:sldMk cId="1260338564" sldId="383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40:20.244" v="1821" actId="20577"/>
          <ac:spMkLst>
            <pc:docMk/>
            <pc:sldMk cId="1260338564" sldId="383"/>
            <ac:spMk id="3" creationId="{00000000-0000-0000-0000-000000000000}"/>
          </ac:spMkLst>
        </pc:spChg>
      </pc:sldChg>
      <pc:sldChg chg="modSp del mod">
        <pc:chgData name="Philip" userId="0d4f435ca43b6f78" providerId="LiveId" clId="{84F9381F-7EFB-4151-BEF5-EA1CFEBB0861}" dt="2022-01-05T17:37:36.605" v="1802" actId="2696"/>
        <pc:sldMkLst>
          <pc:docMk/>
          <pc:sldMk cId="2555107472" sldId="384"/>
        </pc:sldMkLst>
        <pc:spChg chg="mod">
          <ac:chgData name="Philip" userId="0d4f435ca43b6f78" providerId="LiveId" clId="{84F9381F-7EFB-4151-BEF5-EA1CFEBB0861}" dt="2022-01-04T17:24:56.005" v="379" actId="20577"/>
          <ac:spMkLst>
            <pc:docMk/>
            <pc:sldMk cId="2555107472" sldId="384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37:31.570" v="1801" actId="20577"/>
          <ac:spMkLst>
            <pc:docMk/>
            <pc:sldMk cId="2555107472" sldId="384"/>
            <ac:spMk id="3" creationId="{00000000-0000-0000-0000-000000000000}"/>
          </ac:spMkLst>
        </pc:spChg>
      </pc:sldChg>
      <pc:sldChg chg="modSp del mod">
        <pc:chgData name="Philip" userId="0d4f435ca43b6f78" providerId="LiveId" clId="{84F9381F-7EFB-4151-BEF5-EA1CFEBB0861}" dt="2022-01-05T17:37:46.204" v="1803" actId="2696"/>
        <pc:sldMkLst>
          <pc:docMk/>
          <pc:sldMk cId="325186201" sldId="385"/>
        </pc:sldMkLst>
        <pc:spChg chg="mod">
          <ac:chgData name="Philip" userId="0d4f435ca43b6f78" providerId="LiveId" clId="{84F9381F-7EFB-4151-BEF5-EA1CFEBB0861}" dt="2022-01-04T17:25:38.302" v="442" actId="20577"/>
          <ac:spMkLst>
            <pc:docMk/>
            <pc:sldMk cId="325186201" sldId="385"/>
            <ac:spMk id="2" creationId="{00000000-0000-0000-0000-000000000000}"/>
          </ac:spMkLst>
        </pc:spChg>
      </pc:sldChg>
      <pc:sldChg chg="addSp delSp modSp mod">
        <pc:chgData name="Philip" userId="0d4f435ca43b6f78" providerId="LiveId" clId="{84F9381F-7EFB-4151-BEF5-EA1CFEBB0861}" dt="2022-01-05T14:28:56.256" v="931" actId="1076"/>
        <pc:sldMkLst>
          <pc:docMk/>
          <pc:sldMk cId="1420526230" sldId="386"/>
        </pc:sldMkLst>
        <pc:spChg chg="mod">
          <ac:chgData name="Philip" userId="0d4f435ca43b6f78" providerId="LiveId" clId="{84F9381F-7EFB-4151-BEF5-EA1CFEBB0861}" dt="2022-01-05T14:25:04.790" v="781" actId="20577"/>
          <ac:spMkLst>
            <pc:docMk/>
            <pc:sldMk cId="1420526230" sldId="386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4:26:05.503" v="866" actId="14100"/>
          <ac:spMkLst>
            <pc:docMk/>
            <pc:sldMk cId="1420526230" sldId="386"/>
            <ac:spMk id="3" creationId="{00000000-0000-0000-0000-000000000000}"/>
          </ac:spMkLst>
        </pc:spChg>
        <pc:picChg chg="add del">
          <ac:chgData name="Philip" userId="0d4f435ca43b6f78" providerId="LiveId" clId="{84F9381F-7EFB-4151-BEF5-EA1CFEBB0861}" dt="2022-01-05T14:28:26.193" v="929" actId="478"/>
          <ac:picMkLst>
            <pc:docMk/>
            <pc:sldMk cId="1420526230" sldId="386"/>
            <ac:picMk id="6" creationId="{BC71F6A4-2F63-4E6A-A545-43CF454FA576}"/>
          </ac:picMkLst>
        </pc:picChg>
        <pc:picChg chg="add mod">
          <ac:chgData name="Philip" userId="0d4f435ca43b6f78" providerId="LiveId" clId="{84F9381F-7EFB-4151-BEF5-EA1CFEBB0861}" dt="2022-01-05T14:28:56.256" v="931" actId="1076"/>
          <ac:picMkLst>
            <pc:docMk/>
            <pc:sldMk cId="1420526230" sldId="386"/>
            <ac:picMk id="8" creationId="{63F03085-BDC1-4B7C-9339-B72118983FC3}"/>
          </ac:picMkLst>
        </pc:picChg>
      </pc:sldChg>
      <pc:sldChg chg="addSp delSp modSp mod">
        <pc:chgData name="Philip" userId="0d4f435ca43b6f78" providerId="LiveId" clId="{84F9381F-7EFB-4151-BEF5-EA1CFEBB0861}" dt="2022-01-05T14:30:35.266" v="962" actId="478"/>
        <pc:sldMkLst>
          <pc:docMk/>
          <pc:sldMk cId="1438410347" sldId="387"/>
        </pc:sldMkLst>
        <pc:spChg chg="mod">
          <ac:chgData name="Philip" userId="0d4f435ca43b6f78" providerId="LiveId" clId="{84F9381F-7EFB-4151-BEF5-EA1CFEBB0861}" dt="2022-01-05T14:30:31.464" v="961" actId="20577"/>
          <ac:spMkLst>
            <pc:docMk/>
            <pc:sldMk cId="1438410347" sldId="387"/>
            <ac:spMk id="3" creationId="{00000000-0000-0000-0000-000000000000}"/>
          </ac:spMkLst>
        </pc:spChg>
        <pc:spChg chg="add del mod">
          <ac:chgData name="Philip" userId="0d4f435ca43b6f78" providerId="LiveId" clId="{84F9381F-7EFB-4151-BEF5-EA1CFEBB0861}" dt="2022-01-05T14:30:35.266" v="962" actId="478"/>
          <ac:spMkLst>
            <pc:docMk/>
            <pc:sldMk cId="1438410347" sldId="387"/>
            <ac:spMk id="7" creationId="{7D90F6E7-AAEE-43B5-9B09-C552377ECD84}"/>
          </ac:spMkLst>
        </pc:spChg>
      </pc:sldChg>
      <pc:sldChg chg="addSp delSp modSp mod">
        <pc:chgData name="Philip" userId="0d4f435ca43b6f78" providerId="LiveId" clId="{84F9381F-7EFB-4151-BEF5-EA1CFEBB0861}" dt="2022-01-05T17:37:20.677" v="1791" actId="20577"/>
        <pc:sldMkLst>
          <pc:docMk/>
          <pc:sldMk cId="2661034414" sldId="388"/>
        </pc:sldMkLst>
        <pc:spChg chg="mod">
          <ac:chgData name="Philip" userId="0d4f435ca43b6f78" providerId="LiveId" clId="{84F9381F-7EFB-4151-BEF5-EA1CFEBB0861}" dt="2022-01-05T17:37:20.677" v="1791" actId="20577"/>
          <ac:spMkLst>
            <pc:docMk/>
            <pc:sldMk cId="2661034414" sldId="388"/>
            <ac:spMk id="2" creationId="{00000000-0000-0000-0000-000000000000}"/>
          </ac:spMkLst>
        </pc:spChg>
        <pc:spChg chg="del">
          <ac:chgData name="Philip" userId="0d4f435ca43b6f78" providerId="LiveId" clId="{84F9381F-7EFB-4151-BEF5-EA1CFEBB0861}" dt="2022-01-05T17:19:35.564" v="1021" actId="478"/>
          <ac:spMkLst>
            <pc:docMk/>
            <pc:sldMk cId="2661034414" sldId="388"/>
            <ac:spMk id="3" creationId="{00000000-0000-0000-0000-000000000000}"/>
          </ac:spMkLst>
        </pc:spChg>
        <pc:spChg chg="add del mod">
          <ac:chgData name="Philip" userId="0d4f435ca43b6f78" providerId="LiveId" clId="{84F9381F-7EFB-4151-BEF5-EA1CFEBB0861}" dt="2022-01-05T17:19:38.050" v="1022" actId="478"/>
          <ac:spMkLst>
            <pc:docMk/>
            <pc:sldMk cId="2661034414" sldId="388"/>
            <ac:spMk id="6" creationId="{F4F03E41-BE63-4E41-A60A-95F521A77020}"/>
          </ac:spMkLst>
        </pc:spChg>
        <pc:picChg chg="add mod">
          <ac:chgData name="Philip" userId="0d4f435ca43b6f78" providerId="LiveId" clId="{84F9381F-7EFB-4151-BEF5-EA1CFEBB0861}" dt="2022-01-05T17:36:37.021" v="1778" actId="1076"/>
          <ac:picMkLst>
            <pc:docMk/>
            <pc:sldMk cId="2661034414" sldId="388"/>
            <ac:picMk id="7" creationId="{5799ECFD-EDEC-4A58-B2EE-162146FCF24C}"/>
          </ac:picMkLst>
        </pc:picChg>
        <pc:picChg chg="add mod">
          <ac:chgData name="Philip" userId="0d4f435ca43b6f78" providerId="LiveId" clId="{84F9381F-7EFB-4151-BEF5-EA1CFEBB0861}" dt="2022-01-05T17:37:10.992" v="1782" actId="1076"/>
          <ac:picMkLst>
            <pc:docMk/>
            <pc:sldMk cId="2661034414" sldId="388"/>
            <ac:picMk id="8" creationId="{21DF02F5-1117-4A9A-9D71-A21FF8B351F8}"/>
          </ac:picMkLst>
        </pc:picChg>
      </pc:sldChg>
      <pc:sldChg chg="addSp delSp modSp mod">
        <pc:chgData name="Philip" userId="0d4f435ca43b6f78" providerId="LiveId" clId="{84F9381F-7EFB-4151-BEF5-EA1CFEBB0861}" dt="2022-01-05T17:21:37.332" v="1048" actId="14100"/>
        <pc:sldMkLst>
          <pc:docMk/>
          <pc:sldMk cId="3509587908" sldId="389"/>
        </pc:sldMkLst>
        <pc:spChg chg="mod">
          <ac:chgData name="Philip" userId="0d4f435ca43b6f78" providerId="LiveId" clId="{84F9381F-7EFB-4151-BEF5-EA1CFEBB0861}" dt="2022-01-05T17:20:59.723" v="1045" actId="20577"/>
          <ac:spMkLst>
            <pc:docMk/>
            <pc:sldMk cId="3509587908" sldId="389"/>
            <ac:spMk id="3" creationId="{00000000-0000-0000-0000-000000000000}"/>
          </ac:spMkLst>
        </pc:spChg>
        <pc:picChg chg="del">
          <ac:chgData name="Philip" userId="0d4f435ca43b6f78" providerId="LiveId" clId="{84F9381F-7EFB-4151-BEF5-EA1CFEBB0861}" dt="2022-01-05T17:21:02.369" v="1046" actId="478"/>
          <ac:picMkLst>
            <pc:docMk/>
            <pc:sldMk cId="3509587908" sldId="389"/>
            <ac:picMk id="6" creationId="{BC71F6A4-2F63-4E6A-A545-43CF454FA576}"/>
          </ac:picMkLst>
        </pc:picChg>
        <pc:picChg chg="add mod">
          <ac:chgData name="Philip" userId="0d4f435ca43b6f78" providerId="LiveId" clId="{84F9381F-7EFB-4151-BEF5-EA1CFEBB0861}" dt="2022-01-05T17:21:37.332" v="1048" actId="14100"/>
          <ac:picMkLst>
            <pc:docMk/>
            <pc:sldMk cId="3509587908" sldId="389"/>
            <ac:picMk id="7" creationId="{49ED82F1-532D-400E-B6F6-DFF97A32718A}"/>
          </ac:picMkLst>
        </pc:picChg>
      </pc:sldChg>
      <pc:sldChg chg="addSp delSp modSp mod">
        <pc:chgData name="Philip" userId="0d4f435ca43b6f78" providerId="LiveId" clId="{84F9381F-7EFB-4151-BEF5-EA1CFEBB0861}" dt="2022-01-05T17:31:47.909" v="1543" actId="20577"/>
        <pc:sldMkLst>
          <pc:docMk/>
          <pc:sldMk cId="143552423" sldId="390"/>
        </pc:sldMkLst>
        <pc:spChg chg="mod">
          <ac:chgData name="Philip" userId="0d4f435ca43b6f78" providerId="LiveId" clId="{84F9381F-7EFB-4151-BEF5-EA1CFEBB0861}" dt="2022-01-05T17:31:47.909" v="1543" actId="20577"/>
          <ac:spMkLst>
            <pc:docMk/>
            <pc:sldMk cId="143552423" sldId="390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28:15.492" v="1495" actId="14100"/>
          <ac:spMkLst>
            <pc:docMk/>
            <pc:sldMk cId="143552423" sldId="390"/>
            <ac:spMk id="3" creationId="{00000000-0000-0000-0000-000000000000}"/>
          </ac:spMkLst>
        </pc:spChg>
        <pc:picChg chg="add mod">
          <ac:chgData name="Philip" userId="0d4f435ca43b6f78" providerId="LiveId" clId="{84F9381F-7EFB-4151-BEF5-EA1CFEBB0861}" dt="2022-01-05T17:29:53.342" v="1503" actId="14100"/>
          <ac:picMkLst>
            <pc:docMk/>
            <pc:sldMk cId="143552423" sldId="390"/>
            <ac:picMk id="6" creationId="{93768DEF-3372-40E6-8AF2-E7A135730975}"/>
          </ac:picMkLst>
        </pc:picChg>
        <pc:picChg chg="del">
          <ac:chgData name="Philip" userId="0d4f435ca43b6f78" providerId="LiveId" clId="{84F9381F-7EFB-4151-BEF5-EA1CFEBB0861}" dt="2022-01-05T17:22:09.390" v="1049" actId="478"/>
          <ac:picMkLst>
            <pc:docMk/>
            <pc:sldMk cId="143552423" sldId="390"/>
            <ac:picMk id="7" creationId="{49ED82F1-532D-400E-B6F6-DFF97A32718A}"/>
          </ac:picMkLst>
        </pc:picChg>
        <pc:picChg chg="add mod">
          <ac:chgData name="Philip" userId="0d4f435ca43b6f78" providerId="LiveId" clId="{84F9381F-7EFB-4151-BEF5-EA1CFEBB0861}" dt="2022-01-05T17:31:16.176" v="1505" actId="14100"/>
          <ac:picMkLst>
            <pc:docMk/>
            <pc:sldMk cId="143552423" sldId="390"/>
            <ac:picMk id="9" creationId="{69244E3D-6A4C-4F6D-9AF1-40AE641BAEA1}"/>
          </ac:picMkLst>
        </pc:picChg>
      </pc:sldChg>
      <pc:sldChg chg="modSp mod">
        <pc:chgData name="Philip" userId="0d4f435ca43b6f78" providerId="LiveId" clId="{84F9381F-7EFB-4151-BEF5-EA1CFEBB0861}" dt="2022-01-05T17:57:00.816" v="2257" actId="20577"/>
        <pc:sldMkLst>
          <pc:docMk/>
          <pc:sldMk cId="1786467821" sldId="391"/>
        </pc:sldMkLst>
        <pc:spChg chg="mod">
          <ac:chgData name="Philip" userId="0d4f435ca43b6f78" providerId="LiveId" clId="{84F9381F-7EFB-4151-BEF5-EA1CFEBB0861}" dt="2022-01-05T17:41:05.782" v="1877" actId="20577"/>
          <ac:spMkLst>
            <pc:docMk/>
            <pc:sldMk cId="1786467821" sldId="391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57:00.816" v="2257" actId="20577"/>
          <ac:spMkLst>
            <pc:docMk/>
            <pc:sldMk cId="1786467821" sldId="391"/>
            <ac:spMk id="3" creationId="{00000000-0000-0000-0000-000000000000}"/>
          </ac:spMkLst>
        </pc:spChg>
      </pc:sldChg>
      <pc:sldChg chg="add">
        <pc:chgData name="Philip" userId="0d4f435ca43b6f78" providerId="LiveId" clId="{84F9381F-7EFB-4151-BEF5-EA1CFEBB0861}" dt="2022-01-05T17:57:36.571" v="2261"/>
        <pc:sldMkLst>
          <pc:docMk/>
          <pc:sldMk cId="224780652" sldId="392"/>
        </pc:sldMkLst>
      </pc:sldChg>
    </pc:docChg>
  </pc:docChgLst>
  <pc:docChgLst>
    <pc:chgData name="Philip" userId="0d4f435ca43b6f78" providerId="LiveId" clId="{1C621113-F7C0-4331-BA0D-E9DA01D265BF}"/>
    <pc:docChg chg="undo custSel modSld sldOrd">
      <pc:chgData name="Philip" userId="0d4f435ca43b6f78" providerId="LiveId" clId="{1C621113-F7C0-4331-BA0D-E9DA01D265BF}" dt="2022-01-27T11:10:53.051" v="1642" actId="21"/>
      <pc:docMkLst>
        <pc:docMk/>
      </pc:docMkLst>
      <pc:sldChg chg="modSp mod">
        <pc:chgData name="Philip" userId="0d4f435ca43b6f78" providerId="LiveId" clId="{1C621113-F7C0-4331-BA0D-E9DA01D265BF}" dt="2022-01-27T11:04:13.819" v="1575" actId="20577"/>
        <pc:sldMkLst>
          <pc:docMk/>
          <pc:sldMk cId="23739126" sldId="348"/>
        </pc:sldMkLst>
        <pc:spChg chg="mod">
          <ac:chgData name="Philip" userId="0d4f435ca43b6f78" providerId="LiveId" clId="{1C621113-F7C0-4331-BA0D-E9DA01D265BF}" dt="2022-01-27T11:04:13.819" v="1575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47.237" v="1615" actId="20577"/>
        <pc:sldMkLst>
          <pc:docMk/>
          <pc:sldMk cId="1614452486" sldId="376"/>
        </pc:sldMkLst>
        <pc:spChg chg="mod">
          <ac:chgData name="Philip" userId="0d4f435ca43b6f78" providerId="LiveId" clId="{1C621113-F7C0-4331-BA0D-E9DA01D265BF}" dt="2022-01-27T11:05:47.237" v="1615" actId="20577"/>
          <ac:spMkLst>
            <pc:docMk/>
            <pc:sldMk cId="1614452486" sldId="376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24.545" v="1579" actId="20577"/>
        <pc:sldMkLst>
          <pc:docMk/>
          <pc:sldMk cId="3595172158" sldId="378"/>
        </pc:sldMkLst>
        <pc:spChg chg="mod">
          <ac:chgData name="Philip" userId="0d4f435ca43b6f78" providerId="LiveId" clId="{1C621113-F7C0-4331-BA0D-E9DA01D265BF}" dt="2022-01-27T11:04:24.545" v="1579" actId="20577"/>
          <ac:spMkLst>
            <pc:docMk/>
            <pc:sldMk cId="3595172158" sldId="37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13.085" v="1599" actId="20577"/>
        <pc:sldMkLst>
          <pc:docMk/>
          <pc:sldMk cId="3509587908" sldId="389"/>
        </pc:sldMkLst>
        <pc:spChg chg="mod">
          <ac:chgData name="Philip" userId="0d4f435ca43b6f78" providerId="LiveId" clId="{1C621113-F7C0-4331-BA0D-E9DA01D265BF}" dt="2022-01-27T11:05:13.085" v="1599" actId="20577"/>
          <ac:spMkLst>
            <pc:docMk/>
            <pc:sldMk cId="3509587908" sldId="389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4:42.665" v="1587" actId="20577"/>
        <pc:sldMkLst>
          <pc:docMk/>
          <pc:sldMk cId="143552423" sldId="390"/>
        </pc:sldMkLst>
        <pc:spChg chg="mod">
          <ac:chgData name="Philip" userId="0d4f435ca43b6f78" providerId="LiveId" clId="{1C621113-F7C0-4331-BA0D-E9DA01D265BF}" dt="2022-01-27T11:04:42.665" v="1587" actId="20577"/>
          <ac:spMkLst>
            <pc:docMk/>
            <pc:sldMk cId="143552423" sldId="390"/>
            <ac:spMk id="4" creationId="{00000000-0000-0000-0000-000000000000}"/>
          </ac:spMkLst>
        </pc:spChg>
      </pc:sldChg>
      <pc:sldChg chg="modSp mod modAnim">
        <pc:chgData name="Philip" userId="0d4f435ca43b6f78" providerId="LiveId" clId="{1C621113-F7C0-4331-BA0D-E9DA01D265BF}" dt="2022-01-27T11:06:08.302" v="1625" actId="20577"/>
        <pc:sldMkLst>
          <pc:docMk/>
          <pc:sldMk cId="1786467821" sldId="391"/>
        </pc:sldMkLst>
        <pc:spChg chg="mod">
          <ac:chgData name="Philip" userId="0d4f435ca43b6f78" providerId="LiveId" clId="{1C621113-F7C0-4331-BA0D-E9DA01D265BF}" dt="2022-01-27T10:55:07.451" v="1502" actId="12"/>
          <ac:spMkLst>
            <pc:docMk/>
            <pc:sldMk cId="1786467821" sldId="391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08.302" v="1625" actId="20577"/>
          <ac:spMkLst>
            <pc:docMk/>
            <pc:sldMk cId="1786467821" sldId="391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08.706" v="1597" actId="20577"/>
        <pc:sldMkLst>
          <pc:docMk/>
          <pc:sldMk cId="23399814" sldId="393"/>
        </pc:sldMkLst>
        <pc:spChg chg="mod">
          <ac:chgData name="Philip" userId="0d4f435ca43b6f78" providerId="LiveId" clId="{1C621113-F7C0-4331-BA0D-E9DA01D265BF}" dt="2022-01-27T11:05:08.706" v="1597" actId="20577"/>
          <ac:spMkLst>
            <pc:docMk/>
            <pc:sldMk cId="23399814" sldId="393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20.489" v="1577" actId="20577"/>
        <pc:sldMkLst>
          <pc:docMk/>
          <pc:sldMk cId="3509122106" sldId="394"/>
        </pc:sldMkLst>
        <pc:spChg chg="mod">
          <ac:chgData name="Philip" userId="0d4f435ca43b6f78" providerId="LiveId" clId="{1C621113-F7C0-4331-BA0D-E9DA01D265BF}" dt="2022-01-27T11:04:20.489" v="1577" actId="20577"/>
          <ac:spMkLst>
            <pc:docMk/>
            <pc:sldMk cId="3509122106" sldId="394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33.196" v="1583" actId="20577"/>
        <pc:sldMkLst>
          <pc:docMk/>
          <pc:sldMk cId="675696282" sldId="395"/>
        </pc:sldMkLst>
        <pc:spChg chg="mod">
          <ac:chgData name="Philip" userId="0d4f435ca43b6f78" providerId="LiveId" clId="{1C621113-F7C0-4331-BA0D-E9DA01D265BF}" dt="2022-01-27T11:04:33.196" v="1583" actId="20577"/>
          <ac:spMkLst>
            <pc:docMk/>
            <pc:sldMk cId="675696282" sldId="395"/>
            <ac:spMk id="4" creationId="{00000000-0000-0000-0000-000000000000}"/>
          </ac:spMkLst>
        </pc:spChg>
      </pc:sldChg>
      <pc:sldChg chg="addSp modSp mod ord">
        <pc:chgData name="Philip" userId="0d4f435ca43b6f78" providerId="LiveId" clId="{1C621113-F7C0-4331-BA0D-E9DA01D265BF}" dt="2022-01-27T11:05:26.292" v="1605" actId="20577"/>
        <pc:sldMkLst>
          <pc:docMk/>
          <pc:sldMk cId="1109214209" sldId="396"/>
        </pc:sldMkLst>
        <pc:spChg chg="mod">
          <ac:chgData name="Philip" userId="0d4f435ca43b6f78" providerId="LiveId" clId="{1C621113-F7C0-4331-BA0D-E9DA01D265BF}" dt="2022-01-27T11:05:26.292" v="1605" actId="20577"/>
          <ac:spMkLst>
            <pc:docMk/>
            <pc:sldMk cId="1109214209" sldId="396"/>
            <ac:spMk id="4" creationId="{00000000-0000-0000-0000-000000000000}"/>
          </ac:spMkLst>
        </pc:spChg>
        <pc:spChg chg="add mod">
          <ac:chgData name="Philip" userId="0d4f435ca43b6f78" providerId="LiveId" clId="{1C621113-F7C0-4331-BA0D-E9DA01D265BF}" dt="2022-01-27T11:00:51.003" v="1563" actId="1076"/>
          <ac:spMkLst>
            <pc:docMk/>
            <pc:sldMk cId="1109214209" sldId="396"/>
            <ac:spMk id="7" creationId="{FEBD4882-29F4-4674-97CC-256CA14847A2}"/>
          </ac:spMkLst>
        </pc:spChg>
        <pc:spChg chg="mod">
          <ac:chgData name="Philip" userId="0d4f435ca43b6f78" providerId="LiveId" clId="{1C621113-F7C0-4331-BA0D-E9DA01D265BF}" dt="2022-01-27T11:01:26.145" v="1568" actId="1076"/>
          <ac:spMkLst>
            <pc:docMk/>
            <pc:sldMk cId="1109214209" sldId="396"/>
            <ac:spMk id="9" creationId="{0ADB8CED-2C4C-437A-9FEA-8CD5F813653D}"/>
          </ac:spMkLst>
        </pc:spChg>
      </pc:sldChg>
      <pc:sldChg chg="modSp mod">
        <pc:chgData name="Philip" userId="0d4f435ca43b6f78" providerId="LiveId" clId="{1C621113-F7C0-4331-BA0D-E9DA01D265BF}" dt="2022-01-27T11:05:43.745" v="1613" actId="20577"/>
        <pc:sldMkLst>
          <pc:docMk/>
          <pc:sldMk cId="2196521770" sldId="397"/>
        </pc:sldMkLst>
        <pc:spChg chg="mod">
          <ac:chgData name="Philip" userId="0d4f435ca43b6f78" providerId="LiveId" clId="{1C621113-F7C0-4331-BA0D-E9DA01D265BF}" dt="2022-01-27T11:05:43.745" v="1613" actId="20577"/>
          <ac:spMkLst>
            <pc:docMk/>
            <pc:sldMk cId="2196521770" sldId="397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1.268" v="1617" actId="20577"/>
        <pc:sldMkLst>
          <pc:docMk/>
          <pc:sldMk cId="905946044" sldId="398"/>
        </pc:sldMkLst>
        <pc:spChg chg="mod">
          <ac:chgData name="Philip" userId="0d4f435ca43b6f78" providerId="LiveId" clId="{1C621113-F7C0-4331-BA0D-E9DA01D265BF}" dt="2022-01-27T11:05:51.268" v="1617" actId="20577"/>
          <ac:spMkLst>
            <pc:docMk/>
            <pc:sldMk cId="905946044" sldId="39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5.400" v="1619" actId="20577"/>
        <pc:sldMkLst>
          <pc:docMk/>
          <pc:sldMk cId="2303814734" sldId="399"/>
        </pc:sldMkLst>
        <pc:spChg chg="mod">
          <ac:chgData name="Philip" userId="0d4f435ca43b6f78" providerId="LiveId" clId="{1C621113-F7C0-4331-BA0D-E9DA01D265BF}" dt="2022-01-27T11:05:55.400" v="1619" actId="20577"/>
          <ac:spMkLst>
            <pc:docMk/>
            <pc:sldMk cId="2303814734" sldId="399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4:52.237" v="1591" actId="20577"/>
        <pc:sldMkLst>
          <pc:docMk/>
          <pc:sldMk cId="2485641430" sldId="400"/>
        </pc:sldMkLst>
        <pc:spChg chg="mod">
          <ac:chgData name="Philip" userId="0d4f435ca43b6f78" providerId="LiveId" clId="{1C621113-F7C0-4331-BA0D-E9DA01D265BF}" dt="2022-01-27T11:04:52.237" v="1591" actId="20577"/>
          <ac:spMkLst>
            <pc:docMk/>
            <pc:sldMk cId="2485641430" sldId="400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5:04.326" v="1595" actId="20577"/>
        <pc:sldMkLst>
          <pc:docMk/>
          <pc:sldMk cId="2421332968" sldId="401"/>
        </pc:sldMkLst>
        <pc:spChg chg="del">
          <ac:chgData name="Philip" userId="0d4f435ca43b6f78" providerId="LiveId" clId="{1C621113-F7C0-4331-BA0D-E9DA01D265BF}" dt="2022-01-27T10:10:03.243" v="78" actId="478"/>
          <ac:spMkLst>
            <pc:docMk/>
            <pc:sldMk cId="2421332968" sldId="401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04.326" v="1595" actId="20577"/>
          <ac:spMkLst>
            <pc:docMk/>
            <pc:sldMk cId="2421332968" sldId="401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25:12.551" v="492" actId="478"/>
          <ac:spMkLst>
            <pc:docMk/>
            <pc:sldMk cId="2421332968" sldId="401"/>
            <ac:spMk id="6" creationId="{FCB3FBA3-59C4-431C-8A93-A6F6F69FAF9C}"/>
          </ac:spMkLst>
        </pc:spChg>
        <pc:spChg chg="add mod">
          <ac:chgData name="Philip" userId="0d4f435ca43b6f78" providerId="LiveId" clId="{1C621113-F7C0-4331-BA0D-E9DA01D265BF}" dt="2022-01-27T10:28:41.133" v="604" actId="1035"/>
          <ac:spMkLst>
            <pc:docMk/>
            <pc:sldMk cId="2421332968" sldId="401"/>
            <ac:spMk id="10" creationId="{656D8B51-1933-45B0-A4A1-7F0304B8AE5B}"/>
          </ac:spMkLst>
        </pc:spChg>
        <pc:spChg chg="add mod">
          <ac:chgData name="Philip" userId="0d4f435ca43b6f78" providerId="LiveId" clId="{1C621113-F7C0-4331-BA0D-E9DA01D265BF}" dt="2022-01-27T10:28:57.885" v="607" actId="1076"/>
          <ac:spMkLst>
            <pc:docMk/>
            <pc:sldMk cId="2421332968" sldId="401"/>
            <ac:spMk id="11" creationId="{B64837DE-ECF0-4714-86DA-587CA240A48A}"/>
          </ac:spMkLst>
        </pc:spChg>
        <pc:picChg chg="add mod">
          <ac:chgData name="Philip" userId="0d4f435ca43b6f78" providerId="LiveId" clId="{1C621113-F7C0-4331-BA0D-E9DA01D265BF}" dt="2022-01-27T10:28:41.133" v="604" actId="1035"/>
          <ac:picMkLst>
            <pc:docMk/>
            <pc:sldMk cId="2421332968" sldId="401"/>
            <ac:picMk id="7" creationId="{86753408-B4FD-4059-93F2-21CD5DE80C71}"/>
          </ac:picMkLst>
        </pc:picChg>
        <pc:picChg chg="del">
          <ac:chgData name="Philip" userId="0d4f435ca43b6f78" providerId="LiveId" clId="{1C621113-F7C0-4331-BA0D-E9DA01D265BF}" dt="2022-01-27T10:09:56.801" v="77" actId="478"/>
          <ac:picMkLst>
            <pc:docMk/>
            <pc:sldMk cId="2421332968" sldId="401"/>
            <ac:picMk id="8" creationId="{AC87FD19-3E9A-44D4-BF44-464E0A851247}"/>
          </ac:picMkLst>
        </pc:picChg>
        <pc:picChg chg="add del mod">
          <ac:chgData name="Philip" userId="0d4f435ca43b6f78" providerId="LiveId" clId="{1C621113-F7C0-4331-BA0D-E9DA01D265BF}" dt="2022-01-27T10:25:19.018" v="495" actId="478"/>
          <ac:picMkLst>
            <pc:docMk/>
            <pc:sldMk cId="2421332968" sldId="401"/>
            <ac:picMk id="2050" creationId="{1949504A-A55D-444B-9119-5770285352ED}"/>
          </ac:picMkLst>
        </pc:picChg>
      </pc:sldChg>
      <pc:sldChg chg="modSp mod">
        <pc:chgData name="Philip" userId="0d4f435ca43b6f78" providerId="LiveId" clId="{1C621113-F7C0-4331-BA0D-E9DA01D265BF}" dt="2022-01-27T11:04:28.200" v="1581" actId="20577"/>
        <pc:sldMkLst>
          <pc:docMk/>
          <pc:sldMk cId="1278498717" sldId="402"/>
        </pc:sldMkLst>
        <pc:spChg chg="mod">
          <ac:chgData name="Philip" userId="0d4f435ca43b6f78" providerId="LiveId" clId="{1C621113-F7C0-4331-BA0D-E9DA01D265BF}" dt="2022-01-27T11:04:28.200" v="1581" actId="20577"/>
          <ac:spMkLst>
            <pc:docMk/>
            <pc:sldMk cId="1278498717" sldId="402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6:16.738" v="1629" actId="20577"/>
        <pc:sldMkLst>
          <pc:docMk/>
          <pc:sldMk cId="2123850732" sldId="403"/>
        </pc:sldMkLst>
        <pc:spChg chg="mod">
          <ac:chgData name="Philip" userId="0d4f435ca43b6f78" providerId="LiveId" clId="{1C621113-F7C0-4331-BA0D-E9DA01D265BF}" dt="2022-01-27T10:45:34.317" v="716" actId="1076"/>
          <ac:spMkLst>
            <pc:docMk/>
            <pc:sldMk cId="2123850732" sldId="403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16.738" v="1629" actId="20577"/>
          <ac:spMkLst>
            <pc:docMk/>
            <pc:sldMk cId="2123850732" sldId="403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43:45.877" v="680" actId="478"/>
          <ac:spMkLst>
            <pc:docMk/>
            <pc:sldMk cId="2123850732" sldId="403"/>
            <ac:spMk id="8" creationId="{506C6E97-C65F-46E2-BBB4-12A49348338D}"/>
          </ac:spMkLst>
        </pc:spChg>
        <pc:spChg chg="add del mod">
          <ac:chgData name="Philip" userId="0d4f435ca43b6f78" providerId="LiveId" clId="{1C621113-F7C0-4331-BA0D-E9DA01D265BF}" dt="2022-01-27T10:43:48.127" v="681" actId="478"/>
          <ac:spMkLst>
            <pc:docMk/>
            <pc:sldMk cId="2123850732" sldId="403"/>
            <ac:spMk id="10" creationId="{BDF6E451-F4C4-46C1-B7A5-F53AC109FF48}"/>
          </ac:spMkLst>
        </pc:spChg>
        <pc:spChg chg="add mod">
          <ac:chgData name="Philip" userId="0d4f435ca43b6f78" providerId="LiveId" clId="{1C621113-F7C0-4331-BA0D-E9DA01D265BF}" dt="2022-01-27T10:45:44.788" v="718" actId="1076"/>
          <ac:spMkLst>
            <pc:docMk/>
            <pc:sldMk cId="2123850732" sldId="403"/>
            <ac:spMk id="12" creationId="{01D5E008-0282-48C9-836D-AAD3C46D3C8D}"/>
          </ac:spMkLst>
        </pc:spChg>
        <pc:spChg chg="add mod">
          <ac:chgData name="Philip" userId="0d4f435ca43b6f78" providerId="LiveId" clId="{1C621113-F7C0-4331-BA0D-E9DA01D265BF}" dt="2022-01-27T10:46:14.565" v="724" actId="313"/>
          <ac:spMkLst>
            <pc:docMk/>
            <pc:sldMk cId="2123850732" sldId="403"/>
            <ac:spMk id="14" creationId="{AF604357-735A-4F17-A89A-A221002EC904}"/>
          </ac:spMkLst>
        </pc:spChg>
        <pc:spChg chg="add mod">
          <ac:chgData name="Philip" userId="0d4f435ca43b6f78" providerId="LiveId" clId="{1C621113-F7C0-4331-BA0D-E9DA01D265BF}" dt="2022-01-27T10:46:53.117" v="732" actId="313"/>
          <ac:spMkLst>
            <pc:docMk/>
            <pc:sldMk cId="2123850732" sldId="403"/>
            <ac:spMk id="16" creationId="{6873C603-AD9D-4988-ACB9-750EFA8B305D}"/>
          </ac:spMkLst>
        </pc:spChg>
        <pc:picChg chg="add mod">
          <ac:chgData name="Philip" userId="0d4f435ca43b6f78" providerId="LiveId" clId="{1C621113-F7C0-4331-BA0D-E9DA01D265BF}" dt="2022-01-27T10:45:37.644" v="717" actId="1076"/>
          <ac:picMkLst>
            <pc:docMk/>
            <pc:sldMk cId="2123850732" sldId="403"/>
            <ac:picMk id="6" creationId="{5BBFB2DC-4109-4F5B-894F-A60CF8128601}"/>
          </ac:picMkLst>
        </pc:picChg>
      </pc:sldChg>
      <pc:sldChg chg="modSp mod">
        <pc:chgData name="Philip" userId="0d4f435ca43b6f78" providerId="LiveId" clId="{1C621113-F7C0-4331-BA0D-E9DA01D265BF}" dt="2022-01-27T11:06:25.348" v="1633" actId="20577"/>
        <pc:sldMkLst>
          <pc:docMk/>
          <pc:sldMk cId="3626034354" sldId="404"/>
        </pc:sldMkLst>
        <pc:spChg chg="mod">
          <ac:chgData name="Philip" userId="0d4f435ca43b6f78" providerId="LiveId" clId="{1C621113-F7C0-4331-BA0D-E9DA01D265BF}" dt="2022-01-27T11:06:25.348" v="1633" actId="20577"/>
          <ac:spMkLst>
            <pc:docMk/>
            <pc:sldMk cId="3626034354" sldId="404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38.849" v="1585" actId="20577"/>
        <pc:sldMkLst>
          <pc:docMk/>
          <pc:sldMk cId="456590523" sldId="405"/>
        </pc:sldMkLst>
        <pc:spChg chg="mod">
          <ac:chgData name="Philip" userId="0d4f435ca43b6f78" providerId="LiveId" clId="{1C621113-F7C0-4331-BA0D-E9DA01D265BF}" dt="2022-01-27T11:04:38.849" v="1585" actId="20577"/>
          <ac:spMkLst>
            <pc:docMk/>
            <pc:sldMk cId="456590523" sldId="405"/>
            <ac:spMk id="4" creationId="{00000000-0000-0000-0000-000000000000}"/>
          </ac:spMkLst>
        </pc:spChg>
      </pc:sldChg>
      <pc:sldChg chg="modSp mod modAnim">
        <pc:chgData name="Philip" userId="0d4f435ca43b6f78" providerId="LiveId" clId="{1C621113-F7C0-4331-BA0D-E9DA01D265BF}" dt="2022-01-27T11:05:21.250" v="1603" actId="20577"/>
        <pc:sldMkLst>
          <pc:docMk/>
          <pc:sldMk cId="3947454752" sldId="406"/>
        </pc:sldMkLst>
        <pc:spChg chg="mod">
          <ac:chgData name="Philip" userId="0d4f435ca43b6f78" providerId="LiveId" clId="{1C621113-F7C0-4331-BA0D-E9DA01D265BF}" dt="2022-01-27T10:15:43.033" v="279" actId="114"/>
          <ac:spMkLst>
            <pc:docMk/>
            <pc:sldMk cId="3947454752" sldId="406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21.250" v="1603" actId="20577"/>
          <ac:spMkLst>
            <pc:docMk/>
            <pc:sldMk cId="3947454752" sldId="406"/>
            <ac:spMk id="4" creationId="{00000000-0000-0000-0000-000000000000}"/>
          </ac:spMkLst>
        </pc:spChg>
      </pc:sldChg>
      <pc:sldChg chg="modSp mod ord modAnim">
        <pc:chgData name="Philip" userId="0d4f435ca43b6f78" providerId="LiveId" clId="{1C621113-F7C0-4331-BA0D-E9DA01D265BF}" dt="2022-01-27T11:04:48.345" v="1589" actId="20577"/>
        <pc:sldMkLst>
          <pc:docMk/>
          <pc:sldMk cId="3538997273" sldId="407"/>
        </pc:sldMkLst>
        <pc:spChg chg="mod">
          <ac:chgData name="Philip" userId="0d4f435ca43b6f78" providerId="LiveId" clId="{1C621113-F7C0-4331-BA0D-E9DA01D265BF}" dt="2022-01-27T10:16:35.690" v="354" actId="20577"/>
          <ac:spMkLst>
            <pc:docMk/>
            <pc:sldMk cId="3538997273" sldId="407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4:48.345" v="1589" actId="20577"/>
          <ac:spMkLst>
            <pc:docMk/>
            <pc:sldMk cId="3538997273" sldId="407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5:00.408" v="1593" actId="20577"/>
        <pc:sldMkLst>
          <pc:docMk/>
          <pc:sldMk cId="3364995605" sldId="408"/>
        </pc:sldMkLst>
        <pc:spChg chg="mod">
          <ac:chgData name="Philip" userId="0d4f435ca43b6f78" providerId="LiveId" clId="{1C621113-F7C0-4331-BA0D-E9DA01D265BF}" dt="2022-01-27T10:00:41.305" v="38" actId="20577"/>
          <ac:spMkLst>
            <pc:docMk/>
            <pc:sldMk cId="3364995605" sldId="408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00.408" v="1593" actId="20577"/>
          <ac:spMkLst>
            <pc:docMk/>
            <pc:sldMk cId="3364995605" sldId="40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9.668" v="1621" actId="20577"/>
        <pc:sldMkLst>
          <pc:docMk/>
          <pc:sldMk cId="3977031416" sldId="409"/>
        </pc:sldMkLst>
        <pc:spChg chg="mod">
          <ac:chgData name="Philip" userId="0d4f435ca43b6f78" providerId="LiveId" clId="{1C621113-F7C0-4331-BA0D-E9DA01D265BF}" dt="2022-01-27T11:05:59.668" v="1621" actId="20577"/>
          <ac:spMkLst>
            <pc:docMk/>
            <pc:sldMk cId="3977031416" sldId="409"/>
            <ac:spMk id="4" creationId="{00000000-0000-0000-0000-000000000000}"/>
          </ac:spMkLst>
        </pc:spChg>
      </pc:sldChg>
      <pc:sldChg chg="modSp mod ord modAnim">
        <pc:chgData name="Philip" userId="0d4f435ca43b6f78" providerId="LiveId" clId="{1C621113-F7C0-4331-BA0D-E9DA01D265BF}" dt="2022-01-27T11:05:29.531" v="1607" actId="20577"/>
        <pc:sldMkLst>
          <pc:docMk/>
          <pc:sldMk cId="457840800" sldId="410"/>
        </pc:sldMkLst>
        <pc:spChg chg="mod">
          <ac:chgData name="Philip" userId="0d4f435ca43b6f78" providerId="LiveId" clId="{1C621113-F7C0-4331-BA0D-E9DA01D265BF}" dt="2022-01-27T10:22:44.126" v="491" actId="20577"/>
          <ac:spMkLst>
            <pc:docMk/>
            <pc:sldMk cId="457840800" sldId="410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29.531" v="1607" actId="20577"/>
          <ac:spMkLst>
            <pc:docMk/>
            <pc:sldMk cId="457840800" sldId="410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5:34.290" v="1609" actId="20577"/>
        <pc:sldMkLst>
          <pc:docMk/>
          <pc:sldMk cId="859395379" sldId="411"/>
        </pc:sldMkLst>
        <pc:spChg chg="mod">
          <ac:chgData name="Philip" userId="0d4f435ca43b6f78" providerId="LiveId" clId="{1C621113-F7C0-4331-BA0D-E9DA01D265BF}" dt="2022-01-27T10:01:27.989" v="47" actId="6549"/>
          <ac:spMkLst>
            <pc:docMk/>
            <pc:sldMk cId="859395379" sldId="411"/>
            <ac:spMk id="2" creationId="{00000000-0000-0000-0000-000000000000}"/>
          </ac:spMkLst>
        </pc:spChg>
        <pc:spChg chg="mod">
          <ac:chgData name="Philip" userId="0d4f435ca43b6f78" providerId="LiveId" clId="{1C621113-F7C0-4331-BA0D-E9DA01D265BF}" dt="2022-01-27T11:05:34.290" v="1609" actId="20577"/>
          <ac:spMkLst>
            <pc:docMk/>
            <pc:sldMk cId="859395379" sldId="411"/>
            <ac:spMk id="4" creationId="{00000000-0000-0000-0000-000000000000}"/>
          </ac:spMkLst>
        </pc:spChg>
        <pc:spChg chg="mod">
          <ac:chgData name="Philip" userId="0d4f435ca43b6f78" providerId="LiveId" clId="{1C621113-F7C0-4331-BA0D-E9DA01D265BF}" dt="2022-01-27T10:19:04.999" v="415" actId="1076"/>
          <ac:spMkLst>
            <pc:docMk/>
            <pc:sldMk cId="859395379" sldId="411"/>
            <ac:spMk id="6" creationId="{1C1A88B7-D784-45D8-BA4D-8323F68AB239}"/>
          </ac:spMkLst>
        </pc:spChg>
        <pc:spChg chg="add mod">
          <ac:chgData name="Philip" userId="0d4f435ca43b6f78" providerId="LiveId" clId="{1C621113-F7C0-4331-BA0D-E9DA01D265BF}" dt="2022-01-27T10:19:28.798" v="417" actId="113"/>
          <ac:spMkLst>
            <pc:docMk/>
            <pc:sldMk cId="859395379" sldId="411"/>
            <ac:spMk id="9" creationId="{11AC94E9-E2DF-44E9-8B2A-A764537F1A8F}"/>
          </ac:spMkLst>
        </pc:spChg>
        <pc:picChg chg="add mod">
          <ac:chgData name="Philip" userId="0d4f435ca43b6f78" providerId="LiveId" clId="{1C621113-F7C0-4331-BA0D-E9DA01D265BF}" dt="2022-01-27T10:04:21.265" v="75" actId="1076"/>
          <ac:picMkLst>
            <pc:docMk/>
            <pc:sldMk cId="859395379" sldId="411"/>
            <ac:picMk id="5" creationId="{428CB6C1-D936-4B53-9E5B-20ED2E58E249}"/>
          </ac:picMkLst>
        </pc:picChg>
        <pc:picChg chg="del">
          <ac:chgData name="Philip" userId="0d4f435ca43b6f78" providerId="LiveId" clId="{1C621113-F7C0-4331-BA0D-E9DA01D265BF}" dt="2022-01-27T10:01:30.747" v="48" actId="478"/>
          <ac:picMkLst>
            <pc:docMk/>
            <pc:sldMk cId="859395379" sldId="411"/>
            <ac:picMk id="7" creationId="{5AB12C5E-4362-4D03-9F31-A8CAAF2CF4DF}"/>
          </ac:picMkLst>
        </pc:picChg>
        <pc:picChg chg="add mod">
          <ac:chgData name="Philip" userId="0d4f435ca43b6f78" providerId="LiveId" clId="{1C621113-F7C0-4331-BA0D-E9DA01D265BF}" dt="2022-01-27T10:18:26.121" v="367" actId="1076"/>
          <ac:picMkLst>
            <pc:docMk/>
            <pc:sldMk cId="859395379" sldId="411"/>
            <ac:picMk id="8" creationId="{2951B826-8553-4226-B1B3-79819F75073D}"/>
          </ac:picMkLst>
        </pc:picChg>
      </pc:sldChg>
      <pc:sldChg chg="addSp delSp modSp mod">
        <pc:chgData name="Philip" userId="0d4f435ca43b6f78" providerId="LiveId" clId="{1C621113-F7C0-4331-BA0D-E9DA01D265BF}" dt="2022-01-27T11:05:16.992" v="1601" actId="20577"/>
        <pc:sldMkLst>
          <pc:docMk/>
          <pc:sldMk cId="1616188546" sldId="412"/>
        </pc:sldMkLst>
        <pc:spChg chg="mod">
          <ac:chgData name="Philip" userId="0d4f435ca43b6f78" providerId="LiveId" clId="{1C621113-F7C0-4331-BA0D-E9DA01D265BF}" dt="2022-01-27T10:12:27.206" v="240" actId="20577"/>
          <ac:spMkLst>
            <pc:docMk/>
            <pc:sldMk cId="1616188546" sldId="412"/>
            <ac:spMk id="2" creationId="{00000000-0000-0000-0000-000000000000}"/>
          </ac:spMkLst>
        </pc:spChg>
        <pc:spChg chg="mod">
          <ac:chgData name="Philip" userId="0d4f435ca43b6f78" providerId="LiveId" clId="{1C621113-F7C0-4331-BA0D-E9DA01D265BF}" dt="2022-01-27T10:13:55.342" v="254" actId="20577"/>
          <ac:spMkLst>
            <pc:docMk/>
            <pc:sldMk cId="1616188546" sldId="412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16.992" v="1601" actId="20577"/>
          <ac:spMkLst>
            <pc:docMk/>
            <pc:sldMk cId="1616188546" sldId="412"/>
            <ac:spMk id="4" creationId="{00000000-0000-0000-0000-000000000000}"/>
          </ac:spMkLst>
        </pc:spChg>
        <pc:picChg chg="del">
          <ac:chgData name="Philip" userId="0d4f435ca43b6f78" providerId="LiveId" clId="{1C621113-F7C0-4331-BA0D-E9DA01D265BF}" dt="2022-01-27T10:12:30.518" v="241" actId="478"/>
          <ac:picMkLst>
            <pc:docMk/>
            <pc:sldMk cId="1616188546" sldId="412"/>
            <ac:picMk id="15" creationId="{A901A658-64FA-4BFD-A0F1-72A2E7012BF9}"/>
          </ac:picMkLst>
        </pc:picChg>
        <pc:picChg chg="add mod">
          <ac:chgData name="Philip" userId="0d4f435ca43b6f78" providerId="LiveId" clId="{1C621113-F7C0-4331-BA0D-E9DA01D265BF}" dt="2022-01-27T10:13:18.358" v="247" actId="1076"/>
          <ac:picMkLst>
            <pc:docMk/>
            <pc:sldMk cId="1616188546" sldId="412"/>
            <ac:picMk id="1026" creationId="{68C86A76-5C39-4EDE-A027-C5F05FB2955A}"/>
          </ac:picMkLst>
        </pc:picChg>
      </pc:sldChg>
      <pc:sldChg chg="addSp delSp modSp mod">
        <pc:chgData name="Philip" userId="0d4f435ca43b6f78" providerId="LiveId" clId="{1C621113-F7C0-4331-BA0D-E9DA01D265BF}" dt="2022-01-27T11:05:40.404" v="1611" actId="20577"/>
        <pc:sldMkLst>
          <pc:docMk/>
          <pc:sldMk cId="1031039583" sldId="413"/>
        </pc:sldMkLst>
        <pc:spChg chg="mod">
          <ac:chgData name="Philip" userId="0d4f435ca43b6f78" providerId="LiveId" clId="{1C621113-F7C0-4331-BA0D-E9DA01D265BF}" dt="2022-01-27T11:05:40.404" v="1611" actId="20577"/>
          <ac:spMkLst>
            <pc:docMk/>
            <pc:sldMk cId="1031039583" sldId="413"/>
            <ac:spMk id="4" creationId="{00000000-0000-0000-0000-000000000000}"/>
          </ac:spMkLst>
        </pc:spChg>
        <pc:spChg chg="del">
          <ac:chgData name="Philip" userId="0d4f435ca43b6f78" providerId="LiveId" clId="{1C621113-F7C0-4331-BA0D-E9DA01D265BF}" dt="2022-01-27T10:19:56.648" v="421" actId="478"/>
          <ac:spMkLst>
            <pc:docMk/>
            <pc:sldMk cId="1031039583" sldId="413"/>
            <ac:spMk id="6" creationId="{1C1A88B7-D784-45D8-BA4D-8323F68AB239}"/>
          </ac:spMkLst>
        </pc:spChg>
        <pc:spChg chg="del">
          <ac:chgData name="Philip" userId="0d4f435ca43b6f78" providerId="LiveId" clId="{1C621113-F7C0-4331-BA0D-E9DA01D265BF}" dt="2022-01-27T10:19:53.141" v="420" actId="478"/>
          <ac:spMkLst>
            <pc:docMk/>
            <pc:sldMk cId="1031039583" sldId="413"/>
            <ac:spMk id="9" creationId="{11AC94E9-E2DF-44E9-8B2A-A764537F1A8F}"/>
          </ac:spMkLst>
        </pc:spChg>
        <pc:picChg chg="del">
          <ac:chgData name="Philip" userId="0d4f435ca43b6f78" providerId="LiveId" clId="{1C621113-F7C0-4331-BA0D-E9DA01D265BF}" dt="2022-01-27T10:19:47.976" v="418" actId="478"/>
          <ac:picMkLst>
            <pc:docMk/>
            <pc:sldMk cId="1031039583" sldId="413"/>
            <ac:picMk id="5" creationId="{428CB6C1-D936-4B53-9E5B-20ED2E58E249}"/>
          </ac:picMkLst>
        </pc:picChg>
        <pc:picChg chg="add mod">
          <ac:chgData name="Philip" userId="0d4f435ca43b6f78" providerId="LiveId" clId="{1C621113-F7C0-4331-BA0D-E9DA01D265BF}" dt="2022-01-27T10:21:41.277" v="429" actId="1076"/>
          <ac:picMkLst>
            <pc:docMk/>
            <pc:sldMk cId="1031039583" sldId="413"/>
            <ac:picMk id="7" creationId="{59D39E41-CAC4-4BB7-862C-F7E0FBF369AA}"/>
          </ac:picMkLst>
        </pc:picChg>
        <pc:picChg chg="del">
          <ac:chgData name="Philip" userId="0d4f435ca43b6f78" providerId="LiveId" clId="{1C621113-F7C0-4331-BA0D-E9DA01D265BF}" dt="2022-01-27T10:19:50.366" v="419" actId="478"/>
          <ac:picMkLst>
            <pc:docMk/>
            <pc:sldMk cId="1031039583" sldId="413"/>
            <ac:picMk id="8" creationId="{2951B826-8553-4226-B1B3-79819F75073D}"/>
          </ac:picMkLst>
        </pc:picChg>
        <pc:picChg chg="add mod">
          <ac:chgData name="Philip" userId="0d4f435ca43b6f78" providerId="LiveId" clId="{1C621113-F7C0-4331-BA0D-E9DA01D265BF}" dt="2022-01-27T10:21:46.703" v="431" actId="1076"/>
          <ac:picMkLst>
            <pc:docMk/>
            <pc:sldMk cId="1031039583" sldId="413"/>
            <ac:picMk id="11" creationId="{C7E14A1A-4631-4CF4-A871-C6A870492777}"/>
          </ac:picMkLst>
        </pc:picChg>
      </pc:sldChg>
      <pc:sldChg chg="addSp delSp modSp mod">
        <pc:chgData name="Philip" userId="0d4f435ca43b6f78" providerId="LiveId" clId="{1C621113-F7C0-4331-BA0D-E9DA01D265BF}" dt="2022-01-27T11:10:53.051" v="1642" actId="21"/>
        <pc:sldMkLst>
          <pc:docMk/>
          <pc:sldMk cId="600130342" sldId="414"/>
        </pc:sldMkLst>
        <pc:spChg chg="mod">
          <ac:chgData name="Philip" userId="0d4f435ca43b6f78" providerId="LiveId" clId="{1C621113-F7C0-4331-BA0D-E9DA01D265BF}" dt="2022-01-27T11:06:12.460" v="1627" actId="20577"/>
          <ac:spMkLst>
            <pc:docMk/>
            <pc:sldMk cId="600130342" sldId="414"/>
            <ac:spMk id="4" creationId="{00000000-0000-0000-0000-000000000000}"/>
          </ac:spMkLst>
        </pc:spChg>
        <pc:spChg chg="mod">
          <ac:chgData name="Philip" userId="0d4f435ca43b6f78" providerId="LiveId" clId="{1C621113-F7C0-4331-BA0D-E9DA01D265BF}" dt="2022-01-27T10:43:33.363" v="678" actId="1076"/>
          <ac:spMkLst>
            <pc:docMk/>
            <pc:sldMk cId="600130342" sldId="414"/>
            <ac:spMk id="8" creationId="{506C6E97-C65F-46E2-BBB4-12A49348338D}"/>
          </ac:spMkLst>
        </pc:spChg>
        <pc:spChg chg="add del">
          <ac:chgData name="Philip" userId="0d4f435ca43b6f78" providerId="LiveId" clId="{1C621113-F7C0-4331-BA0D-E9DA01D265BF}" dt="2022-01-27T11:10:53.051" v="1642" actId="21"/>
          <ac:spMkLst>
            <pc:docMk/>
            <pc:sldMk cId="600130342" sldId="414"/>
            <ac:spMk id="12" creationId="{01D5E008-0282-48C9-836D-AAD3C46D3C8D}"/>
          </ac:spMkLst>
        </pc:spChg>
        <pc:picChg chg="add mod">
          <ac:chgData name="Philip" userId="0d4f435ca43b6f78" providerId="LiveId" clId="{1C621113-F7C0-4331-BA0D-E9DA01D265BF}" dt="2022-01-27T11:08:48.111" v="1635" actId="1076"/>
          <ac:picMkLst>
            <pc:docMk/>
            <pc:sldMk cId="600130342" sldId="414"/>
            <ac:picMk id="5" creationId="{AC1EA62D-D183-4573-A76D-472CE8B6674B}"/>
          </ac:picMkLst>
        </pc:picChg>
        <pc:picChg chg="del mod">
          <ac:chgData name="Philip" userId="0d4f435ca43b6f78" providerId="LiveId" clId="{1C621113-F7C0-4331-BA0D-E9DA01D265BF}" dt="2022-01-27T10:43:27.923" v="677" actId="478"/>
          <ac:picMkLst>
            <pc:docMk/>
            <pc:sldMk cId="600130342" sldId="414"/>
            <ac:picMk id="6" creationId="{5BBFB2DC-4109-4F5B-894F-A60CF8128601}"/>
          </ac:picMkLst>
        </pc:picChg>
        <pc:picChg chg="add mod">
          <ac:chgData name="Philip" userId="0d4f435ca43b6f78" providerId="LiveId" clId="{1C621113-F7C0-4331-BA0D-E9DA01D265BF}" dt="2022-01-27T11:10:31.702" v="1639" actId="1076"/>
          <ac:picMkLst>
            <pc:docMk/>
            <pc:sldMk cId="600130342" sldId="414"/>
            <ac:picMk id="7" creationId="{0D48EC59-3034-4BA8-92D2-CE1E3C6FC1FA}"/>
          </ac:picMkLst>
        </pc:picChg>
      </pc:sldChg>
      <pc:sldChg chg="addSp delSp modSp mod">
        <pc:chgData name="Philip" userId="0d4f435ca43b6f78" providerId="LiveId" clId="{1C621113-F7C0-4331-BA0D-E9DA01D265BF}" dt="2022-01-27T11:06:21.894" v="1631" actId="20577"/>
        <pc:sldMkLst>
          <pc:docMk/>
          <pc:sldMk cId="1799625719" sldId="415"/>
        </pc:sldMkLst>
        <pc:spChg chg="mod">
          <ac:chgData name="Philip" userId="0d4f435ca43b6f78" providerId="LiveId" clId="{1C621113-F7C0-4331-BA0D-E9DA01D265BF}" dt="2022-01-27T10:56:04.626" v="1543" actId="20577"/>
          <ac:spMkLst>
            <pc:docMk/>
            <pc:sldMk cId="1799625719" sldId="415"/>
            <ac:spMk id="2" creationId="{00000000-0000-0000-0000-000000000000}"/>
          </ac:spMkLst>
        </pc:spChg>
        <pc:spChg chg="del">
          <ac:chgData name="Philip" userId="0d4f435ca43b6f78" providerId="LiveId" clId="{1C621113-F7C0-4331-BA0D-E9DA01D265BF}" dt="2022-01-27T10:56:20.431" v="1547" actId="478"/>
          <ac:spMkLst>
            <pc:docMk/>
            <pc:sldMk cId="1799625719" sldId="415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21.894" v="1631" actId="20577"/>
          <ac:spMkLst>
            <pc:docMk/>
            <pc:sldMk cId="1799625719" sldId="415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56:23.649" v="1548" actId="478"/>
          <ac:spMkLst>
            <pc:docMk/>
            <pc:sldMk cId="1799625719" sldId="415"/>
            <ac:spMk id="7" creationId="{9F09091B-C633-4576-B8AB-07AD3826FE99}"/>
          </ac:spMkLst>
        </pc:spChg>
        <pc:spChg chg="del">
          <ac:chgData name="Philip" userId="0d4f435ca43b6f78" providerId="LiveId" clId="{1C621113-F7C0-4331-BA0D-E9DA01D265BF}" dt="2022-01-27T10:56:10.838" v="1544" actId="478"/>
          <ac:spMkLst>
            <pc:docMk/>
            <pc:sldMk cId="1799625719" sldId="415"/>
            <ac:spMk id="12" creationId="{01D5E008-0282-48C9-836D-AAD3C46D3C8D}"/>
          </ac:spMkLst>
        </pc:spChg>
        <pc:spChg chg="del">
          <ac:chgData name="Philip" userId="0d4f435ca43b6f78" providerId="LiveId" clId="{1C621113-F7C0-4331-BA0D-E9DA01D265BF}" dt="2022-01-27T10:56:14.003" v="1545" actId="478"/>
          <ac:spMkLst>
            <pc:docMk/>
            <pc:sldMk cId="1799625719" sldId="415"/>
            <ac:spMk id="14" creationId="{AF604357-735A-4F17-A89A-A221002EC904}"/>
          </ac:spMkLst>
        </pc:spChg>
        <pc:spChg chg="del">
          <ac:chgData name="Philip" userId="0d4f435ca43b6f78" providerId="LiveId" clId="{1C621113-F7C0-4331-BA0D-E9DA01D265BF}" dt="2022-01-27T10:56:17.213" v="1546" actId="478"/>
          <ac:spMkLst>
            <pc:docMk/>
            <pc:sldMk cId="1799625719" sldId="415"/>
            <ac:spMk id="16" creationId="{6873C603-AD9D-4988-ACB9-750EFA8B305D}"/>
          </ac:spMkLst>
        </pc:spChg>
        <pc:picChg chg="mod">
          <ac:chgData name="Philip" userId="0d4f435ca43b6f78" providerId="LiveId" clId="{1C621113-F7C0-4331-BA0D-E9DA01D265BF}" dt="2022-01-27T10:56:26.117" v="1549" actId="1076"/>
          <ac:picMkLst>
            <pc:docMk/>
            <pc:sldMk cId="1799625719" sldId="415"/>
            <ac:picMk id="6" creationId="{5BBFB2DC-4109-4F5B-894F-A60CF8128601}"/>
          </ac:picMkLst>
        </pc:picChg>
        <pc:picChg chg="add mod">
          <ac:chgData name="Philip" userId="0d4f435ca43b6f78" providerId="LiveId" clId="{1C621113-F7C0-4331-BA0D-E9DA01D265BF}" dt="2022-01-27T11:03:52.781" v="1573" actId="1076"/>
          <ac:picMkLst>
            <pc:docMk/>
            <pc:sldMk cId="1799625719" sldId="415"/>
            <ac:picMk id="8" creationId="{EBCDEB68-A68A-48EC-8B57-F2592A77D16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14/03/2023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92129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78982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37562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43996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35128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9138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7364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8670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3476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74856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72362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57731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492180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67535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60364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774664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00996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5049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3/14/2023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3/14/2023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3/14/2023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3/14/2023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3/14/2023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3/14/2023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advisor/business/gap-analysis-template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hgs.uhb.nhs.uk/wp-content/uploads/HIMSS-FOI-0190.pdf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rthosp.nhs.uk/Downloads/startegies/DigitalStrategy_Web_RGB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ice.org.uk/Media/Default/Get-involved/Meetings-In-Public/Public-board-meetings/Mar-24-pbm-NICE-strategy-2021-2026.pdf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ssets.publishing.service.gov.uk/government/uploads/system/uploads/attachment_data/file/1002673/1195-APS-CCS0521656700-001-Project-Delivery-standard_Web.pd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ssets.publishing.service.gov.uk/government/uploads/system/uploads/attachment_data/file/1002673/1195-APS-CCS0521656700-001-Project-Delivery-standard_Web.pdf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602058/Template_6_-_PESTLE_analysis.docx" TargetMode="External"/><Relationship Id="rId7" Type="http://schemas.openxmlformats.org/officeDocument/2006/relationships/hyperlink" Target="https://www.oecd.org/digital/measurement-roadmap.pdf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books.iospress.nl/volumearticle/42820" TargetMode="External"/><Relationship Id="rId5" Type="http://schemas.openxmlformats.org/officeDocument/2006/relationships/hyperlink" Target="https://www.sciencedirect.com/science/article/abs/pii/S000768131930093X" TargetMode="External"/><Relationship Id="rId4" Type="http://schemas.openxmlformats.org/officeDocument/2006/relationships/hyperlink" Target="https://nhsproviders.org/building-a-digital-strategy/about-this-guide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81700"/>
            <a:ext cx="6297963" cy="2215991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Managing Digital Strategy to Enhance Health and Care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581230" cy="14773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2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Developing and evaluating strategy for digital transformation</a:t>
            </a:r>
            <a:endParaRPr lang="en-GB" sz="32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Philip Scott MSc PhD FHEA FBCS CITP CHCIO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Understand the role of a strategy in achieving digital transformation.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Differentiate digital strategy from policy, objectives, business case development, design principles, </a:t>
            </a:r>
            <a:r>
              <a:rPr lang="en-GB" sz="2400" dirty="0" err="1"/>
              <a:t>progamme</a:t>
            </a:r>
            <a:r>
              <a:rPr lang="en-GB" sz="2400" dirty="0"/>
              <a:t> management, project management, information system lifecycles, and service management.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Illustrate the difference between strategy and tactics, and between plans and planning.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Outline methods to assess a digital transformation strategy.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/>
              <a:t>Reflect </a:t>
            </a:r>
            <a:r>
              <a:rPr lang="en-GB" sz="2400" dirty="0"/>
              <a:t>on how you can use these concepts in the coursework.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23739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554819" y="6416675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23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1770CAB-B83F-495A-B7DE-E1A3449C3DE2}"/>
              </a:ext>
            </a:extLst>
          </p:cNvPr>
          <p:cNvGrpSpPr/>
          <p:nvPr/>
        </p:nvGrpSpPr>
        <p:grpSpPr>
          <a:xfrm>
            <a:off x="586973" y="3767674"/>
            <a:ext cx="1912340" cy="1415572"/>
            <a:chOff x="2599060" y="1478518"/>
            <a:chExt cx="1907173" cy="969212"/>
          </a:xfrm>
        </p:grpSpPr>
        <p:sp>
          <p:nvSpPr>
            <p:cNvPr id="11" name="Thought Bubble: Cloud 10">
              <a:extLst>
                <a:ext uri="{FF2B5EF4-FFF2-40B4-BE49-F238E27FC236}">
                  <a16:creationId xmlns:a16="http://schemas.microsoft.com/office/drawing/2014/main" id="{FCF6F42E-0F77-4624-AC0C-01B6BA491B7C}"/>
                </a:ext>
              </a:extLst>
            </p:cNvPr>
            <p:cNvSpPr/>
            <p:nvPr/>
          </p:nvSpPr>
          <p:spPr>
            <a:xfrm rot="10800000">
              <a:off x="2599060" y="1478518"/>
              <a:ext cx="1907173" cy="969212"/>
            </a:xfrm>
            <a:prstGeom prst="cloudCallout">
              <a:avLst>
                <a:gd name="adj1" fmla="val -145870"/>
                <a:gd name="adj2" fmla="val 58432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1B90757-FE94-4035-85E4-07E8778FD595}"/>
                </a:ext>
              </a:extLst>
            </p:cNvPr>
            <p:cNvSpPr txBox="1"/>
            <p:nvPr/>
          </p:nvSpPr>
          <p:spPr>
            <a:xfrm>
              <a:off x="2882399" y="1778457"/>
              <a:ext cx="1524000" cy="4425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Strategic objectives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8B6F8C7-B1CC-4CBD-8F32-E4AF19AF2EFF}"/>
              </a:ext>
            </a:extLst>
          </p:cNvPr>
          <p:cNvGrpSpPr/>
          <p:nvPr/>
        </p:nvGrpSpPr>
        <p:grpSpPr>
          <a:xfrm>
            <a:off x="6215101" y="4883401"/>
            <a:ext cx="1907173" cy="1380389"/>
            <a:chOff x="5103227" y="2162270"/>
            <a:chExt cx="1907173" cy="969212"/>
          </a:xfrm>
        </p:grpSpPr>
        <p:sp>
          <p:nvSpPr>
            <p:cNvPr id="15" name="Thought Bubble: Cloud 14">
              <a:extLst>
                <a:ext uri="{FF2B5EF4-FFF2-40B4-BE49-F238E27FC236}">
                  <a16:creationId xmlns:a16="http://schemas.microsoft.com/office/drawing/2014/main" id="{2A0C175F-40D6-46CE-9289-8DD8C7A9A6B6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43579"/>
                <a:gd name="adj2" fmla="val 94404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275B23D-DDB2-4211-AEBE-1DBFF6589ED9}"/>
                </a:ext>
              </a:extLst>
            </p:cNvPr>
            <p:cNvSpPr txBox="1"/>
            <p:nvPr/>
          </p:nvSpPr>
          <p:spPr>
            <a:xfrm>
              <a:off x="5330888" y="2407999"/>
              <a:ext cx="1524000" cy="4538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Design principles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D5F801C-C5E3-4A2B-8D0E-8A2A603489E9}"/>
              </a:ext>
            </a:extLst>
          </p:cNvPr>
          <p:cNvGrpSpPr/>
          <p:nvPr/>
        </p:nvGrpSpPr>
        <p:grpSpPr>
          <a:xfrm>
            <a:off x="7472346" y="486450"/>
            <a:ext cx="1907173" cy="969212"/>
            <a:chOff x="6366224" y="2406483"/>
            <a:chExt cx="1907173" cy="969212"/>
          </a:xfrm>
        </p:grpSpPr>
        <p:sp>
          <p:nvSpPr>
            <p:cNvPr id="18" name="Thought Bubble: Cloud 17">
              <a:extLst>
                <a:ext uri="{FF2B5EF4-FFF2-40B4-BE49-F238E27FC236}">
                  <a16:creationId xmlns:a16="http://schemas.microsoft.com/office/drawing/2014/main" id="{41A22437-6004-4EFA-9A86-C6016C3ED724}"/>
                </a:ext>
              </a:extLst>
            </p:cNvPr>
            <p:cNvSpPr/>
            <p:nvPr/>
          </p:nvSpPr>
          <p:spPr>
            <a:xfrm rot="10800000">
              <a:off x="6366224" y="2406483"/>
              <a:ext cx="1907173" cy="969212"/>
            </a:xfrm>
            <a:prstGeom prst="cloudCallout">
              <a:avLst>
                <a:gd name="adj1" fmla="val 97174"/>
                <a:gd name="adj2" fmla="val -116313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3C58F39-25AB-4AA9-9B29-869C79D8D6B9}"/>
                </a:ext>
              </a:extLst>
            </p:cNvPr>
            <p:cNvSpPr txBox="1"/>
            <p:nvPr/>
          </p:nvSpPr>
          <p:spPr>
            <a:xfrm>
              <a:off x="6823426" y="2706423"/>
              <a:ext cx="11581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IS lifecycle</a:t>
              </a:r>
            </a:p>
          </p:txBody>
        </p:sp>
      </p:grpSp>
      <p:sp>
        <p:nvSpPr>
          <p:cNvPr id="20" name="Rectangle 1">
            <a:extLst>
              <a:ext uri="{FF2B5EF4-FFF2-40B4-BE49-F238E27FC236}">
                <a16:creationId xmlns:a16="http://schemas.microsoft.com/office/drawing/2014/main" id="{95C42512-BAE1-4937-B87C-6D1FCC319533}"/>
              </a:ext>
            </a:extLst>
          </p:cNvPr>
          <p:cNvSpPr txBox="1">
            <a:spLocks/>
          </p:cNvSpPr>
          <p:nvPr/>
        </p:nvSpPr>
        <p:spPr>
          <a:xfrm>
            <a:off x="659219" y="19692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Differentiating core concepts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AD3D654-1B77-4D06-9D6B-F70B17B17234}"/>
              </a:ext>
            </a:extLst>
          </p:cNvPr>
          <p:cNvGrpSpPr/>
          <p:nvPr/>
        </p:nvGrpSpPr>
        <p:grpSpPr>
          <a:xfrm>
            <a:off x="3105509" y="4692904"/>
            <a:ext cx="1907173" cy="1497182"/>
            <a:chOff x="5103227" y="2162270"/>
            <a:chExt cx="1907173" cy="969212"/>
          </a:xfrm>
        </p:grpSpPr>
        <p:sp>
          <p:nvSpPr>
            <p:cNvPr id="24" name="Thought Bubble: Cloud 23">
              <a:extLst>
                <a:ext uri="{FF2B5EF4-FFF2-40B4-BE49-F238E27FC236}">
                  <a16:creationId xmlns:a16="http://schemas.microsoft.com/office/drawing/2014/main" id="{93BB379C-8B71-4387-AAE1-51BD06630F27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50814"/>
                <a:gd name="adj2" fmla="val 87159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4A4BBF55-5387-410B-B129-AAD675F25E14}"/>
                </a:ext>
              </a:extLst>
            </p:cNvPr>
            <p:cNvSpPr txBox="1"/>
            <p:nvPr/>
          </p:nvSpPr>
          <p:spPr>
            <a:xfrm>
              <a:off x="5376088" y="2601809"/>
              <a:ext cx="1524000" cy="2390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Business case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C0194DC-9856-4B3D-9947-F1DC83A168B8}"/>
              </a:ext>
            </a:extLst>
          </p:cNvPr>
          <p:cNvGrpSpPr/>
          <p:nvPr/>
        </p:nvGrpSpPr>
        <p:grpSpPr>
          <a:xfrm>
            <a:off x="8458200" y="4044307"/>
            <a:ext cx="1913722" cy="969212"/>
            <a:chOff x="5103227" y="2162270"/>
            <a:chExt cx="1913722" cy="969212"/>
          </a:xfrm>
        </p:grpSpPr>
        <p:sp>
          <p:nvSpPr>
            <p:cNvPr id="27" name="Thought Bubble: Cloud 26">
              <a:extLst>
                <a:ext uri="{FF2B5EF4-FFF2-40B4-BE49-F238E27FC236}">
                  <a16:creationId xmlns:a16="http://schemas.microsoft.com/office/drawing/2014/main" id="{D162B6DF-FAFF-49B2-B4AE-937D3495BA1B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98780"/>
                <a:gd name="adj2" fmla="val 7632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9AE7E17-03FB-4F0D-83A8-9F3A29A50E54}"/>
                </a:ext>
              </a:extLst>
            </p:cNvPr>
            <p:cNvSpPr txBox="1"/>
            <p:nvPr/>
          </p:nvSpPr>
          <p:spPr>
            <a:xfrm>
              <a:off x="5492949" y="2503681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prstClr val="black"/>
                  </a:solidFill>
                  <a:latin typeface="Calibri" panose="020F0502020204030204"/>
                </a:rPr>
                <a:t>Programmes</a:t>
              </a: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C54370-0D70-42FB-8D9F-9EFBCE980594}"/>
              </a:ext>
            </a:extLst>
          </p:cNvPr>
          <p:cNvGrpSpPr/>
          <p:nvPr/>
        </p:nvGrpSpPr>
        <p:grpSpPr>
          <a:xfrm>
            <a:off x="1445624" y="1217592"/>
            <a:ext cx="1907173" cy="969212"/>
            <a:chOff x="5103227" y="2162270"/>
            <a:chExt cx="1907173" cy="969212"/>
          </a:xfrm>
        </p:grpSpPr>
        <p:sp>
          <p:nvSpPr>
            <p:cNvPr id="30" name="Thought Bubble: Cloud 29">
              <a:extLst>
                <a:ext uri="{FF2B5EF4-FFF2-40B4-BE49-F238E27FC236}">
                  <a16:creationId xmlns:a16="http://schemas.microsoft.com/office/drawing/2014/main" id="{BD2376EB-D514-42AE-9C17-4D5886580AC8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110260"/>
                <a:gd name="adj2" fmla="val -6871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9F13995C-6CA8-4780-A15A-45BB238CC29E}"/>
                </a:ext>
              </a:extLst>
            </p:cNvPr>
            <p:cNvSpPr txBox="1"/>
            <p:nvPr/>
          </p:nvSpPr>
          <p:spPr>
            <a:xfrm>
              <a:off x="5636627" y="2507448"/>
              <a:ext cx="92304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Policy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3DCA6D35-39E0-4F3E-83D0-3EB4E5722B9C}"/>
              </a:ext>
            </a:extLst>
          </p:cNvPr>
          <p:cNvGrpSpPr/>
          <p:nvPr/>
        </p:nvGrpSpPr>
        <p:grpSpPr>
          <a:xfrm>
            <a:off x="9755777" y="2146072"/>
            <a:ext cx="1981200" cy="1472920"/>
            <a:chOff x="5103227" y="2162270"/>
            <a:chExt cx="1981200" cy="969212"/>
          </a:xfrm>
        </p:grpSpPr>
        <p:sp>
          <p:nvSpPr>
            <p:cNvPr id="33" name="Thought Bubble: Cloud 32">
              <a:extLst>
                <a:ext uri="{FF2B5EF4-FFF2-40B4-BE49-F238E27FC236}">
                  <a16:creationId xmlns:a16="http://schemas.microsoft.com/office/drawing/2014/main" id="{C9E4C423-7CC0-45B1-BF68-5D1462403E98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149930"/>
                <a:gd name="adj2" fmla="val -16242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9A59198C-57CE-4AA1-BD8A-B4D21C20D413}"/>
                </a:ext>
              </a:extLst>
            </p:cNvPr>
            <p:cNvSpPr txBox="1"/>
            <p:nvPr/>
          </p:nvSpPr>
          <p:spPr>
            <a:xfrm>
              <a:off x="5560427" y="2525362"/>
              <a:ext cx="1524000" cy="2430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Projects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71C2FCF7-096C-8024-BFBE-33EF905A7A70}"/>
              </a:ext>
            </a:extLst>
          </p:cNvPr>
          <p:cNvGrpSpPr/>
          <p:nvPr/>
        </p:nvGrpSpPr>
        <p:grpSpPr>
          <a:xfrm>
            <a:off x="4366249" y="2253803"/>
            <a:ext cx="3276600" cy="1812441"/>
            <a:chOff x="4366249" y="2048678"/>
            <a:chExt cx="3276600" cy="1812441"/>
          </a:xfrm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ACDC06C0-4724-70E9-9352-E1F177DDB03A}"/>
                </a:ext>
              </a:extLst>
            </p:cNvPr>
            <p:cNvSpPr/>
            <p:nvPr/>
          </p:nvSpPr>
          <p:spPr>
            <a:xfrm>
              <a:off x="4366249" y="2048678"/>
              <a:ext cx="3276600" cy="1812441"/>
            </a:xfrm>
            <a:prstGeom prst="ellipse">
              <a:avLst/>
            </a:prstGeom>
            <a:solidFill>
              <a:srgbClr val="FFFF00">
                <a:alpha val="4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A18BE3C0-78E7-A77E-2EC0-4E0FB42781CA}"/>
                </a:ext>
              </a:extLst>
            </p:cNvPr>
            <p:cNvSpPr txBox="1"/>
            <p:nvPr/>
          </p:nvSpPr>
          <p:spPr>
            <a:xfrm>
              <a:off x="4823449" y="2637967"/>
              <a:ext cx="2362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/>
                <a:t>Digital strategy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3D413AD6-290F-B634-D734-4433AE961B7C}"/>
              </a:ext>
            </a:extLst>
          </p:cNvPr>
          <p:cNvGrpSpPr/>
          <p:nvPr/>
        </p:nvGrpSpPr>
        <p:grpSpPr>
          <a:xfrm>
            <a:off x="1048816" y="2441268"/>
            <a:ext cx="1913722" cy="969212"/>
            <a:chOff x="5103227" y="2162270"/>
            <a:chExt cx="1913722" cy="969212"/>
          </a:xfrm>
        </p:grpSpPr>
        <p:sp>
          <p:nvSpPr>
            <p:cNvPr id="10" name="Thought Bubble: Cloud 9">
              <a:extLst>
                <a:ext uri="{FF2B5EF4-FFF2-40B4-BE49-F238E27FC236}">
                  <a16:creationId xmlns:a16="http://schemas.microsoft.com/office/drawing/2014/main" id="{320A5A4B-6BDF-CB9B-0268-3E75E7F20EEE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116765"/>
                <a:gd name="adj2" fmla="val -17205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3E40DE11-74F4-4FCF-A03E-8F7620A1D6BE}"/>
                </a:ext>
              </a:extLst>
            </p:cNvPr>
            <p:cNvSpPr txBox="1"/>
            <p:nvPr/>
          </p:nvSpPr>
          <p:spPr>
            <a:xfrm>
              <a:off x="5492949" y="2503681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prstClr val="black"/>
                  </a:solidFill>
                  <a:latin typeface="Calibri" panose="020F0502020204030204"/>
                </a:rPr>
                <a:t>Context</a:t>
              </a: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7565F89-5D0E-8D23-9ED2-E724F06B685D}"/>
              </a:ext>
            </a:extLst>
          </p:cNvPr>
          <p:cNvGrpSpPr/>
          <p:nvPr/>
        </p:nvGrpSpPr>
        <p:grpSpPr>
          <a:xfrm>
            <a:off x="9972461" y="644720"/>
            <a:ext cx="2288542" cy="1173240"/>
            <a:chOff x="6677735" y="2228075"/>
            <a:chExt cx="1907173" cy="969212"/>
          </a:xfrm>
        </p:grpSpPr>
        <p:sp>
          <p:nvSpPr>
            <p:cNvPr id="36" name="Thought Bubble: Cloud 35">
              <a:extLst>
                <a:ext uri="{FF2B5EF4-FFF2-40B4-BE49-F238E27FC236}">
                  <a16:creationId xmlns:a16="http://schemas.microsoft.com/office/drawing/2014/main" id="{DD783565-B360-5831-873D-20A40EC54D5B}"/>
                </a:ext>
              </a:extLst>
            </p:cNvPr>
            <p:cNvSpPr/>
            <p:nvPr/>
          </p:nvSpPr>
          <p:spPr>
            <a:xfrm rot="10800000">
              <a:off x="6677735" y="2228075"/>
              <a:ext cx="1907173" cy="969212"/>
            </a:xfrm>
            <a:prstGeom prst="cloudCallout">
              <a:avLst>
                <a:gd name="adj1" fmla="val 156376"/>
                <a:gd name="adj2" fmla="val -122876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3F3714EF-2B9A-6B3C-4B7C-EA8F1F452B3B}"/>
                </a:ext>
              </a:extLst>
            </p:cNvPr>
            <p:cNvSpPr txBox="1"/>
            <p:nvPr/>
          </p:nvSpPr>
          <p:spPr>
            <a:xfrm>
              <a:off x="6916457" y="2458563"/>
              <a:ext cx="149877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Service management</a:t>
              </a: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D4D5B9E-3CBF-846C-EDBF-D7BC679B4AD3}"/>
              </a:ext>
            </a:extLst>
          </p:cNvPr>
          <p:cNvGrpSpPr/>
          <p:nvPr/>
        </p:nvGrpSpPr>
        <p:grpSpPr>
          <a:xfrm>
            <a:off x="4719793" y="914401"/>
            <a:ext cx="1978499" cy="969212"/>
            <a:chOff x="5103227" y="1965575"/>
            <a:chExt cx="1978499" cy="969212"/>
          </a:xfrm>
        </p:grpSpPr>
        <p:sp>
          <p:nvSpPr>
            <p:cNvPr id="39" name="Thought Bubble: Cloud 38">
              <a:extLst>
                <a:ext uri="{FF2B5EF4-FFF2-40B4-BE49-F238E27FC236}">
                  <a16:creationId xmlns:a16="http://schemas.microsoft.com/office/drawing/2014/main" id="{679E56E7-BBCF-98D2-E77C-0509573EAA30}"/>
                </a:ext>
              </a:extLst>
            </p:cNvPr>
            <p:cNvSpPr/>
            <p:nvPr/>
          </p:nvSpPr>
          <p:spPr>
            <a:xfrm rot="10800000">
              <a:off x="5103227" y="1965575"/>
              <a:ext cx="1907173" cy="969212"/>
            </a:xfrm>
            <a:prstGeom prst="cloudCallout">
              <a:avLst>
                <a:gd name="adj1" fmla="val -7494"/>
                <a:gd name="adj2" fmla="val -7937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5494FE16-EC4D-899A-BD8E-728A9383FBD0}"/>
                </a:ext>
              </a:extLst>
            </p:cNvPr>
            <p:cNvSpPr txBox="1"/>
            <p:nvPr/>
          </p:nvSpPr>
          <p:spPr>
            <a:xfrm>
              <a:off x="5557726" y="2246069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prstClr val="black"/>
                  </a:solidFill>
                  <a:latin typeface="Calibri" panose="020F0502020204030204"/>
                </a:rPr>
                <a:t>Evaluation</a:t>
              </a: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5959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Strategy drivers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30102" y="1600200"/>
            <a:ext cx="9525000" cy="4191000"/>
          </a:xfrm>
        </p:spPr>
        <p:txBody>
          <a:bodyPr>
            <a:normAutofit fontScale="92500" lnSpcReduction="10000"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Policy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Should imply required digital capabilities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Industry benchmarks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Context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Population need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Service performance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Existing digital capabilities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Gap analysis (</a:t>
            </a:r>
            <a:r>
              <a:rPr lang="en-GB" sz="3500" dirty="0">
                <a:hlinkClick r:id="rId3"/>
              </a:rPr>
              <a:t>Forbes template</a:t>
            </a:r>
            <a:r>
              <a:rPr lang="en-GB" sz="3500" dirty="0"/>
              <a:t>, </a:t>
            </a:r>
            <a:r>
              <a:rPr lang="en-GB" sz="3500" dirty="0">
                <a:hlinkClick r:id="rId4"/>
              </a:rPr>
              <a:t>HIMSS example</a:t>
            </a:r>
            <a:r>
              <a:rPr lang="en-GB" sz="3500" dirty="0"/>
              <a:t>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Strategic objectives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4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1935431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Strategy constraints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30102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Policy / legislation / regulation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Funding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Workforce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Legacy infrastructure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Organisational culture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Leadership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5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2580709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Strategy content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30102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Exec summary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Vision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Landscape / case for change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Strategic objectives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Principles / Approach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Timeframe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Next steps / portfolio / programmes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6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3284734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Strategy examples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30102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>
                <a:hlinkClick r:id="rId3"/>
              </a:rPr>
              <a:t>Portsmouth Hospitals NHS Trust 2019-24</a:t>
            </a:r>
            <a:endParaRPr lang="en-GB" sz="35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>
                <a:hlinkClick r:id="rId4"/>
              </a:rPr>
              <a:t>NICE strategy 2021-26</a:t>
            </a:r>
            <a:endParaRPr lang="en-GB" sz="35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7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1672188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Why do we need a business case?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30102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Demonstrate optimum net benefit for: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Strategic fit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Economic outcomes (net present value)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Demonstrate preferential outcome against other options for affordability and achievability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Demonstrate capability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Market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Internal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3500" dirty="0"/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8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3734138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058400" cy="990600"/>
          </a:xfrm>
        </p:spPr>
        <p:txBody>
          <a:bodyPr>
            <a:normAutofit/>
          </a:bodyPr>
          <a:lstStyle/>
          <a:p>
            <a:r>
              <a:rPr lang="en-US" b="1" dirty="0"/>
              <a:t>Programme, project and work package management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9</a:t>
            </a:fld>
            <a:r>
              <a:rPr lang="en-US" dirty="0"/>
              <a:t> of 23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4D323F-14B3-46EC-95EF-358DD7AFA6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1800" y="990600"/>
            <a:ext cx="5520458" cy="45626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451187F-5568-4CFE-AEEA-4ECF9771239D}"/>
              </a:ext>
            </a:extLst>
          </p:cNvPr>
          <p:cNvSpPr txBox="1"/>
          <p:nvPr/>
        </p:nvSpPr>
        <p:spPr>
          <a:xfrm>
            <a:off x="838200" y="5529590"/>
            <a:ext cx="10515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hlinkClick r:id="rId4"/>
              </a:rPr>
              <a:t>https://assets.publishing.service.gov.uk/government/uploads/system/uploads/attachment_data/file/1002673/1195-APS-CCS0521656700-001-Project-Delivery-standard_Web.pdf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2892575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b="1" dirty="0"/>
              <a:t>Programme, project and work package management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10</a:t>
            </a:fld>
            <a:r>
              <a:rPr lang="en-US" dirty="0"/>
              <a:t> of 23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5EB10D-E30A-440D-B5B5-E87C97C13C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5302" y="1066800"/>
            <a:ext cx="6301396" cy="43163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33F6BDD-CD49-4FD5-B42E-33AFC796C277}"/>
              </a:ext>
            </a:extLst>
          </p:cNvPr>
          <p:cNvSpPr txBox="1"/>
          <p:nvPr/>
        </p:nvSpPr>
        <p:spPr>
          <a:xfrm>
            <a:off x="838200" y="5529590"/>
            <a:ext cx="10515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hlinkClick r:id="rId4"/>
              </a:rPr>
              <a:t>https://assets.publishing.service.gov.uk/government/uploads/system/uploads/attachment_data/file/1002673/1195-APS-CCS0521656700-001-Project-Delivery-standard_Web.pdf</a:t>
            </a:r>
            <a:endParaRPr lang="en-GB" sz="1100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8DDA1CF9-1080-4E58-85A8-D672EC55C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600200"/>
            <a:ext cx="8839200" cy="838200"/>
          </a:xfrm>
        </p:spPr>
        <p:txBody>
          <a:bodyPr>
            <a:normAutofit fontScale="92500"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Projects deliver </a:t>
            </a:r>
            <a:r>
              <a:rPr lang="en-US" b="1" dirty="0"/>
              <a:t>products</a:t>
            </a:r>
            <a:r>
              <a:rPr lang="en-US" dirty="0"/>
              <a:t>, outputs, “things”.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 err="1"/>
              <a:t>Programmes</a:t>
            </a:r>
            <a:r>
              <a:rPr lang="en-US" dirty="0"/>
              <a:t> are ‘sets’ of projects that collectively deliver </a:t>
            </a:r>
            <a:r>
              <a:rPr lang="en-US" b="1" dirty="0"/>
              <a:t>beneficial</a:t>
            </a:r>
            <a:r>
              <a:rPr lang="en-US" dirty="0"/>
              <a:t> </a:t>
            </a:r>
            <a:r>
              <a:rPr lang="en-US" b="1" dirty="0"/>
              <a:t>outcomes.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465488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435701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/>
              <a:t>Project characteristics: “Iron triangle”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11</a:t>
            </a:fld>
            <a:r>
              <a:rPr lang="en-US" dirty="0"/>
              <a:t> of 23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B43F80A-A712-4972-9D2A-0B059CC4EDC9}"/>
              </a:ext>
            </a:extLst>
          </p:cNvPr>
          <p:cNvGrpSpPr/>
          <p:nvPr/>
        </p:nvGrpSpPr>
        <p:grpSpPr>
          <a:xfrm>
            <a:off x="3048000" y="1524000"/>
            <a:ext cx="4976826" cy="4096224"/>
            <a:chOff x="3048000" y="1643050"/>
            <a:chExt cx="4976826" cy="4096224"/>
          </a:xfrm>
        </p:grpSpPr>
        <p:sp>
          <p:nvSpPr>
            <p:cNvPr id="62" name="Isosceles Triangle 61"/>
            <p:cNvSpPr/>
            <p:nvPr/>
          </p:nvSpPr>
          <p:spPr>
            <a:xfrm>
              <a:off x="3238480" y="3714752"/>
              <a:ext cx="4714908" cy="1357322"/>
            </a:xfrm>
            <a:prstGeom prst="triangle">
              <a:avLst/>
            </a:prstGeom>
            <a:solidFill>
              <a:schemeClr val="accent6">
                <a:lumMod val="75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0" name="Straight Connector 69"/>
            <p:cNvCxnSpPr>
              <a:stCxn id="61" idx="0"/>
              <a:endCxn id="62" idx="0"/>
            </p:cNvCxnSpPr>
            <p:nvPr/>
          </p:nvCxnSpPr>
          <p:spPr>
            <a:xfrm>
              <a:off x="5595934" y="1643050"/>
              <a:ext cx="0" cy="2071702"/>
            </a:xfrm>
            <a:prstGeom prst="line">
              <a:avLst/>
            </a:prstGeom>
            <a:ln w="31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4266B698-6CC2-406A-9846-1B2FF33E9245}"/>
                </a:ext>
              </a:extLst>
            </p:cNvPr>
            <p:cNvGrpSpPr/>
            <p:nvPr/>
          </p:nvGrpSpPr>
          <p:grpSpPr>
            <a:xfrm>
              <a:off x="3048000" y="1643050"/>
              <a:ext cx="4976826" cy="4096224"/>
              <a:chOff x="3048000" y="1643050"/>
              <a:chExt cx="4976826" cy="4096224"/>
            </a:xfrm>
          </p:grpSpPr>
          <p:sp>
            <p:nvSpPr>
              <p:cNvPr id="61" name="Isosceles Triangle 60"/>
              <p:cNvSpPr/>
              <p:nvPr/>
            </p:nvSpPr>
            <p:spPr>
              <a:xfrm>
                <a:off x="3167042" y="1643050"/>
                <a:ext cx="4857784" cy="3429024"/>
              </a:xfrm>
              <a:prstGeom prst="triangle">
                <a:avLst/>
              </a:prstGeom>
              <a:solidFill>
                <a:schemeClr val="accent6">
                  <a:lumMod val="60000"/>
                  <a:lumOff val="4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2" name="TextBox 71"/>
              <p:cNvSpPr txBox="1"/>
              <p:nvPr/>
            </p:nvSpPr>
            <p:spPr>
              <a:xfrm>
                <a:off x="7134246" y="2478846"/>
                <a:ext cx="81914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Calibri" pitchFamily="34" charset="0"/>
                  </a:rPr>
                  <a:t>Time</a:t>
                </a:r>
              </a:p>
            </p:txBody>
          </p:sp>
          <p:sp>
            <p:nvSpPr>
              <p:cNvPr id="74" name="TextBox 73"/>
              <p:cNvSpPr txBox="1"/>
              <p:nvPr/>
            </p:nvSpPr>
            <p:spPr>
              <a:xfrm>
                <a:off x="3048000" y="2478846"/>
                <a:ext cx="71437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Calibri" pitchFamily="34" charset="0"/>
                  </a:rPr>
                  <a:t>Cost</a:t>
                </a:r>
              </a:p>
            </p:txBody>
          </p:sp>
          <p:sp>
            <p:nvSpPr>
              <p:cNvPr id="77" name="TextBox 76"/>
              <p:cNvSpPr txBox="1"/>
              <p:nvPr/>
            </p:nvSpPr>
            <p:spPr>
              <a:xfrm>
                <a:off x="4748202" y="5339164"/>
                <a:ext cx="169546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Calibri" pitchFamily="34" charset="0"/>
                  </a:rPr>
                  <a:t>Quality/Scope</a:t>
                </a:r>
              </a:p>
            </p:txBody>
          </p:sp>
        </p:grp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/>
              <a:t>ITSM lifecycle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12</a:t>
            </a:fld>
            <a:r>
              <a:rPr lang="en-US" dirty="0"/>
              <a:t> of 23</a:t>
            </a:r>
          </a:p>
        </p:txBody>
      </p:sp>
      <p:pic>
        <p:nvPicPr>
          <p:cNvPr id="7" name="Picture 6" descr="C:\Documents and Settings\ScottP\My Documents\Teaching\ITOSM\Graphics\itil_v3 lifecycle.jpg">
            <a:extLst>
              <a:ext uri="{FF2B5EF4-FFF2-40B4-BE49-F238E27FC236}">
                <a16:creationId xmlns:a16="http://schemas.microsoft.com/office/drawing/2014/main" id="{D5324D79-D22C-48C2-8C05-7109F5E8D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281325"/>
            <a:ext cx="5638800" cy="563880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A6A1-0BC2-80A7-9B72-DD6F6EF73DC4}"/>
              </a:ext>
            </a:extLst>
          </p:cNvPr>
          <p:cNvSpPr txBox="1"/>
          <p:nvPr/>
        </p:nvSpPr>
        <p:spPr>
          <a:xfrm>
            <a:off x="381000" y="2133600"/>
            <a:ext cx="35052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 does this fit with IS lifecycle(s)?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Acquisition choices: procurement or development</a:t>
            </a:r>
          </a:p>
        </p:txBody>
      </p:sp>
    </p:spTree>
    <p:extLst>
      <p:ext uri="{BB962C8B-B14F-4D97-AF65-F5344CB8AC3E}">
        <p14:creationId xmlns:p14="http://schemas.microsoft.com/office/powerpoint/2010/main" val="1628795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430686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/>
              <a:t>ITIL Service Design: Four Ps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901610" y="6172200"/>
            <a:ext cx="1169581" cy="365125"/>
          </a:xfrm>
        </p:spPr>
        <p:txBody>
          <a:bodyPr/>
          <a:lstStyle/>
          <a:p>
            <a:pPr algn="l">
              <a:defRPr/>
            </a:pPr>
            <a:r>
              <a:rPr lang="en-US" dirty="0">
                <a:solidFill>
                  <a:prstClr val="black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Slide </a:t>
            </a:r>
            <a:fld id="{297731B2-A926-49A7-905A-A1F207D5F530}" type="slidenum">
              <a:rPr lang="en-US">
                <a:solidFill>
                  <a:prstClr val="black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pPr algn="l">
                <a:defRPr/>
              </a:pPr>
              <a:t>13</a:t>
            </a:fld>
            <a:r>
              <a:rPr lang="en-US" dirty="0">
                <a:solidFill>
                  <a:prstClr val="black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of 23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19938" y="5231468"/>
            <a:ext cx="24377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GB" sz="1200" dirty="0">
                <a:solidFill>
                  <a:prstClr val="black"/>
                </a:solidFill>
                <a:latin typeface="Calibri" pitchFamily="34" charset="0"/>
              </a:rPr>
              <a:t>Based on </a:t>
            </a:r>
            <a:r>
              <a:rPr lang="en-GB" sz="1200" i="1" dirty="0">
                <a:solidFill>
                  <a:prstClr val="black"/>
                </a:solidFill>
                <a:latin typeface="Calibri" pitchFamily="34" charset="0"/>
              </a:rPr>
              <a:t>ITIL Service Design</a:t>
            </a:r>
            <a:r>
              <a:rPr lang="en-GB" sz="1200" dirty="0">
                <a:solidFill>
                  <a:prstClr val="black"/>
                </a:solidFill>
                <a:latin typeface="Calibri" pitchFamily="34" charset="0"/>
              </a:rPr>
              <a:t>, Fig 3.3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EE078F5-BCB9-494E-927E-203CAB1C0FC6}"/>
              </a:ext>
            </a:extLst>
          </p:cNvPr>
          <p:cNvGrpSpPr/>
          <p:nvPr/>
        </p:nvGrpSpPr>
        <p:grpSpPr>
          <a:xfrm>
            <a:off x="1988315" y="1447800"/>
            <a:ext cx="8215370" cy="3357586"/>
            <a:chOff x="2095472" y="1928802"/>
            <a:chExt cx="8215370" cy="3357586"/>
          </a:xfrm>
        </p:grpSpPr>
        <p:grpSp>
          <p:nvGrpSpPr>
            <p:cNvPr id="16" name="Group 15"/>
            <p:cNvGrpSpPr/>
            <p:nvPr/>
          </p:nvGrpSpPr>
          <p:grpSpPr>
            <a:xfrm>
              <a:off x="3881422" y="1928802"/>
              <a:ext cx="3929090" cy="1857388"/>
              <a:chOff x="1071538" y="2928934"/>
              <a:chExt cx="2786082" cy="1643074"/>
            </a:xfrm>
          </p:grpSpPr>
          <p:sp>
            <p:nvSpPr>
              <p:cNvPr id="8" name="Oval 7"/>
              <p:cNvSpPr/>
              <p:nvPr/>
            </p:nvSpPr>
            <p:spPr>
              <a:xfrm>
                <a:off x="1071538" y="2928934"/>
                <a:ext cx="2786082" cy="1643074"/>
              </a:xfrm>
              <a:prstGeom prst="ellipse">
                <a:avLst/>
              </a:prstGeom>
              <a:solidFill>
                <a:srgbClr val="92D050">
                  <a:alpha val="50000"/>
                </a:srgb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>
                <a:off x="2053486" y="3473772"/>
                <a:ext cx="892325" cy="4628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People</a:t>
                </a:r>
              </a:p>
            </p:txBody>
          </p:sp>
        </p:grpSp>
        <p:grpSp>
          <p:nvGrpSpPr>
            <p:cNvPr id="18" name="Group 17"/>
            <p:cNvGrpSpPr/>
            <p:nvPr/>
          </p:nvGrpSpPr>
          <p:grpSpPr>
            <a:xfrm>
              <a:off x="2095472" y="3000372"/>
              <a:ext cx="3929090" cy="1214446"/>
              <a:chOff x="4500562" y="2143116"/>
              <a:chExt cx="2786082" cy="1643074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4500562" y="2143116"/>
                <a:ext cx="2786082" cy="1643074"/>
              </a:xfrm>
              <a:prstGeom prst="ellipse">
                <a:avLst/>
              </a:prstGeom>
              <a:solidFill>
                <a:schemeClr val="accent1">
                  <a:lumMod val="40000"/>
                  <a:lumOff val="6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4956466" y="2621507"/>
                <a:ext cx="1857388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Processes</a:t>
                </a:r>
              </a:p>
            </p:txBody>
          </p:sp>
        </p:grpSp>
        <p:grpSp>
          <p:nvGrpSpPr>
            <p:cNvPr id="19" name="Group 18"/>
            <p:cNvGrpSpPr/>
            <p:nvPr/>
          </p:nvGrpSpPr>
          <p:grpSpPr>
            <a:xfrm>
              <a:off x="4452926" y="3643314"/>
              <a:ext cx="2786082" cy="1643074"/>
              <a:chOff x="4500562" y="4071942"/>
              <a:chExt cx="2786082" cy="1643074"/>
            </a:xfrm>
          </p:grpSpPr>
          <p:sp>
            <p:nvSpPr>
              <p:cNvPr id="12" name="Oval 11"/>
              <p:cNvSpPr/>
              <p:nvPr/>
            </p:nvSpPr>
            <p:spPr>
              <a:xfrm>
                <a:off x="4500562" y="4071942"/>
                <a:ext cx="2786082" cy="1643074"/>
              </a:xfrm>
              <a:prstGeom prst="ellipse">
                <a:avLst/>
              </a:prstGeom>
              <a:solidFill>
                <a:schemeClr val="accent5">
                  <a:lumMod val="60000"/>
                  <a:lumOff val="4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5143504" y="4475157"/>
                <a:ext cx="1785950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Partners/</a:t>
                </a:r>
              </a:p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Suppliers</a:t>
                </a:r>
              </a:p>
            </p:txBody>
          </p:sp>
        </p:grpSp>
        <p:grpSp>
          <p:nvGrpSpPr>
            <p:cNvPr id="17" name="Group 16"/>
            <p:cNvGrpSpPr/>
            <p:nvPr/>
          </p:nvGrpSpPr>
          <p:grpSpPr>
            <a:xfrm>
              <a:off x="5738810" y="3000372"/>
              <a:ext cx="4572032" cy="1214446"/>
              <a:chOff x="1857356" y="1071546"/>
              <a:chExt cx="3128231" cy="1643074"/>
            </a:xfrm>
          </p:grpSpPr>
          <p:sp>
            <p:nvSpPr>
              <p:cNvPr id="14" name="Oval 13"/>
              <p:cNvSpPr/>
              <p:nvPr/>
            </p:nvSpPr>
            <p:spPr>
              <a:xfrm>
                <a:off x="1857356" y="1071546"/>
                <a:ext cx="2786082" cy="1643074"/>
              </a:xfrm>
              <a:prstGeom prst="ellipse">
                <a:avLst/>
              </a:prstGeom>
              <a:solidFill>
                <a:schemeClr val="bg1">
                  <a:lumMod val="5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2699572" y="1250796"/>
                <a:ext cx="2286015" cy="12908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Products/</a:t>
                </a:r>
              </a:p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Technology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65797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Table 19"/>
          <p:cNvGraphicFramePr>
            <a:graphicFrameLocks noGrp="1"/>
          </p:cNvGraphicFramePr>
          <p:nvPr/>
        </p:nvGraphicFramePr>
        <p:xfrm>
          <a:off x="1295400" y="1219200"/>
          <a:ext cx="8615394" cy="43219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153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35624">
                <a:tc>
                  <a:txBody>
                    <a:bodyPr/>
                    <a:lstStyle/>
                    <a:p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Demand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Utility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Warranty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Assets/resources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  <a:alpha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105" name="Group 104"/>
          <p:cNvGrpSpPr/>
          <p:nvPr/>
        </p:nvGrpSpPr>
        <p:grpSpPr>
          <a:xfrm>
            <a:off x="3995742" y="4255318"/>
            <a:ext cx="1857388" cy="500065"/>
            <a:chOff x="2786050" y="4357694"/>
            <a:chExt cx="1857388" cy="500065"/>
          </a:xfrm>
        </p:grpSpPr>
        <p:sp>
          <p:nvSpPr>
            <p:cNvPr id="32" name="Rectangle 31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OLAs, contracts</a:t>
              </a:r>
            </a:p>
          </p:txBody>
        </p:sp>
      </p:grpSp>
      <p:sp>
        <p:nvSpPr>
          <p:cNvPr id="37" name="Rounded Rectangle 36"/>
          <p:cNvSpPr/>
          <p:nvPr/>
        </p:nvSpPr>
        <p:spPr>
          <a:xfrm>
            <a:off x="5091130" y="1254920"/>
            <a:ext cx="4357718" cy="928694"/>
          </a:xfrm>
          <a:prstGeom prst="roundRect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78466" y="278484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/>
              <a:t>Service composition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33601" y="6335714"/>
            <a:ext cx="5421083" cy="365125"/>
          </a:xfrm>
        </p:spPr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14</a:t>
            </a:fld>
            <a:r>
              <a:rPr lang="en-US" dirty="0"/>
              <a:t> of 23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169459" y="5735746"/>
            <a:ext cx="3995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alibri" pitchFamily="34" charset="0"/>
              </a:rPr>
              <a:t>Based on </a:t>
            </a:r>
            <a:r>
              <a:rPr lang="en-GB" sz="1200" i="1" dirty="0">
                <a:latin typeface="Calibri" pitchFamily="34" charset="0"/>
              </a:rPr>
              <a:t>ITIL Service Design</a:t>
            </a:r>
            <a:r>
              <a:rPr lang="en-GB" sz="1200" dirty="0">
                <a:latin typeface="Calibri" pitchFamily="34" charset="0"/>
              </a:rPr>
              <a:t>, Fig 3.4 (main components only)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6567510" y="2397928"/>
            <a:ext cx="1428760" cy="500066"/>
            <a:chOff x="4286248" y="2928934"/>
            <a:chExt cx="928694" cy="500066"/>
          </a:xfrm>
        </p:grpSpPr>
        <p:sp>
          <p:nvSpPr>
            <p:cNvPr id="8" name="Rectangle 7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00B05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IT Service</a:t>
              </a: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5167330" y="1326358"/>
            <a:ext cx="1428760" cy="785818"/>
            <a:chOff x="2857488" y="2500306"/>
            <a:chExt cx="2000264" cy="785818"/>
          </a:xfrm>
        </p:grpSpPr>
        <p:sp>
          <p:nvSpPr>
            <p:cNvPr id="22" name="Rectangle 21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2928926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Business Process 1</a:t>
              </a: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3209924" y="1269214"/>
            <a:ext cx="1714512" cy="785818"/>
            <a:chOff x="2857488" y="2500306"/>
            <a:chExt cx="2000264" cy="785818"/>
          </a:xfrm>
        </p:grpSpPr>
        <p:sp>
          <p:nvSpPr>
            <p:cNvPr id="26" name="Rectangle 25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2928927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Strategy &amp; Policy</a:t>
              </a: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6767530" y="1326358"/>
            <a:ext cx="1428760" cy="785818"/>
            <a:chOff x="2857488" y="2500306"/>
            <a:chExt cx="2000264" cy="785818"/>
          </a:xfrm>
        </p:grpSpPr>
        <p:sp>
          <p:nvSpPr>
            <p:cNvPr id="35" name="Rectangle 34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2928926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Business Process 2</a:t>
              </a:r>
            </a:p>
          </p:txBody>
        </p:sp>
      </p:grpSp>
      <p:cxnSp>
        <p:nvCxnSpPr>
          <p:cNvPr id="39" name="Straight Connector 38"/>
          <p:cNvCxnSpPr>
            <a:endCxn id="8" idx="0"/>
          </p:cNvCxnSpPr>
          <p:nvPr/>
        </p:nvCxnSpPr>
        <p:spPr>
          <a:xfrm>
            <a:off x="6281760" y="2112176"/>
            <a:ext cx="1000131" cy="28575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endCxn id="8" idx="0"/>
          </p:cNvCxnSpPr>
          <p:nvPr/>
        </p:nvCxnSpPr>
        <p:spPr>
          <a:xfrm rot="10800000" flipV="1">
            <a:off x="7281892" y="2112175"/>
            <a:ext cx="571505" cy="28575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cxnSpLocks/>
          </p:cNvCxnSpPr>
          <p:nvPr/>
        </p:nvCxnSpPr>
        <p:spPr>
          <a:xfrm>
            <a:off x="4067180" y="2055032"/>
            <a:ext cx="2500332" cy="57146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16200000" flipH="1">
            <a:off x="4192197" y="3558796"/>
            <a:ext cx="857257" cy="53578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8" name="Group 57"/>
          <p:cNvGrpSpPr/>
          <p:nvPr/>
        </p:nvGrpSpPr>
        <p:grpSpPr>
          <a:xfrm>
            <a:off x="3638552" y="2897994"/>
            <a:ext cx="1428760" cy="500066"/>
            <a:chOff x="4286248" y="2928934"/>
            <a:chExt cx="928694" cy="500066"/>
          </a:xfrm>
        </p:grpSpPr>
        <p:sp>
          <p:nvSpPr>
            <p:cNvPr id="59" name="Rectangle 58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92D05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SLRs/SLAs</a:t>
              </a:r>
            </a:p>
          </p:txBody>
        </p:sp>
      </p:grpSp>
      <p:grpSp>
        <p:nvGrpSpPr>
          <p:cNvPr id="69" name="Group 68"/>
          <p:cNvGrpSpPr/>
          <p:nvPr/>
        </p:nvGrpSpPr>
        <p:grpSpPr>
          <a:xfrm>
            <a:off x="4924436" y="3469498"/>
            <a:ext cx="1643074" cy="500066"/>
            <a:chOff x="4214810" y="3786190"/>
            <a:chExt cx="1643074" cy="500066"/>
          </a:xfrm>
        </p:grpSpPr>
        <p:sp>
          <p:nvSpPr>
            <p:cNvPr id="64" name="Rectangle 63"/>
            <p:cNvSpPr/>
            <p:nvPr/>
          </p:nvSpPr>
          <p:spPr>
            <a:xfrm>
              <a:off x="4214810" y="3786190"/>
              <a:ext cx="1643074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TextBox 64"/>
            <p:cNvSpPr txBox="1"/>
            <p:nvPr/>
          </p:nvSpPr>
          <p:spPr>
            <a:xfrm>
              <a:off x="4214810" y="3814708"/>
              <a:ext cx="16430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Infrastructure</a:t>
              </a:r>
            </a:p>
          </p:txBody>
        </p:sp>
      </p:grpSp>
      <p:grpSp>
        <p:nvGrpSpPr>
          <p:cNvPr id="70" name="Group 69"/>
          <p:cNvGrpSpPr/>
          <p:nvPr/>
        </p:nvGrpSpPr>
        <p:grpSpPr>
          <a:xfrm>
            <a:off x="6638948" y="3469498"/>
            <a:ext cx="714380" cy="500066"/>
            <a:chOff x="6215074" y="3786190"/>
            <a:chExt cx="714380" cy="500066"/>
          </a:xfrm>
        </p:grpSpPr>
        <p:sp>
          <p:nvSpPr>
            <p:cNvPr id="67" name="Rectangle 66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TextBox 67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Data</a:t>
              </a:r>
            </a:p>
          </p:txBody>
        </p:sp>
      </p:grpSp>
      <p:grpSp>
        <p:nvGrpSpPr>
          <p:cNvPr id="74" name="Group 73"/>
          <p:cNvGrpSpPr/>
          <p:nvPr/>
        </p:nvGrpSpPr>
        <p:grpSpPr>
          <a:xfrm>
            <a:off x="7496204" y="3469498"/>
            <a:ext cx="714380" cy="500066"/>
            <a:chOff x="6215074" y="3786190"/>
            <a:chExt cx="714380" cy="500066"/>
          </a:xfrm>
        </p:grpSpPr>
        <p:sp>
          <p:nvSpPr>
            <p:cNvPr id="75" name="Rectangle 74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Apps</a:t>
              </a:r>
            </a:p>
          </p:txBody>
        </p:sp>
      </p:grpSp>
      <p:grpSp>
        <p:nvGrpSpPr>
          <p:cNvPr id="124" name="Group 123"/>
          <p:cNvGrpSpPr/>
          <p:nvPr/>
        </p:nvGrpSpPr>
        <p:grpSpPr>
          <a:xfrm>
            <a:off x="8282022" y="3469498"/>
            <a:ext cx="1571636" cy="500066"/>
            <a:chOff x="7000892" y="3714752"/>
            <a:chExt cx="1571636" cy="500066"/>
          </a:xfrm>
        </p:grpSpPr>
        <p:sp>
          <p:nvSpPr>
            <p:cNvPr id="81" name="Rectangle 80"/>
            <p:cNvSpPr/>
            <p:nvPr/>
          </p:nvSpPr>
          <p:spPr>
            <a:xfrm>
              <a:off x="7000892" y="3714752"/>
              <a:ext cx="1571636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2" name="TextBox 81"/>
            <p:cNvSpPr txBox="1"/>
            <p:nvPr/>
          </p:nvSpPr>
          <p:spPr>
            <a:xfrm>
              <a:off x="7000892" y="3743270"/>
              <a:ext cx="15716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Environment</a:t>
              </a:r>
            </a:p>
          </p:txBody>
        </p:sp>
      </p:grpSp>
      <p:cxnSp>
        <p:nvCxnSpPr>
          <p:cNvPr id="84" name="Straight Connector 83"/>
          <p:cNvCxnSpPr>
            <a:cxnSpLocks/>
          </p:cNvCxnSpPr>
          <p:nvPr/>
        </p:nvCxnSpPr>
        <p:spPr>
          <a:xfrm flipH="1">
            <a:off x="5853130" y="2897996"/>
            <a:ext cx="1428761" cy="53100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/>
          <p:cNvCxnSpPr/>
          <p:nvPr/>
        </p:nvCxnSpPr>
        <p:spPr>
          <a:xfrm rot="5400000">
            <a:off x="6853262" y="3040870"/>
            <a:ext cx="571504" cy="28575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/>
          <p:cNvCxnSpPr/>
          <p:nvPr/>
        </p:nvCxnSpPr>
        <p:spPr>
          <a:xfrm rot="16200000" flipH="1">
            <a:off x="7281890" y="2897994"/>
            <a:ext cx="571504" cy="57150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 rot="16200000" flipH="1">
            <a:off x="7889113" y="2290771"/>
            <a:ext cx="571504" cy="178595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0" name="Group 109"/>
          <p:cNvGrpSpPr/>
          <p:nvPr/>
        </p:nvGrpSpPr>
        <p:grpSpPr>
          <a:xfrm>
            <a:off x="7139013" y="4255316"/>
            <a:ext cx="2164341" cy="500066"/>
            <a:chOff x="7358082" y="4572008"/>
            <a:chExt cx="1330365" cy="500066"/>
          </a:xfrm>
        </p:grpSpPr>
        <p:sp>
          <p:nvSpPr>
            <p:cNvPr id="96" name="Rectangle 95"/>
            <p:cNvSpPr/>
            <p:nvPr/>
          </p:nvSpPr>
          <p:spPr>
            <a:xfrm>
              <a:off x="7358082" y="4572008"/>
              <a:ext cx="1000132" cy="500066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TextBox 96"/>
            <p:cNvSpPr txBox="1"/>
            <p:nvPr/>
          </p:nvSpPr>
          <p:spPr>
            <a:xfrm>
              <a:off x="7452911" y="4572008"/>
              <a:ext cx="12355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Processes</a:t>
              </a:r>
            </a:p>
          </p:txBody>
        </p:sp>
      </p:grpSp>
      <p:grpSp>
        <p:nvGrpSpPr>
          <p:cNvPr id="107" name="Group 106"/>
          <p:cNvGrpSpPr/>
          <p:nvPr/>
        </p:nvGrpSpPr>
        <p:grpSpPr>
          <a:xfrm>
            <a:off x="4495808" y="4976191"/>
            <a:ext cx="3214710" cy="500065"/>
            <a:chOff x="2786050" y="4357694"/>
            <a:chExt cx="1857388" cy="500065"/>
          </a:xfrm>
        </p:grpSpPr>
        <p:sp>
          <p:nvSpPr>
            <p:cNvPr id="108" name="Rectangle 107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Support teams, suppliers</a:t>
              </a:r>
            </a:p>
          </p:txBody>
        </p:sp>
      </p:grpSp>
      <p:cxnSp>
        <p:nvCxnSpPr>
          <p:cNvPr id="112" name="Straight Connector 111"/>
          <p:cNvCxnSpPr/>
          <p:nvPr/>
        </p:nvCxnSpPr>
        <p:spPr>
          <a:xfrm rot="5400000" flipH="1" flipV="1">
            <a:off x="8210584" y="3398060"/>
            <a:ext cx="285752" cy="142876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 rot="5400000" flipH="1" flipV="1">
            <a:off x="7603361" y="4005283"/>
            <a:ext cx="285752" cy="21431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/>
          <p:nvPr/>
        </p:nvCxnSpPr>
        <p:spPr>
          <a:xfrm rot="16200000" flipV="1">
            <a:off x="7174733" y="3790969"/>
            <a:ext cx="285752" cy="64294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 rot="16200000" flipV="1">
            <a:off x="6549651" y="3165887"/>
            <a:ext cx="285752" cy="1893107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rot="16200000" flipH="1">
            <a:off x="5372485" y="4307333"/>
            <a:ext cx="220808" cy="111690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>
            <a:cxnSpLocks/>
            <a:stCxn id="26" idx="2"/>
          </p:cNvCxnSpPr>
          <p:nvPr/>
        </p:nvCxnSpPr>
        <p:spPr>
          <a:xfrm>
            <a:off x="4067180" y="2055032"/>
            <a:ext cx="285752" cy="84296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 rot="5400000">
            <a:off x="6060316" y="1904991"/>
            <a:ext cx="228573" cy="221457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 flipH="1">
            <a:off x="6041342" y="4769632"/>
            <a:ext cx="1828012" cy="20655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" name="TextBox 203"/>
          <p:cNvSpPr txBox="1"/>
          <p:nvPr/>
        </p:nvSpPr>
        <p:spPr>
          <a:xfrm>
            <a:off x="8215330" y="1326358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" pitchFamily="34" charset="0"/>
              </a:rPr>
              <a:t>Business service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Table 19"/>
          <p:cNvGraphicFramePr>
            <a:graphicFrameLocks noGrp="1"/>
          </p:cNvGraphicFramePr>
          <p:nvPr/>
        </p:nvGraphicFramePr>
        <p:xfrm>
          <a:off x="1524000" y="1254741"/>
          <a:ext cx="8143932" cy="42148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439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12427">
                <a:tc>
                  <a:txBody>
                    <a:bodyPr/>
                    <a:lstStyle/>
                    <a:p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Demand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Utility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Warranty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Assets/resources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  <a:alpha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3" name="Group 104"/>
          <p:cNvGrpSpPr/>
          <p:nvPr/>
        </p:nvGrpSpPr>
        <p:grpSpPr>
          <a:xfrm>
            <a:off x="3952892" y="4255139"/>
            <a:ext cx="1857388" cy="500065"/>
            <a:chOff x="2786050" y="4357694"/>
            <a:chExt cx="1857388" cy="500065"/>
          </a:xfrm>
        </p:grpSpPr>
        <p:sp>
          <p:nvSpPr>
            <p:cNvPr id="32" name="Rectangle 31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OLAs, contracts</a:t>
              </a:r>
            </a:p>
          </p:txBody>
        </p:sp>
      </p:grpSp>
      <p:sp>
        <p:nvSpPr>
          <p:cNvPr id="37" name="Rounded Rectangle 36"/>
          <p:cNvSpPr/>
          <p:nvPr/>
        </p:nvSpPr>
        <p:spPr>
          <a:xfrm>
            <a:off x="4881586" y="1183303"/>
            <a:ext cx="4357718" cy="928694"/>
          </a:xfrm>
          <a:prstGeom prst="roundRect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15878" y="264141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/>
              <a:t>Service composition (NHS example)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15</a:t>
            </a:fld>
            <a:r>
              <a:rPr lang="en-US" dirty="0"/>
              <a:t> of 23</a:t>
            </a:r>
          </a:p>
        </p:txBody>
      </p:sp>
      <p:grpSp>
        <p:nvGrpSpPr>
          <p:cNvPr id="5" name="Group 23"/>
          <p:cNvGrpSpPr/>
          <p:nvPr/>
        </p:nvGrpSpPr>
        <p:grpSpPr>
          <a:xfrm>
            <a:off x="6238908" y="2254873"/>
            <a:ext cx="2071702" cy="500066"/>
            <a:chOff x="4286248" y="2928934"/>
            <a:chExt cx="928694" cy="500066"/>
          </a:xfrm>
        </p:grpSpPr>
        <p:sp>
          <p:nvSpPr>
            <p:cNvPr id="8" name="Rectangle 7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00B05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err="1">
                  <a:latin typeface="Calibri" pitchFamily="34" charset="0"/>
                </a:rPr>
                <a:t>eBooking</a:t>
              </a:r>
              <a:r>
                <a:rPr lang="en-GB" sz="2000" dirty="0">
                  <a:latin typeface="Calibri" pitchFamily="34" charset="0"/>
                </a:rPr>
                <a:t> Service</a:t>
              </a:r>
            </a:p>
          </p:txBody>
        </p:sp>
      </p:grpSp>
      <p:grpSp>
        <p:nvGrpSpPr>
          <p:cNvPr id="7" name="Group 20"/>
          <p:cNvGrpSpPr/>
          <p:nvPr/>
        </p:nvGrpSpPr>
        <p:grpSpPr>
          <a:xfrm>
            <a:off x="4953024" y="1254741"/>
            <a:ext cx="1428760" cy="785818"/>
            <a:chOff x="2857488" y="2500306"/>
            <a:chExt cx="2000264" cy="785818"/>
          </a:xfrm>
        </p:grpSpPr>
        <p:sp>
          <p:nvSpPr>
            <p:cNvPr id="22" name="Rectangle 21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2928926" y="2500306"/>
              <a:ext cx="178595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Calibri" pitchFamily="34" charset="0"/>
                </a:rPr>
                <a:t>GP referral</a:t>
              </a:r>
            </a:p>
          </p:txBody>
        </p:sp>
      </p:grpSp>
      <p:grpSp>
        <p:nvGrpSpPr>
          <p:cNvPr id="10" name="Group 24"/>
          <p:cNvGrpSpPr/>
          <p:nvPr/>
        </p:nvGrpSpPr>
        <p:grpSpPr>
          <a:xfrm>
            <a:off x="2952760" y="1326179"/>
            <a:ext cx="1714512" cy="785818"/>
            <a:chOff x="2857488" y="2500306"/>
            <a:chExt cx="2000264" cy="785818"/>
          </a:xfrm>
        </p:grpSpPr>
        <p:sp>
          <p:nvSpPr>
            <p:cNvPr id="26" name="Rectangle 25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2928927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Calibri" pitchFamily="34" charset="0"/>
                </a:rPr>
                <a:t>Strategy &amp; Policy</a:t>
              </a:r>
            </a:p>
          </p:txBody>
        </p:sp>
      </p:grpSp>
      <p:grpSp>
        <p:nvGrpSpPr>
          <p:cNvPr id="11" name="Group 33"/>
          <p:cNvGrpSpPr/>
          <p:nvPr/>
        </p:nvGrpSpPr>
        <p:grpSpPr>
          <a:xfrm>
            <a:off x="6524660" y="1254741"/>
            <a:ext cx="1428760" cy="785818"/>
            <a:chOff x="2857488" y="2500306"/>
            <a:chExt cx="2000264" cy="785818"/>
          </a:xfrm>
        </p:grpSpPr>
        <p:sp>
          <p:nvSpPr>
            <p:cNvPr id="35" name="Rectangle 34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2928926" y="2500306"/>
              <a:ext cx="178595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Calibri" pitchFamily="34" charset="0"/>
                </a:rPr>
                <a:t>Hospital  visit</a:t>
              </a:r>
            </a:p>
          </p:txBody>
        </p:sp>
      </p:grpSp>
      <p:cxnSp>
        <p:nvCxnSpPr>
          <p:cNvPr id="39" name="Straight Connector 38"/>
          <p:cNvCxnSpPr>
            <a:stCxn id="22" idx="2"/>
            <a:endCxn id="8" idx="0"/>
          </p:cNvCxnSpPr>
          <p:nvPr/>
        </p:nvCxnSpPr>
        <p:spPr>
          <a:xfrm rot="16200000" flipH="1">
            <a:off x="6363924" y="1344039"/>
            <a:ext cx="214314" cy="160735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stCxn id="35" idx="2"/>
          </p:cNvCxnSpPr>
          <p:nvPr/>
        </p:nvCxnSpPr>
        <p:spPr>
          <a:xfrm rot="16200000" flipH="1">
            <a:off x="7149744" y="2129856"/>
            <a:ext cx="214315" cy="3572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endCxn id="9" idx="1"/>
          </p:cNvCxnSpPr>
          <p:nvPr/>
        </p:nvCxnSpPr>
        <p:spPr>
          <a:xfrm>
            <a:off x="3810018" y="2111996"/>
            <a:ext cx="2428891" cy="37145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>
            <a:cxnSpLocks/>
          </p:cNvCxnSpPr>
          <p:nvPr/>
        </p:nvCxnSpPr>
        <p:spPr>
          <a:xfrm>
            <a:off x="3667140" y="3255005"/>
            <a:ext cx="607223" cy="97479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57"/>
          <p:cNvGrpSpPr/>
          <p:nvPr/>
        </p:nvGrpSpPr>
        <p:grpSpPr>
          <a:xfrm>
            <a:off x="2952760" y="2754939"/>
            <a:ext cx="1428760" cy="500066"/>
            <a:chOff x="4286248" y="2928934"/>
            <a:chExt cx="928694" cy="500066"/>
          </a:xfrm>
        </p:grpSpPr>
        <p:sp>
          <p:nvSpPr>
            <p:cNvPr id="59" name="Rectangle 58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SLRs/SLAs</a:t>
              </a:r>
            </a:p>
          </p:txBody>
        </p:sp>
      </p:grpSp>
      <p:grpSp>
        <p:nvGrpSpPr>
          <p:cNvPr id="14" name="Group 69"/>
          <p:cNvGrpSpPr/>
          <p:nvPr/>
        </p:nvGrpSpPr>
        <p:grpSpPr>
          <a:xfrm>
            <a:off x="4738710" y="3469319"/>
            <a:ext cx="857256" cy="500066"/>
            <a:chOff x="6215074" y="3786190"/>
            <a:chExt cx="714380" cy="500066"/>
          </a:xfrm>
        </p:grpSpPr>
        <p:sp>
          <p:nvSpPr>
            <p:cNvPr id="67" name="Rectangle 66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TextBox 67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EPR</a:t>
              </a:r>
            </a:p>
          </p:txBody>
        </p:sp>
      </p:grpSp>
      <p:grpSp>
        <p:nvGrpSpPr>
          <p:cNvPr id="15" name="Group 73"/>
          <p:cNvGrpSpPr/>
          <p:nvPr/>
        </p:nvGrpSpPr>
        <p:grpSpPr>
          <a:xfrm>
            <a:off x="5738842" y="3469319"/>
            <a:ext cx="2214578" cy="500066"/>
            <a:chOff x="6215074" y="3786190"/>
            <a:chExt cx="714380" cy="500066"/>
          </a:xfrm>
        </p:grpSpPr>
        <p:sp>
          <p:nvSpPr>
            <p:cNvPr id="75" name="Rectangle 74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ID, lookup, book...</a:t>
              </a:r>
            </a:p>
          </p:txBody>
        </p:sp>
      </p:grpSp>
      <p:grpSp>
        <p:nvGrpSpPr>
          <p:cNvPr id="16" name="Group 123"/>
          <p:cNvGrpSpPr/>
          <p:nvPr/>
        </p:nvGrpSpPr>
        <p:grpSpPr>
          <a:xfrm>
            <a:off x="8096296" y="3469319"/>
            <a:ext cx="1571636" cy="500066"/>
            <a:chOff x="7000892" y="3714752"/>
            <a:chExt cx="1571636" cy="500066"/>
          </a:xfrm>
        </p:grpSpPr>
        <p:sp>
          <p:nvSpPr>
            <p:cNvPr id="81" name="Rectangle 80"/>
            <p:cNvSpPr/>
            <p:nvPr/>
          </p:nvSpPr>
          <p:spPr>
            <a:xfrm>
              <a:off x="7000892" y="3714752"/>
              <a:ext cx="1571636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2" name="TextBox 81"/>
            <p:cNvSpPr txBox="1"/>
            <p:nvPr/>
          </p:nvSpPr>
          <p:spPr>
            <a:xfrm>
              <a:off x="7000892" y="3743270"/>
              <a:ext cx="15716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Data centre</a:t>
              </a:r>
            </a:p>
          </p:txBody>
        </p:sp>
      </p:grpSp>
      <p:cxnSp>
        <p:nvCxnSpPr>
          <p:cNvPr id="87" name="Straight Connector 86"/>
          <p:cNvCxnSpPr/>
          <p:nvPr/>
        </p:nvCxnSpPr>
        <p:spPr>
          <a:xfrm rot="5400000">
            <a:off x="5863859" y="2058420"/>
            <a:ext cx="714380" cy="210742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/>
          <p:cNvCxnSpPr/>
          <p:nvPr/>
        </p:nvCxnSpPr>
        <p:spPr>
          <a:xfrm rot="5400000">
            <a:off x="6703255" y="2897815"/>
            <a:ext cx="714380" cy="42862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 rot="16200000" flipH="1">
            <a:off x="7721246" y="2308452"/>
            <a:ext cx="714380" cy="160735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09"/>
          <p:cNvGrpSpPr/>
          <p:nvPr/>
        </p:nvGrpSpPr>
        <p:grpSpPr>
          <a:xfrm>
            <a:off x="6524660" y="4255137"/>
            <a:ext cx="2714644" cy="707886"/>
            <a:chOff x="7358082" y="4572008"/>
            <a:chExt cx="1000132" cy="707886"/>
          </a:xfrm>
        </p:grpSpPr>
        <p:sp>
          <p:nvSpPr>
            <p:cNvPr id="96" name="Rectangle 95"/>
            <p:cNvSpPr/>
            <p:nvPr/>
          </p:nvSpPr>
          <p:spPr>
            <a:xfrm>
              <a:off x="7358082" y="4572008"/>
              <a:ext cx="1000132" cy="500066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TextBox 96"/>
            <p:cNvSpPr txBox="1"/>
            <p:nvPr/>
          </p:nvSpPr>
          <p:spPr>
            <a:xfrm>
              <a:off x="7500958" y="4572008"/>
              <a:ext cx="71438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Service </a:t>
              </a:r>
              <a:r>
                <a:rPr lang="en-GB" sz="2000" dirty="0" err="1">
                  <a:latin typeface="Calibri" pitchFamily="34" charset="0"/>
                </a:rPr>
                <a:t>Mgt</a:t>
              </a:r>
              <a:r>
                <a:rPr lang="en-GB" sz="2000" dirty="0">
                  <a:latin typeface="Calibri" pitchFamily="34" charset="0"/>
                </a:rPr>
                <a:t> Plan</a:t>
              </a:r>
            </a:p>
          </p:txBody>
        </p:sp>
      </p:grpSp>
      <p:grpSp>
        <p:nvGrpSpPr>
          <p:cNvPr id="18" name="Group 106"/>
          <p:cNvGrpSpPr/>
          <p:nvPr/>
        </p:nvGrpSpPr>
        <p:grpSpPr>
          <a:xfrm>
            <a:off x="3810016" y="4904574"/>
            <a:ext cx="5429288" cy="500065"/>
            <a:chOff x="2786050" y="4357694"/>
            <a:chExt cx="1857388" cy="500065"/>
          </a:xfrm>
        </p:grpSpPr>
        <p:sp>
          <p:nvSpPr>
            <p:cNvPr id="108" name="Rectangle 107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GP and hospital support teams, suppliers</a:t>
              </a:r>
            </a:p>
          </p:txBody>
        </p:sp>
      </p:grpSp>
      <p:cxnSp>
        <p:nvCxnSpPr>
          <p:cNvPr id="112" name="Straight Connector 111"/>
          <p:cNvCxnSpPr/>
          <p:nvPr/>
        </p:nvCxnSpPr>
        <p:spPr>
          <a:xfrm rot="5400000" flipH="1" flipV="1">
            <a:off x="7989139" y="3362162"/>
            <a:ext cx="285752" cy="150019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 rot="16200000" flipV="1">
            <a:off x="6971148" y="3844369"/>
            <a:ext cx="285752" cy="53578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cxnSpLocks/>
          </p:cNvCxnSpPr>
          <p:nvPr/>
        </p:nvCxnSpPr>
        <p:spPr>
          <a:xfrm flipH="1" flipV="1">
            <a:off x="5095900" y="3983647"/>
            <a:ext cx="2286016" cy="27149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rot="16200000" flipH="1">
            <a:off x="5576233" y="4060556"/>
            <a:ext cx="149370" cy="153866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/>
          <p:nvPr/>
        </p:nvCxnSpPr>
        <p:spPr>
          <a:xfrm rot="5400000">
            <a:off x="3417107" y="2362030"/>
            <a:ext cx="642942" cy="14287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 rot="5400000">
            <a:off x="5713855" y="1422607"/>
            <a:ext cx="228573" cy="289323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 rot="5400000">
            <a:off x="6826399" y="4349057"/>
            <a:ext cx="149370" cy="96166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/>
          <p:nvPr/>
        </p:nvSpPr>
        <p:spPr>
          <a:xfrm>
            <a:off x="8024858" y="1254741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" pitchFamily="34" charset="0"/>
              </a:rPr>
              <a:t>Patient referral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Questions / comments so far…?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16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42757787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Plans versus planning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30102" y="1600200"/>
            <a:ext cx="9525000" cy="4191000"/>
          </a:xfrm>
        </p:spPr>
        <p:txBody>
          <a:bodyPr>
            <a:normAutofit lnSpcReduction="10000"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Eisenhower: ‘plans are useless, planning is vital’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Russian military strategy versus Ukrainian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Strategy versus tactics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How do you manage the tension?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Principles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Governance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Managed autonomy (‘field commanders’)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Sometimes retreat is the best option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17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30415557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How can you evaluate your digital strategy?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30102" y="1600200"/>
            <a:ext cx="9525000" cy="4191000"/>
          </a:xfrm>
        </p:spPr>
        <p:txBody>
          <a:bodyPr>
            <a:normAutofit lnSpcReduction="10000"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Prospective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External/independent review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Industry benchmarks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Common frameworks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Retrospective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 err="1"/>
              <a:t>RoI</a:t>
            </a:r>
            <a:r>
              <a:rPr lang="en-GB" sz="3200" dirty="0"/>
              <a:t> (quant and qual)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Service outcomes (cost, quality, satisfaction, capability enhancement)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User feedback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GB" sz="32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3200" dirty="0"/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18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27001973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How can you evaluate your digital strategy?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30102" y="1600200"/>
            <a:ext cx="9525000" cy="4191000"/>
          </a:xfrm>
        </p:spPr>
        <p:txBody>
          <a:bodyPr>
            <a:normAutofit lnSpcReduction="10000"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Industry benchmarks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HIMSS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KLAS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Common frameworks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>
                <a:hlinkClick r:id="rId3"/>
              </a:rPr>
              <a:t>PESTLE</a:t>
            </a:r>
            <a:endParaRPr lang="en-GB" sz="2900" dirty="0"/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>
                <a:hlinkClick r:id="rId4"/>
              </a:rPr>
              <a:t>NHS Providers guidance</a:t>
            </a:r>
            <a:endParaRPr lang="en-GB" sz="2900" dirty="0"/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Academic (e.g. </a:t>
            </a:r>
            <a:r>
              <a:rPr lang="en-GB" sz="2900" dirty="0">
                <a:hlinkClick r:id="rId5"/>
              </a:rPr>
              <a:t>Tekic &amp; </a:t>
            </a:r>
            <a:r>
              <a:rPr lang="en-GB" sz="2900" dirty="0" err="1">
                <a:hlinkClick r:id="rId5"/>
              </a:rPr>
              <a:t>Koroteev</a:t>
            </a:r>
            <a:r>
              <a:rPr lang="en-GB" sz="2900" dirty="0">
                <a:hlinkClick r:id="rId5"/>
              </a:rPr>
              <a:t>, 2019</a:t>
            </a:r>
            <a:r>
              <a:rPr lang="en-GB" sz="2900" dirty="0"/>
              <a:t>)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>
                <a:hlinkClick r:id="rId6"/>
              </a:rPr>
              <a:t>Theory of Change</a:t>
            </a:r>
            <a:r>
              <a:rPr lang="en-GB" sz="2900" dirty="0"/>
              <a:t> (section 5.2 of chapter)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See also </a:t>
            </a:r>
            <a:r>
              <a:rPr lang="en-GB" sz="3200" dirty="0">
                <a:hlinkClick r:id="rId7"/>
              </a:rPr>
              <a:t>OECD proposals</a:t>
            </a:r>
            <a:endParaRPr lang="en-GB" sz="32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3200" dirty="0"/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19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28259204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554819" y="6416675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23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1770CAB-B83F-495A-B7DE-E1A3449C3DE2}"/>
              </a:ext>
            </a:extLst>
          </p:cNvPr>
          <p:cNvGrpSpPr/>
          <p:nvPr/>
        </p:nvGrpSpPr>
        <p:grpSpPr>
          <a:xfrm>
            <a:off x="586973" y="3767674"/>
            <a:ext cx="1912340" cy="1415572"/>
            <a:chOff x="2599060" y="1478518"/>
            <a:chExt cx="1907173" cy="969212"/>
          </a:xfrm>
        </p:grpSpPr>
        <p:sp>
          <p:nvSpPr>
            <p:cNvPr id="11" name="Thought Bubble: Cloud 10">
              <a:extLst>
                <a:ext uri="{FF2B5EF4-FFF2-40B4-BE49-F238E27FC236}">
                  <a16:creationId xmlns:a16="http://schemas.microsoft.com/office/drawing/2014/main" id="{FCF6F42E-0F77-4624-AC0C-01B6BA491B7C}"/>
                </a:ext>
              </a:extLst>
            </p:cNvPr>
            <p:cNvSpPr/>
            <p:nvPr/>
          </p:nvSpPr>
          <p:spPr>
            <a:xfrm rot="10800000">
              <a:off x="2599060" y="1478518"/>
              <a:ext cx="1907173" cy="969212"/>
            </a:xfrm>
            <a:prstGeom prst="cloudCallout">
              <a:avLst>
                <a:gd name="adj1" fmla="val -145870"/>
                <a:gd name="adj2" fmla="val 58432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1B90757-FE94-4035-85E4-07E8778FD595}"/>
                </a:ext>
              </a:extLst>
            </p:cNvPr>
            <p:cNvSpPr txBox="1"/>
            <p:nvPr/>
          </p:nvSpPr>
          <p:spPr>
            <a:xfrm>
              <a:off x="2882399" y="1778457"/>
              <a:ext cx="1524000" cy="4425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Strategic objectives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8B6F8C7-B1CC-4CBD-8F32-E4AF19AF2EFF}"/>
              </a:ext>
            </a:extLst>
          </p:cNvPr>
          <p:cNvGrpSpPr/>
          <p:nvPr/>
        </p:nvGrpSpPr>
        <p:grpSpPr>
          <a:xfrm>
            <a:off x="6215101" y="4883401"/>
            <a:ext cx="1907173" cy="1380389"/>
            <a:chOff x="5103227" y="2162270"/>
            <a:chExt cx="1907173" cy="969212"/>
          </a:xfrm>
        </p:grpSpPr>
        <p:sp>
          <p:nvSpPr>
            <p:cNvPr id="15" name="Thought Bubble: Cloud 14">
              <a:extLst>
                <a:ext uri="{FF2B5EF4-FFF2-40B4-BE49-F238E27FC236}">
                  <a16:creationId xmlns:a16="http://schemas.microsoft.com/office/drawing/2014/main" id="{2A0C175F-40D6-46CE-9289-8DD8C7A9A6B6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43579"/>
                <a:gd name="adj2" fmla="val 94404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275B23D-DDB2-4211-AEBE-1DBFF6589ED9}"/>
                </a:ext>
              </a:extLst>
            </p:cNvPr>
            <p:cNvSpPr txBox="1"/>
            <p:nvPr/>
          </p:nvSpPr>
          <p:spPr>
            <a:xfrm>
              <a:off x="5330888" y="2407999"/>
              <a:ext cx="1524000" cy="4538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Design principles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D5F801C-C5E3-4A2B-8D0E-8A2A603489E9}"/>
              </a:ext>
            </a:extLst>
          </p:cNvPr>
          <p:cNvGrpSpPr/>
          <p:nvPr/>
        </p:nvGrpSpPr>
        <p:grpSpPr>
          <a:xfrm>
            <a:off x="7472346" y="486450"/>
            <a:ext cx="1907173" cy="969212"/>
            <a:chOff x="6366224" y="2406483"/>
            <a:chExt cx="1907173" cy="969212"/>
          </a:xfrm>
        </p:grpSpPr>
        <p:sp>
          <p:nvSpPr>
            <p:cNvPr id="18" name="Thought Bubble: Cloud 17">
              <a:extLst>
                <a:ext uri="{FF2B5EF4-FFF2-40B4-BE49-F238E27FC236}">
                  <a16:creationId xmlns:a16="http://schemas.microsoft.com/office/drawing/2014/main" id="{41A22437-6004-4EFA-9A86-C6016C3ED724}"/>
                </a:ext>
              </a:extLst>
            </p:cNvPr>
            <p:cNvSpPr/>
            <p:nvPr/>
          </p:nvSpPr>
          <p:spPr>
            <a:xfrm rot="10800000">
              <a:off x="6366224" y="2406483"/>
              <a:ext cx="1907173" cy="969212"/>
            </a:xfrm>
            <a:prstGeom prst="cloudCallout">
              <a:avLst>
                <a:gd name="adj1" fmla="val 97174"/>
                <a:gd name="adj2" fmla="val -116313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3C58F39-25AB-4AA9-9B29-869C79D8D6B9}"/>
                </a:ext>
              </a:extLst>
            </p:cNvPr>
            <p:cNvSpPr txBox="1"/>
            <p:nvPr/>
          </p:nvSpPr>
          <p:spPr>
            <a:xfrm>
              <a:off x="6823426" y="2706423"/>
              <a:ext cx="11581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IS lifecycle</a:t>
              </a:r>
            </a:p>
          </p:txBody>
        </p:sp>
      </p:grpSp>
      <p:sp>
        <p:nvSpPr>
          <p:cNvPr id="20" name="Rectangle 1">
            <a:extLst>
              <a:ext uri="{FF2B5EF4-FFF2-40B4-BE49-F238E27FC236}">
                <a16:creationId xmlns:a16="http://schemas.microsoft.com/office/drawing/2014/main" id="{95C42512-BAE1-4937-B87C-6D1FCC319533}"/>
              </a:ext>
            </a:extLst>
          </p:cNvPr>
          <p:cNvSpPr txBox="1">
            <a:spLocks/>
          </p:cNvSpPr>
          <p:nvPr/>
        </p:nvSpPr>
        <p:spPr>
          <a:xfrm>
            <a:off x="659219" y="19692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Review of core concepts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AD3D654-1B77-4D06-9D6B-F70B17B17234}"/>
              </a:ext>
            </a:extLst>
          </p:cNvPr>
          <p:cNvGrpSpPr/>
          <p:nvPr/>
        </p:nvGrpSpPr>
        <p:grpSpPr>
          <a:xfrm>
            <a:off x="3105509" y="4692904"/>
            <a:ext cx="1907173" cy="1497182"/>
            <a:chOff x="5103227" y="2162270"/>
            <a:chExt cx="1907173" cy="969212"/>
          </a:xfrm>
        </p:grpSpPr>
        <p:sp>
          <p:nvSpPr>
            <p:cNvPr id="24" name="Thought Bubble: Cloud 23">
              <a:extLst>
                <a:ext uri="{FF2B5EF4-FFF2-40B4-BE49-F238E27FC236}">
                  <a16:creationId xmlns:a16="http://schemas.microsoft.com/office/drawing/2014/main" id="{93BB379C-8B71-4387-AAE1-51BD06630F27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50814"/>
                <a:gd name="adj2" fmla="val 87159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4A4BBF55-5387-410B-B129-AAD675F25E14}"/>
                </a:ext>
              </a:extLst>
            </p:cNvPr>
            <p:cNvSpPr txBox="1"/>
            <p:nvPr/>
          </p:nvSpPr>
          <p:spPr>
            <a:xfrm>
              <a:off x="5376088" y="2601809"/>
              <a:ext cx="1524000" cy="2390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Business case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C0194DC-9856-4B3D-9947-F1DC83A168B8}"/>
              </a:ext>
            </a:extLst>
          </p:cNvPr>
          <p:cNvGrpSpPr/>
          <p:nvPr/>
        </p:nvGrpSpPr>
        <p:grpSpPr>
          <a:xfrm>
            <a:off x="8458200" y="4044307"/>
            <a:ext cx="1913722" cy="969212"/>
            <a:chOff x="5103227" y="2162270"/>
            <a:chExt cx="1913722" cy="969212"/>
          </a:xfrm>
        </p:grpSpPr>
        <p:sp>
          <p:nvSpPr>
            <p:cNvPr id="27" name="Thought Bubble: Cloud 26">
              <a:extLst>
                <a:ext uri="{FF2B5EF4-FFF2-40B4-BE49-F238E27FC236}">
                  <a16:creationId xmlns:a16="http://schemas.microsoft.com/office/drawing/2014/main" id="{D162B6DF-FAFF-49B2-B4AE-937D3495BA1B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98780"/>
                <a:gd name="adj2" fmla="val 7632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9AE7E17-03FB-4F0D-83A8-9F3A29A50E54}"/>
                </a:ext>
              </a:extLst>
            </p:cNvPr>
            <p:cNvSpPr txBox="1"/>
            <p:nvPr/>
          </p:nvSpPr>
          <p:spPr>
            <a:xfrm>
              <a:off x="5492949" y="2503681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prstClr val="black"/>
                  </a:solidFill>
                  <a:latin typeface="Calibri" panose="020F0502020204030204"/>
                </a:rPr>
                <a:t>Programmes</a:t>
              </a: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C54370-0D70-42FB-8D9F-9EFBCE980594}"/>
              </a:ext>
            </a:extLst>
          </p:cNvPr>
          <p:cNvGrpSpPr/>
          <p:nvPr/>
        </p:nvGrpSpPr>
        <p:grpSpPr>
          <a:xfrm>
            <a:off x="1445624" y="1217592"/>
            <a:ext cx="1907173" cy="969212"/>
            <a:chOff x="5103227" y="2162270"/>
            <a:chExt cx="1907173" cy="969212"/>
          </a:xfrm>
        </p:grpSpPr>
        <p:sp>
          <p:nvSpPr>
            <p:cNvPr id="30" name="Thought Bubble: Cloud 29">
              <a:extLst>
                <a:ext uri="{FF2B5EF4-FFF2-40B4-BE49-F238E27FC236}">
                  <a16:creationId xmlns:a16="http://schemas.microsoft.com/office/drawing/2014/main" id="{BD2376EB-D514-42AE-9C17-4D5886580AC8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110260"/>
                <a:gd name="adj2" fmla="val -6871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9F13995C-6CA8-4780-A15A-45BB238CC29E}"/>
                </a:ext>
              </a:extLst>
            </p:cNvPr>
            <p:cNvSpPr txBox="1"/>
            <p:nvPr/>
          </p:nvSpPr>
          <p:spPr>
            <a:xfrm>
              <a:off x="5636627" y="2507448"/>
              <a:ext cx="92304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Policy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3DCA6D35-39E0-4F3E-83D0-3EB4E5722B9C}"/>
              </a:ext>
            </a:extLst>
          </p:cNvPr>
          <p:cNvGrpSpPr/>
          <p:nvPr/>
        </p:nvGrpSpPr>
        <p:grpSpPr>
          <a:xfrm>
            <a:off x="9755777" y="2146072"/>
            <a:ext cx="1981200" cy="1472920"/>
            <a:chOff x="5103227" y="2162270"/>
            <a:chExt cx="1981200" cy="969212"/>
          </a:xfrm>
        </p:grpSpPr>
        <p:sp>
          <p:nvSpPr>
            <p:cNvPr id="33" name="Thought Bubble: Cloud 32">
              <a:extLst>
                <a:ext uri="{FF2B5EF4-FFF2-40B4-BE49-F238E27FC236}">
                  <a16:creationId xmlns:a16="http://schemas.microsoft.com/office/drawing/2014/main" id="{C9E4C423-7CC0-45B1-BF68-5D1462403E98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149930"/>
                <a:gd name="adj2" fmla="val -16242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9A59198C-57CE-4AA1-BD8A-B4D21C20D413}"/>
                </a:ext>
              </a:extLst>
            </p:cNvPr>
            <p:cNvSpPr txBox="1"/>
            <p:nvPr/>
          </p:nvSpPr>
          <p:spPr>
            <a:xfrm>
              <a:off x="5560427" y="2525362"/>
              <a:ext cx="1524000" cy="2430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Projects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71C2FCF7-096C-8024-BFBE-33EF905A7A70}"/>
              </a:ext>
            </a:extLst>
          </p:cNvPr>
          <p:cNvGrpSpPr/>
          <p:nvPr/>
        </p:nvGrpSpPr>
        <p:grpSpPr>
          <a:xfrm>
            <a:off x="4366249" y="2253803"/>
            <a:ext cx="3276600" cy="1812441"/>
            <a:chOff x="4366249" y="2048678"/>
            <a:chExt cx="3276600" cy="1812441"/>
          </a:xfrm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ACDC06C0-4724-70E9-9352-E1F177DDB03A}"/>
                </a:ext>
              </a:extLst>
            </p:cNvPr>
            <p:cNvSpPr/>
            <p:nvPr/>
          </p:nvSpPr>
          <p:spPr>
            <a:xfrm>
              <a:off x="4366249" y="2048678"/>
              <a:ext cx="3276600" cy="1812441"/>
            </a:xfrm>
            <a:prstGeom prst="ellipse">
              <a:avLst/>
            </a:prstGeom>
            <a:solidFill>
              <a:srgbClr val="FFFF00">
                <a:alpha val="4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A18BE3C0-78E7-A77E-2EC0-4E0FB42781CA}"/>
                </a:ext>
              </a:extLst>
            </p:cNvPr>
            <p:cNvSpPr txBox="1"/>
            <p:nvPr/>
          </p:nvSpPr>
          <p:spPr>
            <a:xfrm>
              <a:off x="4823449" y="2637967"/>
              <a:ext cx="2362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/>
                <a:t>Digital strategy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3D413AD6-290F-B634-D734-4433AE961B7C}"/>
              </a:ext>
            </a:extLst>
          </p:cNvPr>
          <p:cNvGrpSpPr/>
          <p:nvPr/>
        </p:nvGrpSpPr>
        <p:grpSpPr>
          <a:xfrm>
            <a:off x="1048816" y="2441268"/>
            <a:ext cx="1913722" cy="969212"/>
            <a:chOff x="5103227" y="2162270"/>
            <a:chExt cx="1913722" cy="969212"/>
          </a:xfrm>
        </p:grpSpPr>
        <p:sp>
          <p:nvSpPr>
            <p:cNvPr id="10" name="Thought Bubble: Cloud 9">
              <a:extLst>
                <a:ext uri="{FF2B5EF4-FFF2-40B4-BE49-F238E27FC236}">
                  <a16:creationId xmlns:a16="http://schemas.microsoft.com/office/drawing/2014/main" id="{320A5A4B-6BDF-CB9B-0268-3E75E7F20EEE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116765"/>
                <a:gd name="adj2" fmla="val -17205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3E40DE11-74F4-4FCF-A03E-8F7620A1D6BE}"/>
                </a:ext>
              </a:extLst>
            </p:cNvPr>
            <p:cNvSpPr txBox="1"/>
            <p:nvPr/>
          </p:nvSpPr>
          <p:spPr>
            <a:xfrm>
              <a:off x="5492949" y="2503681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prstClr val="black"/>
                  </a:solidFill>
                  <a:latin typeface="Calibri" panose="020F0502020204030204"/>
                </a:rPr>
                <a:t>Context</a:t>
              </a: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7565F89-5D0E-8D23-9ED2-E724F06B685D}"/>
              </a:ext>
            </a:extLst>
          </p:cNvPr>
          <p:cNvGrpSpPr/>
          <p:nvPr/>
        </p:nvGrpSpPr>
        <p:grpSpPr>
          <a:xfrm>
            <a:off x="9972461" y="644720"/>
            <a:ext cx="2288542" cy="1173240"/>
            <a:chOff x="6677735" y="2228075"/>
            <a:chExt cx="1907173" cy="969212"/>
          </a:xfrm>
        </p:grpSpPr>
        <p:sp>
          <p:nvSpPr>
            <p:cNvPr id="36" name="Thought Bubble: Cloud 35">
              <a:extLst>
                <a:ext uri="{FF2B5EF4-FFF2-40B4-BE49-F238E27FC236}">
                  <a16:creationId xmlns:a16="http://schemas.microsoft.com/office/drawing/2014/main" id="{DD783565-B360-5831-873D-20A40EC54D5B}"/>
                </a:ext>
              </a:extLst>
            </p:cNvPr>
            <p:cNvSpPr/>
            <p:nvPr/>
          </p:nvSpPr>
          <p:spPr>
            <a:xfrm rot="10800000">
              <a:off x="6677735" y="2228075"/>
              <a:ext cx="1907173" cy="969212"/>
            </a:xfrm>
            <a:prstGeom prst="cloudCallout">
              <a:avLst>
                <a:gd name="adj1" fmla="val 156376"/>
                <a:gd name="adj2" fmla="val -122876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3F3714EF-2B9A-6B3C-4B7C-EA8F1F452B3B}"/>
                </a:ext>
              </a:extLst>
            </p:cNvPr>
            <p:cNvSpPr txBox="1"/>
            <p:nvPr/>
          </p:nvSpPr>
          <p:spPr>
            <a:xfrm>
              <a:off x="6916457" y="2458563"/>
              <a:ext cx="149877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Service management</a:t>
              </a: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D4D5B9E-3CBF-846C-EDBF-D7BC679B4AD3}"/>
              </a:ext>
            </a:extLst>
          </p:cNvPr>
          <p:cNvGrpSpPr/>
          <p:nvPr/>
        </p:nvGrpSpPr>
        <p:grpSpPr>
          <a:xfrm>
            <a:off x="4719793" y="914401"/>
            <a:ext cx="1978499" cy="969212"/>
            <a:chOff x="5103227" y="1965575"/>
            <a:chExt cx="1978499" cy="969212"/>
          </a:xfrm>
        </p:grpSpPr>
        <p:sp>
          <p:nvSpPr>
            <p:cNvPr id="39" name="Thought Bubble: Cloud 38">
              <a:extLst>
                <a:ext uri="{FF2B5EF4-FFF2-40B4-BE49-F238E27FC236}">
                  <a16:creationId xmlns:a16="http://schemas.microsoft.com/office/drawing/2014/main" id="{679E56E7-BBCF-98D2-E77C-0509573EAA30}"/>
                </a:ext>
              </a:extLst>
            </p:cNvPr>
            <p:cNvSpPr/>
            <p:nvPr/>
          </p:nvSpPr>
          <p:spPr>
            <a:xfrm rot="10800000">
              <a:off x="5103227" y="1965575"/>
              <a:ext cx="1907173" cy="969212"/>
            </a:xfrm>
            <a:prstGeom prst="cloudCallout">
              <a:avLst>
                <a:gd name="adj1" fmla="val -7494"/>
                <a:gd name="adj2" fmla="val -7937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5494FE16-EC4D-899A-BD8E-728A9383FBD0}"/>
                </a:ext>
              </a:extLst>
            </p:cNvPr>
            <p:cNvSpPr txBox="1"/>
            <p:nvPr/>
          </p:nvSpPr>
          <p:spPr>
            <a:xfrm>
              <a:off x="5557726" y="2246069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prstClr val="black"/>
                  </a:solidFill>
                  <a:latin typeface="Calibri" panose="020F0502020204030204"/>
                </a:rPr>
                <a:t>Evaluation</a:t>
              </a: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19519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Group activity – applying to the coursework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30102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Do you have / how can you get your organisational digital transformation strategy?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What are the business drivers? How much do they differ across organisations in your group?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How can you determine the current tech status?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What are the key aims and principles?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What evaluation tools can you consider?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21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10265162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Group feedback and coursework Q&amp;A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4135185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Understand the role of a strategy in achieving digital transformation.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Differentiate digital strategy from policy, objectives, business case development, design principles, </a:t>
            </a:r>
            <a:r>
              <a:rPr lang="en-GB" sz="2400" dirty="0" err="1"/>
              <a:t>progamme</a:t>
            </a:r>
            <a:r>
              <a:rPr lang="en-GB" sz="2400" dirty="0"/>
              <a:t> management, project management, information system lifecycles, and service management.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Illustrate the difference between strategy and tactics, and between plans and planning.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Outline methods to assess a digital transformation strategy.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/>
              <a:t>Reflect </a:t>
            </a:r>
            <a:r>
              <a:rPr lang="en-GB" sz="2400" dirty="0"/>
              <a:t>on how you can use these concepts in the coursework.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23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23</a:t>
            </a:r>
          </a:p>
        </p:txBody>
      </p:sp>
    </p:spTree>
    <p:extLst>
      <p:ext uri="{BB962C8B-B14F-4D97-AF65-F5344CB8AC3E}">
        <p14:creationId xmlns:p14="http://schemas.microsoft.com/office/powerpoint/2010/main" val="272175153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8af68e9-b2cd-4be3-827a-5eef8d42ed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902</Words>
  <Application>Microsoft Office PowerPoint</Application>
  <PresentationFormat>Widescreen</PresentationFormat>
  <Paragraphs>218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Courier New</vt:lpstr>
      <vt:lpstr>Tw Cen MT</vt:lpstr>
      <vt:lpstr>Office Theme</vt:lpstr>
      <vt:lpstr>1_Office Theme</vt:lpstr>
      <vt:lpstr>Managing Digital Strategy to Enhance Health and Care</vt:lpstr>
      <vt:lpstr>Lecture learning outcomes</vt:lpstr>
      <vt:lpstr>PowerPoint Presentation</vt:lpstr>
      <vt:lpstr>Strategy drivers</vt:lpstr>
      <vt:lpstr>Strategy constraints</vt:lpstr>
      <vt:lpstr>Strategy content</vt:lpstr>
      <vt:lpstr>Strategy examples</vt:lpstr>
      <vt:lpstr>Why do we need a business case?</vt:lpstr>
      <vt:lpstr>Programme, project and work package management</vt:lpstr>
      <vt:lpstr>Programme, project and work package management</vt:lpstr>
      <vt:lpstr>Project characteristics: “Iron triangle”</vt:lpstr>
      <vt:lpstr>ITSM lifecycle</vt:lpstr>
      <vt:lpstr>ITIL Service Design: Four Ps</vt:lpstr>
      <vt:lpstr>Service composition</vt:lpstr>
      <vt:lpstr>Service composition (NHS example)</vt:lpstr>
      <vt:lpstr>Questions / comments so far…?</vt:lpstr>
      <vt:lpstr>Plans versus planning</vt:lpstr>
      <vt:lpstr>How can you evaluate your digital strategy?</vt:lpstr>
      <vt:lpstr>How can you evaluate your digital strategy?</vt:lpstr>
      <vt:lpstr>PowerPoint Presentation</vt:lpstr>
      <vt:lpstr>Group activity – applying to the coursework</vt:lpstr>
      <vt:lpstr>Group feedback and coursework Q&amp;A</vt:lpstr>
      <vt:lpstr>Lecture learning outcomes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Philip Scott</cp:lastModifiedBy>
  <cp:revision>70</cp:revision>
  <dcterms:created xsi:type="dcterms:W3CDTF">2021-02-08T08:08:49Z</dcterms:created>
  <dcterms:modified xsi:type="dcterms:W3CDTF">2023-03-14T14:02:42Z</dcterms:modified>
</cp:coreProperties>
</file>