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4"/>
  </p:sldMasterIdLst>
  <p:sldIdLst>
    <p:sldId id="256" r:id="rId5"/>
    <p:sldId id="257" r:id="rId6"/>
    <p:sldId id="258" r:id="rId7"/>
    <p:sldId id="259" r:id="rId8"/>
    <p:sldId id="261" r:id="rId9"/>
    <p:sldId id="265" r:id="rId10"/>
    <p:sldId id="262" r:id="rId11"/>
    <p:sldId id="264" r:id="rId12"/>
  </p:sldIdLst>
  <p:sldSz cx="10693400" cy="7556500"/>
  <p:notesSz cx="6858000" cy="9144000"/>
  <p:embeddedFontLst>
    <p:embeddedFont>
      <p:font typeface="Canva Sans" panose="020B0604020202020204" charset="0"/>
      <p:regular r:id="rId13"/>
    </p:embeddedFont>
    <p:embeddedFont>
      <p:font typeface="Canva Sans Bold" panose="020B0604020202020204" charset="0"/>
      <p:regular r:id="rId14"/>
    </p:embeddedFont>
    <p:embeddedFont>
      <p:font typeface="Glacial Indifference" panose="020B0604020202020204" charset="0"/>
      <p:regular r:id="rId15"/>
    </p:embeddedFont>
    <p:embeddedFont>
      <p:font typeface="Glacial Indifference Bold" panose="020B0604020202020204" charset="0"/>
      <p:regular r:id="rId16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33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75BB8F5-F20C-407A-89CB-61182E07A4D0}" v="3" dt="2025-10-29T14:18:16.35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46" d="100"/>
          <a:sy n="46" d="100"/>
        </p:scale>
        <p:origin x="1302" y="5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font" Target="fonts/font1.fntdata"/><Relationship Id="rId18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microsoft.com/office/2016/11/relationships/changesInfo" Target="changesInfos/changesInfo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font" Target="fonts/font4.fntdata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font" Target="fonts/font3.fntdata"/><Relationship Id="rId10" Type="http://schemas.openxmlformats.org/officeDocument/2006/relationships/slide" Target="slides/slide6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font" Target="fonts/font2.fntdata"/><Relationship Id="rId22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Eleri Beynon" userId="92c18393-f169-4a73-8d4c-b18ee2c221f9" providerId="ADAL" clId="{79F8531F-36FD-4438-82EE-5676A241A262}"/>
    <pc:docChg chg="delSld modSld">
      <pc:chgData name="Eleri Beynon" userId="92c18393-f169-4a73-8d4c-b18ee2c221f9" providerId="ADAL" clId="{79F8531F-36FD-4438-82EE-5676A241A262}" dt="2025-09-30T09:47:15.327" v="153" actId="47"/>
      <pc:docMkLst>
        <pc:docMk/>
      </pc:docMkLst>
      <pc:sldChg chg="modSp mod">
        <pc:chgData name="Eleri Beynon" userId="92c18393-f169-4a73-8d4c-b18ee2c221f9" providerId="ADAL" clId="{79F8531F-36FD-4438-82EE-5676A241A262}" dt="2025-09-30T09:44:57.391" v="152" actId="14100"/>
        <pc:sldMkLst>
          <pc:docMk/>
          <pc:sldMk cId="0" sldId="257"/>
        </pc:sldMkLst>
        <pc:spChg chg="mod">
          <ac:chgData name="Eleri Beynon" userId="92c18393-f169-4a73-8d4c-b18ee2c221f9" providerId="ADAL" clId="{79F8531F-36FD-4438-82EE-5676A241A262}" dt="2025-09-30T09:44:57.391" v="152" actId="14100"/>
          <ac:spMkLst>
            <pc:docMk/>
            <pc:sldMk cId="0" sldId="257"/>
            <ac:spMk id="7" creationId="{00000000-0000-0000-0000-000000000000}"/>
          </ac:spMkLst>
        </pc:spChg>
      </pc:sldChg>
      <pc:sldChg chg="modSp mod">
        <pc:chgData name="Eleri Beynon" userId="92c18393-f169-4a73-8d4c-b18ee2c221f9" providerId="ADAL" clId="{79F8531F-36FD-4438-82EE-5676A241A262}" dt="2025-09-30T09:42:50.278" v="14" actId="13926"/>
        <pc:sldMkLst>
          <pc:docMk/>
          <pc:sldMk cId="0" sldId="262"/>
        </pc:sldMkLst>
        <pc:spChg chg="mod">
          <ac:chgData name="Eleri Beynon" userId="92c18393-f169-4a73-8d4c-b18ee2c221f9" providerId="ADAL" clId="{79F8531F-36FD-4438-82EE-5676A241A262}" dt="2025-09-30T09:42:50.278" v="14" actId="13926"/>
          <ac:spMkLst>
            <pc:docMk/>
            <pc:sldMk cId="0" sldId="262"/>
            <ac:spMk id="8" creationId="{00000000-0000-0000-0000-000000000000}"/>
          </ac:spMkLst>
        </pc:spChg>
      </pc:sldChg>
    </pc:docChg>
  </pc:docChgLst>
  <pc:docChgLst>
    <pc:chgData name="Nabila Jrida" userId="849dabbc-db45-4c33-aaa4-ca12c13a388d" providerId="ADAL" clId="{BED11B0E-7EE9-4E98-BF91-DBE7F29C54C3}"/>
    <pc:docChg chg="undo custSel delSld modSld">
      <pc:chgData name="Nabila Jrida" userId="849dabbc-db45-4c33-aaa4-ca12c13a388d" providerId="ADAL" clId="{BED11B0E-7EE9-4E98-BF91-DBE7F29C54C3}" dt="2025-10-03T09:20:01.105" v="52" actId="1076"/>
      <pc:docMkLst>
        <pc:docMk/>
      </pc:docMkLst>
      <pc:sldChg chg="modSp mod">
        <pc:chgData name="Nabila Jrida" userId="849dabbc-db45-4c33-aaa4-ca12c13a388d" providerId="ADAL" clId="{BED11B0E-7EE9-4E98-BF91-DBE7F29C54C3}" dt="2025-09-30T12:04:50.233" v="15" actId="13926"/>
        <pc:sldMkLst>
          <pc:docMk/>
          <pc:sldMk cId="0" sldId="257"/>
        </pc:sldMkLst>
        <pc:spChg chg="mod">
          <ac:chgData name="Nabila Jrida" userId="849dabbc-db45-4c33-aaa4-ca12c13a388d" providerId="ADAL" clId="{BED11B0E-7EE9-4E98-BF91-DBE7F29C54C3}" dt="2025-09-30T12:04:50.233" v="15" actId="13926"/>
          <ac:spMkLst>
            <pc:docMk/>
            <pc:sldMk cId="0" sldId="257"/>
            <ac:spMk id="7" creationId="{00000000-0000-0000-0000-000000000000}"/>
          </ac:spMkLst>
        </pc:spChg>
        <pc:grpChg chg="mod">
          <ac:chgData name="Nabila Jrida" userId="849dabbc-db45-4c33-aaa4-ca12c13a388d" providerId="ADAL" clId="{BED11B0E-7EE9-4E98-BF91-DBE7F29C54C3}" dt="2025-09-30T10:11:04.320" v="14" actId="1076"/>
          <ac:grpSpMkLst>
            <pc:docMk/>
            <pc:sldMk cId="0" sldId="257"/>
            <ac:grpSpMk id="4" creationId="{00000000-0000-0000-0000-000000000000}"/>
          </ac:grpSpMkLst>
        </pc:grpChg>
      </pc:sldChg>
      <pc:sldChg chg="modSp mod">
        <pc:chgData name="Nabila Jrida" userId="849dabbc-db45-4c33-aaa4-ca12c13a388d" providerId="ADAL" clId="{BED11B0E-7EE9-4E98-BF91-DBE7F29C54C3}" dt="2025-10-03T09:20:01.105" v="52" actId="1076"/>
        <pc:sldMkLst>
          <pc:docMk/>
          <pc:sldMk cId="0" sldId="258"/>
        </pc:sldMkLst>
        <pc:spChg chg="mod">
          <ac:chgData name="Nabila Jrida" userId="849dabbc-db45-4c33-aaa4-ca12c13a388d" providerId="ADAL" clId="{BED11B0E-7EE9-4E98-BF91-DBE7F29C54C3}" dt="2025-10-03T09:17:28.566" v="29" actId="20578"/>
          <ac:spMkLst>
            <pc:docMk/>
            <pc:sldMk cId="0" sldId="258"/>
            <ac:spMk id="5" creationId="{00000000-0000-0000-0000-000000000000}"/>
          </ac:spMkLst>
        </pc:spChg>
        <pc:spChg chg="mod">
          <ac:chgData name="Nabila Jrida" userId="849dabbc-db45-4c33-aaa4-ca12c13a388d" providerId="ADAL" clId="{BED11B0E-7EE9-4E98-BF91-DBE7F29C54C3}" dt="2025-10-03T09:19:22.138" v="48" actId="1076"/>
          <ac:spMkLst>
            <pc:docMk/>
            <pc:sldMk cId="0" sldId="258"/>
            <ac:spMk id="9" creationId="{00000000-0000-0000-0000-000000000000}"/>
          </ac:spMkLst>
        </pc:spChg>
        <pc:spChg chg="mod">
          <ac:chgData name="Nabila Jrida" userId="849dabbc-db45-4c33-aaa4-ca12c13a388d" providerId="ADAL" clId="{BED11B0E-7EE9-4E98-BF91-DBE7F29C54C3}" dt="2025-10-03T09:20:01.105" v="52" actId="1076"/>
          <ac:spMkLst>
            <pc:docMk/>
            <pc:sldMk cId="0" sldId="258"/>
            <ac:spMk id="10" creationId="{00000000-0000-0000-0000-000000000000}"/>
          </ac:spMkLst>
        </pc:spChg>
        <pc:spChg chg="mod">
          <ac:chgData name="Nabila Jrida" userId="849dabbc-db45-4c33-aaa4-ca12c13a388d" providerId="ADAL" clId="{BED11B0E-7EE9-4E98-BF91-DBE7F29C54C3}" dt="2025-10-03T09:19:41.872" v="50"/>
          <ac:spMkLst>
            <pc:docMk/>
            <pc:sldMk cId="0" sldId="258"/>
            <ac:spMk id="11" creationId="{00000000-0000-0000-0000-000000000000}"/>
          </ac:spMkLst>
        </pc:spChg>
        <pc:grpChg chg="mod">
          <ac:chgData name="Nabila Jrida" userId="849dabbc-db45-4c33-aaa4-ca12c13a388d" providerId="ADAL" clId="{BED11B0E-7EE9-4E98-BF91-DBE7F29C54C3}" dt="2025-10-03T09:19:30.357" v="49" actId="1076"/>
          <ac:grpSpMkLst>
            <pc:docMk/>
            <pc:sldMk cId="0" sldId="258"/>
            <ac:grpSpMk id="4" creationId="{00000000-0000-0000-0000-000000000000}"/>
          </ac:grpSpMkLst>
        </pc:grpChg>
      </pc:sldChg>
      <pc:sldChg chg="modSp mod">
        <pc:chgData name="Nabila Jrida" userId="849dabbc-db45-4c33-aaa4-ca12c13a388d" providerId="ADAL" clId="{BED11B0E-7EE9-4E98-BF91-DBE7F29C54C3}" dt="2025-09-29T13:11:25.334" v="13" actId="20577"/>
        <pc:sldMkLst>
          <pc:docMk/>
          <pc:sldMk cId="0" sldId="259"/>
        </pc:sldMkLst>
        <pc:spChg chg="mod">
          <ac:chgData name="Nabila Jrida" userId="849dabbc-db45-4c33-aaa4-ca12c13a388d" providerId="ADAL" clId="{BED11B0E-7EE9-4E98-BF91-DBE7F29C54C3}" dt="2025-09-29T13:11:25.334" v="13" actId="20577"/>
          <ac:spMkLst>
            <pc:docMk/>
            <pc:sldMk cId="0" sldId="259"/>
            <ac:spMk id="20" creationId="{00000000-0000-0000-0000-000000000000}"/>
          </ac:spMkLst>
        </pc:spChg>
      </pc:sldChg>
      <pc:sldChg chg="modSp mod">
        <pc:chgData name="Nabila Jrida" userId="849dabbc-db45-4c33-aaa4-ca12c13a388d" providerId="ADAL" clId="{BED11B0E-7EE9-4E98-BF91-DBE7F29C54C3}" dt="2025-09-29T11:56:41.290" v="7" actId="20577"/>
        <pc:sldMkLst>
          <pc:docMk/>
          <pc:sldMk cId="0" sldId="261"/>
        </pc:sldMkLst>
        <pc:spChg chg="mod">
          <ac:chgData name="Nabila Jrida" userId="849dabbc-db45-4c33-aaa4-ca12c13a388d" providerId="ADAL" clId="{BED11B0E-7EE9-4E98-BF91-DBE7F29C54C3}" dt="2025-09-29T11:56:41.290" v="7" actId="20577"/>
          <ac:spMkLst>
            <pc:docMk/>
            <pc:sldMk cId="0" sldId="261"/>
            <ac:spMk id="6" creationId="{00000000-0000-0000-0000-000000000000}"/>
          </ac:spMkLst>
        </pc:spChg>
      </pc:sldChg>
      <pc:sldChg chg="modSp mod">
        <pc:chgData name="Nabila Jrida" userId="849dabbc-db45-4c33-aaa4-ca12c13a388d" providerId="ADAL" clId="{BED11B0E-7EE9-4E98-BF91-DBE7F29C54C3}" dt="2025-09-30T12:04:56.289" v="16" actId="13926"/>
        <pc:sldMkLst>
          <pc:docMk/>
          <pc:sldMk cId="0" sldId="262"/>
        </pc:sldMkLst>
        <pc:spChg chg="mod">
          <ac:chgData name="Nabila Jrida" userId="849dabbc-db45-4c33-aaa4-ca12c13a388d" providerId="ADAL" clId="{BED11B0E-7EE9-4E98-BF91-DBE7F29C54C3}" dt="2025-09-30T12:04:56.289" v="16" actId="13926"/>
          <ac:spMkLst>
            <pc:docMk/>
            <pc:sldMk cId="0" sldId="262"/>
            <ac:spMk id="8" creationId="{00000000-0000-0000-0000-000000000000}"/>
          </ac:spMkLst>
        </pc:spChg>
      </pc:sldChg>
    </pc:docChg>
  </pc:docChgLst>
  <pc:docChgLst>
    <pc:chgData name="Nabila Jrida" userId="849dabbc-db45-4c33-aaa4-ca12c13a388d" providerId="ADAL" clId="{750F0686-112E-486C-AE48-82CFDF928245}"/>
    <pc:docChg chg="undo custSel modSld">
      <pc:chgData name="Nabila Jrida" userId="849dabbc-db45-4c33-aaa4-ca12c13a388d" providerId="ADAL" clId="{750F0686-112E-486C-AE48-82CFDF928245}" dt="2025-10-29T14:20:46.552" v="61" actId="21"/>
      <pc:docMkLst>
        <pc:docMk/>
      </pc:docMkLst>
      <pc:sldChg chg="addSp delSp modSp mod">
        <pc:chgData name="Nabila Jrida" userId="849dabbc-db45-4c33-aaa4-ca12c13a388d" providerId="ADAL" clId="{750F0686-112E-486C-AE48-82CFDF928245}" dt="2025-10-29T14:20:46.552" v="61" actId="21"/>
        <pc:sldMkLst>
          <pc:docMk/>
          <pc:sldMk cId="0" sldId="261"/>
        </pc:sldMkLst>
        <pc:spChg chg="mod">
          <ac:chgData name="Nabila Jrida" userId="849dabbc-db45-4c33-aaa4-ca12c13a388d" providerId="ADAL" clId="{750F0686-112E-486C-AE48-82CFDF928245}" dt="2025-10-29T14:00:51.460" v="9" actId="1076"/>
          <ac:spMkLst>
            <pc:docMk/>
            <pc:sldMk cId="0" sldId="261"/>
            <ac:spMk id="7" creationId="{00000000-0000-0000-0000-000000000000}"/>
          </ac:spMkLst>
        </pc:spChg>
        <pc:spChg chg="mod">
          <ac:chgData name="Nabila Jrida" userId="849dabbc-db45-4c33-aaa4-ca12c13a388d" providerId="ADAL" clId="{750F0686-112E-486C-AE48-82CFDF928245}" dt="2025-10-29T14:00:56.628" v="10" actId="1076"/>
          <ac:spMkLst>
            <pc:docMk/>
            <pc:sldMk cId="0" sldId="261"/>
            <ac:spMk id="8" creationId="{00000000-0000-0000-0000-000000000000}"/>
          </ac:spMkLst>
        </pc:spChg>
        <pc:spChg chg="mod">
          <ac:chgData name="Nabila Jrida" userId="849dabbc-db45-4c33-aaa4-ca12c13a388d" providerId="ADAL" clId="{750F0686-112E-486C-AE48-82CFDF928245}" dt="2025-10-29T14:01:01.372" v="11" actId="1076"/>
          <ac:spMkLst>
            <pc:docMk/>
            <pc:sldMk cId="0" sldId="261"/>
            <ac:spMk id="9" creationId="{00000000-0000-0000-0000-000000000000}"/>
          </ac:spMkLst>
        </pc:spChg>
        <pc:spChg chg="add del">
          <ac:chgData name="Nabila Jrida" userId="849dabbc-db45-4c33-aaa4-ca12c13a388d" providerId="ADAL" clId="{750F0686-112E-486C-AE48-82CFDF928245}" dt="2025-10-29T13:59:39.878" v="1" actId="22"/>
          <ac:spMkLst>
            <pc:docMk/>
            <pc:sldMk cId="0" sldId="261"/>
            <ac:spMk id="11" creationId="{A1595C14-327B-5432-C756-828C616BC69C}"/>
          </ac:spMkLst>
        </pc:spChg>
        <pc:spChg chg="add del">
          <ac:chgData name="Nabila Jrida" userId="849dabbc-db45-4c33-aaa4-ca12c13a388d" providerId="ADAL" clId="{750F0686-112E-486C-AE48-82CFDF928245}" dt="2025-10-29T13:59:43.445" v="3" actId="22"/>
          <ac:spMkLst>
            <pc:docMk/>
            <pc:sldMk cId="0" sldId="261"/>
            <ac:spMk id="13" creationId="{7DCEC403-4DDB-65C6-AF72-FBC27F6D0098}"/>
          </ac:spMkLst>
        </pc:spChg>
        <pc:spChg chg="add del mod">
          <ac:chgData name="Nabila Jrida" userId="849dabbc-db45-4c33-aaa4-ca12c13a388d" providerId="ADAL" clId="{750F0686-112E-486C-AE48-82CFDF928245}" dt="2025-10-29T14:20:46.552" v="61" actId="21"/>
          <ac:spMkLst>
            <pc:docMk/>
            <pc:sldMk cId="0" sldId="261"/>
            <ac:spMk id="15" creationId="{68255F3C-87AB-D3F5-7DC8-C0DE5206CB29}"/>
          </ac:spMkLst>
        </pc:spChg>
      </pc:sldChg>
      <pc:sldChg chg="addSp modSp mod">
        <pc:chgData name="Nabila Jrida" userId="849dabbc-db45-4c33-aaa4-ca12c13a388d" providerId="ADAL" clId="{750F0686-112E-486C-AE48-82CFDF928245}" dt="2025-10-29T14:19:29.320" v="60" actId="1076"/>
        <pc:sldMkLst>
          <pc:docMk/>
          <pc:sldMk cId="429291885" sldId="265"/>
        </pc:sldMkLst>
        <pc:spChg chg="mod">
          <ac:chgData name="Nabila Jrida" userId="849dabbc-db45-4c33-aaa4-ca12c13a388d" providerId="ADAL" clId="{750F0686-112E-486C-AE48-82CFDF928245}" dt="2025-10-29T14:04:38.146" v="47" actId="20577"/>
          <ac:spMkLst>
            <pc:docMk/>
            <pc:sldMk cId="429291885" sldId="265"/>
            <ac:spMk id="6" creationId="{BC3DA573-D4FE-B848-156D-1776FA83939E}"/>
          </ac:spMkLst>
        </pc:spChg>
        <pc:spChg chg="add mod">
          <ac:chgData name="Nabila Jrida" userId="849dabbc-db45-4c33-aaa4-ca12c13a388d" providerId="ADAL" clId="{750F0686-112E-486C-AE48-82CFDF928245}" dt="2025-10-29T14:05:13.772" v="51" actId="14100"/>
          <ac:spMkLst>
            <pc:docMk/>
            <pc:sldMk cId="429291885" sldId="265"/>
            <ac:spMk id="8" creationId="{1AE747DD-DB39-C14C-F9A6-F121EE344A49}"/>
          </ac:spMkLst>
        </pc:spChg>
        <pc:spChg chg="add mod">
          <ac:chgData name="Nabila Jrida" userId="849dabbc-db45-4c33-aaa4-ca12c13a388d" providerId="ADAL" clId="{750F0686-112E-486C-AE48-82CFDF928245}" dt="2025-10-29T14:19:09.904" v="57" actId="207"/>
          <ac:spMkLst>
            <pc:docMk/>
            <pc:sldMk cId="429291885" sldId="265"/>
            <ac:spMk id="9" creationId="{29829119-2194-64FB-3CD7-585FA4E7821A}"/>
          </ac:spMkLst>
        </pc:spChg>
        <pc:picChg chg="add mod">
          <ac:chgData name="Nabila Jrida" userId="849dabbc-db45-4c33-aaa4-ca12c13a388d" providerId="ADAL" clId="{750F0686-112E-486C-AE48-82CFDF928245}" dt="2025-10-29T14:19:29.320" v="60" actId="1076"/>
          <ac:picMkLst>
            <pc:docMk/>
            <pc:sldMk cId="429291885" sldId="265"/>
            <ac:picMk id="11" creationId="{AB385CBF-119C-081E-EF72-7B16D5F4737D}"/>
          </ac:picMkLst>
        </pc:picChg>
      </pc:sldChg>
    </pc:docChg>
  </pc:docChgLst>
  <pc:docChgLst>
    <pc:chgData name="Nabila Jrida" userId="S::n.jrida@uwtsd.ac.uk::849dabbc-db45-4c33-aaa4-ca12c13a388d" providerId="AD" clId="Web-{1119F758-72DD-E9EA-AFCD-697DCA5F7EE3}"/>
    <pc:docChg chg="addSld delSld modSld">
      <pc:chgData name="Nabila Jrida" userId="S::n.jrida@uwtsd.ac.uk::849dabbc-db45-4c33-aaa4-ca12c13a388d" providerId="AD" clId="Web-{1119F758-72DD-E9EA-AFCD-697DCA5F7EE3}" dt="2025-10-16T13:47:50.008" v="33"/>
      <pc:docMkLst>
        <pc:docMk/>
      </pc:docMkLst>
      <pc:sldChg chg="modSp">
        <pc:chgData name="Nabila Jrida" userId="S::n.jrida@uwtsd.ac.uk::849dabbc-db45-4c33-aaa4-ca12c13a388d" providerId="AD" clId="Web-{1119F758-72DD-E9EA-AFCD-697DCA5F7EE3}" dt="2025-10-16T13:45:54.850" v="3" actId="20577"/>
        <pc:sldMkLst>
          <pc:docMk/>
          <pc:sldMk cId="0" sldId="262"/>
        </pc:sldMkLst>
        <pc:spChg chg="mod">
          <ac:chgData name="Nabila Jrida" userId="S::n.jrida@uwtsd.ac.uk::849dabbc-db45-4c33-aaa4-ca12c13a388d" providerId="AD" clId="Web-{1119F758-72DD-E9EA-AFCD-697DCA5F7EE3}" dt="2025-10-16T13:45:54.850" v="3" actId="20577"/>
          <ac:spMkLst>
            <pc:docMk/>
            <pc:sldMk cId="0" sldId="262"/>
            <ac:spMk id="9" creationId="{00000000-0000-0000-0000-000000000000}"/>
          </ac:spMkLst>
        </pc:spChg>
      </pc:sldChg>
      <pc:sldChg chg="delSp modSp add replId">
        <pc:chgData name="Nabila Jrida" userId="S::n.jrida@uwtsd.ac.uk::849dabbc-db45-4c33-aaa4-ca12c13a388d" providerId="AD" clId="Web-{1119F758-72DD-E9EA-AFCD-697DCA5F7EE3}" dt="2025-10-16T13:47:50.008" v="33"/>
        <pc:sldMkLst>
          <pc:docMk/>
          <pc:sldMk cId="429291885" sldId="265"/>
        </pc:sldMkLst>
        <pc:spChg chg="mod">
          <ac:chgData name="Nabila Jrida" userId="S::n.jrida@uwtsd.ac.uk::849dabbc-db45-4c33-aaa4-ca12c13a388d" providerId="AD" clId="Web-{1119F758-72DD-E9EA-AFCD-697DCA5F7EE3}" dt="2025-10-16T13:47:00.679" v="13" actId="20577"/>
          <ac:spMkLst>
            <pc:docMk/>
            <pc:sldMk cId="429291885" sldId="265"/>
            <ac:spMk id="6" creationId="{BC3DA573-D4FE-B848-156D-1776FA83939E}"/>
          </ac:spMkLst>
        </pc:spChg>
      </pc:sldChg>
      <pc:sldChg chg="add del replId">
        <pc:chgData name="Nabila Jrida" userId="S::n.jrida@uwtsd.ac.uk::849dabbc-db45-4c33-aaa4-ca12c13a388d" providerId="AD" clId="Web-{1119F758-72DD-E9EA-AFCD-697DCA5F7EE3}" dt="2025-10-16T13:46:39.413" v="7"/>
        <pc:sldMkLst>
          <pc:docMk/>
          <pc:sldMk cId="769085947" sldId="265"/>
        </pc:sldMkLst>
      </pc:sldChg>
      <pc:sldChg chg="new del">
        <pc:chgData name="Nabila Jrida" userId="S::n.jrida@uwtsd.ac.uk::849dabbc-db45-4c33-aaa4-ca12c13a388d" providerId="AD" clId="Web-{1119F758-72DD-E9EA-AFCD-697DCA5F7EE3}" dt="2025-10-16T13:46:23.850" v="5"/>
        <pc:sldMkLst>
          <pc:docMk/>
          <pc:sldMk cId="2491803389" sldId="265"/>
        </pc:sldMkLst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10/29/2025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10/29/2025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10/29/2025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10/29/2025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10/29/2025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10/29/2025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10/29/2025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10/29/2025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10/29/2025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10/29/2025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10/29/2025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10/29/2025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.sv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4" Type="http://schemas.openxmlformats.org/officeDocument/2006/relationships/image" Target="../media/image7.sv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>
            <a:grpSpLocks noChangeAspect="1"/>
          </p:cNvGrpSpPr>
          <p:nvPr/>
        </p:nvGrpSpPr>
        <p:grpSpPr>
          <a:xfrm>
            <a:off x="0" y="0"/>
            <a:ext cx="10695646" cy="7576906"/>
            <a:chOff x="0" y="0"/>
            <a:chExt cx="14260861" cy="10102542"/>
          </a:xfrm>
        </p:grpSpPr>
        <p:sp>
          <p:nvSpPr>
            <p:cNvPr id="3" name="Freeform 3" descr="A white background with blue and black text"/>
            <p:cNvSpPr/>
            <p:nvPr/>
          </p:nvSpPr>
          <p:spPr>
            <a:xfrm>
              <a:off x="0" y="0"/>
              <a:ext cx="14260830" cy="10102596"/>
            </a:xfrm>
            <a:custGeom>
              <a:avLst/>
              <a:gdLst/>
              <a:ahLst/>
              <a:cxnLst/>
              <a:rect l="l" t="t" r="r" b="b"/>
              <a:pathLst>
                <a:path w="14260830" h="10102596">
                  <a:moveTo>
                    <a:pt x="0" y="0"/>
                  </a:moveTo>
                  <a:lnTo>
                    <a:pt x="14260830" y="0"/>
                  </a:lnTo>
                  <a:lnTo>
                    <a:pt x="14260830" y="10102596"/>
                  </a:lnTo>
                  <a:lnTo>
                    <a:pt x="0" y="1010259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/>
              <a:stretch>
                <a:fillRect t="-2583" b="-2583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4" name="Group 4"/>
          <p:cNvGrpSpPr>
            <a:grpSpLocks noChangeAspect="1"/>
          </p:cNvGrpSpPr>
          <p:nvPr/>
        </p:nvGrpSpPr>
        <p:grpSpPr>
          <a:xfrm>
            <a:off x="0" y="-8984"/>
            <a:ext cx="10695646" cy="7566911"/>
            <a:chOff x="0" y="0"/>
            <a:chExt cx="14260861" cy="10089215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14260830" cy="10089261"/>
            </a:xfrm>
            <a:custGeom>
              <a:avLst/>
              <a:gdLst/>
              <a:ahLst/>
              <a:cxnLst/>
              <a:rect l="l" t="t" r="r" b="b"/>
              <a:pathLst>
                <a:path w="14260830" h="10089261">
                  <a:moveTo>
                    <a:pt x="0" y="0"/>
                  </a:moveTo>
                  <a:lnTo>
                    <a:pt x="14260830" y="0"/>
                  </a:lnTo>
                  <a:lnTo>
                    <a:pt x="14260830" y="10089261"/>
                  </a:lnTo>
                  <a:lnTo>
                    <a:pt x="0" y="10089261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3"/>
              <a:stretch>
                <a:fillRect t="-3383" b="-3383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6" name="Freeform 6"/>
          <p:cNvSpPr/>
          <p:nvPr/>
        </p:nvSpPr>
        <p:spPr>
          <a:xfrm>
            <a:off x="442208" y="1467847"/>
            <a:ext cx="4269775" cy="4340305"/>
          </a:xfrm>
          <a:custGeom>
            <a:avLst/>
            <a:gdLst/>
            <a:ahLst/>
            <a:cxnLst/>
            <a:rect l="l" t="t" r="r" b="b"/>
            <a:pathLst>
              <a:path w="4269775" h="4340305">
                <a:moveTo>
                  <a:pt x="0" y="0"/>
                </a:moveTo>
                <a:lnTo>
                  <a:pt x="4269775" y="0"/>
                </a:lnTo>
                <a:lnTo>
                  <a:pt x="4269775" y="4340305"/>
                </a:lnTo>
                <a:lnTo>
                  <a:pt x="0" y="4340305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TextBox 7"/>
          <p:cNvSpPr txBox="1"/>
          <p:nvPr/>
        </p:nvSpPr>
        <p:spPr>
          <a:xfrm>
            <a:off x="5037212" y="1717899"/>
            <a:ext cx="5203689" cy="218190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651"/>
              </a:lnSpc>
            </a:pPr>
            <a:r>
              <a:rPr lang="en-US" sz="5651" b="1" dirty="0">
                <a:solidFill>
                  <a:srgbClr val="003E5B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London Campus Term Date Changes 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150048" y="4091561"/>
            <a:ext cx="5090853" cy="4728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891"/>
              </a:lnSpc>
              <a:spcBef>
                <a:spcPct val="0"/>
              </a:spcBef>
            </a:pPr>
            <a:r>
              <a:rPr lang="en-US" sz="2779" b="1">
                <a:solidFill>
                  <a:srgbClr val="DB2461"/>
                </a:solidFill>
                <a:latin typeface="Glacial Indifference Bold"/>
                <a:ea typeface="Glacial Indifference Bold"/>
                <a:cs typeface="Glacial Indifference Bold"/>
                <a:sym typeface="Glacial Indifference Bold"/>
              </a:rPr>
              <a:t>What’s Happening?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>
            <a:grpSpLocks noChangeAspect="1"/>
          </p:cNvGrpSpPr>
          <p:nvPr/>
        </p:nvGrpSpPr>
        <p:grpSpPr>
          <a:xfrm>
            <a:off x="0" y="0"/>
            <a:ext cx="10695646" cy="7576906"/>
            <a:chOff x="0" y="0"/>
            <a:chExt cx="14260861" cy="10102542"/>
          </a:xfrm>
        </p:grpSpPr>
        <p:sp>
          <p:nvSpPr>
            <p:cNvPr id="3" name="Freeform 3" descr="A white background with blue and black text"/>
            <p:cNvSpPr/>
            <p:nvPr/>
          </p:nvSpPr>
          <p:spPr>
            <a:xfrm>
              <a:off x="0" y="0"/>
              <a:ext cx="14260830" cy="10102596"/>
            </a:xfrm>
            <a:custGeom>
              <a:avLst/>
              <a:gdLst/>
              <a:ahLst/>
              <a:cxnLst/>
              <a:rect l="l" t="t" r="r" b="b"/>
              <a:pathLst>
                <a:path w="14260830" h="10102596">
                  <a:moveTo>
                    <a:pt x="0" y="0"/>
                  </a:moveTo>
                  <a:lnTo>
                    <a:pt x="14260830" y="0"/>
                  </a:lnTo>
                  <a:lnTo>
                    <a:pt x="14260830" y="10102596"/>
                  </a:lnTo>
                  <a:lnTo>
                    <a:pt x="0" y="1010259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/>
              <a:stretch>
                <a:fillRect t="-2583" b="-2583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4" name="Group 4"/>
          <p:cNvGrpSpPr>
            <a:grpSpLocks noChangeAspect="1"/>
          </p:cNvGrpSpPr>
          <p:nvPr/>
        </p:nvGrpSpPr>
        <p:grpSpPr>
          <a:xfrm>
            <a:off x="-2246" y="-37997"/>
            <a:ext cx="10695646" cy="7576906"/>
            <a:chOff x="0" y="0"/>
            <a:chExt cx="14260861" cy="10102542"/>
          </a:xfrm>
        </p:grpSpPr>
        <p:sp>
          <p:nvSpPr>
            <p:cNvPr id="5" name="Freeform 5" descr="A white background with blue and black text"/>
            <p:cNvSpPr/>
            <p:nvPr/>
          </p:nvSpPr>
          <p:spPr>
            <a:xfrm>
              <a:off x="0" y="0"/>
              <a:ext cx="14260830" cy="10102596"/>
            </a:xfrm>
            <a:custGeom>
              <a:avLst/>
              <a:gdLst/>
              <a:ahLst/>
              <a:cxnLst/>
              <a:rect l="l" t="t" r="r" b="b"/>
              <a:pathLst>
                <a:path w="14260830" h="10102596">
                  <a:moveTo>
                    <a:pt x="0" y="0"/>
                  </a:moveTo>
                  <a:lnTo>
                    <a:pt x="14260830" y="0"/>
                  </a:lnTo>
                  <a:lnTo>
                    <a:pt x="14260830" y="10102596"/>
                  </a:lnTo>
                  <a:lnTo>
                    <a:pt x="0" y="1010259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/>
              <a:stretch>
                <a:fillRect t="-2583" b="-2583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6" name="Freeform 6"/>
          <p:cNvSpPr/>
          <p:nvPr/>
        </p:nvSpPr>
        <p:spPr>
          <a:xfrm>
            <a:off x="756000" y="1398245"/>
            <a:ext cx="3562545" cy="3841019"/>
          </a:xfrm>
          <a:custGeom>
            <a:avLst/>
            <a:gdLst/>
            <a:ahLst/>
            <a:cxnLst/>
            <a:rect l="l" t="t" r="r" b="b"/>
            <a:pathLst>
              <a:path w="3562545" h="3841019">
                <a:moveTo>
                  <a:pt x="0" y="0"/>
                </a:moveTo>
                <a:lnTo>
                  <a:pt x="3562545" y="0"/>
                </a:lnTo>
                <a:lnTo>
                  <a:pt x="3562545" y="3841019"/>
                </a:lnTo>
                <a:lnTo>
                  <a:pt x="0" y="3841019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TextBox 7"/>
          <p:cNvSpPr txBox="1"/>
          <p:nvPr/>
        </p:nvSpPr>
        <p:spPr>
          <a:xfrm>
            <a:off x="5194301" y="2351536"/>
            <a:ext cx="5257800" cy="254345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3326"/>
              </a:lnSpc>
            </a:pPr>
            <a:r>
              <a:rPr lang="en-US" sz="3326">
                <a:solidFill>
                  <a:srgbClr val="003E5B"/>
                </a:solidFill>
                <a:latin typeface="Canva Sans"/>
                <a:ea typeface="Canva Sans"/>
                <a:cs typeface="Canva Sans"/>
                <a:sym typeface="Canva Sans"/>
              </a:rPr>
              <a:t>We’re aligning the London and Birmingham Campuses term dates so that they are consistent across the Institute of Inner-City Learning.   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571777" y="1474445"/>
            <a:ext cx="4466558" cy="51069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878"/>
              </a:lnSpc>
            </a:pPr>
            <a:r>
              <a:rPr lang="en-US" sz="3878" b="1">
                <a:solidFill>
                  <a:srgbClr val="DB2461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The answer is: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>
            <a:grpSpLocks noChangeAspect="1"/>
          </p:cNvGrpSpPr>
          <p:nvPr/>
        </p:nvGrpSpPr>
        <p:grpSpPr>
          <a:xfrm>
            <a:off x="0" y="0"/>
            <a:ext cx="10695646" cy="7576906"/>
            <a:chOff x="0" y="0"/>
            <a:chExt cx="14260861" cy="10102542"/>
          </a:xfrm>
        </p:grpSpPr>
        <p:sp>
          <p:nvSpPr>
            <p:cNvPr id="3" name="Freeform 3" descr="A white background with blue and black text"/>
            <p:cNvSpPr/>
            <p:nvPr/>
          </p:nvSpPr>
          <p:spPr>
            <a:xfrm>
              <a:off x="0" y="0"/>
              <a:ext cx="14260830" cy="10102596"/>
            </a:xfrm>
            <a:custGeom>
              <a:avLst/>
              <a:gdLst/>
              <a:ahLst/>
              <a:cxnLst/>
              <a:rect l="l" t="t" r="r" b="b"/>
              <a:pathLst>
                <a:path w="14260830" h="10102596">
                  <a:moveTo>
                    <a:pt x="0" y="0"/>
                  </a:moveTo>
                  <a:lnTo>
                    <a:pt x="14260830" y="0"/>
                  </a:lnTo>
                  <a:lnTo>
                    <a:pt x="14260830" y="10102596"/>
                  </a:lnTo>
                  <a:lnTo>
                    <a:pt x="0" y="1010259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/>
              <a:stretch>
                <a:fillRect t="-2583" b="-2583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4" name="Group 4"/>
          <p:cNvGrpSpPr>
            <a:grpSpLocks noChangeAspect="1"/>
          </p:cNvGrpSpPr>
          <p:nvPr/>
        </p:nvGrpSpPr>
        <p:grpSpPr>
          <a:xfrm>
            <a:off x="-3669" y="-87128"/>
            <a:ext cx="10695646" cy="7576906"/>
            <a:chOff x="0" y="0"/>
            <a:chExt cx="14260861" cy="10102542"/>
          </a:xfrm>
        </p:grpSpPr>
        <p:sp>
          <p:nvSpPr>
            <p:cNvPr id="5" name="Freeform 5" descr="A white background with blue and black text"/>
            <p:cNvSpPr/>
            <p:nvPr/>
          </p:nvSpPr>
          <p:spPr>
            <a:xfrm>
              <a:off x="0" y="0"/>
              <a:ext cx="14260830" cy="10102596"/>
            </a:xfrm>
            <a:custGeom>
              <a:avLst/>
              <a:gdLst/>
              <a:ahLst/>
              <a:cxnLst/>
              <a:rect l="l" t="t" r="r" b="b"/>
              <a:pathLst>
                <a:path w="14260830" h="10102596">
                  <a:moveTo>
                    <a:pt x="0" y="0"/>
                  </a:moveTo>
                  <a:lnTo>
                    <a:pt x="14260830" y="0"/>
                  </a:lnTo>
                  <a:lnTo>
                    <a:pt x="14260830" y="10102596"/>
                  </a:lnTo>
                  <a:lnTo>
                    <a:pt x="0" y="1010259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/>
              <a:stretch>
                <a:fillRect t="-2583" b="-2583"/>
              </a:stretch>
            </a:blipFill>
          </p:spPr>
          <p:txBody>
            <a:bodyPr/>
            <a:lstStyle/>
            <a:p>
              <a:endParaRPr lang="en-GB" dirty="0"/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773297" y="841725"/>
            <a:ext cx="7145406" cy="60150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556"/>
              </a:lnSpc>
            </a:pPr>
            <a:r>
              <a:rPr lang="en-US" sz="4556" b="1">
                <a:solidFill>
                  <a:srgbClr val="2961F6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📅 </a:t>
            </a:r>
            <a:r>
              <a:rPr lang="en-US" sz="4556" b="1">
                <a:solidFill>
                  <a:srgbClr val="28235D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Your New Term Dates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016272" y="2203606"/>
            <a:ext cx="2064042" cy="42178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469"/>
              </a:lnSpc>
              <a:spcBef>
                <a:spcPct val="0"/>
              </a:spcBef>
            </a:pPr>
            <a:r>
              <a:rPr lang="en-US" sz="2478" b="1">
                <a:solidFill>
                  <a:srgbClr val="DB2461"/>
                </a:solidFill>
                <a:latin typeface="Glacial Indifference Bold"/>
                <a:ea typeface="Glacial Indifference Bold"/>
                <a:cs typeface="Glacial Indifference Bold"/>
                <a:sym typeface="Glacial Indifference Bold"/>
              </a:rPr>
              <a:t>2025/26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15973" y="2789075"/>
            <a:ext cx="6785967" cy="33589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432145" lvl="1" indent="-216072" algn="l">
              <a:lnSpc>
                <a:spcPts val="2802"/>
              </a:lnSpc>
              <a:buFont typeface="Arial"/>
              <a:buChar char="•"/>
            </a:pPr>
            <a:r>
              <a:rPr lang="en-US" sz="2001">
                <a:solidFill>
                  <a:srgbClr val="003E5B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Term 3: 8 June – 27 Sept 2026 (includes a 4-week break)</a:t>
            </a:r>
          </a:p>
        </p:txBody>
      </p:sp>
      <p:sp>
        <p:nvSpPr>
          <p:cNvPr id="9" name="AutoShape 9"/>
          <p:cNvSpPr/>
          <p:nvPr/>
        </p:nvSpPr>
        <p:spPr>
          <a:xfrm flipH="1" flipV="1">
            <a:off x="1016272" y="3379930"/>
            <a:ext cx="1870656" cy="0"/>
          </a:xfrm>
          <a:prstGeom prst="line">
            <a:avLst/>
          </a:prstGeom>
          <a:ln w="19050" cap="flat">
            <a:solidFill>
              <a:srgbClr val="DB2461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10" name="TextBox 10"/>
          <p:cNvSpPr txBox="1"/>
          <p:nvPr/>
        </p:nvSpPr>
        <p:spPr>
          <a:xfrm>
            <a:off x="1016272" y="3565506"/>
            <a:ext cx="2064042" cy="42178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469"/>
              </a:lnSpc>
              <a:spcBef>
                <a:spcPct val="0"/>
              </a:spcBef>
            </a:pPr>
            <a:r>
              <a:rPr lang="en-US" sz="2478" b="1" dirty="0">
                <a:solidFill>
                  <a:srgbClr val="DB2461"/>
                </a:solidFill>
                <a:latin typeface="Glacial Indifference Bold"/>
                <a:ea typeface="Glacial Indifference Bold"/>
                <a:cs typeface="Glacial Indifference Bold"/>
                <a:sym typeface="Glacial Indifference Bold"/>
              </a:rPr>
              <a:t>2026/27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15973" y="4132981"/>
            <a:ext cx="9776004" cy="69243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431510" lvl="1" indent="-215755" algn="l">
              <a:lnSpc>
                <a:spcPts val="2798"/>
              </a:lnSpc>
              <a:buFont typeface="Arial"/>
              <a:buChar char="•"/>
            </a:pPr>
            <a:r>
              <a:rPr lang="en-US" sz="1998" dirty="0">
                <a:solidFill>
                  <a:srgbClr val="003E5B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Term 1: 28 Sept 2026 – 24 Jan 2027 (includes a 4-week break + 1 week Christmas closure)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915973" y="4784412"/>
            <a:ext cx="7414740" cy="34452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430845" lvl="1" indent="-215422" algn="l">
              <a:lnSpc>
                <a:spcPts val="2793"/>
              </a:lnSpc>
              <a:buFont typeface="Arial"/>
              <a:buChar char="•"/>
            </a:pPr>
            <a:r>
              <a:rPr lang="en-US" sz="1995" dirty="0">
                <a:solidFill>
                  <a:srgbClr val="003E5B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Term 2: 25 Jan – 16 May 2027 (includes a 4-week break)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915973" y="5109882"/>
            <a:ext cx="7414740" cy="34452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430845" lvl="1" indent="-215422" algn="l">
              <a:lnSpc>
                <a:spcPts val="2793"/>
              </a:lnSpc>
              <a:buFont typeface="Arial"/>
              <a:buChar char="•"/>
            </a:pPr>
            <a:r>
              <a:rPr lang="en-US" sz="1995" dirty="0">
                <a:solidFill>
                  <a:srgbClr val="003E5B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Term 3: 17 May – 5 Sept 2027 (includes a 4-week break)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>
            <a:grpSpLocks noChangeAspect="1"/>
          </p:cNvGrpSpPr>
          <p:nvPr/>
        </p:nvGrpSpPr>
        <p:grpSpPr>
          <a:xfrm>
            <a:off x="0" y="0"/>
            <a:ext cx="10695646" cy="7576906"/>
            <a:chOff x="0" y="0"/>
            <a:chExt cx="14260861" cy="10102542"/>
          </a:xfrm>
        </p:grpSpPr>
        <p:sp>
          <p:nvSpPr>
            <p:cNvPr id="3" name="Freeform 3" descr="A white background with blue and black text"/>
            <p:cNvSpPr/>
            <p:nvPr/>
          </p:nvSpPr>
          <p:spPr>
            <a:xfrm>
              <a:off x="0" y="0"/>
              <a:ext cx="14260830" cy="10102596"/>
            </a:xfrm>
            <a:custGeom>
              <a:avLst/>
              <a:gdLst/>
              <a:ahLst/>
              <a:cxnLst/>
              <a:rect l="l" t="t" r="r" b="b"/>
              <a:pathLst>
                <a:path w="14260830" h="10102596">
                  <a:moveTo>
                    <a:pt x="0" y="0"/>
                  </a:moveTo>
                  <a:lnTo>
                    <a:pt x="14260830" y="0"/>
                  </a:lnTo>
                  <a:lnTo>
                    <a:pt x="14260830" y="10102596"/>
                  </a:lnTo>
                  <a:lnTo>
                    <a:pt x="0" y="1010259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/>
              <a:stretch>
                <a:fillRect t="-2583" b="-2583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4" name="Group 4"/>
          <p:cNvGrpSpPr>
            <a:grpSpLocks noChangeAspect="1"/>
          </p:cNvGrpSpPr>
          <p:nvPr/>
        </p:nvGrpSpPr>
        <p:grpSpPr>
          <a:xfrm>
            <a:off x="0" y="0"/>
            <a:ext cx="10695646" cy="7576906"/>
            <a:chOff x="0" y="0"/>
            <a:chExt cx="14260861" cy="10102542"/>
          </a:xfrm>
        </p:grpSpPr>
        <p:sp>
          <p:nvSpPr>
            <p:cNvPr id="5" name="Freeform 5" descr="A white background with blue and black text"/>
            <p:cNvSpPr/>
            <p:nvPr/>
          </p:nvSpPr>
          <p:spPr>
            <a:xfrm>
              <a:off x="0" y="0"/>
              <a:ext cx="14260830" cy="10102596"/>
            </a:xfrm>
            <a:custGeom>
              <a:avLst/>
              <a:gdLst/>
              <a:ahLst/>
              <a:cxnLst/>
              <a:rect l="l" t="t" r="r" b="b"/>
              <a:pathLst>
                <a:path w="14260830" h="10102596">
                  <a:moveTo>
                    <a:pt x="0" y="0"/>
                  </a:moveTo>
                  <a:lnTo>
                    <a:pt x="14260830" y="0"/>
                  </a:lnTo>
                  <a:lnTo>
                    <a:pt x="14260830" y="10102596"/>
                  </a:lnTo>
                  <a:lnTo>
                    <a:pt x="0" y="1010259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/>
              <a:stretch>
                <a:fillRect t="-2583" b="-2583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6" name="AutoShape 6"/>
          <p:cNvSpPr/>
          <p:nvPr/>
        </p:nvSpPr>
        <p:spPr>
          <a:xfrm flipH="1" flipV="1">
            <a:off x="568684" y="2826322"/>
            <a:ext cx="975621" cy="5898"/>
          </a:xfrm>
          <a:prstGeom prst="line">
            <a:avLst/>
          </a:prstGeom>
          <a:ln w="19050" cap="flat">
            <a:solidFill>
              <a:srgbClr val="FFFFFF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7" name="Freeform 7"/>
          <p:cNvSpPr/>
          <p:nvPr/>
        </p:nvSpPr>
        <p:spPr>
          <a:xfrm>
            <a:off x="831699" y="1788686"/>
            <a:ext cx="4377168" cy="4316982"/>
          </a:xfrm>
          <a:custGeom>
            <a:avLst/>
            <a:gdLst/>
            <a:ahLst/>
            <a:cxnLst/>
            <a:rect l="l" t="t" r="r" b="b"/>
            <a:pathLst>
              <a:path w="4377168" h="4316982">
                <a:moveTo>
                  <a:pt x="0" y="0"/>
                </a:moveTo>
                <a:lnTo>
                  <a:pt x="4377168" y="0"/>
                </a:lnTo>
                <a:lnTo>
                  <a:pt x="4377168" y="4316983"/>
                </a:lnTo>
                <a:lnTo>
                  <a:pt x="0" y="4316983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8" name="TextBox 8"/>
          <p:cNvSpPr txBox="1"/>
          <p:nvPr/>
        </p:nvSpPr>
        <p:spPr>
          <a:xfrm>
            <a:off x="780297" y="691277"/>
            <a:ext cx="9131407" cy="55556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247"/>
              </a:lnSpc>
            </a:pPr>
            <a:r>
              <a:rPr lang="en-US" sz="4247" b="1">
                <a:solidFill>
                  <a:srgbClr val="003E5B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🔎 What Does This Mean for You?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5584988" y="1760111"/>
            <a:ext cx="4678538" cy="4229075"/>
            <a:chOff x="0" y="-38100"/>
            <a:chExt cx="6238053" cy="5638769"/>
          </a:xfrm>
        </p:grpSpPr>
        <p:grpSp>
          <p:nvGrpSpPr>
            <p:cNvPr id="10" name="Group 10"/>
            <p:cNvGrpSpPr/>
            <p:nvPr/>
          </p:nvGrpSpPr>
          <p:grpSpPr>
            <a:xfrm>
              <a:off x="0" y="72070"/>
              <a:ext cx="917779" cy="917779"/>
              <a:chOff x="0" y="0"/>
              <a:chExt cx="812800" cy="812800"/>
            </a:xfrm>
          </p:grpSpPr>
          <p:sp>
            <p:nvSpPr>
              <p:cNvPr id="11" name="Freeform 11"/>
              <p:cNvSpPr/>
              <p:nvPr/>
            </p:nvSpPr>
            <p:spPr>
              <a:xfrm>
                <a:off x="0" y="0"/>
                <a:ext cx="812800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812800" h="812800">
                    <a:moveTo>
                      <a:pt x="406400" y="0"/>
                    </a:moveTo>
                    <a:cubicBezTo>
                      <a:pt x="181951" y="0"/>
                      <a:pt x="0" y="181951"/>
                      <a:pt x="0" y="406400"/>
                    </a:cubicBezTo>
                    <a:cubicBezTo>
                      <a:pt x="0" y="630849"/>
                      <a:pt x="181951" y="812800"/>
                      <a:pt x="406400" y="812800"/>
                    </a:cubicBezTo>
                    <a:cubicBezTo>
                      <a:pt x="630849" y="812800"/>
                      <a:pt x="812800" y="630849"/>
                      <a:pt x="812800" y="406400"/>
                    </a:cubicBezTo>
                    <a:cubicBezTo>
                      <a:pt x="812800" y="181951"/>
                      <a:pt x="630849" y="0"/>
                      <a:pt x="406400" y="0"/>
                    </a:cubicBezTo>
                    <a:close/>
                  </a:path>
                </a:pathLst>
              </a:custGeom>
              <a:solidFill>
                <a:srgbClr val="28235D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2" name="TextBox 12"/>
              <p:cNvSpPr txBox="1"/>
              <p:nvPr/>
            </p:nvSpPr>
            <p:spPr>
              <a:xfrm>
                <a:off x="76200" y="47625"/>
                <a:ext cx="660400" cy="688975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533"/>
                  </a:lnSpc>
                </a:pPr>
                <a:endParaRPr/>
              </a:p>
            </p:txBody>
          </p:sp>
        </p:grpSp>
        <p:grpSp>
          <p:nvGrpSpPr>
            <p:cNvPr id="13" name="Group 13"/>
            <p:cNvGrpSpPr/>
            <p:nvPr/>
          </p:nvGrpSpPr>
          <p:grpSpPr>
            <a:xfrm>
              <a:off x="0" y="1945388"/>
              <a:ext cx="917779" cy="917779"/>
              <a:chOff x="0" y="0"/>
              <a:chExt cx="812800" cy="812800"/>
            </a:xfrm>
          </p:grpSpPr>
          <p:sp>
            <p:nvSpPr>
              <p:cNvPr id="14" name="Freeform 14"/>
              <p:cNvSpPr/>
              <p:nvPr/>
            </p:nvSpPr>
            <p:spPr>
              <a:xfrm>
                <a:off x="0" y="0"/>
                <a:ext cx="812800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812800" h="812800">
                    <a:moveTo>
                      <a:pt x="406400" y="0"/>
                    </a:moveTo>
                    <a:cubicBezTo>
                      <a:pt x="181951" y="0"/>
                      <a:pt x="0" y="181951"/>
                      <a:pt x="0" y="406400"/>
                    </a:cubicBezTo>
                    <a:cubicBezTo>
                      <a:pt x="0" y="630849"/>
                      <a:pt x="181951" y="812800"/>
                      <a:pt x="406400" y="812800"/>
                    </a:cubicBezTo>
                    <a:cubicBezTo>
                      <a:pt x="630849" y="812800"/>
                      <a:pt x="812800" y="630849"/>
                      <a:pt x="812800" y="406400"/>
                    </a:cubicBezTo>
                    <a:cubicBezTo>
                      <a:pt x="812800" y="181951"/>
                      <a:pt x="630849" y="0"/>
                      <a:pt x="406400" y="0"/>
                    </a:cubicBezTo>
                    <a:close/>
                  </a:path>
                </a:pathLst>
              </a:custGeom>
              <a:solidFill>
                <a:srgbClr val="28235D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5" name="TextBox 15"/>
              <p:cNvSpPr txBox="1"/>
              <p:nvPr/>
            </p:nvSpPr>
            <p:spPr>
              <a:xfrm>
                <a:off x="76200" y="47625"/>
                <a:ext cx="660400" cy="688975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533"/>
                  </a:lnSpc>
                </a:pPr>
                <a:endParaRPr/>
              </a:p>
            </p:txBody>
          </p:sp>
        </p:grpSp>
        <p:sp>
          <p:nvSpPr>
            <p:cNvPr id="16" name="Freeform 16"/>
            <p:cNvSpPr/>
            <p:nvPr/>
          </p:nvSpPr>
          <p:spPr>
            <a:xfrm rot="-361454">
              <a:off x="1739431" y="3547339"/>
              <a:ext cx="3793682" cy="2053330"/>
            </a:xfrm>
            <a:custGeom>
              <a:avLst/>
              <a:gdLst/>
              <a:ahLst/>
              <a:cxnLst/>
              <a:rect l="l" t="t" r="r" b="b"/>
              <a:pathLst>
                <a:path w="3793682" h="2053330">
                  <a:moveTo>
                    <a:pt x="0" y="0"/>
                  </a:moveTo>
                  <a:lnTo>
                    <a:pt x="3793682" y="0"/>
                  </a:lnTo>
                  <a:lnTo>
                    <a:pt x="3793682" y="2053331"/>
                  </a:lnTo>
                  <a:lnTo>
                    <a:pt x="0" y="2053331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5">
                <a:extLst>
                  <a:ext uri="{96DAC541-7B7A-43D3-8B79-37D633B846F1}">
                    <asvg:svgBlip xmlns:asvg="http://schemas.microsoft.com/office/drawing/2016/SVG/main" r:embed="rId6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1194557" y="502384"/>
              <a:ext cx="5043496" cy="367712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2363"/>
                </a:lnSpc>
                <a:spcBef>
                  <a:spcPct val="0"/>
                </a:spcBef>
              </a:pPr>
              <a:r>
                <a:rPr lang="en-US" sz="1688">
                  <a:solidFill>
                    <a:srgbClr val="28235D"/>
                  </a:solidFill>
                  <a:latin typeface="Glacial Indifference"/>
                  <a:ea typeface="Glacial Indifference"/>
                  <a:cs typeface="Glacial Indifference"/>
                  <a:sym typeface="Glacial Indifference"/>
                </a:rPr>
                <a:t>No change - they’ll run as normal.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1194557" y="-38100"/>
              <a:ext cx="4884923" cy="467558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2970"/>
                </a:lnSpc>
                <a:spcBef>
                  <a:spcPct val="0"/>
                </a:spcBef>
              </a:pPr>
              <a:r>
                <a:rPr lang="en-US" sz="2121" b="1">
                  <a:solidFill>
                    <a:srgbClr val="28235D"/>
                  </a:solidFill>
                  <a:latin typeface="Glacial Indifference Bold"/>
                  <a:ea typeface="Glacial Indifference Bold"/>
                  <a:cs typeface="Glacial Indifference Bold"/>
                  <a:sym typeface="Glacial Indifference Bold"/>
                </a:rPr>
                <a:t>Teaching &amp; assessments:</a:t>
              </a: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61139" y="330394"/>
              <a:ext cx="795501" cy="469128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2503"/>
                </a:lnSpc>
              </a:pPr>
              <a:r>
                <a:rPr lang="en-US" sz="2503">
                  <a:solidFill>
                    <a:srgbClr val="DB2461"/>
                  </a:solidFill>
                  <a:latin typeface="Canva Sans"/>
                  <a:ea typeface="Canva Sans"/>
                  <a:cs typeface="Canva Sans"/>
                  <a:sym typeface="Canva Sans"/>
                </a:rPr>
                <a:t>01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1194558" y="2390652"/>
              <a:ext cx="4884923" cy="1151427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2289"/>
                </a:lnSpc>
                <a:spcBef>
                  <a:spcPct val="0"/>
                </a:spcBef>
              </a:pPr>
              <a:r>
                <a:rPr lang="en-US" sz="1635">
                  <a:solidFill>
                    <a:srgbClr val="28235D"/>
                  </a:solidFill>
                  <a:latin typeface="Glacial Indifference"/>
                  <a:ea typeface="Glacial Indifference"/>
                  <a:cs typeface="Glacial Indifference"/>
                  <a:sym typeface="Glacial Indifference"/>
                </a:rPr>
                <a:t>Between Sept 2026– Sept 2027, your term break is one week shorter than usual.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1194557" y="1834149"/>
              <a:ext cx="1843117" cy="468627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2977"/>
                </a:lnSpc>
                <a:spcBef>
                  <a:spcPct val="0"/>
                </a:spcBef>
              </a:pPr>
              <a:r>
                <a:rPr lang="en-US" sz="2126" b="1">
                  <a:solidFill>
                    <a:srgbClr val="28235D"/>
                  </a:solidFill>
                  <a:latin typeface="Glacial Indifference Bold"/>
                  <a:ea typeface="Glacial Indifference Bold"/>
                  <a:cs typeface="Glacial Indifference Bold"/>
                  <a:sym typeface="Glacial Indifference Bold"/>
                </a:rPr>
                <a:t>Breaks: 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61139" y="2203713"/>
              <a:ext cx="795501" cy="469128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2503"/>
                </a:lnSpc>
              </a:pPr>
              <a:r>
                <a:rPr lang="en-US" sz="2503">
                  <a:solidFill>
                    <a:srgbClr val="DB2461"/>
                  </a:solidFill>
                  <a:latin typeface="Canva Sans"/>
                  <a:ea typeface="Canva Sans"/>
                  <a:cs typeface="Canva Sans"/>
                  <a:sym typeface="Canva Sans"/>
                </a:rPr>
                <a:t>02</a:t>
              </a:r>
            </a:p>
          </p:txBody>
        </p:sp>
        <p:sp>
          <p:nvSpPr>
            <p:cNvPr id="23" name="TextBox 23"/>
            <p:cNvSpPr txBox="1"/>
            <p:nvPr/>
          </p:nvSpPr>
          <p:spPr>
            <a:xfrm rot="-897078">
              <a:off x="2197605" y="4082093"/>
              <a:ext cx="3025112" cy="445964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2790"/>
                </a:lnSpc>
                <a:spcBef>
                  <a:spcPct val="0"/>
                </a:spcBef>
              </a:pPr>
              <a:r>
                <a:rPr lang="en-US" sz="1993" b="1">
                  <a:solidFill>
                    <a:srgbClr val="28235D"/>
                  </a:solidFill>
                  <a:latin typeface="Glacial Indifference Bold"/>
                  <a:ea typeface="Glacial Indifference Bold"/>
                  <a:cs typeface="Glacial Indifference Bold"/>
                  <a:sym typeface="Glacial Indifference Bold"/>
                </a:rPr>
                <a:t>Just for that year!</a:t>
              </a:r>
            </a:p>
          </p:txBody>
        </p:sp>
      </p:grp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>
            <a:grpSpLocks noChangeAspect="1"/>
          </p:cNvGrpSpPr>
          <p:nvPr/>
        </p:nvGrpSpPr>
        <p:grpSpPr>
          <a:xfrm>
            <a:off x="0" y="0"/>
            <a:ext cx="10695646" cy="7576906"/>
            <a:chOff x="0" y="0"/>
            <a:chExt cx="14260861" cy="10102542"/>
          </a:xfrm>
        </p:grpSpPr>
        <p:sp>
          <p:nvSpPr>
            <p:cNvPr id="3" name="Freeform 3" descr="A white background with blue and black text"/>
            <p:cNvSpPr/>
            <p:nvPr/>
          </p:nvSpPr>
          <p:spPr>
            <a:xfrm>
              <a:off x="0" y="0"/>
              <a:ext cx="14260830" cy="10102596"/>
            </a:xfrm>
            <a:custGeom>
              <a:avLst/>
              <a:gdLst/>
              <a:ahLst/>
              <a:cxnLst/>
              <a:rect l="l" t="t" r="r" b="b"/>
              <a:pathLst>
                <a:path w="14260830" h="10102596">
                  <a:moveTo>
                    <a:pt x="0" y="0"/>
                  </a:moveTo>
                  <a:lnTo>
                    <a:pt x="14260830" y="0"/>
                  </a:lnTo>
                  <a:lnTo>
                    <a:pt x="14260830" y="10102596"/>
                  </a:lnTo>
                  <a:lnTo>
                    <a:pt x="0" y="1010259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/>
              <a:stretch>
                <a:fillRect t="-2583" b="-2583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4" name="Group 4"/>
          <p:cNvGrpSpPr>
            <a:grpSpLocks noChangeAspect="1"/>
          </p:cNvGrpSpPr>
          <p:nvPr/>
        </p:nvGrpSpPr>
        <p:grpSpPr>
          <a:xfrm>
            <a:off x="0" y="0"/>
            <a:ext cx="10695646" cy="7576906"/>
            <a:chOff x="0" y="0"/>
            <a:chExt cx="14260861" cy="10102542"/>
          </a:xfrm>
        </p:grpSpPr>
        <p:sp>
          <p:nvSpPr>
            <p:cNvPr id="5" name="Freeform 5" descr="A white background with blue and black text"/>
            <p:cNvSpPr/>
            <p:nvPr/>
          </p:nvSpPr>
          <p:spPr>
            <a:xfrm>
              <a:off x="0" y="0"/>
              <a:ext cx="14260830" cy="10102596"/>
            </a:xfrm>
            <a:custGeom>
              <a:avLst/>
              <a:gdLst/>
              <a:ahLst/>
              <a:cxnLst/>
              <a:rect l="l" t="t" r="r" b="b"/>
              <a:pathLst>
                <a:path w="14260830" h="10102596">
                  <a:moveTo>
                    <a:pt x="0" y="0"/>
                  </a:moveTo>
                  <a:lnTo>
                    <a:pt x="14260830" y="0"/>
                  </a:lnTo>
                  <a:lnTo>
                    <a:pt x="14260830" y="10102596"/>
                  </a:lnTo>
                  <a:lnTo>
                    <a:pt x="0" y="1010259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/>
              <a:stretch>
                <a:fillRect t="-2583" b="-2583"/>
              </a:stretch>
            </a:blipFill>
          </p:spPr>
          <p:txBody>
            <a:bodyPr/>
            <a:lstStyle/>
            <a:p>
              <a:endParaRPr lang="en-GB" dirty="0"/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2463357" y="841725"/>
            <a:ext cx="5503033" cy="62456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714"/>
              </a:lnSpc>
            </a:pPr>
            <a:r>
              <a:rPr lang="en-US" sz="4714" b="1">
                <a:solidFill>
                  <a:srgbClr val="003E5B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💬 Any Questions?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14698" y="2308017"/>
            <a:ext cx="6729211" cy="42056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535213" lvl="1" indent="-267607" algn="l">
              <a:lnSpc>
                <a:spcPts val="3470"/>
              </a:lnSpc>
              <a:buFont typeface="Arial"/>
              <a:buChar char="•"/>
            </a:pPr>
            <a:r>
              <a:rPr lang="en-US" sz="2478" b="1" dirty="0">
                <a:solidFill>
                  <a:srgbClr val="003E5B"/>
                </a:solidFill>
                <a:latin typeface="Glacial Indifference Bold"/>
                <a:ea typeface="Glacial Indifference Bold"/>
                <a:cs typeface="Glacial Indifference Bold"/>
                <a:sym typeface="Glacial Indifference Bold"/>
              </a:rPr>
              <a:t>Speak to your </a:t>
            </a:r>
            <a:r>
              <a:rPr lang="en-US" sz="2478" b="1" dirty="0" err="1">
                <a:solidFill>
                  <a:srgbClr val="003E5B"/>
                </a:solidFill>
                <a:latin typeface="Glacial Indifference Bold"/>
                <a:ea typeface="Glacial Indifference Bold"/>
                <a:cs typeface="Glacial Indifference Bold"/>
                <a:sym typeface="Glacial Indifference Bold"/>
              </a:rPr>
              <a:t>Programme</a:t>
            </a:r>
            <a:r>
              <a:rPr lang="en-US" sz="2478" b="1" dirty="0">
                <a:solidFill>
                  <a:srgbClr val="003E5B"/>
                </a:solidFill>
                <a:latin typeface="Glacial Indifference Bold"/>
                <a:ea typeface="Glacial Indifference Bold"/>
                <a:cs typeface="Glacial Indifference Bold"/>
                <a:sym typeface="Glacial Indifference Bold"/>
              </a:rPr>
              <a:t> Manager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13574" y="2987980"/>
            <a:ext cx="8866251" cy="42056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535213" lvl="1" indent="-267607" algn="l">
              <a:lnSpc>
                <a:spcPts val="3470"/>
              </a:lnSpc>
              <a:buFont typeface="Arial"/>
              <a:buChar char="•"/>
            </a:pPr>
            <a:r>
              <a:rPr lang="en-US" sz="2478" b="1" dirty="0">
                <a:solidFill>
                  <a:srgbClr val="003E5B"/>
                </a:solidFill>
                <a:latin typeface="Glacial Indifference Bold"/>
                <a:ea typeface="Glacial Indifference Bold"/>
                <a:cs typeface="Glacial Indifference Bold"/>
                <a:sym typeface="Glacial Indifference Bold"/>
              </a:rPr>
              <a:t>Or join our Student Q&amp;A Webinar (dates coming soon!)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13574" y="3632632"/>
            <a:ext cx="8600352" cy="85646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535213" lvl="1" indent="-267607" algn="l">
              <a:lnSpc>
                <a:spcPts val="3470"/>
              </a:lnSpc>
              <a:buFont typeface="Arial"/>
              <a:buChar char="•"/>
            </a:pPr>
            <a:r>
              <a:rPr lang="en-US" sz="2478" b="1" dirty="0">
                <a:solidFill>
                  <a:srgbClr val="003E5B"/>
                </a:solidFill>
                <a:latin typeface="Glacial Indifference Bold"/>
                <a:ea typeface="Glacial Indifference Bold"/>
                <a:cs typeface="Glacial Indifference Bold"/>
                <a:sym typeface="Glacial Indifference Bold"/>
              </a:rPr>
              <a:t>For finance queries → email our team at financelondon@uwtsd.ac.uk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16C9A78-16F7-7262-AB15-972BEE2AACB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>
            <a:extLst>
              <a:ext uri="{FF2B5EF4-FFF2-40B4-BE49-F238E27FC236}">
                <a16:creationId xmlns:a16="http://schemas.microsoft.com/office/drawing/2014/main" id="{45E87C5C-715D-B896-36F2-19412429F874}"/>
              </a:ext>
            </a:extLst>
          </p:cNvPr>
          <p:cNvGrpSpPr>
            <a:grpSpLocks noChangeAspect="1"/>
          </p:cNvGrpSpPr>
          <p:nvPr/>
        </p:nvGrpSpPr>
        <p:grpSpPr>
          <a:xfrm>
            <a:off x="0" y="0"/>
            <a:ext cx="10695646" cy="7576906"/>
            <a:chOff x="0" y="0"/>
            <a:chExt cx="14260861" cy="10102542"/>
          </a:xfrm>
        </p:grpSpPr>
        <p:sp>
          <p:nvSpPr>
            <p:cNvPr id="3" name="Freeform 3" descr="A white background with blue and black text">
              <a:extLst>
                <a:ext uri="{FF2B5EF4-FFF2-40B4-BE49-F238E27FC236}">
                  <a16:creationId xmlns:a16="http://schemas.microsoft.com/office/drawing/2014/main" id="{9D6CCECB-98BF-86FE-82E1-9D9333AD3DB2}"/>
                </a:ext>
              </a:extLst>
            </p:cNvPr>
            <p:cNvSpPr/>
            <p:nvPr/>
          </p:nvSpPr>
          <p:spPr>
            <a:xfrm>
              <a:off x="0" y="0"/>
              <a:ext cx="14260830" cy="10102596"/>
            </a:xfrm>
            <a:custGeom>
              <a:avLst/>
              <a:gdLst/>
              <a:ahLst/>
              <a:cxnLst/>
              <a:rect l="l" t="t" r="r" b="b"/>
              <a:pathLst>
                <a:path w="14260830" h="10102596">
                  <a:moveTo>
                    <a:pt x="0" y="0"/>
                  </a:moveTo>
                  <a:lnTo>
                    <a:pt x="14260830" y="0"/>
                  </a:lnTo>
                  <a:lnTo>
                    <a:pt x="14260830" y="10102596"/>
                  </a:lnTo>
                  <a:lnTo>
                    <a:pt x="0" y="1010259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/>
              <a:stretch>
                <a:fillRect t="-2583" b="-2583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4" name="Group 4">
            <a:extLst>
              <a:ext uri="{FF2B5EF4-FFF2-40B4-BE49-F238E27FC236}">
                <a16:creationId xmlns:a16="http://schemas.microsoft.com/office/drawing/2014/main" id="{7FD514D6-A606-C3CD-1EEB-0DB9B93A39C0}"/>
              </a:ext>
            </a:extLst>
          </p:cNvPr>
          <p:cNvGrpSpPr>
            <a:grpSpLocks noChangeAspect="1"/>
          </p:cNvGrpSpPr>
          <p:nvPr/>
        </p:nvGrpSpPr>
        <p:grpSpPr>
          <a:xfrm>
            <a:off x="0" y="0"/>
            <a:ext cx="10695646" cy="7576906"/>
            <a:chOff x="0" y="0"/>
            <a:chExt cx="14260861" cy="10102542"/>
          </a:xfrm>
        </p:grpSpPr>
        <p:sp>
          <p:nvSpPr>
            <p:cNvPr id="5" name="Freeform 5" descr="A white background with blue and black text">
              <a:extLst>
                <a:ext uri="{FF2B5EF4-FFF2-40B4-BE49-F238E27FC236}">
                  <a16:creationId xmlns:a16="http://schemas.microsoft.com/office/drawing/2014/main" id="{DFF985A3-1012-AED5-B3FF-1EE5622C74D9}"/>
                </a:ext>
              </a:extLst>
            </p:cNvPr>
            <p:cNvSpPr/>
            <p:nvPr/>
          </p:nvSpPr>
          <p:spPr>
            <a:xfrm>
              <a:off x="0" y="0"/>
              <a:ext cx="14260830" cy="10102596"/>
            </a:xfrm>
            <a:custGeom>
              <a:avLst/>
              <a:gdLst/>
              <a:ahLst/>
              <a:cxnLst/>
              <a:rect l="l" t="t" r="r" b="b"/>
              <a:pathLst>
                <a:path w="14260830" h="10102596">
                  <a:moveTo>
                    <a:pt x="0" y="0"/>
                  </a:moveTo>
                  <a:lnTo>
                    <a:pt x="14260830" y="0"/>
                  </a:lnTo>
                  <a:lnTo>
                    <a:pt x="14260830" y="10102596"/>
                  </a:lnTo>
                  <a:lnTo>
                    <a:pt x="0" y="1010259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/>
              <a:stretch>
                <a:fillRect t="-2583" b="-2583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6" name="TextBox 6">
            <a:extLst>
              <a:ext uri="{FF2B5EF4-FFF2-40B4-BE49-F238E27FC236}">
                <a16:creationId xmlns:a16="http://schemas.microsoft.com/office/drawing/2014/main" id="{BC3DA573-D4FE-B848-156D-1776FA83939E}"/>
              </a:ext>
            </a:extLst>
          </p:cNvPr>
          <p:cNvSpPr txBox="1"/>
          <p:nvPr/>
        </p:nvSpPr>
        <p:spPr>
          <a:xfrm>
            <a:off x="2463357" y="841725"/>
            <a:ext cx="5503033" cy="62456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714"/>
              </a:lnSpc>
            </a:pPr>
            <a:r>
              <a:rPr lang="en-US" sz="4700" b="1" dirty="0">
                <a:solidFill>
                  <a:srgbClr val="003E5B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💬 Notes &amp; FAQs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AE747DD-DB39-C14C-F9A6-F121EE344A49}"/>
              </a:ext>
            </a:extLst>
          </p:cNvPr>
          <p:cNvSpPr txBox="1"/>
          <p:nvPr/>
        </p:nvSpPr>
        <p:spPr>
          <a:xfrm>
            <a:off x="1258535" y="2978039"/>
            <a:ext cx="6139792" cy="267765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Glacial Indifference" panose="020B0604020202020204" charset="0"/>
                <a:ea typeface="+mn-ea"/>
                <a:cs typeface="+mn-cs"/>
              </a:rPr>
              <a:t>An email from Lielty was sent to you in the last couple of weeks regarding the Term Alignment Project.</a:t>
            </a:r>
            <a:b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Glacial Indifference" panose="020B0604020202020204" charset="0"/>
                <a:ea typeface="+mn-ea"/>
                <a:cs typeface="+mn-cs"/>
              </a:rPr>
            </a:br>
            <a:endParaRPr kumimoji="0" lang="en-GB" sz="2400" b="1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Glacial Indifference" panose="020B0604020202020204" charset="0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Glacial Indifference" panose="020B0604020202020204" charset="0"/>
                <a:ea typeface="+mn-ea"/>
                <a:cs typeface="+mn-cs"/>
              </a:rPr>
              <a:t>Before contacting London Finance, please check your student inbox for this message, as it may already address your query.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9829119-2194-64FB-3CD7-585FA4E7821A}"/>
              </a:ext>
            </a:extLst>
          </p:cNvPr>
          <p:cNvSpPr txBox="1"/>
          <p:nvPr/>
        </p:nvSpPr>
        <p:spPr>
          <a:xfrm>
            <a:off x="1258535" y="1899000"/>
            <a:ext cx="1352839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600" b="1" dirty="0">
                <a:solidFill>
                  <a:srgbClr val="FF33CC"/>
                </a:solidFill>
                <a:latin typeface="Glacial Indifference" panose="020B0604020202020204" charset="0"/>
              </a:rPr>
              <a:t>Note:</a:t>
            </a:r>
          </a:p>
        </p:txBody>
      </p:sp>
      <p:pic>
        <p:nvPicPr>
          <p:cNvPr id="11" name="Picture 10" descr="A qr code on a white background&#10;&#10;AI-generated content may be incorrect.">
            <a:extLst>
              <a:ext uri="{FF2B5EF4-FFF2-40B4-BE49-F238E27FC236}">
                <a16:creationId xmlns:a16="http://schemas.microsoft.com/office/drawing/2014/main" id="{AB385CBF-119C-081E-EF72-7B16D5F4737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98327" y="2724171"/>
            <a:ext cx="3185391" cy="31853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929188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>
            <a:grpSpLocks noChangeAspect="1"/>
          </p:cNvGrpSpPr>
          <p:nvPr/>
        </p:nvGrpSpPr>
        <p:grpSpPr>
          <a:xfrm>
            <a:off x="0" y="0"/>
            <a:ext cx="10695646" cy="7576906"/>
            <a:chOff x="0" y="0"/>
            <a:chExt cx="14260861" cy="10102542"/>
          </a:xfrm>
        </p:grpSpPr>
        <p:sp>
          <p:nvSpPr>
            <p:cNvPr id="3" name="Freeform 3" descr="A white background with blue and black text"/>
            <p:cNvSpPr/>
            <p:nvPr/>
          </p:nvSpPr>
          <p:spPr>
            <a:xfrm>
              <a:off x="0" y="0"/>
              <a:ext cx="14260830" cy="10102596"/>
            </a:xfrm>
            <a:custGeom>
              <a:avLst/>
              <a:gdLst/>
              <a:ahLst/>
              <a:cxnLst/>
              <a:rect l="l" t="t" r="r" b="b"/>
              <a:pathLst>
                <a:path w="14260830" h="10102596">
                  <a:moveTo>
                    <a:pt x="0" y="0"/>
                  </a:moveTo>
                  <a:lnTo>
                    <a:pt x="14260830" y="0"/>
                  </a:lnTo>
                  <a:lnTo>
                    <a:pt x="14260830" y="10102596"/>
                  </a:lnTo>
                  <a:lnTo>
                    <a:pt x="0" y="1010259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/>
              <a:stretch>
                <a:fillRect t="-2583" b="-2583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4" name="Group 4"/>
          <p:cNvGrpSpPr>
            <a:grpSpLocks noChangeAspect="1"/>
          </p:cNvGrpSpPr>
          <p:nvPr/>
        </p:nvGrpSpPr>
        <p:grpSpPr>
          <a:xfrm>
            <a:off x="0" y="0"/>
            <a:ext cx="10695646" cy="7576906"/>
            <a:chOff x="0" y="0"/>
            <a:chExt cx="14260861" cy="10102542"/>
          </a:xfrm>
        </p:grpSpPr>
        <p:sp>
          <p:nvSpPr>
            <p:cNvPr id="5" name="Freeform 5" descr="A white background with blue and black text"/>
            <p:cNvSpPr/>
            <p:nvPr/>
          </p:nvSpPr>
          <p:spPr>
            <a:xfrm>
              <a:off x="0" y="0"/>
              <a:ext cx="14260830" cy="10102596"/>
            </a:xfrm>
            <a:custGeom>
              <a:avLst/>
              <a:gdLst/>
              <a:ahLst/>
              <a:cxnLst/>
              <a:rect l="l" t="t" r="r" b="b"/>
              <a:pathLst>
                <a:path w="14260830" h="10102596">
                  <a:moveTo>
                    <a:pt x="0" y="0"/>
                  </a:moveTo>
                  <a:lnTo>
                    <a:pt x="14260830" y="0"/>
                  </a:lnTo>
                  <a:lnTo>
                    <a:pt x="14260830" y="10102596"/>
                  </a:lnTo>
                  <a:lnTo>
                    <a:pt x="0" y="1010259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/>
              <a:stretch>
                <a:fillRect t="-2583" b="-2583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616624" y="1097640"/>
            <a:ext cx="4409921" cy="61168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582"/>
              </a:lnSpc>
            </a:pPr>
            <a:r>
              <a:rPr lang="en-US" sz="4582" b="1">
                <a:solidFill>
                  <a:srgbClr val="003E5B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👉 Next Steps: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41073" y="2680550"/>
            <a:ext cx="6540674" cy="4101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520218" lvl="1" indent="-260109" algn="l">
              <a:lnSpc>
                <a:spcPts val="3373"/>
              </a:lnSpc>
              <a:buFont typeface="Arial"/>
              <a:buChar char="•"/>
            </a:pPr>
            <a:r>
              <a:rPr lang="en-US" sz="2409" b="1">
                <a:solidFill>
                  <a:srgbClr val="003E5B"/>
                </a:solidFill>
                <a:latin typeface="Glacial Indifference Bold"/>
                <a:ea typeface="Glacial Indifference Bold"/>
                <a:cs typeface="Glacial Indifference Bold"/>
                <a:sym typeface="Glacial Indifference Bold"/>
              </a:rPr>
              <a:t>Note the new term dates in your diary 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241073" y="3285487"/>
            <a:ext cx="8617838" cy="83380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520218" lvl="1" indent="-260109" algn="l">
              <a:lnSpc>
                <a:spcPts val="3373"/>
              </a:lnSpc>
              <a:buFont typeface="Arial"/>
              <a:buChar char="•"/>
            </a:pPr>
            <a:r>
              <a:rPr lang="en-US" sz="2409" b="1">
                <a:solidFill>
                  <a:srgbClr val="003E5B"/>
                </a:solidFill>
                <a:latin typeface="Glacial Indifference Bold"/>
                <a:ea typeface="Glacial Indifference Bold"/>
                <a:cs typeface="Glacial Indifference Bold"/>
                <a:sym typeface="Glacial Indifference Bold"/>
              </a:rPr>
              <a:t>If you receive Student Finance, check what this means for you 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241073" y="4311390"/>
            <a:ext cx="8359389" cy="84670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520065" lvl="1" indent="-259715">
              <a:lnSpc>
                <a:spcPts val="3373"/>
              </a:lnSpc>
              <a:buFont typeface="Arial"/>
              <a:buChar char="•"/>
            </a:pPr>
            <a:r>
              <a:rPr lang="en-US" sz="2400" b="1" dirty="0">
                <a:solidFill>
                  <a:srgbClr val="003E5B"/>
                </a:solidFill>
                <a:latin typeface="Glacial Indifference Bold"/>
                <a:ea typeface="Glacial Indifference Bold"/>
                <a:cs typeface="Glacial Indifference Bold"/>
                <a:sym typeface="Glacial Indifference Bold"/>
              </a:rPr>
              <a:t>Come along to the webinar for answers to all your questions 🎤 </a:t>
            </a:r>
            <a:r>
              <a:rPr lang="en-US" sz="2500" b="1" dirty="0">
                <a:solidFill>
                  <a:srgbClr val="003E5B"/>
                </a:solidFill>
                <a:latin typeface="Glacial Indifference Bold"/>
                <a:ea typeface="Glacial Indifference Bold"/>
                <a:cs typeface="Glacial Indifference Bold"/>
                <a:sym typeface="Glacial Indifference Bold"/>
              </a:rPr>
              <a:t>(dates coming soon!)</a:t>
            </a:r>
            <a:endParaRPr lang="en-US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>
            <a:grpSpLocks noChangeAspect="1"/>
          </p:cNvGrpSpPr>
          <p:nvPr/>
        </p:nvGrpSpPr>
        <p:grpSpPr>
          <a:xfrm>
            <a:off x="0" y="0"/>
            <a:ext cx="10695646" cy="7576906"/>
            <a:chOff x="0" y="0"/>
            <a:chExt cx="14260861" cy="10102542"/>
          </a:xfrm>
        </p:grpSpPr>
        <p:sp>
          <p:nvSpPr>
            <p:cNvPr id="3" name="Freeform 3" descr="A white background with blue and black text"/>
            <p:cNvSpPr/>
            <p:nvPr/>
          </p:nvSpPr>
          <p:spPr>
            <a:xfrm>
              <a:off x="0" y="0"/>
              <a:ext cx="14260830" cy="10102596"/>
            </a:xfrm>
            <a:custGeom>
              <a:avLst/>
              <a:gdLst/>
              <a:ahLst/>
              <a:cxnLst/>
              <a:rect l="l" t="t" r="r" b="b"/>
              <a:pathLst>
                <a:path w="14260830" h="10102596">
                  <a:moveTo>
                    <a:pt x="0" y="0"/>
                  </a:moveTo>
                  <a:lnTo>
                    <a:pt x="14260830" y="0"/>
                  </a:lnTo>
                  <a:lnTo>
                    <a:pt x="14260830" y="10102596"/>
                  </a:lnTo>
                  <a:lnTo>
                    <a:pt x="0" y="1010259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/>
              <a:stretch>
                <a:fillRect t="-2583" b="-2583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4" name="Group 4"/>
          <p:cNvGrpSpPr>
            <a:grpSpLocks noChangeAspect="1"/>
          </p:cNvGrpSpPr>
          <p:nvPr/>
        </p:nvGrpSpPr>
        <p:grpSpPr>
          <a:xfrm>
            <a:off x="0" y="-8984"/>
            <a:ext cx="10695646" cy="7566911"/>
            <a:chOff x="0" y="0"/>
            <a:chExt cx="14260861" cy="10089215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14260830" cy="10089261"/>
            </a:xfrm>
            <a:custGeom>
              <a:avLst/>
              <a:gdLst/>
              <a:ahLst/>
              <a:cxnLst/>
              <a:rect l="l" t="t" r="r" b="b"/>
              <a:pathLst>
                <a:path w="14260830" h="10089261">
                  <a:moveTo>
                    <a:pt x="0" y="0"/>
                  </a:moveTo>
                  <a:lnTo>
                    <a:pt x="14260830" y="0"/>
                  </a:lnTo>
                  <a:lnTo>
                    <a:pt x="14260830" y="10089261"/>
                  </a:lnTo>
                  <a:lnTo>
                    <a:pt x="0" y="10089261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3"/>
              <a:stretch>
                <a:fillRect t="-3383" b="-3383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6" name="Freeform 6"/>
          <p:cNvSpPr/>
          <p:nvPr/>
        </p:nvSpPr>
        <p:spPr>
          <a:xfrm>
            <a:off x="1211069" y="2656833"/>
            <a:ext cx="8273508" cy="2492394"/>
          </a:xfrm>
          <a:custGeom>
            <a:avLst/>
            <a:gdLst/>
            <a:ahLst/>
            <a:cxnLst/>
            <a:rect l="l" t="t" r="r" b="b"/>
            <a:pathLst>
              <a:path w="8273508" h="2492394">
                <a:moveTo>
                  <a:pt x="0" y="0"/>
                </a:moveTo>
                <a:lnTo>
                  <a:pt x="8273508" y="0"/>
                </a:lnTo>
                <a:lnTo>
                  <a:pt x="8273508" y="2492394"/>
                </a:lnTo>
                <a:lnTo>
                  <a:pt x="0" y="2492394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8D9B47281D780C46927377DF5663DB24" ma:contentTypeVersion="3" ma:contentTypeDescription="Create a new document." ma:contentTypeScope="" ma:versionID="7cfcf7428da44e456087cc33508b5247">
  <xsd:schema xmlns:xsd="http://www.w3.org/2001/XMLSchema" xmlns:xs="http://www.w3.org/2001/XMLSchema" xmlns:p="http://schemas.microsoft.com/office/2006/metadata/properties" xmlns:ns2="c1e1795f-3c51-4cdf-b3ec-50f3c6f3087c" targetNamespace="http://schemas.microsoft.com/office/2006/metadata/properties" ma:root="true" ma:fieldsID="66c960164a18b504bd35b4cd87b60e6a" ns2:_="">
    <xsd:import namespace="c1e1795f-3c51-4cdf-b3ec-50f3c6f3087c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1e1795f-3c51-4cdf-b3ec-50f3c6f3087c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7D49BA2-5CE4-4F9F-87EC-D8F8ED918284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BF4ADBB9-4E09-46BC-A92F-4A3572841806}">
  <ds:schemaRefs>
    <ds:schemaRef ds:uri="http://schemas.microsoft.com/office/2006/documentManagement/types"/>
    <ds:schemaRef ds:uri="c1e1795f-3c51-4cdf-b3ec-50f3c6f3087c"/>
    <ds:schemaRef ds:uri="http://purl.org/dc/terms/"/>
    <ds:schemaRef ds:uri="http://schemas.microsoft.com/office/2006/metadata/properties"/>
    <ds:schemaRef ds:uri="http://www.w3.org/XML/1998/namespace"/>
    <ds:schemaRef ds:uri="http://purl.org/dc/elements/1.1/"/>
    <ds:schemaRef ds:uri="http://schemas.microsoft.com/office/infopath/2007/PartnerControls"/>
    <ds:schemaRef ds:uri="http://schemas.openxmlformats.org/package/2006/metadata/core-properties"/>
    <ds:schemaRef ds:uri="http://purl.org/dc/dcmitype/"/>
  </ds:schemaRefs>
</ds:datastoreItem>
</file>

<file path=customXml/itemProps3.xml><?xml version="1.0" encoding="utf-8"?>
<ds:datastoreItem xmlns:ds="http://schemas.openxmlformats.org/officeDocument/2006/customXml" ds:itemID="{430BF4FC-2CB3-474F-9061-296A8027D7B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c1e1795f-3c51-4cdf-b3ec-50f3c6f3087c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281</Words>
  <Application>Microsoft Office PowerPoint</Application>
  <PresentationFormat>Custom</PresentationFormat>
  <Paragraphs>31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5" baseType="lpstr">
      <vt:lpstr>Canva Sans</vt:lpstr>
      <vt:lpstr>Arial</vt:lpstr>
      <vt:lpstr>Canva Sans Bold</vt:lpstr>
      <vt:lpstr>Glacial Indifference</vt:lpstr>
      <vt:lpstr>Glacial Indifference Bold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Student Briefing_Changes to London Campus Term Dates_Sept2025.pptx</dc:title>
  <cp:lastModifiedBy>Nabila Jrida</cp:lastModifiedBy>
  <cp:revision>14</cp:revision>
  <dcterms:created xsi:type="dcterms:W3CDTF">2006-08-16T00:00:00Z</dcterms:created>
  <dcterms:modified xsi:type="dcterms:W3CDTF">2025-10-29T14:20:57Z</dcterms:modified>
  <dc:identifier>DAG0Fz5eJxI</dc:identifier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0x0101008D9B47281D780C46927377DF5663DB24</vt:lpwstr>
  </property>
</Properties>
</file>