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A5B44B5-D471-13A0-FB7F-B749F8823076}" v="154" dt="2020-05-06T22:34:44.802"/>
    <p1510:client id="{2778945F-890C-5DCA-19AA-FF0FAA2CA348}" v="1130" dt="2020-05-08T04:18:25.195"/>
    <p1510:client id="{2A294478-D676-C21A-F8E5-FB0F71975F11}" v="38" dt="2020-05-05T02:11:28.323"/>
    <p1510:client id="{3784F9A3-029F-4B12-1029-45A2E2620263}" v="73" dt="2020-05-07T22:46:40.582"/>
    <p1510:client id="{63469DF5-24F4-98EC-DAF7-772AD8266FDF}" v="67" dt="2020-05-08T23:15:50.895"/>
    <p1510:client id="{92503832-182A-4FFD-B165-010E7B3C78B8}" v="40" dt="2020-05-05T00:17:38.478"/>
    <p1510:client id="{AD875752-617E-E59B-A102-CA8452D6BA60}" v="15" dt="2020-05-08T14:19:59.379"/>
    <p1510:client id="{B06AA24B-A7AC-5E90-530D-101510FEF8AB}" v="2180" dt="2020-05-07T02:51:58.76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microsoft.com/office/2015/10/relationships/revisionInfo" Target="revisionInfo.xml"/><Relationship Id="rId3" Type="http://schemas.openxmlformats.org/officeDocument/2006/relationships/presProps" Target="presProps.xml"/><Relationship Id="rId7" Type="http://schemas.microsoft.com/office/2016/11/relationships/changesInfo" Target="changesInfos/changesInfo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ableStyles" Target="tableStyles.xml"/><Relationship Id="rId5" Type="http://schemas.openxmlformats.org/officeDocument/2006/relationships/theme" Target="theme/theme1.xml"/><Relationship Id="rId4"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Kholima Begum (1801722)" userId="S::1801722@student.uwtsd.ac.uk::0d0ac142-2a29-40c4-a799-5168fa25baf6" providerId="AD" clId="Web-{2A294478-D676-C21A-F8E5-FB0F71975F11}"/>
    <pc:docChg chg="modSld">
      <pc:chgData name="Kholima Begum (1801722)" userId="S::1801722@student.uwtsd.ac.uk::0d0ac142-2a29-40c4-a799-5168fa25baf6" providerId="AD" clId="Web-{2A294478-D676-C21A-F8E5-FB0F71975F11}" dt="2020-05-05T02:11:28.323" v="40" actId="14100"/>
      <pc:docMkLst>
        <pc:docMk/>
      </pc:docMkLst>
      <pc:sldChg chg="addSp modSp">
        <pc:chgData name="Kholima Begum (1801722)" userId="S::1801722@student.uwtsd.ac.uk::0d0ac142-2a29-40c4-a799-5168fa25baf6" providerId="AD" clId="Web-{2A294478-D676-C21A-F8E5-FB0F71975F11}" dt="2020-05-05T02:11:28.323" v="40" actId="14100"/>
        <pc:sldMkLst>
          <pc:docMk/>
          <pc:sldMk cId="109857222" sldId="256"/>
        </pc:sldMkLst>
        <pc:spChg chg="mod">
          <ac:chgData name="Kholima Begum (1801722)" userId="S::1801722@student.uwtsd.ac.uk::0d0ac142-2a29-40c4-a799-5168fa25baf6" providerId="AD" clId="Web-{2A294478-D676-C21A-F8E5-FB0F71975F11}" dt="2020-05-05T01:26:50.483" v="12" actId="20577"/>
          <ac:spMkLst>
            <pc:docMk/>
            <pc:sldMk cId="109857222" sldId="256"/>
            <ac:spMk id="2" creationId="{00000000-0000-0000-0000-000000000000}"/>
          </ac:spMkLst>
        </pc:spChg>
        <pc:spChg chg="mod">
          <ac:chgData name="Kholima Begum (1801722)" userId="S::1801722@student.uwtsd.ac.uk::0d0ac142-2a29-40c4-a799-5168fa25baf6" providerId="AD" clId="Web-{2A294478-D676-C21A-F8E5-FB0F71975F11}" dt="2020-05-05T01:27:33.141" v="18" actId="20577"/>
          <ac:spMkLst>
            <pc:docMk/>
            <pc:sldMk cId="109857222" sldId="256"/>
            <ac:spMk id="4" creationId="{5341AB0E-726C-4AFB-AA02-D2D3B6FAD7ED}"/>
          </ac:spMkLst>
        </pc:spChg>
        <pc:spChg chg="add mod">
          <ac:chgData name="Kholima Begum (1801722)" userId="S::1801722@student.uwtsd.ac.uk::0d0ac142-2a29-40c4-a799-5168fa25baf6" providerId="AD" clId="Web-{2A294478-D676-C21A-F8E5-FB0F71975F11}" dt="2020-05-05T02:11:28.323" v="40" actId="14100"/>
          <ac:spMkLst>
            <pc:docMk/>
            <pc:sldMk cId="109857222" sldId="256"/>
            <ac:spMk id="7" creationId="{7EAC3ED7-A5D1-417C-8624-C107B9D4F127}"/>
          </ac:spMkLst>
        </pc:spChg>
      </pc:sldChg>
    </pc:docChg>
  </pc:docChgLst>
  <pc:docChgLst>
    <pc:chgData name="Kholima Begum (1801722)" userId="S::1801722@student.uwtsd.ac.uk::0d0ac142-2a29-40c4-a799-5168fa25baf6" providerId="AD" clId="Web-{2778945F-890C-5DCA-19AA-FF0FAA2CA348}"/>
    <pc:docChg chg="modSld">
      <pc:chgData name="Kholima Begum (1801722)" userId="S::1801722@student.uwtsd.ac.uk::0d0ac142-2a29-40c4-a799-5168fa25baf6" providerId="AD" clId="Web-{2778945F-890C-5DCA-19AA-FF0FAA2CA348}" dt="2020-05-08T04:18:25.195" v="1128" actId="14100"/>
      <pc:docMkLst>
        <pc:docMk/>
      </pc:docMkLst>
      <pc:sldChg chg="addSp delSp modSp">
        <pc:chgData name="Kholima Begum (1801722)" userId="S::1801722@student.uwtsd.ac.uk::0d0ac142-2a29-40c4-a799-5168fa25baf6" providerId="AD" clId="Web-{2778945F-890C-5DCA-19AA-FF0FAA2CA348}" dt="2020-05-08T04:18:25.195" v="1128" actId="14100"/>
        <pc:sldMkLst>
          <pc:docMk/>
          <pc:sldMk cId="109857222" sldId="256"/>
        </pc:sldMkLst>
        <pc:spChg chg="mod">
          <ac:chgData name="Kholima Begum (1801722)" userId="S::1801722@student.uwtsd.ac.uk::0d0ac142-2a29-40c4-a799-5168fa25baf6" providerId="AD" clId="Web-{2778945F-890C-5DCA-19AA-FF0FAA2CA348}" dt="2020-05-08T04:09:19.075" v="1109" actId="20577"/>
          <ac:spMkLst>
            <pc:docMk/>
            <pc:sldMk cId="109857222" sldId="256"/>
            <ac:spMk id="3" creationId="{00000000-0000-0000-0000-000000000000}"/>
          </ac:spMkLst>
        </pc:spChg>
        <pc:spChg chg="mod">
          <ac:chgData name="Kholima Begum (1801722)" userId="S::1801722@student.uwtsd.ac.uk::0d0ac142-2a29-40c4-a799-5168fa25baf6" providerId="AD" clId="Web-{2778945F-890C-5DCA-19AA-FF0FAA2CA348}" dt="2020-05-08T04:04:47.991" v="1080" actId="1076"/>
          <ac:spMkLst>
            <pc:docMk/>
            <pc:sldMk cId="109857222" sldId="256"/>
            <ac:spMk id="4" creationId="{5341AB0E-726C-4AFB-AA02-D2D3B6FAD7ED}"/>
          </ac:spMkLst>
        </pc:spChg>
        <pc:spChg chg="mod">
          <ac:chgData name="Kholima Begum (1801722)" userId="S::1801722@student.uwtsd.ac.uk::0d0ac142-2a29-40c4-a799-5168fa25baf6" providerId="AD" clId="Web-{2778945F-890C-5DCA-19AA-FF0FAA2CA348}" dt="2020-05-08T04:05:00.054" v="1081" actId="1076"/>
          <ac:spMkLst>
            <pc:docMk/>
            <pc:sldMk cId="109857222" sldId="256"/>
            <ac:spMk id="5" creationId="{9A3A2525-5E43-4732-AE57-018D73CD7874}"/>
          </ac:spMkLst>
        </pc:spChg>
        <pc:spChg chg="mod">
          <ac:chgData name="Kholima Begum (1801722)" userId="S::1801722@student.uwtsd.ac.uk::0d0ac142-2a29-40c4-a799-5168fa25baf6" providerId="AD" clId="Web-{2778945F-890C-5DCA-19AA-FF0FAA2CA348}" dt="2020-05-08T04:06:55.187" v="1083" actId="20577"/>
          <ac:spMkLst>
            <pc:docMk/>
            <pc:sldMk cId="109857222" sldId="256"/>
            <ac:spMk id="6" creationId="{ABFDEA34-9583-4CA9-94FD-003430CEBED6}"/>
          </ac:spMkLst>
        </pc:spChg>
        <pc:spChg chg="mod">
          <ac:chgData name="Kholima Begum (1801722)" userId="S::1801722@student.uwtsd.ac.uk::0d0ac142-2a29-40c4-a799-5168fa25baf6" providerId="AD" clId="Web-{2778945F-890C-5DCA-19AA-FF0FAA2CA348}" dt="2020-05-08T04:18:25.195" v="1128" actId="14100"/>
          <ac:spMkLst>
            <pc:docMk/>
            <pc:sldMk cId="109857222" sldId="256"/>
            <ac:spMk id="7" creationId="{FAB217AF-41DA-463C-B1A7-3AE0F50590C5}"/>
          </ac:spMkLst>
        </pc:spChg>
        <pc:spChg chg="mod">
          <ac:chgData name="Kholima Begum (1801722)" userId="S::1801722@student.uwtsd.ac.uk::0d0ac142-2a29-40c4-a799-5168fa25baf6" providerId="AD" clId="Web-{2778945F-890C-5DCA-19AA-FF0FAA2CA348}" dt="2020-05-08T00:25:01.988" v="20"/>
          <ac:spMkLst>
            <pc:docMk/>
            <pc:sldMk cId="109857222" sldId="256"/>
            <ac:spMk id="8" creationId="{008D77A2-B1BE-4A2A-9219-8DFB42C385F3}"/>
          </ac:spMkLst>
        </pc:spChg>
        <pc:spChg chg="add mod">
          <ac:chgData name="Kholima Begum (1801722)" userId="S::1801722@student.uwtsd.ac.uk::0d0ac142-2a29-40c4-a799-5168fa25baf6" providerId="AD" clId="Web-{2778945F-890C-5DCA-19AA-FF0FAA2CA348}" dt="2020-05-08T04:18:01.914" v="1124" actId="14100"/>
          <ac:spMkLst>
            <pc:docMk/>
            <pc:sldMk cId="109857222" sldId="256"/>
            <ac:spMk id="13" creationId="{07B2647B-133E-4B14-8CB1-C68273435F38}"/>
          </ac:spMkLst>
        </pc:spChg>
        <pc:picChg chg="add del mod">
          <ac:chgData name="Kholima Begum (1801722)" userId="S::1801722@student.uwtsd.ac.uk::0d0ac142-2a29-40c4-a799-5168fa25baf6" providerId="AD" clId="Web-{2778945F-890C-5DCA-19AA-FF0FAA2CA348}" dt="2020-05-08T00:23:06.548" v="13"/>
          <ac:picMkLst>
            <pc:docMk/>
            <pc:sldMk cId="109857222" sldId="256"/>
            <ac:picMk id="9" creationId="{6036EB55-01F5-41CB-B2C0-317032740BDC}"/>
          </ac:picMkLst>
        </pc:picChg>
        <pc:picChg chg="add del mod">
          <ac:chgData name="Kholima Begum (1801722)" userId="S::1801722@student.uwtsd.ac.uk::0d0ac142-2a29-40c4-a799-5168fa25baf6" providerId="AD" clId="Web-{2778945F-890C-5DCA-19AA-FF0FAA2CA348}" dt="2020-05-08T00:23:06.548" v="12"/>
          <ac:picMkLst>
            <pc:docMk/>
            <pc:sldMk cId="109857222" sldId="256"/>
            <ac:picMk id="11" creationId="{1C1DAD1F-0E9D-4226-A054-710967C40F4A}"/>
          </ac:picMkLst>
        </pc:picChg>
        <pc:picChg chg="mod">
          <ac:chgData name="Kholima Begum (1801722)" userId="S::1801722@student.uwtsd.ac.uk::0d0ac142-2a29-40c4-a799-5168fa25baf6" providerId="AD" clId="Web-{2778945F-890C-5DCA-19AA-FF0FAA2CA348}" dt="2020-05-08T02:17:55.989" v="1005" actId="1076"/>
          <ac:picMkLst>
            <pc:docMk/>
            <pc:sldMk cId="109857222" sldId="256"/>
            <ac:picMk id="15" creationId="{341CC442-06BE-46BB-8DEF-188B5B1D3257}"/>
          </ac:picMkLst>
        </pc:picChg>
        <pc:picChg chg="mod">
          <ac:chgData name="Kholima Begum (1801722)" userId="S::1801722@student.uwtsd.ac.uk::0d0ac142-2a29-40c4-a799-5168fa25baf6" providerId="AD" clId="Web-{2778945F-890C-5DCA-19AA-FF0FAA2CA348}" dt="2020-05-08T01:41:53.688" v="694" actId="1076"/>
          <ac:picMkLst>
            <pc:docMk/>
            <pc:sldMk cId="109857222" sldId="256"/>
            <ac:picMk id="19" creationId="{E6814A3F-1CD1-439E-82AC-E27C637A4CE9}"/>
          </ac:picMkLst>
        </pc:picChg>
        <pc:picChg chg="del">
          <ac:chgData name="Kholima Begum (1801722)" userId="S::1801722@student.uwtsd.ac.uk::0d0ac142-2a29-40c4-a799-5168fa25baf6" providerId="AD" clId="Web-{2778945F-890C-5DCA-19AA-FF0FAA2CA348}" dt="2020-05-08T01:13:20.330" v="684"/>
          <ac:picMkLst>
            <pc:docMk/>
            <pc:sldMk cId="109857222" sldId="256"/>
            <ac:picMk id="25" creationId="{163A094A-9D78-460E-B48F-50CC374F7F64}"/>
          </ac:picMkLst>
        </pc:picChg>
      </pc:sldChg>
    </pc:docChg>
  </pc:docChgLst>
  <pc:docChgLst>
    <pc:chgData name="Kholima Begum (1801722)" userId="S::1801722@student.uwtsd.ac.uk::0d0ac142-2a29-40c4-a799-5168fa25baf6" providerId="AD" clId="Web-{0A5B44B5-D471-13A0-FB7F-B749F8823076}"/>
    <pc:docChg chg="modSld">
      <pc:chgData name="Kholima Begum (1801722)" userId="S::1801722@student.uwtsd.ac.uk::0d0ac142-2a29-40c4-a799-5168fa25baf6" providerId="AD" clId="Web-{0A5B44B5-D471-13A0-FB7F-B749F8823076}" dt="2020-05-06T22:34:44.802" v="152" actId="14100"/>
      <pc:docMkLst>
        <pc:docMk/>
      </pc:docMkLst>
      <pc:sldChg chg="addSp modSp">
        <pc:chgData name="Kholima Begum (1801722)" userId="S::1801722@student.uwtsd.ac.uk::0d0ac142-2a29-40c4-a799-5168fa25baf6" providerId="AD" clId="Web-{0A5B44B5-D471-13A0-FB7F-B749F8823076}" dt="2020-05-06T22:34:44.802" v="152" actId="14100"/>
        <pc:sldMkLst>
          <pc:docMk/>
          <pc:sldMk cId="109857222" sldId="256"/>
        </pc:sldMkLst>
        <pc:spChg chg="mod">
          <ac:chgData name="Kholima Begum (1801722)" userId="S::1801722@student.uwtsd.ac.uk::0d0ac142-2a29-40c4-a799-5168fa25baf6" providerId="AD" clId="Web-{0A5B44B5-D471-13A0-FB7F-B749F8823076}" dt="2020-05-06T22:32:59.582" v="142" actId="20577"/>
          <ac:spMkLst>
            <pc:docMk/>
            <pc:sldMk cId="109857222" sldId="256"/>
            <ac:spMk id="2" creationId="{00000000-0000-0000-0000-000000000000}"/>
          </ac:spMkLst>
        </pc:spChg>
        <pc:spChg chg="mod">
          <ac:chgData name="Kholima Begum (1801722)" userId="S::1801722@student.uwtsd.ac.uk::0d0ac142-2a29-40c4-a799-5168fa25baf6" providerId="AD" clId="Web-{0A5B44B5-D471-13A0-FB7F-B749F8823076}" dt="2020-05-06T22:34:34.458" v="151" actId="14100"/>
          <ac:spMkLst>
            <pc:docMk/>
            <pc:sldMk cId="109857222" sldId="256"/>
            <ac:spMk id="3" creationId="{00000000-0000-0000-0000-000000000000}"/>
          </ac:spMkLst>
        </pc:spChg>
        <pc:spChg chg="mod">
          <ac:chgData name="Kholima Begum (1801722)" userId="S::1801722@student.uwtsd.ac.uk::0d0ac142-2a29-40c4-a799-5168fa25baf6" providerId="AD" clId="Web-{0A5B44B5-D471-13A0-FB7F-B749F8823076}" dt="2020-05-06T22:34:44.802" v="152" actId="14100"/>
          <ac:spMkLst>
            <pc:docMk/>
            <pc:sldMk cId="109857222" sldId="256"/>
            <ac:spMk id="4" creationId="{5341AB0E-726C-4AFB-AA02-D2D3B6FAD7ED}"/>
          </ac:spMkLst>
        </pc:spChg>
        <pc:spChg chg="mod">
          <ac:chgData name="Kholima Begum (1801722)" userId="S::1801722@student.uwtsd.ac.uk::0d0ac142-2a29-40c4-a799-5168fa25baf6" providerId="AD" clId="Web-{0A5B44B5-D471-13A0-FB7F-B749F8823076}" dt="2020-05-06T22:27:03.798" v="7" actId="20577"/>
          <ac:spMkLst>
            <pc:docMk/>
            <pc:sldMk cId="109857222" sldId="256"/>
            <ac:spMk id="6" creationId="{ABFDEA34-9583-4CA9-94FD-003430CEBED6}"/>
          </ac:spMkLst>
        </pc:spChg>
        <pc:spChg chg="add mod">
          <ac:chgData name="Kholima Begum (1801722)" userId="S::1801722@student.uwtsd.ac.uk::0d0ac142-2a29-40c4-a799-5168fa25baf6" providerId="AD" clId="Web-{0A5B44B5-D471-13A0-FB7F-B749F8823076}" dt="2020-05-06T22:34:20.474" v="150" actId="14100"/>
          <ac:spMkLst>
            <pc:docMk/>
            <pc:sldMk cId="109857222" sldId="256"/>
            <ac:spMk id="8" creationId="{008D77A2-B1BE-4A2A-9219-8DFB42C385F3}"/>
          </ac:spMkLst>
        </pc:spChg>
      </pc:sldChg>
    </pc:docChg>
  </pc:docChgLst>
  <pc:docChgLst>
    <pc:chgData name="Kholima Begum (1801722)" userId="S::1801722@student.uwtsd.ac.uk::0d0ac142-2a29-40c4-a799-5168fa25baf6" providerId="AD" clId="Web-{92503832-182A-4FFD-B165-010E7B3C78B8}"/>
    <pc:docChg chg="modSld">
      <pc:chgData name="Kholima Begum (1801722)" userId="S::1801722@student.uwtsd.ac.uk::0d0ac142-2a29-40c4-a799-5168fa25baf6" providerId="AD" clId="Web-{92503832-182A-4FFD-B165-010E7B3C78B8}" dt="2020-05-05T00:17:38.478" v="39"/>
      <pc:docMkLst>
        <pc:docMk/>
      </pc:docMkLst>
      <pc:sldChg chg="addSp modSp">
        <pc:chgData name="Kholima Begum (1801722)" userId="S::1801722@student.uwtsd.ac.uk::0d0ac142-2a29-40c4-a799-5168fa25baf6" providerId="AD" clId="Web-{92503832-182A-4FFD-B165-010E7B3C78B8}" dt="2020-05-05T00:17:38.478" v="39"/>
        <pc:sldMkLst>
          <pc:docMk/>
          <pc:sldMk cId="109857222" sldId="256"/>
        </pc:sldMkLst>
        <pc:spChg chg="mod">
          <ac:chgData name="Kholima Begum (1801722)" userId="S::1801722@student.uwtsd.ac.uk::0d0ac142-2a29-40c4-a799-5168fa25baf6" providerId="AD" clId="Web-{92503832-182A-4FFD-B165-010E7B3C78B8}" dt="2020-05-05T00:17:15.461" v="37"/>
          <ac:spMkLst>
            <pc:docMk/>
            <pc:sldMk cId="109857222" sldId="256"/>
            <ac:spMk id="2" creationId="{00000000-0000-0000-0000-000000000000}"/>
          </ac:spMkLst>
        </pc:spChg>
        <pc:spChg chg="mod">
          <ac:chgData name="Kholima Begum (1801722)" userId="S::1801722@student.uwtsd.ac.uk::0d0ac142-2a29-40c4-a799-5168fa25baf6" providerId="AD" clId="Web-{92503832-182A-4FFD-B165-010E7B3C78B8}" dt="2020-05-05T00:17:38.478" v="39"/>
          <ac:spMkLst>
            <pc:docMk/>
            <pc:sldMk cId="109857222" sldId="256"/>
            <ac:spMk id="3" creationId="{00000000-0000-0000-0000-000000000000}"/>
          </ac:spMkLst>
        </pc:spChg>
        <pc:spChg chg="add mod">
          <ac:chgData name="Kholima Begum (1801722)" userId="S::1801722@student.uwtsd.ac.uk::0d0ac142-2a29-40c4-a799-5168fa25baf6" providerId="AD" clId="Web-{92503832-182A-4FFD-B165-010E7B3C78B8}" dt="2020-05-05T00:15:58.724" v="31"/>
          <ac:spMkLst>
            <pc:docMk/>
            <pc:sldMk cId="109857222" sldId="256"/>
            <ac:spMk id="4" creationId="{5341AB0E-726C-4AFB-AA02-D2D3B6FAD7ED}"/>
          </ac:spMkLst>
        </pc:spChg>
        <pc:spChg chg="add mod">
          <ac:chgData name="Kholima Begum (1801722)" userId="S::1801722@student.uwtsd.ac.uk::0d0ac142-2a29-40c4-a799-5168fa25baf6" providerId="AD" clId="Web-{92503832-182A-4FFD-B165-010E7B3C78B8}" dt="2020-05-05T00:16:19.459" v="33"/>
          <ac:spMkLst>
            <pc:docMk/>
            <pc:sldMk cId="109857222" sldId="256"/>
            <ac:spMk id="5" creationId="{9A3A2525-5E43-4732-AE57-018D73CD7874}"/>
          </ac:spMkLst>
        </pc:spChg>
        <pc:spChg chg="add mod">
          <ac:chgData name="Kholima Begum (1801722)" userId="S::1801722@student.uwtsd.ac.uk::0d0ac142-2a29-40c4-a799-5168fa25baf6" providerId="AD" clId="Web-{92503832-182A-4FFD-B165-010E7B3C78B8}" dt="2020-05-05T00:16:35.897" v="34"/>
          <ac:spMkLst>
            <pc:docMk/>
            <pc:sldMk cId="109857222" sldId="256"/>
            <ac:spMk id="6" creationId="{ABFDEA34-9583-4CA9-94FD-003430CEBED6}"/>
          </ac:spMkLst>
        </pc:spChg>
      </pc:sldChg>
    </pc:docChg>
  </pc:docChgLst>
  <pc:docChgLst>
    <pc:chgData name="Kholima Begum (1801722)" userId="S::1801722@student.uwtsd.ac.uk::0d0ac142-2a29-40c4-a799-5168fa25baf6" providerId="AD" clId="Web-{B06AA24B-A7AC-5E90-530D-101510FEF8AB}"/>
    <pc:docChg chg="modSld">
      <pc:chgData name="Kholima Begum (1801722)" userId="S::1801722@student.uwtsd.ac.uk::0d0ac142-2a29-40c4-a799-5168fa25baf6" providerId="AD" clId="Web-{B06AA24B-A7AC-5E90-530D-101510FEF8AB}" dt="2020-05-07T02:51:58.765" v="2176" actId="20577"/>
      <pc:docMkLst>
        <pc:docMk/>
      </pc:docMkLst>
      <pc:sldChg chg="addSp delSp modSp">
        <pc:chgData name="Kholima Begum (1801722)" userId="S::1801722@student.uwtsd.ac.uk::0d0ac142-2a29-40c4-a799-5168fa25baf6" providerId="AD" clId="Web-{B06AA24B-A7AC-5E90-530D-101510FEF8AB}" dt="2020-05-07T02:51:58.765" v="2175" actId="20577"/>
        <pc:sldMkLst>
          <pc:docMk/>
          <pc:sldMk cId="109857222" sldId="256"/>
        </pc:sldMkLst>
        <pc:spChg chg="mod">
          <ac:chgData name="Kholima Begum (1801722)" userId="S::1801722@student.uwtsd.ac.uk::0d0ac142-2a29-40c4-a799-5168fa25baf6" providerId="AD" clId="Web-{B06AA24B-A7AC-5E90-530D-101510FEF8AB}" dt="2020-05-07T01:56:27.792" v="1575" actId="20577"/>
          <ac:spMkLst>
            <pc:docMk/>
            <pc:sldMk cId="109857222" sldId="256"/>
            <ac:spMk id="3" creationId="{00000000-0000-0000-0000-000000000000}"/>
          </ac:spMkLst>
        </pc:spChg>
        <pc:spChg chg="mod">
          <ac:chgData name="Kholima Begum (1801722)" userId="S::1801722@student.uwtsd.ac.uk::0d0ac142-2a29-40c4-a799-5168fa25baf6" providerId="AD" clId="Web-{B06AA24B-A7AC-5E90-530D-101510FEF8AB}" dt="2020-05-07T02:46:31.571" v="1978" actId="14100"/>
          <ac:spMkLst>
            <pc:docMk/>
            <pc:sldMk cId="109857222" sldId="256"/>
            <ac:spMk id="4" creationId="{5341AB0E-726C-4AFB-AA02-D2D3B6FAD7ED}"/>
          </ac:spMkLst>
        </pc:spChg>
        <pc:spChg chg="mod">
          <ac:chgData name="Kholima Begum (1801722)" userId="S::1801722@student.uwtsd.ac.uk::0d0ac142-2a29-40c4-a799-5168fa25baf6" providerId="AD" clId="Web-{B06AA24B-A7AC-5E90-530D-101510FEF8AB}" dt="2020-05-07T02:45:10.399" v="1973" actId="20577"/>
          <ac:spMkLst>
            <pc:docMk/>
            <pc:sldMk cId="109857222" sldId="256"/>
            <ac:spMk id="5" creationId="{9A3A2525-5E43-4732-AE57-018D73CD7874}"/>
          </ac:spMkLst>
        </pc:spChg>
        <pc:spChg chg="mod">
          <ac:chgData name="Kholima Begum (1801722)" userId="S::1801722@student.uwtsd.ac.uk::0d0ac142-2a29-40c4-a799-5168fa25baf6" providerId="AD" clId="Web-{B06AA24B-A7AC-5E90-530D-101510FEF8AB}" dt="2020-05-07T01:37:49.095" v="1310" actId="20577"/>
          <ac:spMkLst>
            <pc:docMk/>
            <pc:sldMk cId="109857222" sldId="256"/>
            <ac:spMk id="6" creationId="{ABFDEA34-9583-4CA9-94FD-003430CEBED6}"/>
          </ac:spMkLst>
        </pc:spChg>
        <pc:spChg chg="del mod">
          <ac:chgData name="Kholima Begum (1801722)" userId="S::1801722@student.uwtsd.ac.uk::0d0ac142-2a29-40c4-a799-5168fa25baf6" providerId="AD" clId="Web-{B06AA24B-A7AC-5E90-530D-101510FEF8AB}" dt="2020-05-07T01:33:07.563" v="1299"/>
          <ac:spMkLst>
            <pc:docMk/>
            <pc:sldMk cId="109857222" sldId="256"/>
            <ac:spMk id="7" creationId="{7EAC3ED7-A5D1-417C-8624-C107B9D4F127}"/>
          </ac:spMkLst>
        </pc:spChg>
        <pc:spChg chg="add mod">
          <ac:chgData name="Kholima Begum (1801722)" userId="S::1801722@student.uwtsd.ac.uk::0d0ac142-2a29-40c4-a799-5168fa25baf6" providerId="AD" clId="Web-{B06AA24B-A7AC-5E90-530D-101510FEF8AB}" dt="2020-05-07T02:51:58.765" v="2175" actId="20577"/>
          <ac:spMkLst>
            <pc:docMk/>
            <pc:sldMk cId="109857222" sldId="256"/>
            <ac:spMk id="7" creationId="{FAB217AF-41DA-463C-B1A7-3AE0F50590C5}"/>
          </ac:spMkLst>
        </pc:spChg>
        <pc:spChg chg="mod">
          <ac:chgData name="Kholima Begum (1801722)" userId="S::1801722@student.uwtsd.ac.uk::0d0ac142-2a29-40c4-a799-5168fa25baf6" providerId="AD" clId="Web-{B06AA24B-A7AC-5E90-530D-101510FEF8AB}" dt="2020-05-07T01:43:18.415" v="1337" actId="20577"/>
          <ac:spMkLst>
            <pc:docMk/>
            <pc:sldMk cId="109857222" sldId="256"/>
            <ac:spMk id="8" creationId="{008D77A2-B1BE-4A2A-9219-8DFB42C385F3}"/>
          </ac:spMkLst>
        </pc:spChg>
        <pc:picChg chg="add del mod">
          <ac:chgData name="Kholima Begum (1801722)" userId="S::1801722@student.uwtsd.ac.uk::0d0ac142-2a29-40c4-a799-5168fa25baf6" providerId="AD" clId="Web-{B06AA24B-A7AC-5E90-530D-101510FEF8AB}" dt="2020-05-07T00:46:36.638" v="904"/>
          <ac:picMkLst>
            <pc:docMk/>
            <pc:sldMk cId="109857222" sldId="256"/>
            <ac:picMk id="9" creationId="{B431D1A1-8DC8-4512-9630-BEE22B6EAA79}"/>
          </ac:picMkLst>
        </pc:picChg>
        <pc:picChg chg="add del mod">
          <ac:chgData name="Kholima Begum (1801722)" userId="S::1801722@student.uwtsd.ac.uk::0d0ac142-2a29-40c4-a799-5168fa25baf6" providerId="AD" clId="Web-{B06AA24B-A7AC-5E90-530D-101510FEF8AB}" dt="2020-05-07T01:33:47.484" v="1305"/>
          <ac:picMkLst>
            <pc:docMk/>
            <pc:sldMk cId="109857222" sldId="256"/>
            <ac:picMk id="11" creationId="{3EEF0E07-6AC3-4DA5-950C-886330C22921}"/>
          </ac:picMkLst>
        </pc:picChg>
        <pc:picChg chg="add del mod">
          <ac:chgData name="Kholima Begum (1801722)" userId="S::1801722@student.uwtsd.ac.uk::0d0ac142-2a29-40c4-a799-5168fa25baf6" providerId="AD" clId="Web-{B06AA24B-A7AC-5E90-530D-101510FEF8AB}" dt="2020-05-07T01:33:42.844" v="1304"/>
          <ac:picMkLst>
            <pc:docMk/>
            <pc:sldMk cId="109857222" sldId="256"/>
            <ac:picMk id="13" creationId="{4F3BAA15-AAD9-4F47-ACEB-909CD214E986}"/>
          </ac:picMkLst>
        </pc:picChg>
        <pc:picChg chg="add mod">
          <ac:chgData name="Kholima Begum (1801722)" userId="S::1801722@student.uwtsd.ac.uk::0d0ac142-2a29-40c4-a799-5168fa25baf6" providerId="AD" clId="Web-{B06AA24B-A7AC-5E90-530D-101510FEF8AB}" dt="2020-05-07T01:34:25.265" v="1308" actId="1076"/>
          <ac:picMkLst>
            <pc:docMk/>
            <pc:sldMk cId="109857222" sldId="256"/>
            <ac:picMk id="15" creationId="{341CC442-06BE-46BB-8DEF-188B5B1D3257}"/>
          </ac:picMkLst>
        </pc:picChg>
        <pc:picChg chg="add del mod">
          <ac:chgData name="Kholima Begum (1801722)" userId="S::1801722@student.uwtsd.ac.uk::0d0ac142-2a29-40c4-a799-5168fa25baf6" providerId="AD" clId="Web-{B06AA24B-A7AC-5E90-530D-101510FEF8AB}" dt="2020-05-07T01:33:35.188" v="1303"/>
          <ac:picMkLst>
            <pc:docMk/>
            <pc:sldMk cId="109857222" sldId="256"/>
            <ac:picMk id="17" creationId="{6F1A41E6-64B7-45DF-B833-9F0B1BD3E043}"/>
          </ac:picMkLst>
        </pc:picChg>
        <pc:picChg chg="add mod">
          <ac:chgData name="Kholima Begum (1801722)" userId="S::1801722@student.uwtsd.ac.uk::0d0ac142-2a29-40c4-a799-5168fa25baf6" providerId="AD" clId="Web-{B06AA24B-A7AC-5E90-530D-101510FEF8AB}" dt="2020-05-07T01:37:52.002" v="1311" actId="1076"/>
          <ac:picMkLst>
            <pc:docMk/>
            <pc:sldMk cId="109857222" sldId="256"/>
            <ac:picMk id="19" creationId="{E6814A3F-1CD1-439E-82AC-E27C637A4CE9}"/>
          </ac:picMkLst>
        </pc:picChg>
        <pc:picChg chg="add del mod">
          <ac:chgData name="Kholima Begum (1801722)" userId="S::1801722@student.uwtsd.ac.uk::0d0ac142-2a29-40c4-a799-5168fa25baf6" providerId="AD" clId="Web-{B06AA24B-A7AC-5E90-530D-101510FEF8AB}" dt="2020-05-07T01:33:15.344" v="1301"/>
          <ac:picMkLst>
            <pc:docMk/>
            <pc:sldMk cId="109857222" sldId="256"/>
            <ac:picMk id="21" creationId="{7FC304E8-9CAF-45FC-B695-1A5F0B43A78F}"/>
          </ac:picMkLst>
        </pc:picChg>
        <pc:picChg chg="add mod">
          <ac:chgData name="Kholima Begum (1801722)" userId="S::1801722@student.uwtsd.ac.uk::0d0ac142-2a29-40c4-a799-5168fa25baf6" providerId="AD" clId="Web-{B06AA24B-A7AC-5E90-530D-101510FEF8AB}" dt="2020-05-07T02:46:47.624" v="1980" actId="1076"/>
          <ac:picMkLst>
            <pc:docMk/>
            <pc:sldMk cId="109857222" sldId="256"/>
            <ac:picMk id="23" creationId="{3E717991-E16A-4A04-872D-BE25BA790A79}"/>
          </ac:picMkLst>
        </pc:picChg>
        <pc:picChg chg="add mod">
          <ac:chgData name="Kholima Begum (1801722)" userId="S::1801722@student.uwtsd.ac.uk::0d0ac142-2a29-40c4-a799-5168fa25baf6" providerId="AD" clId="Web-{B06AA24B-A7AC-5E90-530D-101510FEF8AB}" dt="2020-05-07T01:41:03.085" v="1312" actId="1076"/>
          <ac:picMkLst>
            <pc:docMk/>
            <pc:sldMk cId="109857222" sldId="256"/>
            <ac:picMk id="25" creationId="{163A094A-9D78-460E-B48F-50CC374F7F64}"/>
          </ac:picMkLst>
        </pc:picChg>
        <pc:picChg chg="add del mod">
          <ac:chgData name="Kholima Begum (1801722)" userId="S::1801722@student.uwtsd.ac.uk::0d0ac142-2a29-40c4-a799-5168fa25baf6" providerId="AD" clId="Web-{B06AA24B-A7AC-5E90-530D-101510FEF8AB}" dt="2020-05-07T00:39:17.805" v="878"/>
          <ac:picMkLst>
            <pc:docMk/>
            <pc:sldMk cId="109857222" sldId="256"/>
            <ac:picMk id="27" creationId="{DD505545-2276-480B-865A-12A00639BB9C}"/>
          </ac:picMkLst>
        </pc:picChg>
        <pc:picChg chg="add del mod">
          <ac:chgData name="Kholima Begum (1801722)" userId="S::1801722@student.uwtsd.ac.uk::0d0ac142-2a29-40c4-a799-5168fa25baf6" providerId="AD" clId="Web-{B06AA24B-A7AC-5E90-530D-101510FEF8AB}" dt="2020-05-07T00:39:15.430" v="877"/>
          <ac:picMkLst>
            <pc:docMk/>
            <pc:sldMk cId="109857222" sldId="256"/>
            <ac:picMk id="29" creationId="{C1820C58-8568-4D27-951D-63410FA0DE12}"/>
          </ac:picMkLst>
        </pc:picChg>
        <pc:picChg chg="add del mod">
          <ac:chgData name="Kholima Begum (1801722)" userId="S::1801722@student.uwtsd.ac.uk::0d0ac142-2a29-40c4-a799-5168fa25baf6" providerId="AD" clId="Web-{B06AA24B-A7AC-5E90-530D-101510FEF8AB}" dt="2020-05-07T00:39:12.180" v="876"/>
          <ac:picMkLst>
            <pc:docMk/>
            <pc:sldMk cId="109857222" sldId="256"/>
            <ac:picMk id="31" creationId="{A6C8C6D8-9062-4BF8-99BE-1A97B75FF2FD}"/>
          </ac:picMkLst>
        </pc:picChg>
      </pc:sldChg>
    </pc:docChg>
  </pc:docChgLst>
  <pc:docChgLst>
    <pc:chgData name="Kholima Begum (1801722)" userId="S::1801722@student.uwtsd.ac.uk::0d0ac142-2a29-40c4-a799-5168fa25baf6" providerId="AD" clId="Web-{AD875752-617E-E59B-A102-CA8452D6BA60}"/>
    <pc:docChg chg="modSld">
      <pc:chgData name="Kholima Begum (1801722)" userId="S::1801722@student.uwtsd.ac.uk::0d0ac142-2a29-40c4-a799-5168fa25baf6" providerId="AD" clId="Web-{AD875752-617E-E59B-A102-CA8452D6BA60}" dt="2020-05-08T14:19:59.379" v="12" actId="20577"/>
      <pc:docMkLst>
        <pc:docMk/>
      </pc:docMkLst>
      <pc:sldChg chg="modSp">
        <pc:chgData name="Kholima Begum (1801722)" userId="S::1801722@student.uwtsd.ac.uk::0d0ac142-2a29-40c4-a799-5168fa25baf6" providerId="AD" clId="Web-{AD875752-617E-E59B-A102-CA8452D6BA60}" dt="2020-05-08T14:19:59.364" v="11" actId="20577"/>
        <pc:sldMkLst>
          <pc:docMk/>
          <pc:sldMk cId="109857222" sldId="256"/>
        </pc:sldMkLst>
        <pc:spChg chg="mod">
          <ac:chgData name="Kholima Begum (1801722)" userId="S::1801722@student.uwtsd.ac.uk::0d0ac142-2a29-40c4-a799-5168fa25baf6" providerId="AD" clId="Web-{AD875752-617E-E59B-A102-CA8452D6BA60}" dt="2020-05-08T14:19:59.364" v="11" actId="20577"/>
          <ac:spMkLst>
            <pc:docMk/>
            <pc:sldMk cId="109857222" sldId="256"/>
            <ac:spMk id="3" creationId="{00000000-0000-0000-0000-000000000000}"/>
          </ac:spMkLst>
        </pc:spChg>
        <pc:spChg chg="mod">
          <ac:chgData name="Kholima Begum (1801722)" userId="S::1801722@student.uwtsd.ac.uk::0d0ac142-2a29-40c4-a799-5168fa25baf6" providerId="AD" clId="Web-{AD875752-617E-E59B-A102-CA8452D6BA60}" dt="2020-05-08T14:19:20.314" v="4" actId="1076"/>
          <ac:spMkLst>
            <pc:docMk/>
            <pc:sldMk cId="109857222" sldId="256"/>
            <ac:spMk id="6" creationId="{ABFDEA34-9583-4CA9-94FD-003430CEBED6}"/>
          </ac:spMkLst>
        </pc:spChg>
        <pc:spChg chg="mod">
          <ac:chgData name="Kholima Begum (1801722)" userId="S::1801722@student.uwtsd.ac.uk::0d0ac142-2a29-40c4-a799-5168fa25baf6" providerId="AD" clId="Web-{AD875752-617E-E59B-A102-CA8452D6BA60}" dt="2020-05-08T14:19:51.082" v="8" actId="20577"/>
          <ac:spMkLst>
            <pc:docMk/>
            <pc:sldMk cId="109857222" sldId="256"/>
            <ac:spMk id="7" creationId="{FAB217AF-41DA-463C-B1A7-3AE0F50590C5}"/>
          </ac:spMkLst>
        </pc:spChg>
      </pc:sldChg>
    </pc:docChg>
  </pc:docChgLst>
  <pc:docChgLst>
    <pc:chgData name="Kholima Begum (1801722)" userId="S::1801722@student.uwtsd.ac.uk::0d0ac142-2a29-40c4-a799-5168fa25baf6" providerId="AD" clId="Web-{63469DF5-24F4-98EC-DAF7-772AD8266FDF}"/>
    <pc:docChg chg="modSld">
      <pc:chgData name="Kholima Begum (1801722)" userId="S::1801722@student.uwtsd.ac.uk::0d0ac142-2a29-40c4-a799-5168fa25baf6" providerId="AD" clId="Web-{63469DF5-24F4-98EC-DAF7-772AD8266FDF}" dt="2020-05-08T23:15:50.895" v="67" actId="20577"/>
      <pc:docMkLst>
        <pc:docMk/>
      </pc:docMkLst>
      <pc:sldChg chg="delSp modSp">
        <pc:chgData name="Kholima Begum (1801722)" userId="S::1801722@student.uwtsd.ac.uk::0d0ac142-2a29-40c4-a799-5168fa25baf6" providerId="AD" clId="Web-{63469DF5-24F4-98EC-DAF7-772AD8266FDF}" dt="2020-05-08T23:15:50.895" v="67" actId="20577"/>
        <pc:sldMkLst>
          <pc:docMk/>
          <pc:sldMk cId="109857222" sldId="256"/>
        </pc:sldMkLst>
        <pc:spChg chg="mod">
          <ac:chgData name="Kholima Begum (1801722)" userId="S::1801722@student.uwtsd.ac.uk::0d0ac142-2a29-40c4-a799-5168fa25baf6" providerId="AD" clId="Web-{63469DF5-24F4-98EC-DAF7-772AD8266FDF}" dt="2020-05-08T15:37:01.352" v="35" actId="14100"/>
          <ac:spMkLst>
            <pc:docMk/>
            <pc:sldMk cId="109857222" sldId="256"/>
            <ac:spMk id="2" creationId="{00000000-0000-0000-0000-000000000000}"/>
          </ac:spMkLst>
        </pc:spChg>
        <pc:spChg chg="mod">
          <ac:chgData name="Kholima Begum (1801722)" userId="S::1801722@student.uwtsd.ac.uk::0d0ac142-2a29-40c4-a799-5168fa25baf6" providerId="AD" clId="Web-{63469DF5-24F4-98EC-DAF7-772AD8266FDF}" dt="2020-05-08T15:40:21.866" v="49" actId="20577"/>
          <ac:spMkLst>
            <pc:docMk/>
            <pc:sldMk cId="109857222" sldId="256"/>
            <ac:spMk id="3" creationId="{00000000-0000-0000-0000-000000000000}"/>
          </ac:spMkLst>
        </pc:spChg>
        <pc:spChg chg="mod">
          <ac:chgData name="Kholima Begum (1801722)" userId="S::1801722@student.uwtsd.ac.uk::0d0ac142-2a29-40c4-a799-5168fa25baf6" providerId="AD" clId="Web-{63469DF5-24F4-98EC-DAF7-772AD8266FDF}" dt="2020-05-08T15:37:31.430" v="39" actId="1076"/>
          <ac:spMkLst>
            <pc:docMk/>
            <pc:sldMk cId="109857222" sldId="256"/>
            <ac:spMk id="4" creationId="{5341AB0E-726C-4AFB-AA02-D2D3B6FAD7ED}"/>
          </ac:spMkLst>
        </pc:spChg>
        <pc:spChg chg="mod">
          <ac:chgData name="Kholima Begum (1801722)" userId="S::1801722@student.uwtsd.ac.uk::0d0ac142-2a29-40c4-a799-5168fa25baf6" providerId="AD" clId="Web-{63469DF5-24F4-98EC-DAF7-772AD8266FDF}" dt="2020-05-08T15:37:58.976" v="42" actId="1076"/>
          <ac:spMkLst>
            <pc:docMk/>
            <pc:sldMk cId="109857222" sldId="256"/>
            <ac:spMk id="5" creationId="{9A3A2525-5E43-4732-AE57-018D73CD7874}"/>
          </ac:spMkLst>
        </pc:spChg>
        <pc:spChg chg="mod">
          <ac:chgData name="Kholima Begum (1801722)" userId="S::1801722@student.uwtsd.ac.uk::0d0ac142-2a29-40c4-a799-5168fa25baf6" providerId="AD" clId="Web-{63469DF5-24F4-98EC-DAF7-772AD8266FDF}" dt="2020-05-08T23:15:50.895" v="67" actId="20577"/>
          <ac:spMkLst>
            <pc:docMk/>
            <pc:sldMk cId="109857222" sldId="256"/>
            <ac:spMk id="6" creationId="{ABFDEA34-9583-4CA9-94FD-003430CEBED6}"/>
          </ac:spMkLst>
        </pc:spChg>
        <pc:spChg chg="mod">
          <ac:chgData name="Kholima Begum (1801722)" userId="S::1801722@student.uwtsd.ac.uk::0d0ac142-2a29-40c4-a799-5168fa25baf6" providerId="AD" clId="Web-{63469DF5-24F4-98EC-DAF7-772AD8266FDF}" dt="2020-05-08T15:37:41.445" v="40" actId="1076"/>
          <ac:spMkLst>
            <pc:docMk/>
            <pc:sldMk cId="109857222" sldId="256"/>
            <ac:spMk id="7" creationId="{FAB217AF-41DA-463C-B1A7-3AE0F50590C5}"/>
          </ac:spMkLst>
        </pc:spChg>
        <pc:spChg chg="mod">
          <ac:chgData name="Kholima Begum (1801722)" userId="S::1801722@student.uwtsd.ac.uk::0d0ac142-2a29-40c4-a799-5168fa25baf6" providerId="AD" clId="Web-{63469DF5-24F4-98EC-DAF7-772AD8266FDF}" dt="2020-05-08T15:37:05.914" v="36" actId="1076"/>
          <ac:spMkLst>
            <pc:docMk/>
            <pc:sldMk cId="109857222" sldId="256"/>
            <ac:spMk id="8" creationId="{008D77A2-B1BE-4A2A-9219-8DFB42C385F3}"/>
          </ac:spMkLst>
        </pc:spChg>
        <pc:spChg chg="mod">
          <ac:chgData name="Kholima Begum (1801722)" userId="S::1801722@student.uwtsd.ac.uk::0d0ac142-2a29-40c4-a799-5168fa25baf6" providerId="AD" clId="Web-{63469DF5-24F4-98EC-DAF7-772AD8266FDF}" dt="2020-05-08T15:47:20.618" v="59" actId="20577"/>
          <ac:spMkLst>
            <pc:docMk/>
            <pc:sldMk cId="109857222" sldId="256"/>
            <ac:spMk id="13" creationId="{07B2647B-133E-4B14-8CB1-C68273435F38}"/>
          </ac:spMkLst>
        </pc:spChg>
        <pc:picChg chg="del">
          <ac:chgData name="Kholima Begum (1801722)" userId="S::1801722@student.uwtsd.ac.uk::0d0ac142-2a29-40c4-a799-5168fa25baf6" providerId="AD" clId="Web-{63469DF5-24F4-98EC-DAF7-772AD8266FDF}" dt="2020-05-08T15:30:47.867" v="8"/>
          <ac:picMkLst>
            <pc:docMk/>
            <pc:sldMk cId="109857222" sldId="256"/>
            <ac:picMk id="15" creationId="{341CC442-06BE-46BB-8DEF-188B5B1D3257}"/>
          </ac:picMkLst>
        </pc:picChg>
        <pc:picChg chg="del">
          <ac:chgData name="Kholima Begum (1801722)" userId="S::1801722@student.uwtsd.ac.uk::0d0ac142-2a29-40c4-a799-5168fa25baf6" providerId="AD" clId="Web-{63469DF5-24F4-98EC-DAF7-772AD8266FDF}" dt="2020-05-08T15:30:44.102" v="7"/>
          <ac:picMkLst>
            <pc:docMk/>
            <pc:sldMk cId="109857222" sldId="256"/>
            <ac:picMk id="19" creationId="{E6814A3F-1CD1-439E-82AC-E27C637A4CE9}"/>
          </ac:picMkLst>
        </pc:picChg>
      </pc:sldChg>
    </pc:docChg>
  </pc:docChgLst>
  <pc:docChgLst>
    <pc:chgData name="Kholima Begum (1801722)" userId="S::1801722@student.uwtsd.ac.uk::0d0ac142-2a29-40c4-a799-5168fa25baf6" providerId="AD" clId="Web-{3784F9A3-029F-4B12-1029-45A2E2620263}"/>
    <pc:docChg chg="modSld">
      <pc:chgData name="Kholima Begum (1801722)" userId="S::1801722@student.uwtsd.ac.uk::0d0ac142-2a29-40c4-a799-5168fa25baf6" providerId="AD" clId="Web-{3784F9A3-029F-4B12-1029-45A2E2620263}" dt="2020-05-07T22:46:40.582" v="72" actId="1076"/>
      <pc:docMkLst>
        <pc:docMk/>
      </pc:docMkLst>
      <pc:sldChg chg="delSp modSp">
        <pc:chgData name="Kholima Begum (1801722)" userId="S::1801722@student.uwtsd.ac.uk::0d0ac142-2a29-40c4-a799-5168fa25baf6" providerId="AD" clId="Web-{3784F9A3-029F-4B12-1029-45A2E2620263}" dt="2020-05-07T22:46:40.582" v="72" actId="1076"/>
        <pc:sldMkLst>
          <pc:docMk/>
          <pc:sldMk cId="109857222" sldId="256"/>
        </pc:sldMkLst>
        <pc:spChg chg="mod">
          <ac:chgData name="Kholima Begum (1801722)" userId="S::1801722@student.uwtsd.ac.uk::0d0ac142-2a29-40c4-a799-5168fa25baf6" providerId="AD" clId="Web-{3784F9A3-029F-4B12-1029-45A2E2620263}" dt="2020-05-07T22:43:22.874" v="64" actId="14100"/>
          <ac:spMkLst>
            <pc:docMk/>
            <pc:sldMk cId="109857222" sldId="256"/>
            <ac:spMk id="3" creationId="{00000000-0000-0000-0000-000000000000}"/>
          </ac:spMkLst>
        </pc:spChg>
        <pc:spChg chg="mod">
          <ac:chgData name="Kholima Begum (1801722)" userId="S::1801722@student.uwtsd.ac.uk::0d0ac142-2a29-40c4-a799-5168fa25baf6" providerId="AD" clId="Web-{3784F9A3-029F-4B12-1029-45A2E2620263}" dt="2020-05-07T22:45:21.561" v="67" actId="14100"/>
          <ac:spMkLst>
            <pc:docMk/>
            <pc:sldMk cId="109857222" sldId="256"/>
            <ac:spMk id="5" creationId="{9A3A2525-5E43-4732-AE57-018D73CD7874}"/>
          </ac:spMkLst>
        </pc:spChg>
        <pc:spChg chg="mod">
          <ac:chgData name="Kholima Begum (1801722)" userId="S::1801722@student.uwtsd.ac.uk::0d0ac142-2a29-40c4-a799-5168fa25baf6" providerId="AD" clId="Web-{3784F9A3-029F-4B12-1029-45A2E2620263}" dt="2020-05-07T22:43:13.311" v="62" actId="20577"/>
          <ac:spMkLst>
            <pc:docMk/>
            <pc:sldMk cId="109857222" sldId="256"/>
            <ac:spMk id="7" creationId="{FAB217AF-41DA-463C-B1A7-3AE0F50590C5}"/>
          </ac:spMkLst>
        </pc:spChg>
        <pc:picChg chg="mod">
          <ac:chgData name="Kholima Begum (1801722)" userId="S::1801722@student.uwtsd.ac.uk::0d0ac142-2a29-40c4-a799-5168fa25baf6" providerId="AD" clId="Web-{3784F9A3-029F-4B12-1029-45A2E2620263}" dt="2020-05-07T22:46:19.688" v="71" actId="1076"/>
          <ac:picMkLst>
            <pc:docMk/>
            <pc:sldMk cId="109857222" sldId="256"/>
            <ac:picMk id="19" creationId="{E6814A3F-1CD1-439E-82AC-E27C637A4CE9}"/>
          </ac:picMkLst>
        </pc:picChg>
        <pc:picChg chg="del">
          <ac:chgData name="Kholima Begum (1801722)" userId="S::1801722@student.uwtsd.ac.uk::0d0ac142-2a29-40c4-a799-5168fa25baf6" providerId="AD" clId="Web-{3784F9A3-029F-4B12-1029-45A2E2620263}" dt="2020-05-07T22:43:29.108" v="65"/>
          <ac:picMkLst>
            <pc:docMk/>
            <pc:sldMk cId="109857222" sldId="256"/>
            <ac:picMk id="23" creationId="{3E717991-E16A-4A04-872D-BE25BA790A79}"/>
          </ac:picMkLst>
        </pc:picChg>
        <pc:picChg chg="mod">
          <ac:chgData name="Kholima Begum (1801722)" userId="S::1801722@student.uwtsd.ac.uk::0d0ac142-2a29-40c4-a799-5168fa25baf6" providerId="AD" clId="Web-{3784F9A3-029F-4B12-1029-45A2E2620263}" dt="2020-05-07T22:46:40.582" v="72" actId="1076"/>
          <ac:picMkLst>
            <pc:docMk/>
            <pc:sldMk cId="109857222" sldId="256"/>
            <ac:picMk id="25" creationId="{163A094A-9D78-460E-B48F-50CC374F7F64}"/>
          </ac:picMkLst>
        </pc:pic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GB"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08/05/2020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08/05/2020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GB"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08/05/2020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Date Placeholder 4"/>
          <p:cNvSpPr>
            <a:spLocks noGrp="1"/>
          </p:cNvSpPr>
          <p:nvPr>
            <p:ph type="dt" sz="half" idx="10"/>
          </p:nvPr>
        </p:nvSpPr>
        <p:spPr/>
        <p:txBody>
          <a:bodyPr/>
          <a:lstStyle/>
          <a:p>
            <a:fld id="{846CE7D5-CF57-46EF-B807-FDD0502418D4}" type="datetimeFigureOut">
              <a:rPr lang="en-GB" smtClean="0"/>
              <a:t>08/05/2020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GB"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7" name="Date Placeholder 6"/>
          <p:cNvSpPr>
            <a:spLocks noGrp="1"/>
          </p:cNvSpPr>
          <p:nvPr>
            <p:ph type="dt" sz="half" idx="10"/>
          </p:nvPr>
        </p:nvSpPr>
        <p:spPr/>
        <p:txBody>
          <a:bodyPr/>
          <a:lstStyle/>
          <a:p>
            <a:fld id="{846CE7D5-CF57-46EF-B807-FDD0502418D4}" type="datetimeFigureOut">
              <a:rPr lang="en-GB" smtClean="0"/>
              <a:t>08/05/2020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Date Placeholder 2"/>
          <p:cNvSpPr>
            <a:spLocks noGrp="1"/>
          </p:cNvSpPr>
          <p:nvPr>
            <p:ph type="dt" sz="half" idx="10"/>
          </p:nvPr>
        </p:nvSpPr>
        <p:spPr/>
        <p:txBody>
          <a:bodyPr/>
          <a:lstStyle/>
          <a:p>
            <a:fld id="{846CE7D5-CF57-46EF-B807-FDD0502418D4}" type="datetimeFigureOut">
              <a:rPr lang="en-GB" smtClean="0"/>
              <a:t>08/05/2020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08/05/2020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08/05/2020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08/05/2020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08/05/2020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GB"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08/05/2020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GB"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GB" smtClean="0"/>
              <a:t>08/05/2020</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77117" y="125517"/>
            <a:ext cx="11949991" cy="464696"/>
          </a:xfrm>
          <a:ln w="57150">
            <a:solidFill>
              <a:schemeClr val="accent6"/>
            </a:solidFill>
          </a:ln>
        </p:spPr>
        <p:txBody>
          <a:bodyPr>
            <a:normAutofit fontScale="90000"/>
          </a:bodyPr>
          <a:lstStyle/>
          <a:p>
            <a:r>
              <a:rPr lang="en-GB" sz="2800" b="1" dirty="0">
                <a:latin typeface="Arial"/>
                <a:ea typeface="+mj-lt"/>
                <a:cs typeface="+mj-lt"/>
              </a:rPr>
              <a:t>                 IMPENDING CHANGES TO SEN/ALN IN WALES.             </a:t>
            </a:r>
            <a:r>
              <a:rPr lang="en-GB" sz="1000" b="1" dirty="0">
                <a:latin typeface="Arial"/>
                <a:ea typeface="+mj-lt"/>
                <a:cs typeface="+mj-lt"/>
              </a:rPr>
              <a:t>1801722</a:t>
            </a:r>
          </a:p>
        </p:txBody>
      </p:sp>
      <p:sp>
        <p:nvSpPr>
          <p:cNvPr id="3" name="Subtitle 2"/>
          <p:cNvSpPr>
            <a:spLocks noGrp="1"/>
          </p:cNvSpPr>
          <p:nvPr>
            <p:ph type="subTitle" idx="1"/>
          </p:nvPr>
        </p:nvSpPr>
        <p:spPr>
          <a:xfrm>
            <a:off x="74119" y="5890144"/>
            <a:ext cx="12032936" cy="921215"/>
          </a:xfrm>
          <a:solidFill>
            <a:schemeClr val="accent2">
              <a:lumMod val="20000"/>
              <a:lumOff val="80000"/>
            </a:schemeClr>
          </a:solidFill>
          <a:ln w="12700">
            <a:solidFill>
              <a:schemeClr val="accent4">
                <a:lumMod val="60000"/>
                <a:lumOff val="40000"/>
              </a:schemeClr>
            </a:solidFill>
          </a:ln>
        </p:spPr>
        <p:txBody>
          <a:bodyPr vert="horz" lIns="91440" tIns="45720" rIns="91440" bIns="45720" rtlCol="0" anchor="t">
            <a:normAutofit/>
          </a:bodyPr>
          <a:lstStyle/>
          <a:p>
            <a:r>
              <a:rPr lang="en-GB" sz="1000" b="1" u="sng" dirty="0">
                <a:latin typeface="Arial"/>
                <a:cs typeface="Calibri"/>
              </a:rPr>
              <a:t>Conclusion</a:t>
            </a:r>
            <a:r>
              <a:rPr lang="en-GB" sz="1000" dirty="0">
                <a:latin typeface="Arial"/>
                <a:cs typeface="Calibri"/>
              </a:rPr>
              <a:t>.</a:t>
            </a:r>
            <a:endParaRPr lang="en-GB" dirty="0">
              <a:latin typeface="Arial"/>
              <a:ea typeface="+mn-lt"/>
              <a:cs typeface="Arial"/>
            </a:endParaRPr>
          </a:p>
          <a:p>
            <a:r>
              <a:rPr lang="en-GB" sz="1000" dirty="0">
                <a:latin typeface="Arial"/>
                <a:ea typeface="+mn-lt"/>
                <a:cs typeface="+mn-lt"/>
              </a:rPr>
              <a:t>Children who are identified as an ALN can now be supported from birth to 25 years old. The reform can give families with children and young people with ALN the opportunity to express their opinion on the best way to support and equip the child with skills and knowledge in an inclusive practice and for the child to contribute to society as a valued citizen (</a:t>
            </a:r>
            <a:r>
              <a:rPr lang="en-GB" sz="1000" dirty="0" err="1">
                <a:latin typeface="Arial"/>
                <a:ea typeface="+mn-lt"/>
                <a:cs typeface="+mn-lt"/>
              </a:rPr>
              <a:t>Dauncey</a:t>
            </a:r>
            <a:r>
              <a:rPr lang="en-GB" sz="1000" dirty="0">
                <a:latin typeface="Arial"/>
                <a:ea typeface="+mn-lt"/>
                <a:cs typeface="+mn-lt"/>
              </a:rPr>
              <a:t>, 2019).  However, for any reform to work it is important practitioners are guided with the right information to implement in the setting. With both training and gaining new knowledge practitioners can support these children with the appropriate provision with guidance from health and social care (Newton, 2016). </a:t>
            </a:r>
            <a:endParaRPr lang="en-GB">
              <a:latin typeface="Arial"/>
              <a:cs typeface="Arial"/>
            </a:endParaRPr>
          </a:p>
          <a:p>
            <a:endParaRPr lang="en-GB" dirty="0">
              <a:latin typeface="Calibri" panose="020F0502020204030204"/>
              <a:cs typeface="Calibri"/>
            </a:endParaRPr>
          </a:p>
          <a:p>
            <a:endParaRPr lang="en-GB" sz="1000" dirty="0">
              <a:latin typeface="Arial"/>
              <a:cs typeface="Calibri"/>
            </a:endParaRPr>
          </a:p>
        </p:txBody>
      </p:sp>
      <p:sp>
        <p:nvSpPr>
          <p:cNvPr id="4" name="Rectangle: Rounded Corners 3">
            <a:extLst>
              <a:ext uri="{FF2B5EF4-FFF2-40B4-BE49-F238E27FC236}">
                <a16:creationId xmlns:a16="http://schemas.microsoft.com/office/drawing/2014/main" id="{5341AB0E-726C-4AFB-AA02-D2D3B6FAD7ED}"/>
              </a:ext>
            </a:extLst>
          </p:cNvPr>
          <p:cNvSpPr/>
          <p:nvPr/>
        </p:nvSpPr>
        <p:spPr>
          <a:xfrm>
            <a:off x="4051674" y="1785244"/>
            <a:ext cx="4003230" cy="4024448"/>
          </a:xfrm>
          <a:prstGeom prst="roundRect">
            <a:avLst/>
          </a:prstGeom>
          <a:noFill/>
          <a:ln w="57150"/>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rtl="0"/>
            <a:r>
              <a:rPr lang="en-GB" sz="1200">
                <a:solidFill>
                  <a:schemeClr val="tx1"/>
                </a:solidFill>
                <a:latin typeface="Arial"/>
                <a:ea typeface="Segoe UI"/>
                <a:cs typeface="Segoe UI"/>
              </a:rPr>
              <a:t>.​</a:t>
            </a:r>
            <a:endParaRPr lang="en-GB" sz="1200">
              <a:solidFill>
                <a:schemeClr val="tx1"/>
              </a:solidFill>
              <a:latin typeface="Arial"/>
              <a:cs typeface="Calibri"/>
            </a:endParaRPr>
          </a:p>
        </p:txBody>
      </p:sp>
      <p:sp>
        <p:nvSpPr>
          <p:cNvPr id="5" name="Rectangle: Rounded Corners 4">
            <a:extLst>
              <a:ext uri="{FF2B5EF4-FFF2-40B4-BE49-F238E27FC236}">
                <a16:creationId xmlns:a16="http://schemas.microsoft.com/office/drawing/2014/main" id="{9A3A2525-5E43-4732-AE57-018D73CD7874}"/>
              </a:ext>
            </a:extLst>
          </p:cNvPr>
          <p:cNvSpPr/>
          <p:nvPr/>
        </p:nvSpPr>
        <p:spPr>
          <a:xfrm>
            <a:off x="8162851" y="1783715"/>
            <a:ext cx="3880969" cy="4038153"/>
          </a:xfrm>
          <a:prstGeom prst="roundRect">
            <a:avLst/>
          </a:prstGeom>
          <a:solidFill>
            <a:schemeClr val="bg1"/>
          </a:solidFill>
          <a:ln w="57150">
            <a:solidFill>
              <a:srgbClr val="00B05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dirty="0">
              <a:solidFill>
                <a:srgbClr val="FFFFFF"/>
              </a:solidFill>
              <a:latin typeface="Arial"/>
              <a:cs typeface="Segoe UI"/>
            </a:endParaRPr>
          </a:p>
        </p:txBody>
      </p:sp>
      <p:sp>
        <p:nvSpPr>
          <p:cNvPr id="6" name="Rectangle: Rounded Corners 5">
            <a:extLst>
              <a:ext uri="{FF2B5EF4-FFF2-40B4-BE49-F238E27FC236}">
                <a16:creationId xmlns:a16="http://schemas.microsoft.com/office/drawing/2014/main" id="{ABFDEA34-9583-4CA9-94FD-003430CEBED6}"/>
              </a:ext>
            </a:extLst>
          </p:cNvPr>
          <p:cNvSpPr/>
          <p:nvPr/>
        </p:nvSpPr>
        <p:spPr>
          <a:xfrm>
            <a:off x="75079" y="1772995"/>
            <a:ext cx="3888591" cy="4038748"/>
          </a:xfrm>
          <a:prstGeom prst="roundRect">
            <a:avLst/>
          </a:prstGeom>
          <a:solidFill>
            <a:schemeClr val="bg1"/>
          </a:solidFill>
          <a:ln w="57150">
            <a:solidFill>
              <a:schemeClr val="accent4"/>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r>
              <a:rPr lang="en-GB" sz="1000" b="1" u="sng">
                <a:solidFill>
                  <a:srgbClr val="525252"/>
                </a:solidFill>
                <a:latin typeface="Arial"/>
                <a:ea typeface="Segoe UI"/>
                <a:cs typeface="Segoe UI"/>
              </a:rPr>
              <a:t>A mandatory ALN Code.</a:t>
            </a:r>
            <a:r>
              <a:rPr lang="en-GB" sz="1000" b="1" u="sng" dirty="0">
                <a:latin typeface="Arial"/>
                <a:ea typeface="Segoe UI"/>
                <a:cs typeface="Segoe UI"/>
              </a:rPr>
              <a:t> </a:t>
            </a:r>
            <a:endParaRPr lang="en-US"/>
          </a:p>
          <a:p>
            <a:pPr rtl="0"/>
            <a:r>
              <a:rPr lang="en-GB" sz="1000" dirty="0">
                <a:solidFill>
                  <a:srgbClr val="525252"/>
                </a:solidFill>
                <a:latin typeface="Arial"/>
                <a:ea typeface="Segoe UI"/>
                <a:cs typeface="Segoe UI"/>
              </a:rPr>
              <a:t>SNAP Cymru, (2014); Welsh Government </a:t>
            </a:r>
            <a:r>
              <a:rPr lang="en-GB" sz="1000">
                <a:solidFill>
                  <a:srgbClr val="525252"/>
                </a:solidFill>
                <a:latin typeface="Arial"/>
                <a:ea typeface="Segoe UI"/>
                <a:cs typeface="Segoe UI"/>
              </a:rPr>
              <a:t>(2018) states the ALN code which will </a:t>
            </a:r>
            <a:r>
              <a:rPr lang="en-GB" sz="1000" dirty="0">
                <a:solidFill>
                  <a:srgbClr val="525252"/>
                </a:solidFill>
                <a:latin typeface="Arial"/>
                <a:ea typeface="Segoe UI"/>
                <a:cs typeface="Segoe UI"/>
              </a:rPr>
              <a:t>be in place from September 2021, this will replace the current SEN code of practice. Currently the SEN framework applies to children up to the age of 19 years old. The new ALN code will apply to children from birth to 25 years old. The term special education needs (SEN) will be replaced with Additional learning needs (ALN) this will cover children with additional needs regardless how complex or serve their needs are. The ALN code promotes a multi-agency, collaborative approach to process assessments, planning and monitoring to support children with effective interventions. Parents and children are very important in the decision making therefore a more fair and transparent system is being used to provide families with information and advice. However, the document has 27 chapters with information for practitioners on how to conduct in practice. Practitioners may misinterpret the documentation and not implement the ALN code correctly. Therefore, with any reform investment in training is essential in making a new reform work. Getting training can give practitioner awareness on how to implement the new reform (Estyn, 2018).</a:t>
            </a:r>
            <a:endParaRPr lang="en-GB" sz="1000" dirty="0">
              <a:solidFill>
                <a:schemeClr val="tx1"/>
              </a:solidFill>
              <a:latin typeface="Arial"/>
              <a:cs typeface="Calibri Light"/>
            </a:endParaRPr>
          </a:p>
        </p:txBody>
      </p:sp>
      <p:sp>
        <p:nvSpPr>
          <p:cNvPr id="8" name="Rectangle 7">
            <a:extLst>
              <a:ext uri="{FF2B5EF4-FFF2-40B4-BE49-F238E27FC236}">
                <a16:creationId xmlns:a16="http://schemas.microsoft.com/office/drawing/2014/main" id="{008D77A2-B1BE-4A2A-9219-8DFB42C385F3}"/>
              </a:ext>
            </a:extLst>
          </p:cNvPr>
          <p:cNvSpPr/>
          <p:nvPr/>
        </p:nvSpPr>
        <p:spPr>
          <a:xfrm>
            <a:off x="71120" y="675640"/>
            <a:ext cx="11897360" cy="1036320"/>
          </a:xfrm>
          <a:prstGeom prst="rect">
            <a:avLst/>
          </a:prstGeom>
          <a:solidFill>
            <a:schemeClr val="accent2">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b="1" u="sng" dirty="0">
                <a:solidFill>
                  <a:schemeClr val="tx1"/>
                </a:solidFill>
                <a:latin typeface="Arial"/>
                <a:cs typeface="Arial"/>
              </a:rPr>
              <a:t>Introduction. </a:t>
            </a:r>
          </a:p>
          <a:p>
            <a:pPr algn="ctr"/>
            <a:r>
              <a:rPr lang="en-GB" sz="1000">
                <a:solidFill>
                  <a:schemeClr val="tx1"/>
                </a:solidFill>
                <a:latin typeface="Arial"/>
                <a:ea typeface="+mn-lt"/>
                <a:cs typeface="+mn-lt"/>
              </a:rPr>
              <a:t>The current law which supports young people with learning difficulty will be changing from Special Education Needs (SEN) to Additional Learning Needs (ALN) from September 2020. The Education Act (1996) states the term SEN/ALN is used for children and young people who have learning difficulty which requires special educational provision. The current system has been in use for over 30 years which now lacks accountability and transparency. The new legislation  promotes a multi-agency collaborative approach to support children and young people with learning difficulties through their education and life choices (Dauncey, 2016). Together with the agreement of the UN convention on the Rights of Persons with Disabilities (UNCRPD) practitioners can promote an equality and inclusive practice for children from birth to 25 years old. Children and young people will be more aware of their rights and included in the decision making.   </a:t>
            </a:r>
            <a:r>
              <a:rPr lang="en-GB" sz="1000" dirty="0">
                <a:solidFill>
                  <a:schemeClr val="tx1"/>
                </a:solidFill>
                <a:latin typeface="Arial"/>
                <a:cs typeface="Arial"/>
              </a:rPr>
              <a:t>                 </a:t>
            </a:r>
            <a:endParaRPr lang="en-GB" sz="1000">
              <a:solidFill>
                <a:schemeClr val="tx1"/>
              </a:solidFill>
              <a:latin typeface="Arial"/>
              <a:cs typeface="Calibri"/>
            </a:endParaRPr>
          </a:p>
        </p:txBody>
      </p:sp>
      <p:sp>
        <p:nvSpPr>
          <p:cNvPr id="7" name="TextBox 6">
            <a:extLst>
              <a:ext uri="{FF2B5EF4-FFF2-40B4-BE49-F238E27FC236}">
                <a16:creationId xmlns:a16="http://schemas.microsoft.com/office/drawing/2014/main" id="{FAB217AF-41DA-463C-B1A7-3AE0F50590C5}"/>
              </a:ext>
            </a:extLst>
          </p:cNvPr>
          <p:cNvSpPr txBox="1"/>
          <p:nvPr/>
        </p:nvSpPr>
        <p:spPr>
          <a:xfrm>
            <a:off x="4226560" y="1849120"/>
            <a:ext cx="3741270" cy="409342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1000" b="1" u="sng" dirty="0">
                <a:latin typeface="Arial"/>
                <a:cs typeface="Arial"/>
              </a:rPr>
              <a:t>A unified plan.</a:t>
            </a:r>
            <a:r>
              <a:rPr lang="en-US" sz="1000" b="1" dirty="0">
                <a:latin typeface="Arial"/>
                <a:cs typeface="Arial"/>
              </a:rPr>
              <a:t> </a:t>
            </a:r>
            <a:r>
              <a:rPr lang="en-US" sz="1000" dirty="0">
                <a:latin typeface="Arial"/>
                <a:cs typeface="Arial"/>
              </a:rPr>
              <a:t> </a:t>
            </a:r>
            <a:endParaRPr lang="en-US" sz="1000">
              <a:ea typeface="+mn-lt"/>
              <a:cs typeface="+mn-lt"/>
            </a:endParaRPr>
          </a:p>
          <a:p>
            <a:r>
              <a:rPr lang="en-US" sz="1000" dirty="0">
                <a:latin typeface="Arial"/>
                <a:cs typeface="Arial"/>
              </a:rPr>
              <a:t>    The new legislation will create a single statutory plan. School/ Early Years Action, School/ Early Years Action Plus and statements will be replaced with a statutory document called an Individual Development Plan (IDP)(Welsh Government, 2018). The IDP will include the targets and support they will need which can promote easy transition from school, college and continue up to the age of 25 if the young person goes onto further education. Unlike, the current system which categories children into different plans, the new system will be simpler and more responsive in meeting the additional needs of the child or young person with medical needs or who have a disability (SNAP Cymru, 2014). The Welsh Government highlights the importance of a person-centered planning approach which involves partnership with education, health and social services. Parents and children will have the opportunity to voice their concerns regarding any matters. This multi-agency approach will enable practitioners and families to collaborate and plan the best outcome for the development of the child. However, if parents do not agree with the decisions made by the agencies, the parents can notify the Local Authority about their disagreement who will try to resolve the matter. Families also have the right to appeal to the ALN and disability Tribunal Wales . (SNAP Cymru, 2014) </a:t>
            </a:r>
            <a:endParaRPr lang="en-US" sz="1000" dirty="0">
              <a:ea typeface="+mn-lt"/>
              <a:cs typeface="+mn-lt"/>
            </a:endParaRPr>
          </a:p>
        </p:txBody>
      </p:sp>
      <p:sp>
        <p:nvSpPr>
          <p:cNvPr id="13" name="TextBox 12">
            <a:extLst>
              <a:ext uri="{FF2B5EF4-FFF2-40B4-BE49-F238E27FC236}">
                <a16:creationId xmlns:a16="http://schemas.microsoft.com/office/drawing/2014/main" id="{07B2647B-133E-4B14-8CB1-C68273435F38}"/>
              </a:ext>
            </a:extLst>
          </p:cNvPr>
          <p:cNvSpPr txBox="1"/>
          <p:nvPr/>
        </p:nvSpPr>
        <p:spPr>
          <a:xfrm>
            <a:off x="8258586" y="1874371"/>
            <a:ext cx="3766820" cy="393954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1000" b="1" u="sng" dirty="0">
                <a:latin typeface="Arial"/>
                <a:cs typeface="Calibri"/>
              </a:rPr>
              <a:t>Role of SENCO to ALNCO.</a:t>
            </a:r>
            <a:endParaRPr lang="en-US" dirty="0"/>
          </a:p>
          <a:p>
            <a:r>
              <a:rPr lang="en-GB" sz="1000" dirty="0">
                <a:latin typeface="Arial"/>
                <a:ea typeface="+mn-lt"/>
                <a:cs typeface="+mn-lt"/>
              </a:rPr>
              <a:t>The current role of the Special Educational Needs Co-ordinator (SENCo)  has played a critical role in ensuring  children with special eduactional needs and disabilities are supported with an inclusive practice within the school. This role will continue though the term will be replaced with Additional Learning Needs Co-ordinator (</a:t>
            </a:r>
            <a:r>
              <a:rPr lang="en-GB" sz="1000" dirty="0" err="1">
                <a:latin typeface="Arial"/>
                <a:ea typeface="+mn-lt"/>
                <a:cs typeface="+mn-lt"/>
              </a:rPr>
              <a:t>ALNCo</a:t>
            </a:r>
            <a:r>
              <a:rPr lang="en-GB" sz="1000" dirty="0">
                <a:latin typeface="Arial"/>
                <a:ea typeface="+mn-lt"/>
                <a:cs typeface="+mn-lt"/>
              </a:rPr>
              <a:t>) (Estyn, 2018). According to Emanuel, (2015) the role of the ALNCo requires an experienced and skilled practitioner to address and co-ordinate meetings regarding the child and process the IDP. The Welsh Government, (2018) states all maintained schools must have a designated ALNCo who is a qualified teacher. The ALNCo is required to write and implement ALN policy, liaise and offer advice to school staff. The IDP is decided by the ALNCo this can put pressure on the practitioner to make the decision if the child has ALN. Emanuel, (2015) expressed many practitioners who have taken up this role have stated how they have taken up more workload, this is due to the practitioner being part of the senior leadership team which results in taking more responsibilities and duties. For practitioners to implement strategies to the child with ALN it is important that the ALNCo has a range of practical experience and training (Welsh Government, 2018; Dauncey, 2019). </a:t>
            </a:r>
            <a:r>
              <a:rPr lang="en-GB" sz="1000" dirty="0">
                <a:latin typeface="Arial"/>
                <a:cs typeface="Calibri"/>
              </a:rPr>
              <a:t>    </a:t>
            </a:r>
            <a:endParaRPr lang="en-GB">
              <a:cs typeface="Calibri"/>
            </a:endParaRPr>
          </a:p>
          <a:p>
            <a:endParaRPr lang="en-GB" sz="1000" b="1" u="sng" dirty="0">
              <a:latin typeface="Arial"/>
              <a:cs typeface="Calibri"/>
            </a:endParaRPr>
          </a:p>
        </p:txBody>
      </p:sp>
    </p:spTree>
    <p:extLst>
      <p:ext uri="{BB962C8B-B14F-4D97-AF65-F5344CB8AC3E}">
        <p14:creationId xmlns:p14="http://schemas.microsoft.com/office/powerpoint/2010/main" val="109857222"/>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1</Slides>
  <Notes>0</Notes>
  <HiddenSlides>0</HiddenSlides>
  <MMClips>0</MMClips>
  <ScaleCrop>false</ScaleCrop>
  <HeadingPairs>
    <vt:vector size="4" baseType="variant">
      <vt:variant>
        <vt:lpstr>Theme</vt:lpstr>
      </vt:variant>
      <vt:variant>
        <vt:i4>1</vt:i4>
      </vt:variant>
      <vt:variant>
        <vt:lpstr>Slide Titles</vt:lpstr>
      </vt:variant>
      <vt:variant>
        <vt:i4>1</vt:i4>
      </vt:variant>
    </vt:vector>
  </HeadingPairs>
  <TitlesOfParts>
    <vt:vector size="2" baseType="lpstr">
      <vt:lpstr>office theme</vt:lpstr>
      <vt:lpstr>                 IMPENDING CHANGES TO SEN/ALN IN WALES.             1801722</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revision>1237</cp:revision>
  <dcterms:created xsi:type="dcterms:W3CDTF">2020-05-05T00:10:54Z</dcterms:created>
  <dcterms:modified xsi:type="dcterms:W3CDTF">2020-05-08T23:15:53Z</dcterms:modified>
</cp:coreProperties>
</file>