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4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94604-E5E7-C17F-D4FD-4896FE2660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3E4CF0-2911-DFD6-26F4-33F3D87D40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64CE8F-0E70-A856-4537-EC27D5633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A0527-7AD8-CA4B-8FCA-FC2CD70B004E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D80F6A-D5DB-4FFA-A08F-BC41678996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592F81-2F12-8A87-F752-1012EBE56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642AA-D9B3-EF41-8A52-09D7C926D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88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7330E-4DF5-F6A6-416D-429A6C781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B322F-59EC-C25C-EB70-D5A21B8832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8F878C-BBDC-FA3C-A292-107768A462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A0527-7AD8-CA4B-8FCA-FC2CD70B004E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B92D11-61B0-2337-C313-75F25E16F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2D61FC-DF95-B73A-EC93-E4BB087211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642AA-D9B3-EF41-8A52-09D7C926D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1710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EA35A-B843-D13D-ED6B-D76C21074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F7644F-CC1C-13D8-9B2C-D059F6996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B95DA8-7C82-7B93-371B-59976383AF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A0527-7AD8-CA4B-8FCA-FC2CD70B004E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0C21AD-7A23-37AD-F490-60F0532C58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EAB463-61AB-0657-3EAD-D379330AEA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642AA-D9B3-EF41-8A52-09D7C926D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193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518EA-DCC8-FD73-2589-C30D61EFB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CDA9E-6016-4D3C-67F2-09E1FA9018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3F16ED-CD4B-4DC2-093B-58A7487E99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9C23D9-71DB-D601-FE35-0CEE37C73B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A0527-7AD8-CA4B-8FCA-FC2CD70B004E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700823-FF25-F19B-1151-E8BCCE1430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0ECC33-0B1F-FC61-DA0D-1F74E3AC5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642AA-D9B3-EF41-8A52-09D7C926D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011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DFBE6-1E7D-A59F-CA9A-E12918033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145580-1A1E-AF45-B785-EB250E181C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BDA1A4-03EF-22AE-3B30-3DC18A6AA5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A05DB2-8475-6680-2E03-7CA9EB9B4B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69826D-688D-1219-DD62-AF293F4274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75E39C-08DD-7233-CAAE-EEF3C523E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A0527-7AD8-CA4B-8FCA-FC2CD70B004E}" type="datetimeFigureOut">
              <a:rPr lang="en-US" smtClean="0"/>
              <a:t>12/1/25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0BF51E6-2C3E-3521-3F22-8706CBF8C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BC2E16-4792-D93B-AB5A-3E7E222F6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642AA-D9B3-EF41-8A52-09D7C926D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4363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BD8A5-8EA1-A7DB-6461-20AF3ADD05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E23573-D17C-899E-366B-35E1FB083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A0527-7AD8-CA4B-8FCA-FC2CD70B004E}" type="datetimeFigureOut">
              <a:rPr lang="en-US" smtClean="0"/>
              <a:t>12/1/25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D6FA22-5FEC-B804-CA48-F63C779E09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4C5A97-B8F2-A283-DCBB-A60E42B94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642AA-D9B3-EF41-8A52-09D7C926D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0895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40CEAC7-E804-70ED-2E16-59B46A7C65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A0527-7AD8-CA4B-8FCA-FC2CD70B004E}" type="datetimeFigureOut">
              <a:rPr lang="en-US" smtClean="0"/>
              <a:t>12/1/25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07650D-F405-5517-EE39-43693F8F4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8B25AD-5136-FD4A-FFCF-CAB9080B5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642AA-D9B3-EF41-8A52-09D7C926D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5581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97FF2-7FE7-6609-37EE-965161ABC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5659A-1AFF-224D-A96A-34B70F77F3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031097-A5DA-0CBE-3AC5-550215DAD2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E434C-44D4-62AD-F61C-C05475ABF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A0527-7AD8-CA4B-8FCA-FC2CD70B004E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F21825-E80C-751B-1890-4D2EADABF4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681B24-C584-B3F1-6AC7-86BF0B26B7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642AA-D9B3-EF41-8A52-09D7C926D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759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D988A-B63A-658F-8D50-EF0407823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84EE549-A900-DC21-953C-3766AC3F926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F0238F-B07C-3C6F-F8B1-CBC9036AA0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D23514-E2BE-5689-C785-0F4388066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A0527-7AD8-CA4B-8FCA-FC2CD70B004E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907C6C-973E-D4CB-FF73-E57661B0AA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7D242F-1BCF-B871-4A98-36683CB089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642AA-D9B3-EF41-8A52-09D7C926D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4707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FDBC4-0477-9FAD-0B09-62039A385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9D10C7-32E3-F5D5-C9D5-C52485A339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C12DDE-E9A9-80AC-8021-D55AB8F94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A0527-7AD8-CA4B-8FCA-FC2CD70B004E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60FDE5-F058-BADF-AEAF-8FCD6E1494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3D4E81-40D3-411F-51C9-5C2764002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642AA-D9B3-EF41-8A52-09D7C926D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56497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563A4D-33AA-B312-D726-10805B5257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A94051-D989-417B-1972-FCED10BC97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CBF220-AB30-1DF7-BDC7-A58E61F457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A0527-7AD8-CA4B-8FCA-FC2CD70B004E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6AAF5A-AE1E-2C6E-37D9-4BB5B6B28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15E02-D1FE-2199-6193-1B3952E76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642AA-D9B3-EF41-8A52-09D7C926D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1255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BFD350A-B218-D8BA-96F8-5556E5374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B9D87C-FEC2-9FF9-3A40-706AE12C80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3C0744-B054-EC7D-2E7D-B3F8DEC4EF5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64A0527-7AD8-CA4B-8FCA-FC2CD70B004E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0458B-AC31-D10C-651C-ABDF358AF5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CF0C19-2085-1F39-44C4-DAF2AD3CDB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7B642AA-D9B3-EF41-8A52-09D7C926D4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9613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AFD6B2-EDB2-488F-C517-D393F8F128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5400"/>
              <a:t>My introduction to the Digital skills</a:t>
            </a:r>
            <a:endParaRPr lang="en-US" sz="5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1E0363-0101-4E44-29AD-0BBA9CB079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>
            <a:normAutofit/>
          </a:bodyPr>
          <a:lstStyle/>
          <a:p>
            <a:pPr algn="l"/>
            <a:r>
              <a:rPr lang="en-GB"/>
              <a:t>By Mia Ace</a:t>
            </a:r>
            <a:endParaRPr lang="en-US"/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82F778-95BB-7297-6014-E2E062EC21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30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361850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D898B8EB-E53C-4E72-9817-B4BFCAD73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3" name="Freeform: Shape 32">
            <a:extLst>
              <a:ext uri="{FF2B5EF4-FFF2-40B4-BE49-F238E27FC236}">
                <a16:creationId xmlns:a16="http://schemas.microsoft.com/office/drawing/2014/main" id="{4E130362-2F35-4AB7-9EA5-DBC0F771A5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5" name="Freeform: Shape 34">
            <a:extLst>
              <a:ext uri="{FF2B5EF4-FFF2-40B4-BE49-F238E27FC236}">
                <a16:creationId xmlns:a16="http://schemas.microsoft.com/office/drawing/2014/main" id="{56BE988C-7A5B-41EC-A46C-AEA93D8D3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F42904-802E-DED1-67CE-3A252E150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488" y="1124712"/>
            <a:ext cx="4023360" cy="32004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My jisc certificate!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E3CB1EC0-40A9-4D5E-B7E2-6E3423CE2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7DFFBBF-B161-584A-6A04-F876A25695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8053" y="625682"/>
            <a:ext cx="3188117" cy="2670048"/>
          </a:xfrm>
          <a:prstGeom prst="rect">
            <a:avLst/>
          </a:prstGeom>
        </p:spPr>
      </p:pic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C1F974BF-7ED4-107D-5F8D-217D56F13F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9944" y="625682"/>
            <a:ext cx="3207264" cy="2670048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DCBE52EF-2889-423F-947C-0E44A760D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3FB735C7-3F44-DD5C-2D5C-AE523F91DF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3624" y="3404016"/>
            <a:ext cx="3236976" cy="263813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D5B3A20-FA0C-02CB-3644-2B1B4CBD60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6042" y="3408381"/>
            <a:ext cx="3236976" cy="2638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6160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350FEA-807D-88EC-8C94-23C79DC5B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Prior knowledge to digital skills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36428-4466-AD5B-465A-197BEF96E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My prior knowledge to digital skills is mostly self-taught and also in school with IT and also basic computer skills and learnt from social media too!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610817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4BA59F-D300-B9DE-9EC9-D53C66AD3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Looking forward 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778921-E9C8-C416-AF36-E44691A56F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What I’m looking forward to is looking to apply these skills in the future during my career plans and learning more as the weeks go on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6050608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C6D2198-4ECA-F939-AD0D-A35E3B6BEC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9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7715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B31BA0-4543-4B0E-7252-5224AE5E97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 dirty="0"/>
              <a:t>Thank you for listening!😁</a:t>
            </a:r>
            <a:endParaRPr lang="en-US" sz="36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64DBA3-17D1-1FBA-B845-FF1A576D88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172" y="587829"/>
            <a:ext cx="4964762" cy="5324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9897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2C5F5-94E2-EA82-2DCD-0AE2EF5DDA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1BDFB1-D5B5-2907-69D5-F3EA3B4D64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9834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My introduction to the Digital skills</vt:lpstr>
      <vt:lpstr>My jisc certificate!</vt:lpstr>
      <vt:lpstr>Prior knowledge to digital skills</vt:lpstr>
      <vt:lpstr>Looking forward </vt:lpstr>
      <vt:lpstr>PowerPoint Presentation</vt:lpstr>
      <vt:lpstr>Thank you for listening!😁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introduction to the Digital skills</dc:title>
  <dc:creator>Mia Ace</dc:creator>
  <cp:lastModifiedBy>Mia Ace</cp:lastModifiedBy>
  <cp:revision>4</cp:revision>
  <dcterms:created xsi:type="dcterms:W3CDTF">2025-12-01T21:56:29Z</dcterms:created>
  <dcterms:modified xsi:type="dcterms:W3CDTF">2025-12-01T23:41:22Z</dcterms:modified>
</cp:coreProperties>
</file>