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D03247-CC49-6C9B-9FD4-748983435E36}" v="130" dt="2025-04-07T09:53:04.147"/>
    <p1510:client id="{11EC8AC8-EDDB-8087-AA0D-1D9201FED9E2}" v="84" dt="2025-04-07T08:27:15.610"/>
    <p1510:client id="{51784724-4B9E-13F1-0715-D9C404D0F577}" v="191" dt="2025-04-07T08:47:03.609"/>
    <p1510:client id="{A272481F-BC3C-5213-4741-279F5998F3A7}" v="66" dt="2025-04-07T19:04:26.632"/>
    <p1510:client id="{E7090772-A4FF-11E4-6AF4-4FEEB44AA4C1}" v="238" dt="2025-04-07T19:12:38.964"/>
    <p1510:client id="{E791CB8F-F9EE-0938-B9BD-4D1D0EB387C8}" v="179" dt="2025-04-07T09:14:15.2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rie Davies (2205448)" userId="S::2205448@student.uwtsd.ac.uk::0b473f2d-0019-4ef4-817b-4821fd6a00ff" providerId="AD" clId="Web-{11EC8AC8-EDDB-8087-AA0D-1D9201FED9E2}"/>
    <pc:docChg chg="addSld modSld">
      <pc:chgData name="Carrie Davies (2205448)" userId="S::2205448@student.uwtsd.ac.uk::0b473f2d-0019-4ef4-817b-4821fd6a00ff" providerId="AD" clId="Web-{11EC8AC8-EDDB-8087-AA0D-1D9201FED9E2}" dt="2025-04-07T08:25:07.372" v="75" actId="20577"/>
      <pc:docMkLst>
        <pc:docMk/>
      </pc:docMkLst>
      <pc:sldChg chg="modSp">
        <pc:chgData name="Carrie Davies (2205448)" userId="S::2205448@student.uwtsd.ac.uk::0b473f2d-0019-4ef4-817b-4821fd6a00ff" providerId="AD" clId="Web-{11EC8AC8-EDDB-8087-AA0D-1D9201FED9E2}" dt="2025-04-07T08:19:20.677" v="24" actId="20577"/>
        <pc:sldMkLst>
          <pc:docMk/>
          <pc:sldMk cId="109857222" sldId="256"/>
        </pc:sldMkLst>
        <pc:spChg chg="mod">
          <ac:chgData name="Carrie Davies (2205448)" userId="S::2205448@student.uwtsd.ac.uk::0b473f2d-0019-4ef4-817b-4821fd6a00ff" providerId="AD" clId="Web-{11EC8AC8-EDDB-8087-AA0D-1D9201FED9E2}" dt="2025-04-07T08:19:09.193" v="2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rrie Davies (2205448)" userId="S::2205448@student.uwtsd.ac.uk::0b473f2d-0019-4ef4-817b-4821fd6a00ff" providerId="AD" clId="Web-{11EC8AC8-EDDB-8087-AA0D-1D9201FED9E2}" dt="2025-04-07T08:19:20.677" v="2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Carrie Davies (2205448)" userId="S::2205448@student.uwtsd.ac.uk::0b473f2d-0019-4ef4-817b-4821fd6a00ff" providerId="AD" clId="Web-{11EC8AC8-EDDB-8087-AA0D-1D9201FED9E2}" dt="2025-04-07T08:22:40.182" v="50" actId="20577"/>
        <pc:sldMkLst>
          <pc:docMk/>
          <pc:sldMk cId="4291935158" sldId="257"/>
        </pc:sldMkLst>
        <pc:spChg chg="mod">
          <ac:chgData name="Carrie Davies (2205448)" userId="S::2205448@student.uwtsd.ac.uk::0b473f2d-0019-4ef4-817b-4821fd6a00ff" providerId="AD" clId="Web-{11EC8AC8-EDDB-8087-AA0D-1D9201FED9E2}" dt="2025-04-07T08:19:48.037" v="35" actId="20577"/>
          <ac:spMkLst>
            <pc:docMk/>
            <pc:sldMk cId="4291935158" sldId="257"/>
            <ac:spMk id="2" creationId="{E72A9A51-2F18-07F6-344E-950688774172}"/>
          </ac:spMkLst>
        </pc:spChg>
        <pc:spChg chg="mod">
          <ac:chgData name="Carrie Davies (2205448)" userId="S::2205448@student.uwtsd.ac.uk::0b473f2d-0019-4ef4-817b-4821fd6a00ff" providerId="AD" clId="Web-{11EC8AC8-EDDB-8087-AA0D-1D9201FED9E2}" dt="2025-04-07T08:22:40.182" v="50" actId="20577"/>
          <ac:spMkLst>
            <pc:docMk/>
            <pc:sldMk cId="4291935158" sldId="257"/>
            <ac:spMk id="3" creationId="{89DDC8C3-2287-3960-0FB7-765F28B33C16}"/>
          </ac:spMkLst>
        </pc:spChg>
      </pc:sldChg>
      <pc:sldChg chg="modSp new">
        <pc:chgData name="Carrie Davies (2205448)" userId="S::2205448@student.uwtsd.ac.uk::0b473f2d-0019-4ef4-817b-4821fd6a00ff" providerId="AD" clId="Web-{11EC8AC8-EDDB-8087-AA0D-1D9201FED9E2}" dt="2025-04-07T08:25:07.372" v="75" actId="20577"/>
        <pc:sldMkLst>
          <pc:docMk/>
          <pc:sldMk cId="1227515776" sldId="258"/>
        </pc:sldMkLst>
        <pc:spChg chg="mod">
          <ac:chgData name="Carrie Davies (2205448)" userId="S::2205448@student.uwtsd.ac.uk::0b473f2d-0019-4ef4-817b-4821fd6a00ff" providerId="AD" clId="Web-{11EC8AC8-EDDB-8087-AA0D-1D9201FED9E2}" dt="2025-04-07T08:23:12.292" v="55" actId="20577"/>
          <ac:spMkLst>
            <pc:docMk/>
            <pc:sldMk cId="1227515776" sldId="258"/>
            <ac:spMk id="2" creationId="{846D84F1-BBFC-9726-8FEF-607527931B11}"/>
          </ac:spMkLst>
        </pc:spChg>
        <pc:spChg chg="mod">
          <ac:chgData name="Carrie Davies (2205448)" userId="S::2205448@student.uwtsd.ac.uk::0b473f2d-0019-4ef4-817b-4821fd6a00ff" providerId="AD" clId="Web-{11EC8AC8-EDDB-8087-AA0D-1D9201FED9E2}" dt="2025-04-07T08:25:07.372" v="75" actId="20577"/>
          <ac:spMkLst>
            <pc:docMk/>
            <pc:sldMk cId="1227515776" sldId="258"/>
            <ac:spMk id="3" creationId="{0134ACE5-DBE0-1D37-82BB-7AB2F13C73A1}"/>
          </ac:spMkLst>
        </pc:spChg>
      </pc:sldChg>
    </pc:docChg>
  </pc:docChgLst>
  <pc:docChgLst>
    <pc:chgData clId="Web-{11EC8AC8-EDDB-8087-AA0D-1D9201FED9E2}"/>
    <pc:docChg chg="modSld">
      <pc:chgData name="" userId="" providerId="" clId="Web-{11EC8AC8-EDDB-8087-AA0D-1D9201FED9E2}" dt="2025-04-07T08:18:47.333" v="2" actId="20577"/>
      <pc:docMkLst>
        <pc:docMk/>
      </pc:docMkLst>
      <pc:sldChg chg="modSp">
        <pc:chgData name="" userId="" providerId="" clId="Web-{11EC8AC8-EDDB-8087-AA0D-1D9201FED9E2}" dt="2025-04-07T08:18:47.333" v="2" actId="20577"/>
        <pc:sldMkLst>
          <pc:docMk/>
          <pc:sldMk cId="109857222" sldId="256"/>
        </pc:sldMkLst>
        <pc:spChg chg="mod">
          <ac:chgData name="" userId="" providerId="" clId="Web-{11EC8AC8-EDDB-8087-AA0D-1D9201FED9E2}" dt="2025-04-07T08:18:47.333" v="2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Carrie Davies (2205448)" userId="S::2205448@student.uwtsd.ac.uk::0b473f2d-0019-4ef4-817b-4821fd6a00ff" providerId="AD" clId="Web-{E7090772-A4FF-11E4-6AF4-4FEEB44AA4C1}"/>
    <pc:docChg chg="modSld">
      <pc:chgData name="Carrie Davies (2205448)" userId="S::2205448@student.uwtsd.ac.uk::0b473f2d-0019-4ef4-817b-4821fd6a00ff" providerId="AD" clId="Web-{E7090772-A4FF-11E4-6AF4-4FEEB44AA4C1}" dt="2025-04-07T19:12:38.948" v="137" actId="20577"/>
      <pc:docMkLst>
        <pc:docMk/>
      </pc:docMkLst>
      <pc:sldChg chg="addSp modSp">
        <pc:chgData name="Carrie Davies (2205448)" userId="S::2205448@student.uwtsd.ac.uk::0b473f2d-0019-4ef4-817b-4821fd6a00ff" providerId="AD" clId="Web-{E7090772-A4FF-11E4-6AF4-4FEEB44AA4C1}" dt="2025-04-07T19:12:06.244" v="123" actId="20577"/>
        <pc:sldMkLst>
          <pc:docMk/>
          <pc:sldMk cId="4124161613" sldId="260"/>
        </pc:sldMkLst>
        <pc:spChg chg="add mod">
          <ac:chgData name="Carrie Davies (2205448)" userId="S::2205448@student.uwtsd.ac.uk::0b473f2d-0019-4ef4-817b-4821fd6a00ff" providerId="AD" clId="Web-{E7090772-A4FF-11E4-6AF4-4FEEB44AA4C1}" dt="2025-04-07T19:12:06.244" v="123" actId="20577"/>
          <ac:spMkLst>
            <pc:docMk/>
            <pc:sldMk cId="4124161613" sldId="260"/>
            <ac:spMk id="4" creationId="{B3EAC0A3-210D-065C-0B51-57FDA795A790}"/>
          </ac:spMkLst>
        </pc:spChg>
      </pc:sldChg>
      <pc:sldChg chg="addSp modSp">
        <pc:chgData name="Carrie Davies (2205448)" userId="S::2205448@student.uwtsd.ac.uk::0b473f2d-0019-4ef4-817b-4821fd6a00ff" providerId="AD" clId="Web-{E7090772-A4FF-11E4-6AF4-4FEEB44AA4C1}" dt="2025-04-07T19:12:12.588" v="125" actId="20577"/>
        <pc:sldMkLst>
          <pc:docMk/>
          <pc:sldMk cId="2702204024" sldId="261"/>
        </pc:sldMkLst>
        <pc:spChg chg="add mod">
          <ac:chgData name="Carrie Davies (2205448)" userId="S::2205448@student.uwtsd.ac.uk::0b473f2d-0019-4ef4-817b-4821fd6a00ff" providerId="AD" clId="Web-{E7090772-A4FF-11E4-6AF4-4FEEB44AA4C1}" dt="2025-04-07T19:12:12.588" v="125" actId="20577"/>
          <ac:spMkLst>
            <pc:docMk/>
            <pc:sldMk cId="2702204024" sldId="261"/>
            <ac:spMk id="5" creationId="{A41D5D83-E21C-FF54-9783-49B7DE040F36}"/>
          </ac:spMkLst>
        </pc:spChg>
      </pc:sldChg>
      <pc:sldChg chg="addSp modSp">
        <pc:chgData name="Carrie Davies (2205448)" userId="S::2205448@student.uwtsd.ac.uk::0b473f2d-0019-4ef4-817b-4821fd6a00ff" providerId="AD" clId="Web-{E7090772-A4FF-11E4-6AF4-4FEEB44AA4C1}" dt="2025-04-07T19:12:16.885" v="128" actId="20577"/>
        <pc:sldMkLst>
          <pc:docMk/>
          <pc:sldMk cId="679694605" sldId="262"/>
        </pc:sldMkLst>
        <pc:spChg chg="add mod">
          <ac:chgData name="Carrie Davies (2205448)" userId="S::2205448@student.uwtsd.ac.uk::0b473f2d-0019-4ef4-817b-4821fd6a00ff" providerId="AD" clId="Web-{E7090772-A4FF-11E4-6AF4-4FEEB44AA4C1}" dt="2025-04-07T19:12:16.885" v="128" actId="20577"/>
          <ac:spMkLst>
            <pc:docMk/>
            <pc:sldMk cId="679694605" sldId="262"/>
            <ac:spMk id="5" creationId="{AC75C32D-97D2-F6A3-315C-FFFCCA2EDFBD}"/>
          </ac:spMkLst>
        </pc:spChg>
      </pc:sldChg>
      <pc:sldChg chg="addSp modSp">
        <pc:chgData name="Carrie Davies (2205448)" userId="S::2205448@student.uwtsd.ac.uk::0b473f2d-0019-4ef4-817b-4821fd6a00ff" providerId="AD" clId="Web-{E7090772-A4FF-11E4-6AF4-4FEEB44AA4C1}" dt="2025-04-07T19:12:26.713" v="134" actId="20577"/>
        <pc:sldMkLst>
          <pc:docMk/>
          <pc:sldMk cId="1562427215" sldId="263"/>
        </pc:sldMkLst>
        <pc:spChg chg="add mod">
          <ac:chgData name="Carrie Davies (2205448)" userId="S::2205448@student.uwtsd.ac.uk::0b473f2d-0019-4ef4-817b-4821fd6a00ff" providerId="AD" clId="Web-{E7090772-A4FF-11E4-6AF4-4FEEB44AA4C1}" dt="2025-04-07T19:12:26.713" v="134" actId="20577"/>
          <ac:spMkLst>
            <pc:docMk/>
            <pc:sldMk cId="1562427215" sldId="263"/>
            <ac:spMk id="5" creationId="{FFE947F5-AC79-B7FA-E101-A6A3F2B983CD}"/>
          </ac:spMkLst>
        </pc:spChg>
      </pc:sldChg>
      <pc:sldChg chg="addSp modSp">
        <pc:chgData name="Carrie Davies (2205448)" userId="S::2205448@student.uwtsd.ac.uk::0b473f2d-0019-4ef4-817b-4821fd6a00ff" providerId="AD" clId="Web-{E7090772-A4FF-11E4-6AF4-4FEEB44AA4C1}" dt="2025-04-07T19:12:38.948" v="137" actId="20577"/>
        <pc:sldMkLst>
          <pc:docMk/>
          <pc:sldMk cId="1597307585" sldId="264"/>
        </pc:sldMkLst>
        <pc:spChg chg="add mod">
          <ac:chgData name="Carrie Davies (2205448)" userId="S::2205448@student.uwtsd.ac.uk::0b473f2d-0019-4ef4-817b-4821fd6a00ff" providerId="AD" clId="Web-{E7090772-A4FF-11E4-6AF4-4FEEB44AA4C1}" dt="2025-04-07T19:12:38.948" v="137" actId="20577"/>
          <ac:spMkLst>
            <pc:docMk/>
            <pc:sldMk cId="1597307585" sldId="264"/>
            <ac:spMk id="5" creationId="{E1863C48-E4BE-AC2A-92C4-CBF967D41A1E}"/>
          </ac:spMkLst>
        </pc:spChg>
      </pc:sldChg>
    </pc:docChg>
  </pc:docChgLst>
  <pc:docChgLst>
    <pc:chgData name="Carrie Davies (2205448)" userId="S::2205448@student.uwtsd.ac.uk::0b473f2d-0019-4ef4-817b-4821fd6a00ff" providerId="AD" clId="Web-{51784724-4B9E-13F1-0715-D9C404D0F577}"/>
    <pc:docChg chg="addSld modSld sldOrd">
      <pc:chgData name="Carrie Davies (2205448)" userId="S::2205448@student.uwtsd.ac.uk::0b473f2d-0019-4ef4-817b-4821fd6a00ff" providerId="AD" clId="Web-{51784724-4B9E-13F1-0715-D9C404D0F577}" dt="2025-04-07T08:47:03.609" v="184" actId="20577"/>
      <pc:docMkLst>
        <pc:docMk/>
      </pc:docMkLst>
      <pc:sldChg chg="modSp">
        <pc:chgData name="Carrie Davies (2205448)" userId="S::2205448@student.uwtsd.ac.uk::0b473f2d-0019-4ef4-817b-4821fd6a00ff" providerId="AD" clId="Web-{51784724-4B9E-13F1-0715-D9C404D0F577}" dt="2025-04-07T08:31:24.304" v="36" actId="20577"/>
        <pc:sldMkLst>
          <pc:docMk/>
          <pc:sldMk cId="4291935158" sldId="257"/>
        </pc:sldMkLst>
        <pc:spChg chg="mod">
          <ac:chgData name="Carrie Davies (2205448)" userId="S::2205448@student.uwtsd.ac.uk::0b473f2d-0019-4ef4-817b-4821fd6a00ff" providerId="AD" clId="Web-{51784724-4B9E-13F1-0715-D9C404D0F577}" dt="2025-04-07T08:31:24.304" v="36" actId="20577"/>
          <ac:spMkLst>
            <pc:docMk/>
            <pc:sldMk cId="4291935158" sldId="257"/>
            <ac:spMk id="3" creationId="{89DDC8C3-2287-3960-0FB7-765F28B33C16}"/>
          </ac:spMkLst>
        </pc:spChg>
      </pc:sldChg>
      <pc:sldChg chg="modSp">
        <pc:chgData name="Carrie Davies (2205448)" userId="S::2205448@student.uwtsd.ac.uk::0b473f2d-0019-4ef4-817b-4821fd6a00ff" providerId="AD" clId="Web-{51784724-4B9E-13F1-0715-D9C404D0F577}" dt="2025-04-07T08:31:12.662" v="32" actId="20577"/>
        <pc:sldMkLst>
          <pc:docMk/>
          <pc:sldMk cId="1227515776" sldId="258"/>
        </pc:sldMkLst>
        <pc:spChg chg="mod">
          <ac:chgData name="Carrie Davies (2205448)" userId="S::2205448@student.uwtsd.ac.uk::0b473f2d-0019-4ef4-817b-4821fd6a00ff" providerId="AD" clId="Web-{51784724-4B9E-13F1-0715-D9C404D0F577}" dt="2025-04-07T08:31:12.662" v="32" actId="20577"/>
          <ac:spMkLst>
            <pc:docMk/>
            <pc:sldMk cId="1227515776" sldId="258"/>
            <ac:spMk id="3" creationId="{0134ACE5-DBE0-1D37-82BB-7AB2F13C73A1}"/>
          </ac:spMkLst>
        </pc:spChg>
      </pc:sldChg>
      <pc:sldChg chg="modSp new ord">
        <pc:chgData name="Carrie Davies (2205448)" userId="S::2205448@student.uwtsd.ac.uk::0b473f2d-0019-4ef4-817b-4821fd6a00ff" providerId="AD" clId="Web-{51784724-4B9E-13F1-0715-D9C404D0F577}" dt="2025-04-07T08:32:20.230" v="45" actId="20577"/>
        <pc:sldMkLst>
          <pc:docMk/>
          <pc:sldMk cId="2494052781" sldId="259"/>
        </pc:sldMkLst>
        <pc:spChg chg="mod">
          <ac:chgData name="Carrie Davies (2205448)" userId="S::2205448@student.uwtsd.ac.uk::0b473f2d-0019-4ef4-817b-4821fd6a00ff" providerId="AD" clId="Web-{51784724-4B9E-13F1-0715-D9C404D0F577}" dt="2025-04-07T08:28:47.167" v="10" actId="20577"/>
          <ac:spMkLst>
            <pc:docMk/>
            <pc:sldMk cId="2494052781" sldId="259"/>
            <ac:spMk id="2" creationId="{C64AC68D-604A-AC0E-4BDF-E3C4CA81556D}"/>
          </ac:spMkLst>
        </pc:spChg>
        <pc:spChg chg="mod">
          <ac:chgData name="Carrie Davies (2205448)" userId="S::2205448@student.uwtsd.ac.uk::0b473f2d-0019-4ef4-817b-4821fd6a00ff" providerId="AD" clId="Web-{51784724-4B9E-13F1-0715-D9C404D0F577}" dt="2025-04-07T08:32:20.230" v="45" actId="20577"/>
          <ac:spMkLst>
            <pc:docMk/>
            <pc:sldMk cId="2494052781" sldId="259"/>
            <ac:spMk id="3" creationId="{FF9D0946-F137-CF21-7F56-DF36E618F74A}"/>
          </ac:spMkLst>
        </pc:spChg>
      </pc:sldChg>
      <pc:sldChg chg="modSp new">
        <pc:chgData name="Carrie Davies (2205448)" userId="S::2205448@student.uwtsd.ac.uk::0b473f2d-0019-4ef4-817b-4821fd6a00ff" providerId="AD" clId="Web-{51784724-4B9E-13F1-0715-D9C404D0F577}" dt="2025-04-07T08:39:03.182" v="89" actId="20577"/>
        <pc:sldMkLst>
          <pc:docMk/>
          <pc:sldMk cId="4124161613" sldId="260"/>
        </pc:sldMkLst>
        <pc:spChg chg="mod">
          <ac:chgData name="Carrie Davies (2205448)" userId="S::2205448@student.uwtsd.ac.uk::0b473f2d-0019-4ef4-817b-4821fd6a00ff" providerId="AD" clId="Web-{51784724-4B9E-13F1-0715-D9C404D0F577}" dt="2025-04-07T08:32:55.858" v="58" actId="20577"/>
          <ac:spMkLst>
            <pc:docMk/>
            <pc:sldMk cId="4124161613" sldId="260"/>
            <ac:spMk id="2" creationId="{D6372961-F141-39C5-F434-0DBB4F7B668A}"/>
          </ac:spMkLst>
        </pc:spChg>
        <pc:spChg chg="mod">
          <ac:chgData name="Carrie Davies (2205448)" userId="S::2205448@student.uwtsd.ac.uk::0b473f2d-0019-4ef4-817b-4821fd6a00ff" providerId="AD" clId="Web-{51784724-4B9E-13F1-0715-D9C404D0F577}" dt="2025-04-07T08:39:03.182" v="89" actId="20577"/>
          <ac:spMkLst>
            <pc:docMk/>
            <pc:sldMk cId="4124161613" sldId="260"/>
            <ac:spMk id="3" creationId="{C6B0CDD2-0491-8E07-3CF9-00DC1F9F78D0}"/>
          </ac:spMkLst>
        </pc:spChg>
      </pc:sldChg>
      <pc:sldChg chg="modSp new">
        <pc:chgData name="Carrie Davies (2205448)" userId="S::2205448@student.uwtsd.ac.uk::0b473f2d-0019-4ef4-817b-4821fd6a00ff" providerId="AD" clId="Web-{51784724-4B9E-13F1-0715-D9C404D0F577}" dt="2025-04-07T08:43:10.451" v="113" actId="20577"/>
        <pc:sldMkLst>
          <pc:docMk/>
          <pc:sldMk cId="2702204024" sldId="261"/>
        </pc:sldMkLst>
        <pc:spChg chg="mod">
          <ac:chgData name="Carrie Davies (2205448)" userId="S::2205448@student.uwtsd.ac.uk::0b473f2d-0019-4ef4-817b-4821fd6a00ff" providerId="AD" clId="Web-{51784724-4B9E-13F1-0715-D9C404D0F577}" dt="2025-04-07T08:41:27.006" v="103" actId="20577"/>
          <ac:spMkLst>
            <pc:docMk/>
            <pc:sldMk cId="2702204024" sldId="261"/>
            <ac:spMk id="2" creationId="{34F0B3D8-D586-4D2F-AB3D-B0CD66E3F20B}"/>
          </ac:spMkLst>
        </pc:spChg>
        <pc:spChg chg="mod">
          <ac:chgData name="Carrie Davies (2205448)" userId="S::2205448@student.uwtsd.ac.uk::0b473f2d-0019-4ef4-817b-4821fd6a00ff" providerId="AD" clId="Web-{51784724-4B9E-13F1-0715-D9C404D0F577}" dt="2025-04-07T08:43:10.451" v="113" actId="20577"/>
          <ac:spMkLst>
            <pc:docMk/>
            <pc:sldMk cId="2702204024" sldId="261"/>
            <ac:spMk id="3" creationId="{401214FD-A8CB-E3C3-9BAC-74CCEE3CE08C}"/>
          </ac:spMkLst>
        </pc:spChg>
      </pc:sldChg>
      <pc:sldChg chg="modSp new">
        <pc:chgData name="Carrie Davies (2205448)" userId="S::2205448@student.uwtsd.ac.uk::0b473f2d-0019-4ef4-817b-4821fd6a00ff" providerId="AD" clId="Web-{51784724-4B9E-13F1-0715-D9C404D0F577}" dt="2025-04-07T08:45:41.291" v="139" actId="20577"/>
        <pc:sldMkLst>
          <pc:docMk/>
          <pc:sldMk cId="679694605" sldId="262"/>
        </pc:sldMkLst>
        <pc:spChg chg="mod">
          <ac:chgData name="Carrie Davies (2205448)" userId="S::2205448@student.uwtsd.ac.uk::0b473f2d-0019-4ef4-817b-4821fd6a00ff" providerId="AD" clId="Web-{51784724-4B9E-13F1-0715-D9C404D0F577}" dt="2025-04-07T08:44:20.550" v="127" actId="20577"/>
          <ac:spMkLst>
            <pc:docMk/>
            <pc:sldMk cId="679694605" sldId="262"/>
            <ac:spMk id="2" creationId="{349526F9-62F6-BDD4-34CD-E18DECB24A99}"/>
          </ac:spMkLst>
        </pc:spChg>
        <pc:spChg chg="mod">
          <ac:chgData name="Carrie Davies (2205448)" userId="S::2205448@student.uwtsd.ac.uk::0b473f2d-0019-4ef4-817b-4821fd6a00ff" providerId="AD" clId="Web-{51784724-4B9E-13F1-0715-D9C404D0F577}" dt="2025-04-07T08:45:41.291" v="139" actId="20577"/>
          <ac:spMkLst>
            <pc:docMk/>
            <pc:sldMk cId="679694605" sldId="262"/>
            <ac:spMk id="3" creationId="{1142ED06-3A4E-9F5C-E33F-BDA098BD8B33}"/>
          </ac:spMkLst>
        </pc:spChg>
      </pc:sldChg>
      <pc:sldChg chg="modSp new">
        <pc:chgData name="Carrie Davies (2205448)" userId="S::2205448@student.uwtsd.ac.uk::0b473f2d-0019-4ef4-817b-4821fd6a00ff" providerId="AD" clId="Web-{51784724-4B9E-13F1-0715-D9C404D0F577}" dt="2025-04-07T08:47:03.609" v="184" actId="20577"/>
        <pc:sldMkLst>
          <pc:docMk/>
          <pc:sldMk cId="1562427215" sldId="263"/>
        </pc:sldMkLst>
        <pc:spChg chg="mod">
          <ac:chgData name="Carrie Davies (2205448)" userId="S::2205448@student.uwtsd.ac.uk::0b473f2d-0019-4ef4-817b-4821fd6a00ff" providerId="AD" clId="Web-{51784724-4B9E-13F1-0715-D9C404D0F577}" dt="2025-04-07T08:46:04.339" v="165" actId="20577"/>
          <ac:spMkLst>
            <pc:docMk/>
            <pc:sldMk cId="1562427215" sldId="263"/>
            <ac:spMk id="2" creationId="{900F463C-A191-1668-8B62-30B4B71C7F3C}"/>
          </ac:spMkLst>
        </pc:spChg>
        <pc:spChg chg="mod">
          <ac:chgData name="Carrie Davies (2205448)" userId="S::2205448@student.uwtsd.ac.uk::0b473f2d-0019-4ef4-817b-4821fd6a00ff" providerId="AD" clId="Web-{51784724-4B9E-13F1-0715-D9C404D0F577}" dt="2025-04-07T08:47:03.609" v="184" actId="20577"/>
          <ac:spMkLst>
            <pc:docMk/>
            <pc:sldMk cId="1562427215" sldId="263"/>
            <ac:spMk id="3" creationId="{6FFBB52B-77E9-DAE3-1D0B-DBB421E8AAC8}"/>
          </ac:spMkLst>
        </pc:spChg>
      </pc:sldChg>
    </pc:docChg>
  </pc:docChgLst>
  <pc:docChgLst>
    <pc:chgData name="Carrie Davies (2205448)" userId="S::2205448@student.uwtsd.ac.uk::0b473f2d-0019-4ef4-817b-4821fd6a00ff" providerId="AD" clId="Web-{07D03247-CC49-6C9B-9FD4-748983435E36}"/>
    <pc:docChg chg="modSld">
      <pc:chgData name="Carrie Davies (2205448)" userId="S::2205448@student.uwtsd.ac.uk::0b473f2d-0019-4ef4-817b-4821fd6a00ff" providerId="AD" clId="Web-{07D03247-CC49-6C9B-9FD4-748983435E36}" dt="2025-04-07T09:53:02.569" v="133" actId="20577"/>
      <pc:docMkLst>
        <pc:docMk/>
      </pc:docMkLst>
      <pc:sldChg chg="modSp">
        <pc:chgData name="Carrie Davies (2205448)" userId="S::2205448@student.uwtsd.ac.uk::0b473f2d-0019-4ef4-817b-4821fd6a00ff" providerId="AD" clId="Web-{07D03247-CC49-6C9B-9FD4-748983435E36}" dt="2025-04-07T09:34:54.466" v="13" actId="20577"/>
        <pc:sldMkLst>
          <pc:docMk/>
          <pc:sldMk cId="109857222" sldId="256"/>
        </pc:sldMkLst>
        <pc:spChg chg="mod">
          <ac:chgData name="Carrie Davies (2205448)" userId="S::2205448@student.uwtsd.ac.uk::0b473f2d-0019-4ef4-817b-4821fd6a00ff" providerId="AD" clId="Web-{07D03247-CC49-6C9B-9FD4-748983435E36}" dt="2025-04-07T09:34:54.466" v="1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Carrie Davies (2205448)" userId="S::2205448@student.uwtsd.ac.uk::0b473f2d-0019-4ef4-817b-4821fd6a00ff" providerId="AD" clId="Web-{07D03247-CC49-6C9B-9FD4-748983435E36}" dt="2025-04-07T09:39:17.757" v="45" actId="20577"/>
        <pc:sldMkLst>
          <pc:docMk/>
          <pc:sldMk cId="4291935158" sldId="257"/>
        </pc:sldMkLst>
        <pc:spChg chg="mod">
          <ac:chgData name="Carrie Davies (2205448)" userId="S::2205448@student.uwtsd.ac.uk::0b473f2d-0019-4ef4-817b-4821fd6a00ff" providerId="AD" clId="Web-{07D03247-CC49-6C9B-9FD4-748983435E36}" dt="2025-04-07T09:39:17.757" v="45" actId="20577"/>
          <ac:spMkLst>
            <pc:docMk/>
            <pc:sldMk cId="4291935158" sldId="257"/>
            <ac:spMk id="3" creationId="{89DDC8C3-2287-3960-0FB7-765F28B33C16}"/>
          </ac:spMkLst>
        </pc:spChg>
      </pc:sldChg>
      <pc:sldChg chg="modSp">
        <pc:chgData name="Carrie Davies (2205448)" userId="S::2205448@student.uwtsd.ac.uk::0b473f2d-0019-4ef4-817b-4821fd6a00ff" providerId="AD" clId="Web-{07D03247-CC49-6C9B-9FD4-748983435E36}" dt="2025-04-07T09:45:03.707" v="69" actId="20577"/>
        <pc:sldMkLst>
          <pc:docMk/>
          <pc:sldMk cId="1227515776" sldId="258"/>
        </pc:sldMkLst>
        <pc:spChg chg="mod">
          <ac:chgData name="Carrie Davies (2205448)" userId="S::2205448@student.uwtsd.ac.uk::0b473f2d-0019-4ef4-817b-4821fd6a00ff" providerId="AD" clId="Web-{07D03247-CC49-6C9B-9FD4-748983435E36}" dt="2025-04-07T09:45:03.707" v="69" actId="20577"/>
          <ac:spMkLst>
            <pc:docMk/>
            <pc:sldMk cId="1227515776" sldId="258"/>
            <ac:spMk id="3" creationId="{0134ACE5-DBE0-1D37-82BB-7AB2F13C73A1}"/>
          </ac:spMkLst>
        </pc:spChg>
      </pc:sldChg>
      <pc:sldChg chg="modSp">
        <pc:chgData name="Carrie Davies (2205448)" userId="S::2205448@student.uwtsd.ac.uk::0b473f2d-0019-4ef4-817b-4821fd6a00ff" providerId="AD" clId="Web-{07D03247-CC49-6C9B-9FD4-748983435E36}" dt="2025-04-07T09:47:47.745" v="93" actId="20577"/>
        <pc:sldMkLst>
          <pc:docMk/>
          <pc:sldMk cId="2494052781" sldId="259"/>
        </pc:sldMkLst>
        <pc:spChg chg="mod">
          <ac:chgData name="Carrie Davies (2205448)" userId="S::2205448@student.uwtsd.ac.uk::0b473f2d-0019-4ef4-817b-4821fd6a00ff" providerId="AD" clId="Web-{07D03247-CC49-6C9B-9FD4-748983435E36}" dt="2025-04-07T09:47:47.745" v="93" actId="20577"/>
          <ac:spMkLst>
            <pc:docMk/>
            <pc:sldMk cId="2494052781" sldId="259"/>
            <ac:spMk id="3" creationId="{FF9D0946-F137-CF21-7F56-DF36E618F74A}"/>
          </ac:spMkLst>
        </pc:spChg>
      </pc:sldChg>
      <pc:sldChg chg="modSp">
        <pc:chgData name="Carrie Davies (2205448)" userId="S::2205448@student.uwtsd.ac.uk::0b473f2d-0019-4ef4-817b-4821fd6a00ff" providerId="AD" clId="Web-{07D03247-CC49-6C9B-9FD4-748983435E36}" dt="2025-04-07T09:52:05.410" v="120" actId="20577"/>
        <pc:sldMkLst>
          <pc:docMk/>
          <pc:sldMk cId="4124161613" sldId="260"/>
        </pc:sldMkLst>
        <pc:spChg chg="mod">
          <ac:chgData name="Carrie Davies (2205448)" userId="S::2205448@student.uwtsd.ac.uk::0b473f2d-0019-4ef4-817b-4821fd6a00ff" providerId="AD" clId="Web-{07D03247-CC49-6C9B-9FD4-748983435E36}" dt="2025-04-07T09:52:05.410" v="120" actId="20577"/>
          <ac:spMkLst>
            <pc:docMk/>
            <pc:sldMk cId="4124161613" sldId="260"/>
            <ac:spMk id="3" creationId="{C6B0CDD2-0491-8E07-3CF9-00DC1F9F78D0}"/>
          </ac:spMkLst>
        </pc:spChg>
      </pc:sldChg>
      <pc:sldChg chg="modSp">
        <pc:chgData name="Carrie Davies (2205448)" userId="S::2205448@student.uwtsd.ac.uk::0b473f2d-0019-4ef4-817b-4821fd6a00ff" providerId="AD" clId="Web-{07D03247-CC49-6C9B-9FD4-748983435E36}" dt="2025-04-07T09:50:11.328" v="107" actId="20577"/>
        <pc:sldMkLst>
          <pc:docMk/>
          <pc:sldMk cId="2702204024" sldId="261"/>
        </pc:sldMkLst>
        <pc:spChg chg="mod">
          <ac:chgData name="Carrie Davies (2205448)" userId="S::2205448@student.uwtsd.ac.uk::0b473f2d-0019-4ef4-817b-4821fd6a00ff" providerId="AD" clId="Web-{07D03247-CC49-6C9B-9FD4-748983435E36}" dt="2025-04-07T09:50:11.328" v="107" actId="20577"/>
          <ac:spMkLst>
            <pc:docMk/>
            <pc:sldMk cId="2702204024" sldId="261"/>
            <ac:spMk id="3" creationId="{401214FD-A8CB-E3C3-9BAC-74CCEE3CE08C}"/>
          </ac:spMkLst>
        </pc:spChg>
      </pc:sldChg>
      <pc:sldChg chg="modSp">
        <pc:chgData name="Carrie Davies (2205448)" userId="S::2205448@student.uwtsd.ac.uk::0b473f2d-0019-4ef4-817b-4821fd6a00ff" providerId="AD" clId="Web-{07D03247-CC49-6C9B-9FD4-748983435E36}" dt="2025-04-07T09:52:17.333" v="122" actId="20577"/>
        <pc:sldMkLst>
          <pc:docMk/>
          <pc:sldMk cId="679694605" sldId="262"/>
        </pc:sldMkLst>
        <pc:spChg chg="mod">
          <ac:chgData name="Carrie Davies (2205448)" userId="S::2205448@student.uwtsd.ac.uk::0b473f2d-0019-4ef4-817b-4821fd6a00ff" providerId="AD" clId="Web-{07D03247-CC49-6C9B-9FD4-748983435E36}" dt="2025-04-07T09:52:17.333" v="122" actId="20577"/>
          <ac:spMkLst>
            <pc:docMk/>
            <pc:sldMk cId="679694605" sldId="262"/>
            <ac:spMk id="3" creationId="{1142ED06-3A4E-9F5C-E33F-BDA098BD8B33}"/>
          </ac:spMkLst>
        </pc:spChg>
      </pc:sldChg>
      <pc:sldChg chg="modSp">
        <pc:chgData name="Carrie Davies (2205448)" userId="S::2205448@student.uwtsd.ac.uk::0b473f2d-0019-4ef4-817b-4821fd6a00ff" providerId="AD" clId="Web-{07D03247-CC49-6C9B-9FD4-748983435E36}" dt="2025-04-07T09:53:02.569" v="133" actId="20577"/>
        <pc:sldMkLst>
          <pc:docMk/>
          <pc:sldMk cId="1562427215" sldId="263"/>
        </pc:sldMkLst>
        <pc:spChg chg="mod">
          <ac:chgData name="Carrie Davies (2205448)" userId="S::2205448@student.uwtsd.ac.uk::0b473f2d-0019-4ef4-817b-4821fd6a00ff" providerId="AD" clId="Web-{07D03247-CC49-6C9B-9FD4-748983435E36}" dt="2025-04-07T09:53:02.569" v="133" actId="20577"/>
          <ac:spMkLst>
            <pc:docMk/>
            <pc:sldMk cId="1562427215" sldId="263"/>
            <ac:spMk id="3" creationId="{6FFBB52B-77E9-DAE3-1D0B-DBB421E8AAC8}"/>
          </ac:spMkLst>
        </pc:spChg>
      </pc:sldChg>
      <pc:sldChg chg="addSp modSp mod setBg">
        <pc:chgData name="Carrie Davies (2205448)" userId="S::2205448@student.uwtsd.ac.uk::0b473f2d-0019-4ef4-817b-4821fd6a00ff" providerId="AD" clId="Web-{07D03247-CC49-6C9B-9FD4-748983435E36}" dt="2025-04-07T09:36:02.172" v="21" actId="1076"/>
        <pc:sldMkLst>
          <pc:docMk/>
          <pc:sldMk cId="1597307585" sldId="264"/>
        </pc:sldMkLst>
        <pc:spChg chg="mod">
          <ac:chgData name="Carrie Davies (2205448)" userId="S::2205448@student.uwtsd.ac.uk::0b473f2d-0019-4ef4-817b-4821fd6a00ff" providerId="AD" clId="Web-{07D03247-CC49-6C9B-9FD4-748983435E36}" dt="2025-04-07T09:18:09.242" v="3"/>
          <ac:spMkLst>
            <pc:docMk/>
            <pc:sldMk cId="1597307585" sldId="264"/>
            <ac:spMk id="2" creationId="{56539CFC-6129-921B-06B4-634B2DEED0DA}"/>
          </ac:spMkLst>
        </pc:spChg>
        <pc:spChg chg="mod">
          <ac:chgData name="Carrie Davies (2205448)" userId="S::2205448@student.uwtsd.ac.uk::0b473f2d-0019-4ef4-817b-4821fd6a00ff" providerId="AD" clId="Web-{07D03247-CC49-6C9B-9FD4-748983435E36}" dt="2025-04-07T09:36:02.172" v="21" actId="1076"/>
          <ac:spMkLst>
            <pc:docMk/>
            <pc:sldMk cId="1597307585" sldId="264"/>
            <ac:spMk id="3" creationId="{39287F4F-334A-3229-773E-BBDC868A5DAE}"/>
          </ac:spMkLst>
        </pc:spChg>
        <pc:spChg chg="add">
          <ac:chgData name="Carrie Davies (2205448)" userId="S::2205448@student.uwtsd.ac.uk::0b473f2d-0019-4ef4-817b-4821fd6a00ff" providerId="AD" clId="Web-{07D03247-CC49-6C9B-9FD4-748983435E36}" dt="2025-04-07T09:18:09.242" v="3"/>
          <ac:spMkLst>
            <pc:docMk/>
            <pc:sldMk cId="1597307585" sldId="264"/>
            <ac:spMk id="9" creationId="{743AA782-23D1-4521-8CAD-47662984AA08}"/>
          </ac:spMkLst>
        </pc:spChg>
        <pc:spChg chg="add">
          <ac:chgData name="Carrie Davies (2205448)" userId="S::2205448@student.uwtsd.ac.uk::0b473f2d-0019-4ef4-817b-4821fd6a00ff" providerId="AD" clId="Web-{07D03247-CC49-6C9B-9FD4-748983435E36}" dt="2025-04-07T09:18:09.242" v="3"/>
          <ac:spMkLst>
            <pc:docMk/>
            <pc:sldMk cId="1597307585" sldId="264"/>
            <ac:spMk id="11" creationId="{71877DBC-BB60-40F0-AC93-2ACDBAAE60CE}"/>
          </ac:spMkLst>
        </pc:spChg>
        <pc:picChg chg="mod">
          <ac:chgData name="Carrie Davies (2205448)" userId="S::2205448@student.uwtsd.ac.uk::0b473f2d-0019-4ef4-817b-4821fd6a00ff" providerId="AD" clId="Web-{07D03247-CC49-6C9B-9FD4-748983435E36}" dt="2025-04-07T09:18:09.242" v="3"/>
          <ac:picMkLst>
            <pc:docMk/>
            <pc:sldMk cId="1597307585" sldId="264"/>
            <ac:picMk id="4" creationId="{33695DB3-B34D-DF75-A8C2-CAE75005D5BD}"/>
          </ac:picMkLst>
        </pc:picChg>
      </pc:sldChg>
      <pc:sldChg chg="addSp modSp mod setBg">
        <pc:chgData name="Carrie Davies (2205448)" userId="S::2205448@student.uwtsd.ac.uk::0b473f2d-0019-4ef4-817b-4821fd6a00ff" providerId="AD" clId="Web-{07D03247-CC49-6C9B-9FD4-748983435E36}" dt="2025-04-07T09:17:38.475" v="2"/>
        <pc:sldMkLst>
          <pc:docMk/>
          <pc:sldMk cId="3270463650" sldId="265"/>
        </pc:sldMkLst>
        <pc:spChg chg="mod">
          <ac:chgData name="Carrie Davies (2205448)" userId="S::2205448@student.uwtsd.ac.uk::0b473f2d-0019-4ef4-817b-4821fd6a00ff" providerId="AD" clId="Web-{07D03247-CC49-6C9B-9FD4-748983435E36}" dt="2025-04-07T09:17:38.475" v="2"/>
          <ac:spMkLst>
            <pc:docMk/>
            <pc:sldMk cId="3270463650" sldId="265"/>
            <ac:spMk id="2" creationId="{8D9CDA39-8FFF-A637-015C-3978BDC13B2A}"/>
          </ac:spMkLst>
        </pc:spChg>
        <pc:spChg chg="mod">
          <ac:chgData name="Carrie Davies (2205448)" userId="S::2205448@student.uwtsd.ac.uk::0b473f2d-0019-4ef4-817b-4821fd6a00ff" providerId="AD" clId="Web-{07D03247-CC49-6C9B-9FD4-748983435E36}" dt="2025-04-07T09:17:38.475" v="2"/>
          <ac:spMkLst>
            <pc:docMk/>
            <pc:sldMk cId="3270463650" sldId="265"/>
            <ac:spMk id="3" creationId="{47F075C4-3EE3-7869-13D5-C3D5D28C76E5}"/>
          </ac:spMkLst>
        </pc:spChg>
        <pc:spChg chg="add">
          <ac:chgData name="Carrie Davies (2205448)" userId="S::2205448@student.uwtsd.ac.uk::0b473f2d-0019-4ef4-817b-4821fd6a00ff" providerId="AD" clId="Web-{07D03247-CC49-6C9B-9FD4-748983435E36}" dt="2025-04-07T09:17:38.475" v="2"/>
          <ac:spMkLst>
            <pc:docMk/>
            <pc:sldMk cId="3270463650" sldId="265"/>
            <ac:spMk id="9" creationId="{F13C74B1-5B17-4795-BED0-7140497B445A}"/>
          </ac:spMkLst>
        </pc:spChg>
        <pc:spChg chg="add">
          <ac:chgData name="Carrie Davies (2205448)" userId="S::2205448@student.uwtsd.ac.uk::0b473f2d-0019-4ef4-817b-4821fd6a00ff" providerId="AD" clId="Web-{07D03247-CC49-6C9B-9FD4-748983435E36}" dt="2025-04-07T09:17:38.475" v="2"/>
          <ac:spMkLst>
            <pc:docMk/>
            <pc:sldMk cId="3270463650" sldId="265"/>
            <ac:spMk id="11" creationId="{D4974D33-8DC5-464E-8C6D-BE58F0669C17}"/>
          </ac:spMkLst>
        </pc:spChg>
        <pc:picChg chg="add mod">
          <ac:chgData name="Carrie Davies (2205448)" userId="S::2205448@student.uwtsd.ac.uk::0b473f2d-0019-4ef4-817b-4821fd6a00ff" providerId="AD" clId="Web-{07D03247-CC49-6C9B-9FD4-748983435E36}" dt="2025-04-07T09:17:38.475" v="2"/>
          <ac:picMkLst>
            <pc:docMk/>
            <pc:sldMk cId="3270463650" sldId="265"/>
            <ac:picMk id="4" creationId="{ADA08A3A-F885-19DF-1193-08A9AF2DFE08}"/>
          </ac:picMkLst>
        </pc:picChg>
      </pc:sldChg>
      <pc:sldChg chg="addSp delSp modSp mod setBg">
        <pc:chgData name="Carrie Davies (2205448)" userId="S::2205448@student.uwtsd.ac.uk::0b473f2d-0019-4ef4-817b-4821fd6a00ff" providerId="AD" clId="Web-{07D03247-CC49-6C9B-9FD4-748983435E36}" dt="2025-04-07T09:19:22.057" v="6"/>
        <pc:sldMkLst>
          <pc:docMk/>
          <pc:sldMk cId="1896557062" sldId="266"/>
        </pc:sldMkLst>
        <pc:spChg chg="mod">
          <ac:chgData name="Carrie Davies (2205448)" userId="S::2205448@student.uwtsd.ac.uk::0b473f2d-0019-4ef4-817b-4821fd6a00ff" providerId="AD" clId="Web-{07D03247-CC49-6C9B-9FD4-748983435E36}" dt="2025-04-07T09:19:22.057" v="6"/>
          <ac:spMkLst>
            <pc:docMk/>
            <pc:sldMk cId="1896557062" sldId="266"/>
            <ac:spMk id="2" creationId="{2B678513-5E57-D5A8-ADE4-67DA3D3EDDCF}"/>
          </ac:spMkLst>
        </pc:spChg>
        <pc:spChg chg="mod">
          <ac:chgData name="Carrie Davies (2205448)" userId="S::2205448@student.uwtsd.ac.uk::0b473f2d-0019-4ef4-817b-4821fd6a00ff" providerId="AD" clId="Web-{07D03247-CC49-6C9B-9FD4-748983435E36}" dt="2025-04-07T09:19:22.057" v="6"/>
          <ac:spMkLst>
            <pc:docMk/>
            <pc:sldMk cId="1896557062" sldId="266"/>
            <ac:spMk id="3" creationId="{B922C115-CAD0-FBC4-E010-9FA473E6F8AD}"/>
          </ac:spMkLst>
        </pc:spChg>
        <pc:spChg chg="add del">
          <ac:chgData name="Carrie Davies (2205448)" userId="S::2205448@student.uwtsd.ac.uk::0b473f2d-0019-4ef4-817b-4821fd6a00ff" providerId="AD" clId="Web-{07D03247-CC49-6C9B-9FD4-748983435E36}" dt="2025-04-07T09:19:22.057" v="6"/>
          <ac:spMkLst>
            <pc:docMk/>
            <pc:sldMk cId="1896557062" sldId="266"/>
            <ac:spMk id="8" creationId="{100EDD19-6802-4EC3-95CE-CFFAB042CFD6}"/>
          </ac:spMkLst>
        </pc:spChg>
        <pc:spChg chg="add del">
          <ac:chgData name="Carrie Davies (2205448)" userId="S::2205448@student.uwtsd.ac.uk::0b473f2d-0019-4ef4-817b-4821fd6a00ff" providerId="AD" clId="Web-{07D03247-CC49-6C9B-9FD4-748983435E36}" dt="2025-04-07T09:19:22.057" v="6"/>
          <ac:spMkLst>
            <pc:docMk/>
            <pc:sldMk cId="1896557062" sldId="266"/>
            <ac:spMk id="10" creationId="{DB17E863-922E-4C26-BD64-E8FD41D28661}"/>
          </ac:spMkLst>
        </pc:spChg>
        <pc:spChg chg="add">
          <ac:chgData name="Carrie Davies (2205448)" userId="S::2205448@student.uwtsd.ac.uk::0b473f2d-0019-4ef4-817b-4821fd6a00ff" providerId="AD" clId="Web-{07D03247-CC49-6C9B-9FD4-748983435E36}" dt="2025-04-07T09:19:22.057" v="6"/>
          <ac:spMkLst>
            <pc:docMk/>
            <pc:sldMk cId="1896557062" sldId="266"/>
            <ac:spMk id="15" creationId="{743AA782-23D1-4521-8CAD-47662984AA08}"/>
          </ac:spMkLst>
        </pc:spChg>
        <pc:spChg chg="add">
          <ac:chgData name="Carrie Davies (2205448)" userId="S::2205448@student.uwtsd.ac.uk::0b473f2d-0019-4ef4-817b-4821fd6a00ff" providerId="AD" clId="Web-{07D03247-CC49-6C9B-9FD4-748983435E36}" dt="2025-04-07T09:19:22.057" v="6"/>
          <ac:spMkLst>
            <pc:docMk/>
            <pc:sldMk cId="1896557062" sldId="266"/>
            <ac:spMk id="17" creationId="{71877DBC-BB60-40F0-AC93-2ACDBAAE60CE}"/>
          </ac:spMkLst>
        </pc:spChg>
        <pc:picChg chg="add mod">
          <ac:chgData name="Carrie Davies (2205448)" userId="S::2205448@student.uwtsd.ac.uk::0b473f2d-0019-4ef4-817b-4821fd6a00ff" providerId="AD" clId="Web-{07D03247-CC49-6C9B-9FD4-748983435E36}" dt="2025-04-07T09:19:22.057" v="6"/>
          <ac:picMkLst>
            <pc:docMk/>
            <pc:sldMk cId="1896557062" sldId="266"/>
            <ac:picMk id="4" creationId="{459BE22B-8919-5392-5DF2-71E0A570BAC0}"/>
          </ac:picMkLst>
        </pc:picChg>
      </pc:sldChg>
      <pc:sldChg chg="addSp modSp mod setBg">
        <pc:chgData name="Carrie Davies (2205448)" userId="S::2205448@student.uwtsd.ac.uk::0b473f2d-0019-4ef4-817b-4821fd6a00ff" providerId="AD" clId="Web-{07D03247-CC49-6C9B-9FD4-748983435E36}" dt="2025-04-07T09:20:16.090" v="8"/>
        <pc:sldMkLst>
          <pc:docMk/>
          <pc:sldMk cId="2947493690" sldId="267"/>
        </pc:sldMkLst>
        <pc:spChg chg="mod">
          <ac:chgData name="Carrie Davies (2205448)" userId="S::2205448@student.uwtsd.ac.uk::0b473f2d-0019-4ef4-817b-4821fd6a00ff" providerId="AD" clId="Web-{07D03247-CC49-6C9B-9FD4-748983435E36}" dt="2025-04-07T09:20:16.090" v="8"/>
          <ac:spMkLst>
            <pc:docMk/>
            <pc:sldMk cId="2947493690" sldId="267"/>
            <ac:spMk id="2" creationId="{5BE810FC-541D-80FA-9626-220FF3F24BD5}"/>
          </ac:spMkLst>
        </pc:spChg>
        <pc:spChg chg="mod">
          <ac:chgData name="Carrie Davies (2205448)" userId="S::2205448@student.uwtsd.ac.uk::0b473f2d-0019-4ef4-817b-4821fd6a00ff" providerId="AD" clId="Web-{07D03247-CC49-6C9B-9FD4-748983435E36}" dt="2025-04-07T09:20:16.090" v="8"/>
          <ac:spMkLst>
            <pc:docMk/>
            <pc:sldMk cId="2947493690" sldId="267"/>
            <ac:spMk id="3" creationId="{154BF96D-2E00-2710-5211-7DA65C096F92}"/>
          </ac:spMkLst>
        </pc:spChg>
        <pc:spChg chg="add">
          <ac:chgData name="Carrie Davies (2205448)" userId="S::2205448@student.uwtsd.ac.uk::0b473f2d-0019-4ef4-817b-4821fd6a00ff" providerId="AD" clId="Web-{07D03247-CC49-6C9B-9FD4-748983435E36}" dt="2025-04-07T09:20:16.090" v="8"/>
          <ac:spMkLst>
            <pc:docMk/>
            <pc:sldMk cId="2947493690" sldId="267"/>
            <ac:spMk id="9" creationId="{BCED4D40-4B67-4331-AC48-79B82B4A47D8}"/>
          </ac:spMkLst>
        </pc:spChg>
        <pc:spChg chg="add">
          <ac:chgData name="Carrie Davies (2205448)" userId="S::2205448@student.uwtsd.ac.uk::0b473f2d-0019-4ef4-817b-4821fd6a00ff" providerId="AD" clId="Web-{07D03247-CC49-6C9B-9FD4-748983435E36}" dt="2025-04-07T09:20:16.090" v="8"/>
          <ac:spMkLst>
            <pc:docMk/>
            <pc:sldMk cId="2947493690" sldId="267"/>
            <ac:spMk id="11" creationId="{670CEDEF-4F34-412E-84EE-329C1E936AF5}"/>
          </ac:spMkLst>
        </pc:spChg>
        <pc:picChg chg="add mod">
          <ac:chgData name="Carrie Davies (2205448)" userId="S::2205448@student.uwtsd.ac.uk::0b473f2d-0019-4ef4-817b-4821fd6a00ff" providerId="AD" clId="Web-{07D03247-CC49-6C9B-9FD4-748983435E36}" dt="2025-04-07T09:20:16.090" v="8"/>
          <ac:picMkLst>
            <pc:docMk/>
            <pc:sldMk cId="2947493690" sldId="267"/>
            <ac:picMk id="4" creationId="{3D76AF7D-13E1-7A8A-221C-B81601EC23FB}"/>
          </ac:picMkLst>
        </pc:picChg>
      </pc:sldChg>
    </pc:docChg>
  </pc:docChgLst>
  <pc:docChgLst>
    <pc:chgData name="Carrie Davies (2205448)" userId="S::2205448@student.uwtsd.ac.uk::0b473f2d-0019-4ef4-817b-4821fd6a00ff" providerId="AD" clId="Web-{E791CB8F-F9EE-0938-B9BD-4D1D0EB387C8}"/>
    <pc:docChg chg="addSld delSld modSld sldOrd">
      <pc:chgData name="Carrie Davies (2205448)" userId="S::2205448@student.uwtsd.ac.uk::0b473f2d-0019-4ef4-817b-4821fd6a00ff" providerId="AD" clId="Web-{E791CB8F-F9EE-0938-B9BD-4D1D0EB387C8}" dt="2025-04-07T09:14:56.455" v="175"/>
      <pc:docMkLst>
        <pc:docMk/>
      </pc:docMkLst>
      <pc:sldChg chg="addSp delSp modSp mod setBg">
        <pc:chgData name="Carrie Davies (2205448)" userId="S::2205448@student.uwtsd.ac.uk::0b473f2d-0019-4ef4-817b-4821fd6a00ff" providerId="AD" clId="Web-{E791CB8F-F9EE-0938-B9BD-4D1D0EB387C8}" dt="2025-04-07T09:09:08.772" v="163" actId="20577"/>
        <pc:sldMkLst>
          <pc:docMk/>
          <pc:sldMk cId="109857222" sldId="256"/>
        </pc:sldMkLst>
        <pc:spChg chg="mod">
          <ac:chgData name="Carrie Davies (2205448)" userId="S::2205448@student.uwtsd.ac.uk::0b473f2d-0019-4ef4-817b-4821fd6a00ff" providerId="AD" clId="Web-{E791CB8F-F9EE-0938-B9BD-4D1D0EB387C8}" dt="2025-04-07T09:09:08.772" v="16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rrie Davies (2205448)" userId="S::2205448@student.uwtsd.ac.uk::0b473f2d-0019-4ef4-817b-4821fd6a00ff" providerId="AD" clId="Web-{E791CB8F-F9EE-0938-B9BD-4D1D0EB387C8}" dt="2025-04-07T09:08:58.256" v="15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rrie Davies (2205448)" userId="S::2205448@student.uwtsd.ac.uk::0b473f2d-0019-4ef4-817b-4821fd6a00ff" providerId="AD" clId="Web-{E791CB8F-F9EE-0938-B9BD-4D1D0EB387C8}" dt="2025-04-07T09:08:58.256" v="159"/>
          <ac:spMkLst>
            <pc:docMk/>
            <pc:sldMk cId="109857222" sldId="256"/>
            <ac:spMk id="9" creationId="{FB5B0058-AF13-4859-B429-4EDDE2A26F7F}"/>
          </ac:spMkLst>
        </pc:spChg>
        <pc:spChg chg="add del">
          <ac:chgData name="Carrie Davies (2205448)" userId="S::2205448@student.uwtsd.ac.uk::0b473f2d-0019-4ef4-817b-4821fd6a00ff" providerId="AD" clId="Web-{E791CB8F-F9EE-0938-B9BD-4D1D0EB387C8}" dt="2025-04-07T09:08:58.256" v="159"/>
          <ac:spMkLst>
            <pc:docMk/>
            <pc:sldMk cId="109857222" sldId="256"/>
            <ac:spMk id="11" creationId="{D84C2E9E-0B5D-4B5F-9A1F-70EBDCE39034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08:58.256" v="159"/>
          <ac:spMkLst>
            <pc:docMk/>
            <pc:sldMk cId="109857222" sldId="256"/>
            <ac:spMk id="16" creationId="{5DCB5928-DC7D-4612-9922-441966E15627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08:58.256" v="159"/>
          <ac:spMkLst>
            <pc:docMk/>
            <pc:sldMk cId="109857222" sldId="256"/>
            <ac:spMk id="18" creationId="{682C1161-1736-45EC-99B7-33F3CAE9D517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08:58.256" v="159"/>
          <ac:spMkLst>
            <pc:docMk/>
            <pc:sldMk cId="109857222" sldId="256"/>
            <ac:spMk id="20" creationId="{84D4DDB8-B68F-45B0-9F62-C4279996F672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08:58.256" v="159"/>
          <ac:spMkLst>
            <pc:docMk/>
            <pc:sldMk cId="109857222" sldId="256"/>
            <ac:spMk id="22" creationId="{AF2F604E-43BE-4DC3-B983-E071523364F8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08:58.256" v="159"/>
          <ac:spMkLst>
            <pc:docMk/>
            <pc:sldMk cId="109857222" sldId="256"/>
            <ac:spMk id="24" creationId="{08C9B587-E65E-4B52-B37C-ABEBB6E87928}"/>
          </ac:spMkLst>
        </pc:spChg>
        <pc:picChg chg="add mod">
          <ac:chgData name="Carrie Davies (2205448)" userId="S::2205448@student.uwtsd.ac.uk::0b473f2d-0019-4ef4-817b-4821fd6a00ff" providerId="AD" clId="Web-{E791CB8F-F9EE-0938-B9BD-4D1D0EB387C8}" dt="2025-04-07T09:08:58.256" v="159"/>
          <ac:picMkLst>
            <pc:docMk/>
            <pc:sldMk cId="109857222" sldId="256"/>
            <ac:picMk id="4" creationId="{76C45AD8-DBE0-71A8-37F6-2DD598A18BB6}"/>
          </ac:picMkLst>
        </pc:picChg>
      </pc:sldChg>
      <pc:sldChg chg="addSp modSp mod setBg">
        <pc:chgData name="Carrie Davies (2205448)" userId="S::2205448@student.uwtsd.ac.uk::0b473f2d-0019-4ef4-817b-4821fd6a00ff" providerId="AD" clId="Web-{E791CB8F-F9EE-0938-B9BD-4D1D0EB387C8}" dt="2025-04-07T09:12:19.052" v="165"/>
        <pc:sldMkLst>
          <pc:docMk/>
          <pc:sldMk cId="4291935158" sldId="257"/>
        </pc:sldMkLst>
        <pc:spChg chg="mod">
          <ac:chgData name="Carrie Davies (2205448)" userId="S::2205448@student.uwtsd.ac.uk::0b473f2d-0019-4ef4-817b-4821fd6a00ff" providerId="AD" clId="Web-{E791CB8F-F9EE-0938-B9BD-4D1D0EB387C8}" dt="2025-04-07T09:12:19.052" v="165"/>
          <ac:spMkLst>
            <pc:docMk/>
            <pc:sldMk cId="4291935158" sldId="257"/>
            <ac:spMk id="2" creationId="{E72A9A51-2F18-07F6-344E-950688774172}"/>
          </ac:spMkLst>
        </pc:spChg>
        <pc:spChg chg="mod">
          <ac:chgData name="Carrie Davies (2205448)" userId="S::2205448@student.uwtsd.ac.uk::0b473f2d-0019-4ef4-817b-4821fd6a00ff" providerId="AD" clId="Web-{E791CB8F-F9EE-0938-B9BD-4D1D0EB387C8}" dt="2025-04-07T09:12:19.052" v="165"/>
          <ac:spMkLst>
            <pc:docMk/>
            <pc:sldMk cId="4291935158" sldId="257"/>
            <ac:spMk id="3" creationId="{89DDC8C3-2287-3960-0FB7-765F28B33C16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2:19.052" v="165"/>
          <ac:spMkLst>
            <pc:docMk/>
            <pc:sldMk cId="4291935158" sldId="257"/>
            <ac:spMk id="9" creationId="{F13C74B1-5B17-4795-BED0-7140497B445A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2:19.052" v="165"/>
          <ac:spMkLst>
            <pc:docMk/>
            <pc:sldMk cId="4291935158" sldId="257"/>
            <ac:spMk id="11" creationId="{D4974D33-8DC5-464E-8C6D-BE58F0669C17}"/>
          </ac:spMkLst>
        </pc:spChg>
        <pc:picChg chg="add mod">
          <ac:chgData name="Carrie Davies (2205448)" userId="S::2205448@student.uwtsd.ac.uk::0b473f2d-0019-4ef4-817b-4821fd6a00ff" providerId="AD" clId="Web-{E791CB8F-F9EE-0938-B9BD-4D1D0EB387C8}" dt="2025-04-07T09:12:19.052" v="165"/>
          <ac:picMkLst>
            <pc:docMk/>
            <pc:sldMk cId="4291935158" sldId="257"/>
            <ac:picMk id="4" creationId="{DD70E9D3-BE00-63F1-1910-A7C2A5DE6848}"/>
          </ac:picMkLst>
        </pc:picChg>
      </pc:sldChg>
      <pc:sldChg chg="addSp modSp mod setBg">
        <pc:chgData name="Carrie Davies (2205448)" userId="S::2205448@student.uwtsd.ac.uk::0b473f2d-0019-4ef4-817b-4821fd6a00ff" providerId="AD" clId="Web-{E791CB8F-F9EE-0938-B9BD-4D1D0EB387C8}" dt="2025-04-07T09:13:39.246" v="167"/>
        <pc:sldMkLst>
          <pc:docMk/>
          <pc:sldMk cId="1227515776" sldId="258"/>
        </pc:sldMkLst>
        <pc:spChg chg="mod">
          <ac:chgData name="Carrie Davies (2205448)" userId="S::2205448@student.uwtsd.ac.uk::0b473f2d-0019-4ef4-817b-4821fd6a00ff" providerId="AD" clId="Web-{E791CB8F-F9EE-0938-B9BD-4D1D0EB387C8}" dt="2025-04-07T09:13:39.246" v="167"/>
          <ac:spMkLst>
            <pc:docMk/>
            <pc:sldMk cId="1227515776" sldId="258"/>
            <ac:spMk id="2" creationId="{846D84F1-BBFC-9726-8FEF-607527931B11}"/>
          </ac:spMkLst>
        </pc:spChg>
        <pc:spChg chg="mod">
          <ac:chgData name="Carrie Davies (2205448)" userId="S::2205448@student.uwtsd.ac.uk::0b473f2d-0019-4ef4-817b-4821fd6a00ff" providerId="AD" clId="Web-{E791CB8F-F9EE-0938-B9BD-4D1D0EB387C8}" dt="2025-04-07T09:13:39.246" v="167"/>
          <ac:spMkLst>
            <pc:docMk/>
            <pc:sldMk cId="1227515776" sldId="258"/>
            <ac:spMk id="3" creationId="{0134ACE5-DBE0-1D37-82BB-7AB2F13C73A1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3:39.246" v="167"/>
          <ac:spMkLst>
            <pc:docMk/>
            <pc:sldMk cId="1227515776" sldId="258"/>
            <ac:spMk id="9" creationId="{F13C74B1-5B17-4795-BED0-7140497B445A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3:39.246" v="167"/>
          <ac:spMkLst>
            <pc:docMk/>
            <pc:sldMk cId="1227515776" sldId="258"/>
            <ac:spMk id="11" creationId="{D4974D33-8DC5-464E-8C6D-BE58F0669C17}"/>
          </ac:spMkLst>
        </pc:spChg>
        <pc:picChg chg="add mod">
          <ac:chgData name="Carrie Davies (2205448)" userId="S::2205448@student.uwtsd.ac.uk::0b473f2d-0019-4ef4-817b-4821fd6a00ff" providerId="AD" clId="Web-{E791CB8F-F9EE-0938-B9BD-4D1D0EB387C8}" dt="2025-04-07T09:13:39.246" v="167"/>
          <ac:picMkLst>
            <pc:docMk/>
            <pc:sldMk cId="1227515776" sldId="258"/>
            <ac:picMk id="4" creationId="{D9C6C053-391C-8DC0-C40B-17F7CDD8434A}"/>
          </ac:picMkLst>
        </pc:picChg>
      </pc:sldChg>
      <pc:sldChg chg="addSp delSp modSp mod setBg">
        <pc:chgData name="Carrie Davies (2205448)" userId="S::2205448@student.uwtsd.ac.uk::0b473f2d-0019-4ef4-817b-4821fd6a00ff" providerId="AD" clId="Web-{E791CB8F-F9EE-0938-B9BD-4D1D0EB387C8}" dt="2025-04-07T09:14:24.796" v="171"/>
        <pc:sldMkLst>
          <pc:docMk/>
          <pc:sldMk cId="2494052781" sldId="259"/>
        </pc:sldMkLst>
        <pc:spChg chg="mod">
          <ac:chgData name="Carrie Davies (2205448)" userId="S::2205448@student.uwtsd.ac.uk::0b473f2d-0019-4ef4-817b-4821fd6a00ff" providerId="AD" clId="Web-{E791CB8F-F9EE-0938-B9BD-4D1D0EB387C8}" dt="2025-04-07T09:14:24.796" v="171"/>
          <ac:spMkLst>
            <pc:docMk/>
            <pc:sldMk cId="2494052781" sldId="259"/>
            <ac:spMk id="2" creationId="{C64AC68D-604A-AC0E-4BDF-E3C4CA81556D}"/>
          </ac:spMkLst>
        </pc:spChg>
        <pc:spChg chg="mod">
          <ac:chgData name="Carrie Davies (2205448)" userId="S::2205448@student.uwtsd.ac.uk::0b473f2d-0019-4ef4-817b-4821fd6a00ff" providerId="AD" clId="Web-{E791CB8F-F9EE-0938-B9BD-4D1D0EB387C8}" dt="2025-04-07T09:14:24.796" v="171"/>
          <ac:spMkLst>
            <pc:docMk/>
            <pc:sldMk cId="2494052781" sldId="259"/>
            <ac:spMk id="3" creationId="{FF9D0946-F137-CF21-7F56-DF36E618F74A}"/>
          </ac:spMkLst>
        </pc:spChg>
        <pc:spChg chg="add del">
          <ac:chgData name="Carrie Davies (2205448)" userId="S::2205448@student.uwtsd.ac.uk::0b473f2d-0019-4ef4-817b-4821fd6a00ff" providerId="AD" clId="Web-{E791CB8F-F9EE-0938-B9BD-4D1D0EB387C8}" dt="2025-04-07T09:14:24.781" v="170"/>
          <ac:spMkLst>
            <pc:docMk/>
            <pc:sldMk cId="2494052781" sldId="259"/>
            <ac:spMk id="9" creationId="{4F7EBAE4-9945-4473-9E34-B2C66EA0F03D}"/>
          </ac:spMkLst>
        </pc:spChg>
        <pc:spChg chg="add del">
          <ac:chgData name="Carrie Davies (2205448)" userId="S::2205448@student.uwtsd.ac.uk::0b473f2d-0019-4ef4-817b-4821fd6a00ff" providerId="AD" clId="Web-{E791CB8F-F9EE-0938-B9BD-4D1D0EB387C8}" dt="2025-04-07T09:14:24.781" v="170"/>
          <ac:spMkLst>
            <pc:docMk/>
            <pc:sldMk cId="2494052781" sldId="259"/>
            <ac:spMk id="11" creationId="{70BEB1E7-2F88-40BC-B73D-42E5B6F80BFC}"/>
          </ac:spMkLst>
        </pc:spChg>
        <pc:spChg chg="add del">
          <ac:chgData name="Carrie Davies (2205448)" userId="S::2205448@student.uwtsd.ac.uk::0b473f2d-0019-4ef4-817b-4821fd6a00ff" providerId="AD" clId="Web-{E791CB8F-F9EE-0938-B9BD-4D1D0EB387C8}" dt="2025-04-07T09:14:24.781" v="170"/>
          <ac:spMkLst>
            <pc:docMk/>
            <pc:sldMk cId="2494052781" sldId="259"/>
            <ac:spMk id="13" creationId="{A7B99495-F43F-4D80-A44F-2CB4764EB90B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4:24.796" v="171"/>
          <ac:spMkLst>
            <pc:docMk/>
            <pc:sldMk cId="2494052781" sldId="259"/>
            <ac:spMk id="15" creationId="{F13C74B1-5B17-4795-BED0-7140497B445A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4:24.796" v="171"/>
          <ac:spMkLst>
            <pc:docMk/>
            <pc:sldMk cId="2494052781" sldId="259"/>
            <ac:spMk id="16" creationId="{D4974D33-8DC5-464E-8C6D-BE58F0669C17}"/>
          </ac:spMkLst>
        </pc:spChg>
        <pc:picChg chg="add mod">
          <ac:chgData name="Carrie Davies (2205448)" userId="S::2205448@student.uwtsd.ac.uk::0b473f2d-0019-4ef4-817b-4821fd6a00ff" providerId="AD" clId="Web-{E791CB8F-F9EE-0938-B9BD-4D1D0EB387C8}" dt="2025-04-07T09:14:24.796" v="171"/>
          <ac:picMkLst>
            <pc:docMk/>
            <pc:sldMk cId="2494052781" sldId="259"/>
            <ac:picMk id="4" creationId="{F8E8471F-8B7A-1475-CA1B-FE38D7ADFCB1}"/>
          </ac:picMkLst>
        </pc:picChg>
      </pc:sldChg>
      <pc:sldChg chg="addSp delSp modSp add del mod setBg addAnim delAnim">
        <pc:chgData name="Carrie Davies (2205448)" userId="S::2205448@student.uwtsd.ac.uk::0b473f2d-0019-4ef4-817b-4821fd6a00ff" providerId="AD" clId="Web-{E791CB8F-F9EE-0938-B9BD-4D1D0EB387C8}" dt="2025-04-07T09:14:34.344" v="172"/>
        <pc:sldMkLst>
          <pc:docMk/>
          <pc:sldMk cId="4124161613" sldId="260"/>
        </pc:sldMkLst>
        <pc:spChg chg="mod">
          <ac:chgData name="Carrie Davies (2205448)" userId="S::2205448@student.uwtsd.ac.uk::0b473f2d-0019-4ef4-817b-4821fd6a00ff" providerId="AD" clId="Web-{E791CB8F-F9EE-0938-B9BD-4D1D0EB387C8}" dt="2025-04-07T09:14:34.344" v="172"/>
          <ac:spMkLst>
            <pc:docMk/>
            <pc:sldMk cId="4124161613" sldId="260"/>
            <ac:spMk id="2" creationId="{D6372961-F141-39C5-F434-0DBB4F7B668A}"/>
          </ac:spMkLst>
        </pc:spChg>
        <pc:spChg chg="mod">
          <ac:chgData name="Carrie Davies (2205448)" userId="S::2205448@student.uwtsd.ac.uk::0b473f2d-0019-4ef4-817b-4821fd6a00ff" providerId="AD" clId="Web-{E791CB8F-F9EE-0938-B9BD-4D1D0EB387C8}" dt="2025-04-07T09:14:34.344" v="172"/>
          <ac:spMkLst>
            <pc:docMk/>
            <pc:sldMk cId="4124161613" sldId="260"/>
            <ac:spMk id="3" creationId="{C6B0CDD2-0491-8E07-3CF9-00DC1F9F78D0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4:34.344" v="172"/>
          <ac:spMkLst>
            <pc:docMk/>
            <pc:sldMk cId="4124161613" sldId="260"/>
            <ac:spMk id="11" creationId="{743AA782-23D1-4521-8CAD-47662984AA08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4:34.344" v="172"/>
          <ac:spMkLst>
            <pc:docMk/>
            <pc:sldMk cId="4124161613" sldId="260"/>
            <ac:spMk id="13" creationId="{71877DBC-BB60-40F0-AC93-2ACDBAAE60CE}"/>
          </ac:spMkLst>
        </pc:spChg>
        <pc:picChg chg="add del mod">
          <ac:chgData name="Carrie Davies (2205448)" userId="S::2205448@student.uwtsd.ac.uk::0b473f2d-0019-4ef4-817b-4821fd6a00ff" providerId="AD" clId="Web-{E791CB8F-F9EE-0938-B9BD-4D1D0EB387C8}" dt="2025-04-07T09:02:48.181" v="101"/>
          <ac:picMkLst>
            <pc:docMk/>
            <pc:sldMk cId="4124161613" sldId="260"/>
            <ac:picMk id="4" creationId="{32FC866D-2850-ACCE-F1C7-FCF9759FD281}"/>
          </ac:picMkLst>
        </pc:picChg>
        <pc:picChg chg="add del mod">
          <ac:chgData name="Carrie Davies (2205448)" userId="S::2205448@student.uwtsd.ac.uk::0b473f2d-0019-4ef4-817b-4821fd6a00ff" providerId="AD" clId="Web-{E791CB8F-F9EE-0938-B9BD-4D1D0EB387C8}" dt="2025-04-07T09:03:11.917" v="105"/>
          <ac:picMkLst>
            <pc:docMk/>
            <pc:sldMk cId="4124161613" sldId="260"/>
            <ac:picMk id="5" creationId="{B6B76C8F-1377-813B-99D9-A2642BBA4B40}"/>
          </ac:picMkLst>
        </pc:picChg>
        <pc:picChg chg="add mod">
          <ac:chgData name="Carrie Davies (2205448)" userId="S::2205448@student.uwtsd.ac.uk::0b473f2d-0019-4ef4-817b-4821fd6a00ff" providerId="AD" clId="Web-{E791CB8F-F9EE-0938-B9BD-4D1D0EB387C8}" dt="2025-04-07T09:14:34.344" v="172"/>
          <ac:picMkLst>
            <pc:docMk/>
            <pc:sldMk cId="4124161613" sldId="260"/>
            <ac:picMk id="6" creationId="{DA2EFF38-7B33-37BB-9250-25DBC3C521FC}"/>
          </ac:picMkLst>
        </pc:picChg>
      </pc:sldChg>
      <pc:sldChg chg="addSp modSp mod setBg addAnim">
        <pc:chgData name="Carrie Davies (2205448)" userId="S::2205448@student.uwtsd.ac.uk::0b473f2d-0019-4ef4-817b-4821fd6a00ff" providerId="AD" clId="Web-{E791CB8F-F9EE-0938-B9BD-4D1D0EB387C8}" dt="2025-04-07T09:14:43.142" v="173"/>
        <pc:sldMkLst>
          <pc:docMk/>
          <pc:sldMk cId="2702204024" sldId="261"/>
        </pc:sldMkLst>
        <pc:spChg chg="mod">
          <ac:chgData name="Carrie Davies (2205448)" userId="S::2205448@student.uwtsd.ac.uk::0b473f2d-0019-4ef4-817b-4821fd6a00ff" providerId="AD" clId="Web-{E791CB8F-F9EE-0938-B9BD-4D1D0EB387C8}" dt="2025-04-07T09:14:43.142" v="173"/>
          <ac:spMkLst>
            <pc:docMk/>
            <pc:sldMk cId="2702204024" sldId="261"/>
            <ac:spMk id="2" creationId="{34F0B3D8-D586-4D2F-AB3D-B0CD66E3F20B}"/>
          </ac:spMkLst>
        </pc:spChg>
        <pc:spChg chg="mod">
          <ac:chgData name="Carrie Davies (2205448)" userId="S::2205448@student.uwtsd.ac.uk::0b473f2d-0019-4ef4-817b-4821fd6a00ff" providerId="AD" clId="Web-{E791CB8F-F9EE-0938-B9BD-4D1D0EB387C8}" dt="2025-04-07T09:14:43.142" v="173"/>
          <ac:spMkLst>
            <pc:docMk/>
            <pc:sldMk cId="2702204024" sldId="261"/>
            <ac:spMk id="3" creationId="{401214FD-A8CB-E3C3-9BAC-74CCEE3CE08C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4:43.142" v="173"/>
          <ac:spMkLst>
            <pc:docMk/>
            <pc:sldMk cId="2702204024" sldId="261"/>
            <ac:spMk id="9" creationId="{743AA782-23D1-4521-8CAD-47662984AA08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4:43.142" v="173"/>
          <ac:spMkLst>
            <pc:docMk/>
            <pc:sldMk cId="2702204024" sldId="261"/>
            <ac:spMk id="11" creationId="{71877DBC-BB60-40F0-AC93-2ACDBAAE60CE}"/>
          </ac:spMkLst>
        </pc:spChg>
        <pc:picChg chg="add mod">
          <ac:chgData name="Carrie Davies (2205448)" userId="S::2205448@student.uwtsd.ac.uk::0b473f2d-0019-4ef4-817b-4821fd6a00ff" providerId="AD" clId="Web-{E791CB8F-F9EE-0938-B9BD-4D1D0EB387C8}" dt="2025-04-07T09:14:43.142" v="173"/>
          <ac:picMkLst>
            <pc:docMk/>
            <pc:sldMk cId="2702204024" sldId="261"/>
            <ac:picMk id="4" creationId="{1F4D40A6-2C35-ED2A-4046-C968B2FFC275}"/>
          </ac:picMkLst>
        </pc:picChg>
      </pc:sldChg>
      <pc:sldChg chg="addSp modSp mod setBg addAnim">
        <pc:chgData name="Carrie Davies (2205448)" userId="S::2205448@student.uwtsd.ac.uk::0b473f2d-0019-4ef4-817b-4821fd6a00ff" providerId="AD" clId="Web-{E791CB8F-F9EE-0938-B9BD-4D1D0EB387C8}" dt="2025-04-07T09:14:49.908" v="174"/>
        <pc:sldMkLst>
          <pc:docMk/>
          <pc:sldMk cId="679694605" sldId="262"/>
        </pc:sldMkLst>
        <pc:spChg chg="mod">
          <ac:chgData name="Carrie Davies (2205448)" userId="S::2205448@student.uwtsd.ac.uk::0b473f2d-0019-4ef4-817b-4821fd6a00ff" providerId="AD" clId="Web-{E791CB8F-F9EE-0938-B9BD-4D1D0EB387C8}" dt="2025-04-07T09:14:49.908" v="174"/>
          <ac:spMkLst>
            <pc:docMk/>
            <pc:sldMk cId="679694605" sldId="262"/>
            <ac:spMk id="2" creationId="{349526F9-62F6-BDD4-34CD-E18DECB24A99}"/>
          </ac:spMkLst>
        </pc:spChg>
        <pc:spChg chg="mod">
          <ac:chgData name="Carrie Davies (2205448)" userId="S::2205448@student.uwtsd.ac.uk::0b473f2d-0019-4ef4-817b-4821fd6a00ff" providerId="AD" clId="Web-{E791CB8F-F9EE-0938-B9BD-4D1D0EB387C8}" dt="2025-04-07T09:14:49.908" v="174"/>
          <ac:spMkLst>
            <pc:docMk/>
            <pc:sldMk cId="679694605" sldId="262"/>
            <ac:spMk id="3" creationId="{1142ED06-3A4E-9F5C-E33F-BDA098BD8B33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4:49.908" v="174"/>
          <ac:spMkLst>
            <pc:docMk/>
            <pc:sldMk cId="679694605" sldId="262"/>
            <ac:spMk id="9" creationId="{743AA782-23D1-4521-8CAD-47662984AA08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4:49.908" v="174"/>
          <ac:spMkLst>
            <pc:docMk/>
            <pc:sldMk cId="679694605" sldId="262"/>
            <ac:spMk id="11" creationId="{71877DBC-BB60-40F0-AC93-2ACDBAAE60CE}"/>
          </ac:spMkLst>
        </pc:spChg>
        <pc:picChg chg="add mod">
          <ac:chgData name="Carrie Davies (2205448)" userId="S::2205448@student.uwtsd.ac.uk::0b473f2d-0019-4ef4-817b-4821fd6a00ff" providerId="AD" clId="Web-{E791CB8F-F9EE-0938-B9BD-4D1D0EB387C8}" dt="2025-04-07T09:14:49.908" v="174"/>
          <ac:picMkLst>
            <pc:docMk/>
            <pc:sldMk cId="679694605" sldId="262"/>
            <ac:picMk id="4" creationId="{E3954DE6-7645-3EA7-2053-7EA09EC3A8F8}"/>
          </ac:picMkLst>
        </pc:picChg>
      </pc:sldChg>
      <pc:sldChg chg="addSp modSp mod setBg addAnim">
        <pc:chgData name="Carrie Davies (2205448)" userId="S::2205448@student.uwtsd.ac.uk::0b473f2d-0019-4ef4-817b-4821fd6a00ff" providerId="AD" clId="Web-{E791CB8F-F9EE-0938-B9BD-4D1D0EB387C8}" dt="2025-04-07T09:14:56.455" v="175"/>
        <pc:sldMkLst>
          <pc:docMk/>
          <pc:sldMk cId="1562427215" sldId="263"/>
        </pc:sldMkLst>
        <pc:spChg chg="mod">
          <ac:chgData name="Carrie Davies (2205448)" userId="S::2205448@student.uwtsd.ac.uk::0b473f2d-0019-4ef4-817b-4821fd6a00ff" providerId="AD" clId="Web-{E791CB8F-F9EE-0938-B9BD-4D1D0EB387C8}" dt="2025-04-07T09:14:56.455" v="175"/>
          <ac:spMkLst>
            <pc:docMk/>
            <pc:sldMk cId="1562427215" sldId="263"/>
            <ac:spMk id="2" creationId="{900F463C-A191-1668-8B62-30B4B71C7F3C}"/>
          </ac:spMkLst>
        </pc:spChg>
        <pc:spChg chg="mod">
          <ac:chgData name="Carrie Davies (2205448)" userId="S::2205448@student.uwtsd.ac.uk::0b473f2d-0019-4ef4-817b-4821fd6a00ff" providerId="AD" clId="Web-{E791CB8F-F9EE-0938-B9BD-4D1D0EB387C8}" dt="2025-04-07T09:14:56.455" v="175"/>
          <ac:spMkLst>
            <pc:docMk/>
            <pc:sldMk cId="1562427215" sldId="263"/>
            <ac:spMk id="3" creationId="{6FFBB52B-77E9-DAE3-1D0B-DBB421E8AAC8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4:56.455" v="175"/>
          <ac:spMkLst>
            <pc:docMk/>
            <pc:sldMk cId="1562427215" sldId="263"/>
            <ac:spMk id="9" creationId="{743AA782-23D1-4521-8CAD-47662984AA08}"/>
          </ac:spMkLst>
        </pc:spChg>
        <pc:spChg chg="add">
          <ac:chgData name="Carrie Davies (2205448)" userId="S::2205448@student.uwtsd.ac.uk::0b473f2d-0019-4ef4-817b-4821fd6a00ff" providerId="AD" clId="Web-{E791CB8F-F9EE-0938-B9BD-4D1D0EB387C8}" dt="2025-04-07T09:14:56.455" v="175"/>
          <ac:spMkLst>
            <pc:docMk/>
            <pc:sldMk cId="1562427215" sldId="263"/>
            <ac:spMk id="11" creationId="{71877DBC-BB60-40F0-AC93-2ACDBAAE60CE}"/>
          </ac:spMkLst>
        </pc:spChg>
        <pc:picChg chg="add mod">
          <ac:chgData name="Carrie Davies (2205448)" userId="S::2205448@student.uwtsd.ac.uk::0b473f2d-0019-4ef4-817b-4821fd6a00ff" providerId="AD" clId="Web-{E791CB8F-F9EE-0938-B9BD-4D1D0EB387C8}" dt="2025-04-07T09:14:56.455" v="175"/>
          <ac:picMkLst>
            <pc:docMk/>
            <pc:sldMk cId="1562427215" sldId="263"/>
            <ac:picMk id="4" creationId="{7DA39237-2A51-FDA4-E8C9-C1534EEA593D}"/>
          </ac:picMkLst>
        </pc:picChg>
      </pc:sldChg>
      <pc:sldChg chg="addSp modSp new ord addAnim">
        <pc:chgData name="Carrie Davies (2205448)" userId="S::2205448@student.uwtsd.ac.uk::0b473f2d-0019-4ef4-817b-4821fd6a00ff" providerId="AD" clId="Web-{E791CB8F-F9EE-0938-B9BD-4D1D0EB387C8}" dt="2025-04-07T09:05:35.584" v="126" actId="1076"/>
        <pc:sldMkLst>
          <pc:docMk/>
          <pc:sldMk cId="1597307585" sldId="264"/>
        </pc:sldMkLst>
        <pc:spChg chg="mod">
          <ac:chgData name="Carrie Davies (2205448)" userId="S::2205448@student.uwtsd.ac.uk::0b473f2d-0019-4ef4-817b-4821fd6a00ff" providerId="AD" clId="Web-{E791CB8F-F9EE-0938-B9BD-4D1D0EB387C8}" dt="2025-04-07T09:05:27.928" v="124" actId="1076"/>
          <ac:spMkLst>
            <pc:docMk/>
            <pc:sldMk cId="1597307585" sldId="264"/>
            <ac:spMk id="2" creationId="{56539CFC-6129-921B-06B4-634B2DEED0DA}"/>
          </ac:spMkLst>
        </pc:spChg>
        <pc:spChg chg="mod">
          <ac:chgData name="Carrie Davies (2205448)" userId="S::2205448@student.uwtsd.ac.uk::0b473f2d-0019-4ef4-817b-4821fd6a00ff" providerId="AD" clId="Web-{E791CB8F-F9EE-0938-B9BD-4D1D0EB387C8}" dt="2025-04-07T09:05:33.803" v="125" actId="1076"/>
          <ac:spMkLst>
            <pc:docMk/>
            <pc:sldMk cId="1597307585" sldId="264"/>
            <ac:spMk id="3" creationId="{39287F4F-334A-3229-773E-BBDC868A5DAE}"/>
          </ac:spMkLst>
        </pc:spChg>
        <pc:picChg chg="add mod">
          <ac:chgData name="Carrie Davies (2205448)" userId="S::2205448@student.uwtsd.ac.uk::0b473f2d-0019-4ef4-817b-4821fd6a00ff" providerId="AD" clId="Web-{E791CB8F-F9EE-0938-B9BD-4D1D0EB387C8}" dt="2025-04-07T09:05:35.584" v="126" actId="1076"/>
          <ac:picMkLst>
            <pc:docMk/>
            <pc:sldMk cId="1597307585" sldId="264"/>
            <ac:picMk id="4" creationId="{33695DB3-B34D-DF75-A8C2-CAE75005D5BD}"/>
          </ac:picMkLst>
        </pc:picChg>
      </pc:sldChg>
      <pc:sldChg chg="modSp new">
        <pc:chgData name="Carrie Davies (2205448)" userId="S::2205448@student.uwtsd.ac.uk::0b473f2d-0019-4ef4-817b-4821fd6a00ff" providerId="AD" clId="Web-{E791CB8F-F9EE-0938-B9BD-4D1D0EB387C8}" dt="2025-04-07T08:55:57.681" v="71" actId="20577"/>
        <pc:sldMkLst>
          <pc:docMk/>
          <pc:sldMk cId="3270463650" sldId="265"/>
        </pc:sldMkLst>
        <pc:spChg chg="mod">
          <ac:chgData name="Carrie Davies (2205448)" userId="S::2205448@student.uwtsd.ac.uk::0b473f2d-0019-4ef4-817b-4821fd6a00ff" providerId="AD" clId="Web-{E791CB8F-F9EE-0938-B9BD-4D1D0EB387C8}" dt="2025-04-07T08:54:53.754" v="63" actId="20577"/>
          <ac:spMkLst>
            <pc:docMk/>
            <pc:sldMk cId="3270463650" sldId="265"/>
            <ac:spMk id="2" creationId="{8D9CDA39-8FFF-A637-015C-3978BDC13B2A}"/>
          </ac:spMkLst>
        </pc:spChg>
        <pc:spChg chg="mod">
          <ac:chgData name="Carrie Davies (2205448)" userId="S::2205448@student.uwtsd.ac.uk::0b473f2d-0019-4ef4-817b-4821fd6a00ff" providerId="AD" clId="Web-{E791CB8F-F9EE-0938-B9BD-4D1D0EB387C8}" dt="2025-04-07T08:55:57.681" v="71" actId="20577"/>
          <ac:spMkLst>
            <pc:docMk/>
            <pc:sldMk cId="3270463650" sldId="265"/>
            <ac:spMk id="3" creationId="{47F075C4-3EE3-7869-13D5-C3D5D28C76E5}"/>
          </ac:spMkLst>
        </pc:spChg>
      </pc:sldChg>
      <pc:sldChg chg="modSp new">
        <pc:chgData name="Carrie Davies (2205448)" userId="S::2205448@student.uwtsd.ac.uk::0b473f2d-0019-4ef4-817b-4821fd6a00ff" providerId="AD" clId="Web-{E791CB8F-F9EE-0938-B9BD-4D1D0EB387C8}" dt="2025-04-07T09:07:33.718" v="139" actId="20577"/>
        <pc:sldMkLst>
          <pc:docMk/>
          <pc:sldMk cId="1896557062" sldId="266"/>
        </pc:sldMkLst>
        <pc:spChg chg="mod">
          <ac:chgData name="Carrie Davies (2205448)" userId="S::2205448@student.uwtsd.ac.uk::0b473f2d-0019-4ef4-817b-4821fd6a00ff" providerId="AD" clId="Web-{E791CB8F-F9EE-0938-B9BD-4D1D0EB387C8}" dt="2025-04-07T08:56:36.059" v="79" actId="20577"/>
          <ac:spMkLst>
            <pc:docMk/>
            <pc:sldMk cId="1896557062" sldId="266"/>
            <ac:spMk id="2" creationId="{2B678513-5E57-D5A8-ADE4-67DA3D3EDDCF}"/>
          </ac:spMkLst>
        </pc:spChg>
        <pc:spChg chg="mod">
          <ac:chgData name="Carrie Davies (2205448)" userId="S::2205448@student.uwtsd.ac.uk::0b473f2d-0019-4ef4-817b-4821fd6a00ff" providerId="AD" clId="Web-{E791CB8F-F9EE-0938-B9BD-4D1D0EB387C8}" dt="2025-04-07T09:07:33.718" v="139" actId="20577"/>
          <ac:spMkLst>
            <pc:docMk/>
            <pc:sldMk cId="1896557062" sldId="266"/>
            <ac:spMk id="3" creationId="{B922C115-CAD0-FBC4-E010-9FA473E6F8AD}"/>
          </ac:spMkLst>
        </pc:spChg>
      </pc:sldChg>
      <pc:sldChg chg="modSp new">
        <pc:chgData name="Carrie Davies (2205448)" userId="S::2205448@student.uwtsd.ac.uk::0b473f2d-0019-4ef4-817b-4821fd6a00ff" providerId="AD" clId="Web-{E791CB8F-F9EE-0938-B9BD-4D1D0EB387C8}" dt="2025-04-07T09:07:55.392" v="155" actId="20577"/>
        <pc:sldMkLst>
          <pc:docMk/>
          <pc:sldMk cId="2947493690" sldId="267"/>
        </pc:sldMkLst>
        <pc:spChg chg="mod">
          <ac:chgData name="Carrie Davies (2205448)" userId="S::2205448@student.uwtsd.ac.uk::0b473f2d-0019-4ef4-817b-4821fd6a00ff" providerId="AD" clId="Web-{E791CB8F-F9EE-0938-B9BD-4D1D0EB387C8}" dt="2025-04-07T09:07:50.080" v="151" actId="20577"/>
          <ac:spMkLst>
            <pc:docMk/>
            <pc:sldMk cId="2947493690" sldId="267"/>
            <ac:spMk id="2" creationId="{5BE810FC-541D-80FA-9626-220FF3F24BD5}"/>
          </ac:spMkLst>
        </pc:spChg>
        <pc:spChg chg="mod">
          <ac:chgData name="Carrie Davies (2205448)" userId="S::2205448@student.uwtsd.ac.uk::0b473f2d-0019-4ef4-817b-4821fd6a00ff" providerId="AD" clId="Web-{E791CB8F-F9EE-0938-B9BD-4D1D0EB387C8}" dt="2025-04-07T09:07:55.392" v="155" actId="20577"/>
          <ac:spMkLst>
            <pc:docMk/>
            <pc:sldMk cId="2947493690" sldId="267"/>
            <ac:spMk id="3" creationId="{154BF96D-2E00-2710-5211-7DA65C096F92}"/>
          </ac:spMkLst>
        </pc:spChg>
      </pc:sldChg>
    </pc:docChg>
  </pc:docChgLst>
  <pc:docChgLst>
    <pc:chgData name="Carrie Davies (2205448)" userId="S::2205448@student.uwtsd.ac.uk::0b473f2d-0019-4ef4-817b-4821fd6a00ff" providerId="AD" clId="Web-{A272481F-BC3C-5213-4741-279F5998F3A7}"/>
    <pc:docChg chg="addSld modSld">
      <pc:chgData name="Carrie Davies (2205448)" userId="S::2205448@student.uwtsd.ac.uk::0b473f2d-0019-4ef4-817b-4821fd6a00ff" providerId="AD" clId="Web-{A272481F-BC3C-5213-4741-279F5998F3A7}" dt="2025-04-07T19:04:26.632" v="67" actId="20577"/>
      <pc:docMkLst>
        <pc:docMk/>
      </pc:docMkLst>
      <pc:sldChg chg="modSp">
        <pc:chgData name="Carrie Davies (2205448)" userId="S::2205448@student.uwtsd.ac.uk::0b473f2d-0019-4ef4-817b-4821fd6a00ff" providerId="AD" clId="Web-{A272481F-BC3C-5213-4741-279F5998F3A7}" dt="2025-04-07T18:46:41.858" v="7" actId="20577"/>
        <pc:sldMkLst>
          <pc:docMk/>
          <pc:sldMk cId="679694605" sldId="262"/>
        </pc:sldMkLst>
        <pc:spChg chg="mod">
          <ac:chgData name="Carrie Davies (2205448)" userId="S::2205448@student.uwtsd.ac.uk::0b473f2d-0019-4ef4-817b-4821fd6a00ff" providerId="AD" clId="Web-{A272481F-BC3C-5213-4741-279F5998F3A7}" dt="2025-04-07T18:46:41.858" v="7" actId="20577"/>
          <ac:spMkLst>
            <pc:docMk/>
            <pc:sldMk cId="679694605" sldId="262"/>
            <ac:spMk id="3" creationId="{1142ED06-3A4E-9F5C-E33F-BDA098BD8B33}"/>
          </ac:spMkLst>
        </pc:spChg>
      </pc:sldChg>
      <pc:sldChg chg="modSp">
        <pc:chgData name="Carrie Davies (2205448)" userId="S::2205448@student.uwtsd.ac.uk::0b473f2d-0019-4ef4-817b-4821fd6a00ff" providerId="AD" clId="Web-{A272481F-BC3C-5213-4741-279F5998F3A7}" dt="2025-04-07T18:28:37.741" v="1" actId="1076"/>
        <pc:sldMkLst>
          <pc:docMk/>
          <pc:sldMk cId="1562427215" sldId="263"/>
        </pc:sldMkLst>
        <pc:picChg chg="mod">
          <ac:chgData name="Carrie Davies (2205448)" userId="S::2205448@student.uwtsd.ac.uk::0b473f2d-0019-4ef4-817b-4821fd6a00ff" providerId="AD" clId="Web-{A272481F-BC3C-5213-4741-279F5998F3A7}" dt="2025-04-07T18:28:37.741" v="1" actId="1076"/>
          <ac:picMkLst>
            <pc:docMk/>
            <pc:sldMk cId="1562427215" sldId="263"/>
            <ac:picMk id="4" creationId="{7DA39237-2A51-FDA4-E8C9-C1534EEA593D}"/>
          </ac:picMkLst>
        </pc:picChg>
      </pc:sldChg>
      <pc:sldChg chg="modSp">
        <pc:chgData name="Carrie Davies (2205448)" userId="S::2205448@student.uwtsd.ac.uk::0b473f2d-0019-4ef4-817b-4821fd6a00ff" providerId="AD" clId="Web-{A272481F-BC3C-5213-4741-279F5998F3A7}" dt="2025-04-07T19:02:53.458" v="44" actId="20577"/>
        <pc:sldMkLst>
          <pc:docMk/>
          <pc:sldMk cId="1597307585" sldId="264"/>
        </pc:sldMkLst>
        <pc:spChg chg="mod">
          <ac:chgData name="Carrie Davies (2205448)" userId="S::2205448@student.uwtsd.ac.uk::0b473f2d-0019-4ef4-817b-4821fd6a00ff" providerId="AD" clId="Web-{A272481F-BC3C-5213-4741-279F5998F3A7}" dt="2025-04-07T19:02:53.458" v="44" actId="20577"/>
          <ac:spMkLst>
            <pc:docMk/>
            <pc:sldMk cId="1597307585" sldId="264"/>
            <ac:spMk id="3" creationId="{39287F4F-334A-3229-773E-BBDC868A5DAE}"/>
          </ac:spMkLst>
        </pc:spChg>
      </pc:sldChg>
      <pc:sldChg chg="modSp">
        <pc:chgData name="Carrie Davies (2205448)" userId="S::2205448@student.uwtsd.ac.uk::0b473f2d-0019-4ef4-817b-4821fd6a00ff" providerId="AD" clId="Web-{A272481F-BC3C-5213-4741-279F5998F3A7}" dt="2025-04-07T19:03:49.881" v="49" actId="20577"/>
        <pc:sldMkLst>
          <pc:docMk/>
          <pc:sldMk cId="1896557062" sldId="266"/>
        </pc:sldMkLst>
        <pc:spChg chg="mod">
          <ac:chgData name="Carrie Davies (2205448)" userId="S::2205448@student.uwtsd.ac.uk::0b473f2d-0019-4ef4-817b-4821fd6a00ff" providerId="AD" clId="Web-{A272481F-BC3C-5213-4741-279F5998F3A7}" dt="2025-04-07T19:03:49.881" v="49" actId="20577"/>
          <ac:spMkLst>
            <pc:docMk/>
            <pc:sldMk cId="1896557062" sldId="266"/>
            <ac:spMk id="3" creationId="{B922C115-CAD0-FBC4-E010-9FA473E6F8AD}"/>
          </ac:spMkLst>
        </pc:spChg>
      </pc:sldChg>
      <pc:sldChg chg="modSp new">
        <pc:chgData name="Carrie Davies (2205448)" userId="S::2205448@student.uwtsd.ac.uk::0b473f2d-0019-4ef4-817b-4821fd6a00ff" providerId="AD" clId="Web-{A272481F-BC3C-5213-4741-279F5998F3A7}" dt="2025-04-07T19:04:26.632" v="67" actId="20577"/>
        <pc:sldMkLst>
          <pc:docMk/>
          <pc:sldMk cId="1828291230" sldId="268"/>
        </pc:sldMkLst>
        <pc:spChg chg="mod">
          <ac:chgData name="Carrie Davies (2205448)" userId="S::2205448@student.uwtsd.ac.uk::0b473f2d-0019-4ef4-817b-4821fd6a00ff" providerId="AD" clId="Web-{A272481F-BC3C-5213-4741-279F5998F3A7}" dt="2025-04-07T19:03:57.397" v="61" actId="20577"/>
          <ac:spMkLst>
            <pc:docMk/>
            <pc:sldMk cId="1828291230" sldId="268"/>
            <ac:spMk id="2" creationId="{5865CEBA-2197-604C-861F-3483719B6376}"/>
          </ac:spMkLst>
        </pc:spChg>
        <pc:spChg chg="mod">
          <ac:chgData name="Carrie Davies (2205448)" userId="S::2205448@student.uwtsd.ac.uk::0b473f2d-0019-4ef4-817b-4821fd6a00ff" providerId="AD" clId="Web-{A272481F-BC3C-5213-4741-279F5998F3A7}" dt="2025-04-07T19:04:26.632" v="67" actId="20577"/>
          <ac:spMkLst>
            <pc:docMk/>
            <pc:sldMk cId="1828291230" sldId="268"/>
            <ac:spMk id="3" creationId="{E4B04D2E-5420-EDF0-28B0-9BFAAF980CE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00167-015-3979-8" TargetMode="External"/><Relationship Id="rId13" Type="http://schemas.openxmlformats.org/officeDocument/2006/relationships/hyperlink" Target="https://doi.org/10.3390/sports9020032" TargetMode="External"/><Relationship Id="rId3" Type="http://schemas.openxmlformats.org/officeDocument/2006/relationships/hyperlink" Target="https://doi.org/10.1177/2325967120947033" TargetMode="External"/><Relationship Id="rId7" Type="http://schemas.openxmlformats.org/officeDocument/2006/relationships/hyperlink" Target="http://www.ncbi.nlm.nih.gov/pmc/articles/PMC4740514/" TargetMode="External"/><Relationship Id="rId12" Type="http://schemas.openxmlformats.org/officeDocument/2006/relationships/hyperlink" Target="https://doi.org/10.1016/j.otsr.2015.09.012" TargetMode="External"/><Relationship Id="rId2" Type="http://schemas.openxmlformats.org/officeDocument/2006/relationships/hyperlink" Target="https://doi.org/10.1016/j.jse.2024.11.02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23259671211026262" TargetMode="External"/><Relationship Id="rId11" Type="http://schemas.openxmlformats.org/officeDocument/2006/relationships/hyperlink" Target="https://doi.org/10.1093/bmb/ldx003" TargetMode="External"/><Relationship Id="rId5" Type="http://schemas.openxmlformats.org/officeDocument/2006/relationships/hyperlink" Target="https://doi.org/10.1136/bjsports-2023-106807" TargetMode="External"/><Relationship Id="rId10" Type="http://schemas.openxmlformats.org/officeDocument/2006/relationships/hyperlink" Target="https://doi.org/10.2147/OAJSM.S244283" TargetMode="External"/><Relationship Id="rId4" Type="http://schemas.openxmlformats.org/officeDocument/2006/relationships/hyperlink" Target="https://doi.org/10.1016/j.jor.2020.04.007" TargetMode="External"/><Relationship Id="rId9" Type="http://schemas.openxmlformats.org/officeDocument/2006/relationships/hyperlink" Target="http://www.ncbi.nlm.nih.gov/pmc/articles/PMC8169819/" TargetMode="External"/><Relationship Id="rId14" Type="http://schemas.openxmlformats.org/officeDocument/2006/relationships/hyperlink" Target="http://www.kenhub.com/en/library/anatomy/acromioclavicular-ac-joi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700" dirty="0" err="1">
                <a:latin typeface="Arial"/>
                <a:cs typeface="Arial"/>
              </a:rPr>
              <a:t>Cymal</a:t>
            </a:r>
            <a:r>
              <a:rPr lang="en-GB" sz="3700" dirty="0">
                <a:latin typeface="Arial"/>
                <a:cs typeface="Arial"/>
              </a:rPr>
              <a:t> </a:t>
            </a:r>
            <a:br>
              <a:rPr lang="en-GB" sz="3700" dirty="0">
                <a:latin typeface="Arial"/>
                <a:cs typeface="Arial"/>
              </a:rPr>
            </a:br>
            <a:r>
              <a:rPr lang="en-GB" sz="3700" dirty="0">
                <a:latin typeface="Arial"/>
                <a:cs typeface="Arial"/>
              </a:rPr>
              <a:t>Acromioclavicular (AC joint) sprain</a:t>
            </a:r>
            <a:endParaRPr lang="en-US" sz="37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2000"/>
              <a:t>Gan Carrie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diagram of the shoulder joint&#10;&#10;AI-generated content may be incorrect.">
            <a:extLst>
              <a:ext uri="{FF2B5EF4-FFF2-40B4-BE49-F238E27FC236}">
                <a16:creationId xmlns:a16="http://schemas.microsoft.com/office/drawing/2014/main" id="{76C45AD8-DBE0-71A8-37F6-2DD598A18B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114"/>
          <a:stretch/>
        </p:blipFill>
        <p:spPr>
          <a:xfrm>
            <a:off x="5414356" y="784683"/>
            <a:ext cx="6408836" cy="5137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2A9A51-2F18-07F6-344E-950688774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Beth yw'r cymal AC?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DC8C3-2287-3960-0FB7-765F28B33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3826956" cy="332066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200" dirty="0">
                <a:latin typeface="Arial"/>
                <a:cs typeface="Arial"/>
              </a:rPr>
              <a:t>Yn </a:t>
            </a:r>
            <a:r>
              <a:rPr lang="en-GB" sz="2200" dirty="0" err="1">
                <a:latin typeface="Arial"/>
                <a:cs typeface="Arial"/>
              </a:rPr>
              <a:t>gymal</a:t>
            </a:r>
            <a:r>
              <a:rPr lang="en-GB" sz="2200" dirty="0">
                <a:latin typeface="Arial"/>
                <a:cs typeface="Arial"/>
              </a:rPr>
              <a:t> </a:t>
            </a:r>
            <a:r>
              <a:rPr lang="en-GB" sz="2200" dirty="0" err="1">
                <a:latin typeface="Arial"/>
                <a:cs typeface="Arial"/>
              </a:rPr>
              <a:t>bach</a:t>
            </a:r>
            <a:r>
              <a:rPr lang="en-GB" sz="2200" dirty="0">
                <a:latin typeface="Arial"/>
                <a:cs typeface="Arial"/>
              </a:rPr>
              <a:t> </a:t>
            </a:r>
            <a:r>
              <a:rPr lang="en-GB" sz="2200" dirty="0" err="1">
                <a:latin typeface="Arial"/>
                <a:cs typeface="Arial"/>
              </a:rPr>
              <a:t>ar</a:t>
            </a:r>
            <a:r>
              <a:rPr lang="en-GB" sz="2200" dirty="0">
                <a:latin typeface="Arial"/>
                <a:cs typeface="Arial"/>
              </a:rPr>
              <a:t> ben yr </a:t>
            </a:r>
            <a:r>
              <a:rPr lang="en-GB" sz="2200" dirty="0" err="1">
                <a:latin typeface="Arial"/>
                <a:cs typeface="Arial"/>
              </a:rPr>
              <a:t>ysgwydd</a:t>
            </a:r>
            <a:r>
              <a:rPr lang="en-GB" sz="2200" dirty="0">
                <a:latin typeface="Arial"/>
                <a:cs typeface="Arial"/>
              </a:rPr>
              <a:t> </a:t>
            </a:r>
            <a:r>
              <a:rPr lang="en-GB" sz="2200" dirty="0" err="1">
                <a:latin typeface="Arial"/>
                <a:cs typeface="Arial"/>
              </a:rPr>
              <a:t>lle</a:t>
            </a:r>
            <a:r>
              <a:rPr lang="en-GB" sz="2200" dirty="0">
                <a:latin typeface="Arial"/>
                <a:cs typeface="Arial"/>
              </a:rPr>
              <a:t> </a:t>
            </a:r>
            <a:r>
              <a:rPr lang="en-GB" sz="2200" dirty="0" err="1">
                <a:latin typeface="Arial"/>
                <a:cs typeface="Arial"/>
              </a:rPr>
              <a:t>mae’r</a:t>
            </a:r>
            <a:r>
              <a:rPr lang="en-GB" sz="2200" dirty="0">
                <a:latin typeface="Arial"/>
                <a:cs typeface="Arial"/>
              </a:rPr>
              <a:t> clavicle </a:t>
            </a:r>
            <a:r>
              <a:rPr lang="en-GB" sz="2200" dirty="0" err="1">
                <a:latin typeface="Arial"/>
                <a:cs typeface="Arial"/>
              </a:rPr>
              <a:t>a’r</a:t>
            </a:r>
            <a:r>
              <a:rPr lang="en-GB" sz="2200" dirty="0">
                <a:latin typeface="Arial"/>
                <a:cs typeface="Arial"/>
              </a:rPr>
              <a:t> acromion </a:t>
            </a:r>
            <a:r>
              <a:rPr lang="en-GB" sz="2200" dirty="0" err="1">
                <a:latin typeface="Arial"/>
                <a:cs typeface="Arial"/>
              </a:rPr>
              <a:t>yn</a:t>
            </a:r>
            <a:r>
              <a:rPr lang="en-GB" sz="2200" dirty="0">
                <a:latin typeface="Arial"/>
                <a:cs typeface="Arial"/>
              </a:rPr>
              <a:t> </a:t>
            </a:r>
            <a:r>
              <a:rPr lang="en-GB" sz="2200" dirty="0" err="1">
                <a:latin typeface="Arial"/>
                <a:cs typeface="Arial"/>
              </a:rPr>
              <a:t>cyfarfod</a:t>
            </a:r>
            <a:r>
              <a:rPr lang="en-GB" sz="2200" dirty="0">
                <a:latin typeface="Arial"/>
                <a:cs typeface="Arial"/>
              </a:rPr>
              <a:t>.</a:t>
            </a:r>
          </a:p>
          <a:p>
            <a:endParaRPr lang="en-GB" sz="2200">
              <a:latin typeface="Arial"/>
              <a:cs typeface="Arial"/>
            </a:endParaRPr>
          </a:p>
          <a:p>
            <a:r>
              <a:rPr lang="en-GB" sz="2200" dirty="0" err="1">
                <a:latin typeface="Arial"/>
                <a:cs typeface="Arial"/>
              </a:rPr>
              <a:t>Ganiatáu</a:t>
            </a:r>
            <a:r>
              <a:rPr lang="en-GB" sz="2200" dirty="0">
                <a:latin typeface="Arial"/>
                <a:cs typeface="Arial"/>
              </a:rPr>
              <a:t> </a:t>
            </a:r>
            <a:r>
              <a:rPr lang="en-GB" sz="2200" dirty="0" err="1">
                <a:latin typeface="Arial"/>
                <a:cs typeface="Arial"/>
              </a:rPr>
              <a:t>ystod</a:t>
            </a:r>
            <a:r>
              <a:rPr lang="en-GB" sz="2200" dirty="0">
                <a:latin typeface="Arial"/>
                <a:cs typeface="Arial"/>
              </a:rPr>
              <a:t> </a:t>
            </a:r>
            <a:r>
              <a:rPr lang="en-GB" sz="2200" dirty="0" err="1">
                <a:latin typeface="Arial"/>
                <a:cs typeface="Arial"/>
              </a:rPr>
              <a:t>llawn</a:t>
            </a:r>
            <a:r>
              <a:rPr lang="en-GB" sz="2200" dirty="0">
                <a:latin typeface="Arial"/>
                <a:cs typeface="Arial"/>
              </a:rPr>
              <a:t> o </a:t>
            </a:r>
            <a:r>
              <a:rPr lang="en-GB" sz="2200" dirty="0" err="1">
                <a:latin typeface="Arial"/>
                <a:cs typeface="Arial"/>
              </a:rPr>
              <a:t>symudiad</a:t>
            </a:r>
            <a:r>
              <a:rPr lang="en-GB" sz="2200" dirty="0">
                <a:latin typeface="Arial"/>
                <a:cs typeface="Arial"/>
              </a:rPr>
              <a:t>  yr </a:t>
            </a:r>
            <a:r>
              <a:rPr lang="en-GB" sz="2200" dirty="0" err="1">
                <a:latin typeface="Arial"/>
                <a:cs typeface="Arial"/>
              </a:rPr>
              <a:t>ysgwydd</a:t>
            </a:r>
            <a:r>
              <a:rPr lang="en-GB" sz="2200" dirty="0">
                <a:latin typeface="Arial"/>
                <a:cs typeface="Arial"/>
              </a:rPr>
              <a:t>.</a:t>
            </a:r>
          </a:p>
          <a:p>
            <a:endParaRPr lang="en-GB" sz="2200">
              <a:latin typeface="Arial"/>
              <a:cs typeface="Arial"/>
            </a:endParaRPr>
          </a:p>
          <a:p>
            <a:r>
              <a:rPr lang="en-GB" sz="2200" dirty="0" err="1">
                <a:latin typeface="Arial"/>
                <a:cs typeface="Arial"/>
              </a:rPr>
              <a:t>Ganiatáu</a:t>
            </a:r>
            <a:r>
              <a:rPr lang="en-GB" sz="2200" dirty="0">
                <a:latin typeface="Arial"/>
                <a:cs typeface="Arial"/>
              </a:rPr>
              <a:t> </a:t>
            </a:r>
            <a:r>
              <a:rPr lang="en-GB" sz="2200" dirty="0" err="1">
                <a:latin typeface="Arial"/>
                <a:cs typeface="Arial"/>
              </a:rPr>
              <a:t>ystod</a:t>
            </a:r>
            <a:r>
              <a:rPr lang="en-GB" sz="2200" dirty="0">
                <a:latin typeface="Arial"/>
                <a:cs typeface="Arial"/>
              </a:rPr>
              <a:t> </a:t>
            </a:r>
            <a:r>
              <a:rPr lang="en-GB" sz="2200" dirty="0" err="1">
                <a:latin typeface="Arial"/>
                <a:cs typeface="Arial"/>
              </a:rPr>
              <a:t>llawn</a:t>
            </a:r>
            <a:r>
              <a:rPr lang="en-GB" sz="2200" dirty="0">
                <a:latin typeface="Arial"/>
                <a:cs typeface="Arial"/>
              </a:rPr>
              <a:t> o </a:t>
            </a:r>
            <a:r>
              <a:rPr lang="en-GB" sz="2200" dirty="0" err="1">
                <a:latin typeface="Arial"/>
                <a:cs typeface="Arial"/>
              </a:rPr>
              <a:t>symudiad</a:t>
            </a:r>
            <a:r>
              <a:rPr lang="en-GB" sz="2200" dirty="0">
                <a:latin typeface="Arial"/>
                <a:cs typeface="Arial"/>
              </a:rPr>
              <a:t>  yr </a:t>
            </a:r>
            <a:r>
              <a:rPr lang="en-GB" sz="2200" dirty="0" err="1">
                <a:latin typeface="Arial"/>
                <a:cs typeface="Arial"/>
              </a:rPr>
              <a:t>ysgwydd</a:t>
            </a:r>
            <a:r>
              <a:rPr lang="en-GB" sz="2200" dirty="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GB" sz="1700" dirty="0">
                <a:latin typeface="Arial"/>
                <a:cs typeface="Arial"/>
              </a:rPr>
              <a:t>(LeVasseur et al. 2021)</a:t>
            </a:r>
          </a:p>
        </p:txBody>
      </p:sp>
      <p:pic>
        <p:nvPicPr>
          <p:cNvPr id="4" name="Picture 3" descr="A diagram of the shoulder muscles&#10;&#10;AI-generated content may be incorrect.">
            <a:extLst>
              <a:ext uri="{FF2B5EF4-FFF2-40B4-BE49-F238E27FC236}">
                <a16:creationId xmlns:a16="http://schemas.microsoft.com/office/drawing/2014/main" id="{DD70E9D3-BE00-63F1-1910-A7C2A5DE68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89" r="368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91935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6D84F1-BBFC-9726-8FEF-607527931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Strwytherau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4ACE5-DBE0-1D37-82BB-7AB2F13C7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000" dirty="0" err="1">
                <a:latin typeface="Arial"/>
                <a:cs typeface="Arial"/>
              </a:rPr>
              <a:t>Ganiatáu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ystod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llawn</a:t>
            </a:r>
            <a:r>
              <a:rPr lang="en-GB" sz="2000" dirty="0">
                <a:latin typeface="Arial"/>
                <a:cs typeface="Arial"/>
              </a:rPr>
              <a:t> o </a:t>
            </a:r>
            <a:r>
              <a:rPr lang="en-GB" sz="2000" dirty="0" err="1">
                <a:latin typeface="Arial"/>
                <a:cs typeface="Arial"/>
              </a:rPr>
              <a:t>symudiad</a:t>
            </a:r>
            <a:r>
              <a:rPr lang="en-GB" sz="2000" dirty="0">
                <a:latin typeface="Arial"/>
                <a:cs typeface="Arial"/>
              </a:rPr>
              <a:t>  yr </a:t>
            </a:r>
            <a:r>
              <a:rPr lang="en-GB" sz="2000" dirty="0" err="1">
                <a:latin typeface="Arial"/>
                <a:cs typeface="Arial"/>
              </a:rPr>
              <a:t>ysgwydd</a:t>
            </a:r>
            <a:r>
              <a:rPr lang="en-GB" sz="2000" dirty="0">
                <a:latin typeface="Arial"/>
                <a:cs typeface="Arial"/>
              </a:rPr>
              <a:t>.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dirty="0" err="1">
                <a:latin typeface="Arial"/>
                <a:cs typeface="Arial"/>
              </a:rPr>
              <a:t>Ganiatáu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ystod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llawn</a:t>
            </a:r>
            <a:r>
              <a:rPr lang="en-GB" sz="2000" dirty="0">
                <a:latin typeface="Arial"/>
                <a:cs typeface="Arial"/>
              </a:rPr>
              <a:t> o </a:t>
            </a:r>
            <a:r>
              <a:rPr lang="en-GB" sz="2000" dirty="0" err="1">
                <a:latin typeface="Arial"/>
                <a:cs typeface="Arial"/>
              </a:rPr>
              <a:t>symudiad</a:t>
            </a:r>
            <a:r>
              <a:rPr lang="en-GB" sz="2000" dirty="0">
                <a:latin typeface="Arial"/>
                <a:cs typeface="Arial"/>
              </a:rPr>
              <a:t>  yr </a:t>
            </a:r>
            <a:r>
              <a:rPr lang="en-GB" sz="2000" dirty="0" err="1">
                <a:latin typeface="Arial"/>
                <a:cs typeface="Arial"/>
              </a:rPr>
              <a:t>ysgwydd</a:t>
            </a:r>
            <a:r>
              <a:rPr lang="en-GB" sz="2000" dirty="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  <a:p>
            <a:r>
              <a:rPr lang="en-GB" sz="2000" dirty="0" err="1">
                <a:latin typeface="Arial"/>
                <a:cs typeface="Arial"/>
              </a:rPr>
              <a:t>Ganiatáu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ystod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llawn</a:t>
            </a:r>
            <a:r>
              <a:rPr lang="en-GB" sz="2000" dirty="0">
                <a:latin typeface="Arial"/>
                <a:cs typeface="Arial"/>
              </a:rPr>
              <a:t> o </a:t>
            </a:r>
            <a:r>
              <a:rPr lang="en-GB" sz="2000" dirty="0" err="1">
                <a:latin typeface="Arial"/>
                <a:cs typeface="Arial"/>
              </a:rPr>
              <a:t>symudiad</a:t>
            </a:r>
            <a:r>
              <a:rPr lang="en-GB" sz="2000" dirty="0">
                <a:latin typeface="Arial"/>
                <a:cs typeface="Arial"/>
              </a:rPr>
              <a:t>  yr </a:t>
            </a:r>
            <a:r>
              <a:rPr lang="en-GB" sz="2000" dirty="0" err="1">
                <a:latin typeface="Arial"/>
                <a:cs typeface="Arial"/>
              </a:rPr>
              <a:t>ysgwydd</a:t>
            </a:r>
            <a:r>
              <a:rPr lang="en-GB" sz="2000" dirty="0">
                <a:latin typeface="Arial"/>
                <a:cs typeface="Arial"/>
              </a:rPr>
              <a:t>.</a:t>
            </a:r>
          </a:p>
          <a:p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latin typeface="Arial"/>
                <a:cs typeface="Arial"/>
              </a:rPr>
              <a:t>(</a:t>
            </a:r>
            <a:r>
              <a:rPr lang="en-GB" sz="1600" dirty="0" err="1">
                <a:latin typeface="Arial"/>
                <a:cs typeface="Arial"/>
              </a:rPr>
              <a:t>Vaskovic</a:t>
            </a:r>
            <a:r>
              <a:rPr lang="en-GB" sz="1600" dirty="0">
                <a:latin typeface="Arial"/>
                <a:cs typeface="Arial"/>
              </a:rPr>
              <a:t> et al. 2023)</a:t>
            </a:r>
            <a:endParaRPr lang="en-GB" sz="2000" dirty="0">
              <a:latin typeface="Arial"/>
              <a:cs typeface="Arial"/>
            </a:endParaRPr>
          </a:p>
        </p:txBody>
      </p:sp>
      <p:pic>
        <p:nvPicPr>
          <p:cNvPr id="4" name="Picture 3" descr="Diagram of a shoulder and shoulder rotation&#10;&#10;AI-generated content may be incorrect.">
            <a:extLst>
              <a:ext uri="{FF2B5EF4-FFF2-40B4-BE49-F238E27FC236}">
                <a16:creationId xmlns:a16="http://schemas.microsoft.com/office/drawing/2014/main" id="{D9C6C053-391C-8DC0-C40B-17F7CDD843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088" r="1" b="1388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27515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4AC68D-604A-AC0E-4BDF-E3C4CA815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Criteria 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D0946-F137-CF21-7F56-DF36E618F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584" y="2741331"/>
            <a:ext cx="4243589" cy="33206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 err="1">
                <a:latin typeface="Arial"/>
                <a:cs typeface="Arial"/>
              </a:rPr>
              <a:t>Profiadu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ychydig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iawn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i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ddim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poen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gyda</a:t>
            </a:r>
            <a:r>
              <a:rPr lang="en-GB" sz="1400" dirty="0">
                <a:latin typeface="Arial"/>
                <a:cs typeface="Arial"/>
              </a:rPr>
              <a:t> dim </a:t>
            </a:r>
            <a:r>
              <a:rPr lang="en-GB" sz="1400" dirty="0" err="1">
                <a:latin typeface="Arial"/>
                <a:cs typeface="Arial"/>
              </a:rPr>
              <a:t>pinsio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na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phoen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sydyn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wrth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wneud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tasgau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dyddiol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dirty="0" err="1">
                <a:latin typeface="Arial"/>
                <a:cs typeface="Arial"/>
              </a:rPr>
              <a:t>Ystod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gweithredol</a:t>
            </a:r>
            <a:r>
              <a:rPr lang="en-GB" sz="1400" dirty="0">
                <a:latin typeface="Arial"/>
                <a:cs typeface="Arial"/>
              </a:rPr>
              <a:t> o </a:t>
            </a:r>
            <a:r>
              <a:rPr lang="en-GB" sz="1400" dirty="0" err="1">
                <a:latin typeface="Arial"/>
                <a:cs typeface="Arial"/>
              </a:rPr>
              <a:t>fudiant</a:t>
            </a:r>
            <a:r>
              <a:rPr lang="en-GB" sz="1400" dirty="0">
                <a:latin typeface="Arial"/>
                <a:cs typeface="Arial"/>
              </a:rPr>
              <a:t> (AROM) </a:t>
            </a:r>
            <a:r>
              <a:rPr lang="en-GB" sz="1400" dirty="0" err="1">
                <a:latin typeface="Arial"/>
                <a:cs typeface="Arial"/>
              </a:rPr>
              <a:t>fod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heb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boen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trwy’r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ystod</a:t>
            </a:r>
            <a:r>
              <a:rPr lang="en-GB" sz="1400" dirty="0">
                <a:latin typeface="Arial"/>
                <a:cs typeface="Arial"/>
              </a:rPr>
              <a:t> a </a:t>
            </a:r>
            <a:r>
              <a:rPr lang="en-GB" sz="1400" dirty="0" err="1">
                <a:latin typeface="Arial"/>
                <a:cs typeface="Arial"/>
              </a:rPr>
              <a:t>nid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dylse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fod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unrhyw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wrthwynebiad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i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symudiad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na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thynerwch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dros</a:t>
            </a:r>
            <a:r>
              <a:rPr lang="en-GB" sz="1400" dirty="0">
                <a:latin typeface="Arial"/>
                <a:cs typeface="Arial"/>
              </a:rPr>
              <a:t> y </a:t>
            </a:r>
            <a:r>
              <a:rPr lang="en-GB" sz="1400" dirty="0" err="1">
                <a:latin typeface="Arial"/>
                <a:cs typeface="Arial"/>
              </a:rPr>
              <a:t>cymal</a:t>
            </a:r>
            <a:r>
              <a:rPr lang="en-GB" sz="1400" dirty="0">
                <a:latin typeface="Arial"/>
                <a:cs typeface="Arial"/>
              </a:rPr>
              <a:t> AC.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dirty="0" err="1">
                <a:latin typeface="Arial"/>
                <a:cs typeface="Arial"/>
              </a:rPr>
              <a:t>Dylse</a:t>
            </a:r>
            <a:r>
              <a:rPr lang="en-GB" sz="1400" dirty="0">
                <a:latin typeface="Arial"/>
                <a:cs typeface="Arial"/>
              </a:rPr>
              <a:t> AROM yr </a:t>
            </a:r>
            <a:r>
              <a:rPr lang="en-GB" sz="1400" dirty="0" err="1">
                <a:latin typeface="Arial"/>
                <a:cs typeface="Arial"/>
              </a:rPr>
              <a:t>ysgwydd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fod</a:t>
            </a:r>
            <a:r>
              <a:rPr lang="en-GB" sz="1400" dirty="0">
                <a:latin typeface="Arial"/>
                <a:cs typeface="Arial"/>
              </a:rPr>
              <a:t> o </a:t>
            </a:r>
            <a:r>
              <a:rPr lang="en-GB" sz="1400" dirty="0" err="1">
                <a:latin typeface="Arial"/>
                <a:cs typeface="Arial"/>
              </a:rPr>
              <a:t>leiaf</a:t>
            </a:r>
            <a:r>
              <a:rPr lang="en-GB" sz="1400" dirty="0">
                <a:latin typeface="Arial"/>
                <a:cs typeface="Arial"/>
              </a:rPr>
              <a:t> 75-90% </a:t>
            </a:r>
            <a:r>
              <a:rPr lang="en-GB" sz="1400" dirty="0" err="1">
                <a:latin typeface="Arial"/>
                <a:cs typeface="Arial"/>
              </a:rPr>
              <a:t>o'r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ochr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heb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gysylltiad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gyda</a:t>
            </a:r>
            <a:r>
              <a:rPr lang="en-GB" sz="1400" dirty="0">
                <a:latin typeface="Arial"/>
                <a:cs typeface="Arial"/>
              </a:rPr>
              <a:t> flexion, abduction, a </a:t>
            </a:r>
            <a:r>
              <a:rPr lang="en-GB" sz="1400" dirty="0" err="1">
                <a:latin typeface="Arial"/>
                <a:cs typeface="Arial"/>
              </a:rPr>
              <a:t>chylchdroi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allanol</a:t>
            </a:r>
            <a:r>
              <a:rPr lang="en-GB" sz="1400" dirty="0">
                <a:latin typeface="Arial"/>
                <a:cs typeface="Arial"/>
              </a:rPr>
              <a:t> di </a:t>
            </a:r>
            <a:r>
              <a:rPr lang="en-GB" sz="1400" dirty="0" err="1">
                <a:latin typeface="Arial"/>
                <a:cs typeface="Arial"/>
              </a:rPr>
              <a:t>boen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ddelfrydol</a:t>
            </a:r>
            <a:r>
              <a:rPr lang="en-GB" sz="1400" dirty="0">
                <a:latin typeface="Arial"/>
                <a:cs typeface="Arial"/>
              </a:rPr>
              <a:t> o </a:t>
            </a:r>
            <a:r>
              <a:rPr lang="en-GB" sz="1400" dirty="0" err="1">
                <a:latin typeface="Arial"/>
                <a:cs typeface="Arial"/>
              </a:rPr>
              <a:t>leiaf</a:t>
            </a:r>
            <a:r>
              <a:rPr lang="en-GB" sz="1400" dirty="0">
                <a:latin typeface="Arial"/>
                <a:cs typeface="Arial"/>
              </a:rPr>
              <a:t> 150 ° </a:t>
            </a:r>
            <a:r>
              <a:rPr lang="en-GB" sz="1400" dirty="0" err="1">
                <a:latin typeface="Arial"/>
                <a:cs typeface="Arial"/>
              </a:rPr>
              <a:t>yn</a:t>
            </a:r>
            <a:r>
              <a:rPr lang="en-GB" sz="1400" dirty="0">
                <a:latin typeface="Arial"/>
                <a:cs typeface="Arial"/>
              </a:rPr>
              <a:t> flexion</a:t>
            </a:r>
          </a:p>
          <a:p>
            <a:r>
              <a:rPr lang="en-GB" sz="1400" err="1">
                <a:latin typeface="Arial"/>
                <a:cs typeface="Arial"/>
              </a:rPr>
              <a:t>Dylse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fod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mudiant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sgapiwlaidd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llawn</a:t>
            </a:r>
            <a:r>
              <a:rPr lang="en-GB" sz="1400" dirty="0">
                <a:latin typeface="Arial"/>
                <a:cs typeface="Arial"/>
              </a:rPr>
              <a:t>  , er </a:t>
            </a:r>
            <a:r>
              <a:rPr lang="en-GB" sz="1400" err="1">
                <a:latin typeface="Arial"/>
                <a:cs typeface="Arial"/>
              </a:rPr>
              <a:t>enghraifft</a:t>
            </a:r>
            <a:r>
              <a:rPr lang="en-GB" sz="1400" dirty="0">
                <a:latin typeface="Arial"/>
                <a:cs typeface="Arial"/>
              </a:rPr>
              <a:t> dim </a:t>
            </a:r>
            <a:r>
              <a:rPr lang="en-GB" sz="1400" err="1">
                <a:latin typeface="Arial"/>
                <a:cs typeface="Arial"/>
              </a:rPr>
              <a:t>cylchdro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i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fyny</a:t>
            </a:r>
            <a:r>
              <a:rPr lang="en-GB" sz="1400" dirty="0">
                <a:latin typeface="Arial"/>
                <a:cs typeface="Arial"/>
              </a:rPr>
              <a:t> (winging).  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(Currier et . 2023)  </a:t>
            </a:r>
            <a:endParaRPr lang="en-GB" dirty="0"/>
          </a:p>
        </p:txBody>
      </p:sp>
      <p:pic>
        <p:nvPicPr>
          <p:cNvPr id="4" name="Picture 3" descr="A white figure holding a pencil and writing on a checklist&#10;&#10;AI-generated content may be incorrect.">
            <a:extLst>
              <a:ext uri="{FF2B5EF4-FFF2-40B4-BE49-F238E27FC236}">
                <a16:creationId xmlns:a16="http://schemas.microsoft.com/office/drawing/2014/main" id="{F8E8471F-8B7A-1475-CA1B-FE38D7ADFC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44" r="15315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94052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72961-F141-39C5-F434-0DBB4F7B6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Ymarfer 1- Chest press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0CDD2-0491-8E07-3CF9-00DC1F9F7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500" dirty="0">
                <a:latin typeface="Arial"/>
                <a:cs typeface="Arial"/>
              </a:rPr>
              <a:t>O dan </a:t>
            </a:r>
            <a:r>
              <a:rPr lang="en-GB" sz="1500" dirty="0" err="1">
                <a:latin typeface="Arial"/>
                <a:cs typeface="Arial"/>
              </a:rPr>
              <a:t>reolaeth</a:t>
            </a:r>
            <a:r>
              <a:rPr lang="en-GB" sz="1500" dirty="0">
                <a:latin typeface="Arial"/>
                <a:cs typeface="Arial"/>
              </a:rPr>
              <a:t> </a:t>
            </a:r>
          </a:p>
          <a:p>
            <a:endParaRPr lang="en-GB" sz="1500"/>
          </a:p>
          <a:p>
            <a:r>
              <a:rPr lang="en-GB" sz="1500" dirty="0" err="1">
                <a:latin typeface="Arial"/>
                <a:cs typeface="Arial"/>
              </a:rPr>
              <a:t>Osgoi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cloi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allan</a:t>
            </a:r>
            <a:r>
              <a:rPr lang="en-GB" sz="1500" dirty="0">
                <a:latin typeface="Arial"/>
                <a:cs typeface="Arial"/>
              </a:rPr>
              <a:t> y </a:t>
            </a:r>
            <a:r>
              <a:rPr lang="en-GB" sz="1500" dirty="0" err="1">
                <a:latin typeface="Arial"/>
                <a:cs typeface="Arial"/>
              </a:rPr>
              <a:t>penelinoedd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yn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rymus</a:t>
            </a:r>
            <a:r>
              <a:rPr lang="en-GB" sz="1500" dirty="0">
                <a:latin typeface="Arial"/>
                <a:cs typeface="Arial"/>
              </a:rPr>
              <a:t> (</a:t>
            </a:r>
            <a:r>
              <a:rPr lang="en-GB" sz="1500" dirty="0" err="1">
                <a:latin typeface="Arial"/>
                <a:cs typeface="Arial"/>
              </a:rPr>
              <a:t>forecful</a:t>
            </a:r>
            <a:r>
              <a:rPr lang="en-GB" sz="1500" dirty="0">
                <a:latin typeface="Arial"/>
                <a:cs typeface="Arial"/>
              </a:rPr>
              <a:t>) ac </a:t>
            </a:r>
            <a:r>
              <a:rPr lang="en-GB" sz="1500" dirty="0" err="1">
                <a:latin typeface="Arial"/>
                <a:cs typeface="Arial"/>
              </a:rPr>
              <a:t>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cynnal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safle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llafn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ysgwydd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trwy’r</a:t>
            </a:r>
            <a:r>
              <a:rPr lang="en-GB" sz="1500" dirty="0">
                <a:latin typeface="Arial"/>
                <a:cs typeface="Arial"/>
              </a:rPr>
              <a:t> exercise ac </a:t>
            </a:r>
            <a:r>
              <a:rPr lang="en-GB" sz="1500" dirty="0" err="1">
                <a:latin typeface="Arial"/>
                <a:cs typeface="Arial"/>
              </a:rPr>
              <a:t>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osgoi</a:t>
            </a:r>
            <a:r>
              <a:rPr lang="en-GB" sz="1500" dirty="0">
                <a:latin typeface="Arial"/>
                <a:cs typeface="Arial"/>
              </a:rPr>
              <a:t> shoulder shrugging.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 dirty="0">
                <a:latin typeface="Arial"/>
                <a:cs typeface="Arial"/>
              </a:rPr>
              <a:t>“</a:t>
            </a:r>
            <a:r>
              <a:rPr lang="en-GB" sz="1500" dirty="0" err="1">
                <a:latin typeface="Arial"/>
                <a:cs typeface="Arial"/>
              </a:rPr>
              <a:t>Gwthio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drwy'r</a:t>
            </a:r>
            <a:r>
              <a:rPr lang="en-GB" sz="1500" dirty="0">
                <a:latin typeface="Arial"/>
                <a:cs typeface="Arial"/>
              </a:rPr>
              <a:t> chest, </a:t>
            </a:r>
            <a:r>
              <a:rPr lang="en-GB" sz="1500" dirty="0" err="1">
                <a:latin typeface="Arial"/>
                <a:cs typeface="Arial"/>
              </a:rPr>
              <a:t>nid</a:t>
            </a:r>
            <a:r>
              <a:rPr lang="en-GB" sz="1500" dirty="0">
                <a:latin typeface="Arial"/>
                <a:cs typeface="Arial"/>
              </a:rPr>
              <a:t> yr </a:t>
            </a:r>
            <a:r>
              <a:rPr lang="en-GB" sz="1500" dirty="0" err="1">
                <a:latin typeface="Arial"/>
                <a:cs typeface="Arial"/>
              </a:rPr>
              <a:t>ysgwyddau</a:t>
            </a:r>
            <a:r>
              <a:rPr lang="en-GB" sz="1500" dirty="0">
                <a:latin typeface="Arial"/>
                <a:cs typeface="Arial"/>
              </a:rPr>
              <a:t>”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 dirty="0" err="1">
                <a:latin typeface="Arial"/>
                <a:cs typeface="Arial"/>
              </a:rPr>
              <a:t>Mae’n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bywsig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cadw’r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arddyrnau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wedi'u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pentyrru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dros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benelinoedd</a:t>
            </a:r>
            <a:r>
              <a:rPr lang="en-GB" sz="1500" dirty="0">
                <a:latin typeface="Arial"/>
                <a:cs typeface="Arial"/>
              </a:rPr>
              <a:t> ac </a:t>
            </a:r>
            <a:r>
              <a:rPr lang="en-GB" sz="1500" dirty="0" err="1">
                <a:latin typeface="Arial"/>
                <a:cs typeface="Arial"/>
              </a:rPr>
              <a:t>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osgoi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gadael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ysgwyddau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rolio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ymlaen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ond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cynnal</a:t>
            </a:r>
            <a:r>
              <a:rPr lang="en-GB" sz="1500" dirty="0">
                <a:latin typeface="Arial"/>
                <a:cs typeface="Arial"/>
              </a:rPr>
              <a:t> scapula </a:t>
            </a:r>
            <a:r>
              <a:rPr lang="en-GB" sz="1500" dirty="0" err="1">
                <a:latin typeface="Arial"/>
                <a:cs typeface="Arial"/>
              </a:rPr>
              <a:t>retratcion</a:t>
            </a:r>
            <a:r>
              <a:rPr lang="en-GB" sz="1500" dirty="0">
                <a:latin typeface="Arial"/>
                <a:cs typeface="Arial"/>
              </a:rPr>
              <a:t>.</a:t>
            </a:r>
          </a:p>
          <a:p>
            <a:endParaRPr lang="en-GB" sz="15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 dirty="0">
                <a:latin typeface="Arial"/>
                <a:cs typeface="Arial"/>
              </a:rPr>
              <a:t>(Dickens, 2020)</a:t>
            </a:r>
          </a:p>
        </p:txBody>
      </p:sp>
      <p:pic>
        <p:nvPicPr>
          <p:cNvPr id="6" name="IMG_1978">
            <a:hlinkClick r:id="" action="ppaction://media"/>
            <a:extLst>
              <a:ext uri="{FF2B5EF4-FFF2-40B4-BE49-F238E27FC236}">
                <a16:creationId xmlns:a16="http://schemas.microsoft.com/office/drawing/2014/main" id="{DA2EFF38-7B33-37BB-9250-25DBC3C521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99048" y="1886636"/>
            <a:ext cx="5458968" cy="30847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3EAC0A3-210D-065C-0B51-57FDA795A790}"/>
              </a:ext>
            </a:extLst>
          </p:cNvPr>
          <p:cNvSpPr txBox="1"/>
          <p:nvPr/>
        </p:nvSpPr>
        <p:spPr>
          <a:xfrm>
            <a:off x="5995962" y="5194422"/>
            <a:ext cx="2173573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Reps X5</a:t>
            </a:r>
          </a:p>
          <a:p>
            <a:endParaRPr lang="en-GB" dirty="0"/>
          </a:p>
          <a:p>
            <a:r>
              <a:rPr lang="en-GB" dirty="0"/>
              <a:t>Sets X5 </a:t>
            </a:r>
          </a:p>
          <a:p>
            <a:endParaRPr lang="en-GB" dirty="0"/>
          </a:p>
          <a:p>
            <a:r>
              <a:rPr lang="en-GB" dirty="0"/>
              <a:t>2min </a:t>
            </a:r>
            <a:r>
              <a:rPr lang="en-GB" dirty="0" err="1"/>
              <a:t>seibiant</a:t>
            </a:r>
            <a:endParaRPr lang="en-GB"/>
          </a:p>
          <a:p>
            <a:r>
              <a:rPr lang="en-GB" sz="1200" dirty="0">
                <a:solidFill>
                  <a:srgbClr val="3C4043"/>
                </a:solidFill>
                <a:latin typeface="Arial"/>
                <a:cs typeface="Arial"/>
              </a:rPr>
              <a:t>(Schoenfeld et al.  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161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F0B3D8-D586-4D2F-AB3D-B0CD66E3F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200"/>
              <a:t>Ymarfer 2- Overhead shoulder press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214FD-A8CB-E3C3-9BAC-74CCEE3CE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1900" dirty="0" err="1">
                <a:latin typeface="Arial"/>
                <a:cs typeface="Arial"/>
              </a:rPr>
              <a:t>Defnyddiwch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afael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niwtral</a:t>
            </a:r>
            <a:r>
              <a:rPr lang="en-GB" sz="1900" dirty="0">
                <a:latin typeface="Arial"/>
                <a:cs typeface="Arial"/>
              </a:rPr>
              <a:t> neu </a:t>
            </a:r>
            <a:r>
              <a:rPr lang="en-GB" sz="1900" dirty="0" err="1">
                <a:latin typeface="Arial"/>
                <a:cs typeface="Arial"/>
              </a:rPr>
              <a:t>ychydig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yn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wynebu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ymlaen</a:t>
            </a:r>
            <a:r>
              <a:rPr lang="en-GB" sz="1900" dirty="0">
                <a:latin typeface="Arial"/>
                <a:cs typeface="Arial"/>
              </a:rPr>
              <a:t> (</a:t>
            </a:r>
            <a:r>
              <a:rPr lang="en-GB" sz="1900" dirty="0" err="1">
                <a:latin typeface="Arial"/>
                <a:cs typeface="Arial"/>
              </a:rPr>
              <a:t>palmedd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ar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ongl</a:t>
            </a:r>
            <a:r>
              <a:rPr lang="en-GB" sz="1900" dirty="0">
                <a:latin typeface="Arial"/>
                <a:cs typeface="Arial"/>
              </a:rPr>
              <a:t> ~30°).</a:t>
            </a:r>
          </a:p>
          <a:p>
            <a:endParaRPr lang="en-GB" sz="1900">
              <a:latin typeface="Arial"/>
              <a:cs typeface="Arial"/>
            </a:endParaRPr>
          </a:p>
          <a:p>
            <a:r>
              <a:rPr lang="en-GB" sz="1900" dirty="0" err="1">
                <a:latin typeface="Arial"/>
                <a:cs typeface="Arial"/>
              </a:rPr>
              <a:t>Osgoi</a:t>
            </a:r>
            <a:r>
              <a:rPr lang="en-GB" sz="1900" dirty="0">
                <a:latin typeface="Arial"/>
                <a:cs typeface="Arial"/>
              </a:rPr>
              <a:t> hyperextension </a:t>
            </a:r>
            <a:r>
              <a:rPr lang="en-GB" sz="1900" dirty="0" err="1">
                <a:latin typeface="Arial"/>
                <a:cs typeface="Arial"/>
              </a:rPr>
              <a:t>meingefnol</a:t>
            </a:r>
            <a:r>
              <a:rPr lang="en-GB" sz="1900" dirty="0">
                <a:latin typeface="Arial"/>
                <a:cs typeface="Arial"/>
              </a:rPr>
              <a:t> - </a:t>
            </a:r>
            <a:r>
              <a:rPr lang="en-GB" sz="1900" dirty="0" err="1">
                <a:latin typeface="Arial"/>
                <a:cs typeface="Arial"/>
              </a:rPr>
              <a:t>asennau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i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lawr</a:t>
            </a:r>
            <a:r>
              <a:rPr lang="en-GB" sz="1900" dirty="0">
                <a:latin typeface="Arial"/>
                <a:cs typeface="Arial"/>
              </a:rPr>
              <a:t>, </a:t>
            </a:r>
            <a:r>
              <a:rPr lang="en-GB" sz="1900" dirty="0" err="1">
                <a:latin typeface="Arial"/>
                <a:cs typeface="Arial"/>
              </a:rPr>
              <a:t>asgwrn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cefn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pentyrru</a:t>
            </a:r>
            <a:r>
              <a:rPr lang="en-GB" sz="1900" dirty="0">
                <a:latin typeface="Arial"/>
                <a:cs typeface="Arial"/>
              </a:rPr>
              <a:t>.</a:t>
            </a:r>
          </a:p>
          <a:p>
            <a:endParaRPr lang="en-GB" sz="1900">
              <a:latin typeface="Arial"/>
              <a:cs typeface="Arial"/>
            </a:endParaRPr>
          </a:p>
          <a:p>
            <a:r>
              <a:rPr lang="en-GB" sz="1900" dirty="0">
                <a:latin typeface="Arial"/>
                <a:cs typeface="Arial"/>
              </a:rPr>
              <a:t>I </a:t>
            </a:r>
            <a:r>
              <a:rPr lang="en-GB" sz="1900" err="1">
                <a:latin typeface="Arial"/>
                <a:cs typeface="Arial"/>
              </a:rPr>
              <a:t>wneud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yn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siwr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fod</a:t>
            </a:r>
            <a:r>
              <a:rPr lang="en-GB" sz="1900" dirty="0">
                <a:latin typeface="Arial"/>
                <a:cs typeface="Arial"/>
              </a:rPr>
              <a:t> yr </a:t>
            </a:r>
            <a:r>
              <a:rPr lang="en-GB" sz="1900" err="1">
                <a:latin typeface="Arial"/>
                <a:cs typeface="Arial"/>
              </a:rPr>
              <a:t>ymarfer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hyn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yn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effeithiol</a:t>
            </a:r>
            <a:r>
              <a:rPr lang="en-GB" sz="1900" dirty="0">
                <a:latin typeface="Arial"/>
                <a:cs typeface="Arial"/>
              </a:rPr>
              <a:t> ac </a:t>
            </a:r>
            <a:r>
              <a:rPr lang="en-GB" sz="1900" err="1">
                <a:latin typeface="Arial"/>
                <a:cs typeface="Arial"/>
              </a:rPr>
              <a:t>yn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saff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rhaid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i'r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symudiad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gael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ei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arwain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gan</a:t>
            </a:r>
            <a:r>
              <a:rPr lang="en-GB" sz="1900" dirty="0">
                <a:latin typeface="Arial"/>
                <a:cs typeface="Arial"/>
              </a:rPr>
              <a:t> scapula, </a:t>
            </a:r>
            <a:r>
              <a:rPr lang="en-GB" sz="1900" err="1">
                <a:latin typeface="Arial"/>
                <a:cs typeface="Arial"/>
              </a:rPr>
              <a:t>nid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ysgwydd</a:t>
            </a:r>
            <a:r>
              <a:rPr lang="en-GB" sz="1900" dirty="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endParaRPr lang="en-GB" sz="19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300" dirty="0">
                <a:latin typeface="Arial"/>
                <a:cs typeface="Arial"/>
              </a:rPr>
              <a:t>(Diaz et al. 2021)</a:t>
            </a:r>
          </a:p>
        </p:txBody>
      </p:sp>
      <p:pic>
        <p:nvPicPr>
          <p:cNvPr id="4" name="IMG_1980">
            <a:hlinkClick r:id="" action="ppaction://media"/>
            <a:extLst>
              <a:ext uri="{FF2B5EF4-FFF2-40B4-BE49-F238E27FC236}">
                <a16:creationId xmlns:a16="http://schemas.microsoft.com/office/drawing/2014/main" id="{1F4D40A6-2C35-ED2A-4046-C968B2FFC27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99048" y="1886636"/>
            <a:ext cx="5458968" cy="30847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1D5D83-E21C-FF54-9783-49B7DE040F36}"/>
              </a:ext>
            </a:extLst>
          </p:cNvPr>
          <p:cNvSpPr txBox="1"/>
          <p:nvPr/>
        </p:nvSpPr>
        <p:spPr>
          <a:xfrm>
            <a:off x="6079713" y="5451500"/>
            <a:ext cx="2743200" cy="13867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650"/>
              </a:lnSpc>
            </a:pPr>
            <a:r>
              <a:rPr lang="en-GB" dirty="0">
                <a:cs typeface="Segoe UI"/>
              </a:rPr>
              <a:t>Reps X5</a:t>
            </a:r>
            <a:endParaRPr lang="en-US" dirty="0"/>
          </a:p>
          <a:p>
            <a:pPr>
              <a:lnSpc>
                <a:spcPts val="1650"/>
              </a:lnSpc>
            </a:pPr>
            <a:r>
              <a:rPr lang="en-US" dirty="0">
                <a:cs typeface="Segoe UI"/>
              </a:rPr>
              <a:t>​</a:t>
            </a:r>
            <a:endParaRPr lang="en-US" dirty="0"/>
          </a:p>
          <a:p>
            <a:pPr>
              <a:lnSpc>
                <a:spcPts val="1650"/>
              </a:lnSpc>
            </a:pPr>
            <a:r>
              <a:rPr lang="en-GB" dirty="0">
                <a:cs typeface="Segoe UI"/>
              </a:rPr>
              <a:t>Sets X5 </a:t>
            </a:r>
          </a:p>
          <a:p>
            <a:pPr>
              <a:lnSpc>
                <a:spcPts val="1650"/>
              </a:lnSpc>
            </a:pPr>
            <a:r>
              <a:rPr lang="en-US" dirty="0">
                <a:cs typeface="Segoe UI"/>
              </a:rPr>
              <a:t>​</a:t>
            </a:r>
            <a:endParaRPr lang="en-US" dirty="0"/>
          </a:p>
          <a:p>
            <a:pPr>
              <a:lnSpc>
                <a:spcPts val="1650"/>
              </a:lnSpc>
            </a:pPr>
            <a:r>
              <a:rPr lang="en-GB" dirty="0">
                <a:cs typeface="Segoe UI"/>
              </a:rPr>
              <a:t>2min </a:t>
            </a:r>
            <a:r>
              <a:rPr lang="en-GB" dirty="0" err="1">
                <a:cs typeface="Segoe UI"/>
              </a:rPr>
              <a:t>seibiant</a:t>
            </a:r>
          </a:p>
          <a:p>
            <a:pPr>
              <a:lnSpc>
                <a:spcPts val="1650"/>
              </a:lnSpc>
            </a:pPr>
            <a:r>
              <a:rPr lang="en-GB" sz="1200" dirty="0">
                <a:solidFill>
                  <a:srgbClr val="3C4043"/>
                </a:solidFill>
                <a:latin typeface="Arial"/>
                <a:cs typeface="Arial"/>
              </a:rPr>
              <a:t>(Schoenfeld et al.  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204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9526F9-62F6-BDD4-34CD-E18DECB24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200"/>
              <a:t>Ymarfer 3- </a:t>
            </a:r>
            <a:r>
              <a:rPr lang="en-GB" sz="4200">
                <a:latin typeface="Aptos Display"/>
                <a:cs typeface="Arial"/>
              </a:rPr>
              <a:t>Reactive wall plyo push-up</a:t>
            </a:r>
            <a:endParaRPr lang="en-GB" sz="4200">
              <a:latin typeface="Aptos Display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2ED06-3A4E-9F5C-E33F-BDA098BD8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000" dirty="0" err="1">
                <a:latin typeface="Arial"/>
                <a:cs typeface="Arial"/>
              </a:rPr>
              <a:t>Mae'n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atchweliad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gwasgu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plyometrig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rheoledig</a:t>
            </a:r>
            <a:r>
              <a:rPr lang="en-GB" sz="2000" dirty="0">
                <a:latin typeface="Arial"/>
                <a:cs typeface="Arial"/>
              </a:rPr>
              <a:t>, ac </a:t>
            </a:r>
            <a:r>
              <a:rPr lang="en-GB" sz="2000" dirty="0" err="1">
                <a:latin typeface="Arial"/>
                <a:cs typeface="Arial"/>
              </a:rPr>
              <a:t>yn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bwysig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ar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gyfer</a:t>
            </a:r>
            <a:r>
              <a:rPr lang="en-GB" sz="2000" dirty="0">
                <a:latin typeface="Arial"/>
                <a:cs typeface="Arial"/>
              </a:rPr>
              <a:t>: 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dirty="0" err="1">
                <a:latin typeface="Arial"/>
                <a:cs typeface="Arial"/>
              </a:rPr>
              <a:t>Hyfforddi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rheolaeth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arafiad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ar</a:t>
            </a:r>
            <a:r>
              <a:rPr lang="en-GB" sz="2000" dirty="0">
                <a:latin typeface="Arial"/>
                <a:cs typeface="Arial"/>
              </a:rPr>
              <a:t> yr </a:t>
            </a:r>
            <a:r>
              <a:rPr lang="en-GB" sz="2000" dirty="0" err="1">
                <a:latin typeface="Arial"/>
                <a:cs typeface="Arial"/>
              </a:rPr>
              <a:t>ysgwyddm</a:t>
            </a:r>
            <a:r>
              <a:rPr lang="en-GB" sz="2000" dirty="0">
                <a:latin typeface="Arial"/>
                <a:cs typeface="Arial"/>
              </a:rPr>
              <a:t>. 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err="1">
                <a:latin typeface="Arial"/>
                <a:cs typeface="Arial"/>
              </a:rPr>
              <a:t>Cyflwyno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storio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egni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elastig</a:t>
            </a:r>
            <a:r>
              <a:rPr lang="en-GB" sz="2000" dirty="0">
                <a:latin typeface="Arial"/>
                <a:cs typeface="Arial"/>
              </a:rPr>
              <a:t> a </a:t>
            </a:r>
            <a:r>
              <a:rPr lang="en-GB" sz="2000" err="1">
                <a:latin typeface="Arial"/>
                <a:cs typeface="Arial"/>
              </a:rPr>
              <a:t>rhyddhau</a:t>
            </a:r>
            <a:r>
              <a:rPr lang="en-GB" sz="2000" dirty="0">
                <a:latin typeface="Arial"/>
                <a:cs typeface="Arial"/>
              </a:rPr>
              <a:t> ac </a:t>
            </a:r>
            <a:r>
              <a:rPr lang="en-GB" sz="2000" err="1">
                <a:latin typeface="Arial"/>
                <a:cs typeface="Arial"/>
              </a:rPr>
              <a:t>i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fod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yn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rygbi</a:t>
            </a:r>
            <a:r>
              <a:rPr lang="en-GB" sz="2000" dirty="0">
                <a:latin typeface="Arial"/>
                <a:cs typeface="Arial"/>
              </a:rPr>
              <a:t> sport specific </a:t>
            </a:r>
            <a:r>
              <a:rPr lang="en-GB" sz="2000" err="1">
                <a:latin typeface="Arial"/>
                <a:cs typeface="Arial"/>
              </a:rPr>
              <a:t>mae’n</a:t>
            </a:r>
            <a:r>
              <a:rPr lang="en-GB" sz="2000" dirty="0">
                <a:latin typeface="Arial"/>
                <a:cs typeface="Arial"/>
              </a:rPr>
              <a:t> </a:t>
            </a:r>
            <a:r>
              <a:rPr lang="en-GB" sz="2000" err="1">
                <a:latin typeface="Arial"/>
                <a:cs typeface="Arial"/>
              </a:rPr>
              <a:t>efelychu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paratoadau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err="1">
                <a:latin typeface="Arial"/>
                <a:cs typeface="Arial"/>
              </a:rPr>
              <a:t>cyswllt</a:t>
            </a:r>
            <a:r>
              <a:rPr lang="en-GB" sz="2000" dirty="0">
                <a:latin typeface="Arial"/>
                <a:cs typeface="Arial"/>
              </a:rPr>
              <a:t>.</a:t>
            </a:r>
            <a:endParaRPr lang="en-GB" sz="2000" dirty="0">
              <a:latin typeface="Aptos" panose="020B0004020202020204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latin typeface="Arial"/>
                <a:cs typeface="Arial"/>
              </a:rPr>
              <a:t>(LeVasseur et al. 2021)</a:t>
            </a:r>
            <a:endParaRPr lang="en-GB" dirty="0"/>
          </a:p>
          <a:p>
            <a:endParaRPr lang="en-GB" sz="2000" dirty="0"/>
          </a:p>
        </p:txBody>
      </p:sp>
      <p:pic>
        <p:nvPicPr>
          <p:cNvPr id="4" name="IMG_1977">
            <a:hlinkClick r:id="" action="ppaction://media"/>
            <a:extLst>
              <a:ext uri="{FF2B5EF4-FFF2-40B4-BE49-F238E27FC236}">
                <a16:creationId xmlns:a16="http://schemas.microsoft.com/office/drawing/2014/main" id="{E3954DE6-7645-3EA7-2053-7EA09EC3A8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99048" y="1886636"/>
            <a:ext cx="5458968" cy="30847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75C32D-97D2-F6A3-315C-FFFCCA2EDFBD}"/>
              </a:ext>
            </a:extLst>
          </p:cNvPr>
          <p:cNvSpPr txBox="1"/>
          <p:nvPr/>
        </p:nvSpPr>
        <p:spPr>
          <a:xfrm>
            <a:off x="5759789" y="5300263"/>
            <a:ext cx="2743200" cy="13867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650"/>
              </a:lnSpc>
            </a:pPr>
            <a:r>
              <a:rPr lang="en-GB" dirty="0">
                <a:cs typeface="Segoe UI"/>
              </a:rPr>
              <a:t>Reps X10</a:t>
            </a:r>
            <a:endParaRPr lang="en-US" dirty="0"/>
          </a:p>
          <a:p>
            <a:pPr>
              <a:lnSpc>
                <a:spcPts val="1650"/>
              </a:lnSpc>
            </a:pPr>
            <a:r>
              <a:rPr lang="en-US" dirty="0">
                <a:cs typeface="Segoe UI"/>
              </a:rPr>
              <a:t>​</a:t>
            </a:r>
            <a:endParaRPr lang="en-US" dirty="0"/>
          </a:p>
          <a:p>
            <a:pPr>
              <a:lnSpc>
                <a:spcPts val="1650"/>
              </a:lnSpc>
            </a:pPr>
            <a:r>
              <a:rPr lang="en-GB" dirty="0">
                <a:cs typeface="Segoe UI"/>
              </a:rPr>
              <a:t>Sets X3</a:t>
            </a:r>
          </a:p>
          <a:p>
            <a:pPr>
              <a:lnSpc>
                <a:spcPts val="1650"/>
              </a:lnSpc>
            </a:pPr>
            <a:r>
              <a:rPr lang="en-US" dirty="0">
                <a:cs typeface="Segoe UI"/>
              </a:rPr>
              <a:t>​</a:t>
            </a:r>
            <a:endParaRPr lang="en-US" dirty="0"/>
          </a:p>
          <a:p>
            <a:pPr>
              <a:lnSpc>
                <a:spcPts val="1650"/>
              </a:lnSpc>
            </a:pPr>
            <a:r>
              <a:rPr lang="en-GB" dirty="0">
                <a:cs typeface="Segoe UI"/>
              </a:rPr>
              <a:t>2min </a:t>
            </a:r>
            <a:r>
              <a:rPr lang="en-GB" dirty="0" err="1">
                <a:cs typeface="Segoe UI"/>
              </a:rPr>
              <a:t>seibiant</a:t>
            </a:r>
            <a:endParaRPr lang="en-GB" dirty="0">
              <a:cs typeface="Segoe UI"/>
            </a:endParaRPr>
          </a:p>
          <a:p>
            <a:pPr>
              <a:lnSpc>
                <a:spcPts val="1650"/>
              </a:lnSpc>
            </a:pPr>
            <a:r>
              <a:rPr lang="en-GB" sz="1200" dirty="0">
                <a:solidFill>
                  <a:srgbClr val="3C4043"/>
                </a:solidFill>
                <a:latin typeface="Arial"/>
                <a:cs typeface="Arial"/>
              </a:rPr>
              <a:t>(Schoenfeld et al.  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694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0F463C-A191-1668-8B62-30B4B71C7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200"/>
              <a:t>Ymarfer 4- Sideways medicine ball throw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BB52B-77E9-DAE3-1D0B-DBB421E8A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900" err="1">
                <a:latin typeface="Arial"/>
                <a:cs typeface="Arial"/>
              </a:rPr>
              <a:t>Adfer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pŵer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awyrennau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traws</a:t>
            </a:r>
            <a:endParaRPr lang="en-GB" sz="1900">
              <a:latin typeface="Arial"/>
              <a:cs typeface="Arial"/>
            </a:endParaRPr>
          </a:p>
          <a:p>
            <a:endParaRPr lang="en-GB" sz="1900">
              <a:latin typeface="Arial"/>
              <a:cs typeface="Arial"/>
            </a:endParaRPr>
          </a:p>
          <a:p>
            <a:r>
              <a:rPr lang="en-GB" sz="1900" dirty="0">
                <a:latin typeface="Arial"/>
                <a:cs typeface="Arial"/>
              </a:rPr>
              <a:t>Yn </a:t>
            </a:r>
            <a:r>
              <a:rPr lang="en-GB" sz="1900" err="1">
                <a:latin typeface="Arial"/>
                <a:cs typeface="Arial"/>
              </a:rPr>
              <a:t>hyfforddiant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cylchdro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ysgwydd</a:t>
            </a:r>
            <a:r>
              <a:rPr lang="en-GB" sz="1900" dirty="0">
                <a:latin typeface="Arial"/>
                <a:cs typeface="Arial"/>
              </a:rPr>
              <a:t> a </a:t>
            </a:r>
            <a:r>
              <a:rPr lang="en-GB" sz="1900" err="1">
                <a:latin typeface="Arial"/>
                <a:cs typeface="Arial"/>
              </a:rPr>
              <a:t>reolir</a:t>
            </a:r>
            <a:r>
              <a:rPr lang="en-GB" sz="1900" dirty="0">
                <a:latin typeface="Arial"/>
                <a:cs typeface="Arial"/>
              </a:rPr>
              <a:t> dan </a:t>
            </a:r>
            <a:r>
              <a:rPr lang="en-GB" sz="1900" err="1">
                <a:latin typeface="Arial"/>
                <a:cs typeface="Arial"/>
              </a:rPr>
              <a:t>lwyth</a:t>
            </a:r>
            <a:endParaRPr lang="en-GB" sz="1900">
              <a:latin typeface="Arial"/>
              <a:cs typeface="Arial"/>
            </a:endParaRPr>
          </a:p>
          <a:p>
            <a:endParaRPr lang="en-GB" sz="1900">
              <a:latin typeface="Arial"/>
              <a:cs typeface="Arial"/>
            </a:endParaRPr>
          </a:p>
          <a:p>
            <a:r>
              <a:rPr lang="en-GB" sz="1900" dirty="0">
                <a:latin typeface="Arial"/>
                <a:cs typeface="Arial"/>
              </a:rPr>
              <a:t> Yn </a:t>
            </a:r>
            <a:r>
              <a:rPr lang="en-GB" sz="1900" dirty="0" err="1">
                <a:latin typeface="Arial"/>
                <a:cs typeface="Arial"/>
              </a:rPr>
              <a:t>paratoi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ar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gyfer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cyswllt</a:t>
            </a:r>
            <a:r>
              <a:rPr lang="en-GB" sz="1900" dirty="0">
                <a:latin typeface="Arial"/>
                <a:cs typeface="Arial"/>
              </a:rPr>
              <a:t> neu </a:t>
            </a:r>
            <a:r>
              <a:rPr lang="en-GB" sz="1900" dirty="0" err="1">
                <a:latin typeface="Arial"/>
                <a:cs typeface="Arial"/>
              </a:rPr>
              <a:t>fynd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i'r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dirty="0" err="1">
                <a:latin typeface="Arial"/>
                <a:cs typeface="Arial"/>
              </a:rPr>
              <a:t>afael</a:t>
            </a:r>
            <a:r>
              <a:rPr lang="en-GB" sz="1900" dirty="0">
                <a:latin typeface="Arial"/>
                <a:cs typeface="Arial"/>
              </a:rPr>
              <a:t> â </a:t>
            </a:r>
            <a:r>
              <a:rPr lang="en-GB" sz="1900" dirty="0" err="1">
                <a:latin typeface="Arial"/>
                <a:cs typeface="Arial"/>
              </a:rPr>
              <a:t>symudiadau</a:t>
            </a:r>
            <a:r>
              <a:rPr lang="en-GB" sz="1900" dirty="0">
                <a:latin typeface="Arial"/>
                <a:cs typeface="Arial"/>
              </a:rPr>
              <a:t> </a:t>
            </a:r>
          </a:p>
          <a:p>
            <a:endParaRPr lang="en-GB" sz="1900">
              <a:latin typeface="Arial"/>
              <a:cs typeface="Arial"/>
            </a:endParaRPr>
          </a:p>
          <a:p>
            <a:r>
              <a:rPr lang="en-GB" sz="1900" dirty="0">
                <a:latin typeface="Arial"/>
                <a:cs typeface="Arial"/>
              </a:rPr>
              <a:t> Ail-</a:t>
            </a:r>
            <a:r>
              <a:rPr lang="en-GB" sz="1900" err="1">
                <a:latin typeface="Arial"/>
                <a:cs typeface="Arial"/>
              </a:rPr>
              <a:t>integreiddio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dilyniant</a:t>
            </a:r>
            <a:r>
              <a:rPr lang="en-GB" sz="1900" dirty="0">
                <a:latin typeface="Arial"/>
                <a:cs typeface="Arial"/>
              </a:rPr>
              <a:t> </a:t>
            </a:r>
            <a:r>
              <a:rPr lang="en-GB" sz="1900" err="1">
                <a:latin typeface="Arial"/>
                <a:cs typeface="Arial"/>
              </a:rPr>
              <a:t>ysgwydd-craidd-clun</a:t>
            </a:r>
            <a:r>
              <a:rPr lang="en-GB" sz="1900" dirty="0">
                <a:latin typeface="Arial"/>
                <a:cs typeface="Arial"/>
              </a:rPr>
              <a:t>. </a:t>
            </a:r>
          </a:p>
          <a:p>
            <a:endParaRPr lang="en-GB" sz="19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300" dirty="0">
                <a:latin typeface="Arial"/>
                <a:cs typeface="Arial"/>
              </a:rPr>
              <a:t>(Diaz et al. 2021)</a:t>
            </a:r>
          </a:p>
          <a:p>
            <a:endParaRPr lang="en-GB" sz="1900" dirty="0">
              <a:latin typeface="Arial"/>
              <a:cs typeface="Arial"/>
            </a:endParaRPr>
          </a:p>
        </p:txBody>
      </p:sp>
      <p:pic>
        <p:nvPicPr>
          <p:cNvPr id="4" name="IMG_1977">
            <a:hlinkClick r:id="" action="ppaction://media"/>
            <a:extLst>
              <a:ext uri="{FF2B5EF4-FFF2-40B4-BE49-F238E27FC236}">
                <a16:creationId xmlns:a16="http://schemas.microsoft.com/office/drawing/2014/main" id="{7DA39237-2A51-FDA4-E8C9-C1534EEA593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98288" y="1886636"/>
            <a:ext cx="5458968" cy="30847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E947F5-AC79-B7FA-E101-A6A3F2B983CD}"/>
              </a:ext>
            </a:extLst>
          </p:cNvPr>
          <p:cNvSpPr txBox="1"/>
          <p:nvPr/>
        </p:nvSpPr>
        <p:spPr>
          <a:xfrm>
            <a:off x="6097260" y="5341557"/>
            <a:ext cx="2743200" cy="1171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248"/>
              </a:lnSpc>
            </a:pPr>
            <a:r>
              <a:rPr lang="en-GB" dirty="0">
                <a:cs typeface="Segoe UI"/>
              </a:rPr>
              <a:t>Reps X10</a:t>
            </a:r>
            <a:r>
              <a:rPr lang="en-US" dirty="0">
                <a:cs typeface="Segoe UI"/>
              </a:rPr>
              <a:t>​</a:t>
            </a:r>
            <a:endParaRPr lang="en-US" dirty="0"/>
          </a:p>
          <a:p>
            <a:pPr>
              <a:lnSpc>
                <a:spcPts val="1248"/>
              </a:lnSpc>
            </a:pPr>
            <a:r>
              <a:rPr lang="en-US" dirty="0">
                <a:cs typeface="Segoe UI"/>
              </a:rPr>
              <a:t>​</a:t>
            </a:r>
            <a:endParaRPr lang="en-US" dirty="0"/>
          </a:p>
          <a:p>
            <a:pPr>
              <a:lnSpc>
                <a:spcPts val="1248"/>
              </a:lnSpc>
            </a:pPr>
            <a:r>
              <a:rPr lang="en-GB" dirty="0">
                <a:cs typeface="Segoe UI"/>
              </a:rPr>
              <a:t>Sets X3</a:t>
            </a:r>
            <a:r>
              <a:rPr lang="en-US" dirty="0">
                <a:cs typeface="Segoe UI"/>
              </a:rPr>
              <a:t>​</a:t>
            </a:r>
          </a:p>
          <a:p>
            <a:pPr>
              <a:lnSpc>
                <a:spcPts val="1248"/>
              </a:lnSpc>
            </a:pPr>
            <a:r>
              <a:rPr lang="en-US" dirty="0">
                <a:cs typeface="Segoe UI"/>
              </a:rPr>
              <a:t>​</a:t>
            </a:r>
            <a:endParaRPr lang="en-US" dirty="0"/>
          </a:p>
          <a:p>
            <a:pPr>
              <a:lnSpc>
                <a:spcPts val="1248"/>
              </a:lnSpc>
            </a:pPr>
            <a:r>
              <a:rPr lang="en-GB" dirty="0">
                <a:cs typeface="Segoe UI"/>
              </a:rPr>
              <a:t>2min </a:t>
            </a:r>
            <a:r>
              <a:rPr lang="en-GB" dirty="0" err="1">
                <a:cs typeface="Segoe UI"/>
              </a:rPr>
              <a:t>seibiant</a:t>
            </a:r>
          </a:p>
          <a:p>
            <a:pPr>
              <a:lnSpc>
                <a:spcPts val="1248"/>
              </a:lnSpc>
            </a:pPr>
            <a:endParaRPr lang="en-GB" dirty="0">
              <a:solidFill>
                <a:srgbClr val="000000"/>
              </a:solidFill>
              <a:latin typeface="Aptos"/>
              <a:cs typeface="Segoe UI"/>
            </a:endParaRPr>
          </a:p>
          <a:p>
            <a:pPr>
              <a:lnSpc>
                <a:spcPts val="1248"/>
              </a:lnSpc>
            </a:pPr>
            <a:r>
              <a:rPr lang="en-GB" sz="1200" dirty="0">
                <a:solidFill>
                  <a:srgbClr val="3C4043"/>
                </a:solidFill>
                <a:latin typeface="Arial"/>
                <a:cs typeface="Arial"/>
              </a:rPr>
              <a:t>(Schoenfeld et al.  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42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539CFC-6129-921B-06B4-634B2DEED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Ymarfer 5- Taflu pel rygbi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87F4F-334A-3229-773E-BBDC868A5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96" y="2507408"/>
            <a:ext cx="4818888" cy="35478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err="1">
                <a:latin typeface="Arial"/>
                <a:cs typeface="Arial"/>
              </a:rPr>
              <a:t>Rygbi</a:t>
            </a:r>
            <a:r>
              <a:rPr lang="en-GB" sz="1400" dirty="0">
                <a:latin typeface="Arial"/>
                <a:cs typeface="Arial"/>
              </a:rPr>
              <a:t> specific </a:t>
            </a:r>
            <a:r>
              <a:rPr lang="en-GB" sz="1400" err="1">
                <a:latin typeface="Arial"/>
                <a:cs typeface="Arial"/>
              </a:rPr>
              <a:t>sef</a:t>
            </a:r>
            <a:r>
              <a:rPr lang="en-GB" sz="1400" dirty="0">
                <a:latin typeface="Arial"/>
                <a:cs typeface="Arial"/>
              </a:rPr>
              <a:t> pas </a:t>
            </a:r>
            <a:r>
              <a:rPr lang="en-GB" sz="1400" err="1">
                <a:latin typeface="Arial"/>
                <a:cs typeface="Arial"/>
              </a:rPr>
              <a:t>rygbi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wedi’i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penlinio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err="1">
                <a:latin typeface="Arial"/>
                <a:cs typeface="Arial"/>
              </a:rPr>
              <a:t>Ailintegreiddio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dilyniant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clun-craidd-ysgwydd</a:t>
            </a:r>
            <a:r>
              <a:rPr lang="en-GB" sz="1400" dirty="0">
                <a:latin typeface="Arial"/>
                <a:cs typeface="Arial"/>
              </a:rPr>
              <a:t> (</a:t>
            </a:r>
            <a:r>
              <a:rPr lang="en-GB" sz="1400" err="1">
                <a:latin typeface="Arial"/>
                <a:cs typeface="Arial"/>
              </a:rPr>
              <a:t>cadwyn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cinetig</a:t>
            </a:r>
            <a:r>
              <a:rPr lang="en-GB" sz="1400" dirty="0">
                <a:latin typeface="Arial"/>
                <a:cs typeface="Arial"/>
              </a:rPr>
              <a:t>).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err="1">
                <a:latin typeface="Arial"/>
                <a:cs typeface="Arial"/>
              </a:rPr>
              <a:t>Adfer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cyflymder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cylchdro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yn</a:t>
            </a:r>
            <a:r>
              <a:rPr lang="en-GB" sz="1400" dirty="0">
                <a:latin typeface="Arial"/>
                <a:cs typeface="Arial"/>
              </a:rPr>
              <a:t> y </a:t>
            </a:r>
            <a:r>
              <a:rPr lang="en-GB" sz="1400" err="1">
                <a:latin typeface="Arial"/>
                <a:cs typeface="Arial"/>
              </a:rPr>
              <a:t>plân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ardraws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err="1">
                <a:latin typeface="Arial"/>
                <a:cs typeface="Arial"/>
              </a:rPr>
              <a:t>Adeiladu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goddefgarwch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ysgwydd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ar</a:t>
            </a:r>
            <a:r>
              <a:rPr lang="en-GB" sz="1400" dirty="0">
                <a:latin typeface="Arial"/>
                <a:cs typeface="Arial"/>
              </a:rPr>
              <a:t> y </a:t>
            </a:r>
            <a:r>
              <a:rPr lang="en-GB" sz="1400" err="1">
                <a:latin typeface="Arial"/>
                <a:cs typeface="Arial"/>
              </a:rPr>
              <a:t>cyd</a:t>
            </a:r>
            <a:r>
              <a:rPr lang="en-GB" sz="1400" dirty="0">
                <a:latin typeface="Arial"/>
                <a:cs typeface="Arial"/>
              </a:rPr>
              <a:t> o dan </a:t>
            </a:r>
            <a:r>
              <a:rPr lang="en-GB" sz="1400" err="1">
                <a:latin typeface="Arial"/>
                <a:cs typeface="Arial"/>
              </a:rPr>
              <a:t>lwyth</a:t>
            </a:r>
            <a:r>
              <a:rPr lang="en-GB" sz="1400" dirty="0">
                <a:latin typeface="Arial"/>
                <a:cs typeface="Arial"/>
              </a:rPr>
              <a:t> a </a:t>
            </a:r>
            <a:r>
              <a:rPr lang="en-GB" sz="1400" err="1">
                <a:latin typeface="Arial"/>
                <a:cs typeface="Arial"/>
              </a:rPr>
              <a:t>chyflymder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err="1">
                <a:latin typeface="Arial"/>
                <a:cs typeface="Arial"/>
              </a:rPr>
              <a:t>Atgyfnerthu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datgysylltu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rhan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uchaf</a:t>
            </a:r>
            <a:r>
              <a:rPr lang="en-GB" sz="1400" dirty="0">
                <a:latin typeface="Arial"/>
                <a:cs typeface="Arial"/>
              </a:rPr>
              <a:t> ac </a:t>
            </a:r>
            <a:r>
              <a:rPr lang="en-GB" sz="1400" err="1">
                <a:latin typeface="Arial"/>
                <a:cs typeface="Arial"/>
              </a:rPr>
              <a:t>isaf</a:t>
            </a:r>
            <a:r>
              <a:rPr lang="en-GB" sz="1400" dirty="0">
                <a:latin typeface="Arial"/>
                <a:cs typeface="Arial"/>
              </a:rPr>
              <a:t> y </a:t>
            </a:r>
            <a:r>
              <a:rPr lang="en-GB" sz="1400" err="1">
                <a:latin typeface="Arial"/>
                <a:cs typeface="Arial"/>
              </a:rPr>
              <a:t>corff</a:t>
            </a:r>
            <a:r>
              <a:rPr lang="en-GB" sz="1400" dirty="0">
                <a:latin typeface="Arial"/>
                <a:cs typeface="Arial"/>
              </a:rPr>
              <a:t> (</a:t>
            </a:r>
            <a:r>
              <a:rPr lang="en-GB" sz="1400" err="1">
                <a:latin typeface="Arial"/>
                <a:cs typeface="Arial"/>
              </a:rPr>
              <a:t>hanfodol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ar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gyfer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pasio'r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ddwy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err="1">
                <a:latin typeface="Arial"/>
                <a:cs typeface="Arial"/>
              </a:rPr>
              <a:t>droed</a:t>
            </a:r>
            <a:r>
              <a:rPr lang="en-GB" sz="1400" dirty="0">
                <a:latin typeface="Arial"/>
                <a:cs typeface="Arial"/>
              </a:rPr>
              <a:t>).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(Funk, 2016)</a:t>
            </a:r>
          </a:p>
          <a:p>
            <a:endParaRPr lang="en-GB" sz="1200">
              <a:latin typeface="Arial"/>
              <a:cs typeface="Arial"/>
            </a:endParaRPr>
          </a:p>
        </p:txBody>
      </p:sp>
      <p:pic>
        <p:nvPicPr>
          <p:cNvPr id="4" name="F5FF2A35-1396-41B8-95AD-977654F6E926">
            <a:hlinkClick r:id="" action="ppaction://media"/>
            <a:extLst>
              <a:ext uri="{FF2B5EF4-FFF2-40B4-BE49-F238E27FC236}">
                <a16:creationId xmlns:a16="http://schemas.microsoft.com/office/drawing/2014/main" id="{33695DB3-B34D-DF75-A8C2-CAE75005D5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99048" y="1893665"/>
            <a:ext cx="5458968" cy="30706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863C48-E4BE-AC2A-92C4-CBF967D41A1E}"/>
              </a:ext>
            </a:extLst>
          </p:cNvPr>
          <p:cNvSpPr txBox="1"/>
          <p:nvPr/>
        </p:nvSpPr>
        <p:spPr>
          <a:xfrm>
            <a:off x="5996499" y="5171524"/>
            <a:ext cx="2743200" cy="1171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248"/>
              </a:lnSpc>
            </a:pPr>
            <a:r>
              <a:rPr lang="en-GB" dirty="0">
                <a:cs typeface="Segoe UI"/>
              </a:rPr>
              <a:t>Reps X10</a:t>
            </a:r>
            <a:r>
              <a:rPr lang="en-US" dirty="0">
                <a:cs typeface="Segoe UI"/>
              </a:rPr>
              <a:t>​</a:t>
            </a:r>
            <a:endParaRPr lang="en-US" dirty="0"/>
          </a:p>
          <a:p>
            <a:pPr>
              <a:lnSpc>
                <a:spcPts val="1248"/>
              </a:lnSpc>
            </a:pPr>
            <a:r>
              <a:rPr lang="en-US" dirty="0">
                <a:cs typeface="Segoe UI"/>
              </a:rPr>
              <a:t>​</a:t>
            </a:r>
            <a:endParaRPr lang="en-US" dirty="0"/>
          </a:p>
          <a:p>
            <a:pPr>
              <a:lnSpc>
                <a:spcPts val="1248"/>
              </a:lnSpc>
            </a:pPr>
            <a:r>
              <a:rPr lang="en-GB" dirty="0">
                <a:cs typeface="Segoe UI"/>
              </a:rPr>
              <a:t>Sets X3</a:t>
            </a:r>
            <a:r>
              <a:rPr lang="en-US" dirty="0">
                <a:cs typeface="Segoe UI"/>
              </a:rPr>
              <a:t>​</a:t>
            </a:r>
          </a:p>
          <a:p>
            <a:pPr>
              <a:lnSpc>
                <a:spcPts val="1248"/>
              </a:lnSpc>
            </a:pPr>
            <a:r>
              <a:rPr lang="en-US" dirty="0">
                <a:cs typeface="Segoe UI"/>
              </a:rPr>
              <a:t>​</a:t>
            </a:r>
            <a:endParaRPr lang="en-US" dirty="0"/>
          </a:p>
          <a:p>
            <a:pPr>
              <a:lnSpc>
                <a:spcPts val="1248"/>
              </a:lnSpc>
            </a:pPr>
            <a:r>
              <a:rPr lang="en-GB" dirty="0">
                <a:cs typeface="Segoe UI"/>
              </a:rPr>
              <a:t>2min </a:t>
            </a:r>
            <a:r>
              <a:rPr lang="en-GB" dirty="0" err="1">
                <a:cs typeface="Segoe UI"/>
              </a:rPr>
              <a:t>seibiant</a:t>
            </a:r>
            <a:r>
              <a:rPr lang="en-GB" dirty="0">
                <a:cs typeface="Segoe UI"/>
              </a:rPr>
              <a:t> </a:t>
            </a:r>
            <a:endParaRPr lang="en-GB" dirty="0">
              <a:solidFill>
                <a:srgbClr val="000000"/>
              </a:solidFill>
              <a:latin typeface="Aptos" panose="020B0004020202020204"/>
              <a:cs typeface="Segoe UI"/>
            </a:endParaRPr>
          </a:p>
          <a:p>
            <a:pPr>
              <a:lnSpc>
                <a:spcPts val="1248"/>
              </a:lnSpc>
            </a:pPr>
            <a:endParaRPr lang="en-GB" sz="1200" dirty="0">
              <a:solidFill>
                <a:srgbClr val="3C4043"/>
              </a:solidFill>
              <a:latin typeface="Arial"/>
              <a:cs typeface="Arial"/>
            </a:endParaRPr>
          </a:p>
          <a:p>
            <a:pPr>
              <a:lnSpc>
                <a:spcPts val="1248"/>
              </a:lnSpc>
            </a:pPr>
            <a:r>
              <a:rPr lang="en-GB" sz="1200" dirty="0">
                <a:solidFill>
                  <a:srgbClr val="3C4043"/>
                </a:solidFill>
                <a:latin typeface="Arial"/>
                <a:cs typeface="Arial"/>
              </a:rPr>
              <a:t>(Schoenfeld et al.  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30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CDA39-8FFF-A637-015C-3978BDC13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Parthed risg anaf 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075C4-3EE3-7869-13D5-C3D5D28C7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500">
                <a:latin typeface="Arial"/>
                <a:cs typeface="Arial"/>
              </a:rPr>
              <a:t>Yn ôl astudiaethau, mae ansefydlogrwydd rheolaidd yn bryder sylweddol, gyda chyfraddau cymhlethdod yn dilyn ymyrraeth lawfeddygol ar gyfer datgymaliad AC ar y cyd yn amrywio o 22.4% i 44% (Clavert et al. 2015).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Dioddefodd 50% o gleifion a gafodd adolygiad adluniad ligament coracoclavicular anatomig anaf newydd a arweiniodd at ansefydlogrwydd parhaus (Berthold et al. 2020).</a:t>
            </a:r>
          </a:p>
        </p:txBody>
      </p:sp>
      <p:pic>
        <p:nvPicPr>
          <p:cNvPr id="4" name="Picture 3" descr="A person with shoulder pain&#10;&#10;AI-generated content may be incorrect.">
            <a:extLst>
              <a:ext uri="{FF2B5EF4-FFF2-40B4-BE49-F238E27FC236}">
                <a16:creationId xmlns:a16="http://schemas.microsoft.com/office/drawing/2014/main" id="{ADA08A3A-F885-19DF-1193-08A9AF2DFE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130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70463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678513-5E57-D5A8-ADE4-67DA3D3ED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200"/>
              <a:t>Penodol i chwaraeon 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2C115-CAD0-FBC4-E010-9FA473E6F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500" dirty="0" err="1">
                <a:latin typeface="Arial"/>
                <a:cs typeface="Arial"/>
              </a:rPr>
              <a:t>Mae’r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cymal</a:t>
            </a:r>
            <a:r>
              <a:rPr lang="en-GB" sz="1500" dirty="0">
                <a:latin typeface="Arial"/>
                <a:cs typeface="Arial"/>
              </a:rPr>
              <a:t> AC </a:t>
            </a:r>
            <a:r>
              <a:rPr lang="en-GB" sz="1500" dirty="0" err="1">
                <a:latin typeface="Arial"/>
                <a:cs typeface="Arial"/>
              </a:rPr>
              <a:t>yn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chwarae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rhan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hanfodol</a:t>
            </a:r>
            <a:r>
              <a:rPr lang="en-GB" sz="1500" dirty="0">
                <a:latin typeface="Arial"/>
                <a:cs typeface="Arial"/>
              </a:rPr>
              <a:t> o ran </a:t>
            </a:r>
            <a:r>
              <a:rPr lang="en-GB" sz="1500" dirty="0" err="1">
                <a:latin typeface="Arial"/>
                <a:cs typeface="Arial"/>
              </a:rPr>
              <a:t>sefydlogi</a:t>
            </a:r>
            <a:r>
              <a:rPr lang="en-GB" sz="1500" dirty="0">
                <a:latin typeface="Arial"/>
                <a:cs typeface="Arial"/>
              </a:rPr>
              <a:t> a </a:t>
            </a:r>
            <a:r>
              <a:rPr lang="en-GB" sz="1500" dirty="0" err="1">
                <a:latin typeface="Arial"/>
                <a:cs typeface="Arial"/>
              </a:rPr>
              <a:t>symudedd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mewn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llawer</a:t>
            </a:r>
            <a:r>
              <a:rPr lang="en-GB" sz="1500" dirty="0">
                <a:latin typeface="Arial"/>
                <a:cs typeface="Arial"/>
              </a:rPr>
              <a:t> o </a:t>
            </a:r>
            <a:r>
              <a:rPr lang="en-GB" sz="1500" dirty="0" err="1">
                <a:latin typeface="Arial"/>
                <a:cs typeface="Arial"/>
              </a:rPr>
              <a:t>symudiadau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rygbi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sylfaenol</a:t>
            </a:r>
            <a:r>
              <a:rPr lang="en-GB" sz="1500" dirty="0">
                <a:latin typeface="Arial"/>
                <a:cs typeface="Arial"/>
              </a:rPr>
              <a:t>.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 dirty="0">
                <a:latin typeface="Arial"/>
                <a:cs typeface="Arial"/>
              </a:rPr>
              <a:t>Mae </a:t>
            </a:r>
            <a:r>
              <a:rPr lang="en-GB" sz="1500" dirty="0" err="1">
                <a:latin typeface="Arial"/>
                <a:cs typeface="Arial"/>
              </a:rPr>
              <a:t>rhai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symudiadau</a:t>
            </a:r>
            <a:r>
              <a:rPr lang="en-GB" sz="1500" dirty="0">
                <a:latin typeface="Arial"/>
                <a:cs typeface="Arial"/>
              </a:rPr>
              <a:t> a </a:t>
            </a:r>
            <a:r>
              <a:rPr lang="en-GB" sz="1500" dirty="0" err="1">
                <a:latin typeface="Arial"/>
                <a:cs typeface="Arial"/>
              </a:rPr>
              <a:t>risg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anaf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yn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fwy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yn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dibynnu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ar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safle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chwarae</a:t>
            </a:r>
            <a:r>
              <a:rPr lang="en-GB" sz="1500" dirty="0">
                <a:latin typeface="Arial"/>
                <a:cs typeface="Arial"/>
              </a:rPr>
              <a:t>.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 dirty="0">
                <a:latin typeface="Arial"/>
                <a:cs typeface="Arial"/>
              </a:rPr>
              <a:t>AC </a:t>
            </a:r>
            <a:r>
              <a:rPr lang="en-GB" sz="1500" dirty="0" err="1">
                <a:latin typeface="Arial"/>
                <a:cs typeface="Arial"/>
              </a:rPr>
              <a:t>yn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gweithredu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fel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sioc-aborber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rhwng</a:t>
            </a:r>
            <a:r>
              <a:rPr lang="en-GB" sz="1500" dirty="0">
                <a:latin typeface="Arial"/>
                <a:cs typeface="Arial"/>
              </a:rPr>
              <a:t> y scapula </a:t>
            </a:r>
            <a:r>
              <a:rPr lang="en-GB" sz="1500" dirty="0" err="1">
                <a:latin typeface="Arial"/>
                <a:cs typeface="Arial"/>
              </a:rPr>
              <a:t>a'r</a:t>
            </a:r>
            <a:r>
              <a:rPr lang="en-GB" sz="1500" dirty="0">
                <a:latin typeface="Arial"/>
                <a:cs typeface="Arial"/>
              </a:rPr>
              <a:t> clavicle, </a:t>
            </a:r>
            <a:r>
              <a:rPr lang="en-GB" sz="1500" dirty="0" err="1">
                <a:latin typeface="Arial"/>
                <a:cs typeface="Arial"/>
              </a:rPr>
              <a:t>yn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helpu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gynnal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safle'r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ysgwydd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ar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effaith</a:t>
            </a:r>
            <a:r>
              <a:rPr lang="en-GB" sz="1500" dirty="0">
                <a:latin typeface="Arial"/>
                <a:cs typeface="Arial"/>
              </a:rPr>
              <a:t>.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 dirty="0" err="1">
                <a:latin typeface="Arial"/>
                <a:cs typeface="Arial"/>
              </a:rPr>
              <a:t>Cymal</a:t>
            </a:r>
            <a:r>
              <a:rPr lang="en-GB" sz="1500" dirty="0">
                <a:latin typeface="Arial"/>
                <a:cs typeface="Arial"/>
              </a:rPr>
              <a:t> y AC </a:t>
            </a:r>
            <a:r>
              <a:rPr lang="en-GB" sz="1500" dirty="0" err="1">
                <a:latin typeface="Arial"/>
                <a:cs typeface="Arial"/>
              </a:rPr>
              <a:t>yn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cefnogi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aliniad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gwregys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ysgwydd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wrth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gynhyrchu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grym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llorweddol</a:t>
            </a:r>
            <a:r>
              <a:rPr lang="en-GB" sz="1500" dirty="0">
                <a:latin typeface="Arial"/>
                <a:cs typeface="Arial"/>
              </a:rPr>
              <a:t> ac </a:t>
            </a:r>
            <a:r>
              <a:rPr lang="en-GB" sz="1500" dirty="0" err="1">
                <a:latin typeface="Arial"/>
                <a:cs typeface="Arial"/>
              </a:rPr>
              <a:t>i</a:t>
            </a:r>
            <a:r>
              <a:rPr lang="en-GB" sz="1500" dirty="0">
                <a:latin typeface="Arial"/>
                <a:cs typeface="Arial"/>
              </a:rPr>
              <a:t> </a:t>
            </a:r>
            <a:r>
              <a:rPr lang="en-GB" sz="1500" dirty="0" err="1">
                <a:latin typeface="Arial"/>
                <a:cs typeface="Arial"/>
              </a:rPr>
              <a:t>fyny</a:t>
            </a:r>
            <a:r>
              <a:rPr lang="en-GB" sz="1500" dirty="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(Funk, 2016)</a:t>
            </a:r>
            <a:endParaRPr lang="en-GB" dirty="0"/>
          </a:p>
        </p:txBody>
      </p:sp>
      <p:pic>
        <p:nvPicPr>
          <p:cNvPr id="4" name="Picture 3" descr="Two men on a field carrying a large yellow cooler&#10;&#10;AI-generated content may be incorrect.">
            <a:extLst>
              <a:ext uri="{FF2B5EF4-FFF2-40B4-BE49-F238E27FC236}">
                <a16:creationId xmlns:a16="http://schemas.microsoft.com/office/drawing/2014/main" id="{459BE22B-8919-5392-5DF2-71E0A570BA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876933"/>
            <a:ext cx="5458968" cy="510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5570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E810FC-541D-80FA-9626-220FF3F24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Diolch am wrando</a:t>
            </a:r>
            <a:br>
              <a:rPr 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BF96D-2E00-2710-5211-7DA65C096F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1" y="1809541"/>
            <a:ext cx="10909643" cy="6874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Unrhyw gwestiynau?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ny hands raised in the air with colorful question marks&#10;&#10;AI-generated content may be incorrect.">
            <a:extLst>
              <a:ext uri="{FF2B5EF4-FFF2-40B4-BE49-F238E27FC236}">
                <a16:creationId xmlns:a16="http://schemas.microsoft.com/office/drawing/2014/main" id="{3D76AF7D-13E1-7A8A-221C-B81601EC23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9205" y="2633472"/>
            <a:ext cx="7630541" cy="3586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493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5CEBA-2197-604C-861F-3483719B6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04D2E-5420-EDF0-28B0-9BFAAF980C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 algn="ctr">
              <a:buNone/>
            </a:pPr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200" dirty="0">
                <a:latin typeface="Times New Roman"/>
                <a:cs typeface="Times New Roman"/>
              </a:rPr>
              <a:t>Barnes, Leslie, et al. “Acromioclavicular Joint Injuries: Multi-Center Expert Consensus Study Using the Delphi Method.” </a:t>
            </a:r>
            <a:r>
              <a:rPr lang="en-GB" sz="1200" i="1" dirty="0">
                <a:latin typeface="Times New Roman"/>
                <a:cs typeface="Times New Roman"/>
              </a:rPr>
              <a:t>Journal of Shoulder and Elbow Surgery</a:t>
            </a:r>
            <a:r>
              <a:rPr lang="en-GB" sz="1200" dirty="0">
                <a:latin typeface="Times New Roman"/>
                <a:cs typeface="Times New Roman"/>
              </a:rPr>
              <a:t>, Jan. 2025, </a:t>
            </a:r>
            <a:r>
              <a:rPr lang="en-GB" sz="1200" dirty="0">
                <a:latin typeface="Times New Roman"/>
                <a:cs typeface="Times New Roman"/>
                <a:hlinkClick r:id="rId2"/>
              </a:rPr>
              <a:t>https://doi.org/10.1016/j.jse.2024.11.028</a:t>
            </a:r>
            <a:r>
              <a:rPr lang="en-GB" sz="1200" dirty="0">
                <a:latin typeface="Times New Roman"/>
                <a:cs typeface="Times New Roman"/>
              </a:rPr>
              <a:t>. Accessed 18 Feb. 2025.</a:t>
            </a:r>
            <a:endParaRPr lang="en-GB" dirty="0"/>
          </a:p>
          <a:p>
            <a:r>
              <a:rPr lang="en-GB" sz="1200" dirty="0">
                <a:latin typeface="Times New Roman"/>
                <a:cs typeface="Times New Roman"/>
              </a:rPr>
              <a:t>Berthold, Daniel P, et al. “Minimum 10-Year Outcomes after Revision Anatomic Coracoclavicular Ligament Reconstruction for Acromioclavicular Joint Instability.” </a:t>
            </a:r>
            <a:r>
              <a:rPr lang="en-GB" sz="1200" i="1" dirty="0">
                <a:latin typeface="Times New Roman"/>
                <a:cs typeface="Times New Roman"/>
              </a:rPr>
              <a:t>Orthopaedic Journal of Sports Medicine</a:t>
            </a:r>
            <a:r>
              <a:rPr lang="en-GB" sz="1200" dirty="0">
                <a:latin typeface="Times New Roman"/>
                <a:cs typeface="Times New Roman"/>
              </a:rPr>
              <a:t>, vol. 8, no. 9, 1 Sept. 2020, </a:t>
            </a:r>
            <a:r>
              <a:rPr lang="en-GB" sz="1200" dirty="0">
                <a:latin typeface="Times New Roman"/>
                <a:cs typeface="Times New Roman"/>
                <a:hlinkClick r:id="rId3"/>
              </a:rPr>
              <a:t>https://doi.org/10.1177/2325967120947033</a:t>
            </a:r>
            <a:r>
              <a:rPr lang="en-GB" sz="1200" dirty="0">
                <a:latin typeface="Times New Roman"/>
                <a:cs typeface="Times New Roman"/>
              </a:rPr>
              <a:t>. Accessed 24 Feb. 2025.</a:t>
            </a:r>
            <a:endParaRPr lang="en-GB" dirty="0"/>
          </a:p>
          <a:p>
            <a:r>
              <a:rPr lang="en-GB" sz="1200" dirty="0" err="1">
                <a:latin typeface="Times New Roman"/>
                <a:cs typeface="Times New Roman"/>
              </a:rPr>
              <a:t>Chernchujit</a:t>
            </a:r>
            <a:r>
              <a:rPr lang="en-GB" sz="1200" dirty="0">
                <a:latin typeface="Times New Roman"/>
                <a:cs typeface="Times New Roman"/>
              </a:rPr>
              <a:t>, Bancha, and </a:t>
            </a:r>
            <a:r>
              <a:rPr lang="en-GB" sz="1200" dirty="0" err="1">
                <a:latin typeface="Times New Roman"/>
                <a:cs typeface="Times New Roman"/>
              </a:rPr>
              <a:t>Arrisna</a:t>
            </a:r>
            <a:r>
              <a:rPr lang="en-GB" sz="1200" dirty="0">
                <a:latin typeface="Times New Roman"/>
                <a:cs typeface="Times New Roman"/>
              </a:rPr>
              <a:t> Artha. “High Grade Acromioclavicular Injury: Comparison of Arthroscopic Assisted Acromioclavicular Joint Fixation and Anatomic Acromioclavicular Joint Reconstruction.” </a:t>
            </a:r>
            <a:r>
              <a:rPr lang="en-GB" sz="1200" i="1" dirty="0">
                <a:latin typeface="Times New Roman"/>
                <a:cs typeface="Times New Roman"/>
              </a:rPr>
              <a:t>Journal of Orthopaedics</a:t>
            </a:r>
            <a:r>
              <a:rPr lang="en-GB" sz="1200" dirty="0">
                <a:latin typeface="Times New Roman"/>
                <a:cs typeface="Times New Roman"/>
              </a:rPr>
              <a:t>, Apr. 2020, </a:t>
            </a:r>
            <a:r>
              <a:rPr lang="en-GB" sz="1200" dirty="0">
                <a:latin typeface="Times New Roman"/>
                <a:cs typeface="Times New Roman"/>
                <a:hlinkClick r:id="rId4"/>
              </a:rPr>
              <a:t>https://doi.org/10.1016/j.jor.2020.04.007</a:t>
            </a:r>
            <a:r>
              <a:rPr lang="en-GB" sz="1200" dirty="0">
                <a:latin typeface="Times New Roman"/>
                <a:cs typeface="Times New Roman"/>
              </a:rPr>
              <a:t>. Accessed 28 Apr. 2020.</a:t>
            </a:r>
            <a:endParaRPr lang="en-GB" dirty="0"/>
          </a:p>
          <a:p>
            <a:r>
              <a:rPr lang="en-GB" sz="1200" dirty="0">
                <a:latin typeface="Times New Roman"/>
                <a:cs typeface="Times New Roman"/>
              </a:rPr>
              <a:t>Currier, Brad S., et al. “Resistance Training Prescription for Muscle Strength and Hypertrophy in Healthy Adults: A Systematic Review and Bayesian Network Meta-Analysis.” </a:t>
            </a:r>
            <a:r>
              <a:rPr lang="en-GB" sz="1200" i="1" dirty="0">
                <a:latin typeface="Times New Roman"/>
                <a:cs typeface="Times New Roman"/>
              </a:rPr>
              <a:t>British Journal of Sports Medicine</a:t>
            </a:r>
            <a:r>
              <a:rPr lang="en-GB" sz="1200" dirty="0">
                <a:latin typeface="Times New Roman"/>
                <a:cs typeface="Times New Roman"/>
              </a:rPr>
              <a:t>, vol. 57, no. 18, 6 July 2023, bjsm.bmj.com/content/early/2023/07/06/bjsports-2023-106807, </a:t>
            </a:r>
            <a:r>
              <a:rPr lang="en-GB" sz="1200" dirty="0">
                <a:latin typeface="Times New Roman"/>
                <a:cs typeface="Times New Roman"/>
                <a:hlinkClick r:id="rId5"/>
              </a:rPr>
              <a:t>https://doi.org/10.1136/bjsports-2023-106807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r>
              <a:rPr lang="en-GB" sz="1200" dirty="0">
                <a:latin typeface="Times New Roman"/>
                <a:cs typeface="Times New Roman"/>
              </a:rPr>
              <a:t>Diaz, Connor C., et al. “Acromioclavicular Joint Separation in UEFA Soccer Players: A Matched-Cohort Analysis of Return to Play and Player Performance from 1999 to 2018.” </a:t>
            </a:r>
            <a:r>
              <a:rPr lang="en-GB" sz="1200" i="1" dirty="0">
                <a:latin typeface="Times New Roman"/>
                <a:cs typeface="Times New Roman"/>
              </a:rPr>
              <a:t>Orthopaedic Journal of Sports Medicine</a:t>
            </a:r>
            <a:r>
              <a:rPr lang="en-GB" sz="1200" dirty="0">
                <a:latin typeface="Times New Roman"/>
                <a:cs typeface="Times New Roman"/>
              </a:rPr>
              <a:t>, vol. 9, no. 10, 1 Oct. 2021, p. 232596712110262, </a:t>
            </a:r>
            <a:r>
              <a:rPr lang="en-GB" sz="1200" dirty="0">
                <a:latin typeface="Times New Roman"/>
                <a:cs typeface="Times New Roman"/>
                <a:hlinkClick r:id="rId6"/>
              </a:rPr>
              <a:t>https://doi.org/10.1177/23259671211026262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r>
              <a:rPr lang="en-GB" sz="1200" dirty="0">
                <a:latin typeface="Times New Roman"/>
                <a:cs typeface="Times New Roman"/>
              </a:rPr>
              <a:t>Dickens, Jonathan, et al. </a:t>
            </a:r>
            <a:r>
              <a:rPr lang="en-GB" sz="1200" i="1" dirty="0">
                <a:latin typeface="Times New Roman"/>
                <a:cs typeface="Times New Roman"/>
              </a:rPr>
              <a:t>AC Joint Reconstruction Protocol PHASE I/Immediate Post-Operative Phase: Generally 0-8 Weeks Post-Op GOALS</a:t>
            </a:r>
            <a:r>
              <a:rPr lang="en-GB" sz="1200" dirty="0">
                <a:latin typeface="Times New Roman"/>
                <a:cs typeface="Times New Roman"/>
              </a:rPr>
              <a:t>. 2020.</a:t>
            </a:r>
            <a:endParaRPr lang="en-GB" dirty="0"/>
          </a:p>
          <a:p>
            <a:r>
              <a:rPr lang="en-GB" sz="1200" dirty="0">
                <a:latin typeface="Times New Roman"/>
                <a:cs typeface="Times New Roman"/>
              </a:rPr>
              <a:t>Funk, Lennard. “Treatment of Glenohumeral Instability in Rugby Players.” </a:t>
            </a:r>
            <a:r>
              <a:rPr lang="en-GB" sz="1200" i="1" dirty="0">
                <a:latin typeface="Times New Roman"/>
                <a:cs typeface="Times New Roman"/>
              </a:rPr>
              <a:t>Knee Surgery, Sports Traumatology, Arthroscopy</a:t>
            </a:r>
            <a:r>
              <a:rPr lang="en-GB" sz="1200" dirty="0">
                <a:latin typeface="Times New Roman"/>
                <a:cs typeface="Times New Roman"/>
              </a:rPr>
              <a:t>, vol. 24, no. 2, 19 Jan. 2016, pp. 430–439, </a:t>
            </a:r>
            <a:r>
              <a:rPr lang="en-GB" sz="1200" dirty="0">
                <a:latin typeface="Times New Roman"/>
                <a:cs typeface="Times New Roman"/>
                <a:hlinkClick r:id="rId7"/>
              </a:rPr>
              <a:t>www.ncbi.nlm.nih.gov/pmc/articles/PMC4740514/</a:t>
            </a:r>
            <a:r>
              <a:rPr lang="en-GB" sz="1200" dirty="0">
                <a:latin typeface="Times New Roman"/>
                <a:cs typeface="Times New Roman"/>
              </a:rPr>
              <a:t>, </a:t>
            </a:r>
            <a:r>
              <a:rPr lang="en-GB" sz="1200" dirty="0">
                <a:latin typeface="Times New Roman"/>
                <a:cs typeface="Times New Roman"/>
                <a:hlinkClick r:id="rId8"/>
              </a:rPr>
              <a:t>https://doi.org/10.1007/s00167-015-3979-8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r>
              <a:rPr lang="en-GB" sz="1200" dirty="0">
                <a:latin typeface="Times New Roman"/>
                <a:cs typeface="Times New Roman"/>
              </a:rPr>
              <a:t>LeVasseur, Matthew R, et al. “Acromioclavicular Joint Injuries: Effective Rehabilitation.” </a:t>
            </a:r>
            <a:r>
              <a:rPr lang="en-GB" sz="1200" i="1" dirty="0">
                <a:latin typeface="Times New Roman"/>
                <a:cs typeface="Times New Roman"/>
              </a:rPr>
              <a:t>Open Access Journal of Sports Medicine</a:t>
            </a:r>
            <a:r>
              <a:rPr lang="en-GB" sz="1200" dirty="0">
                <a:latin typeface="Times New Roman"/>
                <a:cs typeface="Times New Roman"/>
              </a:rPr>
              <a:t>, vol. 12, no. 1, 28 May 2021, pp. 73–85, </a:t>
            </a:r>
            <a:r>
              <a:rPr lang="en-GB" sz="1200" dirty="0">
                <a:latin typeface="Times New Roman"/>
                <a:cs typeface="Times New Roman"/>
                <a:hlinkClick r:id="rId9"/>
              </a:rPr>
              <a:t>www.ncbi.nlm.nih.gov/pmc/articles/PMC8169819/</a:t>
            </a:r>
            <a:r>
              <a:rPr lang="en-GB" sz="1200" dirty="0">
                <a:latin typeface="Times New Roman"/>
                <a:cs typeface="Times New Roman"/>
              </a:rPr>
              <a:t>, </a:t>
            </a:r>
            <a:r>
              <a:rPr lang="en-GB" sz="1200" dirty="0">
                <a:latin typeface="Times New Roman"/>
                <a:cs typeface="Times New Roman"/>
                <a:hlinkClick r:id="rId10"/>
              </a:rPr>
              <a:t>https://doi.org/10.2147/OAJSM.S244283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r>
              <a:rPr lang="en-GB" sz="1200" dirty="0">
                <a:latin typeface="Times New Roman"/>
                <a:cs typeface="Times New Roman"/>
              </a:rPr>
              <a:t>Longo, Umile Giuseppe, et al. “Surgical versus Conservative Management of Type III Acromioclavicular Dislocation: A Systematic Review.” </a:t>
            </a:r>
            <a:r>
              <a:rPr lang="en-GB" sz="1200" i="1" dirty="0">
                <a:latin typeface="Times New Roman"/>
                <a:cs typeface="Times New Roman"/>
              </a:rPr>
              <a:t>British Medical Bulletin</a:t>
            </a:r>
            <a:r>
              <a:rPr lang="en-GB" sz="1200" dirty="0">
                <a:latin typeface="Times New Roman"/>
                <a:cs typeface="Times New Roman"/>
              </a:rPr>
              <a:t>, vol. 122, no. 1, 27 Feb. 2017, pp. 31–49, </a:t>
            </a:r>
            <a:r>
              <a:rPr lang="en-GB" sz="1200" dirty="0">
                <a:latin typeface="Times New Roman"/>
                <a:cs typeface="Times New Roman"/>
                <a:hlinkClick r:id="rId11"/>
              </a:rPr>
              <a:t>https://doi.org/10.1093/bmb/ldx003</a:t>
            </a:r>
            <a:r>
              <a:rPr lang="en-GB" sz="1200" dirty="0">
                <a:latin typeface="Times New Roman"/>
                <a:cs typeface="Times New Roman"/>
              </a:rPr>
              <a:t>. Accessed 5 Apr. 2019.</a:t>
            </a:r>
            <a:endParaRPr lang="en-GB" dirty="0"/>
          </a:p>
          <a:p>
            <a:r>
              <a:rPr lang="en-GB" sz="1200" dirty="0">
                <a:latin typeface="Times New Roman"/>
                <a:cs typeface="Times New Roman"/>
              </a:rPr>
              <a:t>Philippe </a:t>
            </a:r>
            <a:r>
              <a:rPr lang="en-GB" sz="1200" dirty="0" err="1">
                <a:latin typeface="Times New Roman"/>
                <a:cs typeface="Times New Roman"/>
              </a:rPr>
              <a:t>Clavert</a:t>
            </a:r>
            <a:r>
              <a:rPr lang="en-GB" sz="1200" dirty="0">
                <a:latin typeface="Times New Roman"/>
                <a:cs typeface="Times New Roman"/>
              </a:rPr>
              <a:t>, et al. “Complication Rates and Types of Failure after Arthroscopic Acute Acromioclavicular Dislocation Fixation. Prospective </a:t>
            </a:r>
            <a:r>
              <a:rPr lang="en-GB" sz="1200" dirty="0" err="1">
                <a:latin typeface="Times New Roman"/>
                <a:cs typeface="Times New Roman"/>
              </a:rPr>
              <a:t>Multicenter</a:t>
            </a:r>
            <a:r>
              <a:rPr lang="en-GB" sz="1200" dirty="0">
                <a:latin typeface="Times New Roman"/>
                <a:cs typeface="Times New Roman"/>
              </a:rPr>
              <a:t> Study of 116 Cases.” </a:t>
            </a:r>
            <a:r>
              <a:rPr lang="en-GB" sz="1200" i="1" dirty="0">
                <a:latin typeface="Times New Roman"/>
                <a:cs typeface="Times New Roman"/>
              </a:rPr>
              <a:t>Orthopaedics &amp; Traumatology: Surgery &amp; Research</a:t>
            </a:r>
            <a:r>
              <a:rPr lang="en-GB" sz="1200" dirty="0">
                <a:latin typeface="Times New Roman"/>
                <a:cs typeface="Times New Roman"/>
              </a:rPr>
              <a:t>, vol. 101, no. 8, 1 Dec. 2015, pp. S313–S316, </a:t>
            </a:r>
            <a:r>
              <a:rPr lang="en-GB" sz="1200" dirty="0">
                <a:latin typeface="Times New Roman"/>
                <a:cs typeface="Times New Roman"/>
                <a:hlinkClick r:id="rId12"/>
              </a:rPr>
              <a:t>https://doi.org/10.1016/j.otsr.2015.09.012</a:t>
            </a:r>
            <a:r>
              <a:rPr lang="en-GB" sz="1200" dirty="0">
                <a:latin typeface="Times New Roman"/>
                <a:cs typeface="Times New Roman"/>
              </a:rPr>
              <a:t>. Accessed 17 Dec. 2023.</a:t>
            </a:r>
            <a:endParaRPr lang="en-GB" dirty="0"/>
          </a:p>
          <a:p>
            <a:r>
              <a:rPr lang="en-GB" sz="1200" dirty="0">
                <a:latin typeface="Times New Roman"/>
                <a:cs typeface="Times New Roman"/>
              </a:rPr>
              <a:t>Schoenfeld, Brad J., et al. “Loading Recommendations for Muscle Strength, Hypertrophy, and Local Endurance: A Re-Examination of the Repetition Continuum.” </a:t>
            </a:r>
            <a:r>
              <a:rPr lang="en-GB" sz="1200" i="1" dirty="0">
                <a:latin typeface="Times New Roman"/>
                <a:cs typeface="Times New Roman"/>
              </a:rPr>
              <a:t>Sports</a:t>
            </a:r>
            <a:r>
              <a:rPr lang="en-GB" sz="1200" dirty="0">
                <a:latin typeface="Times New Roman"/>
                <a:cs typeface="Times New Roman"/>
              </a:rPr>
              <a:t>, vol. 9, no. 2, 22 Feb. 2021, p. 32, pmc.ncbi.nlm.nih.gov/articles/PMC7927075/, </a:t>
            </a:r>
            <a:r>
              <a:rPr lang="en-GB" sz="1200" dirty="0">
                <a:latin typeface="Times New Roman"/>
                <a:cs typeface="Times New Roman"/>
                <a:hlinkClick r:id="rId13"/>
              </a:rPr>
              <a:t>https://doi.org/10.3390/sports9020032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/>
          </a:p>
          <a:p>
            <a:r>
              <a:rPr lang="en-GB" sz="1200" dirty="0" err="1">
                <a:latin typeface="Times New Roman"/>
                <a:cs typeface="Times New Roman"/>
              </a:rPr>
              <a:t>Vasković</a:t>
            </a:r>
            <a:r>
              <a:rPr lang="en-GB" sz="1200" dirty="0">
                <a:latin typeface="Times New Roman"/>
                <a:cs typeface="Times New Roman"/>
              </a:rPr>
              <a:t>, Jana. “Acromioclavicular (AC) Joint.” </a:t>
            </a:r>
            <a:r>
              <a:rPr lang="en-GB" sz="1200" i="1" dirty="0" err="1">
                <a:latin typeface="Times New Roman"/>
                <a:cs typeface="Times New Roman"/>
              </a:rPr>
              <a:t>Kenhub</a:t>
            </a:r>
            <a:r>
              <a:rPr lang="en-GB" sz="1200" dirty="0">
                <a:latin typeface="Times New Roman"/>
                <a:cs typeface="Times New Roman"/>
              </a:rPr>
              <a:t>, 3 Nov. 2023, </a:t>
            </a:r>
            <a:r>
              <a:rPr lang="en-GB" sz="1200" dirty="0">
                <a:latin typeface="Times New Roman"/>
                <a:cs typeface="Times New Roman"/>
                <a:hlinkClick r:id="rId14"/>
              </a:rPr>
              <a:t>www.kenhub.com/en/library/anatomy/acromioclavicular-ac-joint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8291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Cymal  Acromioclavicular (AC joint) sprain</vt:lpstr>
      <vt:lpstr>Beth yw'r cymal AC?</vt:lpstr>
      <vt:lpstr>Strwytherau</vt:lpstr>
      <vt:lpstr>Criteria </vt:lpstr>
      <vt:lpstr>Ymarfer 1- Chest press</vt:lpstr>
      <vt:lpstr>Ymarfer 2- Overhead shoulder press</vt:lpstr>
      <vt:lpstr>Ymarfer 3- Reactive wall plyo push-up</vt:lpstr>
      <vt:lpstr>Ymarfer 4- Sideways medicine ball throw</vt:lpstr>
      <vt:lpstr>Ymarfer 5- Taflu pel rygbi</vt:lpstr>
      <vt:lpstr>Parthed risg anaf </vt:lpstr>
      <vt:lpstr>Penodol i chwaraeon </vt:lpstr>
      <vt:lpstr>Diolch am wrando 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319</cp:revision>
  <dcterms:created xsi:type="dcterms:W3CDTF">2025-04-07T08:18:19Z</dcterms:created>
  <dcterms:modified xsi:type="dcterms:W3CDTF">2025-04-07T19:12:47Z</dcterms:modified>
</cp:coreProperties>
</file>