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  <p:sldId id="265" r:id="rId9"/>
    <p:sldId id="263" r:id="rId10"/>
    <p:sldId id="266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617"/>
    <p:restoredTop sz="92766"/>
  </p:normalViewPr>
  <p:slideViewPr>
    <p:cSldViewPr snapToGrid="0" snapToObjects="1">
      <p:cViewPr varScale="1">
        <p:scale>
          <a:sx n="80" d="100"/>
          <a:sy n="80" d="100"/>
        </p:scale>
        <p:origin x="208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5A02DF-AD79-4A26-AB00-B6BBA03EE511}" type="doc">
      <dgm:prSet loTypeId="urn:microsoft.com/office/officeart/2005/8/layout/arrow5" loCatId="relationship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AF60D76-A45B-44E1-BFFF-BE5027EDAD52}">
      <dgm:prSet/>
      <dgm:spPr/>
      <dgm:t>
        <a:bodyPr/>
        <a:lstStyle/>
        <a:p>
          <a:r>
            <a:rPr lang="en-US" dirty="0"/>
            <a:t>Ysgol </a:t>
          </a:r>
          <a:r>
            <a:rPr lang="en-US" dirty="0" err="1"/>
            <a:t>gwledydd</a:t>
          </a:r>
          <a:endParaRPr lang="en-US" dirty="0"/>
        </a:p>
      </dgm:t>
    </dgm:pt>
    <dgm:pt modelId="{F3927C2B-3A04-46E2-BB79-38B904231F12}" type="parTrans" cxnId="{0F7F1E7D-3B2C-4D17-8EF7-4275427230A5}">
      <dgm:prSet/>
      <dgm:spPr/>
      <dgm:t>
        <a:bodyPr/>
        <a:lstStyle/>
        <a:p>
          <a:endParaRPr lang="en-US" sz="1200"/>
        </a:p>
      </dgm:t>
    </dgm:pt>
    <dgm:pt modelId="{BD3711B8-229E-42B0-BEFC-F7BCDF33AC5E}" type="sibTrans" cxnId="{0F7F1E7D-3B2C-4D17-8EF7-4275427230A5}">
      <dgm:prSet/>
      <dgm:spPr/>
      <dgm:t>
        <a:bodyPr/>
        <a:lstStyle/>
        <a:p>
          <a:endParaRPr lang="en-US"/>
        </a:p>
      </dgm:t>
    </dgm:pt>
    <dgm:pt modelId="{5479EBCD-E947-4EFA-954B-3AE740704B77}">
      <dgm:prSet/>
      <dgm:spPr/>
      <dgm:t>
        <a:bodyPr/>
        <a:lstStyle/>
        <a:p>
          <a:r>
            <a:rPr lang="en-US" dirty="0"/>
            <a:t>Ysgol</a:t>
          </a:r>
          <a:r>
            <a:rPr lang="en-US" baseline="0" dirty="0"/>
            <a:t> </a:t>
          </a:r>
          <a:r>
            <a:rPr lang="en-US" baseline="0" dirty="0" err="1"/>
            <a:t>ffrwd</a:t>
          </a:r>
          <a:r>
            <a:rPr lang="en-US" baseline="0" dirty="0"/>
            <a:t> </a:t>
          </a:r>
          <a:r>
            <a:rPr lang="en-US" baseline="0" dirty="0" err="1"/>
            <a:t>cymraeg</a:t>
          </a:r>
          <a:endParaRPr lang="en-US" dirty="0"/>
        </a:p>
      </dgm:t>
    </dgm:pt>
    <dgm:pt modelId="{B5D889B0-4547-46FF-A3A2-A97EDB663B3A}" type="parTrans" cxnId="{E96DD411-2029-4D0A-AE19-4850FB4A44D2}">
      <dgm:prSet/>
      <dgm:spPr/>
      <dgm:t>
        <a:bodyPr/>
        <a:lstStyle/>
        <a:p>
          <a:endParaRPr lang="en-US" sz="1200"/>
        </a:p>
      </dgm:t>
    </dgm:pt>
    <dgm:pt modelId="{63645C4D-4308-4A88-B5AE-57F5E9281DBA}" type="sibTrans" cxnId="{E96DD411-2029-4D0A-AE19-4850FB4A44D2}">
      <dgm:prSet/>
      <dgm:spPr/>
      <dgm:t>
        <a:bodyPr/>
        <a:lstStyle/>
        <a:p>
          <a:endParaRPr lang="en-US"/>
        </a:p>
      </dgm:t>
    </dgm:pt>
    <dgm:pt modelId="{D08F6188-7C03-40C2-A66D-E9455F9EBBC9}">
      <dgm:prSet/>
      <dgm:spPr/>
      <dgm:t>
        <a:bodyPr/>
        <a:lstStyle/>
        <a:p>
          <a:r>
            <a:rPr lang="en-GB" b="0" i="0" u="none" dirty="0"/>
            <a:t>Mae </a:t>
          </a:r>
          <a:r>
            <a:rPr lang="en-GB" b="0" i="0" u="none" dirty="0" err="1"/>
            <a:t>gan</a:t>
          </a:r>
          <a:r>
            <a:rPr lang="en-GB" b="0" i="0" u="none" dirty="0"/>
            <a:t> </a:t>
          </a:r>
          <a:r>
            <a:rPr lang="en-GB" b="0" i="0" u="none" dirty="0" err="1"/>
            <a:t>yr</a:t>
          </a:r>
          <a:r>
            <a:rPr lang="en-GB" b="0" i="0" u="none" dirty="0"/>
            <a:t> </a:t>
          </a:r>
          <a:r>
            <a:rPr lang="en-GB" b="0" i="0" u="none" dirty="0" err="1"/>
            <a:t>ysgol</a:t>
          </a:r>
          <a:r>
            <a:rPr lang="en-GB" b="0" i="0" u="none" dirty="0"/>
            <a:t> 216 o </a:t>
          </a:r>
          <a:r>
            <a:rPr lang="en-GB" b="0" i="0" u="none" dirty="0" err="1"/>
            <a:t>ddisgyblion</a:t>
          </a:r>
          <a:r>
            <a:rPr lang="en-GB" b="0" i="0" u="none" dirty="0"/>
            <a:t> 3-11 </a:t>
          </a:r>
          <a:r>
            <a:rPr lang="en-GB" b="0" i="0" u="none" dirty="0" err="1"/>
            <a:t>oed</a:t>
          </a:r>
          <a:r>
            <a:rPr lang="en-GB" b="0" i="0" u="none" dirty="0"/>
            <a:t>.</a:t>
          </a:r>
          <a:endParaRPr lang="en-US" dirty="0"/>
        </a:p>
      </dgm:t>
    </dgm:pt>
    <dgm:pt modelId="{C12AF624-F354-4E43-A107-53A6002B7F6D}" type="parTrans" cxnId="{03231612-E3D7-4C4D-9B37-657DCD3CDD71}">
      <dgm:prSet/>
      <dgm:spPr/>
      <dgm:t>
        <a:bodyPr/>
        <a:lstStyle/>
        <a:p>
          <a:endParaRPr lang="en-US" sz="1200"/>
        </a:p>
      </dgm:t>
    </dgm:pt>
    <dgm:pt modelId="{649972C0-26B9-4223-8610-E57542BAC63A}" type="sibTrans" cxnId="{03231612-E3D7-4C4D-9B37-657DCD3CDD71}">
      <dgm:prSet/>
      <dgm:spPr/>
      <dgm:t>
        <a:bodyPr/>
        <a:lstStyle/>
        <a:p>
          <a:endParaRPr lang="en-US"/>
        </a:p>
      </dgm:t>
    </dgm:pt>
    <dgm:pt modelId="{AC178998-3F93-4C15-AC67-B1C55B52F317}">
      <dgm:prSet/>
      <dgm:spPr/>
      <dgm:t>
        <a:bodyPr/>
        <a:lstStyle/>
        <a:p>
          <a:r>
            <a:rPr lang="en-US" dirty="0"/>
            <a:t>5%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cymwys</a:t>
          </a:r>
          <a:r>
            <a:rPr lang="en-US" dirty="0"/>
            <a:t> am </a:t>
          </a:r>
          <a:r>
            <a:rPr lang="en-US" dirty="0" err="1"/>
            <a:t>pryd</a:t>
          </a:r>
          <a:r>
            <a:rPr lang="en-US" dirty="0"/>
            <a:t> </a:t>
          </a:r>
          <a:r>
            <a:rPr lang="en-US" dirty="0" err="1"/>
            <a:t>fwd</a:t>
          </a:r>
          <a:r>
            <a:rPr lang="en-US" dirty="0"/>
            <a:t> am </a:t>
          </a:r>
          <a:r>
            <a:rPr lang="en-US" dirty="0" err="1"/>
            <a:t>ddim</a:t>
          </a:r>
          <a:endParaRPr lang="en-US" dirty="0"/>
        </a:p>
      </dgm:t>
    </dgm:pt>
    <dgm:pt modelId="{D24B7490-5614-45B7-B2C7-D332547CB7C4}" type="parTrans" cxnId="{A9B2D537-2ADD-4628-9EF1-FF4AF73253F3}">
      <dgm:prSet/>
      <dgm:spPr/>
      <dgm:t>
        <a:bodyPr/>
        <a:lstStyle/>
        <a:p>
          <a:endParaRPr lang="en-US" sz="1200"/>
        </a:p>
      </dgm:t>
    </dgm:pt>
    <dgm:pt modelId="{BB5DE113-7917-46CD-9F7A-95802FEC31BF}" type="sibTrans" cxnId="{A9B2D537-2ADD-4628-9EF1-FF4AF73253F3}">
      <dgm:prSet/>
      <dgm:spPr/>
      <dgm:t>
        <a:bodyPr/>
        <a:lstStyle/>
        <a:p>
          <a:endParaRPr lang="en-US"/>
        </a:p>
      </dgm:t>
    </dgm:pt>
    <dgm:pt modelId="{2ABCBB30-690A-4C90-BAC8-701F53BAE22D}">
      <dgm:prSet/>
      <dgm:spPr/>
      <dgm:t>
        <a:bodyPr/>
        <a:lstStyle/>
        <a:p>
          <a:r>
            <a:rPr lang="cy-GB" dirty="0"/>
            <a:t>mae gan 37% anghenion dysgu ychwanegol</a:t>
          </a:r>
          <a:endParaRPr lang="en-US" dirty="0"/>
        </a:p>
      </dgm:t>
    </dgm:pt>
    <dgm:pt modelId="{DFE0631B-EA0E-43F8-B1CE-3BE6074B8D7E}" type="parTrans" cxnId="{8C5464BB-820F-4865-82AB-8668B3CBEE26}">
      <dgm:prSet/>
      <dgm:spPr/>
      <dgm:t>
        <a:bodyPr/>
        <a:lstStyle/>
        <a:p>
          <a:endParaRPr lang="en-US" sz="1200"/>
        </a:p>
      </dgm:t>
    </dgm:pt>
    <dgm:pt modelId="{04385425-1A1A-4098-B92F-B9121F9AA4F4}" type="sibTrans" cxnId="{8C5464BB-820F-4865-82AB-8668B3CBEE26}">
      <dgm:prSet/>
      <dgm:spPr/>
      <dgm:t>
        <a:bodyPr/>
        <a:lstStyle/>
        <a:p>
          <a:endParaRPr lang="en-US"/>
        </a:p>
      </dgm:t>
    </dgm:pt>
    <dgm:pt modelId="{4A115E83-8BE0-094B-930F-1A5514FC41DB}" type="pres">
      <dgm:prSet presAssocID="{645A02DF-AD79-4A26-AB00-B6BBA03EE511}" presName="diagram" presStyleCnt="0">
        <dgm:presLayoutVars>
          <dgm:dir/>
          <dgm:resizeHandles val="exact"/>
        </dgm:presLayoutVars>
      </dgm:prSet>
      <dgm:spPr/>
    </dgm:pt>
    <dgm:pt modelId="{9ABFA898-250A-AC48-81DF-34A6E7061250}" type="pres">
      <dgm:prSet presAssocID="{AAF60D76-A45B-44E1-BFFF-BE5027EDAD52}" presName="arrow" presStyleLbl="node1" presStyleIdx="0" presStyleCnt="5">
        <dgm:presLayoutVars>
          <dgm:bulletEnabled val="1"/>
        </dgm:presLayoutVars>
      </dgm:prSet>
      <dgm:spPr/>
    </dgm:pt>
    <dgm:pt modelId="{AD744981-B265-EF42-ABF5-A92652580FBB}" type="pres">
      <dgm:prSet presAssocID="{5479EBCD-E947-4EFA-954B-3AE740704B77}" presName="arrow" presStyleLbl="node1" presStyleIdx="1" presStyleCnt="5">
        <dgm:presLayoutVars>
          <dgm:bulletEnabled val="1"/>
        </dgm:presLayoutVars>
      </dgm:prSet>
      <dgm:spPr/>
    </dgm:pt>
    <dgm:pt modelId="{5863238B-2201-B54F-8F80-58F5AFC60C80}" type="pres">
      <dgm:prSet presAssocID="{D08F6188-7C03-40C2-A66D-E9455F9EBBC9}" presName="arrow" presStyleLbl="node1" presStyleIdx="2" presStyleCnt="5">
        <dgm:presLayoutVars>
          <dgm:bulletEnabled val="1"/>
        </dgm:presLayoutVars>
      </dgm:prSet>
      <dgm:spPr/>
    </dgm:pt>
    <dgm:pt modelId="{70D68A75-A9C1-684B-99B0-09D40D9AD449}" type="pres">
      <dgm:prSet presAssocID="{AC178998-3F93-4C15-AC67-B1C55B52F317}" presName="arrow" presStyleLbl="node1" presStyleIdx="3" presStyleCnt="5">
        <dgm:presLayoutVars>
          <dgm:bulletEnabled val="1"/>
        </dgm:presLayoutVars>
      </dgm:prSet>
      <dgm:spPr/>
    </dgm:pt>
    <dgm:pt modelId="{642647AF-9A04-9E48-B8AC-255BF465D4B9}" type="pres">
      <dgm:prSet presAssocID="{2ABCBB30-690A-4C90-BAC8-701F53BAE22D}" presName="arrow" presStyleLbl="node1" presStyleIdx="4" presStyleCnt="5">
        <dgm:presLayoutVars>
          <dgm:bulletEnabled val="1"/>
        </dgm:presLayoutVars>
      </dgm:prSet>
      <dgm:spPr/>
    </dgm:pt>
  </dgm:ptLst>
  <dgm:cxnLst>
    <dgm:cxn modelId="{3BE9D211-5988-F44F-97AC-27C3A26481BC}" type="presOf" srcId="{645A02DF-AD79-4A26-AB00-B6BBA03EE511}" destId="{4A115E83-8BE0-094B-930F-1A5514FC41DB}" srcOrd="0" destOrd="0" presId="urn:microsoft.com/office/officeart/2005/8/layout/arrow5"/>
    <dgm:cxn modelId="{E96DD411-2029-4D0A-AE19-4850FB4A44D2}" srcId="{645A02DF-AD79-4A26-AB00-B6BBA03EE511}" destId="{5479EBCD-E947-4EFA-954B-3AE740704B77}" srcOrd="1" destOrd="0" parTransId="{B5D889B0-4547-46FF-A3A2-A97EDB663B3A}" sibTransId="{63645C4D-4308-4A88-B5AE-57F5E9281DBA}"/>
    <dgm:cxn modelId="{03231612-E3D7-4C4D-9B37-657DCD3CDD71}" srcId="{645A02DF-AD79-4A26-AB00-B6BBA03EE511}" destId="{D08F6188-7C03-40C2-A66D-E9455F9EBBC9}" srcOrd="2" destOrd="0" parTransId="{C12AF624-F354-4E43-A107-53A6002B7F6D}" sibTransId="{649972C0-26B9-4223-8610-E57542BAC63A}"/>
    <dgm:cxn modelId="{71B99A1A-1C48-1348-82FD-E058604ED131}" type="presOf" srcId="{5479EBCD-E947-4EFA-954B-3AE740704B77}" destId="{AD744981-B265-EF42-ABF5-A92652580FBB}" srcOrd="0" destOrd="0" presId="urn:microsoft.com/office/officeart/2005/8/layout/arrow5"/>
    <dgm:cxn modelId="{A9B2D537-2ADD-4628-9EF1-FF4AF73253F3}" srcId="{645A02DF-AD79-4A26-AB00-B6BBA03EE511}" destId="{AC178998-3F93-4C15-AC67-B1C55B52F317}" srcOrd="3" destOrd="0" parTransId="{D24B7490-5614-45B7-B2C7-D332547CB7C4}" sibTransId="{BB5DE113-7917-46CD-9F7A-95802FEC31BF}"/>
    <dgm:cxn modelId="{C7F7F364-3356-344F-9AA5-FBD4D105BD72}" type="presOf" srcId="{D08F6188-7C03-40C2-A66D-E9455F9EBBC9}" destId="{5863238B-2201-B54F-8F80-58F5AFC60C80}" srcOrd="0" destOrd="0" presId="urn:microsoft.com/office/officeart/2005/8/layout/arrow5"/>
    <dgm:cxn modelId="{0F7F1E7D-3B2C-4D17-8EF7-4275427230A5}" srcId="{645A02DF-AD79-4A26-AB00-B6BBA03EE511}" destId="{AAF60D76-A45B-44E1-BFFF-BE5027EDAD52}" srcOrd="0" destOrd="0" parTransId="{F3927C2B-3A04-46E2-BB79-38B904231F12}" sibTransId="{BD3711B8-229E-42B0-BEFC-F7BCDF33AC5E}"/>
    <dgm:cxn modelId="{C265C48A-C29A-3147-B292-6B0C5A6643A6}" type="presOf" srcId="{2ABCBB30-690A-4C90-BAC8-701F53BAE22D}" destId="{642647AF-9A04-9E48-B8AC-255BF465D4B9}" srcOrd="0" destOrd="0" presId="urn:microsoft.com/office/officeart/2005/8/layout/arrow5"/>
    <dgm:cxn modelId="{668F119A-5E50-CF47-9A6A-9A6664C25DFB}" type="presOf" srcId="{AC178998-3F93-4C15-AC67-B1C55B52F317}" destId="{70D68A75-A9C1-684B-99B0-09D40D9AD449}" srcOrd="0" destOrd="0" presId="urn:microsoft.com/office/officeart/2005/8/layout/arrow5"/>
    <dgm:cxn modelId="{8C5464BB-820F-4865-82AB-8668B3CBEE26}" srcId="{645A02DF-AD79-4A26-AB00-B6BBA03EE511}" destId="{2ABCBB30-690A-4C90-BAC8-701F53BAE22D}" srcOrd="4" destOrd="0" parTransId="{DFE0631B-EA0E-43F8-B1CE-3BE6074B8D7E}" sibTransId="{04385425-1A1A-4098-B92F-B9121F9AA4F4}"/>
    <dgm:cxn modelId="{D87244DA-B4D3-B045-AA7F-5E740B909302}" type="presOf" srcId="{AAF60D76-A45B-44E1-BFFF-BE5027EDAD52}" destId="{9ABFA898-250A-AC48-81DF-34A6E7061250}" srcOrd="0" destOrd="0" presId="urn:microsoft.com/office/officeart/2005/8/layout/arrow5"/>
    <dgm:cxn modelId="{1F0891B6-8A0A-FC47-BD6C-D28A943937E5}" type="presParOf" srcId="{4A115E83-8BE0-094B-930F-1A5514FC41DB}" destId="{9ABFA898-250A-AC48-81DF-34A6E7061250}" srcOrd="0" destOrd="0" presId="urn:microsoft.com/office/officeart/2005/8/layout/arrow5"/>
    <dgm:cxn modelId="{CBF93B4E-4D31-104B-BE7F-CE099EC405C2}" type="presParOf" srcId="{4A115E83-8BE0-094B-930F-1A5514FC41DB}" destId="{AD744981-B265-EF42-ABF5-A92652580FBB}" srcOrd="1" destOrd="0" presId="urn:microsoft.com/office/officeart/2005/8/layout/arrow5"/>
    <dgm:cxn modelId="{63BB1EA1-82FB-D740-B1C4-B2B0C52FE579}" type="presParOf" srcId="{4A115E83-8BE0-094B-930F-1A5514FC41DB}" destId="{5863238B-2201-B54F-8F80-58F5AFC60C80}" srcOrd="2" destOrd="0" presId="urn:microsoft.com/office/officeart/2005/8/layout/arrow5"/>
    <dgm:cxn modelId="{710297DB-FD5D-234D-8FED-4BAC0E9BC0E5}" type="presParOf" srcId="{4A115E83-8BE0-094B-930F-1A5514FC41DB}" destId="{70D68A75-A9C1-684B-99B0-09D40D9AD449}" srcOrd="3" destOrd="0" presId="urn:microsoft.com/office/officeart/2005/8/layout/arrow5"/>
    <dgm:cxn modelId="{621469BB-7EB1-734A-B571-411B0A480D59}" type="presParOf" srcId="{4A115E83-8BE0-094B-930F-1A5514FC41DB}" destId="{642647AF-9A04-9E48-B8AC-255BF465D4B9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EFA7E7-FFC5-462A-A15A-A3F119BBA19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808A482-6B12-4D8E-93AF-22E4034456F8}">
      <dgm:prSet/>
      <dgm:spPr/>
      <dgm:t>
        <a:bodyPr/>
        <a:lstStyle/>
        <a:p>
          <a:r>
            <a:rPr lang="en-US" dirty="0" err="1"/>
            <a:t>Disgyblion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fwy</a:t>
          </a:r>
          <a:r>
            <a:rPr lang="en-US" dirty="0"/>
            <a:t> </a:t>
          </a:r>
          <a:r>
            <a:rPr lang="en-US" dirty="0" err="1"/>
            <a:t>ymwybodol</a:t>
          </a:r>
          <a:r>
            <a:rPr lang="en-US" dirty="0"/>
            <a:t> o </a:t>
          </a:r>
          <a:r>
            <a:rPr lang="en-US" dirty="0" err="1"/>
            <a:t>swyddi</a:t>
          </a:r>
          <a:r>
            <a:rPr lang="en-US" dirty="0"/>
            <a:t> </a:t>
          </a:r>
        </a:p>
      </dgm:t>
    </dgm:pt>
    <dgm:pt modelId="{A3D99DEF-B2F7-4298-A621-1800EBA83460}" type="parTrans" cxnId="{B688CC63-C471-4522-9942-0F248973F80F}">
      <dgm:prSet/>
      <dgm:spPr/>
      <dgm:t>
        <a:bodyPr/>
        <a:lstStyle/>
        <a:p>
          <a:endParaRPr lang="en-US"/>
        </a:p>
      </dgm:t>
    </dgm:pt>
    <dgm:pt modelId="{ED84CD7F-2A0A-4F78-8C41-5F9BF065E050}" type="sibTrans" cxnId="{B688CC63-C471-4522-9942-0F248973F80F}">
      <dgm:prSet/>
      <dgm:spPr/>
      <dgm:t>
        <a:bodyPr/>
        <a:lstStyle/>
        <a:p>
          <a:endParaRPr lang="en-US"/>
        </a:p>
      </dgm:t>
    </dgm:pt>
    <dgm:pt modelId="{BED7E189-E390-4B83-B43B-53CF976DCE4D}">
      <dgm:prSet/>
      <dgm:spPr/>
      <dgm:t>
        <a:bodyPr/>
        <a:lstStyle/>
        <a:p>
          <a:r>
            <a:rPr lang="en-US"/>
            <a:t>Bywyd go iawn </a:t>
          </a:r>
        </a:p>
      </dgm:t>
    </dgm:pt>
    <dgm:pt modelId="{4BF0E13F-A529-4FC1-9C90-A8DF7486BC59}" type="parTrans" cxnId="{499C1054-7906-4093-A143-BB56F2976A46}">
      <dgm:prSet/>
      <dgm:spPr/>
      <dgm:t>
        <a:bodyPr/>
        <a:lstStyle/>
        <a:p>
          <a:endParaRPr lang="en-US"/>
        </a:p>
      </dgm:t>
    </dgm:pt>
    <dgm:pt modelId="{66B104F9-6104-45A6-82F9-C79041F2120B}" type="sibTrans" cxnId="{499C1054-7906-4093-A143-BB56F2976A46}">
      <dgm:prSet/>
      <dgm:spPr/>
      <dgm:t>
        <a:bodyPr/>
        <a:lstStyle/>
        <a:p>
          <a:endParaRPr lang="en-US"/>
        </a:p>
      </dgm:t>
    </dgm:pt>
    <dgm:pt modelId="{711A1A0F-68BF-4D66-A0AF-0141BCF9632D}">
      <dgm:prSet/>
      <dgm:spPr/>
      <dgm:t>
        <a:bodyPr/>
        <a:lstStyle/>
        <a:p>
          <a:r>
            <a:rPr lang="en-US"/>
            <a:t>Disgyblion</a:t>
          </a:r>
          <a:r>
            <a:rPr lang="en-US" baseline="0"/>
            <a:t> yn gwybod bwysigrwydd cymuned </a:t>
          </a:r>
          <a:endParaRPr lang="en-US"/>
        </a:p>
      </dgm:t>
    </dgm:pt>
    <dgm:pt modelId="{27D39087-2D46-428F-8C3F-165442FE2D83}" type="parTrans" cxnId="{AFD45C52-81D0-462B-A546-C9A040DA58E3}">
      <dgm:prSet/>
      <dgm:spPr/>
      <dgm:t>
        <a:bodyPr/>
        <a:lstStyle/>
        <a:p>
          <a:endParaRPr lang="en-US"/>
        </a:p>
      </dgm:t>
    </dgm:pt>
    <dgm:pt modelId="{E8404257-83CA-4708-98BC-17E0C1848B58}" type="sibTrans" cxnId="{AFD45C52-81D0-462B-A546-C9A040DA58E3}">
      <dgm:prSet/>
      <dgm:spPr/>
      <dgm:t>
        <a:bodyPr/>
        <a:lstStyle/>
        <a:p>
          <a:endParaRPr lang="en-US"/>
        </a:p>
      </dgm:t>
    </dgm:pt>
    <dgm:pt modelId="{52ABF86F-0A6C-47C0-ACCC-EF15D7E0999D}">
      <dgm:prSet/>
      <dgm:spPr/>
      <dgm:t>
        <a:bodyPr/>
        <a:lstStyle/>
        <a:p>
          <a:r>
            <a:rPr lang="en-GB"/>
            <a:t>ymgymsylltu gywbodaeth perthnasol o’r gymuned </a:t>
          </a:r>
          <a:endParaRPr lang="en-US"/>
        </a:p>
      </dgm:t>
    </dgm:pt>
    <dgm:pt modelId="{A0E6B116-378D-4397-8D9C-542AD3F677F1}" type="parTrans" cxnId="{307A1A74-EA96-4DAB-893F-841398318392}">
      <dgm:prSet/>
      <dgm:spPr/>
      <dgm:t>
        <a:bodyPr/>
        <a:lstStyle/>
        <a:p>
          <a:endParaRPr lang="en-US"/>
        </a:p>
      </dgm:t>
    </dgm:pt>
    <dgm:pt modelId="{CDB4D4E2-E563-43E7-BB37-A48465DB117F}" type="sibTrans" cxnId="{307A1A74-EA96-4DAB-893F-841398318392}">
      <dgm:prSet/>
      <dgm:spPr/>
      <dgm:t>
        <a:bodyPr/>
        <a:lstStyle/>
        <a:p>
          <a:endParaRPr lang="en-US"/>
        </a:p>
      </dgm:t>
    </dgm:pt>
    <dgm:pt modelId="{AAF5814E-B95C-4E42-9DC8-6C2EE2AEF7A6}">
      <dgm:prSet/>
      <dgm:spPr/>
      <dgm:t>
        <a:bodyPr/>
        <a:lstStyle/>
        <a:p>
          <a:r>
            <a:rPr lang="en-GB" dirty="0" err="1"/>
            <a:t>ddatbygu</a:t>
          </a:r>
          <a:r>
            <a:rPr lang="en-GB" dirty="0"/>
            <a:t> </a:t>
          </a:r>
          <a:r>
            <a:rPr lang="en-GB" dirty="0" err="1"/>
            <a:t>gwybodaeth</a:t>
          </a:r>
          <a:r>
            <a:rPr lang="en-GB" dirty="0"/>
            <a:t> </a:t>
          </a:r>
          <a:endParaRPr lang="en-US" dirty="0"/>
        </a:p>
      </dgm:t>
    </dgm:pt>
    <dgm:pt modelId="{4792F0EC-DD92-48E0-A3AC-2D423ED17672}" type="parTrans" cxnId="{DD78D22C-A5E3-4F84-AC4B-E886E7ADA5CC}">
      <dgm:prSet/>
      <dgm:spPr/>
      <dgm:t>
        <a:bodyPr/>
        <a:lstStyle/>
        <a:p>
          <a:endParaRPr lang="en-US"/>
        </a:p>
      </dgm:t>
    </dgm:pt>
    <dgm:pt modelId="{8D4F0124-4DF5-493E-B926-4CCECE00A689}" type="sibTrans" cxnId="{DD78D22C-A5E3-4F84-AC4B-E886E7ADA5CC}">
      <dgm:prSet/>
      <dgm:spPr/>
      <dgm:t>
        <a:bodyPr/>
        <a:lstStyle/>
        <a:p>
          <a:endParaRPr lang="en-US"/>
        </a:p>
      </dgm:t>
    </dgm:pt>
    <dgm:pt modelId="{681F568D-CB97-7447-843E-AA940F043FBA}" type="pres">
      <dgm:prSet presAssocID="{68EFA7E7-FFC5-462A-A15A-A3F119BBA191}" presName="Name0" presStyleCnt="0">
        <dgm:presLayoutVars>
          <dgm:dir/>
          <dgm:resizeHandles val="exact"/>
        </dgm:presLayoutVars>
      </dgm:prSet>
      <dgm:spPr/>
    </dgm:pt>
    <dgm:pt modelId="{485A4B20-C070-9143-AA01-CD5C1312D841}" type="pres">
      <dgm:prSet presAssocID="{4808A482-6B12-4D8E-93AF-22E4034456F8}" presName="node" presStyleLbl="node1" presStyleIdx="0" presStyleCnt="5">
        <dgm:presLayoutVars>
          <dgm:bulletEnabled val="1"/>
        </dgm:presLayoutVars>
      </dgm:prSet>
      <dgm:spPr/>
    </dgm:pt>
    <dgm:pt modelId="{C23C1B88-9553-0945-B5AD-D638DAD1C58A}" type="pres">
      <dgm:prSet presAssocID="{ED84CD7F-2A0A-4F78-8C41-5F9BF065E050}" presName="sibTrans" presStyleLbl="sibTrans1D1" presStyleIdx="0" presStyleCnt="4"/>
      <dgm:spPr/>
    </dgm:pt>
    <dgm:pt modelId="{3D7DA772-96AD-3B4A-A730-AA2BA18E7DB3}" type="pres">
      <dgm:prSet presAssocID="{ED84CD7F-2A0A-4F78-8C41-5F9BF065E050}" presName="connectorText" presStyleLbl="sibTrans1D1" presStyleIdx="0" presStyleCnt="4"/>
      <dgm:spPr/>
    </dgm:pt>
    <dgm:pt modelId="{4816C852-C5BB-AD4D-AFE9-E37EC01246E1}" type="pres">
      <dgm:prSet presAssocID="{BED7E189-E390-4B83-B43B-53CF976DCE4D}" presName="node" presStyleLbl="node1" presStyleIdx="1" presStyleCnt="5">
        <dgm:presLayoutVars>
          <dgm:bulletEnabled val="1"/>
        </dgm:presLayoutVars>
      </dgm:prSet>
      <dgm:spPr/>
    </dgm:pt>
    <dgm:pt modelId="{D2A4001C-361A-DB45-A8ED-726CBBCEF355}" type="pres">
      <dgm:prSet presAssocID="{66B104F9-6104-45A6-82F9-C79041F2120B}" presName="sibTrans" presStyleLbl="sibTrans1D1" presStyleIdx="1" presStyleCnt="4"/>
      <dgm:spPr/>
    </dgm:pt>
    <dgm:pt modelId="{4A5CC551-8383-5441-8DE9-CBD9FDB069A6}" type="pres">
      <dgm:prSet presAssocID="{66B104F9-6104-45A6-82F9-C79041F2120B}" presName="connectorText" presStyleLbl="sibTrans1D1" presStyleIdx="1" presStyleCnt="4"/>
      <dgm:spPr/>
    </dgm:pt>
    <dgm:pt modelId="{D5995D33-C5E4-CC47-9AA5-B1711E8996FB}" type="pres">
      <dgm:prSet presAssocID="{711A1A0F-68BF-4D66-A0AF-0141BCF9632D}" presName="node" presStyleLbl="node1" presStyleIdx="2" presStyleCnt="5">
        <dgm:presLayoutVars>
          <dgm:bulletEnabled val="1"/>
        </dgm:presLayoutVars>
      </dgm:prSet>
      <dgm:spPr/>
    </dgm:pt>
    <dgm:pt modelId="{68338462-1C97-C947-8752-41ACB3D1BC12}" type="pres">
      <dgm:prSet presAssocID="{E8404257-83CA-4708-98BC-17E0C1848B58}" presName="sibTrans" presStyleLbl="sibTrans1D1" presStyleIdx="2" presStyleCnt="4"/>
      <dgm:spPr/>
    </dgm:pt>
    <dgm:pt modelId="{EEE46E7B-6AFD-3B41-B7C8-0E81E615120F}" type="pres">
      <dgm:prSet presAssocID="{E8404257-83CA-4708-98BC-17E0C1848B58}" presName="connectorText" presStyleLbl="sibTrans1D1" presStyleIdx="2" presStyleCnt="4"/>
      <dgm:spPr/>
    </dgm:pt>
    <dgm:pt modelId="{157ADFD7-DD38-264C-9E69-7823D2AA0404}" type="pres">
      <dgm:prSet presAssocID="{52ABF86F-0A6C-47C0-ACCC-EF15D7E0999D}" presName="node" presStyleLbl="node1" presStyleIdx="3" presStyleCnt="5">
        <dgm:presLayoutVars>
          <dgm:bulletEnabled val="1"/>
        </dgm:presLayoutVars>
      </dgm:prSet>
      <dgm:spPr/>
    </dgm:pt>
    <dgm:pt modelId="{FD31278F-197C-B148-B8D2-4CE0B15A1F0E}" type="pres">
      <dgm:prSet presAssocID="{CDB4D4E2-E563-43E7-BB37-A48465DB117F}" presName="sibTrans" presStyleLbl="sibTrans1D1" presStyleIdx="3" presStyleCnt="4"/>
      <dgm:spPr/>
    </dgm:pt>
    <dgm:pt modelId="{E0619413-B3BF-F748-8590-3D46AE7A3EF8}" type="pres">
      <dgm:prSet presAssocID="{CDB4D4E2-E563-43E7-BB37-A48465DB117F}" presName="connectorText" presStyleLbl="sibTrans1D1" presStyleIdx="3" presStyleCnt="4"/>
      <dgm:spPr/>
    </dgm:pt>
    <dgm:pt modelId="{35F07137-9222-6040-AB32-3EF531B6B18F}" type="pres">
      <dgm:prSet presAssocID="{AAF5814E-B95C-4E42-9DC8-6C2EE2AEF7A6}" presName="node" presStyleLbl="node1" presStyleIdx="4" presStyleCnt="5">
        <dgm:presLayoutVars>
          <dgm:bulletEnabled val="1"/>
        </dgm:presLayoutVars>
      </dgm:prSet>
      <dgm:spPr/>
    </dgm:pt>
  </dgm:ptLst>
  <dgm:cxnLst>
    <dgm:cxn modelId="{DD78D22C-A5E3-4F84-AC4B-E886E7ADA5CC}" srcId="{68EFA7E7-FFC5-462A-A15A-A3F119BBA191}" destId="{AAF5814E-B95C-4E42-9DC8-6C2EE2AEF7A6}" srcOrd="4" destOrd="0" parTransId="{4792F0EC-DD92-48E0-A3AC-2D423ED17672}" sibTransId="{8D4F0124-4DF5-493E-B926-4CCECE00A689}"/>
    <dgm:cxn modelId="{CCDBC72F-2721-7E46-87ED-C6E8FB7EE2DA}" type="presOf" srcId="{4808A482-6B12-4D8E-93AF-22E4034456F8}" destId="{485A4B20-C070-9143-AA01-CD5C1312D841}" srcOrd="0" destOrd="0" presId="urn:microsoft.com/office/officeart/2016/7/layout/RepeatingBendingProcessNew"/>
    <dgm:cxn modelId="{1262F132-7BE4-1C40-9F6F-22CC5D230AA6}" type="presOf" srcId="{ED84CD7F-2A0A-4F78-8C41-5F9BF065E050}" destId="{3D7DA772-96AD-3B4A-A730-AA2BA18E7DB3}" srcOrd="1" destOrd="0" presId="urn:microsoft.com/office/officeart/2016/7/layout/RepeatingBendingProcessNew"/>
    <dgm:cxn modelId="{25863145-579F-7242-B21D-8B410C6DD088}" type="presOf" srcId="{E8404257-83CA-4708-98BC-17E0C1848B58}" destId="{EEE46E7B-6AFD-3B41-B7C8-0E81E615120F}" srcOrd="1" destOrd="0" presId="urn:microsoft.com/office/officeart/2016/7/layout/RepeatingBendingProcessNew"/>
    <dgm:cxn modelId="{ABB1EA4F-5820-1D42-A0D4-628BD644D790}" type="presOf" srcId="{BED7E189-E390-4B83-B43B-53CF976DCE4D}" destId="{4816C852-C5BB-AD4D-AFE9-E37EC01246E1}" srcOrd="0" destOrd="0" presId="urn:microsoft.com/office/officeart/2016/7/layout/RepeatingBendingProcessNew"/>
    <dgm:cxn modelId="{AFD45C52-81D0-462B-A546-C9A040DA58E3}" srcId="{68EFA7E7-FFC5-462A-A15A-A3F119BBA191}" destId="{711A1A0F-68BF-4D66-A0AF-0141BCF9632D}" srcOrd="2" destOrd="0" parTransId="{27D39087-2D46-428F-8C3F-165442FE2D83}" sibTransId="{E8404257-83CA-4708-98BC-17E0C1848B58}"/>
    <dgm:cxn modelId="{499C1054-7906-4093-A143-BB56F2976A46}" srcId="{68EFA7E7-FFC5-462A-A15A-A3F119BBA191}" destId="{BED7E189-E390-4B83-B43B-53CF976DCE4D}" srcOrd="1" destOrd="0" parTransId="{4BF0E13F-A529-4FC1-9C90-A8DF7486BC59}" sibTransId="{66B104F9-6104-45A6-82F9-C79041F2120B}"/>
    <dgm:cxn modelId="{B688CC63-C471-4522-9942-0F248973F80F}" srcId="{68EFA7E7-FFC5-462A-A15A-A3F119BBA191}" destId="{4808A482-6B12-4D8E-93AF-22E4034456F8}" srcOrd="0" destOrd="0" parTransId="{A3D99DEF-B2F7-4298-A621-1800EBA83460}" sibTransId="{ED84CD7F-2A0A-4F78-8C41-5F9BF065E050}"/>
    <dgm:cxn modelId="{95B1246F-2110-9F4C-8009-1C6041D98AC2}" type="presOf" srcId="{52ABF86F-0A6C-47C0-ACCC-EF15D7E0999D}" destId="{157ADFD7-DD38-264C-9E69-7823D2AA0404}" srcOrd="0" destOrd="0" presId="urn:microsoft.com/office/officeart/2016/7/layout/RepeatingBendingProcessNew"/>
    <dgm:cxn modelId="{8CE8F770-A79A-3B48-BFCC-EED8D97746EC}" type="presOf" srcId="{66B104F9-6104-45A6-82F9-C79041F2120B}" destId="{D2A4001C-361A-DB45-A8ED-726CBBCEF355}" srcOrd="0" destOrd="0" presId="urn:microsoft.com/office/officeart/2016/7/layout/RepeatingBendingProcessNew"/>
    <dgm:cxn modelId="{307A1A74-EA96-4DAB-893F-841398318392}" srcId="{68EFA7E7-FFC5-462A-A15A-A3F119BBA191}" destId="{52ABF86F-0A6C-47C0-ACCC-EF15D7E0999D}" srcOrd="3" destOrd="0" parTransId="{A0E6B116-378D-4397-8D9C-542AD3F677F1}" sibTransId="{CDB4D4E2-E563-43E7-BB37-A48465DB117F}"/>
    <dgm:cxn modelId="{325CB178-13D2-9748-A523-27F85DED1F16}" type="presOf" srcId="{ED84CD7F-2A0A-4F78-8C41-5F9BF065E050}" destId="{C23C1B88-9553-0945-B5AD-D638DAD1C58A}" srcOrd="0" destOrd="0" presId="urn:microsoft.com/office/officeart/2016/7/layout/RepeatingBendingProcessNew"/>
    <dgm:cxn modelId="{D5BEE779-F25B-414D-B18B-6685DF9FA39C}" type="presOf" srcId="{E8404257-83CA-4708-98BC-17E0C1848B58}" destId="{68338462-1C97-C947-8752-41ACB3D1BC12}" srcOrd="0" destOrd="0" presId="urn:microsoft.com/office/officeart/2016/7/layout/RepeatingBendingProcessNew"/>
    <dgm:cxn modelId="{56C05382-AAF6-0246-AECE-DDF796D99637}" type="presOf" srcId="{CDB4D4E2-E563-43E7-BB37-A48465DB117F}" destId="{E0619413-B3BF-F748-8590-3D46AE7A3EF8}" srcOrd="1" destOrd="0" presId="urn:microsoft.com/office/officeart/2016/7/layout/RepeatingBendingProcessNew"/>
    <dgm:cxn modelId="{532F21A5-E817-E74A-A492-CAD185F09244}" type="presOf" srcId="{CDB4D4E2-E563-43E7-BB37-A48465DB117F}" destId="{FD31278F-197C-B148-B8D2-4CE0B15A1F0E}" srcOrd="0" destOrd="0" presId="urn:microsoft.com/office/officeart/2016/7/layout/RepeatingBendingProcessNew"/>
    <dgm:cxn modelId="{0B686EDA-CBD9-304D-B4F8-5FED4B43BEC0}" type="presOf" srcId="{AAF5814E-B95C-4E42-9DC8-6C2EE2AEF7A6}" destId="{35F07137-9222-6040-AB32-3EF531B6B18F}" srcOrd="0" destOrd="0" presId="urn:microsoft.com/office/officeart/2016/7/layout/RepeatingBendingProcessNew"/>
    <dgm:cxn modelId="{40D871E1-55D9-9140-AF47-4C7606CEDFEB}" type="presOf" srcId="{711A1A0F-68BF-4D66-A0AF-0141BCF9632D}" destId="{D5995D33-C5E4-CC47-9AA5-B1711E8996FB}" srcOrd="0" destOrd="0" presId="urn:microsoft.com/office/officeart/2016/7/layout/RepeatingBendingProcessNew"/>
    <dgm:cxn modelId="{5584EEE7-82C6-2A4D-9CFF-13A56515DF88}" type="presOf" srcId="{66B104F9-6104-45A6-82F9-C79041F2120B}" destId="{4A5CC551-8383-5441-8DE9-CBD9FDB069A6}" srcOrd="1" destOrd="0" presId="urn:microsoft.com/office/officeart/2016/7/layout/RepeatingBendingProcessNew"/>
    <dgm:cxn modelId="{C533D8EC-975F-AD42-8706-3727D2EDF3A4}" type="presOf" srcId="{68EFA7E7-FFC5-462A-A15A-A3F119BBA191}" destId="{681F568D-CB97-7447-843E-AA940F043FBA}" srcOrd="0" destOrd="0" presId="urn:microsoft.com/office/officeart/2016/7/layout/RepeatingBendingProcessNew"/>
    <dgm:cxn modelId="{28CA11EF-98E3-FD43-9BC2-CB5A95533F2D}" type="presParOf" srcId="{681F568D-CB97-7447-843E-AA940F043FBA}" destId="{485A4B20-C070-9143-AA01-CD5C1312D841}" srcOrd="0" destOrd="0" presId="urn:microsoft.com/office/officeart/2016/7/layout/RepeatingBendingProcessNew"/>
    <dgm:cxn modelId="{6D9A4AC1-68E8-C044-A6F6-0C74CFFCC90C}" type="presParOf" srcId="{681F568D-CB97-7447-843E-AA940F043FBA}" destId="{C23C1B88-9553-0945-B5AD-D638DAD1C58A}" srcOrd="1" destOrd="0" presId="urn:microsoft.com/office/officeart/2016/7/layout/RepeatingBendingProcessNew"/>
    <dgm:cxn modelId="{6907699D-6A96-4549-8568-3CE3901C3140}" type="presParOf" srcId="{C23C1B88-9553-0945-B5AD-D638DAD1C58A}" destId="{3D7DA772-96AD-3B4A-A730-AA2BA18E7DB3}" srcOrd="0" destOrd="0" presId="urn:microsoft.com/office/officeart/2016/7/layout/RepeatingBendingProcessNew"/>
    <dgm:cxn modelId="{B60CB30A-D566-6549-B7A8-D641600708E3}" type="presParOf" srcId="{681F568D-CB97-7447-843E-AA940F043FBA}" destId="{4816C852-C5BB-AD4D-AFE9-E37EC01246E1}" srcOrd="2" destOrd="0" presId="urn:microsoft.com/office/officeart/2016/7/layout/RepeatingBendingProcessNew"/>
    <dgm:cxn modelId="{ECF32182-78E0-7A4E-A6A4-72D4BF936A3F}" type="presParOf" srcId="{681F568D-CB97-7447-843E-AA940F043FBA}" destId="{D2A4001C-361A-DB45-A8ED-726CBBCEF355}" srcOrd="3" destOrd="0" presId="urn:microsoft.com/office/officeart/2016/7/layout/RepeatingBendingProcessNew"/>
    <dgm:cxn modelId="{0D2C6F60-09B2-6640-969D-EC86329C24BE}" type="presParOf" srcId="{D2A4001C-361A-DB45-A8ED-726CBBCEF355}" destId="{4A5CC551-8383-5441-8DE9-CBD9FDB069A6}" srcOrd="0" destOrd="0" presId="urn:microsoft.com/office/officeart/2016/7/layout/RepeatingBendingProcessNew"/>
    <dgm:cxn modelId="{0E9B00A5-F30F-B74E-8E1F-4C53C64E1CA9}" type="presParOf" srcId="{681F568D-CB97-7447-843E-AA940F043FBA}" destId="{D5995D33-C5E4-CC47-9AA5-B1711E8996FB}" srcOrd="4" destOrd="0" presId="urn:microsoft.com/office/officeart/2016/7/layout/RepeatingBendingProcessNew"/>
    <dgm:cxn modelId="{156C7A91-9FD1-4948-BBCA-990FBB206E52}" type="presParOf" srcId="{681F568D-CB97-7447-843E-AA940F043FBA}" destId="{68338462-1C97-C947-8752-41ACB3D1BC12}" srcOrd="5" destOrd="0" presId="urn:microsoft.com/office/officeart/2016/7/layout/RepeatingBendingProcessNew"/>
    <dgm:cxn modelId="{5B17AE6E-9770-6848-A78E-46AEDA40C8F0}" type="presParOf" srcId="{68338462-1C97-C947-8752-41ACB3D1BC12}" destId="{EEE46E7B-6AFD-3B41-B7C8-0E81E615120F}" srcOrd="0" destOrd="0" presId="urn:microsoft.com/office/officeart/2016/7/layout/RepeatingBendingProcessNew"/>
    <dgm:cxn modelId="{4C38A685-C539-2749-BA78-AC33166F124A}" type="presParOf" srcId="{681F568D-CB97-7447-843E-AA940F043FBA}" destId="{157ADFD7-DD38-264C-9E69-7823D2AA0404}" srcOrd="6" destOrd="0" presId="urn:microsoft.com/office/officeart/2016/7/layout/RepeatingBendingProcessNew"/>
    <dgm:cxn modelId="{28A59FB4-E341-9942-AAD7-0FFEEA062CD0}" type="presParOf" srcId="{681F568D-CB97-7447-843E-AA940F043FBA}" destId="{FD31278F-197C-B148-B8D2-4CE0B15A1F0E}" srcOrd="7" destOrd="0" presId="urn:microsoft.com/office/officeart/2016/7/layout/RepeatingBendingProcessNew"/>
    <dgm:cxn modelId="{AA15B44B-8FCE-EC46-94AE-E9832FEE9DE0}" type="presParOf" srcId="{FD31278F-197C-B148-B8D2-4CE0B15A1F0E}" destId="{E0619413-B3BF-F748-8590-3D46AE7A3EF8}" srcOrd="0" destOrd="0" presId="urn:microsoft.com/office/officeart/2016/7/layout/RepeatingBendingProcessNew"/>
    <dgm:cxn modelId="{BC12DDB1-7B1F-E547-B314-E01DF994BB02}" type="presParOf" srcId="{681F568D-CB97-7447-843E-AA940F043FBA}" destId="{35F07137-9222-6040-AB32-3EF531B6B18F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70813E-456C-481E-89DC-CD21AFDF284D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2FC9910-09B1-4C34-B5D1-4A617A937A5A}">
      <dgm:prSet/>
      <dgm:spPr/>
      <dgm:t>
        <a:bodyPr/>
        <a:lstStyle/>
        <a:p>
          <a:r>
            <a:rPr lang="en-US"/>
            <a:t>' workshops’ </a:t>
          </a:r>
        </a:p>
      </dgm:t>
    </dgm:pt>
    <dgm:pt modelId="{1EC343AD-5E5C-47F2-9212-02ACB149F43C}" type="parTrans" cxnId="{FD90E0C8-814C-4642-93C2-B73028A52DEB}">
      <dgm:prSet/>
      <dgm:spPr/>
      <dgm:t>
        <a:bodyPr/>
        <a:lstStyle/>
        <a:p>
          <a:endParaRPr lang="en-US"/>
        </a:p>
      </dgm:t>
    </dgm:pt>
    <dgm:pt modelId="{D288437F-C8E6-456B-93A8-734709C0861E}" type="sibTrans" cxnId="{FD90E0C8-814C-4642-93C2-B73028A52DEB}">
      <dgm:prSet/>
      <dgm:spPr/>
      <dgm:t>
        <a:bodyPr/>
        <a:lstStyle/>
        <a:p>
          <a:endParaRPr lang="en-US"/>
        </a:p>
      </dgm:t>
    </dgm:pt>
    <dgm:pt modelId="{EDA7C074-8BBD-4D71-B63F-ADA45E563932}">
      <dgm:prSet/>
      <dgm:spPr/>
      <dgm:t>
        <a:bodyPr/>
        <a:lstStyle/>
        <a:p>
          <a:r>
            <a:rPr lang="en-US"/>
            <a:t>Wahnodd wasaneth brys </a:t>
          </a:r>
        </a:p>
      </dgm:t>
    </dgm:pt>
    <dgm:pt modelId="{F6A537F2-5EA2-4382-9E38-95F50DCF5C8A}" type="parTrans" cxnId="{B9801AEC-7347-4132-8333-16C40B1DB5CD}">
      <dgm:prSet/>
      <dgm:spPr/>
      <dgm:t>
        <a:bodyPr/>
        <a:lstStyle/>
        <a:p>
          <a:endParaRPr lang="en-US"/>
        </a:p>
      </dgm:t>
    </dgm:pt>
    <dgm:pt modelId="{6563D1FA-8D4C-4F1C-8033-8A43B0830129}" type="sibTrans" cxnId="{B9801AEC-7347-4132-8333-16C40B1DB5CD}">
      <dgm:prSet/>
      <dgm:spPr/>
      <dgm:t>
        <a:bodyPr/>
        <a:lstStyle/>
        <a:p>
          <a:endParaRPr lang="en-US"/>
        </a:p>
      </dgm:t>
    </dgm:pt>
    <dgm:pt modelId="{2811A1F2-6C41-4E24-B56F-F3ADA670A1ED}">
      <dgm:prSet/>
      <dgm:spPr/>
      <dgm:t>
        <a:bodyPr/>
        <a:lstStyle/>
        <a:p>
          <a:r>
            <a:rPr lang="en-US"/>
            <a:t>Dysgu cymroth cyntaf </a:t>
          </a:r>
        </a:p>
      </dgm:t>
    </dgm:pt>
    <dgm:pt modelId="{75FD4284-CAE0-4E23-9F77-CC62EBDFCECE}" type="parTrans" cxnId="{E5E4EA30-8E1A-4559-8B3F-4397E3AB542F}">
      <dgm:prSet/>
      <dgm:spPr/>
      <dgm:t>
        <a:bodyPr/>
        <a:lstStyle/>
        <a:p>
          <a:endParaRPr lang="en-US"/>
        </a:p>
      </dgm:t>
    </dgm:pt>
    <dgm:pt modelId="{18382E21-C3EA-43FC-B359-2FEA7F07C60E}" type="sibTrans" cxnId="{E5E4EA30-8E1A-4559-8B3F-4397E3AB542F}">
      <dgm:prSet/>
      <dgm:spPr/>
      <dgm:t>
        <a:bodyPr/>
        <a:lstStyle/>
        <a:p>
          <a:endParaRPr lang="en-US"/>
        </a:p>
      </dgm:t>
    </dgm:pt>
    <dgm:pt modelId="{871B9E9D-081C-48FF-942F-CA010808D92A}">
      <dgm:prSet/>
      <dgm:spPr/>
      <dgm:t>
        <a:bodyPr/>
        <a:lstStyle/>
        <a:p>
          <a:r>
            <a:rPr lang="en-US"/>
            <a:t>Addysgu plant </a:t>
          </a:r>
        </a:p>
      </dgm:t>
    </dgm:pt>
    <dgm:pt modelId="{0D95DD57-88D8-4AB7-9357-ED5B0403B76D}" type="parTrans" cxnId="{A9EA806C-19FD-46C0-9543-DEB6E13AD397}">
      <dgm:prSet/>
      <dgm:spPr/>
      <dgm:t>
        <a:bodyPr/>
        <a:lstStyle/>
        <a:p>
          <a:endParaRPr lang="en-US"/>
        </a:p>
      </dgm:t>
    </dgm:pt>
    <dgm:pt modelId="{822F92AC-B05A-4A1D-9FFF-4C9C4411EFF0}" type="sibTrans" cxnId="{A9EA806C-19FD-46C0-9543-DEB6E13AD397}">
      <dgm:prSet/>
      <dgm:spPr/>
      <dgm:t>
        <a:bodyPr/>
        <a:lstStyle/>
        <a:p>
          <a:endParaRPr lang="en-US"/>
        </a:p>
      </dgm:t>
    </dgm:pt>
    <dgm:pt modelId="{D1EFF06C-494F-4DAF-A8DD-B3B22938908F}">
      <dgm:prSet/>
      <dgm:spPr/>
      <dgm:t>
        <a:bodyPr/>
        <a:lstStyle/>
        <a:p>
          <a:r>
            <a:rPr lang="en-US"/>
            <a:t>fideos wahanol </a:t>
          </a:r>
        </a:p>
      </dgm:t>
    </dgm:pt>
    <dgm:pt modelId="{9BA959BE-6D6F-4C07-B642-4A9ACE7AA84A}" type="parTrans" cxnId="{812E7D05-96DA-421D-B417-0D1645FB2473}">
      <dgm:prSet/>
      <dgm:spPr/>
      <dgm:t>
        <a:bodyPr/>
        <a:lstStyle/>
        <a:p>
          <a:endParaRPr lang="en-US"/>
        </a:p>
      </dgm:t>
    </dgm:pt>
    <dgm:pt modelId="{38472DC3-4E6E-429B-8A64-98F97B24B536}" type="sibTrans" cxnId="{812E7D05-96DA-421D-B417-0D1645FB2473}">
      <dgm:prSet/>
      <dgm:spPr/>
      <dgm:t>
        <a:bodyPr/>
        <a:lstStyle/>
        <a:p>
          <a:endParaRPr lang="en-US"/>
        </a:p>
      </dgm:t>
    </dgm:pt>
    <dgm:pt modelId="{FA00FA8E-5F52-4503-AC9A-A3A38807E71E}">
      <dgm:prSet/>
      <dgm:spPr/>
      <dgm:t>
        <a:bodyPr/>
        <a:lstStyle/>
        <a:p>
          <a:r>
            <a:rPr lang="en-US"/>
            <a:t>Gweithgareddau wahanol</a:t>
          </a:r>
        </a:p>
      </dgm:t>
    </dgm:pt>
    <dgm:pt modelId="{C1E9935E-1E4A-460E-81B6-B3F2BC26D4F8}" type="parTrans" cxnId="{0F6C1103-CF95-40BC-9A69-67869C6A2B2A}">
      <dgm:prSet/>
      <dgm:spPr/>
      <dgm:t>
        <a:bodyPr/>
        <a:lstStyle/>
        <a:p>
          <a:endParaRPr lang="en-US"/>
        </a:p>
      </dgm:t>
    </dgm:pt>
    <dgm:pt modelId="{12A43E71-5E41-4D93-B663-37042C9931AC}" type="sibTrans" cxnId="{0F6C1103-CF95-40BC-9A69-67869C6A2B2A}">
      <dgm:prSet/>
      <dgm:spPr/>
      <dgm:t>
        <a:bodyPr/>
        <a:lstStyle/>
        <a:p>
          <a:endParaRPr lang="en-US"/>
        </a:p>
      </dgm:t>
    </dgm:pt>
    <dgm:pt modelId="{4C6A73FD-E8C9-4858-B7B6-7E1155098712}">
      <dgm:prSet/>
      <dgm:spPr/>
      <dgm:t>
        <a:bodyPr/>
        <a:lstStyle/>
        <a:p>
          <a:r>
            <a:rPr lang="en-US"/>
            <a:t>Delio gyda prosesau wahanol  </a:t>
          </a:r>
        </a:p>
      </dgm:t>
    </dgm:pt>
    <dgm:pt modelId="{444BAB4A-ADDC-4871-9591-9E9915A18DEF}" type="parTrans" cxnId="{19AE75C1-0D60-4AA1-9A36-25F7BCDC5F77}">
      <dgm:prSet/>
      <dgm:spPr/>
      <dgm:t>
        <a:bodyPr/>
        <a:lstStyle/>
        <a:p>
          <a:endParaRPr lang="en-US"/>
        </a:p>
      </dgm:t>
    </dgm:pt>
    <dgm:pt modelId="{62A455ED-2E8F-4A74-8C61-4F2B822439DB}" type="sibTrans" cxnId="{19AE75C1-0D60-4AA1-9A36-25F7BCDC5F77}">
      <dgm:prSet/>
      <dgm:spPr/>
      <dgm:t>
        <a:bodyPr/>
        <a:lstStyle/>
        <a:p>
          <a:endParaRPr lang="en-US"/>
        </a:p>
      </dgm:t>
    </dgm:pt>
    <dgm:pt modelId="{6A8B5294-21D6-3745-9B82-DC53D4D9D4F4}" type="pres">
      <dgm:prSet presAssocID="{B170813E-456C-481E-89DC-CD21AFDF284D}" presName="linear" presStyleCnt="0">
        <dgm:presLayoutVars>
          <dgm:dir/>
          <dgm:animLvl val="lvl"/>
          <dgm:resizeHandles val="exact"/>
        </dgm:presLayoutVars>
      </dgm:prSet>
      <dgm:spPr/>
    </dgm:pt>
    <dgm:pt modelId="{53B156C9-4E80-804A-A28B-7700B49673FF}" type="pres">
      <dgm:prSet presAssocID="{52FC9910-09B1-4C34-B5D1-4A617A937A5A}" presName="parentLin" presStyleCnt="0"/>
      <dgm:spPr/>
    </dgm:pt>
    <dgm:pt modelId="{C0BA23A4-7E1B-544E-89F0-77DAB94A4055}" type="pres">
      <dgm:prSet presAssocID="{52FC9910-09B1-4C34-B5D1-4A617A937A5A}" presName="parentLeftMargin" presStyleLbl="node1" presStyleIdx="0" presStyleCnt="7"/>
      <dgm:spPr/>
    </dgm:pt>
    <dgm:pt modelId="{3C08F57A-2B91-9242-9BEA-BD4FA25117E4}" type="pres">
      <dgm:prSet presAssocID="{52FC9910-09B1-4C34-B5D1-4A617A937A5A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D769E263-E3DF-B449-B28B-73C77FAC6781}" type="pres">
      <dgm:prSet presAssocID="{52FC9910-09B1-4C34-B5D1-4A617A937A5A}" presName="negativeSpace" presStyleCnt="0"/>
      <dgm:spPr/>
    </dgm:pt>
    <dgm:pt modelId="{8A21CE3B-E288-E946-A06F-8304459E8338}" type="pres">
      <dgm:prSet presAssocID="{52FC9910-09B1-4C34-B5D1-4A617A937A5A}" presName="childText" presStyleLbl="conFgAcc1" presStyleIdx="0" presStyleCnt="7">
        <dgm:presLayoutVars>
          <dgm:bulletEnabled val="1"/>
        </dgm:presLayoutVars>
      </dgm:prSet>
      <dgm:spPr/>
    </dgm:pt>
    <dgm:pt modelId="{FEB3C9A9-72C8-9241-B92A-513EA46CD155}" type="pres">
      <dgm:prSet presAssocID="{D288437F-C8E6-456B-93A8-734709C0861E}" presName="spaceBetweenRectangles" presStyleCnt="0"/>
      <dgm:spPr/>
    </dgm:pt>
    <dgm:pt modelId="{17556122-BFD1-BB49-BC31-F751C7E00CD8}" type="pres">
      <dgm:prSet presAssocID="{EDA7C074-8BBD-4D71-B63F-ADA45E563932}" presName="parentLin" presStyleCnt="0"/>
      <dgm:spPr/>
    </dgm:pt>
    <dgm:pt modelId="{99AFD803-34C7-8A41-94DA-537DA49B7DE1}" type="pres">
      <dgm:prSet presAssocID="{EDA7C074-8BBD-4D71-B63F-ADA45E563932}" presName="parentLeftMargin" presStyleLbl="node1" presStyleIdx="0" presStyleCnt="7"/>
      <dgm:spPr/>
    </dgm:pt>
    <dgm:pt modelId="{E6301236-457F-0540-9B3D-BD09FA7F7087}" type="pres">
      <dgm:prSet presAssocID="{EDA7C074-8BBD-4D71-B63F-ADA45E563932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15E58828-F7B9-CC42-ABB4-902F868FA64A}" type="pres">
      <dgm:prSet presAssocID="{EDA7C074-8BBD-4D71-B63F-ADA45E563932}" presName="negativeSpace" presStyleCnt="0"/>
      <dgm:spPr/>
    </dgm:pt>
    <dgm:pt modelId="{F14A7869-762E-4248-9384-F64F1E0B70CC}" type="pres">
      <dgm:prSet presAssocID="{EDA7C074-8BBD-4D71-B63F-ADA45E563932}" presName="childText" presStyleLbl="conFgAcc1" presStyleIdx="1" presStyleCnt="7">
        <dgm:presLayoutVars>
          <dgm:bulletEnabled val="1"/>
        </dgm:presLayoutVars>
      </dgm:prSet>
      <dgm:spPr/>
    </dgm:pt>
    <dgm:pt modelId="{1D1CA2D8-C9A4-C64B-85AE-D4ACBD824C08}" type="pres">
      <dgm:prSet presAssocID="{6563D1FA-8D4C-4F1C-8033-8A43B0830129}" presName="spaceBetweenRectangles" presStyleCnt="0"/>
      <dgm:spPr/>
    </dgm:pt>
    <dgm:pt modelId="{C787C22A-C423-0F46-BEE0-7E4C0166B581}" type="pres">
      <dgm:prSet presAssocID="{2811A1F2-6C41-4E24-B56F-F3ADA670A1ED}" presName="parentLin" presStyleCnt="0"/>
      <dgm:spPr/>
    </dgm:pt>
    <dgm:pt modelId="{5536FF95-B733-B540-8A9A-5AD11C838201}" type="pres">
      <dgm:prSet presAssocID="{2811A1F2-6C41-4E24-B56F-F3ADA670A1ED}" presName="parentLeftMargin" presStyleLbl="node1" presStyleIdx="1" presStyleCnt="7"/>
      <dgm:spPr/>
    </dgm:pt>
    <dgm:pt modelId="{749BB95C-E68D-9A4C-B641-902EC77D2722}" type="pres">
      <dgm:prSet presAssocID="{2811A1F2-6C41-4E24-B56F-F3ADA670A1ED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04F95BA-91D7-084D-B79B-1AE8BFBF4EE8}" type="pres">
      <dgm:prSet presAssocID="{2811A1F2-6C41-4E24-B56F-F3ADA670A1ED}" presName="negativeSpace" presStyleCnt="0"/>
      <dgm:spPr/>
    </dgm:pt>
    <dgm:pt modelId="{C9B9C01E-8607-3243-A982-2BAF2F14BCFA}" type="pres">
      <dgm:prSet presAssocID="{2811A1F2-6C41-4E24-B56F-F3ADA670A1ED}" presName="childText" presStyleLbl="conFgAcc1" presStyleIdx="2" presStyleCnt="7">
        <dgm:presLayoutVars>
          <dgm:bulletEnabled val="1"/>
        </dgm:presLayoutVars>
      </dgm:prSet>
      <dgm:spPr/>
    </dgm:pt>
    <dgm:pt modelId="{CFFBDAE0-7381-AA4E-B7DE-0041F6B82DB8}" type="pres">
      <dgm:prSet presAssocID="{18382E21-C3EA-43FC-B359-2FEA7F07C60E}" presName="spaceBetweenRectangles" presStyleCnt="0"/>
      <dgm:spPr/>
    </dgm:pt>
    <dgm:pt modelId="{787553CB-004E-3E43-9771-FF789ABD5CAB}" type="pres">
      <dgm:prSet presAssocID="{871B9E9D-081C-48FF-942F-CA010808D92A}" presName="parentLin" presStyleCnt="0"/>
      <dgm:spPr/>
    </dgm:pt>
    <dgm:pt modelId="{9C8E2883-4FB6-3545-B8ED-91448D61B16F}" type="pres">
      <dgm:prSet presAssocID="{871B9E9D-081C-48FF-942F-CA010808D92A}" presName="parentLeftMargin" presStyleLbl="node1" presStyleIdx="2" presStyleCnt="7"/>
      <dgm:spPr/>
    </dgm:pt>
    <dgm:pt modelId="{26FAF6E7-F394-E74A-ADBA-BB07A5AFEFC7}" type="pres">
      <dgm:prSet presAssocID="{871B9E9D-081C-48FF-942F-CA010808D92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B9E39180-348E-AE49-96FF-1E49BE6404FB}" type="pres">
      <dgm:prSet presAssocID="{871B9E9D-081C-48FF-942F-CA010808D92A}" presName="negativeSpace" presStyleCnt="0"/>
      <dgm:spPr/>
    </dgm:pt>
    <dgm:pt modelId="{DA5937E5-1772-BC45-A336-B024B8353C7E}" type="pres">
      <dgm:prSet presAssocID="{871B9E9D-081C-48FF-942F-CA010808D92A}" presName="childText" presStyleLbl="conFgAcc1" presStyleIdx="3" presStyleCnt="7">
        <dgm:presLayoutVars>
          <dgm:bulletEnabled val="1"/>
        </dgm:presLayoutVars>
      </dgm:prSet>
      <dgm:spPr/>
    </dgm:pt>
    <dgm:pt modelId="{F3853D83-4DF0-594F-BE6B-33449A3FD4BE}" type="pres">
      <dgm:prSet presAssocID="{822F92AC-B05A-4A1D-9FFF-4C9C4411EFF0}" presName="spaceBetweenRectangles" presStyleCnt="0"/>
      <dgm:spPr/>
    </dgm:pt>
    <dgm:pt modelId="{BFC8BA25-265C-264F-A882-4A6297D497AD}" type="pres">
      <dgm:prSet presAssocID="{D1EFF06C-494F-4DAF-A8DD-B3B22938908F}" presName="parentLin" presStyleCnt="0"/>
      <dgm:spPr/>
    </dgm:pt>
    <dgm:pt modelId="{6D65DF63-5E29-D746-90EF-B686C0CC31E1}" type="pres">
      <dgm:prSet presAssocID="{D1EFF06C-494F-4DAF-A8DD-B3B22938908F}" presName="parentLeftMargin" presStyleLbl="node1" presStyleIdx="3" presStyleCnt="7"/>
      <dgm:spPr/>
    </dgm:pt>
    <dgm:pt modelId="{2949904E-2A7E-0840-80AE-8663F6B7FA98}" type="pres">
      <dgm:prSet presAssocID="{D1EFF06C-494F-4DAF-A8DD-B3B22938908F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0426D370-24AA-924E-968F-D3D1986CCC32}" type="pres">
      <dgm:prSet presAssocID="{D1EFF06C-494F-4DAF-A8DD-B3B22938908F}" presName="negativeSpace" presStyleCnt="0"/>
      <dgm:spPr/>
    </dgm:pt>
    <dgm:pt modelId="{CA565B72-D5C2-6F48-A1B3-7D5E8B77AEFB}" type="pres">
      <dgm:prSet presAssocID="{D1EFF06C-494F-4DAF-A8DD-B3B22938908F}" presName="childText" presStyleLbl="conFgAcc1" presStyleIdx="4" presStyleCnt="7">
        <dgm:presLayoutVars>
          <dgm:bulletEnabled val="1"/>
        </dgm:presLayoutVars>
      </dgm:prSet>
      <dgm:spPr/>
    </dgm:pt>
    <dgm:pt modelId="{766CCA79-7C94-F84F-859F-3D118519F2A3}" type="pres">
      <dgm:prSet presAssocID="{38472DC3-4E6E-429B-8A64-98F97B24B536}" presName="spaceBetweenRectangles" presStyleCnt="0"/>
      <dgm:spPr/>
    </dgm:pt>
    <dgm:pt modelId="{3EF777CD-9C93-8242-AE4E-055D1435AF76}" type="pres">
      <dgm:prSet presAssocID="{FA00FA8E-5F52-4503-AC9A-A3A38807E71E}" presName="parentLin" presStyleCnt="0"/>
      <dgm:spPr/>
    </dgm:pt>
    <dgm:pt modelId="{C82B2A02-2158-1449-9D79-56C5AC6A7415}" type="pres">
      <dgm:prSet presAssocID="{FA00FA8E-5F52-4503-AC9A-A3A38807E71E}" presName="parentLeftMargin" presStyleLbl="node1" presStyleIdx="4" presStyleCnt="7"/>
      <dgm:spPr/>
    </dgm:pt>
    <dgm:pt modelId="{EAC381FF-34D8-F74D-851A-AE2D23F7E585}" type="pres">
      <dgm:prSet presAssocID="{FA00FA8E-5F52-4503-AC9A-A3A38807E71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7FF93643-4B65-694C-8F59-DBD822B36BA3}" type="pres">
      <dgm:prSet presAssocID="{FA00FA8E-5F52-4503-AC9A-A3A38807E71E}" presName="negativeSpace" presStyleCnt="0"/>
      <dgm:spPr/>
    </dgm:pt>
    <dgm:pt modelId="{F9719DE4-0B41-DC45-AB49-85A6C3EF5E8A}" type="pres">
      <dgm:prSet presAssocID="{FA00FA8E-5F52-4503-AC9A-A3A38807E71E}" presName="childText" presStyleLbl="conFgAcc1" presStyleIdx="5" presStyleCnt="7">
        <dgm:presLayoutVars>
          <dgm:bulletEnabled val="1"/>
        </dgm:presLayoutVars>
      </dgm:prSet>
      <dgm:spPr/>
    </dgm:pt>
    <dgm:pt modelId="{B202C3C3-F5CD-6B4C-9A5E-F2544848FCA3}" type="pres">
      <dgm:prSet presAssocID="{12A43E71-5E41-4D93-B663-37042C9931AC}" presName="spaceBetweenRectangles" presStyleCnt="0"/>
      <dgm:spPr/>
    </dgm:pt>
    <dgm:pt modelId="{1E5D47D9-3FEF-6040-83B4-74622DA29386}" type="pres">
      <dgm:prSet presAssocID="{4C6A73FD-E8C9-4858-B7B6-7E1155098712}" presName="parentLin" presStyleCnt="0"/>
      <dgm:spPr/>
    </dgm:pt>
    <dgm:pt modelId="{7B12143D-94EA-6D41-9F21-E6D49165A5FB}" type="pres">
      <dgm:prSet presAssocID="{4C6A73FD-E8C9-4858-B7B6-7E1155098712}" presName="parentLeftMargin" presStyleLbl="node1" presStyleIdx="5" presStyleCnt="7"/>
      <dgm:spPr/>
    </dgm:pt>
    <dgm:pt modelId="{41B471A2-11CF-754F-9963-54679EA1D4A1}" type="pres">
      <dgm:prSet presAssocID="{4C6A73FD-E8C9-4858-B7B6-7E1155098712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C9ADDB15-ED4A-094F-9EDD-9D7DF71A0D01}" type="pres">
      <dgm:prSet presAssocID="{4C6A73FD-E8C9-4858-B7B6-7E1155098712}" presName="negativeSpace" presStyleCnt="0"/>
      <dgm:spPr/>
    </dgm:pt>
    <dgm:pt modelId="{F633DC4C-F159-164B-A4C7-7DAE1787BD00}" type="pres">
      <dgm:prSet presAssocID="{4C6A73FD-E8C9-4858-B7B6-7E1155098712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0F6C1103-CF95-40BC-9A69-67869C6A2B2A}" srcId="{B170813E-456C-481E-89DC-CD21AFDF284D}" destId="{FA00FA8E-5F52-4503-AC9A-A3A38807E71E}" srcOrd="5" destOrd="0" parTransId="{C1E9935E-1E4A-460E-81B6-B3F2BC26D4F8}" sibTransId="{12A43E71-5E41-4D93-B663-37042C9931AC}"/>
    <dgm:cxn modelId="{812E7D05-96DA-421D-B417-0D1645FB2473}" srcId="{B170813E-456C-481E-89DC-CD21AFDF284D}" destId="{D1EFF06C-494F-4DAF-A8DD-B3B22938908F}" srcOrd="4" destOrd="0" parTransId="{9BA959BE-6D6F-4C07-B642-4A9ACE7AA84A}" sibTransId="{38472DC3-4E6E-429B-8A64-98F97B24B536}"/>
    <dgm:cxn modelId="{F6646930-4046-7945-A361-7F8F0B0A31CB}" type="presOf" srcId="{EDA7C074-8BBD-4D71-B63F-ADA45E563932}" destId="{E6301236-457F-0540-9B3D-BD09FA7F7087}" srcOrd="1" destOrd="0" presId="urn:microsoft.com/office/officeart/2005/8/layout/list1"/>
    <dgm:cxn modelId="{E5E4EA30-8E1A-4559-8B3F-4397E3AB542F}" srcId="{B170813E-456C-481E-89DC-CD21AFDF284D}" destId="{2811A1F2-6C41-4E24-B56F-F3ADA670A1ED}" srcOrd="2" destOrd="0" parTransId="{75FD4284-CAE0-4E23-9F77-CC62EBDFCECE}" sibTransId="{18382E21-C3EA-43FC-B359-2FEA7F07C60E}"/>
    <dgm:cxn modelId="{C518B03F-3B35-0F43-A7BB-1919DD23D24C}" type="presOf" srcId="{FA00FA8E-5F52-4503-AC9A-A3A38807E71E}" destId="{EAC381FF-34D8-F74D-851A-AE2D23F7E585}" srcOrd="1" destOrd="0" presId="urn:microsoft.com/office/officeart/2005/8/layout/list1"/>
    <dgm:cxn modelId="{43CBB943-14EF-3E45-81E5-1B5CEFF58F03}" type="presOf" srcId="{52FC9910-09B1-4C34-B5D1-4A617A937A5A}" destId="{C0BA23A4-7E1B-544E-89F0-77DAB94A4055}" srcOrd="0" destOrd="0" presId="urn:microsoft.com/office/officeart/2005/8/layout/list1"/>
    <dgm:cxn modelId="{C8385144-261B-004E-8FB2-358800A8186A}" type="presOf" srcId="{4C6A73FD-E8C9-4858-B7B6-7E1155098712}" destId="{7B12143D-94EA-6D41-9F21-E6D49165A5FB}" srcOrd="0" destOrd="0" presId="urn:microsoft.com/office/officeart/2005/8/layout/list1"/>
    <dgm:cxn modelId="{D4599D4C-2105-244E-B4DA-2FBF1D60B2FA}" type="presOf" srcId="{871B9E9D-081C-48FF-942F-CA010808D92A}" destId="{26FAF6E7-F394-E74A-ADBA-BB07A5AFEFC7}" srcOrd="1" destOrd="0" presId="urn:microsoft.com/office/officeart/2005/8/layout/list1"/>
    <dgm:cxn modelId="{06EAAA50-5FD6-A940-80E2-DA8514E88BE7}" type="presOf" srcId="{2811A1F2-6C41-4E24-B56F-F3ADA670A1ED}" destId="{749BB95C-E68D-9A4C-B641-902EC77D2722}" srcOrd="1" destOrd="0" presId="urn:microsoft.com/office/officeart/2005/8/layout/list1"/>
    <dgm:cxn modelId="{A9EA806C-19FD-46C0-9543-DEB6E13AD397}" srcId="{B170813E-456C-481E-89DC-CD21AFDF284D}" destId="{871B9E9D-081C-48FF-942F-CA010808D92A}" srcOrd="3" destOrd="0" parTransId="{0D95DD57-88D8-4AB7-9357-ED5B0403B76D}" sibTransId="{822F92AC-B05A-4A1D-9FFF-4C9C4411EFF0}"/>
    <dgm:cxn modelId="{3068AB85-B37C-3841-B17F-B621D6490588}" type="presOf" srcId="{2811A1F2-6C41-4E24-B56F-F3ADA670A1ED}" destId="{5536FF95-B733-B540-8A9A-5AD11C838201}" srcOrd="0" destOrd="0" presId="urn:microsoft.com/office/officeart/2005/8/layout/list1"/>
    <dgm:cxn modelId="{FF928588-73E1-1945-AFCA-2769BD8A73FA}" type="presOf" srcId="{B170813E-456C-481E-89DC-CD21AFDF284D}" destId="{6A8B5294-21D6-3745-9B82-DC53D4D9D4F4}" srcOrd="0" destOrd="0" presId="urn:microsoft.com/office/officeart/2005/8/layout/list1"/>
    <dgm:cxn modelId="{099F449D-5AF5-6A40-8FB3-2F3850D9501E}" type="presOf" srcId="{4C6A73FD-E8C9-4858-B7B6-7E1155098712}" destId="{41B471A2-11CF-754F-9963-54679EA1D4A1}" srcOrd="1" destOrd="0" presId="urn:microsoft.com/office/officeart/2005/8/layout/list1"/>
    <dgm:cxn modelId="{9E72C6A1-EBC7-1B40-8D6D-57579C00DF0D}" type="presOf" srcId="{D1EFF06C-494F-4DAF-A8DD-B3B22938908F}" destId="{2949904E-2A7E-0840-80AE-8663F6B7FA98}" srcOrd="1" destOrd="0" presId="urn:microsoft.com/office/officeart/2005/8/layout/list1"/>
    <dgm:cxn modelId="{B156E3B6-097D-5348-B693-58F57BC1E182}" type="presOf" srcId="{871B9E9D-081C-48FF-942F-CA010808D92A}" destId="{9C8E2883-4FB6-3545-B8ED-91448D61B16F}" srcOrd="0" destOrd="0" presId="urn:microsoft.com/office/officeart/2005/8/layout/list1"/>
    <dgm:cxn modelId="{57DDD3B8-F669-7445-AF2F-78264D09EB41}" type="presOf" srcId="{52FC9910-09B1-4C34-B5D1-4A617A937A5A}" destId="{3C08F57A-2B91-9242-9BEA-BD4FA25117E4}" srcOrd="1" destOrd="0" presId="urn:microsoft.com/office/officeart/2005/8/layout/list1"/>
    <dgm:cxn modelId="{EE84D7BA-2493-B346-BF5E-84D281F01F46}" type="presOf" srcId="{D1EFF06C-494F-4DAF-A8DD-B3B22938908F}" destId="{6D65DF63-5E29-D746-90EF-B686C0CC31E1}" srcOrd="0" destOrd="0" presId="urn:microsoft.com/office/officeart/2005/8/layout/list1"/>
    <dgm:cxn modelId="{19AE75C1-0D60-4AA1-9A36-25F7BCDC5F77}" srcId="{B170813E-456C-481E-89DC-CD21AFDF284D}" destId="{4C6A73FD-E8C9-4858-B7B6-7E1155098712}" srcOrd="6" destOrd="0" parTransId="{444BAB4A-ADDC-4871-9591-9E9915A18DEF}" sibTransId="{62A455ED-2E8F-4A74-8C61-4F2B822439DB}"/>
    <dgm:cxn modelId="{FD90E0C8-814C-4642-93C2-B73028A52DEB}" srcId="{B170813E-456C-481E-89DC-CD21AFDF284D}" destId="{52FC9910-09B1-4C34-B5D1-4A617A937A5A}" srcOrd="0" destOrd="0" parTransId="{1EC343AD-5E5C-47F2-9212-02ACB149F43C}" sibTransId="{D288437F-C8E6-456B-93A8-734709C0861E}"/>
    <dgm:cxn modelId="{183D72EA-0CC9-F74C-B700-48AFBC504D83}" type="presOf" srcId="{FA00FA8E-5F52-4503-AC9A-A3A38807E71E}" destId="{C82B2A02-2158-1449-9D79-56C5AC6A7415}" srcOrd="0" destOrd="0" presId="urn:microsoft.com/office/officeart/2005/8/layout/list1"/>
    <dgm:cxn modelId="{67A480EB-FEC1-CB48-84C9-1C9893FF1D6C}" type="presOf" srcId="{EDA7C074-8BBD-4D71-B63F-ADA45E563932}" destId="{99AFD803-34C7-8A41-94DA-537DA49B7DE1}" srcOrd="0" destOrd="0" presId="urn:microsoft.com/office/officeart/2005/8/layout/list1"/>
    <dgm:cxn modelId="{B9801AEC-7347-4132-8333-16C40B1DB5CD}" srcId="{B170813E-456C-481E-89DC-CD21AFDF284D}" destId="{EDA7C074-8BBD-4D71-B63F-ADA45E563932}" srcOrd="1" destOrd="0" parTransId="{F6A537F2-5EA2-4382-9E38-95F50DCF5C8A}" sibTransId="{6563D1FA-8D4C-4F1C-8033-8A43B0830129}"/>
    <dgm:cxn modelId="{509B33CE-2C68-DE4A-B6DD-996365CD62EE}" type="presParOf" srcId="{6A8B5294-21D6-3745-9B82-DC53D4D9D4F4}" destId="{53B156C9-4E80-804A-A28B-7700B49673FF}" srcOrd="0" destOrd="0" presId="urn:microsoft.com/office/officeart/2005/8/layout/list1"/>
    <dgm:cxn modelId="{64B9972A-AAB8-4941-9E88-C4DFAC431F58}" type="presParOf" srcId="{53B156C9-4E80-804A-A28B-7700B49673FF}" destId="{C0BA23A4-7E1B-544E-89F0-77DAB94A4055}" srcOrd="0" destOrd="0" presId="urn:microsoft.com/office/officeart/2005/8/layout/list1"/>
    <dgm:cxn modelId="{80C8099D-33DB-4849-A877-812B58BBA01A}" type="presParOf" srcId="{53B156C9-4E80-804A-A28B-7700B49673FF}" destId="{3C08F57A-2B91-9242-9BEA-BD4FA25117E4}" srcOrd="1" destOrd="0" presId="urn:microsoft.com/office/officeart/2005/8/layout/list1"/>
    <dgm:cxn modelId="{1E75602E-7965-A742-8682-9CF74B4C7954}" type="presParOf" srcId="{6A8B5294-21D6-3745-9B82-DC53D4D9D4F4}" destId="{D769E263-E3DF-B449-B28B-73C77FAC6781}" srcOrd="1" destOrd="0" presId="urn:microsoft.com/office/officeart/2005/8/layout/list1"/>
    <dgm:cxn modelId="{BCC4A18B-C455-4141-803F-C6D2FE4942C4}" type="presParOf" srcId="{6A8B5294-21D6-3745-9B82-DC53D4D9D4F4}" destId="{8A21CE3B-E288-E946-A06F-8304459E8338}" srcOrd="2" destOrd="0" presId="urn:microsoft.com/office/officeart/2005/8/layout/list1"/>
    <dgm:cxn modelId="{0A481419-3AB7-914C-AC6A-F3464A3CA799}" type="presParOf" srcId="{6A8B5294-21D6-3745-9B82-DC53D4D9D4F4}" destId="{FEB3C9A9-72C8-9241-B92A-513EA46CD155}" srcOrd="3" destOrd="0" presId="urn:microsoft.com/office/officeart/2005/8/layout/list1"/>
    <dgm:cxn modelId="{CEA47811-21BE-F34C-BF55-DD64DF99BFF1}" type="presParOf" srcId="{6A8B5294-21D6-3745-9B82-DC53D4D9D4F4}" destId="{17556122-BFD1-BB49-BC31-F751C7E00CD8}" srcOrd="4" destOrd="0" presId="urn:microsoft.com/office/officeart/2005/8/layout/list1"/>
    <dgm:cxn modelId="{3E692AC5-930D-2446-BB5E-2D8BF470A24F}" type="presParOf" srcId="{17556122-BFD1-BB49-BC31-F751C7E00CD8}" destId="{99AFD803-34C7-8A41-94DA-537DA49B7DE1}" srcOrd="0" destOrd="0" presId="urn:microsoft.com/office/officeart/2005/8/layout/list1"/>
    <dgm:cxn modelId="{D6204552-7985-2941-A958-E742B996E7EF}" type="presParOf" srcId="{17556122-BFD1-BB49-BC31-F751C7E00CD8}" destId="{E6301236-457F-0540-9B3D-BD09FA7F7087}" srcOrd="1" destOrd="0" presId="urn:microsoft.com/office/officeart/2005/8/layout/list1"/>
    <dgm:cxn modelId="{9362D478-C6FA-7349-801A-D3B82F69C0E8}" type="presParOf" srcId="{6A8B5294-21D6-3745-9B82-DC53D4D9D4F4}" destId="{15E58828-F7B9-CC42-ABB4-902F868FA64A}" srcOrd="5" destOrd="0" presId="urn:microsoft.com/office/officeart/2005/8/layout/list1"/>
    <dgm:cxn modelId="{E791D3AD-FDB4-A74E-AAAE-BC026B84B208}" type="presParOf" srcId="{6A8B5294-21D6-3745-9B82-DC53D4D9D4F4}" destId="{F14A7869-762E-4248-9384-F64F1E0B70CC}" srcOrd="6" destOrd="0" presId="urn:microsoft.com/office/officeart/2005/8/layout/list1"/>
    <dgm:cxn modelId="{661A77FB-3556-C443-9601-186AA67037DA}" type="presParOf" srcId="{6A8B5294-21D6-3745-9B82-DC53D4D9D4F4}" destId="{1D1CA2D8-C9A4-C64B-85AE-D4ACBD824C08}" srcOrd="7" destOrd="0" presId="urn:microsoft.com/office/officeart/2005/8/layout/list1"/>
    <dgm:cxn modelId="{4AE8778D-68D7-4C42-8239-5C6569E17DAE}" type="presParOf" srcId="{6A8B5294-21D6-3745-9B82-DC53D4D9D4F4}" destId="{C787C22A-C423-0F46-BEE0-7E4C0166B581}" srcOrd="8" destOrd="0" presId="urn:microsoft.com/office/officeart/2005/8/layout/list1"/>
    <dgm:cxn modelId="{46AB8045-2798-1141-A73D-C96DBE08C50F}" type="presParOf" srcId="{C787C22A-C423-0F46-BEE0-7E4C0166B581}" destId="{5536FF95-B733-B540-8A9A-5AD11C838201}" srcOrd="0" destOrd="0" presId="urn:microsoft.com/office/officeart/2005/8/layout/list1"/>
    <dgm:cxn modelId="{BD2C51B2-BCBF-4240-9CCD-C5E351586A50}" type="presParOf" srcId="{C787C22A-C423-0F46-BEE0-7E4C0166B581}" destId="{749BB95C-E68D-9A4C-B641-902EC77D2722}" srcOrd="1" destOrd="0" presId="urn:microsoft.com/office/officeart/2005/8/layout/list1"/>
    <dgm:cxn modelId="{C54942D6-5884-594E-94D5-8A04576E42B4}" type="presParOf" srcId="{6A8B5294-21D6-3745-9B82-DC53D4D9D4F4}" destId="{C04F95BA-91D7-084D-B79B-1AE8BFBF4EE8}" srcOrd="9" destOrd="0" presId="urn:microsoft.com/office/officeart/2005/8/layout/list1"/>
    <dgm:cxn modelId="{9B1AEFE0-F08C-FD4A-9933-525DA610CE93}" type="presParOf" srcId="{6A8B5294-21D6-3745-9B82-DC53D4D9D4F4}" destId="{C9B9C01E-8607-3243-A982-2BAF2F14BCFA}" srcOrd="10" destOrd="0" presId="urn:microsoft.com/office/officeart/2005/8/layout/list1"/>
    <dgm:cxn modelId="{9FF420DD-25C1-024C-BF8C-87E471A73524}" type="presParOf" srcId="{6A8B5294-21D6-3745-9B82-DC53D4D9D4F4}" destId="{CFFBDAE0-7381-AA4E-B7DE-0041F6B82DB8}" srcOrd="11" destOrd="0" presId="urn:microsoft.com/office/officeart/2005/8/layout/list1"/>
    <dgm:cxn modelId="{0A711F9E-41C2-A84E-AF68-E9ED25A08533}" type="presParOf" srcId="{6A8B5294-21D6-3745-9B82-DC53D4D9D4F4}" destId="{787553CB-004E-3E43-9771-FF789ABD5CAB}" srcOrd="12" destOrd="0" presId="urn:microsoft.com/office/officeart/2005/8/layout/list1"/>
    <dgm:cxn modelId="{F6EE5819-668C-8049-A64C-74D51DE53976}" type="presParOf" srcId="{787553CB-004E-3E43-9771-FF789ABD5CAB}" destId="{9C8E2883-4FB6-3545-B8ED-91448D61B16F}" srcOrd="0" destOrd="0" presId="urn:microsoft.com/office/officeart/2005/8/layout/list1"/>
    <dgm:cxn modelId="{5010FADC-7CDC-B14D-A7F0-1B1793C5E896}" type="presParOf" srcId="{787553CB-004E-3E43-9771-FF789ABD5CAB}" destId="{26FAF6E7-F394-E74A-ADBA-BB07A5AFEFC7}" srcOrd="1" destOrd="0" presId="urn:microsoft.com/office/officeart/2005/8/layout/list1"/>
    <dgm:cxn modelId="{895A6DF6-0E9F-4B4D-AB08-96F0689F4FE6}" type="presParOf" srcId="{6A8B5294-21D6-3745-9B82-DC53D4D9D4F4}" destId="{B9E39180-348E-AE49-96FF-1E49BE6404FB}" srcOrd="13" destOrd="0" presId="urn:microsoft.com/office/officeart/2005/8/layout/list1"/>
    <dgm:cxn modelId="{F75167D1-002E-4F43-B82F-3725F0EAAA77}" type="presParOf" srcId="{6A8B5294-21D6-3745-9B82-DC53D4D9D4F4}" destId="{DA5937E5-1772-BC45-A336-B024B8353C7E}" srcOrd="14" destOrd="0" presId="urn:microsoft.com/office/officeart/2005/8/layout/list1"/>
    <dgm:cxn modelId="{AF51EF40-D831-7048-94ED-8A9003E45B1D}" type="presParOf" srcId="{6A8B5294-21D6-3745-9B82-DC53D4D9D4F4}" destId="{F3853D83-4DF0-594F-BE6B-33449A3FD4BE}" srcOrd="15" destOrd="0" presId="urn:microsoft.com/office/officeart/2005/8/layout/list1"/>
    <dgm:cxn modelId="{82EEEBA2-4E97-3247-AF69-49E8B18B7992}" type="presParOf" srcId="{6A8B5294-21D6-3745-9B82-DC53D4D9D4F4}" destId="{BFC8BA25-265C-264F-A882-4A6297D497AD}" srcOrd="16" destOrd="0" presId="urn:microsoft.com/office/officeart/2005/8/layout/list1"/>
    <dgm:cxn modelId="{63A1317A-1963-A744-AA6F-CF922E6358DB}" type="presParOf" srcId="{BFC8BA25-265C-264F-A882-4A6297D497AD}" destId="{6D65DF63-5E29-D746-90EF-B686C0CC31E1}" srcOrd="0" destOrd="0" presId="urn:microsoft.com/office/officeart/2005/8/layout/list1"/>
    <dgm:cxn modelId="{F094563B-9530-D146-B7A1-9360F5A259BD}" type="presParOf" srcId="{BFC8BA25-265C-264F-A882-4A6297D497AD}" destId="{2949904E-2A7E-0840-80AE-8663F6B7FA98}" srcOrd="1" destOrd="0" presId="urn:microsoft.com/office/officeart/2005/8/layout/list1"/>
    <dgm:cxn modelId="{CE583C71-A4C2-3F49-B29E-92E869803D1D}" type="presParOf" srcId="{6A8B5294-21D6-3745-9B82-DC53D4D9D4F4}" destId="{0426D370-24AA-924E-968F-D3D1986CCC32}" srcOrd="17" destOrd="0" presId="urn:microsoft.com/office/officeart/2005/8/layout/list1"/>
    <dgm:cxn modelId="{8CD6AF7A-0AC7-7C4D-ADF3-6012C628AA3A}" type="presParOf" srcId="{6A8B5294-21D6-3745-9B82-DC53D4D9D4F4}" destId="{CA565B72-D5C2-6F48-A1B3-7D5E8B77AEFB}" srcOrd="18" destOrd="0" presId="urn:microsoft.com/office/officeart/2005/8/layout/list1"/>
    <dgm:cxn modelId="{DEB33D5D-0E38-6144-8FF6-26669BCA4F27}" type="presParOf" srcId="{6A8B5294-21D6-3745-9B82-DC53D4D9D4F4}" destId="{766CCA79-7C94-F84F-859F-3D118519F2A3}" srcOrd="19" destOrd="0" presId="urn:microsoft.com/office/officeart/2005/8/layout/list1"/>
    <dgm:cxn modelId="{B906DB05-830C-E841-A2F5-E05A33273260}" type="presParOf" srcId="{6A8B5294-21D6-3745-9B82-DC53D4D9D4F4}" destId="{3EF777CD-9C93-8242-AE4E-055D1435AF76}" srcOrd="20" destOrd="0" presId="urn:microsoft.com/office/officeart/2005/8/layout/list1"/>
    <dgm:cxn modelId="{FAFD8920-138E-364D-86D7-53183E22DE39}" type="presParOf" srcId="{3EF777CD-9C93-8242-AE4E-055D1435AF76}" destId="{C82B2A02-2158-1449-9D79-56C5AC6A7415}" srcOrd="0" destOrd="0" presId="urn:microsoft.com/office/officeart/2005/8/layout/list1"/>
    <dgm:cxn modelId="{368DC9E0-0D54-5C41-95AD-CD3263550CEB}" type="presParOf" srcId="{3EF777CD-9C93-8242-AE4E-055D1435AF76}" destId="{EAC381FF-34D8-F74D-851A-AE2D23F7E585}" srcOrd="1" destOrd="0" presId="urn:microsoft.com/office/officeart/2005/8/layout/list1"/>
    <dgm:cxn modelId="{0C95BFDC-373D-4F46-A534-FB8FBE01AAE7}" type="presParOf" srcId="{6A8B5294-21D6-3745-9B82-DC53D4D9D4F4}" destId="{7FF93643-4B65-694C-8F59-DBD822B36BA3}" srcOrd="21" destOrd="0" presId="urn:microsoft.com/office/officeart/2005/8/layout/list1"/>
    <dgm:cxn modelId="{EC86ABF0-4D46-6449-A2D8-0450AC2C4273}" type="presParOf" srcId="{6A8B5294-21D6-3745-9B82-DC53D4D9D4F4}" destId="{F9719DE4-0B41-DC45-AB49-85A6C3EF5E8A}" srcOrd="22" destOrd="0" presId="urn:microsoft.com/office/officeart/2005/8/layout/list1"/>
    <dgm:cxn modelId="{951C7B90-8A57-BF44-9054-2D052856CF26}" type="presParOf" srcId="{6A8B5294-21D6-3745-9B82-DC53D4D9D4F4}" destId="{B202C3C3-F5CD-6B4C-9A5E-F2544848FCA3}" srcOrd="23" destOrd="0" presId="urn:microsoft.com/office/officeart/2005/8/layout/list1"/>
    <dgm:cxn modelId="{D71D2BCF-9741-214B-B250-30F2D69DEA17}" type="presParOf" srcId="{6A8B5294-21D6-3745-9B82-DC53D4D9D4F4}" destId="{1E5D47D9-3FEF-6040-83B4-74622DA29386}" srcOrd="24" destOrd="0" presId="urn:microsoft.com/office/officeart/2005/8/layout/list1"/>
    <dgm:cxn modelId="{36372A88-761B-AB41-B239-BF5C50419684}" type="presParOf" srcId="{1E5D47D9-3FEF-6040-83B4-74622DA29386}" destId="{7B12143D-94EA-6D41-9F21-E6D49165A5FB}" srcOrd="0" destOrd="0" presId="urn:microsoft.com/office/officeart/2005/8/layout/list1"/>
    <dgm:cxn modelId="{BF85C773-B44C-B643-B45E-BFCA3A719227}" type="presParOf" srcId="{1E5D47D9-3FEF-6040-83B4-74622DA29386}" destId="{41B471A2-11CF-754F-9963-54679EA1D4A1}" srcOrd="1" destOrd="0" presId="urn:microsoft.com/office/officeart/2005/8/layout/list1"/>
    <dgm:cxn modelId="{E05DCB71-4FB2-B644-9723-5C61E97FAC62}" type="presParOf" srcId="{6A8B5294-21D6-3745-9B82-DC53D4D9D4F4}" destId="{C9ADDB15-ED4A-094F-9EDD-9D7DF71A0D01}" srcOrd="25" destOrd="0" presId="urn:microsoft.com/office/officeart/2005/8/layout/list1"/>
    <dgm:cxn modelId="{65F99565-461A-BE41-A3AC-357E5CA719ED}" type="presParOf" srcId="{6A8B5294-21D6-3745-9B82-DC53D4D9D4F4}" destId="{F633DC4C-F159-164B-A4C7-7DAE1787BD00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600B419-5426-44EE-ACA1-F7E50430BC7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BE9B0B8-88B6-459E-812C-DF37088F92A4}">
      <dgm:prSet/>
      <dgm:spPr/>
      <dgm:t>
        <a:bodyPr/>
        <a:lstStyle/>
        <a:p>
          <a:r>
            <a:rPr lang="cy-GB" dirty="0"/>
            <a:t>Anhawster cynllunio dyddiad penodol</a:t>
          </a:r>
          <a:endParaRPr lang="en-US" dirty="0"/>
        </a:p>
      </dgm:t>
    </dgm:pt>
    <dgm:pt modelId="{9384EBE4-FC98-4565-8CE5-E950F38B7331}" type="parTrans" cxnId="{E476F15D-C2FE-4ADD-88E7-3277B5F63141}">
      <dgm:prSet/>
      <dgm:spPr/>
      <dgm:t>
        <a:bodyPr/>
        <a:lstStyle/>
        <a:p>
          <a:endParaRPr lang="en-US"/>
        </a:p>
      </dgm:t>
    </dgm:pt>
    <dgm:pt modelId="{933B4ABC-B61D-4C63-9D03-6C867415D672}" type="sibTrans" cxnId="{E476F15D-C2FE-4ADD-88E7-3277B5F63141}">
      <dgm:prSet/>
      <dgm:spPr/>
      <dgm:t>
        <a:bodyPr/>
        <a:lstStyle/>
        <a:p>
          <a:endParaRPr lang="en-US"/>
        </a:p>
      </dgm:t>
    </dgm:pt>
    <dgm:pt modelId="{CA14D779-32DA-48F1-8A5C-69D65560A5B6}">
      <dgm:prSet/>
      <dgm:spPr/>
      <dgm:t>
        <a:bodyPr/>
        <a:lstStyle/>
        <a:p>
          <a:r>
            <a:rPr lang="cy-GB" dirty="0"/>
            <a:t>Mae angen i ysgolion ac athrawon barhau i gadw mewn cysylltiad â'r gymuned.</a:t>
          </a:r>
          <a:endParaRPr lang="en-US" dirty="0"/>
        </a:p>
      </dgm:t>
    </dgm:pt>
    <dgm:pt modelId="{CA06DB94-C24D-4A92-89FF-C08AEC7111EE}" type="parTrans" cxnId="{AB2B29DC-14C7-4281-96F8-EBCCAB65BB29}">
      <dgm:prSet/>
      <dgm:spPr/>
      <dgm:t>
        <a:bodyPr/>
        <a:lstStyle/>
        <a:p>
          <a:endParaRPr lang="en-US"/>
        </a:p>
      </dgm:t>
    </dgm:pt>
    <dgm:pt modelId="{D8D8448A-FB0E-4DDE-B168-7258B21A660D}" type="sibTrans" cxnId="{AB2B29DC-14C7-4281-96F8-EBCCAB65BB29}">
      <dgm:prSet/>
      <dgm:spPr/>
      <dgm:t>
        <a:bodyPr/>
        <a:lstStyle/>
        <a:p>
          <a:endParaRPr lang="en-US"/>
        </a:p>
      </dgm:t>
    </dgm:pt>
    <dgm:pt modelId="{118B95C9-619F-491D-9E69-34C302A72CF3}">
      <dgm:prSet/>
      <dgm:spPr/>
      <dgm:t>
        <a:bodyPr/>
        <a:lstStyle/>
        <a:p>
          <a:r>
            <a:rPr lang="cy-GB" dirty="0"/>
            <a:t>Mae'r plant wedi elwa'n fawr drwy'r sesiynau hyn</a:t>
          </a:r>
          <a:endParaRPr lang="en-US" dirty="0"/>
        </a:p>
      </dgm:t>
    </dgm:pt>
    <dgm:pt modelId="{DEDFE8EE-7307-41C2-B261-98DD173FEE3D}" type="parTrans" cxnId="{916445EE-6B19-4C66-A07D-6568E86CD931}">
      <dgm:prSet/>
      <dgm:spPr/>
      <dgm:t>
        <a:bodyPr/>
        <a:lstStyle/>
        <a:p>
          <a:endParaRPr lang="en-US"/>
        </a:p>
      </dgm:t>
    </dgm:pt>
    <dgm:pt modelId="{DCC0AF4E-BEC9-4B96-9DFE-54C4C2752E66}" type="sibTrans" cxnId="{916445EE-6B19-4C66-A07D-6568E86CD931}">
      <dgm:prSet/>
      <dgm:spPr/>
      <dgm:t>
        <a:bodyPr/>
        <a:lstStyle/>
        <a:p>
          <a:endParaRPr lang="en-US"/>
        </a:p>
      </dgm:t>
    </dgm:pt>
    <dgm:pt modelId="{CD739A49-09F9-4999-85F5-FC69A12B6F0F}">
      <dgm:prSet/>
      <dgm:spPr/>
      <dgm:t>
        <a:bodyPr/>
        <a:lstStyle/>
        <a:p>
          <a:r>
            <a:rPr lang="cy-GB" dirty="0"/>
            <a:t>Mae Ysgol A wedi pwysleisio pam roedden nhw eisiau gwneud y sesiynau hyn</a:t>
          </a:r>
          <a:endParaRPr lang="en-US" dirty="0"/>
        </a:p>
      </dgm:t>
    </dgm:pt>
    <dgm:pt modelId="{8DE0FA3D-ADCE-4C9C-ABAE-2AF24BCA447F}" type="parTrans" cxnId="{39BB8950-F76D-49A5-8B96-45263B09093F}">
      <dgm:prSet/>
      <dgm:spPr/>
      <dgm:t>
        <a:bodyPr/>
        <a:lstStyle/>
        <a:p>
          <a:endParaRPr lang="en-US"/>
        </a:p>
      </dgm:t>
    </dgm:pt>
    <dgm:pt modelId="{080F1917-84EE-4759-8450-62963EA91414}" type="sibTrans" cxnId="{39BB8950-F76D-49A5-8B96-45263B09093F}">
      <dgm:prSet/>
      <dgm:spPr/>
      <dgm:t>
        <a:bodyPr/>
        <a:lstStyle/>
        <a:p>
          <a:endParaRPr lang="en-US"/>
        </a:p>
      </dgm:t>
    </dgm:pt>
    <dgm:pt modelId="{62E75690-139F-4607-82C6-107BE03E18CD}">
      <dgm:prSet/>
      <dgm:spPr/>
      <dgm:t>
        <a:bodyPr/>
        <a:lstStyle/>
        <a:p>
          <a:r>
            <a:rPr lang="en-GB" b="0" i="0" u="none" dirty="0" err="1"/>
            <a:t>Gwell</a:t>
          </a:r>
          <a:r>
            <a:rPr lang="en-GB" b="0" i="0" u="none" dirty="0"/>
            <a:t> </a:t>
          </a:r>
          <a:r>
            <a:rPr lang="en-GB" b="0" i="0" u="none" dirty="0" err="1"/>
            <a:t>cysylltiadau</a:t>
          </a:r>
          <a:endParaRPr lang="en-US" dirty="0"/>
        </a:p>
      </dgm:t>
    </dgm:pt>
    <dgm:pt modelId="{5ADC672A-BD46-483A-AFDE-A3F6F2FB7AF5}" type="parTrans" cxnId="{1DAD3EF9-EFC1-4BFA-BDE3-932CB6235ED9}">
      <dgm:prSet/>
      <dgm:spPr/>
      <dgm:t>
        <a:bodyPr/>
        <a:lstStyle/>
        <a:p>
          <a:endParaRPr lang="en-US"/>
        </a:p>
      </dgm:t>
    </dgm:pt>
    <dgm:pt modelId="{6D5C14F7-660F-4432-B0EE-1E68C0925821}" type="sibTrans" cxnId="{1DAD3EF9-EFC1-4BFA-BDE3-932CB6235ED9}">
      <dgm:prSet/>
      <dgm:spPr/>
      <dgm:t>
        <a:bodyPr/>
        <a:lstStyle/>
        <a:p>
          <a:endParaRPr lang="en-US"/>
        </a:p>
      </dgm:t>
    </dgm:pt>
    <dgm:pt modelId="{F9BC7FAD-C9D1-164D-A03D-FB8BE7D30747}" type="pres">
      <dgm:prSet presAssocID="{7600B419-5426-44EE-ACA1-F7E50430BC75}" presName="linear" presStyleCnt="0">
        <dgm:presLayoutVars>
          <dgm:animLvl val="lvl"/>
          <dgm:resizeHandles val="exact"/>
        </dgm:presLayoutVars>
      </dgm:prSet>
      <dgm:spPr/>
    </dgm:pt>
    <dgm:pt modelId="{751BD941-4836-914F-B132-E90EFDCB52E4}" type="pres">
      <dgm:prSet presAssocID="{7BE9B0B8-88B6-459E-812C-DF37088F92A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401FB6D-4269-FD46-87CC-1A7B3B0B8173}" type="pres">
      <dgm:prSet presAssocID="{933B4ABC-B61D-4C63-9D03-6C867415D672}" presName="spacer" presStyleCnt="0"/>
      <dgm:spPr/>
    </dgm:pt>
    <dgm:pt modelId="{CF1B2DB4-C5F8-2F48-BEC9-0F7365CF70EB}" type="pres">
      <dgm:prSet presAssocID="{CA14D779-32DA-48F1-8A5C-69D65560A5B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128600A-B45D-5641-9EE8-AB1F2E19E635}" type="pres">
      <dgm:prSet presAssocID="{D8D8448A-FB0E-4DDE-B168-7258B21A660D}" presName="spacer" presStyleCnt="0"/>
      <dgm:spPr/>
    </dgm:pt>
    <dgm:pt modelId="{D76C2C35-43FE-3B43-B83D-A0A9261551B9}" type="pres">
      <dgm:prSet presAssocID="{118B95C9-619F-491D-9E69-34C302A72CF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B98E881-C213-9B44-A943-68980EC6B6BD}" type="pres">
      <dgm:prSet presAssocID="{DCC0AF4E-BEC9-4B96-9DFE-54C4C2752E66}" presName="spacer" presStyleCnt="0"/>
      <dgm:spPr/>
    </dgm:pt>
    <dgm:pt modelId="{6064FBD6-033E-894D-B4EC-09C3B440E361}" type="pres">
      <dgm:prSet presAssocID="{CD739A49-09F9-4999-85F5-FC69A12B6F0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54F6020-1768-C54E-8D76-92B09770B3DB}" type="pres">
      <dgm:prSet presAssocID="{080F1917-84EE-4759-8450-62963EA91414}" presName="spacer" presStyleCnt="0"/>
      <dgm:spPr/>
    </dgm:pt>
    <dgm:pt modelId="{1E0B9A6B-698C-4541-BA6E-B6327AC931EA}" type="pres">
      <dgm:prSet presAssocID="{62E75690-139F-4607-82C6-107BE03E18C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C3F9A45-BECF-D44C-9066-10011514FE55}" type="presOf" srcId="{7BE9B0B8-88B6-459E-812C-DF37088F92A4}" destId="{751BD941-4836-914F-B132-E90EFDCB52E4}" srcOrd="0" destOrd="0" presId="urn:microsoft.com/office/officeart/2005/8/layout/vList2"/>
    <dgm:cxn modelId="{39BB8950-F76D-49A5-8B96-45263B09093F}" srcId="{7600B419-5426-44EE-ACA1-F7E50430BC75}" destId="{CD739A49-09F9-4999-85F5-FC69A12B6F0F}" srcOrd="3" destOrd="0" parTransId="{8DE0FA3D-ADCE-4C9C-ABAE-2AF24BCA447F}" sibTransId="{080F1917-84EE-4759-8450-62963EA91414}"/>
    <dgm:cxn modelId="{E476F15D-C2FE-4ADD-88E7-3277B5F63141}" srcId="{7600B419-5426-44EE-ACA1-F7E50430BC75}" destId="{7BE9B0B8-88B6-459E-812C-DF37088F92A4}" srcOrd="0" destOrd="0" parTransId="{9384EBE4-FC98-4565-8CE5-E950F38B7331}" sibTransId="{933B4ABC-B61D-4C63-9D03-6C867415D672}"/>
    <dgm:cxn modelId="{E08E0966-B493-BD4D-927E-16C266609A57}" type="presOf" srcId="{118B95C9-619F-491D-9E69-34C302A72CF3}" destId="{D76C2C35-43FE-3B43-B83D-A0A9261551B9}" srcOrd="0" destOrd="0" presId="urn:microsoft.com/office/officeart/2005/8/layout/vList2"/>
    <dgm:cxn modelId="{2CF6A06F-4910-1548-9C03-F53D027DADD1}" type="presOf" srcId="{7600B419-5426-44EE-ACA1-F7E50430BC75}" destId="{F9BC7FAD-C9D1-164D-A03D-FB8BE7D30747}" srcOrd="0" destOrd="0" presId="urn:microsoft.com/office/officeart/2005/8/layout/vList2"/>
    <dgm:cxn modelId="{119DEA7E-0F4E-9044-B9A0-9AF5709CE453}" type="presOf" srcId="{62E75690-139F-4607-82C6-107BE03E18CD}" destId="{1E0B9A6B-698C-4541-BA6E-B6327AC931EA}" srcOrd="0" destOrd="0" presId="urn:microsoft.com/office/officeart/2005/8/layout/vList2"/>
    <dgm:cxn modelId="{2D6883AB-A66B-0246-B948-14578043378F}" type="presOf" srcId="{CD739A49-09F9-4999-85F5-FC69A12B6F0F}" destId="{6064FBD6-033E-894D-B4EC-09C3B440E361}" srcOrd="0" destOrd="0" presId="urn:microsoft.com/office/officeart/2005/8/layout/vList2"/>
    <dgm:cxn modelId="{C9B4A2C1-3546-0849-AB6B-2BBC9D3596EC}" type="presOf" srcId="{CA14D779-32DA-48F1-8A5C-69D65560A5B6}" destId="{CF1B2DB4-C5F8-2F48-BEC9-0F7365CF70EB}" srcOrd="0" destOrd="0" presId="urn:microsoft.com/office/officeart/2005/8/layout/vList2"/>
    <dgm:cxn modelId="{AB2B29DC-14C7-4281-96F8-EBCCAB65BB29}" srcId="{7600B419-5426-44EE-ACA1-F7E50430BC75}" destId="{CA14D779-32DA-48F1-8A5C-69D65560A5B6}" srcOrd="1" destOrd="0" parTransId="{CA06DB94-C24D-4A92-89FF-C08AEC7111EE}" sibTransId="{D8D8448A-FB0E-4DDE-B168-7258B21A660D}"/>
    <dgm:cxn modelId="{916445EE-6B19-4C66-A07D-6568E86CD931}" srcId="{7600B419-5426-44EE-ACA1-F7E50430BC75}" destId="{118B95C9-619F-491D-9E69-34C302A72CF3}" srcOrd="2" destOrd="0" parTransId="{DEDFE8EE-7307-41C2-B261-98DD173FEE3D}" sibTransId="{DCC0AF4E-BEC9-4B96-9DFE-54C4C2752E66}"/>
    <dgm:cxn modelId="{1DAD3EF9-EFC1-4BFA-BDE3-932CB6235ED9}" srcId="{7600B419-5426-44EE-ACA1-F7E50430BC75}" destId="{62E75690-139F-4607-82C6-107BE03E18CD}" srcOrd="4" destOrd="0" parTransId="{5ADC672A-BD46-483A-AFDE-A3F6F2FB7AF5}" sibTransId="{6D5C14F7-660F-4432-B0EE-1E68C0925821}"/>
    <dgm:cxn modelId="{C8D73599-3214-9F4D-9CE3-69DE22C4B42A}" type="presParOf" srcId="{F9BC7FAD-C9D1-164D-A03D-FB8BE7D30747}" destId="{751BD941-4836-914F-B132-E90EFDCB52E4}" srcOrd="0" destOrd="0" presId="urn:microsoft.com/office/officeart/2005/8/layout/vList2"/>
    <dgm:cxn modelId="{00F855CF-5E3D-9E42-ADF5-906EFF1DBE7F}" type="presParOf" srcId="{F9BC7FAD-C9D1-164D-A03D-FB8BE7D30747}" destId="{B401FB6D-4269-FD46-87CC-1A7B3B0B8173}" srcOrd="1" destOrd="0" presId="urn:microsoft.com/office/officeart/2005/8/layout/vList2"/>
    <dgm:cxn modelId="{3CF77D39-C93F-FE4A-A4E0-ADE5D4E13286}" type="presParOf" srcId="{F9BC7FAD-C9D1-164D-A03D-FB8BE7D30747}" destId="{CF1B2DB4-C5F8-2F48-BEC9-0F7365CF70EB}" srcOrd="2" destOrd="0" presId="urn:microsoft.com/office/officeart/2005/8/layout/vList2"/>
    <dgm:cxn modelId="{507D347C-0298-504F-A208-9F645F22A02A}" type="presParOf" srcId="{F9BC7FAD-C9D1-164D-A03D-FB8BE7D30747}" destId="{E128600A-B45D-5641-9EE8-AB1F2E19E635}" srcOrd="3" destOrd="0" presId="urn:microsoft.com/office/officeart/2005/8/layout/vList2"/>
    <dgm:cxn modelId="{CE046F88-BA67-3E41-AA97-54B983E403A5}" type="presParOf" srcId="{F9BC7FAD-C9D1-164D-A03D-FB8BE7D30747}" destId="{D76C2C35-43FE-3B43-B83D-A0A9261551B9}" srcOrd="4" destOrd="0" presId="urn:microsoft.com/office/officeart/2005/8/layout/vList2"/>
    <dgm:cxn modelId="{0A088D9A-3FCB-5241-B099-86D3BF04F491}" type="presParOf" srcId="{F9BC7FAD-C9D1-164D-A03D-FB8BE7D30747}" destId="{7B98E881-C213-9B44-A943-68980EC6B6BD}" srcOrd="5" destOrd="0" presId="urn:microsoft.com/office/officeart/2005/8/layout/vList2"/>
    <dgm:cxn modelId="{F8C12A5C-A328-D04F-8FC4-EF1F9B5EAAEE}" type="presParOf" srcId="{F9BC7FAD-C9D1-164D-A03D-FB8BE7D30747}" destId="{6064FBD6-033E-894D-B4EC-09C3B440E361}" srcOrd="6" destOrd="0" presId="urn:microsoft.com/office/officeart/2005/8/layout/vList2"/>
    <dgm:cxn modelId="{02D214E4-5D64-0B4E-9DE6-F6558A5A291C}" type="presParOf" srcId="{F9BC7FAD-C9D1-164D-A03D-FB8BE7D30747}" destId="{E54F6020-1768-C54E-8D76-92B09770B3DB}" srcOrd="7" destOrd="0" presId="urn:microsoft.com/office/officeart/2005/8/layout/vList2"/>
    <dgm:cxn modelId="{27E6E48F-9FCC-2448-A1B1-7FE3BA6D82E8}" type="presParOf" srcId="{F9BC7FAD-C9D1-164D-A03D-FB8BE7D30747}" destId="{1E0B9A6B-698C-4541-BA6E-B6327AC931E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457D8C1-0BCE-4A03-8D5A-B4A385EF80D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8E9E4A-F8A7-4E32-BFA1-F785D11935FD}">
      <dgm:prSet/>
      <dgm:spPr/>
      <dgm:t>
        <a:bodyPr/>
        <a:lstStyle/>
        <a:p>
          <a:r>
            <a:rPr lang="en-US"/>
            <a:t>Datblygu a cryfhau perthynas </a:t>
          </a:r>
        </a:p>
      </dgm:t>
    </dgm:pt>
    <dgm:pt modelId="{F585F047-B733-4830-ADCF-E9A097A3E414}" type="parTrans" cxnId="{59939A16-B017-47A4-83BF-407B99105DEF}">
      <dgm:prSet/>
      <dgm:spPr/>
      <dgm:t>
        <a:bodyPr/>
        <a:lstStyle/>
        <a:p>
          <a:endParaRPr lang="en-US"/>
        </a:p>
      </dgm:t>
    </dgm:pt>
    <dgm:pt modelId="{FF6701F4-1461-49BA-991F-8010638F47B7}" type="sibTrans" cxnId="{59939A16-B017-47A4-83BF-407B99105DEF}">
      <dgm:prSet/>
      <dgm:spPr/>
      <dgm:t>
        <a:bodyPr/>
        <a:lstStyle/>
        <a:p>
          <a:endParaRPr lang="en-US"/>
        </a:p>
      </dgm:t>
    </dgm:pt>
    <dgm:pt modelId="{2E282913-4CFB-4252-B332-9F46834AE614}">
      <dgm:prSet/>
      <dgm:spPr/>
      <dgm:t>
        <a:bodyPr/>
        <a:lstStyle/>
        <a:p>
          <a:r>
            <a:rPr lang="en-US"/>
            <a:t>Wahanol gwasaethau brys yn hybu addysg plant </a:t>
          </a:r>
        </a:p>
      </dgm:t>
    </dgm:pt>
    <dgm:pt modelId="{E4CED5E7-9F26-4CFC-A9BC-12E84BE63405}" type="parTrans" cxnId="{041203C6-D795-4A28-A363-71624405AF3D}">
      <dgm:prSet/>
      <dgm:spPr/>
      <dgm:t>
        <a:bodyPr/>
        <a:lstStyle/>
        <a:p>
          <a:endParaRPr lang="en-US"/>
        </a:p>
      </dgm:t>
    </dgm:pt>
    <dgm:pt modelId="{6D91654D-D75A-4CA2-8F1A-D645538C3CF2}" type="sibTrans" cxnId="{041203C6-D795-4A28-A363-71624405AF3D}">
      <dgm:prSet/>
      <dgm:spPr/>
      <dgm:t>
        <a:bodyPr/>
        <a:lstStyle/>
        <a:p>
          <a:endParaRPr lang="en-US"/>
        </a:p>
      </dgm:t>
    </dgm:pt>
    <dgm:pt modelId="{E8CB2BC0-F595-47E6-83C4-71B60DC741A7}">
      <dgm:prSet/>
      <dgm:spPr/>
      <dgm:t>
        <a:bodyPr/>
        <a:lstStyle/>
        <a:p>
          <a:r>
            <a:rPr lang="en-US"/>
            <a:t>Bwysigrwydd gwasanaeth brys</a:t>
          </a:r>
        </a:p>
      </dgm:t>
    </dgm:pt>
    <dgm:pt modelId="{68945409-306A-4F9F-A2C5-162616DBECEF}" type="parTrans" cxnId="{3EB6070E-AB56-4AAE-9366-3AA5F38D5EB4}">
      <dgm:prSet/>
      <dgm:spPr/>
      <dgm:t>
        <a:bodyPr/>
        <a:lstStyle/>
        <a:p>
          <a:endParaRPr lang="en-US"/>
        </a:p>
      </dgm:t>
    </dgm:pt>
    <dgm:pt modelId="{49D5F10F-FED7-4C0A-B986-A138A632BA12}" type="sibTrans" cxnId="{3EB6070E-AB56-4AAE-9366-3AA5F38D5EB4}">
      <dgm:prSet/>
      <dgm:spPr/>
      <dgm:t>
        <a:bodyPr/>
        <a:lstStyle/>
        <a:p>
          <a:endParaRPr lang="en-US"/>
        </a:p>
      </dgm:t>
    </dgm:pt>
    <dgm:pt modelId="{CF130226-EDE8-4C35-A5D1-002053BADB94}">
      <dgm:prSet/>
      <dgm:spPr/>
      <dgm:t>
        <a:bodyPr/>
        <a:lstStyle/>
        <a:p>
          <a:r>
            <a:rPr lang="en-US" dirty="0" err="1"/>
            <a:t>Ymwybodol</a:t>
          </a:r>
          <a:r>
            <a:rPr lang="en-US" dirty="0"/>
            <a:t> </a:t>
          </a:r>
          <a:r>
            <a:rPr lang="en-US" dirty="0" err="1"/>
            <a:t>o’r</a:t>
          </a:r>
          <a:r>
            <a:rPr lang="en-US" dirty="0"/>
            <a:t> </a:t>
          </a:r>
          <a:r>
            <a:rPr lang="en-US" dirty="0" err="1"/>
            <a:t>gymuned</a:t>
          </a:r>
          <a:r>
            <a:rPr lang="en-US" dirty="0"/>
            <a:t> </a:t>
          </a:r>
          <a:r>
            <a:rPr lang="en-US" dirty="0" err="1"/>
            <a:t>ar</a:t>
          </a:r>
          <a:r>
            <a:rPr lang="en-US" dirty="0"/>
            <a:t> </a:t>
          </a:r>
          <a:r>
            <a:rPr lang="en-US" dirty="0" err="1"/>
            <a:t>chymdeithas</a:t>
          </a:r>
          <a:r>
            <a:rPr lang="en-US" dirty="0"/>
            <a:t> </a:t>
          </a:r>
        </a:p>
      </dgm:t>
    </dgm:pt>
    <dgm:pt modelId="{0E22C058-882A-4211-BE2E-9240D643C1BC}" type="parTrans" cxnId="{C63F60AF-483A-4662-9510-6F3446C908DE}">
      <dgm:prSet/>
      <dgm:spPr/>
      <dgm:t>
        <a:bodyPr/>
        <a:lstStyle/>
        <a:p>
          <a:endParaRPr lang="en-US"/>
        </a:p>
      </dgm:t>
    </dgm:pt>
    <dgm:pt modelId="{D40ACBA1-3BD0-43ED-B3DF-A913F303F2B4}" type="sibTrans" cxnId="{C63F60AF-483A-4662-9510-6F3446C908DE}">
      <dgm:prSet/>
      <dgm:spPr/>
      <dgm:t>
        <a:bodyPr/>
        <a:lstStyle/>
        <a:p>
          <a:endParaRPr lang="en-US"/>
        </a:p>
      </dgm:t>
    </dgm:pt>
    <dgm:pt modelId="{3B874341-FADC-43AC-AD7E-A410D890FD83}">
      <dgm:prSet/>
      <dgm:spPr/>
      <dgm:t>
        <a:bodyPr/>
        <a:lstStyle/>
        <a:p>
          <a:r>
            <a:rPr lang="en-US" dirty="0"/>
            <a:t>Bod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fwy</a:t>
          </a:r>
          <a:r>
            <a:rPr lang="en-US" dirty="0"/>
            <a:t> </a:t>
          </a:r>
          <a:r>
            <a:rPr lang="en-US" dirty="0" err="1"/>
            <a:t>fyddiol</a:t>
          </a:r>
          <a:r>
            <a:rPr lang="en-US" dirty="0"/>
            <a:t> </a:t>
          </a:r>
        </a:p>
      </dgm:t>
    </dgm:pt>
    <dgm:pt modelId="{59981570-8CAC-440E-BEA1-4383EA4B7A10}" type="parTrans" cxnId="{5571E27E-1106-493D-80E0-09A9EC7C4212}">
      <dgm:prSet/>
      <dgm:spPr/>
      <dgm:t>
        <a:bodyPr/>
        <a:lstStyle/>
        <a:p>
          <a:endParaRPr lang="en-US"/>
        </a:p>
      </dgm:t>
    </dgm:pt>
    <dgm:pt modelId="{21178DAF-6FA7-4901-B238-5DC18D86A1ED}" type="sibTrans" cxnId="{5571E27E-1106-493D-80E0-09A9EC7C4212}">
      <dgm:prSet/>
      <dgm:spPr/>
      <dgm:t>
        <a:bodyPr/>
        <a:lstStyle/>
        <a:p>
          <a:endParaRPr lang="en-US"/>
        </a:p>
      </dgm:t>
    </dgm:pt>
    <dgm:pt modelId="{3B3D7844-90AA-4FE1-91E8-F6737C4BDDA7}">
      <dgm:prSet/>
      <dgm:spPr/>
      <dgm:t>
        <a:bodyPr/>
        <a:lstStyle/>
        <a:p>
          <a:r>
            <a:rPr lang="en-US" dirty="0"/>
            <a:t>Dim </a:t>
          </a:r>
          <a:r>
            <a:rPr lang="en-US" dirty="0" err="1"/>
            <a:t>cyfarthrebu</a:t>
          </a:r>
          <a:endParaRPr lang="en-US" dirty="0"/>
        </a:p>
      </dgm:t>
    </dgm:pt>
    <dgm:pt modelId="{01CED496-B040-47D7-AF3A-8A98E950D0E3}" type="parTrans" cxnId="{C9D75E18-957E-4D64-BDCB-EBC56768ACC0}">
      <dgm:prSet/>
      <dgm:spPr/>
      <dgm:t>
        <a:bodyPr/>
        <a:lstStyle/>
        <a:p>
          <a:endParaRPr lang="en-US"/>
        </a:p>
      </dgm:t>
    </dgm:pt>
    <dgm:pt modelId="{708E8CFA-7080-4656-89CB-DBFBDEE4B821}" type="sibTrans" cxnId="{C9D75E18-957E-4D64-BDCB-EBC56768ACC0}">
      <dgm:prSet/>
      <dgm:spPr/>
      <dgm:t>
        <a:bodyPr/>
        <a:lstStyle/>
        <a:p>
          <a:endParaRPr lang="en-US"/>
        </a:p>
      </dgm:t>
    </dgm:pt>
    <dgm:pt modelId="{03A12CE8-8BF9-499A-894B-20541B3F0536}">
      <dgm:prSet/>
      <dgm:spPr/>
      <dgm:t>
        <a:bodyPr/>
        <a:lstStyle/>
        <a:p>
          <a:r>
            <a:rPr lang="en-US" dirty="0" err="1"/>
            <a:t>Cyfarthenu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glir</a:t>
          </a:r>
          <a:r>
            <a:rPr lang="en-US" dirty="0"/>
            <a:t> </a:t>
          </a:r>
          <a:r>
            <a:rPr lang="en-US" dirty="0" err="1"/>
            <a:t>rhwng</a:t>
          </a:r>
          <a:r>
            <a:rPr lang="en-US" dirty="0"/>
            <a:t> </a:t>
          </a:r>
          <a:r>
            <a:rPr lang="en-US" dirty="0" err="1"/>
            <a:t>ysgol</a:t>
          </a:r>
          <a:r>
            <a:rPr lang="en-US" dirty="0"/>
            <a:t> </a:t>
          </a:r>
          <a:r>
            <a:rPr lang="en-US" dirty="0" err="1"/>
            <a:t>ar</a:t>
          </a:r>
          <a:r>
            <a:rPr lang="en-US" dirty="0"/>
            <a:t> </a:t>
          </a:r>
          <a:r>
            <a:rPr lang="en-US" dirty="0" err="1"/>
            <a:t>ddechrau</a:t>
          </a:r>
          <a:r>
            <a:rPr lang="en-US" dirty="0"/>
            <a:t> </a:t>
          </a:r>
          <a:r>
            <a:rPr lang="en-US" dirty="0" err="1"/>
            <a:t>yrfa</a:t>
          </a:r>
          <a:r>
            <a:rPr lang="en-US" dirty="0"/>
            <a:t> </a:t>
          </a:r>
        </a:p>
      </dgm:t>
    </dgm:pt>
    <dgm:pt modelId="{8468D43B-C97F-4861-A0BA-DD1573C64905}" type="parTrans" cxnId="{32FF39E6-23FE-432F-BCF6-47E9AF665BE3}">
      <dgm:prSet/>
      <dgm:spPr/>
      <dgm:t>
        <a:bodyPr/>
        <a:lstStyle/>
        <a:p>
          <a:endParaRPr lang="en-US"/>
        </a:p>
      </dgm:t>
    </dgm:pt>
    <dgm:pt modelId="{B82D08B2-06AA-4887-8E52-882F0B6F0650}" type="sibTrans" cxnId="{32FF39E6-23FE-432F-BCF6-47E9AF665BE3}">
      <dgm:prSet/>
      <dgm:spPr/>
      <dgm:t>
        <a:bodyPr/>
        <a:lstStyle/>
        <a:p>
          <a:endParaRPr lang="en-US"/>
        </a:p>
      </dgm:t>
    </dgm:pt>
    <dgm:pt modelId="{93D6627C-8E4F-C640-813F-034E7AAF6C43}" type="pres">
      <dgm:prSet presAssocID="{9457D8C1-0BCE-4A03-8D5A-B4A385EF80DD}" presName="vert0" presStyleCnt="0">
        <dgm:presLayoutVars>
          <dgm:dir/>
          <dgm:animOne val="branch"/>
          <dgm:animLvl val="lvl"/>
        </dgm:presLayoutVars>
      </dgm:prSet>
      <dgm:spPr/>
    </dgm:pt>
    <dgm:pt modelId="{720E73BF-C7F5-A841-ADCA-9F7B18959B0B}" type="pres">
      <dgm:prSet presAssocID="{158E9E4A-F8A7-4E32-BFA1-F785D11935FD}" presName="thickLine" presStyleLbl="alignNode1" presStyleIdx="0" presStyleCnt="7"/>
      <dgm:spPr/>
    </dgm:pt>
    <dgm:pt modelId="{72CD6518-5C91-7E43-8A1D-2E8E5FA47195}" type="pres">
      <dgm:prSet presAssocID="{158E9E4A-F8A7-4E32-BFA1-F785D11935FD}" presName="horz1" presStyleCnt="0"/>
      <dgm:spPr/>
    </dgm:pt>
    <dgm:pt modelId="{4FDB40B9-5E99-1D44-9D93-F07E6DDD09DA}" type="pres">
      <dgm:prSet presAssocID="{158E9E4A-F8A7-4E32-BFA1-F785D11935FD}" presName="tx1" presStyleLbl="revTx" presStyleIdx="0" presStyleCnt="7"/>
      <dgm:spPr/>
    </dgm:pt>
    <dgm:pt modelId="{010D815D-7814-2147-AD49-DB70250EF93C}" type="pres">
      <dgm:prSet presAssocID="{158E9E4A-F8A7-4E32-BFA1-F785D11935FD}" presName="vert1" presStyleCnt="0"/>
      <dgm:spPr/>
    </dgm:pt>
    <dgm:pt modelId="{A5CFC722-4EE5-7D4F-9E02-7691CE4B1895}" type="pres">
      <dgm:prSet presAssocID="{2E282913-4CFB-4252-B332-9F46834AE614}" presName="thickLine" presStyleLbl="alignNode1" presStyleIdx="1" presStyleCnt="7"/>
      <dgm:spPr/>
    </dgm:pt>
    <dgm:pt modelId="{A4E9DEC2-FD79-614F-8F74-078E3A66979A}" type="pres">
      <dgm:prSet presAssocID="{2E282913-4CFB-4252-B332-9F46834AE614}" presName="horz1" presStyleCnt="0"/>
      <dgm:spPr/>
    </dgm:pt>
    <dgm:pt modelId="{77136B83-5805-EE4D-AEB5-67969F5422BF}" type="pres">
      <dgm:prSet presAssocID="{2E282913-4CFB-4252-B332-9F46834AE614}" presName="tx1" presStyleLbl="revTx" presStyleIdx="1" presStyleCnt="7"/>
      <dgm:spPr/>
    </dgm:pt>
    <dgm:pt modelId="{4479A8BF-4B94-A440-95CC-97F5B030EEAC}" type="pres">
      <dgm:prSet presAssocID="{2E282913-4CFB-4252-B332-9F46834AE614}" presName="vert1" presStyleCnt="0"/>
      <dgm:spPr/>
    </dgm:pt>
    <dgm:pt modelId="{48470E36-B4AB-6D4E-A50A-11C07982A09D}" type="pres">
      <dgm:prSet presAssocID="{E8CB2BC0-F595-47E6-83C4-71B60DC741A7}" presName="thickLine" presStyleLbl="alignNode1" presStyleIdx="2" presStyleCnt="7"/>
      <dgm:spPr/>
    </dgm:pt>
    <dgm:pt modelId="{82AC1DBB-4D8C-8E44-BFD0-D8BE65200401}" type="pres">
      <dgm:prSet presAssocID="{E8CB2BC0-F595-47E6-83C4-71B60DC741A7}" presName="horz1" presStyleCnt="0"/>
      <dgm:spPr/>
    </dgm:pt>
    <dgm:pt modelId="{953411AA-A7A3-A54D-BCE6-D1C4F40ED139}" type="pres">
      <dgm:prSet presAssocID="{E8CB2BC0-F595-47E6-83C4-71B60DC741A7}" presName="tx1" presStyleLbl="revTx" presStyleIdx="2" presStyleCnt="7"/>
      <dgm:spPr/>
    </dgm:pt>
    <dgm:pt modelId="{6A06A843-8F91-AE42-98E0-57CB976DE4B2}" type="pres">
      <dgm:prSet presAssocID="{E8CB2BC0-F595-47E6-83C4-71B60DC741A7}" presName="vert1" presStyleCnt="0"/>
      <dgm:spPr/>
    </dgm:pt>
    <dgm:pt modelId="{8BB9596B-A9C3-ED40-A4B1-B1C6460AEFF3}" type="pres">
      <dgm:prSet presAssocID="{CF130226-EDE8-4C35-A5D1-002053BADB94}" presName="thickLine" presStyleLbl="alignNode1" presStyleIdx="3" presStyleCnt="7"/>
      <dgm:spPr/>
    </dgm:pt>
    <dgm:pt modelId="{4F381629-2B3B-104A-B5E2-93737C5D4570}" type="pres">
      <dgm:prSet presAssocID="{CF130226-EDE8-4C35-A5D1-002053BADB94}" presName="horz1" presStyleCnt="0"/>
      <dgm:spPr/>
    </dgm:pt>
    <dgm:pt modelId="{D29D3E07-D533-594D-AF66-3A157A345F71}" type="pres">
      <dgm:prSet presAssocID="{CF130226-EDE8-4C35-A5D1-002053BADB94}" presName="tx1" presStyleLbl="revTx" presStyleIdx="3" presStyleCnt="7"/>
      <dgm:spPr/>
    </dgm:pt>
    <dgm:pt modelId="{0B143394-91EB-E84D-8B08-742F1A5ACEA5}" type="pres">
      <dgm:prSet presAssocID="{CF130226-EDE8-4C35-A5D1-002053BADB94}" presName="vert1" presStyleCnt="0"/>
      <dgm:spPr/>
    </dgm:pt>
    <dgm:pt modelId="{DA1314C8-6A29-7F4E-97FC-44739EAE7474}" type="pres">
      <dgm:prSet presAssocID="{3B874341-FADC-43AC-AD7E-A410D890FD83}" presName="thickLine" presStyleLbl="alignNode1" presStyleIdx="4" presStyleCnt="7"/>
      <dgm:spPr/>
    </dgm:pt>
    <dgm:pt modelId="{47D761F6-8033-C74E-B7BE-4DDBB40B14EF}" type="pres">
      <dgm:prSet presAssocID="{3B874341-FADC-43AC-AD7E-A410D890FD83}" presName="horz1" presStyleCnt="0"/>
      <dgm:spPr/>
    </dgm:pt>
    <dgm:pt modelId="{CB1FF700-DFCD-4746-9092-F245E7506701}" type="pres">
      <dgm:prSet presAssocID="{3B874341-FADC-43AC-AD7E-A410D890FD83}" presName="tx1" presStyleLbl="revTx" presStyleIdx="4" presStyleCnt="7"/>
      <dgm:spPr/>
    </dgm:pt>
    <dgm:pt modelId="{958CE826-8C89-4D40-A782-495984A28F26}" type="pres">
      <dgm:prSet presAssocID="{3B874341-FADC-43AC-AD7E-A410D890FD83}" presName="vert1" presStyleCnt="0"/>
      <dgm:spPr/>
    </dgm:pt>
    <dgm:pt modelId="{067B66E2-E2E9-9248-8347-9DE181B76236}" type="pres">
      <dgm:prSet presAssocID="{3B3D7844-90AA-4FE1-91E8-F6737C4BDDA7}" presName="thickLine" presStyleLbl="alignNode1" presStyleIdx="5" presStyleCnt="7"/>
      <dgm:spPr/>
    </dgm:pt>
    <dgm:pt modelId="{7B4C6B09-48AB-A94F-990E-72ABE8EFC1BD}" type="pres">
      <dgm:prSet presAssocID="{3B3D7844-90AA-4FE1-91E8-F6737C4BDDA7}" presName="horz1" presStyleCnt="0"/>
      <dgm:spPr/>
    </dgm:pt>
    <dgm:pt modelId="{224D9C0A-DAB7-B448-B3DC-178D23931835}" type="pres">
      <dgm:prSet presAssocID="{3B3D7844-90AA-4FE1-91E8-F6737C4BDDA7}" presName="tx1" presStyleLbl="revTx" presStyleIdx="5" presStyleCnt="7"/>
      <dgm:spPr/>
    </dgm:pt>
    <dgm:pt modelId="{0E670A53-49A7-3649-8A7A-49730235F1D3}" type="pres">
      <dgm:prSet presAssocID="{3B3D7844-90AA-4FE1-91E8-F6737C4BDDA7}" presName="vert1" presStyleCnt="0"/>
      <dgm:spPr/>
    </dgm:pt>
    <dgm:pt modelId="{749AD12F-3C8E-8447-900E-51BEEC01A089}" type="pres">
      <dgm:prSet presAssocID="{03A12CE8-8BF9-499A-894B-20541B3F0536}" presName="thickLine" presStyleLbl="alignNode1" presStyleIdx="6" presStyleCnt="7"/>
      <dgm:spPr/>
    </dgm:pt>
    <dgm:pt modelId="{724E6EF5-A673-2B42-9AE8-2CEC0DB079CC}" type="pres">
      <dgm:prSet presAssocID="{03A12CE8-8BF9-499A-894B-20541B3F0536}" presName="horz1" presStyleCnt="0"/>
      <dgm:spPr/>
    </dgm:pt>
    <dgm:pt modelId="{3D07B0B0-AF45-2B4C-9D44-649A236D5AFA}" type="pres">
      <dgm:prSet presAssocID="{03A12CE8-8BF9-499A-894B-20541B3F0536}" presName="tx1" presStyleLbl="revTx" presStyleIdx="6" presStyleCnt="7"/>
      <dgm:spPr/>
    </dgm:pt>
    <dgm:pt modelId="{89BA0D47-5AA8-F746-9BFC-FB2446D89935}" type="pres">
      <dgm:prSet presAssocID="{03A12CE8-8BF9-499A-894B-20541B3F0536}" presName="vert1" presStyleCnt="0"/>
      <dgm:spPr/>
    </dgm:pt>
  </dgm:ptLst>
  <dgm:cxnLst>
    <dgm:cxn modelId="{3EB6070E-AB56-4AAE-9366-3AA5F38D5EB4}" srcId="{9457D8C1-0BCE-4A03-8D5A-B4A385EF80DD}" destId="{E8CB2BC0-F595-47E6-83C4-71B60DC741A7}" srcOrd="2" destOrd="0" parTransId="{68945409-306A-4F9F-A2C5-162616DBECEF}" sibTransId="{49D5F10F-FED7-4C0A-B986-A138A632BA12}"/>
    <dgm:cxn modelId="{59939A16-B017-47A4-83BF-407B99105DEF}" srcId="{9457D8C1-0BCE-4A03-8D5A-B4A385EF80DD}" destId="{158E9E4A-F8A7-4E32-BFA1-F785D11935FD}" srcOrd="0" destOrd="0" parTransId="{F585F047-B733-4830-ADCF-E9A097A3E414}" sibTransId="{FF6701F4-1461-49BA-991F-8010638F47B7}"/>
    <dgm:cxn modelId="{C9D75E18-957E-4D64-BDCB-EBC56768ACC0}" srcId="{9457D8C1-0BCE-4A03-8D5A-B4A385EF80DD}" destId="{3B3D7844-90AA-4FE1-91E8-F6737C4BDDA7}" srcOrd="5" destOrd="0" parTransId="{01CED496-B040-47D7-AF3A-8A98E950D0E3}" sibTransId="{708E8CFA-7080-4656-89CB-DBFBDEE4B821}"/>
    <dgm:cxn modelId="{53F43625-B00B-DF4A-A5E0-58D17394555D}" type="presOf" srcId="{03A12CE8-8BF9-499A-894B-20541B3F0536}" destId="{3D07B0B0-AF45-2B4C-9D44-649A236D5AFA}" srcOrd="0" destOrd="0" presId="urn:microsoft.com/office/officeart/2008/layout/LinedList"/>
    <dgm:cxn modelId="{B889C629-C825-7645-8E39-F49FAB7ABC3A}" type="presOf" srcId="{E8CB2BC0-F595-47E6-83C4-71B60DC741A7}" destId="{953411AA-A7A3-A54D-BCE6-D1C4F40ED139}" srcOrd="0" destOrd="0" presId="urn:microsoft.com/office/officeart/2008/layout/LinedList"/>
    <dgm:cxn modelId="{F525E053-41CA-194C-9467-F2DAA4E57CE6}" type="presOf" srcId="{3B3D7844-90AA-4FE1-91E8-F6737C4BDDA7}" destId="{224D9C0A-DAB7-B448-B3DC-178D23931835}" srcOrd="0" destOrd="0" presId="urn:microsoft.com/office/officeart/2008/layout/LinedList"/>
    <dgm:cxn modelId="{A53DC654-51FD-3D40-BF7D-BFB2FA9C6C5E}" type="presOf" srcId="{2E282913-4CFB-4252-B332-9F46834AE614}" destId="{77136B83-5805-EE4D-AEB5-67969F5422BF}" srcOrd="0" destOrd="0" presId="urn:microsoft.com/office/officeart/2008/layout/LinedList"/>
    <dgm:cxn modelId="{5571E27E-1106-493D-80E0-09A9EC7C4212}" srcId="{9457D8C1-0BCE-4A03-8D5A-B4A385EF80DD}" destId="{3B874341-FADC-43AC-AD7E-A410D890FD83}" srcOrd="4" destOrd="0" parTransId="{59981570-8CAC-440E-BEA1-4383EA4B7A10}" sibTransId="{21178DAF-6FA7-4901-B238-5DC18D86A1ED}"/>
    <dgm:cxn modelId="{949A5D8A-21BB-CC46-A043-FD6ED15C194F}" type="presOf" srcId="{158E9E4A-F8A7-4E32-BFA1-F785D11935FD}" destId="{4FDB40B9-5E99-1D44-9D93-F07E6DDD09DA}" srcOrd="0" destOrd="0" presId="urn:microsoft.com/office/officeart/2008/layout/LinedList"/>
    <dgm:cxn modelId="{A4B194A1-AC37-2A4E-8B35-374542E484D8}" type="presOf" srcId="{9457D8C1-0BCE-4A03-8D5A-B4A385EF80DD}" destId="{93D6627C-8E4F-C640-813F-034E7AAF6C43}" srcOrd="0" destOrd="0" presId="urn:microsoft.com/office/officeart/2008/layout/LinedList"/>
    <dgm:cxn modelId="{C63F60AF-483A-4662-9510-6F3446C908DE}" srcId="{9457D8C1-0BCE-4A03-8D5A-B4A385EF80DD}" destId="{CF130226-EDE8-4C35-A5D1-002053BADB94}" srcOrd="3" destOrd="0" parTransId="{0E22C058-882A-4211-BE2E-9240D643C1BC}" sibTransId="{D40ACBA1-3BD0-43ED-B3DF-A913F303F2B4}"/>
    <dgm:cxn modelId="{8B377CC2-961F-8446-99FC-65794E48DA9E}" type="presOf" srcId="{3B874341-FADC-43AC-AD7E-A410D890FD83}" destId="{CB1FF700-DFCD-4746-9092-F245E7506701}" srcOrd="0" destOrd="0" presId="urn:microsoft.com/office/officeart/2008/layout/LinedList"/>
    <dgm:cxn modelId="{041203C6-D795-4A28-A363-71624405AF3D}" srcId="{9457D8C1-0BCE-4A03-8D5A-B4A385EF80DD}" destId="{2E282913-4CFB-4252-B332-9F46834AE614}" srcOrd="1" destOrd="0" parTransId="{E4CED5E7-9F26-4CFC-A9BC-12E84BE63405}" sibTransId="{6D91654D-D75A-4CA2-8F1A-D645538C3CF2}"/>
    <dgm:cxn modelId="{32FF39E6-23FE-432F-BCF6-47E9AF665BE3}" srcId="{9457D8C1-0BCE-4A03-8D5A-B4A385EF80DD}" destId="{03A12CE8-8BF9-499A-894B-20541B3F0536}" srcOrd="6" destOrd="0" parTransId="{8468D43B-C97F-4861-A0BA-DD1573C64905}" sibTransId="{B82D08B2-06AA-4887-8E52-882F0B6F0650}"/>
    <dgm:cxn modelId="{4C2F5DED-3B3F-394C-9FA5-98300173752D}" type="presOf" srcId="{CF130226-EDE8-4C35-A5D1-002053BADB94}" destId="{D29D3E07-D533-594D-AF66-3A157A345F71}" srcOrd="0" destOrd="0" presId="urn:microsoft.com/office/officeart/2008/layout/LinedList"/>
    <dgm:cxn modelId="{808E57F9-B1AD-734C-9855-A8F862D3D1EB}" type="presParOf" srcId="{93D6627C-8E4F-C640-813F-034E7AAF6C43}" destId="{720E73BF-C7F5-A841-ADCA-9F7B18959B0B}" srcOrd="0" destOrd="0" presId="urn:microsoft.com/office/officeart/2008/layout/LinedList"/>
    <dgm:cxn modelId="{1D32621D-5141-FB43-A81D-F16D7D669839}" type="presParOf" srcId="{93D6627C-8E4F-C640-813F-034E7AAF6C43}" destId="{72CD6518-5C91-7E43-8A1D-2E8E5FA47195}" srcOrd="1" destOrd="0" presId="urn:microsoft.com/office/officeart/2008/layout/LinedList"/>
    <dgm:cxn modelId="{6A42D0A6-83EC-8746-A05A-307FBD94627A}" type="presParOf" srcId="{72CD6518-5C91-7E43-8A1D-2E8E5FA47195}" destId="{4FDB40B9-5E99-1D44-9D93-F07E6DDD09DA}" srcOrd="0" destOrd="0" presId="urn:microsoft.com/office/officeart/2008/layout/LinedList"/>
    <dgm:cxn modelId="{D56343ED-543F-DD47-9A06-E094DFBCF070}" type="presParOf" srcId="{72CD6518-5C91-7E43-8A1D-2E8E5FA47195}" destId="{010D815D-7814-2147-AD49-DB70250EF93C}" srcOrd="1" destOrd="0" presId="urn:microsoft.com/office/officeart/2008/layout/LinedList"/>
    <dgm:cxn modelId="{25B80706-748D-A74A-A196-CE619B279FBA}" type="presParOf" srcId="{93D6627C-8E4F-C640-813F-034E7AAF6C43}" destId="{A5CFC722-4EE5-7D4F-9E02-7691CE4B1895}" srcOrd="2" destOrd="0" presId="urn:microsoft.com/office/officeart/2008/layout/LinedList"/>
    <dgm:cxn modelId="{0BA102F9-588F-984C-B373-F0ED9AE445A1}" type="presParOf" srcId="{93D6627C-8E4F-C640-813F-034E7AAF6C43}" destId="{A4E9DEC2-FD79-614F-8F74-078E3A66979A}" srcOrd="3" destOrd="0" presId="urn:microsoft.com/office/officeart/2008/layout/LinedList"/>
    <dgm:cxn modelId="{813A0699-EE5D-2A46-97E7-FC156B19DF7A}" type="presParOf" srcId="{A4E9DEC2-FD79-614F-8F74-078E3A66979A}" destId="{77136B83-5805-EE4D-AEB5-67969F5422BF}" srcOrd="0" destOrd="0" presId="urn:microsoft.com/office/officeart/2008/layout/LinedList"/>
    <dgm:cxn modelId="{5927F3C9-0194-AF41-A207-251E316BC88A}" type="presParOf" srcId="{A4E9DEC2-FD79-614F-8F74-078E3A66979A}" destId="{4479A8BF-4B94-A440-95CC-97F5B030EEAC}" srcOrd="1" destOrd="0" presId="urn:microsoft.com/office/officeart/2008/layout/LinedList"/>
    <dgm:cxn modelId="{5E070150-1E2F-7544-8F98-4E299D1C89C4}" type="presParOf" srcId="{93D6627C-8E4F-C640-813F-034E7AAF6C43}" destId="{48470E36-B4AB-6D4E-A50A-11C07982A09D}" srcOrd="4" destOrd="0" presId="urn:microsoft.com/office/officeart/2008/layout/LinedList"/>
    <dgm:cxn modelId="{72AEA712-FB9E-7344-B455-624E72AC045F}" type="presParOf" srcId="{93D6627C-8E4F-C640-813F-034E7AAF6C43}" destId="{82AC1DBB-4D8C-8E44-BFD0-D8BE65200401}" srcOrd="5" destOrd="0" presId="urn:microsoft.com/office/officeart/2008/layout/LinedList"/>
    <dgm:cxn modelId="{038DC7B8-A879-6243-99FD-2E5ACCF6AD62}" type="presParOf" srcId="{82AC1DBB-4D8C-8E44-BFD0-D8BE65200401}" destId="{953411AA-A7A3-A54D-BCE6-D1C4F40ED139}" srcOrd="0" destOrd="0" presId="urn:microsoft.com/office/officeart/2008/layout/LinedList"/>
    <dgm:cxn modelId="{731A0459-CDD0-3B46-82B9-B3F55F040EB7}" type="presParOf" srcId="{82AC1DBB-4D8C-8E44-BFD0-D8BE65200401}" destId="{6A06A843-8F91-AE42-98E0-57CB976DE4B2}" srcOrd="1" destOrd="0" presId="urn:microsoft.com/office/officeart/2008/layout/LinedList"/>
    <dgm:cxn modelId="{4977513A-54ED-D04F-B5DB-5AA97DAF1D7E}" type="presParOf" srcId="{93D6627C-8E4F-C640-813F-034E7AAF6C43}" destId="{8BB9596B-A9C3-ED40-A4B1-B1C6460AEFF3}" srcOrd="6" destOrd="0" presId="urn:microsoft.com/office/officeart/2008/layout/LinedList"/>
    <dgm:cxn modelId="{3AD3191E-59EB-2F4D-8310-7D3478098507}" type="presParOf" srcId="{93D6627C-8E4F-C640-813F-034E7AAF6C43}" destId="{4F381629-2B3B-104A-B5E2-93737C5D4570}" srcOrd="7" destOrd="0" presId="urn:microsoft.com/office/officeart/2008/layout/LinedList"/>
    <dgm:cxn modelId="{80846CAF-BC80-4D47-A6AC-4CB78580CB30}" type="presParOf" srcId="{4F381629-2B3B-104A-B5E2-93737C5D4570}" destId="{D29D3E07-D533-594D-AF66-3A157A345F71}" srcOrd="0" destOrd="0" presId="urn:microsoft.com/office/officeart/2008/layout/LinedList"/>
    <dgm:cxn modelId="{520A8A45-A718-3F4E-A34A-5CA56719F602}" type="presParOf" srcId="{4F381629-2B3B-104A-B5E2-93737C5D4570}" destId="{0B143394-91EB-E84D-8B08-742F1A5ACEA5}" srcOrd="1" destOrd="0" presId="urn:microsoft.com/office/officeart/2008/layout/LinedList"/>
    <dgm:cxn modelId="{9841D4B6-AE0D-4D4B-AF23-99DD0C4F4B2F}" type="presParOf" srcId="{93D6627C-8E4F-C640-813F-034E7AAF6C43}" destId="{DA1314C8-6A29-7F4E-97FC-44739EAE7474}" srcOrd="8" destOrd="0" presId="urn:microsoft.com/office/officeart/2008/layout/LinedList"/>
    <dgm:cxn modelId="{A9460717-7706-1B47-8253-09DB66632DCD}" type="presParOf" srcId="{93D6627C-8E4F-C640-813F-034E7AAF6C43}" destId="{47D761F6-8033-C74E-B7BE-4DDBB40B14EF}" srcOrd="9" destOrd="0" presId="urn:microsoft.com/office/officeart/2008/layout/LinedList"/>
    <dgm:cxn modelId="{E10EA111-D74C-584B-97C5-F538F43C5E4A}" type="presParOf" srcId="{47D761F6-8033-C74E-B7BE-4DDBB40B14EF}" destId="{CB1FF700-DFCD-4746-9092-F245E7506701}" srcOrd="0" destOrd="0" presId="urn:microsoft.com/office/officeart/2008/layout/LinedList"/>
    <dgm:cxn modelId="{D5E99FF4-3EBD-A449-9897-2D545020FFB4}" type="presParOf" srcId="{47D761F6-8033-C74E-B7BE-4DDBB40B14EF}" destId="{958CE826-8C89-4D40-A782-495984A28F26}" srcOrd="1" destOrd="0" presId="urn:microsoft.com/office/officeart/2008/layout/LinedList"/>
    <dgm:cxn modelId="{F6B7286E-6502-4649-AAA6-993988D933D8}" type="presParOf" srcId="{93D6627C-8E4F-C640-813F-034E7AAF6C43}" destId="{067B66E2-E2E9-9248-8347-9DE181B76236}" srcOrd="10" destOrd="0" presId="urn:microsoft.com/office/officeart/2008/layout/LinedList"/>
    <dgm:cxn modelId="{DF328584-49AD-AE4D-9A52-5054470E5C83}" type="presParOf" srcId="{93D6627C-8E4F-C640-813F-034E7AAF6C43}" destId="{7B4C6B09-48AB-A94F-990E-72ABE8EFC1BD}" srcOrd="11" destOrd="0" presId="urn:microsoft.com/office/officeart/2008/layout/LinedList"/>
    <dgm:cxn modelId="{09459146-346A-0C4A-88AF-B937EEDA6548}" type="presParOf" srcId="{7B4C6B09-48AB-A94F-990E-72ABE8EFC1BD}" destId="{224D9C0A-DAB7-B448-B3DC-178D23931835}" srcOrd="0" destOrd="0" presId="urn:microsoft.com/office/officeart/2008/layout/LinedList"/>
    <dgm:cxn modelId="{D1690C69-8BD1-B247-945A-D680FA9A544C}" type="presParOf" srcId="{7B4C6B09-48AB-A94F-990E-72ABE8EFC1BD}" destId="{0E670A53-49A7-3649-8A7A-49730235F1D3}" srcOrd="1" destOrd="0" presId="urn:microsoft.com/office/officeart/2008/layout/LinedList"/>
    <dgm:cxn modelId="{5941399D-8E3F-174E-9893-57FD0BC84833}" type="presParOf" srcId="{93D6627C-8E4F-C640-813F-034E7AAF6C43}" destId="{749AD12F-3C8E-8447-900E-51BEEC01A089}" srcOrd="12" destOrd="0" presId="urn:microsoft.com/office/officeart/2008/layout/LinedList"/>
    <dgm:cxn modelId="{C8730AF3-62F1-8C46-9E50-A8A2934E1A91}" type="presParOf" srcId="{93D6627C-8E4F-C640-813F-034E7AAF6C43}" destId="{724E6EF5-A673-2B42-9AE8-2CEC0DB079CC}" srcOrd="13" destOrd="0" presId="urn:microsoft.com/office/officeart/2008/layout/LinedList"/>
    <dgm:cxn modelId="{52A35E75-547B-0347-9A45-CE6C50756F7B}" type="presParOf" srcId="{724E6EF5-A673-2B42-9AE8-2CEC0DB079CC}" destId="{3D07B0B0-AF45-2B4C-9D44-649A236D5AFA}" srcOrd="0" destOrd="0" presId="urn:microsoft.com/office/officeart/2008/layout/LinedList"/>
    <dgm:cxn modelId="{6685F761-649B-1246-B10B-F34C7263A3BF}" type="presParOf" srcId="{724E6EF5-A673-2B42-9AE8-2CEC0DB079CC}" destId="{89BA0D47-5AA8-F746-9BFC-FB2446D8993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BFA898-250A-AC48-81DF-34A6E7061250}">
      <dsp:nvSpPr>
        <dsp:cNvPr id="0" name=""/>
        <dsp:cNvSpPr/>
      </dsp:nvSpPr>
      <dsp:spPr>
        <a:xfrm>
          <a:off x="2089172" y="523"/>
          <a:ext cx="1518892" cy="151889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Ysgol </a:t>
          </a:r>
          <a:r>
            <a:rPr lang="en-US" sz="1100" kern="1200" dirty="0" err="1"/>
            <a:t>gwledydd</a:t>
          </a:r>
          <a:endParaRPr lang="en-US" sz="1100" kern="1200" dirty="0"/>
        </a:p>
      </dsp:txBody>
      <dsp:txXfrm>
        <a:off x="2468895" y="523"/>
        <a:ext cx="759446" cy="1253086"/>
      </dsp:txXfrm>
    </dsp:sp>
    <dsp:sp modelId="{AD744981-B265-EF42-ABF5-A92652580FBB}">
      <dsp:nvSpPr>
        <dsp:cNvPr id="0" name=""/>
        <dsp:cNvSpPr/>
      </dsp:nvSpPr>
      <dsp:spPr>
        <a:xfrm rot="4320000">
          <a:off x="3365500" y="927829"/>
          <a:ext cx="1518892" cy="151889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Ysgol</a:t>
          </a:r>
          <a:r>
            <a:rPr lang="en-US" sz="1100" kern="1200" baseline="0" dirty="0"/>
            <a:t> </a:t>
          </a:r>
          <a:r>
            <a:rPr lang="en-US" sz="1100" kern="1200" baseline="0" dirty="0" err="1"/>
            <a:t>ffrwd</a:t>
          </a:r>
          <a:r>
            <a:rPr lang="en-US" sz="1100" kern="1200" baseline="0" dirty="0"/>
            <a:t> </a:t>
          </a:r>
          <a:r>
            <a:rPr lang="en-US" sz="1100" kern="1200" baseline="0" dirty="0" err="1"/>
            <a:t>cymraeg</a:t>
          </a:r>
          <a:endParaRPr lang="en-US" sz="1100" kern="1200" dirty="0"/>
        </a:p>
      </dsp:txBody>
      <dsp:txXfrm rot="-5400000">
        <a:off x="3624801" y="1266483"/>
        <a:ext cx="1253086" cy="759446"/>
      </dsp:txXfrm>
    </dsp:sp>
    <dsp:sp modelId="{5863238B-2201-B54F-8F80-58F5AFC60C80}">
      <dsp:nvSpPr>
        <dsp:cNvPr id="0" name=""/>
        <dsp:cNvSpPr/>
      </dsp:nvSpPr>
      <dsp:spPr>
        <a:xfrm rot="8640000">
          <a:off x="2877986" y="2428243"/>
          <a:ext cx="1518892" cy="151889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i="0" u="none" kern="1200" dirty="0"/>
            <a:t>Mae </a:t>
          </a:r>
          <a:r>
            <a:rPr lang="en-GB" sz="1100" b="0" i="0" u="none" kern="1200" dirty="0" err="1"/>
            <a:t>gan</a:t>
          </a:r>
          <a:r>
            <a:rPr lang="en-GB" sz="1100" b="0" i="0" u="none" kern="1200" dirty="0"/>
            <a:t> </a:t>
          </a:r>
          <a:r>
            <a:rPr lang="en-GB" sz="1100" b="0" i="0" u="none" kern="1200" dirty="0" err="1"/>
            <a:t>yr</a:t>
          </a:r>
          <a:r>
            <a:rPr lang="en-GB" sz="1100" b="0" i="0" u="none" kern="1200" dirty="0"/>
            <a:t> </a:t>
          </a:r>
          <a:r>
            <a:rPr lang="en-GB" sz="1100" b="0" i="0" u="none" kern="1200" dirty="0" err="1"/>
            <a:t>ysgol</a:t>
          </a:r>
          <a:r>
            <a:rPr lang="en-GB" sz="1100" b="0" i="0" u="none" kern="1200" dirty="0"/>
            <a:t> 216 o </a:t>
          </a:r>
          <a:r>
            <a:rPr lang="en-GB" sz="1100" b="0" i="0" u="none" kern="1200" dirty="0" err="1"/>
            <a:t>ddisgyblion</a:t>
          </a:r>
          <a:r>
            <a:rPr lang="en-GB" sz="1100" b="0" i="0" u="none" kern="1200" dirty="0"/>
            <a:t> 3-11 </a:t>
          </a:r>
          <a:r>
            <a:rPr lang="en-GB" sz="1100" b="0" i="0" u="none" kern="1200" dirty="0" err="1"/>
            <a:t>oed</a:t>
          </a:r>
          <a:r>
            <a:rPr lang="en-GB" sz="1100" b="0" i="0" u="none" kern="1200" dirty="0"/>
            <a:t>.</a:t>
          </a:r>
          <a:endParaRPr lang="en-US" sz="1100" kern="1200" dirty="0"/>
        </a:p>
      </dsp:txBody>
      <dsp:txXfrm rot="10800000">
        <a:off x="3335827" y="2668667"/>
        <a:ext cx="759446" cy="1253086"/>
      </dsp:txXfrm>
    </dsp:sp>
    <dsp:sp modelId="{70D68A75-A9C1-684B-99B0-09D40D9AD449}">
      <dsp:nvSpPr>
        <dsp:cNvPr id="0" name=""/>
        <dsp:cNvSpPr/>
      </dsp:nvSpPr>
      <dsp:spPr>
        <a:xfrm rot="12960000">
          <a:off x="1300358" y="2428243"/>
          <a:ext cx="1518892" cy="151889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5% </a:t>
          </a:r>
          <a:r>
            <a:rPr lang="en-US" sz="1100" kern="1200" dirty="0" err="1"/>
            <a:t>yn</a:t>
          </a:r>
          <a:r>
            <a:rPr lang="en-US" sz="1100" kern="1200" dirty="0"/>
            <a:t> </a:t>
          </a:r>
          <a:r>
            <a:rPr lang="en-US" sz="1100" kern="1200" dirty="0" err="1"/>
            <a:t>cymwys</a:t>
          </a:r>
          <a:r>
            <a:rPr lang="en-US" sz="1100" kern="1200" dirty="0"/>
            <a:t> am </a:t>
          </a:r>
          <a:r>
            <a:rPr lang="en-US" sz="1100" kern="1200" dirty="0" err="1"/>
            <a:t>pryd</a:t>
          </a:r>
          <a:r>
            <a:rPr lang="en-US" sz="1100" kern="1200" dirty="0"/>
            <a:t> </a:t>
          </a:r>
          <a:r>
            <a:rPr lang="en-US" sz="1100" kern="1200" dirty="0" err="1"/>
            <a:t>fwd</a:t>
          </a:r>
          <a:r>
            <a:rPr lang="en-US" sz="1100" kern="1200" dirty="0"/>
            <a:t> am </a:t>
          </a:r>
          <a:r>
            <a:rPr lang="en-US" sz="1100" kern="1200" dirty="0" err="1"/>
            <a:t>ddim</a:t>
          </a:r>
          <a:endParaRPr lang="en-US" sz="1100" kern="1200" dirty="0"/>
        </a:p>
      </dsp:txBody>
      <dsp:txXfrm rot="10800000">
        <a:off x="1601963" y="2668667"/>
        <a:ext cx="759446" cy="1253086"/>
      </dsp:txXfrm>
    </dsp:sp>
    <dsp:sp modelId="{642647AF-9A04-9E48-B8AC-255BF465D4B9}">
      <dsp:nvSpPr>
        <dsp:cNvPr id="0" name=""/>
        <dsp:cNvSpPr/>
      </dsp:nvSpPr>
      <dsp:spPr>
        <a:xfrm rot="17280000">
          <a:off x="812844" y="927829"/>
          <a:ext cx="1518892" cy="1518892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dirty="0"/>
            <a:t>mae gan 37% anghenion dysgu ychwanegol</a:t>
          </a:r>
          <a:endParaRPr lang="en-US" sz="1100" kern="1200" dirty="0"/>
        </a:p>
      </dsp:txBody>
      <dsp:txXfrm rot="5400000">
        <a:off x="819349" y="1266483"/>
        <a:ext cx="1253086" cy="7594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3C1B88-9553-0945-B5AD-D638DAD1C58A}">
      <dsp:nvSpPr>
        <dsp:cNvPr id="0" name=""/>
        <dsp:cNvSpPr/>
      </dsp:nvSpPr>
      <dsp:spPr>
        <a:xfrm>
          <a:off x="3001161" y="654306"/>
          <a:ext cx="5049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495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40248" y="697348"/>
        <a:ext cx="26777" cy="5355"/>
      </dsp:txXfrm>
    </dsp:sp>
    <dsp:sp modelId="{485A4B20-C070-9143-AA01-CD5C1312D841}">
      <dsp:nvSpPr>
        <dsp:cNvPr id="0" name=""/>
        <dsp:cNvSpPr/>
      </dsp:nvSpPr>
      <dsp:spPr>
        <a:xfrm>
          <a:off x="674477" y="1481"/>
          <a:ext cx="2328484" cy="13970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098" tIns="119766" rIns="114098" bIns="1197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/>
            <a:t>Disgyblion</a:t>
          </a:r>
          <a:r>
            <a:rPr lang="en-US" sz="2000" kern="1200" dirty="0"/>
            <a:t> </a:t>
          </a:r>
          <a:r>
            <a:rPr lang="en-US" sz="2000" kern="1200" dirty="0" err="1"/>
            <a:t>yn</a:t>
          </a:r>
          <a:r>
            <a:rPr lang="en-US" sz="2000" kern="1200" dirty="0"/>
            <a:t> </a:t>
          </a:r>
          <a:r>
            <a:rPr lang="en-US" sz="2000" kern="1200" dirty="0" err="1"/>
            <a:t>fwy</a:t>
          </a:r>
          <a:r>
            <a:rPr lang="en-US" sz="2000" kern="1200" dirty="0"/>
            <a:t> </a:t>
          </a:r>
          <a:r>
            <a:rPr lang="en-US" sz="2000" kern="1200" dirty="0" err="1"/>
            <a:t>ymwybodol</a:t>
          </a:r>
          <a:r>
            <a:rPr lang="en-US" sz="2000" kern="1200" dirty="0"/>
            <a:t> o </a:t>
          </a:r>
          <a:r>
            <a:rPr lang="en-US" sz="2000" kern="1200" dirty="0" err="1"/>
            <a:t>swyddi</a:t>
          </a:r>
          <a:r>
            <a:rPr lang="en-US" sz="2000" kern="1200" dirty="0"/>
            <a:t> </a:t>
          </a:r>
        </a:p>
      </dsp:txBody>
      <dsp:txXfrm>
        <a:off x="674477" y="1481"/>
        <a:ext cx="2328484" cy="1397090"/>
      </dsp:txXfrm>
    </dsp:sp>
    <dsp:sp modelId="{D2A4001C-361A-DB45-A8ED-726CBBCEF355}">
      <dsp:nvSpPr>
        <dsp:cNvPr id="0" name=""/>
        <dsp:cNvSpPr/>
      </dsp:nvSpPr>
      <dsp:spPr>
        <a:xfrm>
          <a:off x="1838719" y="1396771"/>
          <a:ext cx="2864035" cy="504951"/>
        </a:xfrm>
        <a:custGeom>
          <a:avLst/>
          <a:gdLst/>
          <a:ahLst/>
          <a:cxnLst/>
          <a:rect l="0" t="0" r="0" b="0"/>
          <a:pathLst>
            <a:path>
              <a:moveTo>
                <a:pt x="2864035" y="0"/>
              </a:moveTo>
              <a:lnTo>
                <a:pt x="2864035" y="269575"/>
              </a:lnTo>
              <a:lnTo>
                <a:pt x="0" y="269575"/>
              </a:lnTo>
              <a:lnTo>
                <a:pt x="0" y="504951"/>
              </a:lnTo>
            </a:path>
          </a:pathLst>
        </a:custGeom>
        <a:noFill/>
        <a:ln w="6350" cap="flat" cmpd="sng" algn="ctr">
          <a:solidFill>
            <a:schemeClr val="accent2">
              <a:hueOff val="-6702864"/>
              <a:satOff val="-165"/>
              <a:lumOff val="235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97895" y="1646569"/>
        <a:ext cx="145683" cy="5355"/>
      </dsp:txXfrm>
    </dsp:sp>
    <dsp:sp modelId="{4816C852-C5BB-AD4D-AFE9-E37EC01246E1}">
      <dsp:nvSpPr>
        <dsp:cNvPr id="0" name=""/>
        <dsp:cNvSpPr/>
      </dsp:nvSpPr>
      <dsp:spPr>
        <a:xfrm>
          <a:off x="3538513" y="1481"/>
          <a:ext cx="2328484" cy="1397090"/>
        </a:xfrm>
        <a:prstGeom prst="rect">
          <a:avLst/>
        </a:prstGeom>
        <a:solidFill>
          <a:schemeClr val="accent2">
            <a:hueOff val="-5027148"/>
            <a:satOff val="-124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098" tIns="119766" rIns="114098" bIns="1197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Bywyd go iawn </a:t>
          </a:r>
        </a:p>
      </dsp:txBody>
      <dsp:txXfrm>
        <a:off x="3538513" y="1481"/>
        <a:ext cx="2328484" cy="1397090"/>
      </dsp:txXfrm>
    </dsp:sp>
    <dsp:sp modelId="{68338462-1C97-C947-8752-41ACB3D1BC12}">
      <dsp:nvSpPr>
        <dsp:cNvPr id="0" name=""/>
        <dsp:cNvSpPr/>
      </dsp:nvSpPr>
      <dsp:spPr>
        <a:xfrm>
          <a:off x="3001161" y="2586948"/>
          <a:ext cx="50495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04951" y="45720"/>
              </a:lnTo>
            </a:path>
          </a:pathLst>
        </a:custGeom>
        <a:noFill/>
        <a:ln w="6350" cap="flat" cmpd="sng" algn="ctr">
          <a:solidFill>
            <a:schemeClr val="accent2">
              <a:hueOff val="-13405728"/>
              <a:satOff val="-331"/>
              <a:lumOff val="47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40248" y="2629990"/>
        <a:ext cx="26777" cy="5355"/>
      </dsp:txXfrm>
    </dsp:sp>
    <dsp:sp modelId="{D5995D33-C5E4-CC47-9AA5-B1711E8996FB}">
      <dsp:nvSpPr>
        <dsp:cNvPr id="0" name=""/>
        <dsp:cNvSpPr/>
      </dsp:nvSpPr>
      <dsp:spPr>
        <a:xfrm>
          <a:off x="674477" y="1934122"/>
          <a:ext cx="2328484" cy="1397090"/>
        </a:xfrm>
        <a:prstGeom prst="rect">
          <a:avLst/>
        </a:prstGeom>
        <a:solidFill>
          <a:schemeClr val="accent2">
            <a:hueOff val="-10054296"/>
            <a:satOff val="-248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098" tIns="119766" rIns="114098" bIns="1197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Disgyblion</a:t>
          </a:r>
          <a:r>
            <a:rPr lang="en-US" sz="2000" kern="1200" baseline="0"/>
            <a:t> yn gwybod bwysigrwydd cymuned </a:t>
          </a:r>
          <a:endParaRPr lang="en-US" sz="2000" kern="1200"/>
        </a:p>
      </dsp:txBody>
      <dsp:txXfrm>
        <a:off x="674477" y="1934122"/>
        <a:ext cx="2328484" cy="1397090"/>
      </dsp:txXfrm>
    </dsp:sp>
    <dsp:sp modelId="{FD31278F-197C-B148-B8D2-4CE0B15A1F0E}">
      <dsp:nvSpPr>
        <dsp:cNvPr id="0" name=""/>
        <dsp:cNvSpPr/>
      </dsp:nvSpPr>
      <dsp:spPr>
        <a:xfrm>
          <a:off x="1838719" y="3329413"/>
          <a:ext cx="2864035" cy="504951"/>
        </a:xfrm>
        <a:custGeom>
          <a:avLst/>
          <a:gdLst/>
          <a:ahLst/>
          <a:cxnLst/>
          <a:rect l="0" t="0" r="0" b="0"/>
          <a:pathLst>
            <a:path>
              <a:moveTo>
                <a:pt x="2864035" y="0"/>
              </a:moveTo>
              <a:lnTo>
                <a:pt x="2864035" y="269575"/>
              </a:lnTo>
              <a:lnTo>
                <a:pt x="0" y="269575"/>
              </a:lnTo>
              <a:lnTo>
                <a:pt x="0" y="504951"/>
              </a:lnTo>
            </a:path>
          </a:pathLst>
        </a:custGeom>
        <a:noFill/>
        <a:ln w="6350" cap="flat" cmpd="sng" algn="ctr">
          <a:solidFill>
            <a:schemeClr val="accent2">
              <a:hueOff val="-20108591"/>
              <a:satOff val="-496"/>
              <a:lumOff val="7058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97895" y="3579211"/>
        <a:ext cx="145683" cy="5355"/>
      </dsp:txXfrm>
    </dsp:sp>
    <dsp:sp modelId="{157ADFD7-DD38-264C-9E69-7823D2AA0404}">
      <dsp:nvSpPr>
        <dsp:cNvPr id="0" name=""/>
        <dsp:cNvSpPr/>
      </dsp:nvSpPr>
      <dsp:spPr>
        <a:xfrm>
          <a:off x="3538513" y="1934122"/>
          <a:ext cx="2328484" cy="1397090"/>
        </a:xfrm>
        <a:prstGeom prst="rect">
          <a:avLst/>
        </a:prstGeom>
        <a:solidFill>
          <a:schemeClr val="accent2">
            <a:hueOff val="-15081443"/>
            <a:satOff val="-372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098" tIns="119766" rIns="114098" bIns="1197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ymgymsylltu gywbodaeth perthnasol o’r gymuned </a:t>
          </a:r>
          <a:endParaRPr lang="en-US" sz="2000" kern="1200"/>
        </a:p>
      </dsp:txBody>
      <dsp:txXfrm>
        <a:off x="3538513" y="1934122"/>
        <a:ext cx="2328484" cy="1397090"/>
      </dsp:txXfrm>
    </dsp:sp>
    <dsp:sp modelId="{35F07137-9222-6040-AB32-3EF531B6B18F}">
      <dsp:nvSpPr>
        <dsp:cNvPr id="0" name=""/>
        <dsp:cNvSpPr/>
      </dsp:nvSpPr>
      <dsp:spPr>
        <a:xfrm>
          <a:off x="674477" y="3866764"/>
          <a:ext cx="2328484" cy="1397090"/>
        </a:xfrm>
        <a:prstGeom prst="rect">
          <a:avLst/>
        </a:prstGeom>
        <a:solidFill>
          <a:schemeClr val="accent2">
            <a:hueOff val="-20108591"/>
            <a:satOff val="-496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098" tIns="119766" rIns="114098" bIns="119766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/>
            <a:t>ddatbygu</a:t>
          </a:r>
          <a:r>
            <a:rPr lang="en-GB" sz="2000" kern="1200" dirty="0"/>
            <a:t> </a:t>
          </a:r>
          <a:r>
            <a:rPr lang="en-GB" sz="2000" kern="1200" dirty="0" err="1"/>
            <a:t>gwybodaeth</a:t>
          </a:r>
          <a:r>
            <a:rPr lang="en-GB" sz="2000" kern="1200" dirty="0"/>
            <a:t> </a:t>
          </a:r>
          <a:endParaRPr lang="en-US" sz="2000" kern="1200" dirty="0"/>
        </a:p>
      </dsp:txBody>
      <dsp:txXfrm>
        <a:off x="674477" y="3866764"/>
        <a:ext cx="2328484" cy="13970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1CE3B-E288-E946-A06F-8304459E8338}">
      <dsp:nvSpPr>
        <dsp:cNvPr id="0" name=""/>
        <dsp:cNvSpPr/>
      </dsp:nvSpPr>
      <dsp:spPr>
        <a:xfrm>
          <a:off x="0" y="312660"/>
          <a:ext cx="6289466" cy="403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08F57A-2B91-9242-9BEA-BD4FA25117E4}">
      <dsp:nvSpPr>
        <dsp:cNvPr id="0" name=""/>
        <dsp:cNvSpPr/>
      </dsp:nvSpPr>
      <dsp:spPr>
        <a:xfrm>
          <a:off x="314473" y="76500"/>
          <a:ext cx="4402626" cy="4723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09" tIns="0" rIns="16640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' workshops’ </a:t>
          </a:r>
        </a:p>
      </dsp:txBody>
      <dsp:txXfrm>
        <a:off x="337530" y="99557"/>
        <a:ext cx="4356512" cy="426206"/>
      </dsp:txXfrm>
    </dsp:sp>
    <dsp:sp modelId="{F14A7869-762E-4248-9384-F64F1E0B70CC}">
      <dsp:nvSpPr>
        <dsp:cNvPr id="0" name=""/>
        <dsp:cNvSpPr/>
      </dsp:nvSpPr>
      <dsp:spPr>
        <a:xfrm>
          <a:off x="0" y="1038420"/>
          <a:ext cx="6289466" cy="403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247506"/>
              <a:satOff val="1281"/>
              <a:lumOff val="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301236-457F-0540-9B3D-BD09FA7F7087}">
      <dsp:nvSpPr>
        <dsp:cNvPr id="0" name=""/>
        <dsp:cNvSpPr/>
      </dsp:nvSpPr>
      <dsp:spPr>
        <a:xfrm>
          <a:off x="314473" y="802260"/>
          <a:ext cx="4402626" cy="472320"/>
        </a:xfrm>
        <a:prstGeom prst="roundRect">
          <a:avLst/>
        </a:prstGeom>
        <a:solidFill>
          <a:schemeClr val="accent5">
            <a:hueOff val="247506"/>
            <a:satOff val="1281"/>
            <a:lumOff val="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09" tIns="0" rIns="16640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Wahnodd wasaneth brys </a:t>
          </a:r>
        </a:p>
      </dsp:txBody>
      <dsp:txXfrm>
        <a:off x="337530" y="825317"/>
        <a:ext cx="4356512" cy="426206"/>
      </dsp:txXfrm>
    </dsp:sp>
    <dsp:sp modelId="{C9B9C01E-8607-3243-A982-2BAF2F14BCFA}">
      <dsp:nvSpPr>
        <dsp:cNvPr id="0" name=""/>
        <dsp:cNvSpPr/>
      </dsp:nvSpPr>
      <dsp:spPr>
        <a:xfrm>
          <a:off x="0" y="1764180"/>
          <a:ext cx="6289466" cy="403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495013"/>
              <a:satOff val="2562"/>
              <a:lumOff val="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9BB95C-E68D-9A4C-B641-902EC77D2722}">
      <dsp:nvSpPr>
        <dsp:cNvPr id="0" name=""/>
        <dsp:cNvSpPr/>
      </dsp:nvSpPr>
      <dsp:spPr>
        <a:xfrm>
          <a:off x="314473" y="1528020"/>
          <a:ext cx="4402626" cy="472320"/>
        </a:xfrm>
        <a:prstGeom prst="roundRect">
          <a:avLst/>
        </a:prstGeom>
        <a:solidFill>
          <a:schemeClr val="accent5">
            <a:hueOff val="495013"/>
            <a:satOff val="2562"/>
            <a:lumOff val="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09" tIns="0" rIns="16640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Dysgu cymroth cyntaf </a:t>
          </a:r>
        </a:p>
      </dsp:txBody>
      <dsp:txXfrm>
        <a:off x="337530" y="1551077"/>
        <a:ext cx="4356512" cy="426206"/>
      </dsp:txXfrm>
    </dsp:sp>
    <dsp:sp modelId="{DA5937E5-1772-BC45-A336-B024B8353C7E}">
      <dsp:nvSpPr>
        <dsp:cNvPr id="0" name=""/>
        <dsp:cNvSpPr/>
      </dsp:nvSpPr>
      <dsp:spPr>
        <a:xfrm>
          <a:off x="0" y="2489940"/>
          <a:ext cx="6289466" cy="403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742519"/>
              <a:satOff val="3843"/>
              <a:lumOff val="29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FAF6E7-F394-E74A-ADBA-BB07A5AFEFC7}">
      <dsp:nvSpPr>
        <dsp:cNvPr id="0" name=""/>
        <dsp:cNvSpPr/>
      </dsp:nvSpPr>
      <dsp:spPr>
        <a:xfrm>
          <a:off x="314473" y="2253780"/>
          <a:ext cx="4402626" cy="472320"/>
        </a:xfrm>
        <a:prstGeom prst="roundRect">
          <a:avLst/>
        </a:prstGeom>
        <a:solidFill>
          <a:schemeClr val="accent5">
            <a:hueOff val="742519"/>
            <a:satOff val="3843"/>
            <a:lumOff val="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09" tIns="0" rIns="16640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Addysgu plant </a:t>
          </a:r>
        </a:p>
      </dsp:txBody>
      <dsp:txXfrm>
        <a:off x="337530" y="2276837"/>
        <a:ext cx="4356512" cy="426206"/>
      </dsp:txXfrm>
    </dsp:sp>
    <dsp:sp modelId="{CA565B72-D5C2-6F48-A1B3-7D5E8B77AEFB}">
      <dsp:nvSpPr>
        <dsp:cNvPr id="0" name=""/>
        <dsp:cNvSpPr/>
      </dsp:nvSpPr>
      <dsp:spPr>
        <a:xfrm>
          <a:off x="0" y="3215700"/>
          <a:ext cx="6289466" cy="403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990026"/>
              <a:satOff val="5124"/>
              <a:lumOff val="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49904E-2A7E-0840-80AE-8663F6B7FA98}">
      <dsp:nvSpPr>
        <dsp:cNvPr id="0" name=""/>
        <dsp:cNvSpPr/>
      </dsp:nvSpPr>
      <dsp:spPr>
        <a:xfrm>
          <a:off x="314473" y="2979540"/>
          <a:ext cx="4402626" cy="472320"/>
        </a:xfrm>
        <a:prstGeom prst="roundRect">
          <a:avLst/>
        </a:prstGeom>
        <a:solidFill>
          <a:schemeClr val="accent5">
            <a:hueOff val="990026"/>
            <a:satOff val="5124"/>
            <a:lumOff val="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09" tIns="0" rIns="16640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fideos wahanol </a:t>
          </a:r>
        </a:p>
      </dsp:txBody>
      <dsp:txXfrm>
        <a:off x="337530" y="3002597"/>
        <a:ext cx="4356512" cy="426206"/>
      </dsp:txXfrm>
    </dsp:sp>
    <dsp:sp modelId="{F9719DE4-0B41-DC45-AB49-85A6C3EF5E8A}">
      <dsp:nvSpPr>
        <dsp:cNvPr id="0" name=""/>
        <dsp:cNvSpPr/>
      </dsp:nvSpPr>
      <dsp:spPr>
        <a:xfrm>
          <a:off x="0" y="3941461"/>
          <a:ext cx="6289466" cy="403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1237532"/>
              <a:satOff val="6405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C381FF-34D8-F74D-851A-AE2D23F7E585}">
      <dsp:nvSpPr>
        <dsp:cNvPr id="0" name=""/>
        <dsp:cNvSpPr/>
      </dsp:nvSpPr>
      <dsp:spPr>
        <a:xfrm>
          <a:off x="314473" y="3705301"/>
          <a:ext cx="4402626" cy="472320"/>
        </a:xfrm>
        <a:prstGeom prst="roundRect">
          <a:avLst/>
        </a:prstGeom>
        <a:solidFill>
          <a:schemeClr val="accent5">
            <a:hueOff val="1237532"/>
            <a:satOff val="6405"/>
            <a:lumOff val="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09" tIns="0" rIns="16640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Gweithgareddau wahanol</a:t>
          </a:r>
        </a:p>
      </dsp:txBody>
      <dsp:txXfrm>
        <a:off x="337530" y="3728358"/>
        <a:ext cx="4356512" cy="426206"/>
      </dsp:txXfrm>
    </dsp:sp>
    <dsp:sp modelId="{F633DC4C-F159-164B-A4C7-7DAE1787BD00}">
      <dsp:nvSpPr>
        <dsp:cNvPr id="0" name=""/>
        <dsp:cNvSpPr/>
      </dsp:nvSpPr>
      <dsp:spPr>
        <a:xfrm>
          <a:off x="0" y="4667221"/>
          <a:ext cx="6289466" cy="403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1485039"/>
              <a:satOff val="7686"/>
              <a:lumOff val="5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B471A2-11CF-754F-9963-54679EA1D4A1}">
      <dsp:nvSpPr>
        <dsp:cNvPr id="0" name=""/>
        <dsp:cNvSpPr/>
      </dsp:nvSpPr>
      <dsp:spPr>
        <a:xfrm>
          <a:off x="314473" y="4431061"/>
          <a:ext cx="4402626" cy="472320"/>
        </a:xfrm>
        <a:prstGeom prst="roundRect">
          <a:avLst/>
        </a:prstGeom>
        <a:solidFill>
          <a:schemeClr val="accent5">
            <a:hueOff val="1485039"/>
            <a:satOff val="7686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409" tIns="0" rIns="16640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Delio gyda prosesau wahanol  </a:t>
          </a:r>
        </a:p>
      </dsp:txBody>
      <dsp:txXfrm>
        <a:off x="337530" y="4454118"/>
        <a:ext cx="4356512" cy="4262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1BD941-4836-914F-B132-E90EFDCB52E4}">
      <dsp:nvSpPr>
        <dsp:cNvPr id="0" name=""/>
        <dsp:cNvSpPr/>
      </dsp:nvSpPr>
      <dsp:spPr>
        <a:xfrm>
          <a:off x="0" y="88997"/>
          <a:ext cx="7424423" cy="95822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Anhawster cynllunio dyddiad penodol</a:t>
          </a:r>
          <a:endParaRPr lang="en-US" sz="2400" kern="1200" dirty="0"/>
        </a:p>
      </dsp:txBody>
      <dsp:txXfrm>
        <a:off x="46777" y="135774"/>
        <a:ext cx="7330869" cy="864675"/>
      </dsp:txXfrm>
    </dsp:sp>
    <dsp:sp modelId="{CF1B2DB4-C5F8-2F48-BEC9-0F7365CF70EB}">
      <dsp:nvSpPr>
        <dsp:cNvPr id="0" name=""/>
        <dsp:cNvSpPr/>
      </dsp:nvSpPr>
      <dsp:spPr>
        <a:xfrm>
          <a:off x="0" y="1116347"/>
          <a:ext cx="7424423" cy="958229"/>
        </a:xfrm>
        <a:prstGeom prst="roundRect">
          <a:avLst/>
        </a:prstGeom>
        <a:solidFill>
          <a:schemeClr val="accent2">
            <a:hueOff val="-5027148"/>
            <a:satOff val="-124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Mae angen i ysgolion ac athrawon barhau i gadw mewn cysylltiad â'r gymuned.</a:t>
          </a:r>
          <a:endParaRPr lang="en-US" sz="2400" kern="1200" dirty="0"/>
        </a:p>
      </dsp:txBody>
      <dsp:txXfrm>
        <a:off x="46777" y="1163124"/>
        <a:ext cx="7330869" cy="864675"/>
      </dsp:txXfrm>
    </dsp:sp>
    <dsp:sp modelId="{D76C2C35-43FE-3B43-B83D-A0A9261551B9}">
      <dsp:nvSpPr>
        <dsp:cNvPr id="0" name=""/>
        <dsp:cNvSpPr/>
      </dsp:nvSpPr>
      <dsp:spPr>
        <a:xfrm>
          <a:off x="0" y="2143696"/>
          <a:ext cx="7424423" cy="958229"/>
        </a:xfrm>
        <a:prstGeom prst="roundRect">
          <a:avLst/>
        </a:prstGeom>
        <a:solidFill>
          <a:schemeClr val="accent2">
            <a:hueOff val="-10054296"/>
            <a:satOff val="-248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Mae'r plant wedi elwa'n fawr drwy'r sesiynau hyn</a:t>
          </a:r>
          <a:endParaRPr lang="en-US" sz="2400" kern="1200" dirty="0"/>
        </a:p>
      </dsp:txBody>
      <dsp:txXfrm>
        <a:off x="46777" y="2190473"/>
        <a:ext cx="7330869" cy="864675"/>
      </dsp:txXfrm>
    </dsp:sp>
    <dsp:sp modelId="{6064FBD6-033E-894D-B4EC-09C3B440E361}">
      <dsp:nvSpPr>
        <dsp:cNvPr id="0" name=""/>
        <dsp:cNvSpPr/>
      </dsp:nvSpPr>
      <dsp:spPr>
        <a:xfrm>
          <a:off x="0" y="3171046"/>
          <a:ext cx="7424423" cy="958229"/>
        </a:xfrm>
        <a:prstGeom prst="roundRect">
          <a:avLst/>
        </a:prstGeom>
        <a:solidFill>
          <a:schemeClr val="accent2">
            <a:hueOff val="-15081443"/>
            <a:satOff val="-372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dirty="0"/>
            <a:t>Mae Ysgol A wedi pwysleisio pam roedden nhw eisiau gwneud y sesiynau hyn</a:t>
          </a:r>
          <a:endParaRPr lang="en-US" sz="2400" kern="1200" dirty="0"/>
        </a:p>
      </dsp:txBody>
      <dsp:txXfrm>
        <a:off x="46777" y="3217823"/>
        <a:ext cx="7330869" cy="864675"/>
      </dsp:txXfrm>
    </dsp:sp>
    <dsp:sp modelId="{1E0B9A6B-698C-4541-BA6E-B6327AC931EA}">
      <dsp:nvSpPr>
        <dsp:cNvPr id="0" name=""/>
        <dsp:cNvSpPr/>
      </dsp:nvSpPr>
      <dsp:spPr>
        <a:xfrm>
          <a:off x="0" y="4198396"/>
          <a:ext cx="7424423" cy="958229"/>
        </a:xfrm>
        <a:prstGeom prst="roundRect">
          <a:avLst/>
        </a:prstGeom>
        <a:solidFill>
          <a:schemeClr val="accent2">
            <a:hueOff val="-20108591"/>
            <a:satOff val="-496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u="none" kern="1200" dirty="0" err="1"/>
            <a:t>Gwell</a:t>
          </a:r>
          <a:r>
            <a:rPr lang="en-GB" sz="2400" b="0" i="0" u="none" kern="1200" dirty="0"/>
            <a:t> </a:t>
          </a:r>
          <a:r>
            <a:rPr lang="en-GB" sz="2400" b="0" i="0" u="none" kern="1200" dirty="0" err="1"/>
            <a:t>cysylltiadau</a:t>
          </a:r>
          <a:endParaRPr lang="en-US" sz="2400" kern="1200" dirty="0"/>
        </a:p>
      </dsp:txBody>
      <dsp:txXfrm>
        <a:off x="46777" y="4245173"/>
        <a:ext cx="7330869" cy="8646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0E73BF-C7F5-A841-ADCA-9F7B18959B0B}">
      <dsp:nvSpPr>
        <dsp:cNvPr id="0" name=""/>
        <dsp:cNvSpPr/>
      </dsp:nvSpPr>
      <dsp:spPr>
        <a:xfrm>
          <a:off x="0" y="491"/>
          <a:ext cx="9906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DB40B9-5E99-1D44-9D93-F07E6DDD09DA}">
      <dsp:nvSpPr>
        <dsp:cNvPr id="0" name=""/>
        <dsp:cNvSpPr/>
      </dsp:nvSpPr>
      <dsp:spPr>
        <a:xfrm>
          <a:off x="0" y="491"/>
          <a:ext cx="9906000" cy="574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Datblygu a cryfhau perthynas </a:t>
          </a:r>
        </a:p>
      </dsp:txBody>
      <dsp:txXfrm>
        <a:off x="0" y="491"/>
        <a:ext cx="9906000" cy="574777"/>
      </dsp:txXfrm>
    </dsp:sp>
    <dsp:sp modelId="{A5CFC722-4EE5-7D4F-9E02-7691CE4B1895}">
      <dsp:nvSpPr>
        <dsp:cNvPr id="0" name=""/>
        <dsp:cNvSpPr/>
      </dsp:nvSpPr>
      <dsp:spPr>
        <a:xfrm>
          <a:off x="0" y="575268"/>
          <a:ext cx="9906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36B83-5805-EE4D-AEB5-67969F5422BF}">
      <dsp:nvSpPr>
        <dsp:cNvPr id="0" name=""/>
        <dsp:cNvSpPr/>
      </dsp:nvSpPr>
      <dsp:spPr>
        <a:xfrm>
          <a:off x="0" y="575268"/>
          <a:ext cx="9906000" cy="574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Wahanol gwasaethau brys yn hybu addysg plant </a:t>
          </a:r>
        </a:p>
      </dsp:txBody>
      <dsp:txXfrm>
        <a:off x="0" y="575268"/>
        <a:ext cx="9906000" cy="574777"/>
      </dsp:txXfrm>
    </dsp:sp>
    <dsp:sp modelId="{48470E36-B4AB-6D4E-A50A-11C07982A09D}">
      <dsp:nvSpPr>
        <dsp:cNvPr id="0" name=""/>
        <dsp:cNvSpPr/>
      </dsp:nvSpPr>
      <dsp:spPr>
        <a:xfrm>
          <a:off x="0" y="1150045"/>
          <a:ext cx="9906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3411AA-A7A3-A54D-BCE6-D1C4F40ED139}">
      <dsp:nvSpPr>
        <dsp:cNvPr id="0" name=""/>
        <dsp:cNvSpPr/>
      </dsp:nvSpPr>
      <dsp:spPr>
        <a:xfrm>
          <a:off x="0" y="1150045"/>
          <a:ext cx="9906000" cy="574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Bwysigrwydd gwasanaeth brys</a:t>
          </a:r>
        </a:p>
      </dsp:txBody>
      <dsp:txXfrm>
        <a:off x="0" y="1150045"/>
        <a:ext cx="9906000" cy="574777"/>
      </dsp:txXfrm>
    </dsp:sp>
    <dsp:sp modelId="{8BB9596B-A9C3-ED40-A4B1-B1C6460AEFF3}">
      <dsp:nvSpPr>
        <dsp:cNvPr id="0" name=""/>
        <dsp:cNvSpPr/>
      </dsp:nvSpPr>
      <dsp:spPr>
        <a:xfrm>
          <a:off x="0" y="1724823"/>
          <a:ext cx="9906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9D3E07-D533-594D-AF66-3A157A345F71}">
      <dsp:nvSpPr>
        <dsp:cNvPr id="0" name=""/>
        <dsp:cNvSpPr/>
      </dsp:nvSpPr>
      <dsp:spPr>
        <a:xfrm>
          <a:off x="0" y="1724823"/>
          <a:ext cx="9906000" cy="574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 err="1"/>
            <a:t>Ymwybodol</a:t>
          </a:r>
          <a:r>
            <a:rPr lang="en-US" sz="2600" kern="1200" dirty="0"/>
            <a:t> </a:t>
          </a:r>
          <a:r>
            <a:rPr lang="en-US" sz="2600" kern="1200" dirty="0" err="1"/>
            <a:t>o’r</a:t>
          </a:r>
          <a:r>
            <a:rPr lang="en-US" sz="2600" kern="1200" dirty="0"/>
            <a:t> </a:t>
          </a:r>
          <a:r>
            <a:rPr lang="en-US" sz="2600" kern="1200" dirty="0" err="1"/>
            <a:t>gymuned</a:t>
          </a:r>
          <a:r>
            <a:rPr lang="en-US" sz="2600" kern="1200" dirty="0"/>
            <a:t> </a:t>
          </a:r>
          <a:r>
            <a:rPr lang="en-US" sz="2600" kern="1200" dirty="0" err="1"/>
            <a:t>ar</a:t>
          </a:r>
          <a:r>
            <a:rPr lang="en-US" sz="2600" kern="1200" dirty="0"/>
            <a:t> </a:t>
          </a:r>
          <a:r>
            <a:rPr lang="en-US" sz="2600" kern="1200" dirty="0" err="1"/>
            <a:t>chymdeithas</a:t>
          </a:r>
          <a:r>
            <a:rPr lang="en-US" sz="2600" kern="1200" dirty="0"/>
            <a:t> </a:t>
          </a:r>
        </a:p>
      </dsp:txBody>
      <dsp:txXfrm>
        <a:off x="0" y="1724823"/>
        <a:ext cx="9906000" cy="574777"/>
      </dsp:txXfrm>
    </dsp:sp>
    <dsp:sp modelId="{DA1314C8-6A29-7F4E-97FC-44739EAE7474}">
      <dsp:nvSpPr>
        <dsp:cNvPr id="0" name=""/>
        <dsp:cNvSpPr/>
      </dsp:nvSpPr>
      <dsp:spPr>
        <a:xfrm>
          <a:off x="0" y="2299600"/>
          <a:ext cx="9906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1FF700-DFCD-4746-9092-F245E7506701}">
      <dsp:nvSpPr>
        <dsp:cNvPr id="0" name=""/>
        <dsp:cNvSpPr/>
      </dsp:nvSpPr>
      <dsp:spPr>
        <a:xfrm>
          <a:off x="0" y="2299600"/>
          <a:ext cx="9906000" cy="574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Bod </a:t>
          </a:r>
          <a:r>
            <a:rPr lang="en-US" sz="2600" kern="1200" dirty="0" err="1"/>
            <a:t>yn</a:t>
          </a:r>
          <a:r>
            <a:rPr lang="en-US" sz="2600" kern="1200" dirty="0"/>
            <a:t> </a:t>
          </a:r>
          <a:r>
            <a:rPr lang="en-US" sz="2600" kern="1200" dirty="0" err="1"/>
            <a:t>fwy</a:t>
          </a:r>
          <a:r>
            <a:rPr lang="en-US" sz="2600" kern="1200" dirty="0"/>
            <a:t> </a:t>
          </a:r>
          <a:r>
            <a:rPr lang="en-US" sz="2600" kern="1200" dirty="0" err="1"/>
            <a:t>fyddiol</a:t>
          </a:r>
          <a:r>
            <a:rPr lang="en-US" sz="2600" kern="1200" dirty="0"/>
            <a:t> </a:t>
          </a:r>
        </a:p>
      </dsp:txBody>
      <dsp:txXfrm>
        <a:off x="0" y="2299600"/>
        <a:ext cx="9906000" cy="574777"/>
      </dsp:txXfrm>
    </dsp:sp>
    <dsp:sp modelId="{067B66E2-E2E9-9248-8347-9DE181B76236}">
      <dsp:nvSpPr>
        <dsp:cNvPr id="0" name=""/>
        <dsp:cNvSpPr/>
      </dsp:nvSpPr>
      <dsp:spPr>
        <a:xfrm>
          <a:off x="0" y="2874378"/>
          <a:ext cx="9906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4D9C0A-DAB7-B448-B3DC-178D23931835}">
      <dsp:nvSpPr>
        <dsp:cNvPr id="0" name=""/>
        <dsp:cNvSpPr/>
      </dsp:nvSpPr>
      <dsp:spPr>
        <a:xfrm>
          <a:off x="0" y="2874378"/>
          <a:ext cx="9906000" cy="574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Dim </a:t>
          </a:r>
          <a:r>
            <a:rPr lang="en-US" sz="2600" kern="1200" dirty="0" err="1"/>
            <a:t>cyfarthrebu</a:t>
          </a:r>
          <a:endParaRPr lang="en-US" sz="2600" kern="1200" dirty="0"/>
        </a:p>
      </dsp:txBody>
      <dsp:txXfrm>
        <a:off x="0" y="2874378"/>
        <a:ext cx="9906000" cy="574777"/>
      </dsp:txXfrm>
    </dsp:sp>
    <dsp:sp modelId="{749AD12F-3C8E-8447-900E-51BEEC01A089}">
      <dsp:nvSpPr>
        <dsp:cNvPr id="0" name=""/>
        <dsp:cNvSpPr/>
      </dsp:nvSpPr>
      <dsp:spPr>
        <a:xfrm>
          <a:off x="0" y="3449155"/>
          <a:ext cx="99060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07B0B0-AF45-2B4C-9D44-649A236D5AFA}">
      <dsp:nvSpPr>
        <dsp:cNvPr id="0" name=""/>
        <dsp:cNvSpPr/>
      </dsp:nvSpPr>
      <dsp:spPr>
        <a:xfrm>
          <a:off x="0" y="3449155"/>
          <a:ext cx="9906000" cy="5747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 err="1"/>
            <a:t>Cyfarthenu</a:t>
          </a:r>
          <a:r>
            <a:rPr lang="en-US" sz="2600" kern="1200" dirty="0"/>
            <a:t> </a:t>
          </a:r>
          <a:r>
            <a:rPr lang="en-US" sz="2600" kern="1200" dirty="0" err="1"/>
            <a:t>yn</a:t>
          </a:r>
          <a:r>
            <a:rPr lang="en-US" sz="2600" kern="1200" dirty="0"/>
            <a:t> </a:t>
          </a:r>
          <a:r>
            <a:rPr lang="en-US" sz="2600" kern="1200" dirty="0" err="1"/>
            <a:t>glir</a:t>
          </a:r>
          <a:r>
            <a:rPr lang="en-US" sz="2600" kern="1200" dirty="0"/>
            <a:t> </a:t>
          </a:r>
          <a:r>
            <a:rPr lang="en-US" sz="2600" kern="1200" dirty="0" err="1"/>
            <a:t>rhwng</a:t>
          </a:r>
          <a:r>
            <a:rPr lang="en-US" sz="2600" kern="1200" dirty="0"/>
            <a:t> </a:t>
          </a:r>
          <a:r>
            <a:rPr lang="en-US" sz="2600" kern="1200" dirty="0" err="1"/>
            <a:t>ysgol</a:t>
          </a:r>
          <a:r>
            <a:rPr lang="en-US" sz="2600" kern="1200" dirty="0"/>
            <a:t> </a:t>
          </a:r>
          <a:r>
            <a:rPr lang="en-US" sz="2600" kern="1200" dirty="0" err="1"/>
            <a:t>ar</a:t>
          </a:r>
          <a:r>
            <a:rPr lang="en-US" sz="2600" kern="1200" dirty="0"/>
            <a:t> </a:t>
          </a:r>
          <a:r>
            <a:rPr lang="en-US" sz="2600" kern="1200" dirty="0" err="1"/>
            <a:t>ddechrau</a:t>
          </a:r>
          <a:r>
            <a:rPr lang="en-US" sz="2600" kern="1200" dirty="0"/>
            <a:t> </a:t>
          </a:r>
          <a:r>
            <a:rPr lang="en-US" sz="2600" kern="1200" dirty="0" err="1"/>
            <a:t>yrfa</a:t>
          </a:r>
          <a:r>
            <a:rPr lang="en-US" sz="2600" kern="1200" dirty="0"/>
            <a:t> </a:t>
          </a:r>
        </a:p>
      </dsp:txBody>
      <dsp:txXfrm>
        <a:off x="0" y="3449155"/>
        <a:ext cx="9906000" cy="5747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1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6/11/24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198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7254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250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6/11/24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431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6/11/24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675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6/11/24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219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5329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607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1574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6/11/24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765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6/11/24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593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1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hyperlink" Target="https://www.estyn.gov.wales/provider/669219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C88933B-CFB2-4662-9CA9-2C1E08385B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09EEE1-52DB-4A86-AFCE-CCE904184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2"/>
            <a:ext cx="12192000" cy="68573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26FE4BA-3BD1-4AB3-A3EB-39FF16D96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BD85EF3-E980-4EF9-BF91-C0540D302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endCxn id="15" idx="2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017FB499-D50B-3742-B4DF-00F71B82C40F}"/>
              </a:ext>
            </a:extLst>
          </p:cNvPr>
          <p:cNvSpPr/>
          <p:nvPr/>
        </p:nvSpPr>
        <p:spPr>
          <a:xfrm>
            <a:off x="3165502" y="1043189"/>
            <a:ext cx="6944413" cy="255454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cy-GB" sz="4000" b="1" dirty="0"/>
              <a:t>Deall sut mae’r dysgwr, yr ysgol a’r gymuned leol yn cydweithio i gyflwyno un o bedwar diben y cwricwlwm newydd</a:t>
            </a:r>
            <a:endParaRPr lang="en-US" sz="40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3B4586A-A4B9-EA44-AAB4-89E2C5FB511F}"/>
              </a:ext>
            </a:extLst>
          </p:cNvPr>
          <p:cNvSpPr txBox="1"/>
          <p:nvPr/>
        </p:nvSpPr>
        <p:spPr>
          <a:xfrm>
            <a:off x="5144476" y="5139908"/>
            <a:ext cx="25928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solidFill>
                  <a:schemeClr val="accent2"/>
                </a:solidFill>
              </a:rPr>
              <a:t>Mirain</a:t>
            </a:r>
            <a:r>
              <a:rPr lang="en-US" dirty="0">
                <a:solidFill>
                  <a:schemeClr val="accent2"/>
                </a:solidFill>
              </a:rPr>
              <a:t> Morgan </a:t>
            </a:r>
          </a:p>
          <a:p>
            <a:pPr algn="ctr"/>
            <a:endParaRPr lang="en-US" dirty="0">
              <a:solidFill>
                <a:schemeClr val="accent2"/>
              </a:solidFill>
            </a:endParaRPr>
          </a:p>
          <a:p>
            <a:pPr algn="ctr"/>
            <a:r>
              <a:rPr lang="en-US" dirty="0">
                <a:solidFill>
                  <a:schemeClr val="accent2"/>
                </a:solidFill>
              </a:rPr>
              <a:t>2305903  </a:t>
            </a:r>
          </a:p>
        </p:txBody>
      </p:sp>
      <p:pic>
        <p:nvPicPr>
          <p:cNvPr id="21" name="Audio 20">
            <a:extLst>
              <a:ext uri="{FF2B5EF4-FFF2-40B4-BE49-F238E27FC236}">
                <a16:creationId xmlns:a16="http://schemas.microsoft.com/office/drawing/2014/main" id="{6C06B149-E195-35AD-9DDA-E3119B2F3C9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62757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22"/>
    </mc:Choice>
    <mc:Fallback xmlns="">
      <p:transition spd="slow" advTm="8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8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2B78D151-52A1-46B3-8374-570DA802E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3D7DEFC-7FFE-7D48-A718-4D875DCE3A9D}"/>
              </a:ext>
            </a:extLst>
          </p:cNvPr>
          <p:cNvSpPr txBox="1"/>
          <p:nvPr/>
        </p:nvSpPr>
        <p:spPr>
          <a:xfrm>
            <a:off x="4717957" y="335625"/>
            <a:ext cx="5663774" cy="16859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4400" dirty="0"/>
              <a:t>Cyd-destun yr ysgol A</a:t>
            </a:r>
            <a:endParaRPr lang="en-US" sz="4400" i="1" cap="all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3" name="Rectangle 23">
            <a:extLst>
              <a:ext uri="{FF2B5EF4-FFF2-40B4-BE49-F238E27FC236}">
                <a16:creationId xmlns:a16="http://schemas.microsoft.com/office/drawing/2014/main" id="{6C745475-F6E1-4944-B2F1-A82F3444F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18942"/>
            <a:ext cx="4135478" cy="6895884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323794 w 6699211"/>
              <a:gd name="connsiteY0" fmla="*/ 5461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323794 w 6699211"/>
              <a:gd name="connsiteY4" fmla="*/ 54619 h 6857998"/>
              <a:gd name="connsiteX0" fmla="*/ 2323794 w 6699211"/>
              <a:gd name="connsiteY0" fmla="*/ 18674 h 6822053"/>
              <a:gd name="connsiteX1" fmla="*/ 6699211 w 6699211"/>
              <a:gd name="connsiteY1" fmla="*/ 0 h 6822053"/>
              <a:gd name="connsiteX2" fmla="*/ 6699211 w 6699211"/>
              <a:gd name="connsiteY2" fmla="*/ 6822053 h 6822053"/>
              <a:gd name="connsiteX3" fmla="*/ 0 w 6699211"/>
              <a:gd name="connsiteY3" fmla="*/ 6808405 h 6822053"/>
              <a:gd name="connsiteX4" fmla="*/ 2323794 w 6699211"/>
              <a:gd name="connsiteY4" fmla="*/ 18674 h 6822053"/>
              <a:gd name="connsiteX0" fmla="*/ 3105369 w 7480786"/>
              <a:gd name="connsiteY0" fmla="*/ 18674 h 6822053"/>
              <a:gd name="connsiteX1" fmla="*/ 7480786 w 7480786"/>
              <a:gd name="connsiteY1" fmla="*/ 0 h 6822053"/>
              <a:gd name="connsiteX2" fmla="*/ 7480786 w 7480786"/>
              <a:gd name="connsiteY2" fmla="*/ 6822053 h 6822053"/>
              <a:gd name="connsiteX3" fmla="*/ 0 w 7480786"/>
              <a:gd name="connsiteY3" fmla="*/ 6820387 h 6822053"/>
              <a:gd name="connsiteX4" fmla="*/ 3105369 w 7480786"/>
              <a:gd name="connsiteY4" fmla="*/ 18674 h 68220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80786" h="6822053">
                <a:moveTo>
                  <a:pt x="3105369" y="18674"/>
                </a:moveTo>
                <a:lnTo>
                  <a:pt x="7480786" y="0"/>
                </a:lnTo>
                <a:lnTo>
                  <a:pt x="7480786" y="6822053"/>
                </a:lnTo>
                <a:lnTo>
                  <a:pt x="0" y="6820387"/>
                </a:lnTo>
                <a:lnTo>
                  <a:pt x="3105369" y="18674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5" name="Straight Connector 94">
            <a:extLst>
              <a:ext uri="{FF2B5EF4-FFF2-40B4-BE49-F238E27FC236}">
                <a16:creationId xmlns:a16="http://schemas.microsoft.com/office/drawing/2014/main" id="{E2F61726-9292-4844-9EBF-341051AAFD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244996"/>
            <a:ext cx="4651744" cy="26130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" name="TextBox 1">
            <a:extLst>
              <a:ext uri="{FF2B5EF4-FFF2-40B4-BE49-F238E27FC236}">
                <a16:creationId xmlns:a16="http://schemas.microsoft.com/office/drawing/2014/main" id="{85C2436A-9668-849A-5D71-E0C4BD9914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90483324"/>
              </p:ext>
            </p:extLst>
          </p:nvPr>
        </p:nvGraphicFramePr>
        <p:xfrm>
          <a:off x="5719445" y="2357221"/>
          <a:ext cx="5697238" cy="39476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pSp>
        <p:nvGrpSpPr>
          <p:cNvPr id="42" name="Group 41">
            <a:extLst>
              <a:ext uri="{FF2B5EF4-FFF2-40B4-BE49-F238E27FC236}">
                <a16:creationId xmlns:a16="http://schemas.microsoft.com/office/drawing/2014/main" id="{A29454A5-8A9E-2545-A593-ADCEAFD71140}"/>
              </a:ext>
            </a:extLst>
          </p:cNvPr>
          <p:cNvGrpSpPr/>
          <p:nvPr/>
        </p:nvGrpSpPr>
        <p:grpSpPr>
          <a:xfrm>
            <a:off x="498857" y="3894285"/>
            <a:ext cx="3445524" cy="2114039"/>
            <a:chOff x="2984574" y="2794205"/>
            <a:chExt cx="2030875" cy="1246066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79A3D6DC-63F1-3044-9258-A7DC1FB705E2}"/>
                </a:ext>
              </a:extLst>
            </p:cNvPr>
            <p:cNvSpPr/>
            <p:nvPr/>
          </p:nvSpPr>
          <p:spPr>
            <a:xfrm>
              <a:off x="3004935" y="2833963"/>
              <a:ext cx="2010514" cy="1206308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dirty="0">
                <a:highlight>
                  <a:srgbClr val="FF00FF"/>
                </a:highlight>
              </a:endParaRP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144C0488-3874-594F-8765-7F58F749EE37}"/>
                </a:ext>
              </a:extLst>
            </p:cNvPr>
            <p:cNvSpPr txBox="1"/>
            <p:nvPr/>
          </p:nvSpPr>
          <p:spPr>
            <a:xfrm>
              <a:off x="2984574" y="2794205"/>
              <a:ext cx="2010514" cy="106771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72390" tIns="72390" rIns="72390" bIns="72390" numCol="1" spcCol="1270" anchor="ctr" anchorCtr="0">
              <a:noAutofit/>
            </a:bodyPr>
            <a:lstStyle/>
            <a:p>
              <a:pPr algn="ctr" defTabSz="142729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br>
                <a:rPr lang="en-US" sz="3211" kern="1200" dirty="0">
                  <a:solidFill>
                    <a:schemeClr val="lt1"/>
                  </a:solidFill>
                  <a:latin typeface="+mn-lt"/>
                  <a:ea typeface="+mn-ea"/>
                  <a:cs typeface="+mn-cs"/>
                </a:rPr>
              </a:br>
              <a:r>
                <a:rPr lang="en-US" sz="3211" kern="1200" dirty="0">
                  <a:solidFill>
                    <a:schemeClr val="lt1"/>
                  </a:solidFill>
                  <a:latin typeface="+mn-lt"/>
                  <a:ea typeface="+mn-ea"/>
                  <a:cs typeface="+mn-cs"/>
                </a:rPr>
                <a:t>Mae 65% </a:t>
              </a:r>
              <a:r>
                <a:rPr lang="en-US" sz="3211" kern="1200" dirty="0" err="1">
                  <a:solidFill>
                    <a:schemeClr val="lt1"/>
                  </a:solidFill>
                  <a:latin typeface="+mn-lt"/>
                  <a:ea typeface="+mn-ea"/>
                  <a:cs typeface="+mn-cs"/>
                </a:rPr>
                <a:t>yn</a:t>
              </a:r>
              <a:r>
                <a:rPr lang="en-US" sz="3211" kern="1200" dirty="0">
                  <a:solidFill>
                    <a:schemeClr val="lt1"/>
                  </a:solidFill>
                  <a:latin typeface="+mn-lt"/>
                  <a:ea typeface="+mn-ea"/>
                  <a:cs typeface="+mn-cs"/>
                </a:rPr>
                <a:t> </a:t>
              </a:r>
              <a:r>
                <a:rPr lang="en-US" sz="3211" kern="1200" dirty="0" err="1">
                  <a:solidFill>
                    <a:schemeClr val="accent1">
                      <a:lumMod val="60000"/>
                      <a:lumOff val="40000"/>
                    </a:schemeClr>
                  </a:solidFill>
                  <a:latin typeface="+mn-lt"/>
                  <a:ea typeface="+mn-ea"/>
                  <a:cs typeface="+mn-cs"/>
                </a:rPr>
                <a:t>siarad</a:t>
              </a:r>
              <a:r>
                <a:rPr lang="en-US" sz="3211" kern="1200" dirty="0">
                  <a:solidFill>
                    <a:schemeClr val="lt1"/>
                  </a:solidFill>
                  <a:latin typeface="+mn-lt"/>
                  <a:ea typeface="+mn-ea"/>
                  <a:cs typeface="+mn-cs"/>
                </a:rPr>
                <a:t> </a:t>
              </a:r>
              <a:r>
                <a:rPr lang="en-US" sz="3211" kern="1200" dirty="0" err="1">
                  <a:solidFill>
                    <a:schemeClr val="lt1"/>
                  </a:solidFill>
                  <a:latin typeface="+mn-lt"/>
                  <a:ea typeface="+mn-ea"/>
                  <a:cs typeface="+mn-cs"/>
                </a:rPr>
                <a:t>Cymraeg</a:t>
              </a:r>
              <a:r>
                <a:rPr lang="en-US" sz="3211" kern="1200" dirty="0">
                  <a:solidFill>
                    <a:schemeClr val="lt1"/>
                  </a:solidFill>
                  <a:latin typeface="+mn-lt"/>
                  <a:ea typeface="+mn-ea"/>
                  <a:cs typeface="+mn-cs"/>
                </a:rPr>
                <a:t> </a:t>
              </a:r>
              <a:r>
                <a:rPr lang="en-US" sz="3211" kern="1200" dirty="0" err="1">
                  <a:solidFill>
                    <a:schemeClr val="lt1"/>
                  </a:solidFill>
                  <a:latin typeface="+mn-lt"/>
                  <a:ea typeface="+mn-ea"/>
                  <a:cs typeface="+mn-cs"/>
                </a:rPr>
                <a:t>gartref</a:t>
              </a:r>
              <a:endParaRPr lang="en-US" sz="1900" kern="1200" dirty="0"/>
            </a:p>
          </p:txBody>
        </p:sp>
      </p:grpSp>
      <p:pic>
        <p:nvPicPr>
          <p:cNvPr id="24" name="Audio 23">
            <a:extLst>
              <a:ext uri="{FF2B5EF4-FFF2-40B4-BE49-F238E27FC236}">
                <a16:creationId xmlns:a16="http://schemas.microsoft.com/office/drawing/2014/main" id="{CF31C569-6A80-6411-2368-7A8A873400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1410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60"/>
    </mc:Choice>
    <mc:Fallback xmlns="">
      <p:transition spd="slow" advTm="47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CA5C6-BA89-C84C-94CD-592C3310C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2047" y="214192"/>
            <a:ext cx="7237868" cy="1382156"/>
          </a:xfr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6000" dirty="0" err="1"/>
              <a:t>Pedwar</a:t>
            </a:r>
            <a:r>
              <a:rPr lang="en-US" sz="6000" dirty="0"/>
              <a:t> </a:t>
            </a:r>
            <a:r>
              <a:rPr lang="en-US" sz="6000" dirty="0" err="1"/>
              <a:t>pwrpas</a:t>
            </a:r>
            <a:r>
              <a:rPr lang="en-US" sz="6000" dirty="0"/>
              <a:t> </a:t>
            </a:r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E345F1B0-FA35-9346-BD50-171ADD043F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7142766"/>
              </p:ext>
            </p:extLst>
          </p:nvPr>
        </p:nvGraphicFramePr>
        <p:xfrm>
          <a:off x="2613891" y="2096719"/>
          <a:ext cx="8128000" cy="13821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881285618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548296498"/>
                    </a:ext>
                  </a:extLst>
                </a:gridCol>
              </a:tblGrid>
              <a:tr h="6910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Dysgwyr uchelgeisiol, galluog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Dinasyddion moesegol, gwybodus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4014020"/>
                  </a:ext>
                </a:extLst>
              </a:tr>
              <a:tr h="6910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Cyfranwyr mentrus, creadigol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dirty="0"/>
                        <a:t>Unigolion iach, hyderus,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4593135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71AA3FE9-6C7E-CE41-BC2C-CA4BA2D68E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007" y="339635"/>
            <a:ext cx="1935942" cy="193594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ABBC035-42F4-C448-ADF7-2E975D480A22}"/>
              </a:ext>
            </a:extLst>
          </p:cNvPr>
          <p:cNvSpPr txBox="1"/>
          <p:nvPr/>
        </p:nvSpPr>
        <p:spPr>
          <a:xfrm>
            <a:off x="730596" y="4529348"/>
            <a:ext cx="2942705" cy="1077218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y-GB" sz="1600" dirty="0"/>
              <a:t>Dylai pedwar diben fod yn ddyhead ac yn nod terfynol ar gyfer y cwricwlwm a gynllunnir gan ysgolion, ((Dauncey, , 2021)</a:t>
            </a:r>
            <a:endParaRPr lang="en-US" sz="16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41EEE28-A67A-6C49-8932-FCAD90A4EFAC}"/>
              </a:ext>
            </a:extLst>
          </p:cNvPr>
          <p:cNvSpPr txBox="1"/>
          <p:nvPr/>
        </p:nvSpPr>
        <p:spPr>
          <a:xfrm>
            <a:off x="7172498" y="4363732"/>
            <a:ext cx="4264429" cy="99007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.. </a:t>
            </a:r>
            <a:r>
              <a:rPr lang="cy-GB" dirty="0"/>
              <a:t>dylai pob plentyn a pherson ifanc ei adlewyrchu a’i gyflawni trwy eu haddysg ysgol (Donaldson, G. 2020)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A8BB6D-67B9-274F-BF6A-7235A2B86110}"/>
              </a:ext>
            </a:extLst>
          </p:cNvPr>
          <p:cNvSpPr txBox="1"/>
          <p:nvPr/>
        </p:nvSpPr>
        <p:spPr>
          <a:xfrm>
            <a:off x="4435082" y="6438732"/>
            <a:ext cx="27374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Welsh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Goverement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(2020) 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pic>
        <p:nvPicPr>
          <p:cNvPr id="30" name="Audio 29">
            <a:extLst>
              <a:ext uri="{FF2B5EF4-FFF2-40B4-BE49-F238E27FC236}">
                <a16:creationId xmlns:a16="http://schemas.microsoft.com/office/drawing/2014/main" id="{8FF483A9-0119-504F-F95A-B24CE474F8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22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124"/>
    </mc:Choice>
    <mc:Fallback xmlns="">
      <p:transition spd="slow" advTm="621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8205425-C99A-134B-8EF7-7F264CBCBE83}"/>
              </a:ext>
            </a:extLst>
          </p:cNvPr>
          <p:cNvSpPr txBox="1"/>
          <p:nvPr/>
        </p:nvSpPr>
        <p:spPr>
          <a:xfrm>
            <a:off x="3524597" y="2302626"/>
            <a:ext cx="3258589" cy="646331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y-GB" dirty="0"/>
              <a:t>canfod, gwerthuso a defnyddio tystiolaeth wrth lunio barn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F987B7-C6FD-1C4A-AB7E-3A536812AFEC}"/>
              </a:ext>
            </a:extLst>
          </p:cNvPr>
          <p:cNvSpPr txBox="1"/>
          <p:nvPr/>
        </p:nvSpPr>
        <p:spPr>
          <a:xfrm>
            <a:off x="7304118" y="2164126"/>
            <a:ext cx="3757353" cy="6463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y-GB" dirty="0"/>
              <a:t>Ymgysylltu a materion cyfoes yn unol â nhw gwybodaeth gwerthoedd personol.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95E4F5-B856-CF45-87A7-81EEAECF169E}"/>
              </a:ext>
            </a:extLst>
          </p:cNvPr>
          <p:cNvSpPr txBox="1"/>
          <p:nvPr/>
        </p:nvSpPr>
        <p:spPr>
          <a:xfrm>
            <a:off x="2726575" y="4093709"/>
            <a:ext cx="2626822" cy="120032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y-GB" dirty="0"/>
              <a:t>Ymarfer a deall eu cyfrifoldebau a'u hawliau yn drugarog ac yn ddemocrataidd.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EA433D-0320-494E-A657-B4D9A32CFD95}"/>
              </a:ext>
            </a:extLst>
          </p:cNvPr>
          <p:cNvSpPr txBox="1"/>
          <p:nvPr/>
        </p:nvSpPr>
        <p:spPr>
          <a:xfrm>
            <a:off x="6273338" y="4232208"/>
            <a:ext cx="3192087" cy="9233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y-GB" dirty="0"/>
              <a:t>Deall ac ystyried effaith eu gweithredoedd ar wneud dewisiadau a gweithredu.</a:t>
            </a:r>
            <a:endParaRPr lang="en-GB" dirty="0">
              <a:effectLst/>
              <a:latin typeface="Helvetica Neue" panose="02000503000000020004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FB06A4-FB05-2640-9AC3-AF50E5261BB1}"/>
              </a:ext>
            </a:extLst>
          </p:cNvPr>
          <p:cNvSpPr txBox="1"/>
          <p:nvPr/>
        </p:nvSpPr>
        <p:spPr>
          <a:xfrm>
            <a:off x="598515" y="2012231"/>
            <a:ext cx="2626822" cy="1200329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y-GB" dirty="0"/>
              <a:t>Yn dangos eu hymrwymiad i gynaliadwyedd y blaned ac yn barod i fod yn ddinasyddion Cymru a'r byd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C4A11-B3CB-2F45-8564-276ED1FDF231}"/>
              </a:ext>
            </a:extLst>
          </p:cNvPr>
          <p:cNvSpPr txBox="1"/>
          <p:nvPr/>
        </p:nvSpPr>
        <p:spPr>
          <a:xfrm>
            <a:off x="1161251" y="331859"/>
            <a:ext cx="9869497" cy="6463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sz="36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pedwar</a:t>
            </a:r>
            <a:r>
              <a:rPr lang="en-GB" sz="3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diben</a:t>
            </a:r>
            <a:r>
              <a:rPr lang="en-GB" sz="3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- </a:t>
            </a:r>
            <a:r>
              <a:rPr lang="en-GB" sz="36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</a:t>
            </a:r>
            <a:r>
              <a:rPr lang="en-GB" sz="36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inasyddion</a:t>
            </a:r>
            <a:r>
              <a:rPr lang="en-GB" sz="3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moesol</a:t>
            </a:r>
            <a:r>
              <a:rPr lang="en-GB" sz="3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36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gwybodus</a:t>
            </a:r>
            <a:r>
              <a:rPr lang="en-GB" sz="3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US" sz="3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8E15229-82AF-3748-95DA-BFB25D642C29}"/>
              </a:ext>
            </a:extLst>
          </p:cNvPr>
          <p:cNvSpPr txBox="1"/>
          <p:nvPr/>
        </p:nvSpPr>
        <p:spPr>
          <a:xfrm>
            <a:off x="9182794" y="5719157"/>
            <a:ext cx="2428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Llywoderath</a:t>
            </a:r>
            <a:r>
              <a:rPr lang="en-US" dirty="0"/>
              <a:t> cymru,2020 ) </a:t>
            </a:r>
          </a:p>
        </p:txBody>
      </p:sp>
      <p:pic>
        <p:nvPicPr>
          <p:cNvPr id="37" name="Audio 36">
            <a:extLst>
              <a:ext uri="{FF2B5EF4-FFF2-40B4-BE49-F238E27FC236}">
                <a16:creationId xmlns:a16="http://schemas.microsoft.com/office/drawing/2014/main" id="{EB025925-99D8-78CB-1622-BE1056F673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382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645"/>
    </mc:Choice>
    <mc:Fallback xmlns="">
      <p:transition spd="slow" advTm="356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979CB-6E19-E44E-A9C2-84057F9DF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484" y="-122059"/>
            <a:ext cx="9906000" cy="1382156"/>
          </a:xfr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US" dirty="0"/>
              <a:t>                  </a:t>
            </a:r>
            <a:r>
              <a:rPr lang="en-US" dirty="0" err="1"/>
              <a:t>Ffocws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A</a:t>
            </a:r>
          </a:p>
        </p:txBody>
      </p:sp>
      <p:pic>
        <p:nvPicPr>
          <p:cNvPr id="5" name="Content Placeholder 4" descr="A diagram of different types of life cycle&#10;&#10;Description automatically generated">
            <a:extLst>
              <a:ext uri="{FF2B5EF4-FFF2-40B4-BE49-F238E27FC236}">
                <a16:creationId xmlns:a16="http://schemas.microsoft.com/office/drawing/2014/main" id="{FA084D0A-A490-6444-B483-30EB896A24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600198" y="2855018"/>
            <a:ext cx="3247017" cy="3095063"/>
          </a:xfr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8A37542-6A9A-1649-A4BB-5833AF76E089}"/>
              </a:ext>
            </a:extLst>
          </p:cNvPr>
          <p:cNvCxnSpPr/>
          <p:nvPr/>
        </p:nvCxnSpPr>
        <p:spPr>
          <a:xfrm flipH="1" flipV="1">
            <a:off x="2743200" y="2198716"/>
            <a:ext cx="1512916" cy="12302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093C6CD-958D-0247-A171-8B17C31BFE00}"/>
              </a:ext>
            </a:extLst>
          </p:cNvPr>
          <p:cNvSpPr txBox="1"/>
          <p:nvPr/>
        </p:nvSpPr>
        <p:spPr>
          <a:xfrm>
            <a:off x="964276" y="1629295"/>
            <a:ext cx="4839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Children become more connected with their community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6D7B0A-07E2-6D41-9CA9-88C03A304176}"/>
              </a:ext>
            </a:extLst>
          </p:cNvPr>
          <p:cNvSpPr txBox="1"/>
          <p:nvPr/>
        </p:nvSpPr>
        <p:spPr>
          <a:xfrm>
            <a:off x="1113905" y="5519651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Different level of the system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4719C3C-0588-D14B-AE7A-3939190F58F6}"/>
              </a:ext>
            </a:extLst>
          </p:cNvPr>
          <p:cNvCxnSpPr>
            <a:cxnSpLocks/>
          </p:cNvCxnSpPr>
          <p:nvPr/>
        </p:nvCxnSpPr>
        <p:spPr>
          <a:xfrm flipH="1">
            <a:off x="3722311" y="4605251"/>
            <a:ext cx="733311" cy="8313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C7C8A627-86BB-E642-92D7-8D56911B6C89}"/>
              </a:ext>
            </a:extLst>
          </p:cNvPr>
          <p:cNvSpPr txBox="1"/>
          <p:nvPr/>
        </p:nvSpPr>
        <p:spPr>
          <a:xfrm>
            <a:off x="9889495" y="6488668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(Brontenbrenner.1979) 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9CF0EF6-CB2D-F045-8DE9-7837A46A1261}"/>
              </a:ext>
            </a:extLst>
          </p:cNvPr>
          <p:cNvCxnSpPr>
            <a:cxnSpLocks/>
          </p:cNvCxnSpPr>
          <p:nvPr/>
        </p:nvCxnSpPr>
        <p:spPr>
          <a:xfrm flipV="1">
            <a:off x="7891179" y="3773978"/>
            <a:ext cx="1138222" cy="4609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F25D1792-4FC6-2D4E-A86D-310472F110F0}"/>
              </a:ext>
            </a:extLst>
          </p:cNvPr>
          <p:cNvSpPr txBox="1"/>
          <p:nvPr/>
        </p:nvSpPr>
        <p:spPr>
          <a:xfrm>
            <a:off x="8460290" y="2270242"/>
            <a:ext cx="283301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A welcoming school environment, with caring teachers and a knit community can enhance student  educational achievements. Promote healthy social growth.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A360F1-B335-D714-5665-352B85EAFAA8}"/>
              </a:ext>
            </a:extLst>
          </p:cNvPr>
          <p:cNvSpPr txBox="1"/>
          <p:nvPr/>
        </p:nvSpPr>
        <p:spPr>
          <a:xfrm>
            <a:off x="964276" y="3484763"/>
            <a:ext cx="2890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presenoldeb</a:t>
            </a:r>
            <a:r>
              <a:rPr lang="en-US" dirty="0"/>
              <a:t> y </a:t>
            </a:r>
            <a:r>
              <a:rPr lang="en-US" dirty="0" err="1"/>
              <a:t>ddysgwyr</a:t>
            </a:r>
            <a:r>
              <a:rPr lang="en-US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F29D5A-7531-B3DA-F417-F66B82A58B5D}"/>
              </a:ext>
            </a:extLst>
          </p:cNvPr>
          <p:cNvSpPr txBox="1"/>
          <p:nvPr/>
        </p:nvSpPr>
        <p:spPr>
          <a:xfrm>
            <a:off x="8191297" y="4420585"/>
            <a:ext cx="4352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siarad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ac </a:t>
            </a:r>
            <a:r>
              <a:rPr lang="en-US" dirty="0" err="1"/>
              <a:t>gatref</a:t>
            </a:r>
            <a:r>
              <a:rPr lang="en-US" dirty="0"/>
              <a:t> 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D5626A57-B1EA-AA43-FE13-FCD9621ACEBB}"/>
              </a:ext>
            </a:extLst>
          </p:cNvPr>
          <p:cNvCxnSpPr>
            <a:cxnSpLocks/>
          </p:cNvCxnSpPr>
          <p:nvPr/>
        </p:nvCxnSpPr>
        <p:spPr>
          <a:xfrm flipV="1">
            <a:off x="7847215" y="4975571"/>
            <a:ext cx="613075" cy="2401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5" name="Audio 44">
            <a:extLst>
              <a:ext uri="{FF2B5EF4-FFF2-40B4-BE49-F238E27FC236}">
                <a16:creationId xmlns:a16="http://schemas.microsoft.com/office/drawing/2014/main" id="{3909D5FC-0145-1D0C-9E2E-19C3FA63A4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1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857"/>
    </mc:Choice>
    <mc:Fallback xmlns="">
      <p:transition spd="slow" advTm="538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5A5BB70-1673-4097-A7F8-BCF5F4F19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23">
            <a:extLst>
              <a:ext uri="{FF2B5EF4-FFF2-40B4-BE49-F238E27FC236}">
                <a16:creationId xmlns:a16="http://schemas.microsoft.com/office/drawing/2014/main" id="{7AA72C55-67D2-47FE-9C0B-01A954C8B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307196" cy="685799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320626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320626 w 6125882"/>
              <a:gd name="connsiteY4" fmla="*/ 0 h 6857998"/>
              <a:gd name="connsiteX0" fmla="*/ 2034528 w 5839784"/>
              <a:gd name="connsiteY0" fmla="*/ 0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034528 w 5839784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9784" h="6857998">
                <a:moveTo>
                  <a:pt x="2034528" y="0"/>
                </a:moveTo>
                <a:lnTo>
                  <a:pt x="5839784" y="0"/>
                </a:lnTo>
                <a:lnTo>
                  <a:pt x="5839784" y="6857998"/>
                </a:lnTo>
                <a:lnTo>
                  <a:pt x="0" y="6856093"/>
                </a:lnTo>
                <a:lnTo>
                  <a:pt x="2034528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368668-F1E1-E64F-8BD2-EF2D6E650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908" y="657225"/>
            <a:ext cx="2965938" cy="2921385"/>
          </a:xfrm>
        </p:spPr>
        <p:txBody>
          <a:bodyPr anchor="t">
            <a:normAutofit/>
          </a:bodyPr>
          <a:lstStyle/>
          <a:p>
            <a: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Gwella</a:t>
            </a:r>
            <a: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diebn</a:t>
            </a:r>
            <a: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penodol</a:t>
            </a:r>
            <a: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3600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ED23ACC-C318-4DEB-B776-570408C7F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20896" y="4496637"/>
            <a:ext cx="3764149" cy="236136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5D9BE15-6B66-4F4C-B41A-B2A4C3049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884066"/>
            <a:ext cx="3140110" cy="497393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B7CF579-13EE-E546-4462-4BEEBCCFC1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5521577"/>
              </p:ext>
            </p:extLst>
          </p:nvPr>
        </p:nvGraphicFramePr>
        <p:xfrm>
          <a:off x="4788040" y="728505"/>
          <a:ext cx="6541475" cy="5265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3" name="Audio 52">
            <a:extLst>
              <a:ext uri="{FF2B5EF4-FFF2-40B4-BE49-F238E27FC236}">
                <a16:creationId xmlns:a16="http://schemas.microsoft.com/office/drawing/2014/main" id="{3D748A8F-E31B-9434-E014-AB809CFE5F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89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018"/>
    </mc:Choice>
    <mc:Fallback xmlns="">
      <p:transition spd="slow" advTm="350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88201-3CE1-1547-BA8B-5FC0464AE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033" y="289324"/>
            <a:ext cx="9906000" cy="1382156"/>
          </a:xfrm>
        </p:spPr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a </a:t>
            </a:r>
            <a:r>
              <a:rPr lang="en-US" dirty="0" err="1"/>
              <a:t>yn</a:t>
            </a:r>
            <a:r>
              <a:rPr lang="en-US" dirty="0"/>
              <a:t>  </a:t>
            </a:r>
            <a:r>
              <a:rPr lang="en-US" dirty="0" err="1"/>
              <a:t>neud</a:t>
            </a:r>
            <a:r>
              <a:rPr lang="en-US" dirty="0"/>
              <a:t>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38157D-C22F-4349-9835-2FC7B63A99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6138" y="316701"/>
            <a:ext cx="2077490" cy="1163394"/>
          </a:xfrm>
          <a:prstGeom prst="rect">
            <a:avLst/>
          </a:prstGeom>
        </p:spPr>
      </p:pic>
      <p:sp>
        <p:nvSpPr>
          <p:cNvPr id="7" name="Triangle 6">
            <a:extLst>
              <a:ext uri="{FF2B5EF4-FFF2-40B4-BE49-F238E27FC236}">
                <a16:creationId xmlns:a16="http://schemas.microsoft.com/office/drawing/2014/main" id="{E2B8853C-B1E6-B941-8EE4-2C27916BD82C}"/>
              </a:ext>
            </a:extLst>
          </p:cNvPr>
          <p:cNvSpPr/>
          <p:nvPr/>
        </p:nvSpPr>
        <p:spPr>
          <a:xfrm>
            <a:off x="1588666" y="2969430"/>
            <a:ext cx="2111432" cy="1645920"/>
          </a:xfrm>
          <a:prstGeom prst="triangl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95BA8C-9BC3-1248-B353-92D7ACB5F41A}"/>
              </a:ext>
            </a:extLst>
          </p:cNvPr>
          <p:cNvSpPr txBox="1"/>
          <p:nvPr/>
        </p:nvSpPr>
        <p:spPr>
          <a:xfrm>
            <a:off x="2167329" y="2441738"/>
            <a:ext cx="954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Learners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7BF886-0FC8-F548-83DB-53AF609C3D5F}"/>
              </a:ext>
            </a:extLst>
          </p:cNvPr>
          <p:cNvSpPr txBox="1"/>
          <p:nvPr/>
        </p:nvSpPr>
        <p:spPr>
          <a:xfrm>
            <a:off x="416550" y="4479886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Community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B6B826-80C5-4049-8354-7E20A2336063}"/>
              </a:ext>
            </a:extLst>
          </p:cNvPr>
          <p:cNvSpPr txBox="1"/>
          <p:nvPr/>
        </p:nvSpPr>
        <p:spPr>
          <a:xfrm>
            <a:off x="3820109" y="4505498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School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129FEEB-47C5-684B-831F-688F3AE4F4AB}"/>
              </a:ext>
            </a:extLst>
          </p:cNvPr>
          <p:cNvSpPr txBox="1"/>
          <p:nvPr/>
        </p:nvSpPr>
        <p:spPr>
          <a:xfrm>
            <a:off x="8723498" y="3800594"/>
            <a:ext cx="2524759" cy="3693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Sesiwn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Cymorth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gyntaf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CB308B8-57EE-1649-AFD2-8BE10CFE79A4}"/>
              </a:ext>
            </a:extLst>
          </p:cNvPr>
          <p:cNvSpPr txBox="1"/>
          <p:nvPr/>
        </p:nvSpPr>
        <p:spPr>
          <a:xfrm>
            <a:off x="8212975" y="2212725"/>
            <a:ext cx="3274655" cy="3693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Gwneud</a:t>
            </a:r>
            <a:r>
              <a:rPr lang="en-US" dirty="0">
                <a:solidFill>
                  <a:schemeClr val="bg1"/>
                </a:solidFill>
              </a:rPr>
              <a:t> ‘ work shop ‘ </a:t>
            </a:r>
            <a:r>
              <a:rPr lang="en-US" dirty="0" err="1">
                <a:solidFill>
                  <a:schemeClr val="bg1"/>
                </a:solidFill>
              </a:rPr>
              <a:t>gyda</a:t>
            </a:r>
            <a:r>
              <a:rPr lang="en-US" dirty="0">
                <a:solidFill>
                  <a:schemeClr val="bg1"/>
                </a:solidFill>
              </a:rPr>
              <a:t>;’r plant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5128448-C7FC-AF4F-9D8E-FEF8769163E4}"/>
              </a:ext>
            </a:extLst>
          </p:cNvPr>
          <p:cNvSpPr txBox="1"/>
          <p:nvPr/>
        </p:nvSpPr>
        <p:spPr>
          <a:xfrm>
            <a:off x="8348551" y="3020869"/>
            <a:ext cx="3274655" cy="3693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y-GB" dirty="0"/>
              <a:t>Fideos cyd-destun bywyd go iawn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E9693CD-2451-4747-88E8-67C891AB0120}"/>
              </a:ext>
            </a:extLst>
          </p:cNvPr>
          <p:cNvSpPr txBox="1"/>
          <p:nvPr/>
        </p:nvSpPr>
        <p:spPr>
          <a:xfrm>
            <a:off x="10341033" y="6356633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Ysgol….. 2023/24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22E903B-7A5A-154A-9D0B-3065E4393B4B}"/>
              </a:ext>
            </a:extLst>
          </p:cNvPr>
          <p:cNvSpPr txBox="1"/>
          <p:nvPr/>
        </p:nvSpPr>
        <p:spPr>
          <a:xfrm>
            <a:off x="853439" y="1436629"/>
            <a:ext cx="2604655" cy="92333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atblugu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dealldwraieth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gwybodaeth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oi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disgyblion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o’r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gymuned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US" dirty="0"/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CFA60DCC-3B93-A140-BA08-73C879F83A0A}"/>
              </a:ext>
            </a:extLst>
          </p:cNvPr>
          <p:cNvCxnSpPr/>
          <p:nvPr/>
        </p:nvCxnSpPr>
        <p:spPr>
          <a:xfrm flipV="1">
            <a:off x="1143000" y="2969430"/>
            <a:ext cx="1024329" cy="13193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8334D31C-7D9B-014E-9A38-4DAC21A5486B}"/>
              </a:ext>
            </a:extLst>
          </p:cNvPr>
          <p:cNvCxnSpPr/>
          <p:nvPr/>
        </p:nvCxnSpPr>
        <p:spPr>
          <a:xfrm>
            <a:off x="2975956" y="2969430"/>
            <a:ext cx="964277" cy="11922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619EA6C5-F8CB-ED47-82C6-93233FF5A40D}"/>
              </a:ext>
            </a:extLst>
          </p:cNvPr>
          <p:cNvCxnSpPr/>
          <p:nvPr/>
        </p:nvCxnSpPr>
        <p:spPr>
          <a:xfrm flipH="1">
            <a:off x="1745196" y="4849218"/>
            <a:ext cx="179602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15A32663-E40E-9E42-9974-56644C955FD6}"/>
              </a:ext>
            </a:extLst>
          </p:cNvPr>
          <p:cNvSpPr txBox="1"/>
          <p:nvPr/>
        </p:nvSpPr>
        <p:spPr>
          <a:xfrm>
            <a:off x="4387056" y="2505670"/>
            <a:ext cx="3379096" cy="923330"/>
          </a:xfrm>
          <a:prstGeom prst="rect">
            <a:avLst/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cyweld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cyfweliadau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wahanol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weithiwr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wasanethau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brys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C4828B-C0EB-51B0-54E4-DC7113E4CEE1}"/>
              </a:ext>
            </a:extLst>
          </p:cNvPr>
          <p:cNvSpPr txBox="1"/>
          <p:nvPr/>
        </p:nvSpPr>
        <p:spPr>
          <a:xfrm>
            <a:off x="8212975" y="4772345"/>
            <a:ext cx="3634328" cy="3693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dirty="0" err="1"/>
              <a:t>Cwis</a:t>
            </a:r>
            <a:r>
              <a:rPr lang="en-US" dirty="0"/>
              <a:t> – a </a:t>
            </a:r>
            <a:r>
              <a:rPr lang="en-US" dirty="0" err="1"/>
              <a:t>ydy’r</a:t>
            </a:r>
            <a:r>
              <a:rPr lang="en-US" dirty="0"/>
              <a:t> pant </a:t>
            </a:r>
            <a:r>
              <a:rPr lang="en-US" dirty="0" err="1"/>
              <a:t>wedi</a:t>
            </a:r>
            <a:r>
              <a:rPr lang="en-US" dirty="0"/>
              <a:t> bod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gwrando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3EED2E-E12B-4DDD-5B4C-86EB75944735}"/>
              </a:ext>
            </a:extLst>
          </p:cNvPr>
          <p:cNvSpPr txBox="1"/>
          <p:nvPr/>
        </p:nvSpPr>
        <p:spPr>
          <a:xfrm>
            <a:off x="3541222" y="5744096"/>
            <a:ext cx="5420395" cy="64633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GB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plant I </a:t>
            </a:r>
            <a:r>
              <a:rPr lang="en-GB" kern="1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ael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cyflau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weld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wahnol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swyddi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o’r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gwymas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endParaRPr lang="en-US" dirty="0"/>
          </a:p>
        </p:txBody>
      </p:sp>
      <p:pic>
        <p:nvPicPr>
          <p:cNvPr id="83" name="Audio 82">
            <a:extLst>
              <a:ext uri="{FF2B5EF4-FFF2-40B4-BE49-F238E27FC236}">
                <a16:creationId xmlns:a16="http://schemas.microsoft.com/office/drawing/2014/main" id="{BB8F785F-03BC-BC41-E8BE-512068E336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679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302"/>
    </mc:Choice>
    <mc:Fallback xmlns="">
      <p:transition spd="slow" advTm="803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CA7A60-8DF8-4B78-BFE3-B372B90AB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23">
            <a:extLst>
              <a:ext uri="{FF2B5EF4-FFF2-40B4-BE49-F238E27FC236}">
                <a16:creationId xmlns:a16="http://schemas.microsoft.com/office/drawing/2014/main" id="{FF4BD241-F172-410B-B0DE-9D7344B35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0"/>
            <a:ext cx="4850735" cy="685799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320626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320626 w 6125882"/>
              <a:gd name="connsiteY4" fmla="*/ 0 h 6857998"/>
              <a:gd name="connsiteX0" fmla="*/ 2034528 w 5839784"/>
              <a:gd name="connsiteY0" fmla="*/ 0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034528 w 5839784"/>
              <a:gd name="connsiteY4" fmla="*/ 0 h 6857998"/>
              <a:gd name="connsiteX0" fmla="*/ 2482758 w 5839784"/>
              <a:gd name="connsiteY0" fmla="*/ 10951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482758 w 5839784"/>
              <a:gd name="connsiteY4" fmla="*/ 10951 h 6857998"/>
              <a:gd name="connsiteX0" fmla="*/ 2495565 w 5839784"/>
              <a:gd name="connsiteY0" fmla="*/ 0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495565 w 5839784"/>
              <a:gd name="connsiteY4" fmla="*/ 0 h 6857998"/>
              <a:gd name="connsiteX0" fmla="*/ 2328480 w 5672699"/>
              <a:gd name="connsiteY0" fmla="*/ 0 h 6857998"/>
              <a:gd name="connsiteX1" fmla="*/ 5672699 w 5672699"/>
              <a:gd name="connsiteY1" fmla="*/ 0 h 6857998"/>
              <a:gd name="connsiteX2" fmla="*/ 5672699 w 5672699"/>
              <a:gd name="connsiteY2" fmla="*/ 6857998 h 6857998"/>
              <a:gd name="connsiteX3" fmla="*/ 0 w 5672699"/>
              <a:gd name="connsiteY3" fmla="*/ 6856093 h 6857998"/>
              <a:gd name="connsiteX4" fmla="*/ 2328480 w 5672699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72699" h="6857998">
                <a:moveTo>
                  <a:pt x="2328480" y="0"/>
                </a:moveTo>
                <a:lnTo>
                  <a:pt x="5672699" y="0"/>
                </a:lnTo>
                <a:lnTo>
                  <a:pt x="5672699" y="6857998"/>
                </a:lnTo>
                <a:lnTo>
                  <a:pt x="0" y="6856093"/>
                </a:lnTo>
                <a:lnTo>
                  <a:pt x="232848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E0589E-975D-66F7-BEB7-85D14145F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005" y="657225"/>
            <a:ext cx="3230515" cy="3569822"/>
          </a:xfrm>
        </p:spPr>
        <p:txBody>
          <a:bodyPr anchor="t">
            <a:normAutofit/>
          </a:bodyPr>
          <a:lstStyle/>
          <a:p>
            <a:r>
              <a:rPr lang="en-US" dirty="0"/>
              <a:t>Beth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?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1CEFB97-33B1-4F90-A6B8-EAA26EEA1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93" y="4305300"/>
            <a:ext cx="4515220" cy="25527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F9AC2D-AF20-7D72-C87E-250D3533D6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992331"/>
              </p:ext>
            </p:extLst>
          </p:nvPr>
        </p:nvGraphicFramePr>
        <p:xfrm>
          <a:off x="5146923" y="832268"/>
          <a:ext cx="6289466" cy="51469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3" name="Audio 42">
            <a:extLst>
              <a:ext uri="{FF2B5EF4-FFF2-40B4-BE49-F238E27FC236}">
                <a16:creationId xmlns:a16="http://schemas.microsoft.com/office/drawing/2014/main" id="{06D95581-02C8-1DF0-72FA-CB225443AE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9885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060"/>
    </mc:Choice>
    <mc:Fallback xmlns="">
      <p:transition spd="slow" advTm="49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CA7A60-8DF8-4B78-BFE3-B372B90AB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9A5737-8D36-4BF8-AC7D-2AA2B6B63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968"/>
            <a:ext cx="3818316" cy="6900306"/>
          </a:xfrm>
          <a:custGeom>
            <a:avLst/>
            <a:gdLst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2493114 w 4584879"/>
              <a:gd name="connsiteY2" fmla="*/ 6863976 h 6863976"/>
              <a:gd name="connsiteX3" fmla="*/ 0 w 4584879"/>
              <a:gd name="connsiteY3" fmla="*/ 6863976 h 6863976"/>
              <a:gd name="connsiteX0" fmla="*/ 0 w 3818316"/>
              <a:gd name="connsiteY0" fmla="*/ 0 h 6863976"/>
              <a:gd name="connsiteX1" fmla="*/ 3818316 w 3818316"/>
              <a:gd name="connsiteY1" fmla="*/ 0 h 6863976"/>
              <a:gd name="connsiteX2" fmla="*/ 2493114 w 3818316"/>
              <a:gd name="connsiteY2" fmla="*/ 6863976 h 6863976"/>
              <a:gd name="connsiteX3" fmla="*/ 0 w 3818316"/>
              <a:gd name="connsiteY3" fmla="*/ 6863976 h 6863976"/>
              <a:gd name="connsiteX4" fmla="*/ 0 w 3818316"/>
              <a:gd name="connsiteY4" fmla="*/ 0 h 6863976"/>
              <a:gd name="connsiteX0" fmla="*/ 0 w 3818316"/>
              <a:gd name="connsiteY0" fmla="*/ 0 h 6863976"/>
              <a:gd name="connsiteX1" fmla="*/ 3818316 w 3818316"/>
              <a:gd name="connsiteY1" fmla="*/ 0 h 6863976"/>
              <a:gd name="connsiteX2" fmla="*/ 2252194 w 3818316"/>
              <a:gd name="connsiteY2" fmla="*/ 6853025 h 6863976"/>
              <a:gd name="connsiteX3" fmla="*/ 0 w 3818316"/>
              <a:gd name="connsiteY3" fmla="*/ 6863976 h 6863976"/>
              <a:gd name="connsiteX4" fmla="*/ 0 w 3818316"/>
              <a:gd name="connsiteY4" fmla="*/ 0 h 6863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18316" h="6863976">
                <a:moveTo>
                  <a:pt x="0" y="0"/>
                </a:moveTo>
                <a:lnTo>
                  <a:pt x="3818316" y="0"/>
                </a:lnTo>
                <a:lnTo>
                  <a:pt x="2252194" y="6853025"/>
                </a:lnTo>
                <a:lnTo>
                  <a:pt x="0" y="6863976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9F2B50-ED48-3445-8D5E-3022F92F4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777" y="314456"/>
            <a:ext cx="3484282" cy="689592"/>
          </a:xfr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t">
            <a:noAutofit/>
          </a:bodyPr>
          <a:lstStyle/>
          <a:p>
            <a:r>
              <a:rPr lang="en-US" sz="4000" b="1" dirty="0">
                <a:latin typeface="Al Nile" pitchFamily="2" charset="-78"/>
                <a:cs typeface="Al Nile" pitchFamily="2" charset="-78"/>
              </a:rPr>
              <a:t>I </a:t>
            </a:r>
            <a:r>
              <a:rPr lang="en-US" sz="4000" b="1" dirty="0" err="1">
                <a:latin typeface="Al Nile" pitchFamily="2" charset="-78"/>
                <a:cs typeface="Al Nile" pitchFamily="2" charset="-78"/>
              </a:rPr>
              <a:t>werthusio</a:t>
            </a:r>
            <a:r>
              <a:rPr lang="en-US" sz="4000" b="1" dirty="0">
                <a:latin typeface="Al Nile" pitchFamily="2" charset="-78"/>
                <a:cs typeface="Al Nile" pitchFamily="2" charset="-78"/>
              </a:rPr>
              <a:t>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2ECE8B0-6962-4F5B-830A-E8F8F9726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2759626"/>
            <a:ext cx="3484282" cy="409538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EAF673E-0279-495F-A8A9-F84D0AB5A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5259294"/>
            <a:ext cx="4748213" cy="159571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9D7C51-BB8E-098F-6904-1B41CB877F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8237083"/>
              </p:ext>
            </p:extLst>
          </p:nvPr>
        </p:nvGraphicFramePr>
        <p:xfrm>
          <a:off x="4106586" y="788465"/>
          <a:ext cx="7424423" cy="5245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4" name="Audio 23">
            <a:extLst>
              <a:ext uri="{FF2B5EF4-FFF2-40B4-BE49-F238E27FC236}">
                <a16:creationId xmlns:a16="http://schemas.microsoft.com/office/drawing/2014/main" id="{E062DC94-1733-90EA-769B-0CFC314521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28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77"/>
    </mc:Choice>
    <mc:Fallback xmlns="">
      <p:transition spd="slow" advTm="443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80812-2621-E01E-A2B5-747219520EBF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/>
              <a:t>I Grynhoi </a:t>
            </a:r>
            <a:endParaRPr lang="en-US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77DD91B-A3C8-8297-FB49-3F842AA161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6585644"/>
              </p:ext>
            </p:extLst>
          </p:nvPr>
        </p:nvGraphicFramePr>
        <p:xfrm>
          <a:off x="1143000" y="2009554"/>
          <a:ext cx="9906000" cy="4024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6" name="Audio 15">
            <a:extLst>
              <a:ext uri="{FF2B5EF4-FFF2-40B4-BE49-F238E27FC236}">
                <a16:creationId xmlns:a16="http://schemas.microsoft.com/office/drawing/2014/main" id="{BA7F8A5E-E973-E320-DADB-840A2CE94A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68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033"/>
    </mc:Choice>
    <mc:Fallback xmlns="">
      <p:transition spd="slow" advTm="1350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2E22381-F430-FB47-8371-AD081CAEAFDA}"/>
              </a:ext>
            </a:extLst>
          </p:cNvPr>
          <p:cNvSpPr txBox="1"/>
          <p:nvPr/>
        </p:nvSpPr>
        <p:spPr>
          <a:xfrm>
            <a:off x="351564" y="662144"/>
            <a:ext cx="11488872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Estyn, Report ,( 2022 ) </a:t>
            </a:r>
            <a:r>
              <a:rPr lang="en-GB" sz="140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https://www.estyn.gov.wales/provider/6692194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EstynHMI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(2018) 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Improving teaching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Estyn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www.estyn.gov.wales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/thematic-report/improving-teaching (Accessed: 10 February 2024).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GB" sz="1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Dauncey, , M. (2021) 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Donaldson Review: The ‘purposes’ and content of a curriculum for Wales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 </a:t>
            </a:r>
            <a:r>
              <a:rPr lang="en-GB" sz="14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Ymwchil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y Senedd | Senedd Research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research.senedd.wales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/research-articles/donaldson-review-the-purposes-and-content-of-a-curriculum-for-wales/ (Accessed: 24 February 2024). 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endParaRPr lang="en-GB" sz="14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Donaldson, G. (2020) 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Successful futures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Independent Review of Curriculum and Assessment Arrangements in Wales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www.gov.wales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/sites/default/files/publications/2018-03/successful-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futures.pdf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16 February 2024).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School developing plan , (2023/24 )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4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Welsh 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Goverement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(2020) 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Curriculum for wales: Overview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GOV.WALES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www.gov.wales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/curriculum-wales-overview#:~:text=ambitious%2C%20capable%20learners%2C%20ready%20to,as%20valued%20members%20of%20society. (Accessed: 24 February 2024).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400" dirty="0" err="1">
                <a:solidFill>
                  <a:srgbClr val="000000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Nantgaredig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(2022) </a:t>
            </a:r>
            <a:r>
              <a:rPr lang="en-GB" sz="1400" i="1" dirty="0">
                <a:solidFill>
                  <a:srgbClr val="000000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Ysgol </a:t>
            </a:r>
            <a:r>
              <a:rPr lang="en-GB" sz="1400" i="1" dirty="0" err="1">
                <a:solidFill>
                  <a:srgbClr val="000000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Gynradd</a:t>
            </a:r>
            <a:r>
              <a:rPr lang="en-GB" sz="1400" i="1" dirty="0">
                <a:solidFill>
                  <a:srgbClr val="000000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solidFill>
                  <a:srgbClr val="000000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gymunedol</a:t>
            </a:r>
            <a:r>
              <a:rPr lang="en-GB" sz="1400" i="1" dirty="0">
                <a:solidFill>
                  <a:srgbClr val="000000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solidFill>
                  <a:srgbClr val="000000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nantgaredig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Ysgol </a:t>
            </a:r>
            <a:r>
              <a:rPr lang="en-GB" sz="1400" i="1" dirty="0" err="1">
                <a:solidFill>
                  <a:srgbClr val="000000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Nantgaredig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</a:t>
            </a:r>
            <a:r>
              <a:rPr lang="en-GB" sz="1400" dirty="0" err="1">
                <a:solidFill>
                  <a:srgbClr val="000000"/>
                </a:solidFill>
                <a:effectLst/>
                <a:highlight>
                  <a:srgbClr val="000000"/>
                </a:highlight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nantgaredig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.ysgolccc.cymru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</a:t>
            </a:r>
            <a:r>
              <a:rPr lang="en-GB" sz="14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en_GB</a:t>
            </a: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/ (Accessed: 06 February 2024).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US" dirty="0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E196F8B3-0719-41F6-44F6-AE1D7BE43D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788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21"/>
    </mc:Choice>
    <mc:Fallback xmlns="">
      <p:transition spd="slow" advTm="64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8"/>
</p:tagLst>
</file>

<file path=ppt/theme/theme1.xml><?xml version="1.0" encoding="utf-8"?>
<a:theme xmlns:a="http://schemas.openxmlformats.org/drawingml/2006/main" name="AngleLinesVTI">
  <a:themeElements>
    <a:clrScheme name="AnalogousFromRegularSeedRightStep">
      <a:dk1>
        <a:srgbClr val="000000"/>
      </a:dk1>
      <a:lt1>
        <a:srgbClr val="FFFFFF"/>
      </a:lt1>
      <a:dk2>
        <a:srgbClr val="412B24"/>
      </a:dk2>
      <a:lt2>
        <a:srgbClr val="E2E8E4"/>
      </a:lt2>
      <a:accent1>
        <a:srgbClr val="CE4296"/>
      </a:accent1>
      <a:accent2>
        <a:srgbClr val="BC3049"/>
      </a:accent2>
      <a:accent3>
        <a:srgbClr val="CE6342"/>
      </a:accent3>
      <a:accent4>
        <a:srgbClr val="BC8B30"/>
      </a:accent4>
      <a:accent5>
        <a:srgbClr val="A2AA36"/>
      </a:accent5>
      <a:accent6>
        <a:srgbClr val="74B52E"/>
      </a:accent6>
      <a:hlink>
        <a:srgbClr val="319358"/>
      </a:hlink>
      <a:folHlink>
        <a:srgbClr val="7F7F7F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14835</TotalTime>
  <Words>735</Words>
  <Application>Microsoft Macintosh PowerPoint</Application>
  <PresentationFormat>Widescreen</PresentationFormat>
  <Paragraphs>89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Al Nile</vt:lpstr>
      <vt:lpstr>Aptos</vt:lpstr>
      <vt:lpstr>Arial</vt:lpstr>
      <vt:lpstr>Calibri</vt:lpstr>
      <vt:lpstr>Helvetica Neue</vt:lpstr>
      <vt:lpstr>Times New Roman</vt:lpstr>
      <vt:lpstr>Univers Condensed Light</vt:lpstr>
      <vt:lpstr>Walbaum Display Light</vt:lpstr>
      <vt:lpstr>AngleLinesVTI</vt:lpstr>
      <vt:lpstr>PowerPoint Presentation</vt:lpstr>
      <vt:lpstr>PowerPoint Presentation</vt:lpstr>
      <vt:lpstr>Pedwar pwrpas </vt:lpstr>
      <vt:lpstr>PowerPoint Presentation</vt:lpstr>
      <vt:lpstr>                  Ffocws ysgol A</vt:lpstr>
      <vt:lpstr> Gwella diebn penodol </vt:lpstr>
      <vt:lpstr>Beth mae ysgol a yn  neud? </vt:lpstr>
      <vt:lpstr>Beth sydd yn dda? </vt:lpstr>
      <vt:lpstr>I werthusio </vt:lpstr>
      <vt:lpstr>I Grynhoi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Mirain Morgan (2305903)</dc:creator>
  <cp:lastModifiedBy>mimz12@mail.com</cp:lastModifiedBy>
  <cp:revision>5</cp:revision>
  <dcterms:created xsi:type="dcterms:W3CDTF">2024-03-01T10:59:43Z</dcterms:created>
  <dcterms:modified xsi:type="dcterms:W3CDTF">2024-06-11T19:00:43Z</dcterms:modified>
</cp:coreProperties>
</file>