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76" r:id="rId3"/>
    <p:sldId id="258" r:id="rId4"/>
    <p:sldId id="269" r:id="rId5"/>
    <p:sldId id="261" r:id="rId6"/>
    <p:sldId id="270" r:id="rId7"/>
    <p:sldId id="273" r:id="rId8"/>
    <p:sldId id="263" r:id="rId9"/>
    <p:sldId id="262" r:id="rId10"/>
    <p:sldId id="271" r:id="rId11"/>
    <p:sldId id="272" r:id="rId12"/>
    <p:sldId id="278" r:id="rId13"/>
    <p:sldId id="266" r:id="rId14"/>
    <p:sldId id="277"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00734E-9A8A-32D3-464D-74F784B25434}" v="388" dt="2023-06-24T11:06:56.832"/>
    <p1510:client id="{1375F9E9-57FE-9291-EA39-A27B15B77AA6}" v="408" dt="2023-06-28T10:32:34.680"/>
    <p1510:client id="{1BE63404-3168-1833-ABC9-9E9DB85B47FE}" v="44" dt="2023-06-28T11:28:25.489"/>
    <p1510:client id="{24B0BFE8-2D51-0A3F-948C-64551CFE0C6C}" v="217" dt="2023-06-24T16:00:38.379"/>
    <p1510:client id="{25539A94-3026-9861-A244-47B8B11297C2}" v="46" dt="2023-06-24T20:12:31.648"/>
    <p1510:client id="{3369AB38-9C60-9C61-9D85-034C04423222}" v="217" dt="2023-06-29T00:23:47.318"/>
    <p1510:client id="{486DE1CF-E51A-B185-3791-373E519F7CA1}" v="73" dt="2023-06-27T11:16:44.786"/>
    <p1510:client id="{535D6858-4740-318A-07E7-AE5179077C19}" v="343" dt="2023-06-10T15:54:16.041"/>
    <p1510:client id="{6EDB6F26-351A-DC15-D1A7-833758B25AD2}" v="139" dt="2023-06-24T13:29:46.572"/>
    <p1510:client id="{7DFFD5D2-54A1-C867-730C-55A392B2FAF2}" v="1" dt="2023-06-28T23:46:32.034"/>
    <p1510:client id="{91652BBD-45D4-290B-6EA9-142242CADE2F}" v="11" dt="2023-06-24T19:55:28.715"/>
    <p1510:client id="{936DF9EF-4C73-CA48-E0C0-C219510B63A1}" v="591" dt="2023-06-28T00:38:27.634"/>
    <p1510:client id="{94B67398-E42B-B55A-9CA2-14ECCC0B421E}" v="50" dt="2023-06-28T23:58:06.403"/>
    <p1510:client id="{AAC66C39-87F1-5E44-9C38-326F9EA82C6D}" v="291" dt="2023-06-24T09:19:40.690"/>
    <p1510:client id="{BB48A4B6-BF56-ADCB-EF0B-FC1E47ACA977}" v="401" dt="2023-06-27T11:46:36.895"/>
    <p1510:client id="{C6A086BF-37CD-9660-E399-DE0B00379240}" v="712" dt="2023-06-28T23:43:22.822"/>
    <p1510:client id="{DD4389FA-06D0-405B-400B-26963CAC5F8B}" v="134" dt="2023-06-24T18:26:32.507"/>
    <p1510:client id="{E9D626B9-599F-45FA-3054-542BE404B724}" v="2" dt="2023-06-28T23:47:39.489"/>
    <p1510:client id="{F753CCA3-DDA1-7DFC-299B-E85987BE6C2C}" v="323" dt="2023-06-24T19:48:26.590"/>
    <p1510:client id="{FCFD8D08-531E-7252-2DB1-6933FA780959}" v="170" dt="2023-06-28T11:04:44.2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25539A94-3026-9861-A244-47B8B11297C2}"/>
    <pc:docChg chg="modSld">
      <pc:chgData name="" userId="" providerId="" clId="Web-{25539A94-3026-9861-A244-47B8B11297C2}" dt="2023-06-24T20:08:13.922" v="3" actId="20577"/>
      <pc:docMkLst>
        <pc:docMk/>
      </pc:docMkLst>
      <pc:sldChg chg="modSp">
        <pc:chgData name="" userId="" providerId="" clId="Web-{25539A94-3026-9861-A244-47B8B11297C2}" dt="2023-06-24T20:08:13.922" v="3" actId="20577"/>
        <pc:sldMkLst>
          <pc:docMk/>
          <pc:sldMk cId="1286739994" sldId="257"/>
        </pc:sldMkLst>
        <pc:spChg chg="mod">
          <ac:chgData name="" userId="" providerId="" clId="Web-{25539A94-3026-9861-A244-47B8B11297C2}" dt="2023-06-24T20:08:13.922" v="3" actId="20577"/>
          <ac:spMkLst>
            <pc:docMk/>
            <pc:sldMk cId="1286739994" sldId="257"/>
            <ac:spMk id="3" creationId="{A5CD65F2-2A33-AB6A-3A50-11A7CB93100F}"/>
          </ac:spMkLst>
        </pc:spChg>
      </pc:sldChg>
    </pc:docChg>
  </pc:docChgLst>
  <pc:docChgLst>
    <pc:chgData name="Maria Ciorascu (2121406)" userId="S::2121406@student.uwtsd.ac.uk::6b02624b-b042-4c6b-8c51-cb509068428c" providerId="AD" clId="Web-{25539A94-3026-9861-A244-47B8B11297C2}"/>
    <pc:docChg chg="addSld delSld modSld sldOrd">
      <pc:chgData name="Maria Ciorascu (2121406)" userId="S::2121406@student.uwtsd.ac.uk::6b02624b-b042-4c6b-8c51-cb509068428c" providerId="AD" clId="Web-{25539A94-3026-9861-A244-47B8B11297C2}" dt="2023-06-24T20:12:31.648" v="41"/>
      <pc:docMkLst>
        <pc:docMk/>
      </pc:docMkLst>
      <pc:sldChg chg="modSp">
        <pc:chgData name="Maria Ciorascu (2121406)" userId="S::2121406@student.uwtsd.ac.uk::6b02624b-b042-4c6b-8c51-cb509068428c" providerId="AD" clId="Web-{25539A94-3026-9861-A244-47B8B11297C2}" dt="2023-06-24T20:09:53.393" v="32" actId="20577"/>
        <pc:sldMkLst>
          <pc:docMk/>
          <pc:sldMk cId="1286739994" sldId="257"/>
        </pc:sldMkLst>
        <pc:spChg chg="mod">
          <ac:chgData name="Maria Ciorascu (2121406)" userId="S::2121406@student.uwtsd.ac.uk::6b02624b-b042-4c6b-8c51-cb509068428c" providerId="AD" clId="Web-{25539A94-3026-9861-A244-47B8B11297C2}" dt="2023-06-24T20:09:53.393" v="32" actId="20577"/>
          <ac:spMkLst>
            <pc:docMk/>
            <pc:sldMk cId="1286739994" sldId="257"/>
            <ac:spMk id="3" creationId="{A5CD65F2-2A33-AB6A-3A50-11A7CB93100F}"/>
          </ac:spMkLst>
        </pc:spChg>
      </pc:sldChg>
      <pc:sldChg chg="new del ord">
        <pc:chgData name="Maria Ciorascu (2121406)" userId="S::2121406@student.uwtsd.ac.uk::6b02624b-b042-4c6b-8c51-cb509068428c" providerId="AD" clId="Web-{25539A94-3026-9861-A244-47B8B11297C2}" dt="2023-06-24T20:11:37.553" v="35"/>
        <pc:sldMkLst>
          <pc:docMk/>
          <pc:sldMk cId="37785180" sldId="273"/>
        </pc:sldMkLst>
      </pc:sldChg>
      <pc:sldChg chg="new del">
        <pc:chgData name="Maria Ciorascu (2121406)" userId="S::2121406@student.uwtsd.ac.uk::6b02624b-b042-4c6b-8c51-cb509068428c" providerId="AD" clId="Web-{25539A94-3026-9861-A244-47B8B11297C2}" dt="2023-06-24T20:12:18.038" v="39"/>
        <pc:sldMkLst>
          <pc:docMk/>
          <pc:sldMk cId="517484712" sldId="273"/>
        </pc:sldMkLst>
      </pc:sldChg>
      <pc:sldChg chg="add del">
        <pc:chgData name="Maria Ciorascu (2121406)" userId="S::2121406@student.uwtsd.ac.uk::6b02624b-b042-4c6b-8c51-cb509068428c" providerId="AD" clId="Web-{25539A94-3026-9861-A244-47B8B11297C2}" dt="2023-06-24T20:12:26.648" v="40"/>
        <pc:sldMkLst>
          <pc:docMk/>
          <pc:sldMk cId="1604834562" sldId="274"/>
        </pc:sldMkLst>
      </pc:sldChg>
      <pc:sldChg chg="add del">
        <pc:chgData name="Maria Ciorascu (2121406)" userId="S::2121406@student.uwtsd.ac.uk::6b02624b-b042-4c6b-8c51-cb509068428c" providerId="AD" clId="Web-{25539A94-3026-9861-A244-47B8B11297C2}" dt="2023-06-24T20:12:31.648" v="41"/>
        <pc:sldMkLst>
          <pc:docMk/>
          <pc:sldMk cId="3465301097" sldId="275"/>
        </pc:sldMkLst>
      </pc:sldChg>
    </pc:docChg>
  </pc:docChgLst>
  <pc:docChgLst>
    <pc:chgData clId="Web-{F753CCA3-DDA1-7DFC-299B-E85987BE6C2C}"/>
    <pc:docChg chg="modSld">
      <pc:chgData name="" userId="" providerId="" clId="Web-{F753CCA3-DDA1-7DFC-299B-E85987BE6C2C}" dt="2023-06-24T18:24:38.707" v="4" actId="20577"/>
      <pc:docMkLst>
        <pc:docMk/>
      </pc:docMkLst>
      <pc:sldChg chg="modSp">
        <pc:chgData name="" userId="" providerId="" clId="Web-{F753CCA3-DDA1-7DFC-299B-E85987BE6C2C}" dt="2023-06-24T18:24:38.707" v="4" actId="20577"/>
        <pc:sldMkLst>
          <pc:docMk/>
          <pc:sldMk cId="1286739994" sldId="257"/>
        </pc:sldMkLst>
        <pc:spChg chg="mod">
          <ac:chgData name="" userId="" providerId="" clId="Web-{F753CCA3-DDA1-7DFC-299B-E85987BE6C2C}" dt="2023-06-24T18:24:38.707" v="4" actId="20577"/>
          <ac:spMkLst>
            <pc:docMk/>
            <pc:sldMk cId="1286739994" sldId="257"/>
            <ac:spMk id="3" creationId="{A5CD65F2-2A33-AB6A-3A50-11A7CB93100F}"/>
          </ac:spMkLst>
        </pc:spChg>
      </pc:sldChg>
    </pc:docChg>
  </pc:docChgLst>
  <pc:docChgLst>
    <pc:chgData name="Maria Ciorascu (2121406)" userId="S::2121406@student.uwtsd.ac.uk::6b02624b-b042-4c6b-8c51-cb509068428c" providerId="AD" clId="Web-{535D6858-4740-318A-07E7-AE5179077C19}"/>
    <pc:docChg chg="addSld delSld modSld sldOrd">
      <pc:chgData name="Maria Ciorascu (2121406)" userId="S::2121406@student.uwtsd.ac.uk::6b02624b-b042-4c6b-8c51-cb509068428c" providerId="AD" clId="Web-{535D6858-4740-318A-07E7-AE5179077C19}" dt="2023-06-10T15:54:16.041" v="335" actId="20577"/>
      <pc:docMkLst>
        <pc:docMk/>
      </pc:docMkLst>
      <pc:sldChg chg="modSp del ord">
        <pc:chgData name="Maria Ciorascu (2121406)" userId="S::2121406@student.uwtsd.ac.uk::6b02624b-b042-4c6b-8c51-cb509068428c" providerId="AD" clId="Web-{535D6858-4740-318A-07E7-AE5179077C19}" dt="2023-06-10T15:42:43.553" v="69"/>
        <pc:sldMkLst>
          <pc:docMk/>
          <pc:sldMk cId="109857222" sldId="256"/>
        </pc:sldMkLst>
        <pc:spChg chg="mod">
          <ac:chgData name="Maria Ciorascu (2121406)" userId="S::2121406@student.uwtsd.ac.uk::6b02624b-b042-4c6b-8c51-cb509068428c" providerId="AD" clId="Web-{535D6858-4740-318A-07E7-AE5179077C19}" dt="2023-06-10T15:41:45.954" v="44" actId="20577"/>
          <ac:spMkLst>
            <pc:docMk/>
            <pc:sldMk cId="109857222" sldId="256"/>
            <ac:spMk id="2" creationId="{00000000-0000-0000-0000-000000000000}"/>
          </ac:spMkLst>
        </pc:spChg>
      </pc:sldChg>
      <pc:sldChg chg="addSp modSp new mod setBg modClrScheme addAnim chgLayout">
        <pc:chgData name="Maria Ciorascu (2121406)" userId="S::2121406@student.uwtsd.ac.uk::6b02624b-b042-4c6b-8c51-cb509068428c" providerId="AD" clId="Web-{535D6858-4740-318A-07E7-AE5179077C19}" dt="2023-06-10T15:40:14.686" v="27"/>
        <pc:sldMkLst>
          <pc:docMk/>
          <pc:sldMk cId="1286739994" sldId="257"/>
        </pc:sldMkLst>
        <pc:spChg chg="mod ord">
          <ac:chgData name="Maria Ciorascu (2121406)" userId="S::2121406@student.uwtsd.ac.uk::6b02624b-b042-4c6b-8c51-cb509068428c" providerId="AD" clId="Web-{535D6858-4740-318A-07E7-AE5179077C19}" dt="2023-06-10T15:40:14.686" v="26"/>
          <ac:spMkLst>
            <pc:docMk/>
            <pc:sldMk cId="1286739994" sldId="257"/>
            <ac:spMk id="2" creationId="{AD24FB66-8A80-7BDB-EA47-39F04B543F00}"/>
          </ac:spMkLst>
        </pc:spChg>
        <pc:spChg chg="mod ord">
          <ac:chgData name="Maria Ciorascu (2121406)" userId="S::2121406@student.uwtsd.ac.uk::6b02624b-b042-4c6b-8c51-cb509068428c" providerId="AD" clId="Web-{535D6858-4740-318A-07E7-AE5179077C19}" dt="2023-06-10T15:40:14.686" v="26"/>
          <ac:spMkLst>
            <pc:docMk/>
            <pc:sldMk cId="1286739994" sldId="257"/>
            <ac:spMk id="3" creationId="{A5CD65F2-2A33-AB6A-3A50-11A7CB93100F}"/>
          </ac:spMkLst>
        </pc:spChg>
        <pc:spChg chg="add">
          <ac:chgData name="Maria Ciorascu (2121406)" userId="S::2121406@student.uwtsd.ac.uk::6b02624b-b042-4c6b-8c51-cb509068428c" providerId="AD" clId="Web-{535D6858-4740-318A-07E7-AE5179077C19}" dt="2023-06-10T15:40:14.686" v="26"/>
          <ac:spMkLst>
            <pc:docMk/>
            <pc:sldMk cId="1286739994" sldId="257"/>
            <ac:spMk id="8" creationId="{D278ADA9-6383-4BDD-80D2-8899A402687B}"/>
          </ac:spMkLst>
        </pc:spChg>
        <pc:spChg chg="add">
          <ac:chgData name="Maria Ciorascu (2121406)" userId="S::2121406@student.uwtsd.ac.uk::6b02624b-b042-4c6b-8c51-cb509068428c" providerId="AD" clId="Web-{535D6858-4740-318A-07E7-AE5179077C19}" dt="2023-06-10T15:40:14.686" v="26"/>
          <ac:spMkLst>
            <pc:docMk/>
            <pc:sldMk cId="1286739994" sldId="257"/>
            <ac:spMk id="10" creationId="{484B7147-B0F6-40ED-B5A2-FF72BC8198B6}"/>
          </ac:spMkLst>
        </pc:spChg>
        <pc:spChg chg="add">
          <ac:chgData name="Maria Ciorascu (2121406)" userId="S::2121406@student.uwtsd.ac.uk::6b02624b-b042-4c6b-8c51-cb509068428c" providerId="AD" clId="Web-{535D6858-4740-318A-07E7-AE5179077C19}" dt="2023-06-10T15:40:14.686" v="26"/>
          <ac:spMkLst>
            <pc:docMk/>
            <pc:sldMk cId="1286739994" sldId="257"/>
            <ac:spMk id="12" creationId="{B36D2DE0-0628-4A9A-A59D-7BA8B5EB3022}"/>
          </ac:spMkLst>
        </pc:spChg>
        <pc:spChg chg="add">
          <ac:chgData name="Maria Ciorascu (2121406)" userId="S::2121406@student.uwtsd.ac.uk::6b02624b-b042-4c6b-8c51-cb509068428c" providerId="AD" clId="Web-{535D6858-4740-318A-07E7-AE5179077C19}" dt="2023-06-10T15:40:14.686" v="26"/>
          <ac:spMkLst>
            <pc:docMk/>
            <pc:sldMk cId="1286739994" sldId="257"/>
            <ac:spMk id="14" creationId="{48E405C9-94BE-41DA-928C-DEC9A8550E9F}"/>
          </ac:spMkLst>
        </pc:spChg>
        <pc:spChg chg="add">
          <ac:chgData name="Maria Ciorascu (2121406)" userId="S::2121406@student.uwtsd.ac.uk::6b02624b-b042-4c6b-8c51-cb509068428c" providerId="AD" clId="Web-{535D6858-4740-318A-07E7-AE5179077C19}" dt="2023-06-10T15:40:14.686" v="26"/>
          <ac:spMkLst>
            <pc:docMk/>
            <pc:sldMk cId="1286739994" sldId="257"/>
            <ac:spMk id="16" creationId="{D2091A72-D5BB-42AC-8FD3-F7747D90861E}"/>
          </ac:spMkLst>
        </pc:spChg>
        <pc:spChg chg="add">
          <ac:chgData name="Maria Ciorascu (2121406)" userId="S::2121406@student.uwtsd.ac.uk::6b02624b-b042-4c6b-8c51-cb509068428c" providerId="AD" clId="Web-{535D6858-4740-318A-07E7-AE5179077C19}" dt="2023-06-10T15:40:14.686" v="26"/>
          <ac:spMkLst>
            <pc:docMk/>
            <pc:sldMk cId="1286739994" sldId="257"/>
            <ac:spMk id="18" creationId="{6ED12BFC-A737-46AF-8411-481112D54B0C}"/>
          </ac:spMkLst>
        </pc:spChg>
      </pc:sldChg>
      <pc:sldChg chg="modSp new">
        <pc:chgData name="Maria Ciorascu (2121406)" userId="S::2121406@student.uwtsd.ac.uk::6b02624b-b042-4c6b-8c51-cb509068428c" providerId="AD" clId="Web-{535D6858-4740-318A-07E7-AE5179077C19}" dt="2023-06-10T15:42:37.443" v="68" actId="20577"/>
        <pc:sldMkLst>
          <pc:docMk/>
          <pc:sldMk cId="3793361012" sldId="258"/>
        </pc:sldMkLst>
        <pc:spChg chg="mod">
          <ac:chgData name="Maria Ciorascu (2121406)" userId="S::2121406@student.uwtsd.ac.uk::6b02624b-b042-4c6b-8c51-cb509068428c" providerId="AD" clId="Web-{535D6858-4740-318A-07E7-AE5179077C19}" dt="2023-06-10T15:42:37.443" v="68" actId="20577"/>
          <ac:spMkLst>
            <pc:docMk/>
            <pc:sldMk cId="3793361012" sldId="258"/>
            <ac:spMk id="2" creationId="{240E1838-19C3-7E8C-F1FB-AEA022E2939B}"/>
          </ac:spMkLst>
        </pc:spChg>
      </pc:sldChg>
      <pc:sldChg chg="modSp new">
        <pc:chgData name="Maria Ciorascu (2121406)" userId="S::2121406@student.uwtsd.ac.uk::6b02624b-b042-4c6b-8c51-cb509068428c" providerId="AD" clId="Web-{535D6858-4740-318A-07E7-AE5179077C19}" dt="2023-06-10T15:44:16.399" v="95" actId="20577"/>
        <pc:sldMkLst>
          <pc:docMk/>
          <pc:sldMk cId="2138514484" sldId="259"/>
        </pc:sldMkLst>
        <pc:spChg chg="mod">
          <ac:chgData name="Maria Ciorascu (2121406)" userId="S::2121406@student.uwtsd.ac.uk::6b02624b-b042-4c6b-8c51-cb509068428c" providerId="AD" clId="Web-{535D6858-4740-318A-07E7-AE5179077C19}" dt="2023-06-10T15:44:16.399" v="95" actId="20577"/>
          <ac:spMkLst>
            <pc:docMk/>
            <pc:sldMk cId="2138514484" sldId="259"/>
            <ac:spMk id="2" creationId="{E2789ED1-28AC-BCE2-D2B5-8ED2E3B8789F}"/>
          </ac:spMkLst>
        </pc:spChg>
      </pc:sldChg>
      <pc:sldChg chg="modSp new">
        <pc:chgData name="Maria Ciorascu (2121406)" userId="S::2121406@student.uwtsd.ac.uk::6b02624b-b042-4c6b-8c51-cb509068428c" providerId="AD" clId="Web-{535D6858-4740-318A-07E7-AE5179077C19}" dt="2023-06-10T15:45:04.244" v="126" actId="20577"/>
        <pc:sldMkLst>
          <pc:docMk/>
          <pc:sldMk cId="3190114532" sldId="260"/>
        </pc:sldMkLst>
        <pc:spChg chg="mod">
          <ac:chgData name="Maria Ciorascu (2121406)" userId="S::2121406@student.uwtsd.ac.uk::6b02624b-b042-4c6b-8c51-cb509068428c" providerId="AD" clId="Web-{535D6858-4740-318A-07E7-AE5179077C19}" dt="2023-06-10T15:45:04.244" v="126" actId="20577"/>
          <ac:spMkLst>
            <pc:docMk/>
            <pc:sldMk cId="3190114532" sldId="260"/>
            <ac:spMk id="2" creationId="{0474FF4C-7E57-9CDF-23F7-A2FB24B5E11D}"/>
          </ac:spMkLst>
        </pc:spChg>
      </pc:sldChg>
      <pc:sldChg chg="modSp new">
        <pc:chgData name="Maria Ciorascu (2121406)" userId="S::2121406@student.uwtsd.ac.uk::6b02624b-b042-4c6b-8c51-cb509068428c" providerId="AD" clId="Web-{535D6858-4740-318A-07E7-AE5179077C19}" dt="2023-06-10T15:48:03.921" v="202" actId="20577"/>
        <pc:sldMkLst>
          <pc:docMk/>
          <pc:sldMk cId="1937137896" sldId="261"/>
        </pc:sldMkLst>
        <pc:spChg chg="mod">
          <ac:chgData name="Maria Ciorascu (2121406)" userId="S::2121406@student.uwtsd.ac.uk::6b02624b-b042-4c6b-8c51-cb509068428c" providerId="AD" clId="Web-{535D6858-4740-318A-07E7-AE5179077C19}" dt="2023-06-10T15:47:04.279" v="172" actId="20577"/>
          <ac:spMkLst>
            <pc:docMk/>
            <pc:sldMk cId="1937137896" sldId="261"/>
            <ac:spMk id="2" creationId="{19C156D2-66D3-28D9-6B18-89FCE3E05630}"/>
          </ac:spMkLst>
        </pc:spChg>
        <pc:spChg chg="mod">
          <ac:chgData name="Maria Ciorascu (2121406)" userId="S::2121406@student.uwtsd.ac.uk::6b02624b-b042-4c6b-8c51-cb509068428c" providerId="AD" clId="Web-{535D6858-4740-318A-07E7-AE5179077C19}" dt="2023-06-10T15:48:03.921" v="202" actId="20577"/>
          <ac:spMkLst>
            <pc:docMk/>
            <pc:sldMk cId="1937137896" sldId="261"/>
            <ac:spMk id="3" creationId="{0C6DEC5F-5195-EE4D-E6B8-CCFC46C4F822}"/>
          </ac:spMkLst>
        </pc:spChg>
      </pc:sldChg>
      <pc:sldChg chg="modSp new">
        <pc:chgData name="Maria Ciorascu (2121406)" userId="S::2121406@student.uwtsd.ac.uk::6b02624b-b042-4c6b-8c51-cb509068428c" providerId="AD" clId="Web-{535D6858-4740-318A-07E7-AE5179077C19}" dt="2023-06-10T15:49:26.048" v="237" actId="20577"/>
        <pc:sldMkLst>
          <pc:docMk/>
          <pc:sldMk cId="738205086" sldId="262"/>
        </pc:sldMkLst>
        <pc:spChg chg="mod">
          <ac:chgData name="Maria Ciorascu (2121406)" userId="S::2121406@student.uwtsd.ac.uk::6b02624b-b042-4c6b-8c51-cb509068428c" providerId="AD" clId="Web-{535D6858-4740-318A-07E7-AE5179077C19}" dt="2023-06-10T15:49:02.610" v="216" actId="20577"/>
          <ac:spMkLst>
            <pc:docMk/>
            <pc:sldMk cId="738205086" sldId="262"/>
            <ac:spMk id="2" creationId="{5839C637-B12C-C7B9-DC1A-7683F38E29AF}"/>
          </ac:spMkLst>
        </pc:spChg>
        <pc:spChg chg="mod">
          <ac:chgData name="Maria Ciorascu (2121406)" userId="S::2121406@student.uwtsd.ac.uk::6b02624b-b042-4c6b-8c51-cb509068428c" providerId="AD" clId="Web-{535D6858-4740-318A-07E7-AE5179077C19}" dt="2023-06-10T15:49:26.048" v="237" actId="20577"/>
          <ac:spMkLst>
            <pc:docMk/>
            <pc:sldMk cId="738205086" sldId="262"/>
            <ac:spMk id="3" creationId="{91551E60-1023-E8A0-92A9-E35771920C9C}"/>
          </ac:spMkLst>
        </pc:spChg>
      </pc:sldChg>
      <pc:sldChg chg="modSp new">
        <pc:chgData name="Maria Ciorascu (2121406)" userId="S::2121406@student.uwtsd.ac.uk::6b02624b-b042-4c6b-8c51-cb509068428c" providerId="AD" clId="Web-{535D6858-4740-318A-07E7-AE5179077C19}" dt="2023-06-10T15:50:33.441" v="263" actId="20577"/>
        <pc:sldMkLst>
          <pc:docMk/>
          <pc:sldMk cId="3429366482" sldId="263"/>
        </pc:sldMkLst>
        <pc:spChg chg="mod">
          <ac:chgData name="Maria Ciorascu (2121406)" userId="S::2121406@student.uwtsd.ac.uk::6b02624b-b042-4c6b-8c51-cb509068428c" providerId="AD" clId="Web-{535D6858-4740-318A-07E7-AE5179077C19}" dt="2023-06-10T15:50:33.441" v="263" actId="20577"/>
          <ac:spMkLst>
            <pc:docMk/>
            <pc:sldMk cId="3429366482" sldId="263"/>
            <ac:spMk id="2" creationId="{3ECCADA4-299B-513F-0800-D7F1DB248A28}"/>
          </ac:spMkLst>
        </pc:spChg>
      </pc:sldChg>
      <pc:sldChg chg="modSp new">
        <pc:chgData name="Maria Ciorascu (2121406)" userId="S::2121406@student.uwtsd.ac.uk::6b02624b-b042-4c6b-8c51-cb509068428c" providerId="AD" clId="Web-{535D6858-4740-318A-07E7-AE5179077C19}" dt="2023-06-10T15:53:01.758" v="316" actId="20577"/>
        <pc:sldMkLst>
          <pc:docMk/>
          <pc:sldMk cId="1776142972" sldId="264"/>
        </pc:sldMkLst>
        <pc:spChg chg="mod">
          <ac:chgData name="Maria Ciorascu (2121406)" userId="S::2121406@student.uwtsd.ac.uk::6b02624b-b042-4c6b-8c51-cb509068428c" providerId="AD" clId="Web-{535D6858-4740-318A-07E7-AE5179077C19}" dt="2023-06-10T15:53:01.758" v="316" actId="20577"/>
          <ac:spMkLst>
            <pc:docMk/>
            <pc:sldMk cId="1776142972" sldId="264"/>
            <ac:spMk id="2" creationId="{F36D6B26-B491-40DD-7132-A4E11AFFE161}"/>
          </ac:spMkLst>
        </pc:spChg>
      </pc:sldChg>
      <pc:sldChg chg="modSp new">
        <pc:chgData name="Maria Ciorascu (2121406)" userId="S::2121406@student.uwtsd.ac.uk::6b02624b-b042-4c6b-8c51-cb509068428c" providerId="AD" clId="Web-{535D6858-4740-318A-07E7-AE5179077C19}" dt="2023-06-10T15:53:52.056" v="326" actId="20577"/>
        <pc:sldMkLst>
          <pc:docMk/>
          <pc:sldMk cId="2873650731" sldId="265"/>
        </pc:sldMkLst>
        <pc:spChg chg="mod">
          <ac:chgData name="Maria Ciorascu (2121406)" userId="S::2121406@student.uwtsd.ac.uk::6b02624b-b042-4c6b-8c51-cb509068428c" providerId="AD" clId="Web-{535D6858-4740-318A-07E7-AE5179077C19}" dt="2023-06-10T15:53:52.056" v="326" actId="20577"/>
          <ac:spMkLst>
            <pc:docMk/>
            <pc:sldMk cId="2873650731" sldId="265"/>
            <ac:spMk id="2" creationId="{ACD80D4D-5905-F491-29A2-C2DD8792459F}"/>
          </ac:spMkLst>
        </pc:spChg>
      </pc:sldChg>
      <pc:sldChg chg="modSp new">
        <pc:chgData name="Maria Ciorascu (2121406)" userId="S::2121406@student.uwtsd.ac.uk::6b02624b-b042-4c6b-8c51-cb509068428c" providerId="AD" clId="Web-{535D6858-4740-318A-07E7-AE5179077C19}" dt="2023-06-10T15:54:16.041" v="335" actId="20577"/>
        <pc:sldMkLst>
          <pc:docMk/>
          <pc:sldMk cId="1666389177" sldId="266"/>
        </pc:sldMkLst>
        <pc:spChg chg="mod">
          <ac:chgData name="Maria Ciorascu (2121406)" userId="S::2121406@student.uwtsd.ac.uk::6b02624b-b042-4c6b-8c51-cb509068428c" providerId="AD" clId="Web-{535D6858-4740-318A-07E7-AE5179077C19}" dt="2023-06-10T15:54:16.041" v="335" actId="20577"/>
          <ac:spMkLst>
            <pc:docMk/>
            <pc:sldMk cId="1666389177" sldId="266"/>
            <ac:spMk id="2" creationId="{7DB12C6C-ED81-53BA-9266-639993326B33}"/>
          </ac:spMkLst>
        </pc:spChg>
      </pc:sldChg>
    </pc:docChg>
  </pc:docChgLst>
  <pc:docChgLst>
    <pc:chgData name="Maria Ciorascu (2121406)" userId="S::2121406@student.uwtsd.ac.uk::6b02624b-b042-4c6b-8c51-cb509068428c" providerId="AD" clId="Web-{AAC66C39-87F1-5E44-9C38-326F9EA82C6D}"/>
    <pc:docChg chg="addSld delSld modSld sldOrd">
      <pc:chgData name="Maria Ciorascu (2121406)" userId="S::2121406@student.uwtsd.ac.uk::6b02624b-b042-4c6b-8c51-cb509068428c" providerId="AD" clId="Web-{AAC66C39-87F1-5E44-9C38-326F9EA82C6D}" dt="2023-06-24T09:19:40.690" v="300" actId="20577"/>
      <pc:docMkLst>
        <pc:docMk/>
      </pc:docMkLst>
      <pc:sldChg chg="modSp">
        <pc:chgData name="Maria Ciorascu (2121406)" userId="S::2121406@student.uwtsd.ac.uk::6b02624b-b042-4c6b-8c51-cb509068428c" providerId="AD" clId="Web-{AAC66C39-87F1-5E44-9C38-326F9EA82C6D}" dt="2023-06-22T19:17:24.624" v="215" actId="20577"/>
        <pc:sldMkLst>
          <pc:docMk/>
          <pc:sldMk cId="3793361012" sldId="258"/>
        </pc:sldMkLst>
        <pc:spChg chg="mod">
          <ac:chgData name="Maria Ciorascu (2121406)" userId="S::2121406@student.uwtsd.ac.uk::6b02624b-b042-4c6b-8c51-cb509068428c" providerId="AD" clId="Web-{AAC66C39-87F1-5E44-9C38-326F9EA82C6D}" dt="2023-06-22T19:09:58.175" v="168" actId="14100"/>
          <ac:spMkLst>
            <pc:docMk/>
            <pc:sldMk cId="3793361012" sldId="258"/>
            <ac:spMk id="2" creationId="{240E1838-19C3-7E8C-F1FB-AEA022E2939B}"/>
          </ac:spMkLst>
        </pc:spChg>
        <pc:spChg chg="mod">
          <ac:chgData name="Maria Ciorascu (2121406)" userId="S::2121406@student.uwtsd.ac.uk::6b02624b-b042-4c6b-8c51-cb509068428c" providerId="AD" clId="Web-{AAC66C39-87F1-5E44-9C38-326F9EA82C6D}" dt="2023-06-22T19:17:24.624" v="215" actId="20577"/>
          <ac:spMkLst>
            <pc:docMk/>
            <pc:sldMk cId="3793361012" sldId="258"/>
            <ac:spMk id="3" creationId="{4111334C-AE96-6ED9-7EED-15327A1BF2FB}"/>
          </ac:spMkLst>
        </pc:spChg>
      </pc:sldChg>
      <pc:sldChg chg="addSp modSp">
        <pc:chgData name="Maria Ciorascu (2121406)" userId="S::2121406@student.uwtsd.ac.uk::6b02624b-b042-4c6b-8c51-cb509068428c" providerId="AD" clId="Web-{AAC66C39-87F1-5E44-9C38-326F9EA82C6D}" dt="2023-06-24T09:19:40.690" v="300" actId="20577"/>
        <pc:sldMkLst>
          <pc:docMk/>
          <pc:sldMk cId="1937137896" sldId="261"/>
        </pc:sldMkLst>
        <pc:spChg chg="mod">
          <ac:chgData name="Maria Ciorascu (2121406)" userId="S::2121406@student.uwtsd.ac.uk::6b02624b-b042-4c6b-8c51-cb509068428c" providerId="AD" clId="Web-{AAC66C39-87F1-5E44-9C38-326F9EA82C6D}" dt="2023-06-24T09:19:40.690" v="300" actId="20577"/>
          <ac:spMkLst>
            <pc:docMk/>
            <pc:sldMk cId="1937137896" sldId="261"/>
            <ac:spMk id="3" creationId="{0C6DEC5F-5195-EE4D-E6B8-CCFC46C4F822}"/>
          </ac:spMkLst>
        </pc:spChg>
        <pc:spChg chg="add mod">
          <ac:chgData name="Maria Ciorascu (2121406)" userId="S::2121406@student.uwtsd.ac.uk::6b02624b-b042-4c6b-8c51-cb509068428c" providerId="AD" clId="Web-{AAC66C39-87F1-5E44-9C38-326F9EA82C6D}" dt="2023-06-22T20:34:30.736" v="291" actId="1076"/>
          <ac:spMkLst>
            <pc:docMk/>
            <pc:sldMk cId="1937137896" sldId="261"/>
            <ac:spMk id="4" creationId="{70BC3E71-B623-E48B-0C06-7F56562F0295}"/>
          </ac:spMkLst>
        </pc:spChg>
        <pc:spChg chg="add">
          <ac:chgData name="Maria Ciorascu (2121406)" userId="S::2121406@student.uwtsd.ac.uk::6b02624b-b042-4c6b-8c51-cb509068428c" providerId="AD" clId="Web-{AAC66C39-87F1-5E44-9C38-326F9EA82C6D}" dt="2023-06-22T20:35:03.753" v="292"/>
          <ac:spMkLst>
            <pc:docMk/>
            <pc:sldMk cId="1937137896" sldId="261"/>
            <ac:spMk id="5" creationId="{1D3845A3-7989-6560-7BA3-3C6759942882}"/>
          </ac:spMkLst>
        </pc:spChg>
      </pc:sldChg>
      <pc:sldChg chg="modSp">
        <pc:chgData name="Maria Ciorascu (2121406)" userId="S::2121406@student.uwtsd.ac.uk::6b02624b-b042-4c6b-8c51-cb509068428c" providerId="AD" clId="Web-{AAC66C39-87F1-5E44-9C38-326F9EA82C6D}" dt="2023-06-22T19:05:21.404" v="167" actId="20577"/>
        <pc:sldMkLst>
          <pc:docMk/>
          <pc:sldMk cId="2873650731" sldId="265"/>
        </pc:sldMkLst>
        <pc:spChg chg="mod">
          <ac:chgData name="Maria Ciorascu (2121406)" userId="S::2121406@student.uwtsd.ac.uk::6b02624b-b042-4c6b-8c51-cb509068428c" providerId="AD" clId="Web-{AAC66C39-87F1-5E44-9C38-326F9EA82C6D}" dt="2023-06-22T19:05:21.404" v="167" actId="20577"/>
          <ac:spMkLst>
            <pc:docMk/>
            <pc:sldMk cId="2873650731" sldId="265"/>
            <ac:spMk id="3" creationId="{F7B727A9-89C2-463A-540F-81891BF24F8D}"/>
          </ac:spMkLst>
        </pc:spChg>
      </pc:sldChg>
      <pc:sldChg chg="modSp">
        <pc:chgData name="Maria Ciorascu (2121406)" userId="S::2121406@student.uwtsd.ac.uk::6b02624b-b042-4c6b-8c51-cb509068428c" providerId="AD" clId="Web-{AAC66C39-87F1-5E44-9C38-326F9EA82C6D}" dt="2023-06-22T19:21:03.641" v="236" actId="20577"/>
        <pc:sldMkLst>
          <pc:docMk/>
          <pc:sldMk cId="1666389177" sldId="266"/>
        </pc:sldMkLst>
        <pc:spChg chg="mod">
          <ac:chgData name="Maria Ciorascu (2121406)" userId="S::2121406@student.uwtsd.ac.uk::6b02624b-b042-4c6b-8c51-cb509068428c" providerId="AD" clId="Web-{AAC66C39-87F1-5E44-9C38-326F9EA82C6D}" dt="2023-06-22T19:21:03.641" v="236" actId="20577"/>
          <ac:spMkLst>
            <pc:docMk/>
            <pc:sldMk cId="1666389177" sldId="266"/>
            <ac:spMk id="3" creationId="{7D9270BC-46C0-CF97-2E76-1FC5C991F0B6}"/>
          </ac:spMkLst>
        </pc:spChg>
      </pc:sldChg>
      <pc:sldChg chg="new del">
        <pc:chgData name="Maria Ciorascu (2121406)" userId="S::2121406@student.uwtsd.ac.uk::6b02624b-b042-4c6b-8c51-cb509068428c" providerId="AD" clId="Web-{AAC66C39-87F1-5E44-9C38-326F9EA82C6D}" dt="2023-06-22T19:43:54.203" v="237"/>
        <pc:sldMkLst>
          <pc:docMk/>
          <pc:sldMk cId="453092017" sldId="267"/>
        </pc:sldMkLst>
      </pc:sldChg>
      <pc:sldChg chg="modSp add ord replId">
        <pc:chgData name="Maria Ciorascu (2121406)" userId="S::2121406@student.uwtsd.ac.uk::6b02624b-b042-4c6b-8c51-cb509068428c" providerId="AD" clId="Web-{AAC66C39-87F1-5E44-9C38-326F9EA82C6D}" dt="2023-06-22T18:28:32.488" v="152" actId="20577"/>
        <pc:sldMkLst>
          <pc:docMk/>
          <pc:sldMk cId="945097705" sldId="268"/>
        </pc:sldMkLst>
        <pc:spChg chg="mod">
          <ac:chgData name="Maria Ciorascu (2121406)" userId="S::2121406@student.uwtsd.ac.uk::6b02624b-b042-4c6b-8c51-cb509068428c" providerId="AD" clId="Web-{AAC66C39-87F1-5E44-9C38-326F9EA82C6D}" dt="2023-06-22T18:28:32.488" v="152" actId="20577"/>
          <ac:spMkLst>
            <pc:docMk/>
            <pc:sldMk cId="945097705" sldId="268"/>
            <ac:spMk id="2" creationId="{1C03FEC3-643B-A9AC-F1B2-9C5D9FC0C6DC}"/>
          </ac:spMkLst>
        </pc:spChg>
        <pc:spChg chg="mod">
          <ac:chgData name="Maria Ciorascu (2121406)" userId="S::2121406@student.uwtsd.ac.uk::6b02624b-b042-4c6b-8c51-cb509068428c" providerId="AD" clId="Web-{AAC66C39-87F1-5E44-9C38-326F9EA82C6D}" dt="2023-06-22T18:28:05.674" v="148" actId="14100"/>
          <ac:spMkLst>
            <pc:docMk/>
            <pc:sldMk cId="945097705" sldId="268"/>
            <ac:spMk id="3" creationId="{6E3FD1F3-98C4-9DEC-C294-9F60ABBBBF05}"/>
          </ac:spMkLst>
        </pc:spChg>
      </pc:sldChg>
      <pc:sldChg chg="modSp new ord">
        <pc:chgData name="Maria Ciorascu (2121406)" userId="S::2121406@student.uwtsd.ac.uk::6b02624b-b042-4c6b-8c51-cb509068428c" providerId="AD" clId="Web-{AAC66C39-87F1-5E44-9C38-326F9EA82C6D}" dt="2023-06-22T20:28:19.334" v="281" actId="20577"/>
        <pc:sldMkLst>
          <pc:docMk/>
          <pc:sldMk cId="3540510834" sldId="269"/>
        </pc:sldMkLst>
        <pc:spChg chg="mod">
          <ac:chgData name="Maria Ciorascu (2121406)" userId="S::2121406@student.uwtsd.ac.uk::6b02624b-b042-4c6b-8c51-cb509068428c" providerId="AD" clId="Web-{AAC66C39-87F1-5E44-9C38-326F9EA82C6D}" dt="2023-06-22T20:28:19.334" v="281" actId="20577"/>
          <ac:spMkLst>
            <pc:docMk/>
            <pc:sldMk cId="3540510834" sldId="269"/>
            <ac:spMk id="2" creationId="{614FD0C2-D92A-43C2-B54E-434BAE622544}"/>
          </ac:spMkLst>
        </pc:spChg>
        <pc:spChg chg="mod">
          <ac:chgData name="Maria Ciorascu (2121406)" userId="S::2121406@student.uwtsd.ac.uk::6b02624b-b042-4c6b-8c51-cb509068428c" providerId="AD" clId="Web-{AAC66C39-87F1-5E44-9C38-326F9EA82C6D}" dt="2023-06-22T20:27:55.770" v="270" actId="20577"/>
          <ac:spMkLst>
            <pc:docMk/>
            <pc:sldMk cId="3540510834" sldId="269"/>
            <ac:spMk id="3" creationId="{8AC55B6B-C215-4330-F02F-17421D189322}"/>
          </ac:spMkLst>
        </pc:spChg>
      </pc:sldChg>
      <pc:sldChg chg="new del">
        <pc:chgData name="Maria Ciorascu (2121406)" userId="S::2121406@student.uwtsd.ac.uk::6b02624b-b042-4c6b-8c51-cb509068428c" providerId="AD" clId="Web-{AAC66C39-87F1-5E44-9C38-326F9EA82C6D}" dt="2023-06-22T19:44:27.127" v="240"/>
        <pc:sldMkLst>
          <pc:docMk/>
          <pc:sldMk cId="1494592911" sldId="270"/>
        </pc:sldMkLst>
      </pc:sldChg>
      <pc:sldChg chg="new del ord">
        <pc:chgData name="Maria Ciorascu (2121406)" userId="S::2121406@student.uwtsd.ac.uk::6b02624b-b042-4c6b-8c51-cb509068428c" providerId="AD" clId="Web-{AAC66C39-87F1-5E44-9C38-326F9EA82C6D}" dt="2023-06-22T20:11:49.953" v="268"/>
        <pc:sldMkLst>
          <pc:docMk/>
          <pc:sldMk cId="3367279111" sldId="270"/>
        </pc:sldMkLst>
      </pc:sldChg>
    </pc:docChg>
  </pc:docChgLst>
  <pc:docChgLst>
    <pc:chgData name="Maria Ciorascu (2121406)" userId="S::2121406@student.uwtsd.ac.uk::6b02624b-b042-4c6b-8c51-cb509068428c" providerId="AD" clId="Web-{C6A086BF-37CD-9660-E399-DE0B00379240}"/>
    <pc:docChg chg="addSld delSld modSld sldOrd">
      <pc:chgData name="Maria Ciorascu (2121406)" userId="S::2121406@student.uwtsd.ac.uk::6b02624b-b042-4c6b-8c51-cb509068428c" providerId="AD" clId="Web-{C6A086BF-37CD-9660-E399-DE0B00379240}" dt="2023-06-28T23:43:22.822" v="835" actId="20577"/>
      <pc:docMkLst>
        <pc:docMk/>
      </pc:docMkLst>
      <pc:sldChg chg="modSp">
        <pc:chgData name="Maria Ciorascu (2121406)" userId="S::2121406@student.uwtsd.ac.uk::6b02624b-b042-4c6b-8c51-cb509068428c" providerId="AD" clId="Web-{C6A086BF-37CD-9660-E399-DE0B00379240}" dt="2023-06-28T23:18:58.742" v="651" actId="20577"/>
        <pc:sldMkLst>
          <pc:docMk/>
          <pc:sldMk cId="1286739994" sldId="257"/>
        </pc:sldMkLst>
        <pc:spChg chg="mod">
          <ac:chgData name="Maria Ciorascu (2121406)" userId="S::2121406@student.uwtsd.ac.uk::6b02624b-b042-4c6b-8c51-cb509068428c" providerId="AD" clId="Web-{C6A086BF-37CD-9660-E399-DE0B00379240}" dt="2023-06-28T23:18:58.742" v="651" actId="20577"/>
          <ac:spMkLst>
            <pc:docMk/>
            <pc:sldMk cId="1286739994" sldId="257"/>
            <ac:spMk id="3" creationId="{A5CD65F2-2A33-AB6A-3A50-11A7CB93100F}"/>
          </ac:spMkLst>
        </pc:spChg>
      </pc:sldChg>
      <pc:sldChg chg="modSp">
        <pc:chgData name="Maria Ciorascu (2121406)" userId="S::2121406@student.uwtsd.ac.uk::6b02624b-b042-4c6b-8c51-cb509068428c" providerId="AD" clId="Web-{C6A086BF-37CD-9660-E399-DE0B00379240}" dt="2023-06-28T23:43:22.822" v="835" actId="20577"/>
        <pc:sldMkLst>
          <pc:docMk/>
          <pc:sldMk cId="3793361012" sldId="258"/>
        </pc:sldMkLst>
        <pc:spChg chg="mod">
          <ac:chgData name="Maria Ciorascu (2121406)" userId="S::2121406@student.uwtsd.ac.uk::6b02624b-b042-4c6b-8c51-cb509068428c" providerId="AD" clId="Web-{C6A086BF-37CD-9660-E399-DE0B00379240}" dt="2023-06-28T23:43:22.822" v="835" actId="20577"/>
          <ac:spMkLst>
            <pc:docMk/>
            <pc:sldMk cId="3793361012" sldId="258"/>
            <ac:spMk id="2" creationId="{240E1838-19C3-7E8C-F1FB-AEA022E2939B}"/>
          </ac:spMkLst>
        </pc:spChg>
      </pc:sldChg>
      <pc:sldChg chg="modSp">
        <pc:chgData name="Maria Ciorascu (2121406)" userId="S::2121406@student.uwtsd.ac.uk::6b02624b-b042-4c6b-8c51-cb509068428c" providerId="AD" clId="Web-{C6A086BF-37CD-9660-E399-DE0B00379240}" dt="2023-06-28T23:43:04.962" v="834" actId="20577"/>
        <pc:sldMkLst>
          <pc:docMk/>
          <pc:sldMk cId="1937137896" sldId="261"/>
        </pc:sldMkLst>
        <pc:spChg chg="mod">
          <ac:chgData name="Maria Ciorascu (2121406)" userId="S::2121406@student.uwtsd.ac.uk::6b02624b-b042-4c6b-8c51-cb509068428c" providerId="AD" clId="Web-{C6A086BF-37CD-9660-E399-DE0B00379240}" dt="2023-06-28T23:43:04.962" v="834" actId="20577"/>
          <ac:spMkLst>
            <pc:docMk/>
            <pc:sldMk cId="1937137896" sldId="261"/>
            <ac:spMk id="2" creationId="{19C156D2-66D3-28D9-6B18-89FCE3E05630}"/>
          </ac:spMkLst>
        </pc:spChg>
        <pc:graphicFrameChg chg="modGraphic">
          <ac:chgData name="Maria Ciorascu (2121406)" userId="S::2121406@student.uwtsd.ac.uk::6b02624b-b042-4c6b-8c51-cb509068428c" providerId="AD" clId="Web-{C6A086BF-37CD-9660-E399-DE0B00379240}" dt="2023-06-28T23:30:47.525" v="749" actId="20577"/>
          <ac:graphicFrameMkLst>
            <pc:docMk/>
            <pc:sldMk cId="1937137896" sldId="261"/>
            <ac:graphicFrameMk id="6" creationId="{71984856-463F-6F8F-C935-86FEF4B64E2A}"/>
          </ac:graphicFrameMkLst>
        </pc:graphicFrameChg>
      </pc:sldChg>
      <pc:sldChg chg="modSp">
        <pc:chgData name="Maria Ciorascu (2121406)" userId="S::2121406@student.uwtsd.ac.uk::6b02624b-b042-4c6b-8c51-cb509068428c" providerId="AD" clId="Web-{C6A086BF-37CD-9660-E399-DE0B00379240}" dt="2023-06-28T23:40:06.374" v="829" actId="20577"/>
        <pc:sldMkLst>
          <pc:docMk/>
          <pc:sldMk cId="1666389177" sldId="266"/>
        </pc:sldMkLst>
        <pc:spChg chg="mod">
          <ac:chgData name="Maria Ciorascu (2121406)" userId="S::2121406@student.uwtsd.ac.uk::6b02624b-b042-4c6b-8c51-cb509068428c" providerId="AD" clId="Web-{C6A086BF-37CD-9660-E399-DE0B00379240}" dt="2023-06-28T23:10:10.035" v="603" actId="20577"/>
          <ac:spMkLst>
            <pc:docMk/>
            <pc:sldMk cId="1666389177" sldId="266"/>
            <ac:spMk id="2" creationId="{7DB12C6C-ED81-53BA-9266-639993326B33}"/>
          </ac:spMkLst>
        </pc:spChg>
        <pc:spChg chg="mod">
          <ac:chgData name="Maria Ciorascu (2121406)" userId="S::2121406@student.uwtsd.ac.uk::6b02624b-b042-4c6b-8c51-cb509068428c" providerId="AD" clId="Web-{C6A086BF-37CD-9660-E399-DE0B00379240}" dt="2023-06-28T23:40:06.374" v="829" actId="20577"/>
          <ac:spMkLst>
            <pc:docMk/>
            <pc:sldMk cId="1666389177" sldId="266"/>
            <ac:spMk id="3" creationId="{7D9270BC-46C0-CF97-2E76-1FC5C991F0B6}"/>
          </ac:spMkLst>
        </pc:spChg>
      </pc:sldChg>
      <pc:sldChg chg="modSp">
        <pc:chgData name="Maria Ciorascu (2121406)" userId="S::2121406@student.uwtsd.ac.uk::6b02624b-b042-4c6b-8c51-cb509068428c" providerId="AD" clId="Web-{C6A086BF-37CD-9660-E399-DE0B00379240}" dt="2023-06-28T23:12:49.322" v="609" actId="20577"/>
        <pc:sldMkLst>
          <pc:docMk/>
          <pc:sldMk cId="3540510834" sldId="269"/>
        </pc:sldMkLst>
        <pc:spChg chg="mod">
          <ac:chgData name="Maria Ciorascu (2121406)" userId="S::2121406@student.uwtsd.ac.uk::6b02624b-b042-4c6b-8c51-cb509068428c" providerId="AD" clId="Web-{C6A086BF-37CD-9660-E399-DE0B00379240}" dt="2023-06-28T23:12:49.322" v="609" actId="20577"/>
          <ac:spMkLst>
            <pc:docMk/>
            <pc:sldMk cId="3540510834" sldId="269"/>
            <ac:spMk id="2" creationId="{614FD0C2-D92A-43C2-B54E-434BAE622544}"/>
          </ac:spMkLst>
        </pc:spChg>
      </pc:sldChg>
      <pc:sldChg chg="modSp">
        <pc:chgData name="Maria Ciorascu (2121406)" userId="S::2121406@student.uwtsd.ac.uk::6b02624b-b042-4c6b-8c51-cb509068428c" providerId="AD" clId="Web-{C6A086BF-37CD-9660-E399-DE0B00379240}" dt="2023-06-28T22:46:59.512" v="419" actId="20577"/>
        <pc:sldMkLst>
          <pc:docMk/>
          <pc:sldMk cId="4230988400" sldId="271"/>
        </pc:sldMkLst>
        <pc:spChg chg="mod">
          <ac:chgData name="Maria Ciorascu (2121406)" userId="S::2121406@student.uwtsd.ac.uk::6b02624b-b042-4c6b-8c51-cb509068428c" providerId="AD" clId="Web-{C6A086BF-37CD-9660-E399-DE0B00379240}" dt="2023-06-28T22:46:59.512" v="419" actId="20577"/>
          <ac:spMkLst>
            <pc:docMk/>
            <pc:sldMk cId="4230988400" sldId="271"/>
            <ac:spMk id="2" creationId="{9F541D2F-9CAD-26A0-FD3E-B669575B8A91}"/>
          </ac:spMkLst>
        </pc:spChg>
      </pc:sldChg>
      <pc:sldChg chg="modSp">
        <pc:chgData name="Maria Ciorascu (2121406)" userId="S::2121406@student.uwtsd.ac.uk::6b02624b-b042-4c6b-8c51-cb509068428c" providerId="AD" clId="Web-{C6A086BF-37CD-9660-E399-DE0B00379240}" dt="2023-06-28T23:42:32.210" v="833" actId="20577"/>
        <pc:sldMkLst>
          <pc:docMk/>
          <pc:sldMk cId="3083123447" sldId="272"/>
        </pc:sldMkLst>
        <pc:spChg chg="mod">
          <ac:chgData name="Maria Ciorascu (2121406)" userId="S::2121406@student.uwtsd.ac.uk::6b02624b-b042-4c6b-8c51-cb509068428c" providerId="AD" clId="Web-{C6A086BF-37CD-9660-E399-DE0B00379240}" dt="2023-06-28T23:42:32.210" v="833" actId="20577"/>
          <ac:spMkLst>
            <pc:docMk/>
            <pc:sldMk cId="3083123447" sldId="272"/>
            <ac:spMk id="2" creationId="{E0AD2AB2-3C24-A6D6-3267-7798E4F1A46C}"/>
          </ac:spMkLst>
        </pc:spChg>
      </pc:sldChg>
      <pc:sldChg chg="modSp">
        <pc:chgData name="Maria Ciorascu (2121406)" userId="S::2121406@student.uwtsd.ac.uk::6b02624b-b042-4c6b-8c51-cb509068428c" providerId="AD" clId="Web-{C6A086BF-37CD-9660-E399-DE0B00379240}" dt="2023-06-28T23:11:42.273" v="606" actId="20577"/>
        <pc:sldMkLst>
          <pc:docMk/>
          <pc:sldMk cId="3094761243" sldId="273"/>
        </pc:sldMkLst>
        <pc:spChg chg="mod">
          <ac:chgData name="Maria Ciorascu (2121406)" userId="S::2121406@student.uwtsd.ac.uk::6b02624b-b042-4c6b-8c51-cb509068428c" providerId="AD" clId="Web-{C6A086BF-37CD-9660-E399-DE0B00379240}" dt="2023-06-28T23:11:42.273" v="606" actId="20577"/>
          <ac:spMkLst>
            <pc:docMk/>
            <pc:sldMk cId="3094761243" sldId="273"/>
            <ac:spMk id="2" creationId="{2771F6CE-12A5-CE9E-FA6C-50A3D3F087BD}"/>
          </ac:spMkLst>
        </pc:spChg>
        <pc:spChg chg="mod">
          <ac:chgData name="Maria Ciorascu (2121406)" userId="S::2121406@student.uwtsd.ac.uk::6b02624b-b042-4c6b-8c51-cb509068428c" providerId="AD" clId="Web-{C6A086BF-37CD-9660-E399-DE0B00379240}" dt="2023-06-28T11:44:05.699" v="54" actId="20577"/>
          <ac:spMkLst>
            <pc:docMk/>
            <pc:sldMk cId="3094761243" sldId="273"/>
            <ac:spMk id="33" creationId="{14DFD94D-D3C5-D4BC-3EDC-502660C1B3E1}"/>
          </ac:spMkLst>
        </pc:spChg>
      </pc:sldChg>
      <pc:sldChg chg="del">
        <pc:chgData name="Maria Ciorascu (2121406)" userId="S::2121406@student.uwtsd.ac.uk::6b02624b-b042-4c6b-8c51-cb509068428c" providerId="AD" clId="Web-{C6A086BF-37CD-9660-E399-DE0B00379240}" dt="2023-06-28T22:58:42.416" v="534"/>
        <pc:sldMkLst>
          <pc:docMk/>
          <pc:sldMk cId="11153451" sldId="274"/>
        </pc:sldMkLst>
      </pc:sldChg>
      <pc:sldChg chg="del">
        <pc:chgData name="Maria Ciorascu (2121406)" userId="S::2121406@student.uwtsd.ac.uk::6b02624b-b042-4c6b-8c51-cb509068428c" providerId="AD" clId="Web-{C6A086BF-37CD-9660-E399-DE0B00379240}" dt="2023-06-28T23:08:57.907" v="584"/>
        <pc:sldMkLst>
          <pc:docMk/>
          <pc:sldMk cId="4066467260" sldId="275"/>
        </pc:sldMkLst>
      </pc:sldChg>
      <pc:sldChg chg="addSp modSp new mod ord setBg">
        <pc:chgData name="Maria Ciorascu (2121406)" userId="S::2121406@student.uwtsd.ac.uk::6b02624b-b042-4c6b-8c51-cb509068428c" providerId="AD" clId="Web-{C6A086BF-37CD-9660-E399-DE0B00379240}" dt="2023-06-28T23:16:36.752" v="627" actId="20577"/>
        <pc:sldMkLst>
          <pc:docMk/>
          <pc:sldMk cId="3503160026" sldId="276"/>
        </pc:sldMkLst>
        <pc:spChg chg="mod">
          <ac:chgData name="Maria Ciorascu (2121406)" userId="S::2121406@student.uwtsd.ac.uk::6b02624b-b042-4c6b-8c51-cb509068428c" providerId="AD" clId="Web-{C6A086BF-37CD-9660-E399-DE0B00379240}" dt="2023-06-28T23:14:11.684" v="613" actId="14100"/>
          <ac:spMkLst>
            <pc:docMk/>
            <pc:sldMk cId="3503160026" sldId="276"/>
            <ac:spMk id="2" creationId="{7F4F3BF2-8582-9A21-82BC-26271F0F4E5E}"/>
          </ac:spMkLst>
        </pc:spChg>
        <pc:spChg chg="mod">
          <ac:chgData name="Maria Ciorascu (2121406)" userId="S::2121406@student.uwtsd.ac.uk::6b02624b-b042-4c6b-8c51-cb509068428c" providerId="AD" clId="Web-{C6A086BF-37CD-9660-E399-DE0B00379240}" dt="2023-06-28T23:16:36.752" v="627" actId="20577"/>
          <ac:spMkLst>
            <pc:docMk/>
            <pc:sldMk cId="3503160026" sldId="276"/>
            <ac:spMk id="3" creationId="{8F575509-C316-5220-E60C-925DA2B8D6C0}"/>
          </ac:spMkLst>
        </pc:spChg>
        <pc:spChg chg="add">
          <ac:chgData name="Maria Ciorascu (2121406)" userId="S::2121406@student.uwtsd.ac.uk::6b02624b-b042-4c6b-8c51-cb509068428c" providerId="AD" clId="Web-{C6A086BF-37CD-9660-E399-DE0B00379240}" dt="2023-06-28T22:55:37.797" v="505"/>
          <ac:spMkLst>
            <pc:docMk/>
            <pc:sldMk cId="3503160026" sldId="276"/>
            <ac:spMk id="9" creationId="{2C61293E-6EBE-43EF-A52C-9BEBFD7679D4}"/>
          </ac:spMkLst>
        </pc:spChg>
        <pc:spChg chg="add">
          <ac:chgData name="Maria Ciorascu (2121406)" userId="S::2121406@student.uwtsd.ac.uk::6b02624b-b042-4c6b-8c51-cb509068428c" providerId="AD" clId="Web-{C6A086BF-37CD-9660-E399-DE0B00379240}" dt="2023-06-28T22:55:37.797" v="505"/>
          <ac:spMkLst>
            <pc:docMk/>
            <pc:sldMk cId="3503160026" sldId="276"/>
            <ac:spMk id="11" creationId="{3FCFB1DE-0B7E-48CC-BA90-B2AB0889F9D6}"/>
          </ac:spMkLst>
        </pc:spChg>
        <pc:picChg chg="add">
          <ac:chgData name="Maria Ciorascu (2121406)" userId="S::2121406@student.uwtsd.ac.uk::6b02624b-b042-4c6b-8c51-cb509068428c" providerId="AD" clId="Web-{C6A086BF-37CD-9660-E399-DE0B00379240}" dt="2023-06-28T22:55:37.797" v="505"/>
          <ac:picMkLst>
            <pc:docMk/>
            <pc:sldMk cId="3503160026" sldId="276"/>
            <ac:picMk id="5" creationId="{ACB9431E-85DC-F78F-384B-FD0AED3EDDB7}"/>
          </ac:picMkLst>
        </pc:picChg>
      </pc:sldChg>
      <pc:sldChg chg="modSp new del">
        <pc:chgData name="Maria Ciorascu (2121406)" userId="S::2121406@student.uwtsd.ac.uk::6b02624b-b042-4c6b-8c51-cb509068428c" providerId="AD" clId="Web-{C6A086BF-37CD-9660-E399-DE0B00379240}" dt="2023-06-28T23:04:36.976" v="554"/>
        <pc:sldMkLst>
          <pc:docMk/>
          <pc:sldMk cId="1187467507" sldId="277"/>
        </pc:sldMkLst>
        <pc:spChg chg="mod">
          <ac:chgData name="Maria Ciorascu (2121406)" userId="S::2121406@student.uwtsd.ac.uk::6b02624b-b042-4c6b-8c51-cb509068428c" providerId="AD" clId="Web-{C6A086BF-37CD-9660-E399-DE0B00379240}" dt="2023-06-28T23:04:19.725" v="551" actId="14100"/>
          <ac:spMkLst>
            <pc:docMk/>
            <pc:sldMk cId="1187467507" sldId="277"/>
            <ac:spMk id="2" creationId="{4EC73C46-4EBB-0126-2F19-A0E5A83CA97B}"/>
          </ac:spMkLst>
        </pc:spChg>
        <pc:spChg chg="mod">
          <ac:chgData name="Maria Ciorascu (2121406)" userId="S::2121406@student.uwtsd.ac.uk::6b02624b-b042-4c6b-8c51-cb509068428c" providerId="AD" clId="Web-{C6A086BF-37CD-9660-E399-DE0B00379240}" dt="2023-06-28T23:04:33.460" v="553" actId="20577"/>
          <ac:spMkLst>
            <pc:docMk/>
            <pc:sldMk cId="1187467507" sldId="277"/>
            <ac:spMk id="3" creationId="{9F8D4CF8-32D3-DDCF-07C4-22C6AE377D53}"/>
          </ac:spMkLst>
        </pc:spChg>
      </pc:sldChg>
      <pc:sldChg chg="modSp new">
        <pc:chgData name="Maria Ciorascu (2121406)" userId="S::2121406@student.uwtsd.ac.uk::6b02624b-b042-4c6b-8c51-cb509068428c" providerId="AD" clId="Web-{C6A086BF-37CD-9660-E399-DE0B00379240}" dt="2023-06-28T23:40:36.519" v="832" actId="20577"/>
        <pc:sldMkLst>
          <pc:docMk/>
          <pc:sldMk cId="4283876620" sldId="277"/>
        </pc:sldMkLst>
        <pc:spChg chg="mod">
          <ac:chgData name="Maria Ciorascu (2121406)" userId="S::2121406@student.uwtsd.ac.uk::6b02624b-b042-4c6b-8c51-cb509068428c" providerId="AD" clId="Web-{C6A086BF-37CD-9660-E399-DE0B00379240}" dt="2023-06-28T23:10:19.551" v="605" actId="20577"/>
          <ac:spMkLst>
            <pc:docMk/>
            <pc:sldMk cId="4283876620" sldId="277"/>
            <ac:spMk id="2" creationId="{89951BCD-0A99-E608-8DD0-93D14D8FE672}"/>
          </ac:spMkLst>
        </pc:spChg>
        <pc:spChg chg="mod">
          <ac:chgData name="Maria Ciorascu (2121406)" userId="S::2121406@student.uwtsd.ac.uk::6b02624b-b042-4c6b-8c51-cb509068428c" providerId="AD" clId="Web-{C6A086BF-37CD-9660-E399-DE0B00379240}" dt="2023-06-28T23:40:36.519" v="832" actId="20577"/>
          <ac:spMkLst>
            <pc:docMk/>
            <pc:sldMk cId="4283876620" sldId="277"/>
            <ac:spMk id="3" creationId="{F03EB350-E136-A94E-E861-2BD892C25947}"/>
          </ac:spMkLst>
        </pc:spChg>
      </pc:sldChg>
      <pc:sldChg chg="new del">
        <pc:chgData name="Maria Ciorascu (2121406)" userId="S::2121406@student.uwtsd.ac.uk::6b02624b-b042-4c6b-8c51-cb509068428c" providerId="AD" clId="Web-{C6A086BF-37CD-9660-E399-DE0B00379240}" dt="2023-06-28T23:09:09.611" v="585"/>
        <pc:sldMkLst>
          <pc:docMk/>
          <pc:sldMk cId="1150610440" sldId="278"/>
        </pc:sldMkLst>
      </pc:sldChg>
      <pc:sldChg chg="add del">
        <pc:chgData name="Maria Ciorascu (2121406)" userId="S::2121406@student.uwtsd.ac.uk::6b02624b-b042-4c6b-8c51-cb509068428c" providerId="AD" clId="Web-{C6A086BF-37CD-9660-E399-DE0B00379240}" dt="2023-06-28T23:16:15.939" v="624"/>
        <pc:sldMkLst>
          <pc:docMk/>
          <pc:sldMk cId="1665317777" sldId="278"/>
        </pc:sldMkLst>
      </pc:sldChg>
      <pc:sldChg chg="add del">
        <pc:chgData name="Maria Ciorascu (2121406)" userId="S::2121406@student.uwtsd.ac.uk::6b02624b-b042-4c6b-8c51-cb509068428c" providerId="AD" clId="Web-{C6A086BF-37CD-9660-E399-DE0B00379240}" dt="2023-06-28T23:16:57.831" v="629"/>
        <pc:sldMkLst>
          <pc:docMk/>
          <pc:sldMk cId="4175185321" sldId="278"/>
        </pc:sldMkLst>
      </pc:sldChg>
      <pc:sldChg chg="add del">
        <pc:chgData name="Maria Ciorascu (2121406)" userId="S::2121406@student.uwtsd.ac.uk::6b02624b-b042-4c6b-8c51-cb509068428c" providerId="AD" clId="Web-{C6A086BF-37CD-9660-E399-DE0B00379240}" dt="2023-06-28T23:16:18.252" v="625"/>
        <pc:sldMkLst>
          <pc:docMk/>
          <pc:sldMk cId="2957303623" sldId="279"/>
        </pc:sldMkLst>
      </pc:sldChg>
    </pc:docChg>
  </pc:docChgLst>
  <pc:docChgLst>
    <pc:chgData name="Maria Ciorascu (2121406)" userId="S::2121406@student.uwtsd.ac.uk::6b02624b-b042-4c6b-8c51-cb509068428c" providerId="AD" clId="Web-{936DF9EF-4C73-CA48-E0C0-C219510B63A1}"/>
    <pc:docChg chg="addSld delSld modSld sldOrd">
      <pc:chgData name="Maria Ciorascu (2121406)" userId="S::2121406@student.uwtsd.ac.uk::6b02624b-b042-4c6b-8c51-cb509068428c" providerId="AD" clId="Web-{936DF9EF-4C73-CA48-E0C0-C219510B63A1}" dt="2023-06-28T00:38:27.634" v="666" actId="14100"/>
      <pc:docMkLst>
        <pc:docMk/>
      </pc:docMkLst>
      <pc:sldChg chg="addSp modSp mod setBg">
        <pc:chgData name="Maria Ciorascu (2121406)" userId="S::2121406@student.uwtsd.ac.uk::6b02624b-b042-4c6b-8c51-cb509068428c" providerId="AD" clId="Web-{936DF9EF-4C73-CA48-E0C0-C219510B63A1}" dt="2023-06-28T00:34:11.154" v="637"/>
        <pc:sldMkLst>
          <pc:docMk/>
          <pc:sldMk cId="3793361012" sldId="258"/>
        </pc:sldMkLst>
        <pc:spChg chg="mod">
          <ac:chgData name="Maria Ciorascu (2121406)" userId="S::2121406@student.uwtsd.ac.uk::6b02624b-b042-4c6b-8c51-cb509068428c" providerId="AD" clId="Web-{936DF9EF-4C73-CA48-E0C0-C219510B63A1}" dt="2023-06-28T00:34:11.154" v="637"/>
          <ac:spMkLst>
            <pc:docMk/>
            <pc:sldMk cId="3793361012" sldId="258"/>
            <ac:spMk id="2" creationId="{240E1838-19C3-7E8C-F1FB-AEA022E2939B}"/>
          </ac:spMkLst>
        </pc:spChg>
        <pc:spChg chg="mod">
          <ac:chgData name="Maria Ciorascu (2121406)" userId="S::2121406@student.uwtsd.ac.uk::6b02624b-b042-4c6b-8c51-cb509068428c" providerId="AD" clId="Web-{936DF9EF-4C73-CA48-E0C0-C219510B63A1}" dt="2023-06-28T00:34:11.154" v="637"/>
          <ac:spMkLst>
            <pc:docMk/>
            <pc:sldMk cId="3793361012" sldId="258"/>
            <ac:spMk id="3" creationId="{4111334C-AE96-6ED9-7EED-15327A1BF2FB}"/>
          </ac:spMkLst>
        </pc:spChg>
        <pc:spChg chg="add">
          <ac:chgData name="Maria Ciorascu (2121406)" userId="S::2121406@student.uwtsd.ac.uk::6b02624b-b042-4c6b-8c51-cb509068428c" providerId="AD" clId="Web-{936DF9EF-4C73-CA48-E0C0-C219510B63A1}" dt="2023-06-28T00:34:11.154" v="637"/>
          <ac:spMkLst>
            <pc:docMk/>
            <pc:sldMk cId="3793361012" sldId="258"/>
            <ac:spMk id="9" creationId="{04812C46-200A-4DEB-A05E-3ED6C68C2387}"/>
          </ac:spMkLst>
        </pc:spChg>
        <pc:spChg chg="add">
          <ac:chgData name="Maria Ciorascu (2121406)" userId="S::2121406@student.uwtsd.ac.uk::6b02624b-b042-4c6b-8c51-cb509068428c" providerId="AD" clId="Web-{936DF9EF-4C73-CA48-E0C0-C219510B63A1}" dt="2023-06-28T00:34:11.154" v="637"/>
          <ac:spMkLst>
            <pc:docMk/>
            <pc:sldMk cId="3793361012" sldId="258"/>
            <ac:spMk id="11" creationId="{D1EA859B-E555-4109-94F3-6700E046E008}"/>
          </ac:spMkLst>
        </pc:spChg>
        <pc:picChg chg="add">
          <ac:chgData name="Maria Ciorascu (2121406)" userId="S::2121406@student.uwtsd.ac.uk::6b02624b-b042-4c6b-8c51-cb509068428c" providerId="AD" clId="Web-{936DF9EF-4C73-CA48-E0C0-C219510B63A1}" dt="2023-06-28T00:34:11.154" v="637"/>
          <ac:picMkLst>
            <pc:docMk/>
            <pc:sldMk cId="3793361012" sldId="258"/>
            <ac:picMk id="5" creationId="{7D6788F5-14FE-ABB4-B4A0-B78479F7DC84}"/>
          </ac:picMkLst>
        </pc:picChg>
      </pc:sldChg>
      <pc:sldChg chg="addSp delSp modSp mod setBg">
        <pc:chgData name="Maria Ciorascu (2121406)" userId="S::2121406@student.uwtsd.ac.uk::6b02624b-b042-4c6b-8c51-cb509068428c" providerId="AD" clId="Web-{936DF9EF-4C73-CA48-E0C0-C219510B63A1}" dt="2023-06-28T00:33:03.480" v="635"/>
        <pc:sldMkLst>
          <pc:docMk/>
          <pc:sldMk cId="1937137896" sldId="261"/>
        </pc:sldMkLst>
        <pc:spChg chg="mod">
          <ac:chgData name="Maria Ciorascu (2121406)" userId="S::2121406@student.uwtsd.ac.uk::6b02624b-b042-4c6b-8c51-cb509068428c" providerId="AD" clId="Web-{936DF9EF-4C73-CA48-E0C0-C219510B63A1}" dt="2023-06-28T00:33:03.480" v="635"/>
          <ac:spMkLst>
            <pc:docMk/>
            <pc:sldMk cId="1937137896" sldId="261"/>
            <ac:spMk id="2" creationId="{19C156D2-66D3-28D9-6B18-89FCE3E05630}"/>
          </ac:spMkLst>
        </pc:spChg>
        <pc:spChg chg="del">
          <ac:chgData name="Maria Ciorascu (2121406)" userId="S::2121406@student.uwtsd.ac.uk::6b02624b-b042-4c6b-8c51-cb509068428c" providerId="AD" clId="Web-{936DF9EF-4C73-CA48-E0C0-C219510B63A1}" dt="2023-06-28T00:33:03.480" v="635"/>
          <ac:spMkLst>
            <pc:docMk/>
            <pc:sldMk cId="1937137896" sldId="261"/>
            <ac:spMk id="3" creationId="{0C6DEC5F-5195-EE4D-E6B8-CCFC46C4F822}"/>
          </ac:spMkLst>
        </pc:spChg>
        <pc:spChg chg="add">
          <ac:chgData name="Maria Ciorascu (2121406)" userId="S::2121406@student.uwtsd.ac.uk::6b02624b-b042-4c6b-8c51-cb509068428c" providerId="AD" clId="Web-{936DF9EF-4C73-CA48-E0C0-C219510B63A1}" dt="2023-06-28T00:33:03.480" v="635"/>
          <ac:spMkLst>
            <pc:docMk/>
            <pc:sldMk cId="1937137896" sldId="261"/>
            <ac:spMk id="10" creationId="{9DBC8166-481C-4473-95F5-9A5B9073B7F1}"/>
          </ac:spMkLst>
        </pc:spChg>
        <pc:spChg chg="add">
          <ac:chgData name="Maria Ciorascu (2121406)" userId="S::2121406@student.uwtsd.ac.uk::6b02624b-b042-4c6b-8c51-cb509068428c" providerId="AD" clId="Web-{936DF9EF-4C73-CA48-E0C0-C219510B63A1}" dt="2023-06-28T00:33:03.480" v="635"/>
          <ac:spMkLst>
            <pc:docMk/>
            <pc:sldMk cId="1937137896" sldId="261"/>
            <ac:spMk id="12" creationId="{A5A5CE6E-90AF-4D43-A014-1F9EC83EB93D}"/>
          </ac:spMkLst>
        </pc:spChg>
        <pc:graphicFrameChg chg="add">
          <ac:chgData name="Maria Ciorascu (2121406)" userId="S::2121406@student.uwtsd.ac.uk::6b02624b-b042-4c6b-8c51-cb509068428c" providerId="AD" clId="Web-{936DF9EF-4C73-CA48-E0C0-C219510B63A1}" dt="2023-06-28T00:33:03.480" v="635"/>
          <ac:graphicFrameMkLst>
            <pc:docMk/>
            <pc:sldMk cId="1937137896" sldId="261"/>
            <ac:graphicFrameMk id="6" creationId="{71984856-463F-6F8F-C935-86FEF4B64E2A}"/>
          </ac:graphicFrameMkLst>
        </pc:graphicFrameChg>
      </pc:sldChg>
      <pc:sldChg chg="addSp delSp modSp mod setBg">
        <pc:chgData name="Maria Ciorascu (2121406)" userId="S::2121406@student.uwtsd.ac.uk::6b02624b-b042-4c6b-8c51-cb509068428c" providerId="AD" clId="Web-{936DF9EF-4C73-CA48-E0C0-C219510B63A1}" dt="2023-06-28T00:29:45.346" v="616"/>
        <pc:sldMkLst>
          <pc:docMk/>
          <pc:sldMk cId="738205086" sldId="262"/>
        </pc:sldMkLst>
        <pc:spChg chg="mod">
          <ac:chgData name="Maria Ciorascu (2121406)" userId="S::2121406@student.uwtsd.ac.uk::6b02624b-b042-4c6b-8c51-cb509068428c" providerId="AD" clId="Web-{936DF9EF-4C73-CA48-E0C0-C219510B63A1}" dt="2023-06-28T00:29:45.346" v="616"/>
          <ac:spMkLst>
            <pc:docMk/>
            <pc:sldMk cId="738205086" sldId="262"/>
            <ac:spMk id="2" creationId="{5839C637-B12C-C7B9-DC1A-7683F38E29AF}"/>
          </ac:spMkLst>
        </pc:spChg>
        <pc:spChg chg="mod">
          <ac:chgData name="Maria Ciorascu (2121406)" userId="S::2121406@student.uwtsd.ac.uk::6b02624b-b042-4c6b-8c51-cb509068428c" providerId="AD" clId="Web-{936DF9EF-4C73-CA48-E0C0-C219510B63A1}" dt="2023-06-28T00:29:45.346" v="616"/>
          <ac:spMkLst>
            <pc:docMk/>
            <pc:sldMk cId="738205086" sldId="262"/>
            <ac:spMk id="3" creationId="{91551E60-1023-E8A0-92A9-E35771920C9C}"/>
          </ac:spMkLst>
        </pc:spChg>
        <pc:spChg chg="add">
          <ac:chgData name="Maria Ciorascu (2121406)" userId="S::2121406@student.uwtsd.ac.uk::6b02624b-b042-4c6b-8c51-cb509068428c" providerId="AD" clId="Web-{936DF9EF-4C73-CA48-E0C0-C219510B63A1}" dt="2023-06-28T00:29:45.346" v="616"/>
          <ac:spMkLst>
            <pc:docMk/>
            <pc:sldMk cId="738205086" sldId="262"/>
            <ac:spMk id="8" creationId="{777A147A-9ED8-46B4-8660-1B3C2AA880B5}"/>
          </ac:spMkLst>
        </pc:spChg>
        <pc:spChg chg="add del">
          <ac:chgData name="Maria Ciorascu (2121406)" userId="S::2121406@student.uwtsd.ac.uk::6b02624b-b042-4c6b-8c51-cb509068428c" providerId="AD" clId="Web-{936DF9EF-4C73-CA48-E0C0-C219510B63A1}" dt="2023-06-28T00:29:45.331" v="615"/>
          <ac:spMkLst>
            <pc:docMk/>
            <pc:sldMk cId="738205086" sldId="262"/>
            <ac:spMk id="9" creationId="{F13C74B1-5B17-4795-BED0-7140497B445A}"/>
          </ac:spMkLst>
        </pc:spChg>
        <pc:spChg chg="add">
          <ac:chgData name="Maria Ciorascu (2121406)" userId="S::2121406@student.uwtsd.ac.uk::6b02624b-b042-4c6b-8c51-cb509068428c" providerId="AD" clId="Web-{936DF9EF-4C73-CA48-E0C0-C219510B63A1}" dt="2023-06-28T00:29:45.346" v="616"/>
          <ac:spMkLst>
            <pc:docMk/>
            <pc:sldMk cId="738205086" sldId="262"/>
            <ac:spMk id="10" creationId="{5D6C15A0-C087-4593-8414-2B4EC1CDC3DE}"/>
          </ac:spMkLst>
        </pc:spChg>
        <pc:spChg chg="add del">
          <ac:chgData name="Maria Ciorascu (2121406)" userId="S::2121406@student.uwtsd.ac.uk::6b02624b-b042-4c6b-8c51-cb509068428c" providerId="AD" clId="Web-{936DF9EF-4C73-CA48-E0C0-C219510B63A1}" dt="2023-06-28T00:29:45.331" v="615"/>
          <ac:spMkLst>
            <pc:docMk/>
            <pc:sldMk cId="738205086" sldId="262"/>
            <ac:spMk id="11" creationId="{D4974D33-8DC5-464E-8C6D-BE58F0669C17}"/>
          </ac:spMkLst>
        </pc:spChg>
        <pc:picChg chg="add del">
          <ac:chgData name="Maria Ciorascu (2121406)" userId="S::2121406@student.uwtsd.ac.uk::6b02624b-b042-4c6b-8c51-cb509068428c" providerId="AD" clId="Web-{936DF9EF-4C73-CA48-E0C0-C219510B63A1}" dt="2023-06-28T00:29:45.331" v="615"/>
          <ac:picMkLst>
            <pc:docMk/>
            <pc:sldMk cId="738205086" sldId="262"/>
            <ac:picMk id="5" creationId="{CFCA5549-5F4A-63C2-480F-AF51D22A90C5}"/>
          </ac:picMkLst>
        </pc:picChg>
      </pc:sldChg>
      <pc:sldChg chg="addSp delSp modSp mod setBg">
        <pc:chgData name="Maria Ciorascu (2121406)" userId="S::2121406@student.uwtsd.ac.uk::6b02624b-b042-4c6b-8c51-cb509068428c" providerId="AD" clId="Web-{936DF9EF-4C73-CA48-E0C0-C219510B63A1}" dt="2023-06-28T00:30:52.349" v="625"/>
        <pc:sldMkLst>
          <pc:docMk/>
          <pc:sldMk cId="3429366482" sldId="263"/>
        </pc:sldMkLst>
        <pc:spChg chg="mod">
          <ac:chgData name="Maria Ciorascu (2121406)" userId="S::2121406@student.uwtsd.ac.uk::6b02624b-b042-4c6b-8c51-cb509068428c" providerId="AD" clId="Web-{936DF9EF-4C73-CA48-E0C0-C219510B63A1}" dt="2023-06-28T00:30:52.349" v="625"/>
          <ac:spMkLst>
            <pc:docMk/>
            <pc:sldMk cId="3429366482" sldId="263"/>
            <ac:spMk id="2" creationId="{3ECCADA4-299B-513F-0800-D7F1DB248A28}"/>
          </ac:spMkLst>
        </pc:spChg>
        <pc:spChg chg="add del">
          <ac:chgData name="Maria Ciorascu (2121406)" userId="S::2121406@student.uwtsd.ac.uk::6b02624b-b042-4c6b-8c51-cb509068428c" providerId="AD" clId="Web-{936DF9EF-4C73-CA48-E0C0-C219510B63A1}" dt="2023-06-28T00:30:52.349" v="625"/>
          <ac:spMkLst>
            <pc:docMk/>
            <pc:sldMk cId="3429366482" sldId="263"/>
            <ac:spMk id="3" creationId="{B723BC42-96D5-C7E7-E7CF-157B818C23F7}"/>
          </ac:spMkLst>
        </pc:spChg>
        <pc:spChg chg="add del">
          <ac:chgData name="Maria Ciorascu (2121406)" userId="S::2121406@student.uwtsd.ac.uk::6b02624b-b042-4c6b-8c51-cb509068428c" providerId="AD" clId="Web-{936DF9EF-4C73-CA48-E0C0-C219510B63A1}" dt="2023-06-28T00:30:26.801" v="618"/>
          <ac:spMkLst>
            <pc:docMk/>
            <pc:sldMk cId="3429366482" sldId="263"/>
            <ac:spMk id="9" creationId="{5C8908E2-EE49-44D2-9428-A28D2312A8D5}"/>
          </ac:spMkLst>
        </pc:spChg>
        <pc:spChg chg="add del">
          <ac:chgData name="Maria Ciorascu (2121406)" userId="S::2121406@student.uwtsd.ac.uk::6b02624b-b042-4c6b-8c51-cb509068428c" providerId="AD" clId="Web-{936DF9EF-4C73-CA48-E0C0-C219510B63A1}" dt="2023-06-28T00:30:26.801" v="618"/>
          <ac:spMkLst>
            <pc:docMk/>
            <pc:sldMk cId="3429366482" sldId="263"/>
            <ac:spMk id="15" creationId="{7449A6C7-D15F-4AA5-BFA5-71A404B47016}"/>
          </ac:spMkLst>
        </pc:spChg>
        <pc:spChg chg="add del">
          <ac:chgData name="Maria Ciorascu (2121406)" userId="S::2121406@student.uwtsd.ac.uk::6b02624b-b042-4c6b-8c51-cb509068428c" providerId="AD" clId="Web-{936DF9EF-4C73-CA48-E0C0-C219510B63A1}" dt="2023-06-28T00:30:26.801" v="618"/>
          <ac:spMkLst>
            <pc:docMk/>
            <pc:sldMk cId="3429366482" sldId="263"/>
            <ac:spMk id="17" creationId="{ED888B23-07FA-482A-96DF-47E31AF1A603}"/>
          </ac:spMkLst>
        </pc:spChg>
        <pc:spChg chg="add del">
          <ac:chgData name="Maria Ciorascu (2121406)" userId="S::2121406@student.uwtsd.ac.uk::6b02624b-b042-4c6b-8c51-cb509068428c" providerId="AD" clId="Web-{936DF9EF-4C73-CA48-E0C0-C219510B63A1}" dt="2023-06-28T00:30:32.380" v="620"/>
          <ac:spMkLst>
            <pc:docMk/>
            <pc:sldMk cId="3429366482" sldId="263"/>
            <ac:spMk id="19" creationId="{5C8908E2-EE49-44D2-9428-A28D2312A8D5}"/>
          </ac:spMkLst>
        </pc:spChg>
        <pc:spChg chg="add del">
          <ac:chgData name="Maria Ciorascu (2121406)" userId="S::2121406@student.uwtsd.ac.uk::6b02624b-b042-4c6b-8c51-cb509068428c" providerId="AD" clId="Web-{936DF9EF-4C73-CA48-E0C0-C219510B63A1}" dt="2023-06-28T00:30:32.380" v="620"/>
          <ac:spMkLst>
            <pc:docMk/>
            <pc:sldMk cId="3429366482" sldId="263"/>
            <ac:spMk id="21" creationId="{7449A6C7-D15F-4AA5-BFA5-71A404B47016}"/>
          </ac:spMkLst>
        </pc:spChg>
        <pc:spChg chg="add del">
          <ac:chgData name="Maria Ciorascu (2121406)" userId="S::2121406@student.uwtsd.ac.uk::6b02624b-b042-4c6b-8c51-cb509068428c" providerId="AD" clId="Web-{936DF9EF-4C73-CA48-E0C0-C219510B63A1}" dt="2023-06-28T00:30:32.380" v="620"/>
          <ac:spMkLst>
            <pc:docMk/>
            <pc:sldMk cId="3429366482" sldId="263"/>
            <ac:spMk id="22" creationId="{ED888B23-07FA-482A-96DF-47E31AF1A603}"/>
          </ac:spMkLst>
        </pc:spChg>
        <pc:spChg chg="add del">
          <ac:chgData name="Maria Ciorascu (2121406)" userId="S::2121406@student.uwtsd.ac.uk::6b02624b-b042-4c6b-8c51-cb509068428c" providerId="AD" clId="Web-{936DF9EF-4C73-CA48-E0C0-C219510B63A1}" dt="2023-06-28T00:30:43.818" v="622"/>
          <ac:spMkLst>
            <pc:docMk/>
            <pc:sldMk cId="3429366482" sldId="263"/>
            <ac:spMk id="25" creationId="{5C8908E2-EE49-44D2-9428-A28D2312A8D5}"/>
          </ac:spMkLst>
        </pc:spChg>
        <pc:spChg chg="add del">
          <ac:chgData name="Maria Ciorascu (2121406)" userId="S::2121406@student.uwtsd.ac.uk::6b02624b-b042-4c6b-8c51-cb509068428c" providerId="AD" clId="Web-{936DF9EF-4C73-CA48-E0C0-C219510B63A1}" dt="2023-06-28T00:30:43.818" v="622"/>
          <ac:spMkLst>
            <pc:docMk/>
            <pc:sldMk cId="3429366482" sldId="263"/>
            <ac:spMk id="27" creationId="{7449A6C7-D15F-4AA5-BFA5-71A404B47016}"/>
          </ac:spMkLst>
        </pc:spChg>
        <pc:spChg chg="add del">
          <ac:chgData name="Maria Ciorascu (2121406)" userId="S::2121406@student.uwtsd.ac.uk::6b02624b-b042-4c6b-8c51-cb509068428c" providerId="AD" clId="Web-{936DF9EF-4C73-CA48-E0C0-C219510B63A1}" dt="2023-06-28T00:30:43.818" v="622"/>
          <ac:spMkLst>
            <pc:docMk/>
            <pc:sldMk cId="3429366482" sldId="263"/>
            <ac:spMk id="28" creationId="{ED888B23-07FA-482A-96DF-47E31AF1A603}"/>
          </ac:spMkLst>
        </pc:spChg>
        <pc:spChg chg="add del">
          <ac:chgData name="Maria Ciorascu (2121406)" userId="S::2121406@student.uwtsd.ac.uk::6b02624b-b042-4c6b-8c51-cb509068428c" providerId="AD" clId="Web-{936DF9EF-4C73-CA48-E0C0-C219510B63A1}" dt="2023-06-28T00:30:52.271" v="624"/>
          <ac:spMkLst>
            <pc:docMk/>
            <pc:sldMk cId="3429366482" sldId="263"/>
            <ac:spMk id="31" creationId="{5C8908E2-EE49-44D2-9428-A28D2312A8D5}"/>
          </ac:spMkLst>
        </pc:spChg>
        <pc:spChg chg="add del">
          <ac:chgData name="Maria Ciorascu (2121406)" userId="S::2121406@student.uwtsd.ac.uk::6b02624b-b042-4c6b-8c51-cb509068428c" providerId="AD" clId="Web-{936DF9EF-4C73-CA48-E0C0-C219510B63A1}" dt="2023-06-28T00:30:52.271" v="624"/>
          <ac:spMkLst>
            <pc:docMk/>
            <pc:sldMk cId="3429366482" sldId="263"/>
            <ac:spMk id="33" creationId="{7449A6C7-D15F-4AA5-BFA5-71A404B47016}"/>
          </ac:spMkLst>
        </pc:spChg>
        <pc:spChg chg="add del">
          <ac:chgData name="Maria Ciorascu (2121406)" userId="S::2121406@student.uwtsd.ac.uk::6b02624b-b042-4c6b-8c51-cb509068428c" providerId="AD" clId="Web-{936DF9EF-4C73-CA48-E0C0-C219510B63A1}" dt="2023-06-28T00:30:52.271" v="624"/>
          <ac:spMkLst>
            <pc:docMk/>
            <pc:sldMk cId="3429366482" sldId="263"/>
            <ac:spMk id="34" creationId="{ED888B23-07FA-482A-96DF-47E31AF1A603}"/>
          </ac:spMkLst>
        </pc:spChg>
        <pc:spChg chg="add">
          <ac:chgData name="Maria Ciorascu (2121406)" userId="S::2121406@student.uwtsd.ac.uk::6b02624b-b042-4c6b-8c51-cb509068428c" providerId="AD" clId="Web-{936DF9EF-4C73-CA48-E0C0-C219510B63A1}" dt="2023-06-28T00:30:52.349" v="625"/>
          <ac:spMkLst>
            <pc:docMk/>
            <pc:sldMk cId="3429366482" sldId="263"/>
            <ac:spMk id="37" creationId="{5C8908E2-EE49-44D2-9428-A28D2312A8D5}"/>
          </ac:spMkLst>
        </pc:spChg>
        <pc:spChg chg="add">
          <ac:chgData name="Maria Ciorascu (2121406)" userId="S::2121406@student.uwtsd.ac.uk::6b02624b-b042-4c6b-8c51-cb509068428c" providerId="AD" clId="Web-{936DF9EF-4C73-CA48-E0C0-C219510B63A1}" dt="2023-06-28T00:30:52.349" v="625"/>
          <ac:spMkLst>
            <pc:docMk/>
            <pc:sldMk cId="3429366482" sldId="263"/>
            <ac:spMk id="39" creationId="{7449A6C7-D15F-4AA5-BFA5-71A404B47016}"/>
          </ac:spMkLst>
        </pc:spChg>
        <pc:spChg chg="add">
          <ac:chgData name="Maria Ciorascu (2121406)" userId="S::2121406@student.uwtsd.ac.uk::6b02624b-b042-4c6b-8c51-cb509068428c" providerId="AD" clId="Web-{936DF9EF-4C73-CA48-E0C0-C219510B63A1}" dt="2023-06-28T00:30:52.349" v="625"/>
          <ac:spMkLst>
            <pc:docMk/>
            <pc:sldMk cId="3429366482" sldId="263"/>
            <ac:spMk id="40" creationId="{ED888B23-07FA-482A-96DF-47E31AF1A603}"/>
          </ac:spMkLst>
        </pc:spChg>
        <pc:grpChg chg="add del">
          <ac:chgData name="Maria Ciorascu (2121406)" userId="S::2121406@student.uwtsd.ac.uk::6b02624b-b042-4c6b-8c51-cb509068428c" providerId="AD" clId="Web-{936DF9EF-4C73-CA48-E0C0-C219510B63A1}" dt="2023-06-28T00:30:26.801" v="618"/>
          <ac:grpSpMkLst>
            <pc:docMk/>
            <pc:sldMk cId="3429366482" sldId="263"/>
            <ac:grpSpMk id="11" creationId="{05314994-6337-4875-8CF5-652CAFE8342C}"/>
          </ac:grpSpMkLst>
        </pc:grpChg>
        <pc:grpChg chg="add del">
          <ac:chgData name="Maria Ciorascu (2121406)" userId="S::2121406@student.uwtsd.ac.uk::6b02624b-b042-4c6b-8c51-cb509068428c" providerId="AD" clId="Web-{936DF9EF-4C73-CA48-E0C0-C219510B63A1}" dt="2023-06-28T00:30:32.380" v="620"/>
          <ac:grpSpMkLst>
            <pc:docMk/>
            <pc:sldMk cId="3429366482" sldId="263"/>
            <ac:grpSpMk id="20" creationId="{05314994-6337-4875-8CF5-652CAFE8342C}"/>
          </ac:grpSpMkLst>
        </pc:grpChg>
        <pc:grpChg chg="add del">
          <ac:chgData name="Maria Ciorascu (2121406)" userId="S::2121406@student.uwtsd.ac.uk::6b02624b-b042-4c6b-8c51-cb509068428c" providerId="AD" clId="Web-{936DF9EF-4C73-CA48-E0C0-C219510B63A1}" dt="2023-06-28T00:30:43.818" v="622"/>
          <ac:grpSpMkLst>
            <pc:docMk/>
            <pc:sldMk cId="3429366482" sldId="263"/>
            <ac:grpSpMk id="26" creationId="{05314994-6337-4875-8CF5-652CAFE8342C}"/>
          </ac:grpSpMkLst>
        </pc:grpChg>
        <pc:grpChg chg="add del">
          <ac:chgData name="Maria Ciorascu (2121406)" userId="S::2121406@student.uwtsd.ac.uk::6b02624b-b042-4c6b-8c51-cb509068428c" providerId="AD" clId="Web-{936DF9EF-4C73-CA48-E0C0-C219510B63A1}" dt="2023-06-28T00:30:52.271" v="624"/>
          <ac:grpSpMkLst>
            <pc:docMk/>
            <pc:sldMk cId="3429366482" sldId="263"/>
            <ac:grpSpMk id="32" creationId="{05314994-6337-4875-8CF5-652CAFE8342C}"/>
          </ac:grpSpMkLst>
        </pc:grpChg>
        <pc:grpChg chg="add">
          <ac:chgData name="Maria Ciorascu (2121406)" userId="S::2121406@student.uwtsd.ac.uk::6b02624b-b042-4c6b-8c51-cb509068428c" providerId="AD" clId="Web-{936DF9EF-4C73-CA48-E0C0-C219510B63A1}" dt="2023-06-28T00:30:52.349" v="625"/>
          <ac:grpSpMkLst>
            <pc:docMk/>
            <pc:sldMk cId="3429366482" sldId="263"/>
            <ac:grpSpMk id="38" creationId="{05314994-6337-4875-8CF5-652CAFE8342C}"/>
          </ac:grpSpMkLst>
        </pc:grpChg>
        <pc:graphicFrameChg chg="add del">
          <ac:chgData name="Maria Ciorascu (2121406)" userId="S::2121406@student.uwtsd.ac.uk::6b02624b-b042-4c6b-8c51-cb509068428c" providerId="AD" clId="Web-{936DF9EF-4C73-CA48-E0C0-C219510B63A1}" dt="2023-06-28T00:30:26.801" v="618"/>
          <ac:graphicFrameMkLst>
            <pc:docMk/>
            <pc:sldMk cId="3429366482" sldId="263"/>
            <ac:graphicFrameMk id="5" creationId="{CA493A4D-86BE-3975-F46E-34BEA518C823}"/>
          </ac:graphicFrameMkLst>
        </pc:graphicFrameChg>
        <pc:graphicFrameChg chg="add del">
          <ac:chgData name="Maria Ciorascu (2121406)" userId="S::2121406@student.uwtsd.ac.uk::6b02624b-b042-4c6b-8c51-cb509068428c" providerId="AD" clId="Web-{936DF9EF-4C73-CA48-E0C0-C219510B63A1}" dt="2023-06-28T00:30:32.380" v="620"/>
          <ac:graphicFrameMkLst>
            <pc:docMk/>
            <pc:sldMk cId="3429366482" sldId="263"/>
            <ac:graphicFrameMk id="23" creationId="{9C45D03B-52A7-088A-E73E-E013A507508B}"/>
          </ac:graphicFrameMkLst>
        </pc:graphicFrameChg>
        <pc:graphicFrameChg chg="add del">
          <ac:chgData name="Maria Ciorascu (2121406)" userId="S::2121406@student.uwtsd.ac.uk::6b02624b-b042-4c6b-8c51-cb509068428c" providerId="AD" clId="Web-{936DF9EF-4C73-CA48-E0C0-C219510B63A1}" dt="2023-06-28T00:30:43.818" v="622"/>
          <ac:graphicFrameMkLst>
            <pc:docMk/>
            <pc:sldMk cId="3429366482" sldId="263"/>
            <ac:graphicFrameMk id="29" creationId="{CA493A4D-86BE-3975-F46E-34BEA518C823}"/>
          </ac:graphicFrameMkLst>
        </pc:graphicFrameChg>
        <pc:graphicFrameChg chg="add del">
          <ac:chgData name="Maria Ciorascu (2121406)" userId="S::2121406@student.uwtsd.ac.uk::6b02624b-b042-4c6b-8c51-cb509068428c" providerId="AD" clId="Web-{936DF9EF-4C73-CA48-E0C0-C219510B63A1}" dt="2023-06-28T00:30:52.271" v="624"/>
          <ac:graphicFrameMkLst>
            <pc:docMk/>
            <pc:sldMk cId="3429366482" sldId="263"/>
            <ac:graphicFrameMk id="35" creationId="{9C45D03B-52A7-088A-E73E-E013A507508B}"/>
          </ac:graphicFrameMkLst>
        </pc:graphicFrameChg>
        <pc:graphicFrameChg chg="add">
          <ac:chgData name="Maria Ciorascu (2121406)" userId="S::2121406@student.uwtsd.ac.uk::6b02624b-b042-4c6b-8c51-cb509068428c" providerId="AD" clId="Web-{936DF9EF-4C73-CA48-E0C0-C219510B63A1}" dt="2023-06-28T00:30:52.349" v="625"/>
          <ac:graphicFrameMkLst>
            <pc:docMk/>
            <pc:sldMk cId="3429366482" sldId="263"/>
            <ac:graphicFrameMk id="41" creationId="{CA493A4D-86BE-3975-F46E-34BEA518C823}"/>
          </ac:graphicFrameMkLst>
        </pc:graphicFrameChg>
      </pc:sldChg>
      <pc:sldChg chg="modSp">
        <pc:chgData name="Maria Ciorascu (2121406)" userId="S::2121406@student.uwtsd.ac.uk::6b02624b-b042-4c6b-8c51-cb509068428c" providerId="AD" clId="Web-{936DF9EF-4C73-CA48-E0C0-C219510B63A1}" dt="2023-06-28T00:20:52.965" v="542" actId="20577"/>
        <pc:sldMkLst>
          <pc:docMk/>
          <pc:sldMk cId="1666389177" sldId="266"/>
        </pc:sldMkLst>
        <pc:spChg chg="mod">
          <ac:chgData name="Maria Ciorascu (2121406)" userId="S::2121406@student.uwtsd.ac.uk::6b02624b-b042-4c6b-8c51-cb509068428c" providerId="AD" clId="Web-{936DF9EF-4C73-CA48-E0C0-C219510B63A1}" dt="2023-06-28T00:20:52.965" v="542" actId="20577"/>
          <ac:spMkLst>
            <pc:docMk/>
            <pc:sldMk cId="1666389177" sldId="266"/>
            <ac:spMk id="3" creationId="{7D9270BC-46C0-CF97-2E76-1FC5C991F0B6}"/>
          </ac:spMkLst>
        </pc:spChg>
      </pc:sldChg>
      <pc:sldChg chg="addSp modSp mod setBg">
        <pc:chgData name="Maria Ciorascu (2121406)" userId="S::2121406@student.uwtsd.ac.uk::6b02624b-b042-4c6b-8c51-cb509068428c" providerId="AD" clId="Web-{936DF9EF-4C73-CA48-E0C0-C219510B63A1}" dt="2023-06-28T00:33:30.778" v="636"/>
        <pc:sldMkLst>
          <pc:docMk/>
          <pc:sldMk cId="3540510834" sldId="269"/>
        </pc:sldMkLst>
        <pc:spChg chg="mod">
          <ac:chgData name="Maria Ciorascu (2121406)" userId="S::2121406@student.uwtsd.ac.uk::6b02624b-b042-4c6b-8c51-cb509068428c" providerId="AD" clId="Web-{936DF9EF-4C73-CA48-E0C0-C219510B63A1}" dt="2023-06-28T00:33:30.778" v="636"/>
          <ac:spMkLst>
            <pc:docMk/>
            <pc:sldMk cId="3540510834" sldId="269"/>
            <ac:spMk id="2" creationId="{614FD0C2-D92A-43C2-B54E-434BAE622544}"/>
          </ac:spMkLst>
        </pc:spChg>
        <pc:spChg chg="mod">
          <ac:chgData name="Maria Ciorascu (2121406)" userId="S::2121406@student.uwtsd.ac.uk::6b02624b-b042-4c6b-8c51-cb509068428c" providerId="AD" clId="Web-{936DF9EF-4C73-CA48-E0C0-C219510B63A1}" dt="2023-06-28T00:33:30.778" v="636"/>
          <ac:spMkLst>
            <pc:docMk/>
            <pc:sldMk cId="3540510834" sldId="269"/>
            <ac:spMk id="3" creationId="{8AC55B6B-C215-4330-F02F-17421D189322}"/>
          </ac:spMkLst>
        </pc:spChg>
        <pc:spChg chg="add">
          <ac:chgData name="Maria Ciorascu (2121406)" userId="S::2121406@student.uwtsd.ac.uk::6b02624b-b042-4c6b-8c51-cb509068428c" providerId="AD" clId="Web-{936DF9EF-4C73-CA48-E0C0-C219510B63A1}" dt="2023-06-28T00:33:30.778" v="636"/>
          <ac:spMkLst>
            <pc:docMk/>
            <pc:sldMk cId="3540510834" sldId="269"/>
            <ac:spMk id="9" creationId="{04812C46-200A-4DEB-A05E-3ED6C68C2387}"/>
          </ac:spMkLst>
        </pc:spChg>
        <pc:spChg chg="add">
          <ac:chgData name="Maria Ciorascu (2121406)" userId="S::2121406@student.uwtsd.ac.uk::6b02624b-b042-4c6b-8c51-cb509068428c" providerId="AD" clId="Web-{936DF9EF-4C73-CA48-E0C0-C219510B63A1}" dt="2023-06-28T00:33:30.778" v="636"/>
          <ac:spMkLst>
            <pc:docMk/>
            <pc:sldMk cId="3540510834" sldId="269"/>
            <ac:spMk id="11" creationId="{D1EA859B-E555-4109-94F3-6700E046E008}"/>
          </ac:spMkLst>
        </pc:spChg>
        <pc:picChg chg="add">
          <ac:chgData name="Maria Ciorascu (2121406)" userId="S::2121406@student.uwtsd.ac.uk::6b02624b-b042-4c6b-8c51-cb509068428c" providerId="AD" clId="Web-{936DF9EF-4C73-CA48-E0C0-C219510B63A1}" dt="2023-06-28T00:33:30.778" v="636"/>
          <ac:picMkLst>
            <pc:docMk/>
            <pc:sldMk cId="3540510834" sldId="269"/>
            <ac:picMk id="5" creationId="{5FCC56AE-CB1B-B4AE-3A40-88CE89A5DA75}"/>
          </ac:picMkLst>
        </pc:picChg>
      </pc:sldChg>
      <pc:sldChg chg="addSp delSp modSp mod setBg">
        <pc:chgData name="Maria Ciorascu (2121406)" userId="S::2121406@student.uwtsd.ac.uk::6b02624b-b042-4c6b-8c51-cb509068428c" providerId="AD" clId="Web-{936DF9EF-4C73-CA48-E0C0-C219510B63A1}" dt="2023-06-28T00:28:49.844" v="613" actId="20577"/>
        <pc:sldMkLst>
          <pc:docMk/>
          <pc:sldMk cId="4230988400" sldId="271"/>
        </pc:sldMkLst>
        <pc:spChg chg="mod">
          <ac:chgData name="Maria Ciorascu (2121406)" userId="S::2121406@student.uwtsd.ac.uk::6b02624b-b042-4c6b-8c51-cb509068428c" providerId="AD" clId="Web-{936DF9EF-4C73-CA48-E0C0-C219510B63A1}" dt="2023-06-28T00:28:49.844" v="613" actId="20577"/>
          <ac:spMkLst>
            <pc:docMk/>
            <pc:sldMk cId="4230988400" sldId="271"/>
            <ac:spMk id="2" creationId="{9F541D2F-9CAD-26A0-FD3E-B669575B8A91}"/>
          </ac:spMkLst>
        </pc:spChg>
        <pc:spChg chg="del">
          <ac:chgData name="Maria Ciorascu (2121406)" userId="S::2121406@student.uwtsd.ac.uk::6b02624b-b042-4c6b-8c51-cb509068428c" providerId="AD" clId="Web-{936DF9EF-4C73-CA48-E0C0-C219510B63A1}" dt="2023-06-28T00:28:21.937" v="609"/>
          <ac:spMkLst>
            <pc:docMk/>
            <pc:sldMk cId="4230988400" sldId="271"/>
            <ac:spMk id="3" creationId="{16D5260B-4B81-4BC5-C467-B98E05C108D7}"/>
          </ac:spMkLst>
        </pc:spChg>
        <pc:spChg chg="add">
          <ac:chgData name="Maria Ciorascu (2121406)" userId="S::2121406@student.uwtsd.ac.uk::6b02624b-b042-4c6b-8c51-cb509068428c" providerId="AD" clId="Web-{936DF9EF-4C73-CA48-E0C0-C219510B63A1}" dt="2023-06-28T00:28:21.937" v="609"/>
          <ac:spMkLst>
            <pc:docMk/>
            <pc:sldMk cId="4230988400" sldId="271"/>
            <ac:spMk id="9" creationId="{5C8908E2-EE49-44D2-9428-A28D2312A8D5}"/>
          </ac:spMkLst>
        </pc:spChg>
        <pc:spChg chg="add">
          <ac:chgData name="Maria Ciorascu (2121406)" userId="S::2121406@student.uwtsd.ac.uk::6b02624b-b042-4c6b-8c51-cb509068428c" providerId="AD" clId="Web-{936DF9EF-4C73-CA48-E0C0-C219510B63A1}" dt="2023-06-28T00:28:21.937" v="609"/>
          <ac:spMkLst>
            <pc:docMk/>
            <pc:sldMk cId="4230988400" sldId="271"/>
            <ac:spMk id="15" creationId="{7449A6C7-D15F-4AA5-BFA5-71A404B47016}"/>
          </ac:spMkLst>
        </pc:spChg>
        <pc:spChg chg="add">
          <ac:chgData name="Maria Ciorascu (2121406)" userId="S::2121406@student.uwtsd.ac.uk::6b02624b-b042-4c6b-8c51-cb509068428c" providerId="AD" clId="Web-{936DF9EF-4C73-CA48-E0C0-C219510B63A1}" dt="2023-06-28T00:28:21.937" v="609"/>
          <ac:spMkLst>
            <pc:docMk/>
            <pc:sldMk cId="4230988400" sldId="271"/>
            <ac:spMk id="17" creationId="{ED888B23-07FA-482A-96DF-47E31AF1A603}"/>
          </ac:spMkLst>
        </pc:spChg>
        <pc:grpChg chg="add">
          <ac:chgData name="Maria Ciorascu (2121406)" userId="S::2121406@student.uwtsd.ac.uk::6b02624b-b042-4c6b-8c51-cb509068428c" providerId="AD" clId="Web-{936DF9EF-4C73-CA48-E0C0-C219510B63A1}" dt="2023-06-28T00:28:21.937" v="609"/>
          <ac:grpSpMkLst>
            <pc:docMk/>
            <pc:sldMk cId="4230988400" sldId="271"/>
            <ac:grpSpMk id="11" creationId="{05314994-6337-4875-8CF5-652CAFE8342C}"/>
          </ac:grpSpMkLst>
        </pc:grpChg>
        <pc:graphicFrameChg chg="add">
          <ac:chgData name="Maria Ciorascu (2121406)" userId="S::2121406@student.uwtsd.ac.uk::6b02624b-b042-4c6b-8c51-cb509068428c" providerId="AD" clId="Web-{936DF9EF-4C73-CA48-E0C0-C219510B63A1}" dt="2023-06-28T00:28:21.937" v="609"/>
          <ac:graphicFrameMkLst>
            <pc:docMk/>
            <pc:sldMk cId="4230988400" sldId="271"/>
            <ac:graphicFrameMk id="5" creationId="{C3529433-DBA8-2F91-64AC-32D8C38B51EF}"/>
          </ac:graphicFrameMkLst>
        </pc:graphicFrameChg>
      </pc:sldChg>
      <pc:sldChg chg="addSp delSp modSp mod setBg">
        <pc:chgData name="Maria Ciorascu (2121406)" userId="S::2121406@student.uwtsd.ac.uk::6b02624b-b042-4c6b-8c51-cb509068428c" providerId="AD" clId="Web-{936DF9EF-4C73-CA48-E0C0-C219510B63A1}" dt="2023-06-28T00:28:01.217" v="608"/>
        <pc:sldMkLst>
          <pc:docMk/>
          <pc:sldMk cId="3083123447" sldId="272"/>
        </pc:sldMkLst>
        <pc:spChg chg="mod">
          <ac:chgData name="Maria Ciorascu (2121406)" userId="S::2121406@student.uwtsd.ac.uk::6b02624b-b042-4c6b-8c51-cb509068428c" providerId="AD" clId="Web-{936DF9EF-4C73-CA48-E0C0-C219510B63A1}" dt="2023-06-28T00:28:01.217" v="608"/>
          <ac:spMkLst>
            <pc:docMk/>
            <pc:sldMk cId="3083123447" sldId="272"/>
            <ac:spMk id="2" creationId="{E0AD2AB2-3C24-A6D6-3267-7798E4F1A46C}"/>
          </ac:spMkLst>
        </pc:spChg>
        <pc:spChg chg="add del mod">
          <ac:chgData name="Maria Ciorascu (2121406)" userId="S::2121406@student.uwtsd.ac.uk::6b02624b-b042-4c6b-8c51-cb509068428c" providerId="AD" clId="Web-{936DF9EF-4C73-CA48-E0C0-C219510B63A1}" dt="2023-06-28T00:28:01.217" v="608"/>
          <ac:spMkLst>
            <pc:docMk/>
            <pc:sldMk cId="3083123447" sldId="272"/>
            <ac:spMk id="3" creationId="{06D4F3B1-3274-35CC-37ED-640FBFE40A43}"/>
          </ac:spMkLst>
        </pc:spChg>
        <pc:spChg chg="add">
          <ac:chgData name="Maria Ciorascu (2121406)" userId="S::2121406@student.uwtsd.ac.uk::6b02624b-b042-4c6b-8c51-cb509068428c" providerId="AD" clId="Web-{936DF9EF-4C73-CA48-E0C0-C219510B63A1}" dt="2023-06-28T00:28:01.217" v="608"/>
          <ac:spMkLst>
            <pc:docMk/>
            <pc:sldMk cId="3083123447" sldId="272"/>
            <ac:spMk id="7" creationId="{777A147A-9ED8-46B4-8660-1B3C2AA880B5}"/>
          </ac:spMkLst>
        </pc:spChg>
        <pc:spChg chg="add del">
          <ac:chgData name="Maria Ciorascu (2121406)" userId="S::2121406@student.uwtsd.ac.uk::6b02624b-b042-4c6b-8c51-cb509068428c" providerId="AD" clId="Web-{936DF9EF-4C73-CA48-E0C0-C219510B63A1}" dt="2023-06-28T00:27:41.310" v="605"/>
          <ac:spMkLst>
            <pc:docMk/>
            <pc:sldMk cId="3083123447" sldId="272"/>
            <ac:spMk id="8" creationId="{100EDD19-6802-4EC3-95CE-CFFAB042CFD6}"/>
          </ac:spMkLst>
        </pc:spChg>
        <pc:spChg chg="add">
          <ac:chgData name="Maria Ciorascu (2121406)" userId="S::2121406@student.uwtsd.ac.uk::6b02624b-b042-4c6b-8c51-cb509068428c" providerId="AD" clId="Web-{936DF9EF-4C73-CA48-E0C0-C219510B63A1}" dt="2023-06-28T00:28:01.217" v="608"/>
          <ac:spMkLst>
            <pc:docMk/>
            <pc:sldMk cId="3083123447" sldId="272"/>
            <ac:spMk id="9" creationId="{5D6C15A0-C087-4593-8414-2B4EC1CDC3DE}"/>
          </ac:spMkLst>
        </pc:spChg>
        <pc:spChg chg="add del">
          <ac:chgData name="Maria Ciorascu (2121406)" userId="S::2121406@student.uwtsd.ac.uk::6b02624b-b042-4c6b-8c51-cb509068428c" providerId="AD" clId="Web-{936DF9EF-4C73-CA48-E0C0-C219510B63A1}" dt="2023-06-28T00:27:41.310" v="605"/>
          <ac:spMkLst>
            <pc:docMk/>
            <pc:sldMk cId="3083123447" sldId="272"/>
            <ac:spMk id="10" creationId="{DB17E863-922E-4C26-BD64-E8FD41D28661}"/>
          </ac:spMkLst>
        </pc:spChg>
        <pc:spChg chg="add">
          <ac:chgData name="Maria Ciorascu (2121406)" userId="S::2121406@student.uwtsd.ac.uk::6b02624b-b042-4c6b-8c51-cb509068428c" providerId="AD" clId="Web-{936DF9EF-4C73-CA48-E0C0-C219510B63A1}" dt="2023-06-28T00:28:01.217" v="608"/>
          <ac:spMkLst>
            <pc:docMk/>
            <pc:sldMk cId="3083123447" sldId="272"/>
            <ac:spMk id="11" creationId="{06D4F3B1-3274-35CC-37ED-640FBFE40A43}"/>
          </ac:spMkLst>
        </pc:spChg>
        <pc:graphicFrameChg chg="add del">
          <ac:chgData name="Maria Ciorascu (2121406)" userId="S::2121406@student.uwtsd.ac.uk::6b02624b-b042-4c6b-8c51-cb509068428c" providerId="AD" clId="Web-{936DF9EF-4C73-CA48-E0C0-C219510B63A1}" dt="2023-06-28T00:28:01.201" v="607"/>
          <ac:graphicFrameMkLst>
            <pc:docMk/>
            <pc:sldMk cId="3083123447" sldId="272"/>
            <ac:graphicFrameMk id="5" creationId="{820A6AE7-A61E-758A-AE13-EAA5ACA47B23}"/>
          </ac:graphicFrameMkLst>
        </pc:graphicFrameChg>
      </pc:sldChg>
      <pc:sldChg chg="addSp delSp modSp mod setBg">
        <pc:chgData name="Maria Ciorascu (2121406)" userId="S::2121406@student.uwtsd.ac.uk::6b02624b-b042-4c6b-8c51-cb509068428c" providerId="AD" clId="Web-{936DF9EF-4C73-CA48-E0C0-C219510B63A1}" dt="2023-06-28T00:32:21.244" v="634"/>
        <pc:sldMkLst>
          <pc:docMk/>
          <pc:sldMk cId="3094761243" sldId="273"/>
        </pc:sldMkLst>
        <pc:spChg chg="mod">
          <ac:chgData name="Maria Ciorascu (2121406)" userId="S::2121406@student.uwtsd.ac.uk::6b02624b-b042-4c6b-8c51-cb509068428c" providerId="AD" clId="Web-{936DF9EF-4C73-CA48-E0C0-C219510B63A1}" dt="2023-06-28T00:32:21.244" v="634"/>
          <ac:spMkLst>
            <pc:docMk/>
            <pc:sldMk cId="3094761243" sldId="273"/>
            <ac:spMk id="2" creationId="{2771F6CE-12A5-CE9E-FA6C-50A3D3F087BD}"/>
          </ac:spMkLst>
        </pc:spChg>
        <pc:spChg chg="add del">
          <ac:chgData name="Maria Ciorascu (2121406)" userId="S::2121406@student.uwtsd.ac.uk::6b02624b-b042-4c6b-8c51-cb509068428c" providerId="AD" clId="Web-{936DF9EF-4C73-CA48-E0C0-C219510B63A1}" dt="2023-06-28T00:32:21.244" v="634"/>
          <ac:spMkLst>
            <pc:docMk/>
            <pc:sldMk cId="3094761243" sldId="273"/>
            <ac:spMk id="3" creationId="{14DFD94D-D3C5-D4BC-3EDC-502660C1B3E1}"/>
          </ac:spMkLst>
        </pc:spChg>
        <pc:spChg chg="add del">
          <ac:chgData name="Maria Ciorascu (2121406)" userId="S::2121406@student.uwtsd.ac.uk::6b02624b-b042-4c6b-8c51-cb509068428c" providerId="AD" clId="Web-{936DF9EF-4C73-CA48-E0C0-C219510B63A1}" dt="2023-06-28T00:31:36.820" v="629"/>
          <ac:spMkLst>
            <pc:docMk/>
            <pc:sldMk cId="3094761243" sldId="273"/>
            <ac:spMk id="8" creationId="{5C8908E2-EE49-44D2-9428-A28D2312A8D5}"/>
          </ac:spMkLst>
        </pc:spChg>
        <pc:spChg chg="add del">
          <ac:chgData name="Maria Ciorascu (2121406)" userId="S::2121406@student.uwtsd.ac.uk::6b02624b-b042-4c6b-8c51-cb509068428c" providerId="AD" clId="Web-{936DF9EF-4C73-CA48-E0C0-C219510B63A1}" dt="2023-06-28T00:31:26.585" v="627"/>
          <ac:spMkLst>
            <pc:docMk/>
            <pc:sldMk cId="3094761243" sldId="273"/>
            <ac:spMk id="9" creationId="{5C8908E2-EE49-44D2-9428-A28D2312A8D5}"/>
          </ac:spMkLst>
        </pc:spChg>
        <pc:spChg chg="add del">
          <ac:chgData name="Maria Ciorascu (2121406)" userId="S::2121406@student.uwtsd.ac.uk::6b02624b-b042-4c6b-8c51-cb509068428c" providerId="AD" clId="Web-{936DF9EF-4C73-CA48-E0C0-C219510B63A1}" dt="2023-06-28T00:31:36.820" v="629"/>
          <ac:spMkLst>
            <pc:docMk/>
            <pc:sldMk cId="3094761243" sldId="273"/>
            <ac:spMk id="14" creationId="{02114E49-C077-4083-B5C1-6A6E70F4D91F}"/>
          </ac:spMkLst>
        </pc:spChg>
        <pc:spChg chg="add del">
          <ac:chgData name="Maria Ciorascu (2121406)" userId="S::2121406@student.uwtsd.ac.uk::6b02624b-b042-4c6b-8c51-cb509068428c" providerId="AD" clId="Web-{936DF9EF-4C73-CA48-E0C0-C219510B63A1}" dt="2023-06-28T00:31:26.585" v="627"/>
          <ac:spMkLst>
            <pc:docMk/>
            <pc:sldMk cId="3094761243" sldId="273"/>
            <ac:spMk id="15" creationId="{7449A6C7-D15F-4AA5-BFA5-71A404B47016}"/>
          </ac:spMkLst>
        </pc:spChg>
        <pc:spChg chg="add del">
          <ac:chgData name="Maria Ciorascu (2121406)" userId="S::2121406@student.uwtsd.ac.uk::6b02624b-b042-4c6b-8c51-cb509068428c" providerId="AD" clId="Web-{936DF9EF-4C73-CA48-E0C0-C219510B63A1}" dt="2023-06-28T00:31:36.820" v="629"/>
          <ac:spMkLst>
            <pc:docMk/>
            <pc:sldMk cId="3094761243" sldId="273"/>
            <ac:spMk id="16" creationId="{ED888B23-07FA-482A-96DF-47E31AF1A603}"/>
          </ac:spMkLst>
        </pc:spChg>
        <pc:spChg chg="add del">
          <ac:chgData name="Maria Ciorascu (2121406)" userId="S::2121406@student.uwtsd.ac.uk::6b02624b-b042-4c6b-8c51-cb509068428c" providerId="AD" clId="Web-{936DF9EF-4C73-CA48-E0C0-C219510B63A1}" dt="2023-06-28T00:31:26.585" v="627"/>
          <ac:spMkLst>
            <pc:docMk/>
            <pc:sldMk cId="3094761243" sldId="273"/>
            <ac:spMk id="17" creationId="{ED888B23-07FA-482A-96DF-47E31AF1A603}"/>
          </ac:spMkLst>
        </pc:spChg>
        <pc:spChg chg="add del">
          <ac:chgData name="Maria Ciorascu (2121406)" userId="S::2121406@student.uwtsd.ac.uk::6b02624b-b042-4c6b-8c51-cb509068428c" providerId="AD" clId="Web-{936DF9EF-4C73-CA48-E0C0-C219510B63A1}" dt="2023-06-28T00:31:36.820" v="629"/>
          <ac:spMkLst>
            <pc:docMk/>
            <pc:sldMk cId="3094761243" sldId="273"/>
            <ac:spMk id="20" creationId="{14DFD94D-D3C5-D4BC-3EDC-502660C1B3E1}"/>
          </ac:spMkLst>
        </pc:spChg>
        <pc:spChg chg="add del">
          <ac:chgData name="Maria Ciorascu (2121406)" userId="S::2121406@student.uwtsd.ac.uk::6b02624b-b042-4c6b-8c51-cb509068428c" providerId="AD" clId="Web-{936DF9EF-4C73-CA48-E0C0-C219510B63A1}" dt="2023-06-28T00:32:08.196" v="631"/>
          <ac:spMkLst>
            <pc:docMk/>
            <pc:sldMk cId="3094761243" sldId="273"/>
            <ac:spMk id="24" creationId="{14DFD94D-D3C5-D4BC-3EDC-502660C1B3E1}"/>
          </ac:spMkLst>
        </pc:spChg>
        <pc:spChg chg="add del">
          <ac:chgData name="Maria Ciorascu (2121406)" userId="S::2121406@student.uwtsd.ac.uk::6b02624b-b042-4c6b-8c51-cb509068428c" providerId="AD" clId="Web-{936DF9EF-4C73-CA48-E0C0-C219510B63A1}" dt="2023-06-28T00:32:21.244" v="633"/>
          <ac:spMkLst>
            <pc:docMk/>
            <pc:sldMk cId="3094761243" sldId="273"/>
            <ac:spMk id="26" creationId="{2C61293E-6EBE-43EF-A52C-9BEBFD7679D4}"/>
          </ac:spMkLst>
        </pc:spChg>
        <pc:spChg chg="add del">
          <ac:chgData name="Maria Ciorascu (2121406)" userId="S::2121406@student.uwtsd.ac.uk::6b02624b-b042-4c6b-8c51-cb509068428c" providerId="AD" clId="Web-{936DF9EF-4C73-CA48-E0C0-C219510B63A1}" dt="2023-06-28T00:32:21.244" v="633"/>
          <ac:spMkLst>
            <pc:docMk/>
            <pc:sldMk cId="3094761243" sldId="273"/>
            <ac:spMk id="28" creationId="{3FCFB1DE-0B7E-48CC-BA90-B2AB0889F9D6}"/>
          </ac:spMkLst>
        </pc:spChg>
        <pc:spChg chg="add del">
          <ac:chgData name="Maria Ciorascu (2121406)" userId="S::2121406@student.uwtsd.ac.uk::6b02624b-b042-4c6b-8c51-cb509068428c" providerId="AD" clId="Web-{936DF9EF-4C73-CA48-E0C0-C219510B63A1}" dt="2023-06-28T00:32:21.244" v="633"/>
          <ac:spMkLst>
            <pc:docMk/>
            <pc:sldMk cId="3094761243" sldId="273"/>
            <ac:spMk id="29" creationId="{14DFD94D-D3C5-D4BC-3EDC-502660C1B3E1}"/>
          </ac:spMkLst>
        </pc:spChg>
        <pc:spChg chg="add">
          <ac:chgData name="Maria Ciorascu (2121406)" userId="S::2121406@student.uwtsd.ac.uk::6b02624b-b042-4c6b-8c51-cb509068428c" providerId="AD" clId="Web-{936DF9EF-4C73-CA48-E0C0-C219510B63A1}" dt="2023-06-28T00:32:21.244" v="634"/>
          <ac:spMkLst>
            <pc:docMk/>
            <pc:sldMk cId="3094761243" sldId="273"/>
            <ac:spMk id="31" creationId="{AC17DE74-01C9-4859-B65A-85CF999E8580}"/>
          </ac:spMkLst>
        </pc:spChg>
        <pc:spChg chg="add">
          <ac:chgData name="Maria Ciorascu (2121406)" userId="S::2121406@student.uwtsd.ac.uk::6b02624b-b042-4c6b-8c51-cb509068428c" providerId="AD" clId="Web-{936DF9EF-4C73-CA48-E0C0-C219510B63A1}" dt="2023-06-28T00:32:21.244" v="634"/>
          <ac:spMkLst>
            <pc:docMk/>
            <pc:sldMk cId="3094761243" sldId="273"/>
            <ac:spMk id="32" creationId="{068C0432-0E90-4CC1-8CD3-D44A90DF07EF}"/>
          </ac:spMkLst>
        </pc:spChg>
        <pc:spChg chg="add">
          <ac:chgData name="Maria Ciorascu (2121406)" userId="S::2121406@student.uwtsd.ac.uk::6b02624b-b042-4c6b-8c51-cb509068428c" providerId="AD" clId="Web-{936DF9EF-4C73-CA48-E0C0-C219510B63A1}" dt="2023-06-28T00:32:21.244" v="634"/>
          <ac:spMkLst>
            <pc:docMk/>
            <pc:sldMk cId="3094761243" sldId="273"/>
            <ac:spMk id="33" creationId="{14DFD94D-D3C5-D4BC-3EDC-502660C1B3E1}"/>
          </ac:spMkLst>
        </pc:spChg>
        <pc:grpChg chg="add del">
          <ac:chgData name="Maria Ciorascu (2121406)" userId="S::2121406@student.uwtsd.ac.uk::6b02624b-b042-4c6b-8c51-cb509068428c" providerId="AD" clId="Web-{936DF9EF-4C73-CA48-E0C0-C219510B63A1}" dt="2023-06-28T00:31:36.820" v="629"/>
          <ac:grpSpMkLst>
            <pc:docMk/>
            <pc:sldMk cId="3094761243" sldId="273"/>
            <ac:grpSpMk id="10" creationId="{D8C3AFD7-4CCE-484E-84C6-80FB3E3E2093}"/>
          </ac:grpSpMkLst>
        </pc:grpChg>
        <pc:grpChg chg="add del">
          <ac:chgData name="Maria Ciorascu (2121406)" userId="S::2121406@student.uwtsd.ac.uk::6b02624b-b042-4c6b-8c51-cb509068428c" providerId="AD" clId="Web-{936DF9EF-4C73-CA48-E0C0-C219510B63A1}" dt="2023-06-28T00:31:26.585" v="627"/>
          <ac:grpSpMkLst>
            <pc:docMk/>
            <pc:sldMk cId="3094761243" sldId="273"/>
            <ac:grpSpMk id="11" creationId="{05314994-6337-4875-8CF5-652CAFE8342C}"/>
          </ac:grpSpMkLst>
        </pc:grpChg>
        <pc:graphicFrameChg chg="add del">
          <ac:chgData name="Maria Ciorascu (2121406)" userId="S::2121406@student.uwtsd.ac.uk::6b02624b-b042-4c6b-8c51-cb509068428c" providerId="AD" clId="Web-{936DF9EF-4C73-CA48-E0C0-C219510B63A1}" dt="2023-06-28T00:31:26.585" v="627"/>
          <ac:graphicFrameMkLst>
            <pc:docMk/>
            <pc:sldMk cId="3094761243" sldId="273"/>
            <ac:graphicFrameMk id="5" creationId="{29056B87-9829-8A7A-40B7-BF0052822C04}"/>
          </ac:graphicFrameMkLst>
        </pc:graphicFrameChg>
        <pc:picChg chg="add del">
          <ac:chgData name="Maria Ciorascu (2121406)" userId="S::2121406@student.uwtsd.ac.uk::6b02624b-b042-4c6b-8c51-cb509068428c" providerId="AD" clId="Web-{936DF9EF-4C73-CA48-E0C0-C219510B63A1}" dt="2023-06-28T00:32:08.196" v="631"/>
          <ac:picMkLst>
            <pc:docMk/>
            <pc:sldMk cId="3094761243" sldId="273"/>
            <ac:picMk id="22" creationId="{73B14388-027C-7B1E-0716-30F2733FE60C}"/>
          </ac:picMkLst>
        </pc:picChg>
        <pc:picChg chg="add del">
          <ac:chgData name="Maria Ciorascu (2121406)" userId="S::2121406@student.uwtsd.ac.uk::6b02624b-b042-4c6b-8c51-cb509068428c" providerId="AD" clId="Web-{936DF9EF-4C73-CA48-E0C0-C219510B63A1}" dt="2023-06-28T00:32:21.244" v="633"/>
          <ac:picMkLst>
            <pc:docMk/>
            <pc:sldMk cId="3094761243" sldId="273"/>
            <ac:picMk id="27" creationId="{67739994-C9B4-81FF-3DD6-0D8852B86878}"/>
          </ac:picMkLst>
        </pc:picChg>
        <pc:cxnChg chg="add del">
          <ac:chgData name="Maria Ciorascu (2121406)" userId="S::2121406@student.uwtsd.ac.uk::6b02624b-b042-4c6b-8c51-cb509068428c" providerId="AD" clId="Web-{936DF9EF-4C73-CA48-E0C0-C219510B63A1}" dt="2023-06-28T00:32:08.196" v="631"/>
          <ac:cxnSpMkLst>
            <pc:docMk/>
            <pc:sldMk cId="3094761243" sldId="273"/>
            <ac:cxnSpMk id="23" creationId="{249EDD1B-F94D-B4E6-ACAA-566B9A26FDE3}"/>
          </ac:cxnSpMkLst>
        </pc:cxnChg>
      </pc:sldChg>
      <pc:sldChg chg="modSp new ord">
        <pc:chgData name="Maria Ciorascu (2121406)" userId="S::2121406@student.uwtsd.ac.uk::6b02624b-b042-4c6b-8c51-cb509068428c" providerId="AD" clId="Web-{936DF9EF-4C73-CA48-E0C0-C219510B63A1}" dt="2023-06-28T00:38:27.634" v="666" actId="14100"/>
        <pc:sldMkLst>
          <pc:docMk/>
          <pc:sldMk cId="11153451" sldId="274"/>
        </pc:sldMkLst>
        <pc:spChg chg="mod">
          <ac:chgData name="Maria Ciorascu (2121406)" userId="S::2121406@student.uwtsd.ac.uk::6b02624b-b042-4c6b-8c51-cb509068428c" providerId="AD" clId="Web-{936DF9EF-4C73-CA48-E0C0-C219510B63A1}" dt="2023-06-28T00:38:09.977" v="664" actId="1076"/>
          <ac:spMkLst>
            <pc:docMk/>
            <pc:sldMk cId="11153451" sldId="274"/>
            <ac:spMk id="2" creationId="{8CC16327-F632-5222-6198-03020B63FB03}"/>
          </ac:spMkLst>
        </pc:spChg>
        <pc:spChg chg="mod">
          <ac:chgData name="Maria Ciorascu (2121406)" userId="S::2121406@student.uwtsd.ac.uk::6b02624b-b042-4c6b-8c51-cb509068428c" providerId="AD" clId="Web-{936DF9EF-4C73-CA48-E0C0-C219510B63A1}" dt="2023-06-28T00:38:27.634" v="666" actId="14100"/>
          <ac:spMkLst>
            <pc:docMk/>
            <pc:sldMk cId="11153451" sldId="274"/>
            <ac:spMk id="3" creationId="{C1B6D059-1D88-3959-7A05-941FB51E7F10}"/>
          </ac:spMkLst>
        </pc:spChg>
      </pc:sldChg>
      <pc:sldChg chg="modSp new del">
        <pc:chgData name="Maria Ciorascu (2121406)" userId="S::2121406@student.uwtsd.ac.uk::6b02624b-b042-4c6b-8c51-cb509068428c" providerId="AD" clId="Web-{936DF9EF-4C73-CA48-E0C0-C219510B63A1}" dt="2023-06-27T23:19:04.864" v="11"/>
        <pc:sldMkLst>
          <pc:docMk/>
          <pc:sldMk cId="3765375107" sldId="274"/>
        </pc:sldMkLst>
        <pc:spChg chg="mod">
          <ac:chgData name="Maria Ciorascu (2121406)" userId="S::2121406@student.uwtsd.ac.uk::6b02624b-b042-4c6b-8c51-cb509068428c" providerId="AD" clId="Web-{936DF9EF-4C73-CA48-E0C0-C219510B63A1}" dt="2023-06-27T23:18:51.239" v="10" actId="14100"/>
          <ac:spMkLst>
            <pc:docMk/>
            <pc:sldMk cId="3765375107" sldId="274"/>
            <ac:spMk id="2" creationId="{177A7725-CD36-AFE8-360A-3CAA19675AF7}"/>
          </ac:spMkLst>
        </pc:spChg>
      </pc:sldChg>
      <pc:sldChg chg="addSp delSp modSp new mod ord setBg">
        <pc:chgData name="Maria Ciorascu (2121406)" userId="S::2121406@student.uwtsd.ac.uk::6b02624b-b042-4c6b-8c51-cb509068428c" providerId="AD" clId="Web-{936DF9EF-4C73-CA48-E0C0-C219510B63A1}" dt="2023-06-28T00:26:36.354" v="603"/>
        <pc:sldMkLst>
          <pc:docMk/>
          <pc:sldMk cId="4066467260" sldId="275"/>
        </pc:sldMkLst>
        <pc:spChg chg="mod">
          <ac:chgData name="Maria Ciorascu (2121406)" userId="S::2121406@student.uwtsd.ac.uk::6b02624b-b042-4c6b-8c51-cb509068428c" providerId="AD" clId="Web-{936DF9EF-4C73-CA48-E0C0-C219510B63A1}" dt="2023-06-28T00:26:36.354" v="603"/>
          <ac:spMkLst>
            <pc:docMk/>
            <pc:sldMk cId="4066467260" sldId="275"/>
            <ac:spMk id="2" creationId="{057C49CF-BD73-9FFA-308C-A56C61E65C44}"/>
          </ac:spMkLst>
        </pc:spChg>
        <pc:spChg chg="add del mod">
          <ac:chgData name="Maria Ciorascu (2121406)" userId="S::2121406@student.uwtsd.ac.uk::6b02624b-b042-4c6b-8c51-cb509068428c" providerId="AD" clId="Web-{936DF9EF-4C73-CA48-E0C0-C219510B63A1}" dt="2023-06-28T00:26:36.354" v="603"/>
          <ac:spMkLst>
            <pc:docMk/>
            <pc:sldMk cId="4066467260" sldId="275"/>
            <ac:spMk id="3" creationId="{1C1593D1-B098-5524-D86B-B5557C096BE1}"/>
          </ac:spMkLst>
        </pc:spChg>
        <pc:spChg chg="add">
          <ac:chgData name="Maria Ciorascu (2121406)" userId="S::2121406@student.uwtsd.ac.uk::6b02624b-b042-4c6b-8c51-cb509068428c" providerId="AD" clId="Web-{936DF9EF-4C73-CA48-E0C0-C219510B63A1}" dt="2023-06-28T00:26:36.354" v="603"/>
          <ac:spMkLst>
            <pc:docMk/>
            <pc:sldMk cId="4066467260" sldId="275"/>
            <ac:spMk id="8" creationId="{100EDD19-6802-4EC3-95CE-CFFAB042CFD6}"/>
          </ac:spMkLst>
        </pc:spChg>
        <pc:spChg chg="add del">
          <ac:chgData name="Maria Ciorascu (2121406)" userId="S::2121406@student.uwtsd.ac.uk::6b02624b-b042-4c6b-8c51-cb509068428c" providerId="AD" clId="Web-{936DF9EF-4C73-CA48-E0C0-C219510B63A1}" dt="2023-06-28T00:26:36.339" v="602"/>
          <ac:spMkLst>
            <pc:docMk/>
            <pc:sldMk cId="4066467260" sldId="275"/>
            <ac:spMk id="9" creationId="{7DA1F35B-C8F7-4A5A-9339-7DA4D785B300}"/>
          </ac:spMkLst>
        </pc:spChg>
        <pc:spChg chg="add">
          <ac:chgData name="Maria Ciorascu (2121406)" userId="S::2121406@student.uwtsd.ac.uk::6b02624b-b042-4c6b-8c51-cb509068428c" providerId="AD" clId="Web-{936DF9EF-4C73-CA48-E0C0-C219510B63A1}" dt="2023-06-28T00:26:36.354" v="603"/>
          <ac:spMkLst>
            <pc:docMk/>
            <pc:sldMk cId="4066467260" sldId="275"/>
            <ac:spMk id="10" creationId="{DB17E863-922E-4C26-BD64-E8FD41D28661}"/>
          </ac:spMkLst>
        </pc:spChg>
        <pc:spChg chg="add del">
          <ac:chgData name="Maria Ciorascu (2121406)" userId="S::2121406@student.uwtsd.ac.uk::6b02624b-b042-4c6b-8c51-cb509068428c" providerId="AD" clId="Web-{936DF9EF-4C73-CA48-E0C0-C219510B63A1}" dt="2023-06-28T00:26:36.339" v="602"/>
          <ac:spMkLst>
            <pc:docMk/>
            <pc:sldMk cId="4066467260" sldId="275"/>
            <ac:spMk id="11" creationId="{B2D4AD41-40DA-4A81-92F5-B6E3BA1ED82A}"/>
          </ac:spMkLst>
        </pc:spChg>
        <pc:spChg chg="add">
          <ac:chgData name="Maria Ciorascu (2121406)" userId="S::2121406@student.uwtsd.ac.uk::6b02624b-b042-4c6b-8c51-cb509068428c" providerId="AD" clId="Web-{936DF9EF-4C73-CA48-E0C0-C219510B63A1}" dt="2023-06-28T00:26:36.354" v="603"/>
          <ac:spMkLst>
            <pc:docMk/>
            <pc:sldMk cId="4066467260" sldId="275"/>
            <ac:spMk id="13" creationId="{1C1593D1-B098-5524-D86B-B5557C096BE1}"/>
          </ac:spMkLst>
        </pc:spChg>
        <pc:graphicFrameChg chg="add del">
          <ac:chgData name="Maria Ciorascu (2121406)" userId="S::2121406@student.uwtsd.ac.uk::6b02624b-b042-4c6b-8c51-cb509068428c" providerId="AD" clId="Web-{936DF9EF-4C73-CA48-E0C0-C219510B63A1}" dt="2023-06-28T00:26:36.339" v="602"/>
          <ac:graphicFrameMkLst>
            <pc:docMk/>
            <pc:sldMk cId="4066467260" sldId="275"/>
            <ac:graphicFrameMk id="5" creationId="{84288BCD-6F39-F81F-BB49-CA4DAF67D637}"/>
          </ac:graphicFrameMkLst>
        </pc:graphicFrameChg>
      </pc:sldChg>
    </pc:docChg>
  </pc:docChgLst>
  <pc:docChgLst>
    <pc:chgData name="Maria Ciorascu (2121406)" userId="S::2121406@student.uwtsd.ac.uk::6b02624b-b042-4c6b-8c51-cb509068428c" providerId="AD" clId="Web-{FCFD8D08-531E-7252-2DB1-6933FA780959}"/>
    <pc:docChg chg="modSld">
      <pc:chgData name="Maria Ciorascu (2121406)" userId="S::2121406@student.uwtsd.ac.uk::6b02624b-b042-4c6b-8c51-cb509068428c" providerId="AD" clId="Web-{FCFD8D08-531E-7252-2DB1-6933FA780959}" dt="2023-06-28T11:04:44.277" v="174" actId="20577"/>
      <pc:docMkLst>
        <pc:docMk/>
      </pc:docMkLst>
      <pc:sldChg chg="modSp">
        <pc:chgData name="Maria Ciorascu (2121406)" userId="S::2121406@student.uwtsd.ac.uk::6b02624b-b042-4c6b-8c51-cb509068428c" providerId="AD" clId="Web-{FCFD8D08-531E-7252-2DB1-6933FA780959}" dt="2023-06-28T10:49:34.219" v="108" actId="20577"/>
        <pc:sldMkLst>
          <pc:docMk/>
          <pc:sldMk cId="3793361012" sldId="258"/>
        </pc:sldMkLst>
        <pc:spChg chg="mod">
          <ac:chgData name="Maria Ciorascu (2121406)" userId="S::2121406@student.uwtsd.ac.uk::6b02624b-b042-4c6b-8c51-cb509068428c" providerId="AD" clId="Web-{FCFD8D08-531E-7252-2DB1-6933FA780959}" dt="2023-06-28T10:49:34.219" v="108" actId="20577"/>
          <ac:spMkLst>
            <pc:docMk/>
            <pc:sldMk cId="3793361012" sldId="258"/>
            <ac:spMk id="3" creationId="{4111334C-AE96-6ED9-7EED-15327A1BF2FB}"/>
          </ac:spMkLst>
        </pc:spChg>
      </pc:sldChg>
      <pc:sldChg chg="modSp">
        <pc:chgData name="Maria Ciorascu (2121406)" userId="S::2121406@student.uwtsd.ac.uk::6b02624b-b042-4c6b-8c51-cb509068428c" providerId="AD" clId="Web-{FCFD8D08-531E-7252-2DB1-6933FA780959}" dt="2023-06-28T10:56:31.324" v="141" actId="20577"/>
        <pc:sldMkLst>
          <pc:docMk/>
          <pc:sldMk cId="1666389177" sldId="266"/>
        </pc:sldMkLst>
        <pc:spChg chg="mod">
          <ac:chgData name="Maria Ciorascu (2121406)" userId="S::2121406@student.uwtsd.ac.uk::6b02624b-b042-4c6b-8c51-cb509068428c" providerId="AD" clId="Web-{FCFD8D08-531E-7252-2DB1-6933FA780959}" dt="2023-06-28T10:56:31.324" v="141" actId="20577"/>
          <ac:spMkLst>
            <pc:docMk/>
            <pc:sldMk cId="1666389177" sldId="266"/>
            <ac:spMk id="3" creationId="{7D9270BC-46C0-CF97-2E76-1FC5C991F0B6}"/>
          </ac:spMkLst>
        </pc:spChg>
      </pc:sldChg>
      <pc:sldChg chg="modSp">
        <pc:chgData name="Maria Ciorascu (2121406)" userId="S::2121406@student.uwtsd.ac.uk::6b02624b-b042-4c6b-8c51-cb509068428c" providerId="AD" clId="Web-{FCFD8D08-531E-7252-2DB1-6933FA780959}" dt="2023-06-28T10:52:20.949" v="111" actId="20577"/>
        <pc:sldMkLst>
          <pc:docMk/>
          <pc:sldMk cId="3540510834" sldId="269"/>
        </pc:sldMkLst>
        <pc:spChg chg="mod">
          <ac:chgData name="Maria Ciorascu (2121406)" userId="S::2121406@student.uwtsd.ac.uk::6b02624b-b042-4c6b-8c51-cb509068428c" providerId="AD" clId="Web-{FCFD8D08-531E-7252-2DB1-6933FA780959}" dt="2023-06-28T10:52:20.949" v="111" actId="20577"/>
          <ac:spMkLst>
            <pc:docMk/>
            <pc:sldMk cId="3540510834" sldId="269"/>
            <ac:spMk id="3" creationId="{8AC55B6B-C215-4330-F02F-17421D189322}"/>
          </ac:spMkLst>
        </pc:spChg>
      </pc:sldChg>
      <pc:sldChg chg="modSp">
        <pc:chgData name="Maria Ciorascu (2121406)" userId="S::2121406@student.uwtsd.ac.uk::6b02624b-b042-4c6b-8c51-cb509068428c" providerId="AD" clId="Web-{FCFD8D08-531E-7252-2DB1-6933FA780959}" dt="2023-06-28T11:04:44.277" v="174" actId="20577"/>
        <pc:sldMkLst>
          <pc:docMk/>
          <pc:sldMk cId="3094761243" sldId="273"/>
        </pc:sldMkLst>
        <pc:spChg chg="mod">
          <ac:chgData name="Maria Ciorascu (2121406)" userId="S::2121406@student.uwtsd.ac.uk::6b02624b-b042-4c6b-8c51-cb509068428c" providerId="AD" clId="Web-{FCFD8D08-531E-7252-2DB1-6933FA780959}" dt="2023-06-28T11:01:22.358" v="145" actId="20577"/>
          <ac:spMkLst>
            <pc:docMk/>
            <pc:sldMk cId="3094761243" sldId="273"/>
            <ac:spMk id="2" creationId="{2771F6CE-12A5-CE9E-FA6C-50A3D3F087BD}"/>
          </ac:spMkLst>
        </pc:spChg>
        <pc:spChg chg="mod">
          <ac:chgData name="Maria Ciorascu (2121406)" userId="S::2121406@student.uwtsd.ac.uk::6b02624b-b042-4c6b-8c51-cb509068428c" providerId="AD" clId="Web-{FCFD8D08-531E-7252-2DB1-6933FA780959}" dt="2023-06-28T11:04:44.277" v="174" actId="20577"/>
          <ac:spMkLst>
            <pc:docMk/>
            <pc:sldMk cId="3094761243" sldId="273"/>
            <ac:spMk id="33" creationId="{14DFD94D-D3C5-D4BC-3EDC-502660C1B3E1}"/>
          </ac:spMkLst>
        </pc:spChg>
      </pc:sldChg>
    </pc:docChg>
  </pc:docChgLst>
  <pc:docChgLst>
    <pc:chgData name="Maria Ciorascu (2121406)" userId="S::2121406@student.uwtsd.ac.uk::6b02624b-b042-4c6b-8c51-cb509068428c" providerId="AD" clId="Web-{F753CCA3-DDA1-7DFC-299B-E85987BE6C2C}"/>
    <pc:docChg chg="modSld sldOrd">
      <pc:chgData name="Maria Ciorascu (2121406)" userId="S::2121406@student.uwtsd.ac.uk::6b02624b-b042-4c6b-8c51-cb509068428c" providerId="AD" clId="Web-{F753CCA3-DDA1-7DFC-299B-E85987BE6C2C}" dt="2023-06-24T19:48:26.590" v="333" actId="20577"/>
      <pc:docMkLst>
        <pc:docMk/>
      </pc:docMkLst>
      <pc:sldChg chg="modSp">
        <pc:chgData name="Maria Ciorascu (2121406)" userId="S::2121406@student.uwtsd.ac.uk::6b02624b-b042-4c6b-8c51-cb509068428c" providerId="AD" clId="Web-{F753CCA3-DDA1-7DFC-299B-E85987BE6C2C}" dt="2023-06-24T18:27:03.071" v="81" actId="20577"/>
        <pc:sldMkLst>
          <pc:docMk/>
          <pc:sldMk cId="1286739994" sldId="257"/>
        </pc:sldMkLst>
        <pc:spChg chg="mod">
          <ac:chgData name="Maria Ciorascu (2121406)" userId="S::2121406@student.uwtsd.ac.uk::6b02624b-b042-4c6b-8c51-cb509068428c" providerId="AD" clId="Web-{F753CCA3-DDA1-7DFC-299B-E85987BE6C2C}" dt="2023-06-24T18:27:03.071" v="81" actId="20577"/>
          <ac:spMkLst>
            <pc:docMk/>
            <pc:sldMk cId="1286739994" sldId="257"/>
            <ac:spMk id="3" creationId="{A5CD65F2-2A33-AB6A-3A50-11A7CB93100F}"/>
          </ac:spMkLst>
        </pc:spChg>
      </pc:sldChg>
      <pc:sldChg chg="modSp">
        <pc:chgData name="Maria Ciorascu (2121406)" userId="S::2121406@student.uwtsd.ac.uk::6b02624b-b042-4c6b-8c51-cb509068428c" providerId="AD" clId="Web-{F753CCA3-DDA1-7DFC-299B-E85987BE6C2C}" dt="2023-06-24T19:01:57.822" v="266" actId="20577"/>
        <pc:sldMkLst>
          <pc:docMk/>
          <pc:sldMk cId="1937137896" sldId="261"/>
        </pc:sldMkLst>
        <pc:spChg chg="mod">
          <ac:chgData name="Maria Ciorascu (2121406)" userId="S::2121406@student.uwtsd.ac.uk::6b02624b-b042-4c6b-8c51-cb509068428c" providerId="AD" clId="Web-{F753CCA3-DDA1-7DFC-299B-E85987BE6C2C}" dt="2023-06-24T19:01:57.822" v="266" actId="20577"/>
          <ac:spMkLst>
            <pc:docMk/>
            <pc:sldMk cId="1937137896" sldId="261"/>
            <ac:spMk id="2" creationId="{19C156D2-66D3-28D9-6B18-89FCE3E05630}"/>
          </ac:spMkLst>
        </pc:spChg>
        <pc:spChg chg="mod">
          <ac:chgData name="Maria Ciorascu (2121406)" userId="S::2121406@student.uwtsd.ac.uk::6b02624b-b042-4c6b-8c51-cb509068428c" providerId="AD" clId="Web-{F753CCA3-DDA1-7DFC-299B-E85987BE6C2C}" dt="2023-06-24T19:01:22.024" v="258" actId="20577"/>
          <ac:spMkLst>
            <pc:docMk/>
            <pc:sldMk cId="1937137896" sldId="261"/>
            <ac:spMk id="3" creationId="{0C6DEC5F-5195-EE4D-E6B8-CCFC46C4F822}"/>
          </ac:spMkLst>
        </pc:spChg>
        <pc:spChg chg="mod">
          <ac:chgData name="Maria Ciorascu (2121406)" userId="S::2121406@student.uwtsd.ac.uk::6b02624b-b042-4c6b-8c51-cb509068428c" providerId="AD" clId="Web-{F753CCA3-DDA1-7DFC-299B-E85987BE6C2C}" dt="2023-06-24T19:00:39.523" v="251" actId="14100"/>
          <ac:spMkLst>
            <pc:docMk/>
            <pc:sldMk cId="1937137896" sldId="261"/>
            <ac:spMk id="4" creationId="{70BC3E71-B623-E48B-0C06-7F56562F0295}"/>
          </ac:spMkLst>
        </pc:spChg>
      </pc:sldChg>
      <pc:sldChg chg="modSp">
        <pc:chgData name="Maria Ciorascu (2121406)" userId="S::2121406@student.uwtsd.ac.uk::6b02624b-b042-4c6b-8c51-cb509068428c" providerId="AD" clId="Web-{F753CCA3-DDA1-7DFC-299B-E85987BE6C2C}" dt="2023-06-24T19:08:49.372" v="290" actId="20577"/>
        <pc:sldMkLst>
          <pc:docMk/>
          <pc:sldMk cId="3429366482" sldId="263"/>
        </pc:sldMkLst>
        <pc:spChg chg="mod">
          <ac:chgData name="Maria Ciorascu (2121406)" userId="S::2121406@student.uwtsd.ac.uk::6b02624b-b042-4c6b-8c51-cb509068428c" providerId="AD" clId="Web-{F753CCA3-DDA1-7DFC-299B-E85987BE6C2C}" dt="2023-06-24T19:08:49.372" v="290" actId="20577"/>
          <ac:spMkLst>
            <pc:docMk/>
            <pc:sldMk cId="3429366482" sldId="263"/>
            <ac:spMk id="3" creationId="{B723BC42-96D5-C7E7-E7CF-157B818C23F7}"/>
          </ac:spMkLst>
        </pc:spChg>
      </pc:sldChg>
      <pc:sldChg chg="modSp">
        <pc:chgData name="Maria Ciorascu (2121406)" userId="S::2121406@student.uwtsd.ac.uk::6b02624b-b042-4c6b-8c51-cb509068428c" providerId="AD" clId="Web-{F753CCA3-DDA1-7DFC-299B-E85987BE6C2C}" dt="2023-06-24T18:54:07.757" v="176" actId="20577"/>
        <pc:sldMkLst>
          <pc:docMk/>
          <pc:sldMk cId="1666389177" sldId="266"/>
        </pc:sldMkLst>
        <pc:spChg chg="mod">
          <ac:chgData name="Maria Ciorascu (2121406)" userId="S::2121406@student.uwtsd.ac.uk::6b02624b-b042-4c6b-8c51-cb509068428c" providerId="AD" clId="Web-{F753CCA3-DDA1-7DFC-299B-E85987BE6C2C}" dt="2023-06-24T18:54:07.757" v="176" actId="20577"/>
          <ac:spMkLst>
            <pc:docMk/>
            <pc:sldMk cId="1666389177" sldId="266"/>
            <ac:spMk id="3" creationId="{7D9270BC-46C0-CF97-2E76-1FC5C991F0B6}"/>
          </ac:spMkLst>
        </pc:spChg>
      </pc:sldChg>
      <pc:sldChg chg="modSp ord">
        <pc:chgData name="Maria Ciorascu (2121406)" userId="S::2121406@student.uwtsd.ac.uk::6b02624b-b042-4c6b-8c51-cb509068428c" providerId="AD" clId="Web-{F753CCA3-DDA1-7DFC-299B-E85987BE6C2C}" dt="2023-06-24T19:45:07.961" v="322" actId="20577"/>
        <pc:sldMkLst>
          <pc:docMk/>
          <pc:sldMk cId="3540510834" sldId="269"/>
        </pc:sldMkLst>
        <pc:spChg chg="mod">
          <ac:chgData name="Maria Ciorascu (2121406)" userId="S::2121406@student.uwtsd.ac.uk::6b02624b-b042-4c6b-8c51-cb509068428c" providerId="AD" clId="Web-{F753CCA3-DDA1-7DFC-299B-E85987BE6C2C}" dt="2023-06-24T19:45:07.961" v="322" actId="20577"/>
          <ac:spMkLst>
            <pc:docMk/>
            <pc:sldMk cId="3540510834" sldId="269"/>
            <ac:spMk id="3" creationId="{8AC55B6B-C215-4330-F02F-17421D189322}"/>
          </ac:spMkLst>
        </pc:spChg>
      </pc:sldChg>
      <pc:sldChg chg="modSp">
        <pc:chgData name="Maria Ciorascu (2121406)" userId="S::2121406@student.uwtsd.ac.uk::6b02624b-b042-4c6b-8c51-cb509068428c" providerId="AD" clId="Web-{F753CCA3-DDA1-7DFC-299B-E85987BE6C2C}" dt="2023-06-24T19:03:18.705" v="270" actId="20577"/>
        <pc:sldMkLst>
          <pc:docMk/>
          <pc:sldMk cId="1490398540" sldId="270"/>
        </pc:sldMkLst>
        <pc:spChg chg="mod">
          <ac:chgData name="Maria Ciorascu (2121406)" userId="S::2121406@student.uwtsd.ac.uk::6b02624b-b042-4c6b-8c51-cb509068428c" providerId="AD" clId="Web-{F753CCA3-DDA1-7DFC-299B-E85987BE6C2C}" dt="2023-06-24T19:03:18.705" v="270" actId="20577"/>
          <ac:spMkLst>
            <pc:docMk/>
            <pc:sldMk cId="1490398540" sldId="270"/>
            <ac:spMk id="2" creationId="{DAB16440-7759-6913-429B-E19BFD33FC6A}"/>
          </ac:spMkLst>
        </pc:spChg>
      </pc:sldChg>
      <pc:sldChg chg="modSp">
        <pc:chgData name="Maria Ciorascu (2121406)" userId="S::2121406@student.uwtsd.ac.uk::6b02624b-b042-4c6b-8c51-cb509068428c" providerId="AD" clId="Web-{F753CCA3-DDA1-7DFC-299B-E85987BE6C2C}" dt="2023-06-24T19:48:26.590" v="333" actId="20577"/>
        <pc:sldMkLst>
          <pc:docMk/>
          <pc:sldMk cId="4230988400" sldId="271"/>
        </pc:sldMkLst>
        <pc:spChg chg="mod">
          <ac:chgData name="Maria Ciorascu (2121406)" userId="S::2121406@student.uwtsd.ac.uk::6b02624b-b042-4c6b-8c51-cb509068428c" providerId="AD" clId="Web-{F753CCA3-DDA1-7DFC-299B-E85987BE6C2C}" dt="2023-06-24T19:37:43.966" v="302" actId="14100"/>
          <ac:spMkLst>
            <pc:docMk/>
            <pc:sldMk cId="4230988400" sldId="271"/>
            <ac:spMk id="2" creationId="{9F541D2F-9CAD-26A0-FD3E-B669575B8A91}"/>
          </ac:spMkLst>
        </pc:spChg>
        <pc:spChg chg="mod">
          <ac:chgData name="Maria Ciorascu (2121406)" userId="S::2121406@student.uwtsd.ac.uk::6b02624b-b042-4c6b-8c51-cb509068428c" providerId="AD" clId="Web-{F753CCA3-DDA1-7DFC-299B-E85987BE6C2C}" dt="2023-06-24T19:48:26.590" v="333" actId="20577"/>
          <ac:spMkLst>
            <pc:docMk/>
            <pc:sldMk cId="4230988400" sldId="271"/>
            <ac:spMk id="3" creationId="{16D5260B-4B81-4BC5-C467-B98E05C108D7}"/>
          </ac:spMkLst>
        </pc:spChg>
      </pc:sldChg>
      <pc:sldChg chg="modSp">
        <pc:chgData name="Maria Ciorascu (2121406)" userId="S::2121406@student.uwtsd.ac.uk::6b02624b-b042-4c6b-8c51-cb509068428c" providerId="AD" clId="Web-{F753CCA3-DDA1-7DFC-299B-E85987BE6C2C}" dt="2023-06-24T19:47:48.121" v="328" actId="20577"/>
        <pc:sldMkLst>
          <pc:docMk/>
          <pc:sldMk cId="3083123447" sldId="272"/>
        </pc:sldMkLst>
        <pc:spChg chg="mod">
          <ac:chgData name="Maria Ciorascu (2121406)" userId="S::2121406@student.uwtsd.ac.uk::6b02624b-b042-4c6b-8c51-cb509068428c" providerId="AD" clId="Web-{F753CCA3-DDA1-7DFC-299B-E85987BE6C2C}" dt="2023-06-24T19:47:48.121" v="328" actId="20577"/>
          <ac:spMkLst>
            <pc:docMk/>
            <pc:sldMk cId="3083123447" sldId="272"/>
            <ac:spMk id="2" creationId="{E0AD2AB2-3C24-A6D6-3267-7798E4F1A46C}"/>
          </ac:spMkLst>
        </pc:spChg>
      </pc:sldChg>
    </pc:docChg>
  </pc:docChgLst>
  <pc:docChgLst>
    <pc:chgData clId="Web-{7DFFD5D2-54A1-C867-730C-55A392B2FAF2}"/>
    <pc:docChg chg="modSld">
      <pc:chgData name="" userId="" providerId="" clId="Web-{7DFFD5D2-54A1-C867-730C-55A392B2FAF2}" dt="2023-06-28T23:46:32.034" v="0" actId="20577"/>
      <pc:docMkLst>
        <pc:docMk/>
      </pc:docMkLst>
      <pc:sldChg chg="modSp">
        <pc:chgData name="" userId="" providerId="" clId="Web-{7DFFD5D2-54A1-C867-730C-55A392B2FAF2}" dt="2023-06-28T23:46:32.034" v="0" actId="20577"/>
        <pc:sldMkLst>
          <pc:docMk/>
          <pc:sldMk cId="1286739994" sldId="257"/>
        </pc:sldMkLst>
        <pc:spChg chg="mod">
          <ac:chgData name="" userId="" providerId="" clId="Web-{7DFFD5D2-54A1-C867-730C-55A392B2FAF2}" dt="2023-06-28T23:46:32.034" v="0" actId="20577"/>
          <ac:spMkLst>
            <pc:docMk/>
            <pc:sldMk cId="1286739994" sldId="257"/>
            <ac:spMk id="3" creationId="{A5CD65F2-2A33-AB6A-3A50-11A7CB93100F}"/>
          </ac:spMkLst>
        </pc:spChg>
      </pc:sldChg>
    </pc:docChg>
  </pc:docChgLst>
  <pc:docChgLst>
    <pc:chgData name="Maria Ciorascu (2121406)" userId="S::2121406@student.uwtsd.ac.uk::6b02624b-b042-4c6b-8c51-cb509068428c" providerId="AD" clId="Web-{6EDB6F26-351A-DC15-D1A7-833758B25AD2}"/>
    <pc:docChg chg="modSld">
      <pc:chgData name="Maria Ciorascu (2121406)" userId="S::2121406@student.uwtsd.ac.uk::6b02624b-b042-4c6b-8c51-cb509068428c" providerId="AD" clId="Web-{6EDB6F26-351A-DC15-D1A7-833758B25AD2}" dt="2023-06-24T11:30:29.421" v="133" actId="20577"/>
      <pc:docMkLst>
        <pc:docMk/>
      </pc:docMkLst>
      <pc:sldChg chg="modSp">
        <pc:chgData name="Maria Ciorascu (2121406)" userId="S::2121406@student.uwtsd.ac.uk::6b02624b-b042-4c6b-8c51-cb509068428c" providerId="AD" clId="Web-{6EDB6F26-351A-DC15-D1A7-833758B25AD2}" dt="2023-06-24T11:10:19.308" v="4" actId="20577"/>
        <pc:sldMkLst>
          <pc:docMk/>
          <pc:sldMk cId="1937137896" sldId="261"/>
        </pc:sldMkLst>
        <pc:spChg chg="mod">
          <ac:chgData name="Maria Ciorascu (2121406)" userId="S::2121406@student.uwtsd.ac.uk::6b02624b-b042-4c6b-8c51-cb509068428c" providerId="AD" clId="Web-{6EDB6F26-351A-DC15-D1A7-833758B25AD2}" dt="2023-06-24T11:10:19.308" v="4" actId="20577"/>
          <ac:spMkLst>
            <pc:docMk/>
            <pc:sldMk cId="1937137896" sldId="261"/>
            <ac:spMk id="3" creationId="{0C6DEC5F-5195-EE4D-E6B8-CCFC46C4F822}"/>
          </ac:spMkLst>
        </pc:spChg>
      </pc:sldChg>
      <pc:sldChg chg="modSp">
        <pc:chgData name="Maria Ciorascu (2121406)" userId="S::2121406@student.uwtsd.ac.uk::6b02624b-b042-4c6b-8c51-cb509068428c" providerId="AD" clId="Web-{6EDB6F26-351A-DC15-D1A7-833758B25AD2}" dt="2023-06-24T11:30:29.421" v="133" actId="20577"/>
        <pc:sldMkLst>
          <pc:docMk/>
          <pc:sldMk cId="738205086" sldId="262"/>
        </pc:sldMkLst>
        <pc:spChg chg="mod">
          <ac:chgData name="Maria Ciorascu (2121406)" userId="S::2121406@student.uwtsd.ac.uk::6b02624b-b042-4c6b-8c51-cb509068428c" providerId="AD" clId="Web-{6EDB6F26-351A-DC15-D1A7-833758B25AD2}" dt="2023-06-24T11:30:29.421" v="133" actId="20577"/>
          <ac:spMkLst>
            <pc:docMk/>
            <pc:sldMk cId="738205086" sldId="262"/>
            <ac:spMk id="3" creationId="{91551E60-1023-E8A0-92A9-E35771920C9C}"/>
          </ac:spMkLst>
        </pc:spChg>
      </pc:sldChg>
      <pc:sldChg chg="modSp">
        <pc:chgData name="Maria Ciorascu (2121406)" userId="S::2121406@student.uwtsd.ac.uk::6b02624b-b042-4c6b-8c51-cb509068428c" providerId="AD" clId="Web-{6EDB6F26-351A-DC15-D1A7-833758B25AD2}" dt="2023-06-24T11:25:12.392" v="97" actId="20577"/>
        <pc:sldMkLst>
          <pc:docMk/>
          <pc:sldMk cId="1776142972" sldId="264"/>
        </pc:sldMkLst>
        <pc:spChg chg="mod">
          <ac:chgData name="Maria Ciorascu (2121406)" userId="S::2121406@student.uwtsd.ac.uk::6b02624b-b042-4c6b-8c51-cb509068428c" providerId="AD" clId="Web-{6EDB6F26-351A-DC15-D1A7-833758B25AD2}" dt="2023-06-24T11:25:12.392" v="97" actId="20577"/>
          <ac:spMkLst>
            <pc:docMk/>
            <pc:sldMk cId="1776142972" sldId="264"/>
            <ac:spMk id="3" creationId="{E3D7CDB6-C84F-8B5A-E91C-A8589FE4C5A8}"/>
          </ac:spMkLst>
        </pc:spChg>
      </pc:sldChg>
      <pc:sldChg chg="modSp">
        <pc:chgData name="Maria Ciorascu (2121406)" userId="S::2121406@student.uwtsd.ac.uk::6b02624b-b042-4c6b-8c51-cb509068428c" providerId="AD" clId="Web-{6EDB6F26-351A-DC15-D1A7-833758B25AD2}" dt="2023-06-24T11:26:05.316" v="100" actId="20577"/>
        <pc:sldMkLst>
          <pc:docMk/>
          <pc:sldMk cId="2873650731" sldId="265"/>
        </pc:sldMkLst>
        <pc:spChg chg="mod">
          <ac:chgData name="Maria Ciorascu (2121406)" userId="S::2121406@student.uwtsd.ac.uk::6b02624b-b042-4c6b-8c51-cb509068428c" providerId="AD" clId="Web-{6EDB6F26-351A-DC15-D1A7-833758B25AD2}" dt="2023-06-24T11:26:05.316" v="100" actId="20577"/>
          <ac:spMkLst>
            <pc:docMk/>
            <pc:sldMk cId="2873650731" sldId="265"/>
            <ac:spMk id="3" creationId="{F7B727A9-89C2-463A-540F-81891BF24F8D}"/>
          </ac:spMkLst>
        </pc:spChg>
      </pc:sldChg>
    </pc:docChg>
  </pc:docChgLst>
  <pc:docChgLst>
    <pc:chgData name="Maria Ciorascu (2121406)" userId="S::2121406@student.uwtsd.ac.uk::6b02624b-b042-4c6b-8c51-cb509068428c" providerId="AD" clId="Web-{91652BBD-45D4-290B-6EA9-142242CADE2F}"/>
    <pc:docChg chg="modSld">
      <pc:chgData name="Maria Ciorascu (2121406)" userId="S::2121406@student.uwtsd.ac.uk::6b02624b-b042-4c6b-8c51-cb509068428c" providerId="AD" clId="Web-{91652BBD-45D4-290B-6EA9-142242CADE2F}" dt="2023-06-24T19:55:28.715" v="10" actId="20577"/>
      <pc:docMkLst>
        <pc:docMk/>
      </pc:docMkLst>
      <pc:sldChg chg="modSp">
        <pc:chgData name="Maria Ciorascu (2121406)" userId="S::2121406@student.uwtsd.ac.uk::6b02624b-b042-4c6b-8c51-cb509068428c" providerId="AD" clId="Web-{91652BBD-45D4-290B-6EA9-142242CADE2F}" dt="2023-06-24T19:55:28.715" v="10" actId="20577"/>
        <pc:sldMkLst>
          <pc:docMk/>
          <pc:sldMk cId="4230988400" sldId="271"/>
        </pc:sldMkLst>
        <pc:spChg chg="mod">
          <ac:chgData name="Maria Ciorascu (2121406)" userId="S::2121406@student.uwtsd.ac.uk::6b02624b-b042-4c6b-8c51-cb509068428c" providerId="AD" clId="Web-{91652BBD-45D4-290B-6EA9-142242CADE2F}" dt="2023-06-24T19:55:28.715" v="10" actId="20577"/>
          <ac:spMkLst>
            <pc:docMk/>
            <pc:sldMk cId="4230988400" sldId="271"/>
            <ac:spMk id="3" creationId="{16D5260B-4B81-4BC5-C467-B98E05C108D7}"/>
          </ac:spMkLst>
        </pc:spChg>
      </pc:sldChg>
    </pc:docChg>
  </pc:docChgLst>
  <pc:docChgLst>
    <pc:chgData name="Maria Ciorascu (2121406)" userId="S::2121406@student.uwtsd.ac.uk::6b02624b-b042-4c6b-8c51-cb509068428c" providerId="AD" clId="Web-{E9D626B9-599F-45FA-3054-542BE404B724}"/>
    <pc:docChg chg="modSld">
      <pc:chgData name="Maria Ciorascu (2121406)" userId="S::2121406@student.uwtsd.ac.uk::6b02624b-b042-4c6b-8c51-cb509068428c" providerId="AD" clId="Web-{E9D626B9-599F-45FA-3054-542BE404B724}" dt="2023-06-28T23:47:39.489" v="1" actId="20577"/>
      <pc:docMkLst>
        <pc:docMk/>
      </pc:docMkLst>
      <pc:sldChg chg="modSp">
        <pc:chgData name="Maria Ciorascu (2121406)" userId="S::2121406@student.uwtsd.ac.uk::6b02624b-b042-4c6b-8c51-cb509068428c" providerId="AD" clId="Web-{E9D626B9-599F-45FA-3054-542BE404B724}" dt="2023-06-28T23:47:39.489" v="1" actId="20577"/>
        <pc:sldMkLst>
          <pc:docMk/>
          <pc:sldMk cId="1286739994" sldId="257"/>
        </pc:sldMkLst>
        <pc:spChg chg="mod">
          <ac:chgData name="Maria Ciorascu (2121406)" userId="S::2121406@student.uwtsd.ac.uk::6b02624b-b042-4c6b-8c51-cb509068428c" providerId="AD" clId="Web-{E9D626B9-599F-45FA-3054-542BE404B724}" dt="2023-06-28T23:47:39.489" v="1" actId="20577"/>
          <ac:spMkLst>
            <pc:docMk/>
            <pc:sldMk cId="1286739994" sldId="257"/>
            <ac:spMk id="3" creationId="{A5CD65F2-2A33-AB6A-3A50-11A7CB93100F}"/>
          </ac:spMkLst>
        </pc:spChg>
      </pc:sldChg>
    </pc:docChg>
  </pc:docChgLst>
  <pc:docChgLst>
    <pc:chgData name="Maria Ciorascu (2121406)" userId="S::2121406@student.uwtsd.ac.uk::6b02624b-b042-4c6b-8c51-cb509068428c" providerId="AD" clId="Web-{1BE63404-3168-1833-ABC9-9E9DB85B47FE}"/>
    <pc:docChg chg="modSld">
      <pc:chgData name="Maria Ciorascu (2121406)" userId="S::2121406@student.uwtsd.ac.uk::6b02624b-b042-4c6b-8c51-cb509068428c" providerId="AD" clId="Web-{1BE63404-3168-1833-ABC9-9E9DB85B47FE}" dt="2023-06-28T11:32:31.624" v="145" actId="20577"/>
      <pc:docMkLst>
        <pc:docMk/>
      </pc:docMkLst>
      <pc:sldChg chg="modSp">
        <pc:chgData name="Maria Ciorascu (2121406)" userId="S::2121406@student.uwtsd.ac.uk::6b02624b-b042-4c6b-8c51-cb509068428c" providerId="AD" clId="Web-{1BE63404-3168-1833-ABC9-9E9DB85B47FE}" dt="2023-06-28T11:32:31.624" v="145" actId="20577"/>
        <pc:sldMkLst>
          <pc:docMk/>
          <pc:sldMk cId="3429366482" sldId="263"/>
        </pc:sldMkLst>
        <pc:graphicFrameChg chg="modGraphic">
          <ac:chgData name="Maria Ciorascu (2121406)" userId="S::2121406@student.uwtsd.ac.uk::6b02624b-b042-4c6b-8c51-cb509068428c" providerId="AD" clId="Web-{1BE63404-3168-1833-ABC9-9E9DB85B47FE}" dt="2023-06-28T11:32:31.624" v="145" actId="20577"/>
          <ac:graphicFrameMkLst>
            <pc:docMk/>
            <pc:sldMk cId="3429366482" sldId="263"/>
            <ac:graphicFrameMk id="41" creationId="{CA493A4D-86BE-3975-F46E-34BEA518C823}"/>
          </ac:graphicFrameMkLst>
        </pc:graphicFrameChg>
      </pc:sldChg>
      <pc:sldChg chg="modSp">
        <pc:chgData name="Maria Ciorascu (2121406)" userId="S::2121406@student.uwtsd.ac.uk::6b02624b-b042-4c6b-8c51-cb509068428c" providerId="AD" clId="Web-{1BE63404-3168-1833-ABC9-9E9DB85B47FE}" dt="2023-06-28T11:28:25.489" v="93" actId="20577"/>
        <pc:sldMkLst>
          <pc:docMk/>
          <pc:sldMk cId="1666389177" sldId="266"/>
        </pc:sldMkLst>
        <pc:spChg chg="mod">
          <ac:chgData name="Maria Ciorascu (2121406)" userId="S::2121406@student.uwtsd.ac.uk::6b02624b-b042-4c6b-8c51-cb509068428c" providerId="AD" clId="Web-{1BE63404-3168-1833-ABC9-9E9DB85B47FE}" dt="2023-06-28T11:28:25.489" v="93" actId="20577"/>
          <ac:spMkLst>
            <pc:docMk/>
            <pc:sldMk cId="1666389177" sldId="266"/>
            <ac:spMk id="3" creationId="{7D9270BC-46C0-CF97-2E76-1FC5C991F0B6}"/>
          </ac:spMkLst>
        </pc:spChg>
      </pc:sldChg>
    </pc:docChg>
  </pc:docChgLst>
  <pc:docChgLst>
    <pc:chgData name="Maria Ciorascu (2121406)" userId="S::2121406@student.uwtsd.ac.uk::6b02624b-b042-4c6b-8c51-cb509068428c" providerId="AD" clId="Web-{DD4389FA-06D0-405B-400B-26963CAC5F8B}"/>
    <pc:docChg chg="modSld">
      <pc:chgData name="Maria Ciorascu (2121406)" userId="S::2121406@student.uwtsd.ac.uk::6b02624b-b042-4c6b-8c51-cb509068428c" providerId="AD" clId="Web-{DD4389FA-06D0-405B-400B-26963CAC5F8B}" dt="2023-06-24T18:26:32.507" v="135" actId="20577"/>
      <pc:docMkLst>
        <pc:docMk/>
      </pc:docMkLst>
      <pc:sldChg chg="modSp">
        <pc:chgData name="Maria Ciorascu (2121406)" userId="S::2121406@student.uwtsd.ac.uk::6b02624b-b042-4c6b-8c51-cb509068428c" providerId="AD" clId="Web-{DD4389FA-06D0-405B-400B-26963CAC5F8B}" dt="2023-06-24T18:26:32.507" v="135" actId="20577"/>
        <pc:sldMkLst>
          <pc:docMk/>
          <pc:sldMk cId="1286739994" sldId="257"/>
        </pc:sldMkLst>
        <pc:spChg chg="mod">
          <ac:chgData name="Maria Ciorascu (2121406)" userId="S::2121406@student.uwtsd.ac.uk::6b02624b-b042-4c6b-8c51-cb509068428c" providerId="AD" clId="Web-{DD4389FA-06D0-405B-400B-26963CAC5F8B}" dt="2023-06-24T18:26:32.507" v="135" actId="20577"/>
          <ac:spMkLst>
            <pc:docMk/>
            <pc:sldMk cId="1286739994" sldId="257"/>
            <ac:spMk id="3" creationId="{A5CD65F2-2A33-AB6A-3A50-11A7CB93100F}"/>
          </ac:spMkLst>
        </pc:spChg>
      </pc:sldChg>
      <pc:sldChg chg="modSp">
        <pc:chgData name="Maria Ciorascu (2121406)" userId="S::2121406@student.uwtsd.ac.uk::6b02624b-b042-4c6b-8c51-cb509068428c" providerId="AD" clId="Web-{DD4389FA-06D0-405B-400B-26963CAC5F8B}" dt="2023-06-24T17:29:39.559" v="2" actId="20577"/>
        <pc:sldMkLst>
          <pc:docMk/>
          <pc:sldMk cId="3793361012" sldId="258"/>
        </pc:sldMkLst>
        <pc:spChg chg="mod">
          <ac:chgData name="Maria Ciorascu (2121406)" userId="S::2121406@student.uwtsd.ac.uk::6b02624b-b042-4c6b-8c51-cb509068428c" providerId="AD" clId="Web-{DD4389FA-06D0-405B-400B-26963CAC5F8B}" dt="2023-06-24T17:29:39.559" v="2" actId="20577"/>
          <ac:spMkLst>
            <pc:docMk/>
            <pc:sldMk cId="3793361012" sldId="258"/>
            <ac:spMk id="3" creationId="{4111334C-AE96-6ED9-7EED-15327A1BF2FB}"/>
          </ac:spMkLst>
        </pc:spChg>
      </pc:sldChg>
      <pc:sldChg chg="modSp">
        <pc:chgData name="Maria Ciorascu (2121406)" userId="S::2121406@student.uwtsd.ac.uk::6b02624b-b042-4c6b-8c51-cb509068428c" providerId="AD" clId="Web-{DD4389FA-06D0-405B-400B-26963CAC5F8B}" dt="2023-06-24T18:20:00.962" v="127" actId="20577"/>
        <pc:sldMkLst>
          <pc:docMk/>
          <pc:sldMk cId="3429366482" sldId="263"/>
        </pc:sldMkLst>
        <pc:spChg chg="mod">
          <ac:chgData name="Maria Ciorascu (2121406)" userId="S::2121406@student.uwtsd.ac.uk::6b02624b-b042-4c6b-8c51-cb509068428c" providerId="AD" clId="Web-{DD4389FA-06D0-405B-400B-26963CAC5F8B}" dt="2023-06-24T18:20:00.962" v="127" actId="20577"/>
          <ac:spMkLst>
            <pc:docMk/>
            <pc:sldMk cId="3429366482" sldId="263"/>
            <ac:spMk id="3" creationId="{B723BC42-96D5-C7E7-E7CF-157B818C23F7}"/>
          </ac:spMkLst>
        </pc:spChg>
      </pc:sldChg>
      <pc:sldChg chg="modSp">
        <pc:chgData name="Maria Ciorascu (2121406)" userId="S::2121406@student.uwtsd.ac.uk::6b02624b-b042-4c6b-8c51-cb509068428c" providerId="AD" clId="Web-{DD4389FA-06D0-405B-400B-26963CAC5F8B}" dt="2023-06-24T18:18:30.066" v="126" actId="20577"/>
        <pc:sldMkLst>
          <pc:docMk/>
          <pc:sldMk cId="1666389177" sldId="266"/>
        </pc:sldMkLst>
        <pc:spChg chg="mod">
          <ac:chgData name="Maria Ciorascu (2121406)" userId="S::2121406@student.uwtsd.ac.uk::6b02624b-b042-4c6b-8c51-cb509068428c" providerId="AD" clId="Web-{DD4389FA-06D0-405B-400B-26963CAC5F8B}" dt="2023-06-24T18:18:30.066" v="126" actId="20577"/>
          <ac:spMkLst>
            <pc:docMk/>
            <pc:sldMk cId="1666389177" sldId="266"/>
            <ac:spMk id="3" creationId="{7D9270BC-46C0-CF97-2E76-1FC5C991F0B6}"/>
          </ac:spMkLst>
        </pc:spChg>
      </pc:sldChg>
      <pc:sldChg chg="modSp">
        <pc:chgData name="Maria Ciorascu (2121406)" userId="S::2121406@student.uwtsd.ac.uk::6b02624b-b042-4c6b-8c51-cb509068428c" providerId="AD" clId="Web-{DD4389FA-06D0-405B-400B-26963CAC5F8B}" dt="2023-06-24T18:23:20.291" v="129" actId="20577"/>
        <pc:sldMkLst>
          <pc:docMk/>
          <pc:sldMk cId="3540510834" sldId="269"/>
        </pc:sldMkLst>
        <pc:spChg chg="mod">
          <ac:chgData name="Maria Ciorascu (2121406)" userId="S::2121406@student.uwtsd.ac.uk::6b02624b-b042-4c6b-8c51-cb509068428c" providerId="AD" clId="Web-{DD4389FA-06D0-405B-400B-26963CAC5F8B}" dt="2023-06-24T18:23:20.291" v="129" actId="20577"/>
          <ac:spMkLst>
            <pc:docMk/>
            <pc:sldMk cId="3540510834" sldId="269"/>
            <ac:spMk id="3" creationId="{8AC55B6B-C215-4330-F02F-17421D189322}"/>
          </ac:spMkLst>
        </pc:spChg>
      </pc:sldChg>
      <pc:sldChg chg="modSp">
        <pc:chgData name="Maria Ciorascu (2121406)" userId="S::2121406@student.uwtsd.ac.uk::6b02624b-b042-4c6b-8c51-cb509068428c" providerId="AD" clId="Web-{DD4389FA-06D0-405B-400B-26963CAC5F8B}" dt="2023-06-24T17:42:26.453" v="32" actId="20577"/>
        <pc:sldMkLst>
          <pc:docMk/>
          <pc:sldMk cId="4230988400" sldId="271"/>
        </pc:sldMkLst>
        <pc:spChg chg="mod">
          <ac:chgData name="Maria Ciorascu (2121406)" userId="S::2121406@student.uwtsd.ac.uk::6b02624b-b042-4c6b-8c51-cb509068428c" providerId="AD" clId="Web-{DD4389FA-06D0-405B-400B-26963CAC5F8B}" dt="2023-06-24T17:40:24.351" v="20" actId="20577"/>
          <ac:spMkLst>
            <pc:docMk/>
            <pc:sldMk cId="4230988400" sldId="271"/>
            <ac:spMk id="2" creationId="{9F541D2F-9CAD-26A0-FD3E-B669575B8A91}"/>
          </ac:spMkLst>
        </pc:spChg>
        <pc:spChg chg="mod">
          <ac:chgData name="Maria Ciorascu (2121406)" userId="S::2121406@student.uwtsd.ac.uk::6b02624b-b042-4c6b-8c51-cb509068428c" providerId="AD" clId="Web-{DD4389FA-06D0-405B-400B-26963CAC5F8B}" dt="2023-06-24T17:42:26.453" v="32" actId="20577"/>
          <ac:spMkLst>
            <pc:docMk/>
            <pc:sldMk cId="4230988400" sldId="271"/>
            <ac:spMk id="3" creationId="{16D5260B-4B81-4BC5-C467-B98E05C108D7}"/>
          </ac:spMkLst>
        </pc:spChg>
      </pc:sldChg>
      <pc:sldChg chg="modSp">
        <pc:chgData name="Maria Ciorascu (2121406)" userId="S::2121406@student.uwtsd.ac.uk::6b02624b-b042-4c6b-8c51-cb509068428c" providerId="AD" clId="Web-{DD4389FA-06D0-405B-400B-26963CAC5F8B}" dt="2023-06-24T18:11:15.970" v="89" actId="20577"/>
        <pc:sldMkLst>
          <pc:docMk/>
          <pc:sldMk cId="3083123447" sldId="272"/>
        </pc:sldMkLst>
        <pc:spChg chg="mod">
          <ac:chgData name="Maria Ciorascu (2121406)" userId="S::2121406@student.uwtsd.ac.uk::6b02624b-b042-4c6b-8c51-cb509068428c" providerId="AD" clId="Web-{DD4389FA-06D0-405B-400B-26963CAC5F8B}" dt="2023-06-24T18:11:15.970" v="89" actId="20577"/>
          <ac:spMkLst>
            <pc:docMk/>
            <pc:sldMk cId="3083123447" sldId="272"/>
            <ac:spMk id="3" creationId="{06D4F3B1-3274-35CC-37ED-640FBFE40A43}"/>
          </ac:spMkLst>
        </pc:spChg>
      </pc:sldChg>
    </pc:docChg>
  </pc:docChgLst>
  <pc:docChgLst>
    <pc:chgData name="Maria Ciorascu (2121406)" userId="S::2121406@student.uwtsd.ac.uk::6b02624b-b042-4c6b-8c51-cb509068428c" providerId="AD" clId="Web-{24B0BFE8-2D51-0A3F-948C-64551CFE0C6C}"/>
    <pc:docChg chg="addSld delSld modSld sldOrd">
      <pc:chgData name="Maria Ciorascu (2121406)" userId="S::2121406@student.uwtsd.ac.uk::6b02624b-b042-4c6b-8c51-cb509068428c" providerId="AD" clId="Web-{24B0BFE8-2D51-0A3F-948C-64551CFE0C6C}" dt="2023-06-24T16:00:38.379" v="222" actId="20577"/>
      <pc:docMkLst>
        <pc:docMk/>
      </pc:docMkLst>
      <pc:sldChg chg="del">
        <pc:chgData name="Maria Ciorascu (2121406)" userId="S::2121406@student.uwtsd.ac.uk::6b02624b-b042-4c6b-8c51-cb509068428c" providerId="AD" clId="Web-{24B0BFE8-2D51-0A3F-948C-64551CFE0C6C}" dt="2023-06-24T14:54:37.258" v="3"/>
        <pc:sldMkLst>
          <pc:docMk/>
          <pc:sldMk cId="2138514484" sldId="259"/>
        </pc:sldMkLst>
      </pc:sldChg>
      <pc:sldChg chg="del">
        <pc:chgData name="Maria Ciorascu (2121406)" userId="S::2121406@student.uwtsd.ac.uk::6b02624b-b042-4c6b-8c51-cb509068428c" providerId="AD" clId="Web-{24B0BFE8-2D51-0A3F-948C-64551CFE0C6C}" dt="2023-06-24T14:54:46.587" v="4"/>
        <pc:sldMkLst>
          <pc:docMk/>
          <pc:sldMk cId="3190114532" sldId="260"/>
        </pc:sldMkLst>
      </pc:sldChg>
      <pc:sldChg chg="ord">
        <pc:chgData name="Maria Ciorascu (2121406)" userId="S::2121406@student.uwtsd.ac.uk::6b02624b-b042-4c6b-8c51-cb509068428c" providerId="AD" clId="Web-{24B0BFE8-2D51-0A3F-948C-64551CFE0C6C}" dt="2023-06-24T15:01:31.285" v="6"/>
        <pc:sldMkLst>
          <pc:docMk/>
          <pc:sldMk cId="1937137896" sldId="261"/>
        </pc:sldMkLst>
      </pc:sldChg>
      <pc:sldChg chg="modSp">
        <pc:chgData name="Maria Ciorascu (2121406)" userId="S::2121406@student.uwtsd.ac.uk::6b02624b-b042-4c6b-8c51-cb509068428c" providerId="AD" clId="Web-{24B0BFE8-2D51-0A3F-948C-64551CFE0C6C}" dt="2023-06-24T15:46:18.262" v="97" actId="20577"/>
        <pc:sldMkLst>
          <pc:docMk/>
          <pc:sldMk cId="738205086" sldId="262"/>
        </pc:sldMkLst>
        <pc:spChg chg="mod">
          <ac:chgData name="Maria Ciorascu (2121406)" userId="S::2121406@student.uwtsd.ac.uk::6b02624b-b042-4c6b-8c51-cb509068428c" providerId="AD" clId="Web-{24B0BFE8-2D51-0A3F-948C-64551CFE0C6C}" dt="2023-06-24T15:46:18.262" v="97" actId="20577"/>
          <ac:spMkLst>
            <pc:docMk/>
            <pc:sldMk cId="738205086" sldId="262"/>
            <ac:spMk id="2" creationId="{5839C637-B12C-C7B9-DC1A-7683F38E29AF}"/>
          </ac:spMkLst>
        </pc:spChg>
      </pc:sldChg>
      <pc:sldChg chg="modSp ord">
        <pc:chgData name="Maria Ciorascu (2121406)" userId="S::2121406@student.uwtsd.ac.uk::6b02624b-b042-4c6b-8c51-cb509068428c" providerId="AD" clId="Web-{24B0BFE8-2D51-0A3F-948C-64551CFE0C6C}" dt="2023-06-24T15:16:38.176" v="87" actId="20577"/>
        <pc:sldMkLst>
          <pc:docMk/>
          <pc:sldMk cId="3429366482" sldId="263"/>
        </pc:sldMkLst>
        <pc:spChg chg="mod">
          <ac:chgData name="Maria Ciorascu (2121406)" userId="S::2121406@student.uwtsd.ac.uk::6b02624b-b042-4c6b-8c51-cb509068428c" providerId="AD" clId="Web-{24B0BFE8-2D51-0A3F-948C-64551CFE0C6C}" dt="2023-06-24T15:13:22.117" v="13" actId="20577"/>
          <ac:spMkLst>
            <pc:docMk/>
            <pc:sldMk cId="3429366482" sldId="263"/>
            <ac:spMk id="2" creationId="{3ECCADA4-299B-513F-0800-D7F1DB248A28}"/>
          </ac:spMkLst>
        </pc:spChg>
        <pc:spChg chg="mod">
          <ac:chgData name="Maria Ciorascu (2121406)" userId="S::2121406@student.uwtsd.ac.uk::6b02624b-b042-4c6b-8c51-cb509068428c" providerId="AD" clId="Web-{24B0BFE8-2D51-0A3F-948C-64551CFE0C6C}" dt="2023-06-24T15:16:38.176" v="87" actId="20577"/>
          <ac:spMkLst>
            <pc:docMk/>
            <pc:sldMk cId="3429366482" sldId="263"/>
            <ac:spMk id="3" creationId="{B723BC42-96D5-C7E7-E7CF-157B818C23F7}"/>
          </ac:spMkLst>
        </pc:spChg>
      </pc:sldChg>
      <pc:sldChg chg="del">
        <pc:chgData name="Maria Ciorascu (2121406)" userId="S::2121406@student.uwtsd.ac.uk::6b02624b-b042-4c6b-8c51-cb509068428c" providerId="AD" clId="Web-{24B0BFE8-2D51-0A3F-948C-64551CFE0C6C}" dt="2023-06-24T14:49:27.504" v="1"/>
        <pc:sldMkLst>
          <pc:docMk/>
          <pc:sldMk cId="1776142972" sldId="264"/>
        </pc:sldMkLst>
      </pc:sldChg>
      <pc:sldChg chg="del">
        <pc:chgData name="Maria Ciorascu (2121406)" userId="S::2121406@student.uwtsd.ac.uk::6b02624b-b042-4c6b-8c51-cb509068428c" providerId="AD" clId="Web-{24B0BFE8-2D51-0A3F-948C-64551CFE0C6C}" dt="2023-06-24T14:49:23.785" v="0"/>
        <pc:sldMkLst>
          <pc:docMk/>
          <pc:sldMk cId="2873650731" sldId="265"/>
        </pc:sldMkLst>
      </pc:sldChg>
      <pc:sldChg chg="modSp">
        <pc:chgData name="Maria Ciorascu (2121406)" userId="S::2121406@student.uwtsd.ac.uk::6b02624b-b042-4c6b-8c51-cb509068428c" providerId="AD" clId="Web-{24B0BFE8-2D51-0A3F-948C-64551CFE0C6C}" dt="2023-06-24T15:53:17.133" v="147" actId="20577"/>
        <pc:sldMkLst>
          <pc:docMk/>
          <pc:sldMk cId="1666389177" sldId="266"/>
        </pc:sldMkLst>
        <pc:spChg chg="mod">
          <ac:chgData name="Maria Ciorascu (2121406)" userId="S::2121406@student.uwtsd.ac.uk::6b02624b-b042-4c6b-8c51-cb509068428c" providerId="AD" clId="Web-{24B0BFE8-2D51-0A3F-948C-64551CFE0C6C}" dt="2023-06-24T15:53:17.133" v="147" actId="20577"/>
          <ac:spMkLst>
            <pc:docMk/>
            <pc:sldMk cId="1666389177" sldId="266"/>
            <ac:spMk id="3" creationId="{7D9270BC-46C0-CF97-2E76-1FC5C991F0B6}"/>
          </ac:spMkLst>
        </pc:spChg>
      </pc:sldChg>
      <pc:sldChg chg="del">
        <pc:chgData name="Maria Ciorascu (2121406)" userId="S::2121406@student.uwtsd.ac.uk::6b02624b-b042-4c6b-8c51-cb509068428c" providerId="AD" clId="Web-{24B0BFE8-2D51-0A3F-948C-64551CFE0C6C}" dt="2023-06-24T14:50:09.601" v="2"/>
        <pc:sldMkLst>
          <pc:docMk/>
          <pc:sldMk cId="945097705" sldId="268"/>
        </pc:sldMkLst>
      </pc:sldChg>
      <pc:sldChg chg="modSp">
        <pc:chgData name="Maria Ciorascu (2121406)" userId="S::2121406@student.uwtsd.ac.uk::6b02624b-b042-4c6b-8c51-cb509068428c" providerId="AD" clId="Web-{24B0BFE8-2D51-0A3F-948C-64551CFE0C6C}" dt="2023-06-24T15:19:46.672" v="96" actId="20577"/>
        <pc:sldMkLst>
          <pc:docMk/>
          <pc:sldMk cId="3540510834" sldId="269"/>
        </pc:sldMkLst>
        <pc:spChg chg="mod">
          <ac:chgData name="Maria Ciorascu (2121406)" userId="S::2121406@student.uwtsd.ac.uk::6b02624b-b042-4c6b-8c51-cb509068428c" providerId="AD" clId="Web-{24B0BFE8-2D51-0A3F-948C-64551CFE0C6C}" dt="2023-06-24T15:19:46.672" v="96" actId="20577"/>
          <ac:spMkLst>
            <pc:docMk/>
            <pc:sldMk cId="3540510834" sldId="269"/>
            <ac:spMk id="2" creationId="{614FD0C2-D92A-43C2-B54E-434BAE622544}"/>
          </ac:spMkLst>
        </pc:spChg>
      </pc:sldChg>
      <pc:sldChg chg="modSp">
        <pc:chgData name="Maria Ciorascu (2121406)" userId="S::2121406@student.uwtsd.ac.uk::6b02624b-b042-4c6b-8c51-cb509068428c" providerId="AD" clId="Web-{24B0BFE8-2D51-0A3F-948C-64551CFE0C6C}" dt="2023-06-24T15:17:04.162" v="89" actId="20577"/>
        <pc:sldMkLst>
          <pc:docMk/>
          <pc:sldMk cId="1490398540" sldId="270"/>
        </pc:sldMkLst>
        <pc:spChg chg="mod">
          <ac:chgData name="Maria Ciorascu (2121406)" userId="S::2121406@student.uwtsd.ac.uk::6b02624b-b042-4c6b-8c51-cb509068428c" providerId="AD" clId="Web-{24B0BFE8-2D51-0A3F-948C-64551CFE0C6C}" dt="2023-06-24T15:17:04.162" v="89" actId="20577"/>
          <ac:spMkLst>
            <pc:docMk/>
            <pc:sldMk cId="1490398540" sldId="270"/>
            <ac:spMk id="3" creationId="{BE25D667-D942-9F0A-BB99-3CF2DCF93C69}"/>
          </ac:spMkLst>
        </pc:spChg>
      </pc:sldChg>
      <pc:sldChg chg="modSp new ord">
        <pc:chgData name="Maria Ciorascu (2121406)" userId="S::2121406@student.uwtsd.ac.uk::6b02624b-b042-4c6b-8c51-cb509068428c" providerId="AD" clId="Web-{24B0BFE8-2D51-0A3F-948C-64551CFE0C6C}" dt="2023-06-24T15:57:17.257" v="196" actId="20577"/>
        <pc:sldMkLst>
          <pc:docMk/>
          <pc:sldMk cId="4230988400" sldId="271"/>
        </pc:sldMkLst>
        <pc:spChg chg="mod">
          <ac:chgData name="Maria Ciorascu (2121406)" userId="S::2121406@student.uwtsd.ac.uk::6b02624b-b042-4c6b-8c51-cb509068428c" providerId="AD" clId="Web-{24B0BFE8-2D51-0A3F-948C-64551CFE0C6C}" dt="2023-06-24T15:47:39.205" v="106" actId="14100"/>
          <ac:spMkLst>
            <pc:docMk/>
            <pc:sldMk cId="4230988400" sldId="271"/>
            <ac:spMk id="2" creationId="{9F541D2F-9CAD-26A0-FD3E-B669575B8A91}"/>
          </ac:spMkLst>
        </pc:spChg>
        <pc:spChg chg="mod">
          <ac:chgData name="Maria Ciorascu (2121406)" userId="S::2121406@student.uwtsd.ac.uk::6b02624b-b042-4c6b-8c51-cb509068428c" providerId="AD" clId="Web-{24B0BFE8-2D51-0A3F-948C-64551CFE0C6C}" dt="2023-06-24T15:57:17.257" v="196" actId="20577"/>
          <ac:spMkLst>
            <pc:docMk/>
            <pc:sldMk cId="4230988400" sldId="271"/>
            <ac:spMk id="3" creationId="{16D5260B-4B81-4BC5-C467-B98E05C108D7}"/>
          </ac:spMkLst>
        </pc:spChg>
      </pc:sldChg>
      <pc:sldChg chg="modSp new">
        <pc:chgData name="Maria Ciorascu (2121406)" userId="S::2121406@student.uwtsd.ac.uk::6b02624b-b042-4c6b-8c51-cb509068428c" providerId="AD" clId="Web-{24B0BFE8-2D51-0A3F-948C-64551CFE0C6C}" dt="2023-06-24T16:00:38.379" v="222" actId="20577"/>
        <pc:sldMkLst>
          <pc:docMk/>
          <pc:sldMk cId="3083123447" sldId="272"/>
        </pc:sldMkLst>
        <pc:spChg chg="mod">
          <ac:chgData name="Maria Ciorascu (2121406)" userId="S::2121406@student.uwtsd.ac.uk::6b02624b-b042-4c6b-8c51-cb509068428c" providerId="AD" clId="Web-{24B0BFE8-2D51-0A3F-948C-64551CFE0C6C}" dt="2023-06-24T16:00:38.379" v="222" actId="20577"/>
          <ac:spMkLst>
            <pc:docMk/>
            <pc:sldMk cId="3083123447" sldId="272"/>
            <ac:spMk id="2" creationId="{E0AD2AB2-3C24-A6D6-3267-7798E4F1A46C}"/>
          </ac:spMkLst>
        </pc:spChg>
      </pc:sldChg>
    </pc:docChg>
  </pc:docChgLst>
  <pc:docChgLst>
    <pc:chgData name="Maria Ciorascu (2121406)" userId="S::2121406@student.uwtsd.ac.uk::6b02624b-b042-4c6b-8c51-cb509068428c" providerId="AD" clId="Web-{0100734E-9A8A-32D3-464D-74F784B25434}"/>
    <pc:docChg chg="addSld modSld">
      <pc:chgData name="Maria Ciorascu (2121406)" userId="S::2121406@student.uwtsd.ac.uk::6b02624b-b042-4c6b-8c51-cb509068428c" providerId="AD" clId="Web-{0100734E-9A8A-32D3-464D-74F784B25434}" dt="2023-06-24T11:06:56.832" v="383" actId="20577"/>
      <pc:docMkLst>
        <pc:docMk/>
      </pc:docMkLst>
      <pc:sldChg chg="modSp">
        <pc:chgData name="Maria Ciorascu (2121406)" userId="S::2121406@student.uwtsd.ac.uk::6b02624b-b042-4c6b-8c51-cb509068428c" providerId="AD" clId="Web-{0100734E-9A8A-32D3-464D-74F784B25434}" dt="2023-06-24T11:06:56.832" v="383" actId="20577"/>
        <pc:sldMkLst>
          <pc:docMk/>
          <pc:sldMk cId="2138514484" sldId="259"/>
        </pc:sldMkLst>
        <pc:spChg chg="mod">
          <ac:chgData name="Maria Ciorascu (2121406)" userId="S::2121406@student.uwtsd.ac.uk::6b02624b-b042-4c6b-8c51-cb509068428c" providerId="AD" clId="Web-{0100734E-9A8A-32D3-464D-74F784B25434}" dt="2023-06-24T11:06:56.832" v="383" actId="20577"/>
          <ac:spMkLst>
            <pc:docMk/>
            <pc:sldMk cId="2138514484" sldId="259"/>
            <ac:spMk id="3" creationId="{E7012B4C-5F04-B7A8-CB89-9229EB0D60B5}"/>
          </ac:spMkLst>
        </pc:spChg>
      </pc:sldChg>
      <pc:sldChg chg="delSp modSp">
        <pc:chgData name="Maria Ciorascu (2121406)" userId="S::2121406@student.uwtsd.ac.uk::6b02624b-b042-4c6b-8c51-cb509068428c" providerId="AD" clId="Web-{0100734E-9A8A-32D3-464D-74F784B25434}" dt="2023-06-24T10:06:56.073" v="154" actId="20577"/>
        <pc:sldMkLst>
          <pc:docMk/>
          <pc:sldMk cId="1937137896" sldId="261"/>
        </pc:sldMkLst>
        <pc:spChg chg="mod">
          <ac:chgData name="Maria Ciorascu (2121406)" userId="S::2121406@student.uwtsd.ac.uk::6b02624b-b042-4c6b-8c51-cb509068428c" providerId="AD" clId="Web-{0100734E-9A8A-32D3-464D-74F784B25434}" dt="2023-06-24T10:06:56.073" v="154" actId="20577"/>
          <ac:spMkLst>
            <pc:docMk/>
            <pc:sldMk cId="1937137896" sldId="261"/>
            <ac:spMk id="2" creationId="{19C156D2-66D3-28D9-6B18-89FCE3E05630}"/>
          </ac:spMkLst>
        </pc:spChg>
        <pc:spChg chg="mod">
          <ac:chgData name="Maria Ciorascu (2121406)" userId="S::2121406@student.uwtsd.ac.uk::6b02624b-b042-4c6b-8c51-cb509068428c" providerId="AD" clId="Web-{0100734E-9A8A-32D3-464D-74F784B25434}" dt="2023-06-24T09:52:12.499" v="62" actId="20577"/>
          <ac:spMkLst>
            <pc:docMk/>
            <pc:sldMk cId="1937137896" sldId="261"/>
            <ac:spMk id="3" creationId="{0C6DEC5F-5195-EE4D-E6B8-CCFC46C4F822}"/>
          </ac:spMkLst>
        </pc:spChg>
        <pc:spChg chg="mod">
          <ac:chgData name="Maria Ciorascu (2121406)" userId="S::2121406@student.uwtsd.ac.uk::6b02624b-b042-4c6b-8c51-cb509068428c" providerId="AD" clId="Web-{0100734E-9A8A-32D3-464D-74F784B25434}" dt="2023-06-24T09:37:25.772" v="13" actId="20577"/>
          <ac:spMkLst>
            <pc:docMk/>
            <pc:sldMk cId="1937137896" sldId="261"/>
            <ac:spMk id="4" creationId="{70BC3E71-B623-E48B-0C06-7F56562F0295}"/>
          </ac:spMkLst>
        </pc:spChg>
        <pc:spChg chg="del mod">
          <ac:chgData name="Maria Ciorascu (2121406)" userId="S::2121406@student.uwtsd.ac.uk::6b02624b-b042-4c6b-8c51-cb509068428c" providerId="AD" clId="Web-{0100734E-9A8A-32D3-464D-74F784B25434}" dt="2023-06-24T09:51:04.481" v="34"/>
          <ac:spMkLst>
            <pc:docMk/>
            <pc:sldMk cId="1937137896" sldId="261"/>
            <ac:spMk id="5" creationId="{1D3845A3-7989-6560-7BA3-3C6759942882}"/>
          </ac:spMkLst>
        </pc:spChg>
      </pc:sldChg>
      <pc:sldChg chg="modSp">
        <pc:chgData name="Maria Ciorascu (2121406)" userId="S::2121406@student.uwtsd.ac.uk::6b02624b-b042-4c6b-8c51-cb509068428c" providerId="AD" clId="Web-{0100734E-9A8A-32D3-464D-74F784B25434}" dt="2023-06-24T10:29:44.232" v="204" actId="20577"/>
        <pc:sldMkLst>
          <pc:docMk/>
          <pc:sldMk cId="1776142972" sldId="264"/>
        </pc:sldMkLst>
        <pc:spChg chg="mod">
          <ac:chgData name="Maria Ciorascu (2121406)" userId="S::2121406@student.uwtsd.ac.uk::6b02624b-b042-4c6b-8c51-cb509068428c" providerId="AD" clId="Web-{0100734E-9A8A-32D3-464D-74F784B25434}" dt="2023-06-24T10:29:44.232" v="204" actId="20577"/>
          <ac:spMkLst>
            <pc:docMk/>
            <pc:sldMk cId="1776142972" sldId="264"/>
            <ac:spMk id="3" creationId="{E3D7CDB6-C84F-8B5A-E91C-A8589FE4C5A8}"/>
          </ac:spMkLst>
        </pc:spChg>
      </pc:sldChg>
      <pc:sldChg chg="modSp">
        <pc:chgData name="Maria Ciorascu (2121406)" userId="S::2121406@student.uwtsd.ac.uk::6b02624b-b042-4c6b-8c51-cb509068428c" providerId="AD" clId="Web-{0100734E-9A8A-32D3-464D-74F784B25434}" dt="2023-06-24T11:04:36.248" v="362" actId="20577"/>
        <pc:sldMkLst>
          <pc:docMk/>
          <pc:sldMk cId="1666389177" sldId="266"/>
        </pc:sldMkLst>
        <pc:spChg chg="mod">
          <ac:chgData name="Maria Ciorascu (2121406)" userId="S::2121406@student.uwtsd.ac.uk::6b02624b-b042-4c6b-8c51-cb509068428c" providerId="AD" clId="Web-{0100734E-9A8A-32D3-464D-74F784B25434}" dt="2023-06-24T11:04:36.248" v="362" actId="20577"/>
          <ac:spMkLst>
            <pc:docMk/>
            <pc:sldMk cId="1666389177" sldId="266"/>
            <ac:spMk id="3" creationId="{7D9270BC-46C0-CF97-2E76-1FC5C991F0B6}"/>
          </ac:spMkLst>
        </pc:spChg>
      </pc:sldChg>
      <pc:sldChg chg="modSp">
        <pc:chgData name="Maria Ciorascu (2121406)" userId="S::2121406@student.uwtsd.ac.uk::6b02624b-b042-4c6b-8c51-cb509068428c" providerId="AD" clId="Web-{0100734E-9A8A-32D3-464D-74F784B25434}" dt="2023-06-24T10:38:22.783" v="249" actId="20577"/>
        <pc:sldMkLst>
          <pc:docMk/>
          <pc:sldMk cId="3540510834" sldId="269"/>
        </pc:sldMkLst>
        <pc:spChg chg="mod">
          <ac:chgData name="Maria Ciorascu (2121406)" userId="S::2121406@student.uwtsd.ac.uk::6b02624b-b042-4c6b-8c51-cb509068428c" providerId="AD" clId="Web-{0100734E-9A8A-32D3-464D-74F784B25434}" dt="2023-06-24T10:14:10.598" v="158" actId="20577"/>
          <ac:spMkLst>
            <pc:docMk/>
            <pc:sldMk cId="3540510834" sldId="269"/>
            <ac:spMk id="2" creationId="{614FD0C2-D92A-43C2-B54E-434BAE622544}"/>
          </ac:spMkLst>
        </pc:spChg>
        <pc:spChg chg="mod">
          <ac:chgData name="Maria Ciorascu (2121406)" userId="S::2121406@student.uwtsd.ac.uk::6b02624b-b042-4c6b-8c51-cb509068428c" providerId="AD" clId="Web-{0100734E-9A8A-32D3-464D-74F784B25434}" dt="2023-06-24T10:38:22.783" v="249" actId="20577"/>
          <ac:spMkLst>
            <pc:docMk/>
            <pc:sldMk cId="3540510834" sldId="269"/>
            <ac:spMk id="3" creationId="{8AC55B6B-C215-4330-F02F-17421D189322}"/>
          </ac:spMkLst>
        </pc:spChg>
      </pc:sldChg>
      <pc:sldChg chg="modSp new">
        <pc:chgData name="Maria Ciorascu (2121406)" userId="S::2121406@student.uwtsd.ac.uk::6b02624b-b042-4c6b-8c51-cb509068428c" providerId="AD" clId="Web-{0100734E-9A8A-32D3-464D-74F784B25434}" dt="2023-06-24T10:13:24.593" v="157" actId="20577"/>
        <pc:sldMkLst>
          <pc:docMk/>
          <pc:sldMk cId="1490398540" sldId="270"/>
        </pc:sldMkLst>
        <pc:spChg chg="mod">
          <ac:chgData name="Maria Ciorascu (2121406)" userId="S::2121406@student.uwtsd.ac.uk::6b02624b-b042-4c6b-8c51-cb509068428c" providerId="AD" clId="Web-{0100734E-9A8A-32D3-464D-74F784B25434}" dt="2023-06-24T09:53:24.143" v="70" actId="20577"/>
          <ac:spMkLst>
            <pc:docMk/>
            <pc:sldMk cId="1490398540" sldId="270"/>
            <ac:spMk id="2" creationId="{DAB16440-7759-6913-429B-E19BFD33FC6A}"/>
          </ac:spMkLst>
        </pc:spChg>
        <pc:spChg chg="mod">
          <ac:chgData name="Maria Ciorascu (2121406)" userId="S::2121406@student.uwtsd.ac.uk::6b02624b-b042-4c6b-8c51-cb509068428c" providerId="AD" clId="Web-{0100734E-9A8A-32D3-464D-74F784B25434}" dt="2023-06-24T10:13:24.593" v="157" actId="20577"/>
          <ac:spMkLst>
            <pc:docMk/>
            <pc:sldMk cId="1490398540" sldId="270"/>
            <ac:spMk id="3" creationId="{BE25D667-D942-9F0A-BB99-3CF2DCF93C69}"/>
          </ac:spMkLst>
        </pc:spChg>
      </pc:sldChg>
    </pc:docChg>
  </pc:docChgLst>
  <pc:docChgLst>
    <pc:chgData name="Maria Ciorascu (2121406)" userId="S::2121406@student.uwtsd.ac.uk::6b02624b-b042-4c6b-8c51-cb509068428c" providerId="AD" clId="Web-{94B67398-E42B-B55A-9CA2-14ECCC0B421E}"/>
    <pc:docChg chg="addSld modSld">
      <pc:chgData name="Maria Ciorascu (2121406)" userId="S::2121406@student.uwtsd.ac.uk::6b02624b-b042-4c6b-8c51-cb509068428c" providerId="AD" clId="Web-{94B67398-E42B-B55A-9CA2-14ECCC0B421E}" dt="2023-06-28T23:58:01.637" v="47" actId="20577"/>
      <pc:docMkLst>
        <pc:docMk/>
      </pc:docMkLst>
      <pc:sldChg chg="modSp new">
        <pc:chgData name="Maria Ciorascu (2121406)" userId="S::2121406@student.uwtsd.ac.uk::6b02624b-b042-4c6b-8c51-cb509068428c" providerId="AD" clId="Web-{94B67398-E42B-B55A-9CA2-14ECCC0B421E}" dt="2023-06-28T23:58:01.637" v="47" actId="20577"/>
        <pc:sldMkLst>
          <pc:docMk/>
          <pc:sldMk cId="1275576051" sldId="278"/>
        </pc:sldMkLst>
        <pc:spChg chg="mod">
          <ac:chgData name="Maria Ciorascu (2121406)" userId="S::2121406@student.uwtsd.ac.uk::6b02624b-b042-4c6b-8c51-cb509068428c" providerId="AD" clId="Web-{94B67398-E42B-B55A-9CA2-14ECCC0B421E}" dt="2023-06-28T23:58:01.637" v="47" actId="20577"/>
          <ac:spMkLst>
            <pc:docMk/>
            <pc:sldMk cId="1275576051" sldId="278"/>
            <ac:spMk id="2" creationId="{1BF44365-4F15-40DF-89DB-8780FA700B60}"/>
          </ac:spMkLst>
        </pc:spChg>
        <pc:spChg chg="mod">
          <ac:chgData name="Maria Ciorascu (2121406)" userId="S::2121406@student.uwtsd.ac.uk::6b02624b-b042-4c6b-8c51-cb509068428c" providerId="AD" clId="Web-{94B67398-E42B-B55A-9CA2-14ECCC0B421E}" dt="2023-06-28T23:56:34.618" v="3" actId="20577"/>
          <ac:spMkLst>
            <pc:docMk/>
            <pc:sldMk cId="1275576051" sldId="278"/>
            <ac:spMk id="3" creationId="{96DE3248-236C-DEA2-F2CC-E18925BCE532}"/>
          </ac:spMkLst>
        </pc:spChg>
      </pc:sldChg>
    </pc:docChg>
  </pc:docChgLst>
  <pc:docChgLst>
    <pc:chgData name="Maria Ciorascu (2121406)" userId="S::2121406@student.uwtsd.ac.uk::6b02624b-b042-4c6b-8c51-cb509068428c" providerId="AD" clId="Web-{486DE1CF-E51A-B185-3791-373E519F7CA1}"/>
    <pc:docChg chg="addSld modSld">
      <pc:chgData name="Maria Ciorascu (2121406)" userId="S::2121406@student.uwtsd.ac.uk::6b02624b-b042-4c6b-8c51-cb509068428c" providerId="AD" clId="Web-{486DE1CF-E51A-B185-3791-373E519F7CA1}" dt="2023-06-27T11:16:43.895" v="71" actId="20577"/>
      <pc:docMkLst>
        <pc:docMk/>
      </pc:docMkLst>
      <pc:sldChg chg="modSp new">
        <pc:chgData name="Maria Ciorascu (2121406)" userId="S::2121406@student.uwtsd.ac.uk::6b02624b-b042-4c6b-8c51-cb509068428c" providerId="AD" clId="Web-{486DE1CF-E51A-B185-3791-373E519F7CA1}" dt="2023-06-27T11:16:43.895" v="71" actId="20577"/>
        <pc:sldMkLst>
          <pc:docMk/>
          <pc:sldMk cId="3094761243" sldId="273"/>
        </pc:sldMkLst>
        <pc:spChg chg="mod">
          <ac:chgData name="Maria Ciorascu (2121406)" userId="S::2121406@student.uwtsd.ac.uk::6b02624b-b042-4c6b-8c51-cb509068428c" providerId="AD" clId="Web-{486DE1CF-E51A-B185-3791-373E519F7CA1}" dt="2023-06-27T11:15:52.097" v="30" actId="20577"/>
          <ac:spMkLst>
            <pc:docMk/>
            <pc:sldMk cId="3094761243" sldId="273"/>
            <ac:spMk id="2" creationId="{2771F6CE-12A5-CE9E-FA6C-50A3D3F087BD}"/>
          </ac:spMkLst>
        </pc:spChg>
        <pc:spChg chg="mod">
          <ac:chgData name="Maria Ciorascu (2121406)" userId="S::2121406@student.uwtsd.ac.uk::6b02624b-b042-4c6b-8c51-cb509068428c" providerId="AD" clId="Web-{486DE1CF-E51A-B185-3791-373E519F7CA1}" dt="2023-06-27T11:16:43.895" v="71" actId="20577"/>
          <ac:spMkLst>
            <pc:docMk/>
            <pc:sldMk cId="3094761243" sldId="273"/>
            <ac:spMk id="3" creationId="{14DFD94D-D3C5-D4BC-3EDC-502660C1B3E1}"/>
          </ac:spMkLst>
        </pc:spChg>
      </pc:sldChg>
    </pc:docChg>
  </pc:docChgLst>
  <pc:docChgLst>
    <pc:chgData name="Maria Ciorascu (2121406)" userId="S::2121406@student.uwtsd.ac.uk::6b02624b-b042-4c6b-8c51-cb509068428c" providerId="AD" clId="Web-{1375F9E9-57FE-9291-EA39-A27B15B77AA6}"/>
    <pc:docChg chg="modSld">
      <pc:chgData name="Maria Ciorascu (2121406)" userId="S::2121406@student.uwtsd.ac.uk::6b02624b-b042-4c6b-8c51-cb509068428c" providerId="AD" clId="Web-{1375F9E9-57FE-9291-EA39-A27B15B77AA6}" dt="2023-06-28T10:32:34.680" v="419" actId="14100"/>
      <pc:docMkLst>
        <pc:docMk/>
      </pc:docMkLst>
      <pc:sldChg chg="addSp delSp modSp">
        <pc:chgData name="Maria Ciorascu (2121406)" userId="S::2121406@student.uwtsd.ac.uk::6b02624b-b042-4c6b-8c51-cb509068428c" providerId="AD" clId="Web-{1375F9E9-57FE-9291-EA39-A27B15B77AA6}" dt="2023-06-28T10:31:44.772" v="417" actId="20577"/>
        <pc:sldMkLst>
          <pc:docMk/>
          <pc:sldMk cId="3793361012" sldId="258"/>
        </pc:sldMkLst>
        <pc:spChg chg="mod">
          <ac:chgData name="Maria Ciorascu (2121406)" userId="S::2121406@student.uwtsd.ac.uk::6b02624b-b042-4c6b-8c51-cb509068428c" providerId="AD" clId="Web-{1375F9E9-57FE-9291-EA39-A27B15B77AA6}" dt="2023-06-28T10:20:59.883" v="313"/>
          <ac:spMkLst>
            <pc:docMk/>
            <pc:sldMk cId="3793361012" sldId="258"/>
            <ac:spMk id="2" creationId="{240E1838-19C3-7E8C-F1FB-AEA022E2939B}"/>
          </ac:spMkLst>
        </pc:spChg>
        <pc:spChg chg="mod">
          <ac:chgData name="Maria Ciorascu (2121406)" userId="S::2121406@student.uwtsd.ac.uk::6b02624b-b042-4c6b-8c51-cb509068428c" providerId="AD" clId="Web-{1375F9E9-57FE-9291-EA39-A27B15B77AA6}" dt="2023-06-28T10:31:44.772" v="417" actId="20577"/>
          <ac:spMkLst>
            <pc:docMk/>
            <pc:sldMk cId="3793361012" sldId="258"/>
            <ac:spMk id="3" creationId="{4111334C-AE96-6ED9-7EED-15327A1BF2FB}"/>
          </ac:spMkLst>
        </pc:spChg>
        <pc:spChg chg="add del">
          <ac:chgData name="Maria Ciorascu (2121406)" userId="S::2121406@student.uwtsd.ac.uk::6b02624b-b042-4c6b-8c51-cb509068428c" providerId="AD" clId="Web-{1375F9E9-57FE-9291-EA39-A27B15B77AA6}" dt="2023-06-28T10:20:59.883" v="313"/>
          <ac:spMkLst>
            <pc:docMk/>
            <pc:sldMk cId="3793361012" sldId="258"/>
            <ac:spMk id="9" creationId="{04812C46-200A-4DEB-A05E-3ED6C68C2387}"/>
          </ac:spMkLst>
        </pc:spChg>
        <pc:spChg chg="add del">
          <ac:chgData name="Maria Ciorascu (2121406)" userId="S::2121406@student.uwtsd.ac.uk::6b02624b-b042-4c6b-8c51-cb509068428c" providerId="AD" clId="Web-{1375F9E9-57FE-9291-EA39-A27B15B77AA6}" dt="2023-06-28T10:20:59.883" v="313"/>
          <ac:spMkLst>
            <pc:docMk/>
            <pc:sldMk cId="3793361012" sldId="258"/>
            <ac:spMk id="11" creationId="{D1EA859B-E555-4109-94F3-6700E046E008}"/>
          </ac:spMkLst>
        </pc:spChg>
        <pc:spChg chg="add del">
          <ac:chgData name="Maria Ciorascu (2121406)" userId="S::2121406@student.uwtsd.ac.uk::6b02624b-b042-4c6b-8c51-cb509068428c" providerId="AD" clId="Web-{1375F9E9-57FE-9291-EA39-A27B15B77AA6}" dt="2023-06-28T10:20:59.867" v="312"/>
          <ac:spMkLst>
            <pc:docMk/>
            <pc:sldMk cId="3793361012" sldId="258"/>
            <ac:spMk id="16" creationId="{45D37F4E-DDB4-456B-97E0-9937730A039F}"/>
          </ac:spMkLst>
        </pc:spChg>
        <pc:spChg chg="add del">
          <ac:chgData name="Maria Ciorascu (2121406)" userId="S::2121406@student.uwtsd.ac.uk::6b02624b-b042-4c6b-8c51-cb509068428c" providerId="AD" clId="Web-{1375F9E9-57FE-9291-EA39-A27B15B77AA6}" dt="2023-06-28T10:20:59.867" v="312"/>
          <ac:spMkLst>
            <pc:docMk/>
            <pc:sldMk cId="3793361012" sldId="258"/>
            <ac:spMk id="18" creationId="{B2DD41CD-8F47-4F56-AD12-4E2FF7696987}"/>
          </ac:spMkLst>
        </pc:spChg>
        <pc:spChg chg="add">
          <ac:chgData name="Maria Ciorascu (2121406)" userId="S::2121406@student.uwtsd.ac.uk::6b02624b-b042-4c6b-8c51-cb509068428c" providerId="AD" clId="Web-{1375F9E9-57FE-9291-EA39-A27B15B77AA6}" dt="2023-06-28T10:20:59.883" v="313"/>
          <ac:spMkLst>
            <pc:docMk/>
            <pc:sldMk cId="3793361012" sldId="258"/>
            <ac:spMk id="20" creationId="{A7B99495-F43F-4D80-A44F-2CB4764EB90B}"/>
          </ac:spMkLst>
        </pc:spChg>
        <pc:spChg chg="add">
          <ac:chgData name="Maria Ciorascu (2121406)" userId="S::2121406@student.uwtsd.ac.uk::6b02624b-b042-4c6b-8c51-cb509068428c" providerId="AD" clId="Web-{1375F9E9-57FE-9291-EA39-A27B15B77AA6}" dt="2023-06-28T10:20:59.883" v="313"/>
          <ac:spMkLst>
            <pc:docMk/>
            <pc:sldMk cId="3793361012" sldId="258"/>
            <ac:spMk id="21" creationId="{4F7EBAE4-9945-4473-9E34-B2C66EA0F03D}"/>
          </ac:spMkLst>
        </pc:spChg>
        <pc:spChg chg="add">
          <ac:chgData name="Maria Ciorascu (2121406)" userId="S::2121406@student.uwtsd.ac.uk::6b02624b-b042-4c6b-8c51-cb509068428c" providerId="AD" clId="Web-{1375F9E9-57FE-9291-EA39-A27B15B77AA6}" dt="2023-06-28T10:20:59.883" v="313"/>
          <ac:spMkLst>
            <pc:docMk/>
            <pc:sldMk cId="3793361012" sldId="258"/>
            <ac:spMk id="22" creationId="{70BEB1E7-2F88-40BC-B73D-42E5B6F80BFC}"/>
          </ac:spMkLst>
        </pc:spChg>
        <pc:picChg chg="mod ord">
          <ac:chgData name="Maria Ciorascu (2121406)" userId="S::2121406@student.uwtsd.ac.uk::6b02624b-b042-4c6b-8c51-cb509068428c" providerId="AD" clId="Web-{1375F9E9-57FE-9291-EA39-A27B15B77AA6}" dt="2023-06-28T10:21:06.133" v="314" actId="1076"/>
          <ac:picMkLst>
            <pc:docMk/>
            <pc:sldMk cId="3793361012" sldId="258"/>
            <ac:picMk id="5" creationId="{7D6788F5-14FE-ABB4-B4A0-B78479F7DC84}"/>
          </ac:picMkLst>
        </pc:picChg>
      </pc:sldChg>
      <pc:sldChg chg="modSp">
        <pc:chgData name="Maria Ciorascu (2121406)" userId="S::2121406@student.uwtsd.ac.uk::6b02624b-b042-4c6b-8c51-cb509068428c" providerId="AD" clId="Web-{1375F9E9-57FE-9291-EA39-A27B15B77AA6}" dt="2023-06-28T10:31:17.397" v="410" actId="20577"/>
        <pc:sldMkLst>
          <pc:docMk/>
          <pc:sldMk cId="1666389177" sldId="266"/>
        </pc:sldMkLst>
        <pc:spChg chg="mod">
          <ac:chgData name="Maria Ciorascu (2121406)" userId="S::2121406@student.uwtsd.ac.uk::6b02624b-b042-4c6b-8c51-cb509068428c" providerId="AD" clId="Web-{1375F9E9-57FE-9291-EA39-A27B15B77AA6}" dt="2023-06-28T10:27:00.328" v="389" actId="20577"/>
          <ac:spMkLst>
            <pc:docMk/>
            <pc:sldMk cId="1666389177" sldId="266"/>
            <ac:spMk id="2" creationId="{7DB12C6C-ED81-53BA-9266-639993326B33}"/>
          </ac:spMkLst>
        </pc:spChg>
        <pc:spChg chg="mod">
          <ac:chgData name="Maria Ciorascu (2121406)" userId="S::2121406@student.uwtsd.ac.uk::6b02624b-b042-4c6b-8c51-cb509068428c" providerId="AD" clId="Web-{1375F9E9-57FE-9291-EA39-A27B15B77AA6}" dt="2023-06-28T10:31:17.397" v="410" actId="20577"/>
          <ac:spMkLst>
            <pc:docMk/>
            <pc:sldMk cId="1666389177" sldId="266"/>
            <ac:spMk id="3" creationId="{7D9270BC-46C0-CF97-2E76-1FC5C991F0B6}"/>
          </ac:spMkLst>
        </pc:spChg>
      </pc:sldChg>
      <pc:sldChg chg="modSp">
        <pc:chgData name="Maria Ciorascu (2121406)" userId="S::2121406@student.uwtsd.ac.uk::6b02624b-b042-4c6b-8c51-cb509068428c" providerId="AD" clId="Web-{1375F9E9-57FE-9291-EA39-A27B15B77AA6}" dt="2023-06-28T10:32:34.680" v="419" actId="14100"/>
        <pc:sldMkLst>
          <pc:docMk/>
          <pc:sldMk cId="3540510834" sldId="269"/>
        </pc:sldMkLst>
        <pc:spChg chg="mod">
          <ac:chgData name="Maria Ciorascu (2121406)" userId="S::2121406@student.uwtsd.ac.uk::6b02624b-b042-4c6b-8c51-cb509068428c" providerId="AD" clId="Web-{1375F9E9-57FE-9291-EA39-A27B15B77AA6}" dt="2023-06-28T10:32:34.680" v="419" actId="14100"/>
          <ac:spMkLst>
            <pc:docMk/>
            <pc:sldMk cId="3540510834" sldId="269"/>
            <ac:spMk id="3" creationId="{8AC55B6B-C215-4330-F02F-17421D189322}"/>
          </ac:spMkLst>
        </pc:spChg>
      </pc:sldChg>
      <pc:sldChg chg="modSp">
        <pc:chgData name="Maria Ciorascu (2121406)" userId="S::2121406@student.uwtsd.ac.uk::6b02624b-b042-4c6b-8c51-cb509068428c" providerId="AD" clId="Web-{1375F9E9-57FE-9291-EA39-A27B15B77AA6}" dt="2023-06-28T10:09:45.336" v="178" actId="20577"/>
        <pc:sldMkLst>
          <pc:docMk/>
          <pc:sldMk cId="3094761243" sldId="273"/>
        </pc:sldMkLst>
        <pc:spChg chg="mod">
          <ac:chgData name="Maria Ciorascu (2121406)" userId="S::2121406@student.uwtsd.ac.uk::6b02624b-b042-4c6b-8c51-cb509068428c" providerId="AD" clId="Web-{1375F9E9-57FE-9291-EA39-A27B15B77AA6}" dt="2023-06-28T10:09:45.336" v="178" actId="20577"/>
          <ac:spMkLst>
            <pc:docMk/>
            <pc:sldMk cId="3094761243" sldId="273"/>
            <ac:spMk id="33" creationId="{14DFD94D-D3C5-D4BC-3EDC-502660C1B3E1}"/>
          </ac:spMkLst>
        </pc:spChg>
      </pc:sldChg>
    </pc:docChg>
  </pc:docChgLst>
  <pc:docChgLst>
    <pc:chgData name="Maria Ciorascu (2121406)" userId="S::2121406@student.uwtsd.ac.uk::6b02624b-b042-4c6b-8c51-cb509068428c" providerId="AD" clId="Web-{3369AB38-9C60-9C61-9D85-034C04423222}"/>
    <pc:docChg chg="modSld">
      <pc:chgData name="Maria Ciorascu (2121406)" userId="S::2121406@student.uwtsd.ac.uk::6b02624b-b042-4c6b-8c51-cb509068428c" providerId="AD" clId="Web-{3369AB38-9C60-9C61-9D85-034C04423222}" dt="2023-06-29T00:24:55.071" v="218"/>
      <pc:docMkLst>
        <pc:docMk/>
      </pc:docMkLst>
      <pc:sldChg chg="modSp">
        <pc:chgData name="Maria Ciorascu (2121406)" userId="S::2121406@student.uwtsd.ac.uk::6b02624b-b042-4c6b-8c51-cb509068428c" providerId="AD" clId="Web-{3369AB38-9C60-9C61-9D85-034C04423222}" dt="2023-06-29T00:23:47.318" v="217" actId="20577"/>
        <pc:sldMkLst>
          <pc:docMk/>
          <pc:sldMk cId="3094761243" sldId="273"/>
        </pc:sldMkLst>
        <pc:spChg chg="mod">
          <ac:chgData name="Maria Ciorascu (2121406)" userId="S::2121406@student.uwtsd.ac.uk::6b02624b-b042-4c6b-8c51-cb509068428c" providerId="AD" clId="Web-{3369AB38-9C60-9C61-9D85-034C04423222}" dt="2023-06-29T00:23:47.318" v="217" actId="20577"/>
          <ac:spMkLst>
            <pc:docMk/>
            <pc:sldMk cId="3094761243" sldId="273"/>
            <ac:spMk id="33" creationId="{14DFD94D-D3C5-D4BC-3EDC-502660C1B3E1}"/>
          </ac:spMkLst>
        </pc:spChg>
      </pc:sldChg>
      <pc:sldChg chg="addSp modSp mod setBg">
        <pc:chgData name="Maria Ciorascu (2121406)" userId="S::2121406@student.uwtsd.ac.uk::6b02624b-b042-4c6b-8c51-cb509068428c" providerId="AD" clId="Web-{3369AB38-9C60-9C61-9D85-034C04423222}" dt="2023-06-29T00:24:55.071" v="218"/>
        <pc:sldMkLst>
          <pc:docMk/>
          <pc:sldMk cId="1275576051" sldId="278"/>
        </pc:sldMkLst>
        <pc:spChg chg="mod">
          <ac:chgData name="Maria Ciorascu (2121406)" userId="S::2121406@student.uwtsd.ac.uk::6b02624b-b042-4c6b-8c51-cb509068428c" providerId="AD" clId="Web-{3369AB38-9C60-9C61-9D85-034C04423222}" dt="2023-06-29T00:24:55.071" v="218"/>
          <ac:spMkLst>
            <pc:docMk/>
            <pc:sldMk cId="1275576051" sldId="278"/>
            <ac:spMk id="2" creationId="{1BF44365-4F15-40DF-89DB-8780FA700B60}"/>
          </ac:spMkLst>
        </pc:spChg>
        <pc:spChg chg="mod">
          <ac:chgData name="Maria Ciorascu (2121406)" userId="S::2121406@student.uwtsd.ac.uk::6b02624b-b042-4c6b-8c51-cb509068428c" providerId="AD" clId="Web-{3369AB38-9C60-9C61-9D85-034C04423222}" dt="2023-06-29T00:24:55.071" v="218"/>
          <ac:spMkLst>
            <pc:docMk/>
            <pc:sldMk cId="1275576051" sldId="278"/>
            <ac:spMk id="3" creationId="{96DE3248-236C-DEA2-F2CC-E18925BCE532}"/>
          </ac:spMkLst>
        </pc:spChg>
        <pc:spChg chg="add">
          <ac:chgData name="Maria Ciorascu (2121406)" userId="S::2121406@student.uwtsd.ac.uk::6b02624b-b042-4c6b-8c51-cb509068428c" providerId="AD" clId="Web-{3369AB38-9C60-9C61-9D85-034C04423222}" dt="2023-06-29T00:24:55.071" v="218"/>
          <ac:spMkLst>
            <pc:docMk/>
            <pc:sldMk cId="1275576051" sldId="278"/>
            <ac:spMk id="8" creationId="{18873D23-2DCF-4B31-A009-95721C06E8E1}"/>
          </ac:spMkLst>
        </pc:spChg>
        <pc:spChg chg="add">
          <ac:chgData name="Maria Ciorascu (2121406)" userId="S::2121406@student.uwtsd.ac.uk::6b02624b-b042-4c6b-8c51-cb509068428c" providerId="AD" clId="Web-{3369AB38-9C60-9C61-9D85-034C04423222}" dt="2023-06-29T00:24:55.071" v="218"/>
          <ac:spMkLst>
            <pc:docMk/>
            <pc:sldMk cId="1275576051" sldId="278"/>
            <ac:spMk id="10" creationId="{C13EF075-D4EF-4929-ADBC-91B27DA19955}"/>
          </ac:spMkLst>
        </pc:spChg>
        <pc:grpChg chg="add">
          <ac:chgData name="Maria Ciorascu (2121406)" userId="S::2121406@student.uwtsd.ac.uk::6b02624b-b042-4c6b-8c51-cb509068428c" providerId="AD" clId="Web-{3369AB38-9C60-9C61-9D85-034C04423222}" dt="2023-06-29T00:24:55.071" v="218"/>
          <ac:grpSpMkLst>
            <pc:docMk/>
            <pc:sldMk cId="1275576051" sldId="278"/>
            <ac:grpSpMk id="12" creationId="{DAA26DFA-AAB2-4973-9C17-16D587C7B198}"/>
          </ac:grpSpMkLst>
        </pc:grpChg>
      </pc:sldChg>
    </pc:docChg>
  </pc:docChgLst>
  <pc:docChgLst>
    <pc:chgData name="Maria Ciorascu (2121406)" userId="S::2121406@student.uwtsd.ac.uk::6b02624b-b042-4c6b-8c51-cb509068428c" providerId="AD" clId="Web-{BB48A4B6-BF56-ADCB-EF0B-FC1E47ACA977}"/>
    <pc:docChg chg="modSld">
      <pc:chgData name="Maria Ciorascu (2121406)" userId="S::2121406@student.uwtsd.ac.uk::6b02624b-b042-4c6b-8c51-cb509068428c" providerId="AD" clId="Web-{BB48A4B6-BF56-ADCB-EF0B-FC1E47ACA977}" dt="2023-06-27T11:46:36.895" v="399" actId="20577"/>
      <pc:docMkLst>
        <pc:docMk/>
      </pc:docMkLst>
      <pc:sldChg chg="modSp">
        <pc:chgData name="Maria Ciorascu (2121406)" userId="S::2121406@student.uwtsd.ac.uk::6b02624b-b042-4c6b-8c51-cb509068428c" providerId="AD" clId="Web-{BB48A4B6-BF56-ADCB-EF0B-FC1E47ACA977}" dt="2023-06-27T11:46:36.895" v="399" actId="20577"/>
        <pc:sldMkLst>
          <pc:docMk/>
          <pc:sldMk cId="3094761243" sldId="273"/>
        </pc:sldMkLst>
        <pc:spChg chg="mod">
          <ac:chgData name="Maria Ciorascu (2121406)" userId="S::2121406@student.uwtsd.ac.uk::6b02624b-b042-4c6b-8c51-cb509068428c" providerId="AD" clId="Web-{BB48A4B6-BF56-ADCB-EF0B-FC1E47ACA977}" dt="2023-06-27T11:43:01.092" v="339" actId="20577"/>
          <ac:spMkLst>
            <pc:docMk/>
            <pc:sldMk cId="3094761243" sldId="273"/>
            <ac:spMk id="2" creationId="{2771F6CE-12A5-CE9E-FA6C-50A3D3F087BD}"/>
          </ac:spMkLst>
        </pc:spChg>
        <pc:spChg chg="mod">
          <ac:chgData name="Maria Ciorascu (2121406)" userId="S::2121406@student.uwtsd.ac.uk::6b02624b-b042-4c6b-8c51-cb509068428c" providerId="AD" clId="Web-{BB48A4B6-BF56-ADCB-EF0B-FC1E47ACA977}" dt="2023-06-27T11:46:36.895" v="399" actId="20577"/>
          <ac:spMkLst>
            <pc:docMk/>
            <pc:sldMk cId="3094761243" sldId="273"/>
            <ac:spMk id="3" creationId="{14DFD94D-D3C5-D4BC-3EDC-502660C1B3E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C98981-0077-4E5D-B393-89247ABF2860}"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5BC6C407-5A46-4BA7-A75A-F765A58D6DE2}">
      <dgm:prSet/>
      <dgm:spPr/>
      <dgm:t>
        <a:bodyPr/>
        <a:lstStyle/>
        <a:p>
          <a:pPr rtl="0"/>
          <a:r>
            <a:rPr lang="en-GB"/>
            <a:t>Extrinsic motivation </a:t>
          </a:r>
          <a:r>
            <a:rPr lang="en-GB">
              <a:latin typeface="Calibri Light" panose="020F0302020204030204"/>
            </a:rPr>
            <a:t>involves engaging in abehearvoir to gain</a:t>
          </a:r>
          <a:r>
            <a:rPr lang="en-GB"/>
            <a:t> </a:t>
          </a:r>
          <a:r>
            <a:rPr lang="en-GB">
              <a:latin typeface="Calibri Light" panose="020F0302020204030204"/>
            </a:rPr>
            <a:t>extern rewards or avoid punishent</a:t>
          </a:r>
          <a:r>
            <a:rPr lang="en-GB"/>
            <a:t> </a:t>
          </a:r>
          <a:r>
            <a:rPr lang="en-GB">
              <a:latin typeface="Calibri Light" panose="020F0302020204030204"/>
            </a:rPr>
            <a:t>(Ryan&amp;Deci,2000).Ex:</a:t>
          </a:r>
          <a:r>
            <a:rPr lang="en-GB"/>
            <a:t> participating in sports in order to gain awards</a:t>
          </a:r>
          <a:r>
            <a:rPr lang="en-GB">
              <a:latin typeface="Calibri Light" panose="020F0302020204030204"/>
            </a:rPr>
            <a:t>;</a:t>
          </a:r>
          <a:r>
            <a:rPr lang="en-GB"/>
            <a:t> </a:t>
          </a:r>
          <a:r>
            <a:rPr lang="en-GB">
              <a:latin typeface="Calibri Light" panose="020F0302020204030204"/>
            </a:rPr>
            <a:t>participating</a:t>
          </a:r>
          <a:r>
            <a:rPr lang="en-GB"/>
            <a:t> in a scholarship competition studying to earn a high grade)</a:t>
          </a:r>
          <a:endParaRPr lang="en-US">
            <a:latin typeface="Calibri Light" panose="020F0302020204030204"/>
          </a:endParaRPr>
        </a:p>
      </dgm:t>
    </dgm:pt>
    <dgm:pt modelId="{D518D8E2-8241-4838-AC3F-21D790ADAF0E}" type="parTrans" cxnId="{F41FD02B-DD46-4648-8C1D-43085639B0B3}">
      <dgm:prSet/>
      <dgm:spPr/>
      <dgm:t>
        <a:bodyPr/>
        <a:lstStyle/>
        <a:p>
          <a:endParaRPr lang="en-US"/>
        </a:p>
      </dgm:t>
    </dgm:pt>
    <dgm:pt modelId="{E0513722-808C-4E24-9B13-BBB3997291C2}" type="sibTrans" cxnId="{F41FD02B-DD46-4648-8C1D-43085639B0B3}">
      <dgm:prSet/>
      <dgm:spPr/>
      <dgm:t>
        <a:bodyPr/>
        <a:lstStyle/>
        <a:p>
          <a:endParaRPr lang="en-US"/>
        </a:p>
      </dgm:t>
    </dgm:pt>
    <dgm:pt modelId="{7FA0069D-F9A6-4AC1-8678-CFC436AE57FB}">
      <dgm:prSet/>
      <dgm:spPr/>
      <dgm:t>
        <a:bodyPr/>
        <a:lstStyle/>
        <a:p>
          <a:pPr rtl="0"/>
          <a:r>
            <a:rPr lang="en-GB"/>
            <a:t>Intrinsic motivation includes work and engagement</a:t>
          </a:r>
          <a:r>
            <a:rPr lang="en-GB">
              <a:latin typeface="Calibri Light" panose="020F0302020204030204"/>
            </a:rPr>
            <a:t>, ejoyable bthinks</a:t>
          </a:r>
          <a:r>
            <a:rPr lang="en-GB"/>
            <a:t> (ex: participating in a sport because you like the activity Cleaning your room because you like cleaning Solving a word puzzle because the challenge appeals to you Studying a subject that interests you)</a:t>
          </a:r>
          <a:endParaRPr lang="en-US"/>
        </a:p>
      </dgm:t>
    </dgm:pt>
    <dgm:pt modelId="{B4013C42-88BD-40C5-9721-860A49543193}" type="parTrans" cxnId="{4FDF0273-759D-415B-A79A-8F557C0A4462}">
      <dgm:prSet/>
      <dgm:spPr/>
      <dgm:t>
        <a:bodyPr/>
        <a:lstStyle/>
        <a:p>
          <a:endParaRPr lang="en-US"/>
        </a:p>
      </dgm:t>
    </dgm:pt>
    <dgm:pt modelId="{BE51E2C5-112C-4F56-9006-984C2D2CAF93}" type="sibTrans" cxnId="{4FDF0273-759D-415B-A79A-8F557C0A4462}">
      <dgm:prSet/>
      <dgm:spPr/>
      <dgm:t>
        <a:bodyPr/>
        <a:lstStyle/>
        <a:p>
          <a:endParaRPr lang="en-US"/>
        </a:p>
      </dgm:t>
    </dgm:pt>
    <dgm:pt modelId="{9EF79533-DCB7-48B4-BDD1-4C48CD9A8018}">
      <dgm:prSet/>
      <dgm:spPr/>
      <dgm:t>
        <a:bodyPr/>
        <a:lstStyle/>
        <a:p>
          <a:r>
            <a:rPr lang="en-GB"/>
            <a:t>Even the finest managers must sometimes go outside the box to discover innovative and dependable ways to  ( </a:t>
          </a:r>
          <a:r>
            <a:rPr lang="en-GB" i="1" u="sng"/>
            <a:t>Kendra Cherry ,</a:t>
          </a:r>
          <a:r>
            <a:rPr lang="en-GB" i="1"/>
            <a:t>May 23, 2022)</a:t>
          </a:r>
          <a:endParaRPr lang="en-US"/>
        </a:p>
      </dgm:t>
    </dgm:pt>
    <dgm:pt modelId="{6443D713-EB27-4097-AFCE-1395DE5107E9}" type="parTrans" cxnId="{11D44EE5-9012-4329-AB46-B0CDE6CD0FA5}">
      <dgm:prSet/>
      <dgm:spPr/>
      <dgm:t>
        <a:bodyPr/>
        <a:lstStyle/>
        <a:p>
          <a:endParaRPr lang="en-US"/>
        </a:p>
      </dgm:t>
    </dgm:pt>
    <dgm:pt modelId="{4FA21275-6EB3-4479-8179-59B18CBA08B1}" type="sibTrans" cxnId="{11D44EE5-9012-4329-AB46-B0CDE6CD0FA5}">
      <dgm:prSet/>
      <dgm:spPr/>
      <dgm:t>
        <a:bodyPr/>
        <a:lstStyle/>
        <a:p>
          <a:endParaRPr lang="en-US"/>
        </a:p>
      </dgm:t>
    </dgm:pt>
    <dgm:pt modelId="{3F8E2951-5DFC-49A1-AABA-AB156DA5D6B9}" type="pres">
      <dgm:prSet presAssocID="{23C98981-0077-4E5D-B393-89247ABF2860}" presName="vert0" presStyleCnt="0">
        <dgm:presLayoutVars>
          <dgm:dir/>
          <dgm:animOne val="branch"/>
          <dgm:animLvl val="lvl"/>
        </dgm:presLayoutVars>
      </dgm:prSet>
      <dgm:spPr/>
    </dgm:pt>
    <dgm:pt modelId="{F64706A2-B2B4-432B-9D49-0522F227C5AF}" type="pres">
      <dgm:prSet presAssocID="{5BC6C407-5A46-4BA7-A75A-F765A58D6DE2}" presName="thickLine" presStyleLbl="alignNode1" presStyleIdx="0" presStyleCnt="3"/>
      <dgm:spPr/>
    </dgm:pt>
    <dgm:pt modelId="{51F558FF-EE3E-473E-B96F-F382DEECC346}" type="pres">
      <dgm:prSet presAssocID="{5BC6C407-5A46-4BA7-A75A-F765A58D6DE2}" presName="horz1" presStyleCnt="0"/>
      <dgm:spPr/>
    </dgm:pt>
    <dgm:pt modelId="{4F389BF6-888E-464B-B78F-558D72BF05A5}" type="pres">
      <dgm:prSet presAssocID="{5BC6C407-5A46-4BA7-A75A-F765A58D6DE2}" presName="tx1" presStyleLbl="revTx" presStyleIdx="0" presStyleCnt="3"/>
      <dgm:spPr/>
    </dgm:pt>
    <dgm:pt modelId="{3153BE4B-13D8-4BD4-9A28-CEB5EE0B813B}" type="pres">
      <dgm:prSet presAssocID="{5BC6C407-5A46-4BA7-A75A-F765A58D6DE2}" presName="vert1" presStyleCnt="0"/>
      <dgm:spPr/>
    </dgm:pt>
    <dgm:pt modelId="{4862D4CC-8CF7-4A26-A9D1-469EF7915994}" type="pres">
      <dgm:prSet presAssocID="{7FA0069D-F9A6-4AC1-8678-CFC436AE57FB}" presName="thickLine" presStyleLbl="alignNode1" presStyleIdx="1" presStyleCnt="3"/>
      <dgm:spPr/>
    </dgm:pt>
    <dgm:pt modelId="{D9257201-488A-4E87-A68F-DED3B79C1897}" type="pres">
      <dgm:prSet presAssocID="{7FA0069D-F9A6-4AC1-8678-CFC436AE57FB}" presName="horz1" presStyleCnt="0"/>
      <dgm:spPr/>
    </dgm:pt>
    <dgm:pt modelId="{E962D137-629E-43E8-BA07-79D80A9E35B1}" type="pres">
      <dgm:prSet presAssocID="{7FA0069D-F9A6-4AC1-8678-CFC436AE57FB}" presName="tx1" presStyleLbl="revTx" presStyleIdx="1" presStyleCnt="3"/>
      <dgm:spPr/>
    </dgm:pt>
    <dgm:pt modelId="{54F15E60-2B6D-463E-8ECC-F17949B33F8E}" type="pres">
      <dgm:prSet presAssocID="{7FA0069D-F9A6-4AC1-8678-CFC436AE57FB}" presName="vert1" presStyleCnt="0"/>
      <dgm:spPr/>
    </dgm:pt>
    <dgm:pt modelId="{CB314EBC-9CD5-41BB-9ACA-F6EEFCA86D17}" type="pres">
      <dgm:prSet presAssocID="{9EF79533-DCB7-48B4-BDD1-4C48CD9A8018}" presName="thickLine" presStyleLbl="alignNode1" presStyleIdx="2" presStyleCnt="3"/>
      <dgm:spPr/>
    </dgm:pt>
    <dgm:pt modelId="{00735134-664F-4F23-92B7-028FAE0EF2FF}" type="pres">
      <dgm:prSet presAssocID="{9EF79533-DCB7-48B4-BDD1-4C48CD9A8018}" presName="horz1" presStyleCnt="0"/>
      <dgm:spPr/>
    </dgm:pt>
    <dgm:pt modelId="{41D19EDB-3973-48A7-8F19-692D8C8F1EDC}" type="pres">
      <dgm:prSet presAssocID="{9EF79533-DCB7-48B4-BDD1-4C48CD9A8018}" presName="tx1" presStyleLbl="revTx" presStyleIdx="2" presStyleCnt="3"/>
      <dgm:spPr/>
    </dgm:pt>
    <dgm:pt modelId="{C851701D-58F6-439E-B56A-29B21BEEF09F}" type="pres">
      <dgm:prSet presAssocID="{9EF79533-DCB7-48B4-BDD1-4C48CD9A8018}" presName="vert1" presStyleCnt="0"/>
      <dgm:spPr/>
    </dgm:pt>
  </dgm:ptLst>
  <dgm:cxnLst>
    <dgm:cxn modelId="{F41FD02B-DD46-4648-8C1D-43085639B0B3}" srcId="{23C98981-0077-4E5D-B393-89247ABF2860}" destId="{5BC6C407-5A46-4BA7-A75A-F765A58D6DE2}" srcOrd="0" destOrd="0" parTransId="{D518D8E2-8241-4838-AC3F-21D790ADAF0E}" sibTransId="{E0513722-808C-4E24-9B13-BBB3997291C2}"/>
    <dgm:cxn modelId="{BBE1EC66-2283-4CE2-827A-5434305CC3FC}" type="presOf" srcId="{5BC6C407-5A46-4BA7-A75A-F765A58D6DE2}" destId="{4F389BF6-888E-464B-B78F-558D72BF05A5}" srcOrd="0" destOrd="0" presId="urn:microsoft.com/office/officeart/2008/layout/LinedList"/>
    <dgm:cxn modelId="{4FDF0273-759D-415B-A79A-8F557C0A4462}" srcId="{23C98981-0077-4E5D-B393-89247ABF2860}" destId="{7FA0069D-F9A6-4AC1-8678-CFC436AE57FB}" srcOrd="1" destOrd="0" parTransId="{B4013C42-88BD-40C5-9721-860A49543193}" sibTransId="{BE51E2C5-112C-4F56-9006-984C2D2CAF93}"/>
    <dgm:cxn modelId="{7E378689-5190-4853-81D3-DEB6E4D590ED}" type="presOf" srcId="{23C98981-0077-4E5D-B393-89247ABF2860}" destId="{3F8E2951-5DFC-49A1-AABA-AB156DA5D6B9}" srcOrd="0" destOrd="0" presId="urn:microsoft.com/office/officeart/2008/layout/LinedList"/>
    <dgm:cxn modelId="{6B79F096-31E6-4431-9199-29AEADF04AD8}" type="presOf" srcId="{9EF79533-DCB7-48B4-BDD1-4C48CD9A8018}" destId="{41D19EDB-3973-48A7-8F19-692D8C8F1EDC}" srcOrd="0" destOrd="0" presId="urn:microsoft.com/office/officeart/2008/layout/LinedList"/>
    <dgm:cxn modelId="{11D44EE5-9012-4329-AB46-B0CDE6CD0FA5}" srcId="{23C98981-0077-4E5D-B393-89247ABF2860}" destId="{9EF79533-DCB7-48B4-BDD1-4C48CD9A8018}" srcOrd="2" destOrd="0" parTransId="{6443D713-EB27-4097-AFCE-1395DE5107E9}" sibTransId="{4FA21275-6EB3-4479-8179-59B18CBA08B1}"/>
    <dgm:cxn modelId="{03AD0FEC-D65F-41CA-88FE-E441D8189CAD}" type="presOf" srcId="{7FA0069D-F9A6-4AC1-8678-CFC436AE57FB}" destId="{E962D137-629E-43E8-BA07-79D80A9E35B1}" srcOrd="0" destOrd="0" presId="urn:microsoft.com/office/officeart/2008/layout/LinedList"/>
    <dgm:cxn modelId="{D219B1BF-E4B3-481C-BC46-7E128C795892}" type="presParOf" srcId="{3F8E2951-5DFC-49A1-AABA-AB156DA5D6B9}" destId="{F64706A2-B2B4-432B-9D49-0522F227C5AF}" srcOrd="0" destOrd="0" presId="urn:microsoft.com/office/officeart/2008/layout/LinedList"/>
    <dgm:cxn modelId="{336B0E74-123C-4AC1-BC9D-7E0B273702C1}" type="presParOf" srcId="{3F8E2951-5DFC-49A1-AABA-AB156DA5D6B9}" destId="{51F558FF-EE3E-473E-B96F-F382DEECC346}" srcOrd="1" destOrd="0" presId="urn:microsoft.com/office/officeart/2008/layout/LinedList"/>
    <dgm:cxn modelId="{9421468E-E6F9-408F-8CA1-4B34BDFB3C06}" type="presParOf" srcId="{51F558FF-EE3E-473E-B96F-F382DEECC346}" destId="{4F389BF6-888E-464B-B78F-558D72BF05A5}" srcOrd="0" destOrd="0" presId="urn:microsoft.com/office/officeart/2008/layout/LinedList"/>
    <dgm:cxn modelId="{51EFC04F-AFA5-4207-B252-BA64A16E17FD}" type="presParOf" srcId="{51F558FF-EE3E-473E-B96F-F382DEECC346}" destId="{3153BE4B-13D8-4BD4-9A28-CEB5EE0B813B}" srcOrd="1" destOrd="0" presId="urn:microsoft.com/office/officeart/2008/layout/LinedList"/>
    <dgm:cxn modelId="{48EBA8F9-A395-41EC-AF89-82414B930AA4}" type="presParOf" srcId="{3F8E2951-5DFC-49A1-AABA-AB156DA5D6B9}" destId="{4862D4CC-8CF7-4A26-A9D1-469EF7915994}" srcOrd="2" destOrd="0" presId="urn:microsoft.com/office/officeart/2008/layout/LinedList"/>
    <dgm:cxn modelId="{DF8C1843-40D8-46F5-9075-897222A281E5}" type="presParOf" srcId="{3F8E2951-5DFC-49A1-AABA-AB156DA5D6B9}" destId="{D9257201-488A-4E87-A68F-DED3B79C1897}" srcOrd="3" destOrd="0" presId="urn:microsoft.com/office/officeart/2008/layout/LinedList"/>
    <dgm:cxn modelId="{B80B34DD-ED0B-4D17-BFA0-F5866AB9E0FA}" type="presParOf" srcId="{D9257201-488A-4E87-A68F-DED3B79C1897}" destId="{E962D137-629E-43E8-BA07-79D80A9E35B1}" srcOrd="0" destOrd="0" presId="urn:microsoft.com/office/officeart/2008/layout/LinedList"/>
    <dgm:cxn modelId="{78D48638-C85C-4E17-B95C-5DFE0155B82B}" type="presParOf" srcId="{D9257201-488A-4E87-A68F-DED3B79C1897}" destId="{54F15E60-2B6D-463E-8ECC-F17949B33F8E}" srcOrd="1" destOrd="0" presId="urn:microsoft.com/office/officeart/2008/layout/LinedList"/>
    <dgm:cxn modelId="{36EA4264-5759-4522-B60C-64B79154AEEF}" type="presParOf" srcId="{3F8E2951-5DFC-49A1-AABA-AB156DA5D6B9}" destId="{CB314EBC-9CD5-41BB-9ACA-F6EEFCA86D17}" srcOrd="4" destOrd="0" presId="urn:microsoft.com/office/officeart/2008/layout/LinedList"/>
    <dgm:cxn modelId="{49DF58CC-B2E6-4099-BF74-0B49842DE358}" type="presParOf" srcId="{3F8E2951-5DFC-49A1-AABA-AB156DA5D6B9}" destId="{00735134-664F-4F23-92B7-028FAE0EF2FF}" srcOrd="5" destOrd="0" presId="urn:microsoft.com/office/officeart/2008/layout/LinedList"/>
    <dgm:cxn modelId="{4E2F4749-5EEE-4114-AD23-3F7BB5F6277A}" type="presParOf" srcId="{00735134-664F-4F23-92B7-028FAE0EF2FF}" destId="{41D19EDB-3973-48A7-8F19-692D8C8F1EDC}" srcOrd="0" destOrd="0" presId="urn:microsoft.com/office/officeart/2008/layout/LinedList"/>
    <dgm:cxn modelId="{A79ABFF9-C7EE-4CC1-8728-4635783CD53E}" type="presParOf" srcId="{00735134-664F-4F23-92B7-028FAE0EF2FF}" destId="{C851701D-58F6-439E-B56A-29B21BEEF09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AAF573-C740-44BF-953A-62186850A912}"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7F782CC6-2AAB-4709-A9FD-8259F5373F12}">
      <dgm:prSet/>
      <dgm:spPr/>
      <dgm:t>
        <a:bodyPr/>
        <a:lstStyle/>
        <a:p>
          <a:pPr rtl="0"/>
          <a:r>
            <a:rPr lang="en-GB"/>
            <a:t>What are the advantages of motivation? Motivation has various beneficial and useful outcomes: it drives you to address your doubts, test your confidence, and improve your motivation to seek positive things and achieve your </a:t>
          </a:r>
          <a:r>
            <a:rPr lang="en-GB">
              <a:latin typeface="Calibri Light" panose="020F0302020204030204"/>
            </a:rPr>
            <a:t>objectives on your own responsibility (Pink 2009)</a:t>
          </a:r>
          <a:endParaRPr lang="en-US" err="1"/>
        </a:p>
      </dgm:t>
    </dgm:pt>
    <dgm:pt modelId="{CD0BCA66-2FF2-4BA7-B6CA-4D92DDFE2A7D}" type="parTrans" cxnId="{EFAB98A3-BB53-4D78-A2FF-1289D11357B2}">
      <dgm:prSet/>
      <dgm:spPr/>
      <dgm:t>
        <a:bodyPr/>
        <a:lstStyle/>
        <a:p>
          <a:endParaRPr lang="en-US"/>
        </a:p>
      </dgm:t>
    </dgm:pt>
    <dgm:pt modelId="{49BDB72C-7173-438A-BFE4-923979D65973}" type="sibTrans" cxnId="{EFAB98A3-BB53-4D78-A2FF-1289D11357B2}">
      <dgm:prSet/>
      <dgm:spPr/>
      <dgm:t>
        <a:bodyPr/>
        <a:lstStyle/>
        <a:p>
          <a:endParaRPr lang="en-US"/>
        </a:p>
      </dgm:t>
    </dgm:pt>
    <dgm:pt modelId="{FCBCCD6F-C796-4CFB-98DD-9B7B038AF1BE}">
      <dgm:prSet/>
      <dgm:spPr/>
      <dgm:t>
        <a:bodyPr/>
        <a:lstStyle/>
        <a:p>
          <a:pPr rtl="0"/>
          <a:r>
            <a:rPr lang="en-GB"/>
            <a:t>What are the disadvantages of motivation? While motivation can assist a person achieve their goals, the rewards linked with our extrinsic drive may occasionally affect our self-esteem and self-satisfaction. We may periodically sacrifice our happiness and mental health in order to get worldly rewards that are little and less valued than our self-satisfaction.</a:t>
          </a:r>
          <a:r>
            <a:rPr lang="en-GB">
              <a:latin typeface="Calibri Light" panose="020F0302020204030204"/>
            </a:rPr>
            <a:t> (Iqbal ,R. In "Article  Advantage and Dizadvantage of Motiation"  )</a:t>
          </a:r>
          <a:endParaRPr lang="en-US"/>
        </a:p>
      </dgm:t>
    </dgm:pt>
    <dgm:pt modelId="{3D452C8F-6A06-414B-9009-D69B9F061FDA}" type="parTrans" cxnId="{D9093B4E-BA01-44DE-90E6-B6B01B5DAE8B}">
      <dgm:prSet/>
      <dgm:spPr/>
      <dgm:t>
        <a:bodyPr/>
        <a:lstStyle/>
        <a:p>
          <a:endParaRPr lang="en-US"/>
        </a:p>
      </dgm:t>
    </dgm:pt>
    <dgm:pt modelId="{F6AC6ACA-2887-4216-ADC3-F9E0669EB42A}" type="sibTrans" cxnId="{D9093B4E-BA01-44DE-90E6-B6B01B5DAE8B}">
      <dgm:prSet/>
      <dgm:spPr/>
      <dgm:t>
        <a:bodyPr/>
        <a:lstStyle/>
        <a:p>
          <a:endParaRPr lang="en-US"/>
        </a:p>
      </dgm:t>
    </dgm:pt>
    <dgm:pt modelId="{12486600-5F20-43BA-A596-5FDB2EFB0424}" type="pres">
      <dgm:prSet presAssocID="{1AAAF573-C740-44BF-953A-62186850A912}" presName="Name0" presStyleCnt="0">
        <dgm:presLayoutVars>
          <dgm:dir/>
          <dgm:resizeHandles val="exact"/>
        </dgm:presLayoutVars>
      </dgm:prSet>
      <dgm:spPr/>
    </dgm:pt>
    <dgm:pt modelId="{9A19CFFF-467C-46A2-8442-9FC8E46B1E4C}" type="pres">
      <dgm:prSet presAssocID="{7F782CC6-2AAB-4709-A9FD-8259F5373F12}" presName="node" presStyleLbl="node1" presStyleIdx="0" presStyleCnt="2">
        <dgm:presLayoutVars>
          <dgm:bulletEnabled val="1"/>
        </dgm:presLayoutVars>
      </dgm:prSet>
      <dgm:spPr/>
    </dgm:pt>
    <dgm:pt modelId="{3BA09932-9B73-4323-870A-A60899899FE2}" type="pres">
      <dgm:prSet presAssocID="{49BDB72C-7173-438A-BFE4-923979D65973}" presName="sibTrans" presStyleLbl="sibTrans2D1" presStyleIdx="0" presStyleCnt="1"/>
      <dgm:spPr/>
    </dgm:pt>
    <dgm:pt modelId="{02C81F69-404E-4CB0-A51B-6D0D29C0807F}" type="pres">
      <dgm:prSet presAssocID="{49BDB72C-7173-438A-BFE4-923979D65973}" presName="connectorText" presStyleLbl="sibTrans2D1" presStyleIdx="0" presStyleCnt="1"/>
      <dgm:spPr/>
    </dgm:pt>
    <dgm:pt modelId="{511E8E03-7BD7-4C74-8824-946404708BB0}" type="pres">
      <dgm:prSet presAssocID="{FCBCCD6F-C796-4CFB-98DD-9B7B038AF1BE}" presName="node" presStyleLbl="node1" presStyleIdx="1" presStyleCnt="2">
        <dgm:presLayoutVars>
          <dgm:bulletEnabled val="1"/>
        </dgm:presLayoutVars>
      </dgm:prSet>
      <dgm:spPr/>
    </dgm:pt>
  </dgm:ptLst>
  <dgm:cxnLst>
    <dgm:cxn modelId="{37F48E36-E9C5-4C6B-93B6-972CACEE0986}" type="presOf" srcId="{7F782CC6-2AAB-4709-A9FD-8259F5373F12}" destId="{9A19CFFF-467C-46A2-8442-9FC8E46B1E4C}" srcOrd="0" destOrd="0" presId="urn:microsoft.com/office/officeart/2005/8/layout/process1"/>
    <dgm:cxn modelId="{7F367347-DBBE-4A3F-AFAF-4BA8DD546BBF}" type="presOf" srcId="{49BDB72C-7173-438A-BFE4-923979D65973}" destId="{02C81F69-404E-4CB0-A51B-6D0D29C0807F}" srcOrd="1" destOrd="0" presId="urn:microsoft.com/office/officeart/2005/8/layout/process1"/>
    <dgm:cxn modelId="{3C5B336C-3DE5-4BA0-BBBF-8E6B99B26CFC}" type="presOf" srcId="{49BDB72C-7173-438A-BFE4-923979D65973}" destId="{3BA09932-9B73-4323-870A-A60899899FE2}" srcOrd="0" destOrd="0" presId="urn:microsoft.com/office/officeart/2005/8/layout/process1"/>
    <dgm:cxn modelId="{D9093B4E-BA01-44DE-90E6-B6B01B5DAE8B}" srcId="{1AAAF573-C740-44BF-953A-62186850A912}" destId="{FCBCCD6F-C796-4CFB-98DD-9B7B038AF1BE}" srcOrd="1" destOrd="0" parTransId="{3D452C8F-6A06-414B-9009-D69B9F061FDA}" sibTransId="{F6AC6ACA-2887-4216-ADC3-F9E0669EB42A}"/>
    <dgm:cxn modelId="{08C69C87-95A8-4218-84B5-11712D75F656}" type="presOf" srcId="{FCBCCD6F-C796-4CFB-98DD-9B7B038AF1BE}" destId="{511E8E03-7BD7-4C74-8824-946404708BB0}" srcOrd="0" destOrd="0" presId="urn:microsoft.com/office/officeart/2005/8/layout/process1"/>
    <dgm:cxn modelId="{EFAB98A3-BB53-4D78-A2FF-1289D11357B2}" srcId="{1AAAF573-C740-44BF-953A-62186850A912}" destId="{7F782CC6-2AAB-4709-A9FD-8259F5373F12}" srcOrd="0" destOrd="0" parTransId="{CD0BCA66-2FF2-4BA7-B6CA-4D92DDFE2A7D}" sibTransId="{49BDB72C-7173-438A-BFE4-923979D65973}"/>
    <dgm:cxn modelId="{9164FAE7-7763-410E-8C0C-3991B3471B04}" type="presOf" srcId="{1AAAF573-C740-44BF-953A-62186850A912}" destId="{12486600-5F20-43BA-A596-5FDB2EFB0424}" srcOrd="0" destOrd="0" presId="urn:microsoft.com/office/officeart/2005/8/layout/process1"/>
    <dgm:cxn modelId="{E99550C4-BFAD-49D2-96BA-1851E00125AF}" type="presParOf" srcId="{12486600-5F20-43BA-A596-5FDB2EFB0424}" destId="{9A19CFFF-467C-46A2-8442-9FC8E46B1E4C}" srcOrd="0" destOrd="0" presId="urn:microsoft.com/office/officeart/2005/8/layout/process1"/>
    <dgm:cxn modelId="{80F2FBB0-2D07-4FE3-9F70-D2E52BCE9494}" type="presParOf" srcId="{12486600-5F20-43BA-A596-5FDB2EFB0424}" destId="{3BA09932-9B73-4323-870A-A60899899FE2}" srcOrd="1" destOrd="0" presId="urn:microsoft.com/office/officeart/2005/8/layout/process1"/>
    <dgm:cxn modelId="{A15A6825-28CA-47AC-A473-5FF389479175}" type="presParOf" srcId="{3BA09932-9B73-4323-870A-A60899899FE2}" destId="{02C81F69-404E-4CB0-A51B-6D0D29C0807F}" srcOrd="0" destOrd="0" presId="urn:microsoft.com/office/officeart/2005/8/layout/process1"/>
    <dgm:cxn modelId="{025BFFA6-8459-4562-AAC8-343135ABDB37}" type="presParOf" srcId="{12486600-5F20-43BA-A596-5FDB2EFB0424}" destId="{511E8E03-7BD7-4C74-8824-946404708BB0}"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787ECB4-CC00-4F7B-A527-72F3C1715965}"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27C8764C-6C4F-4587-8B6D-03EF97F72136}">
      <dgm:prSet/>
      <dgm:spPr/>
      <dgm:t>
        <a:bodyPr/>
        <a:lstStyle/>
        <a:p>
          <a:r>
            <a:rPr lang="en-GB"/>
            <a:t>Maslow's hierarchy of needs is a psychological theory involving five tiers of human needs: physiological, safety, love, belonging, esteem, and self-actualization. Higher needs are attained by satisfying lower needs first </a:t>
          </a:r>
          <a:r>
            <a:rPr lang="en-GB" i="1"/>
            <a:t>(Saul Mcleod ,June 7,2023):</a:t>
          </a:r>
          <a:endParaRPr lang="en-US"/>
        </a:p>
      </dgm:t>
    </dgm:pt>
    <dgm:pt modelId="{26998FC8-8D03-4597-B849-32D77A8434C0}" type="parTrans" cxnId="{B484FE97-3ABC-4B3D-BEC3-D51DF5B867D7}">
      <dgm:prSet/>
      <dgm:spPr/>
      <dgm:t>
        <a:bodyPr/>
        <a:lstStyle/>
        <a:p>
          <a:endParaRPr lang="en-US"/>
        </a:p>
      </dgm:t>
    </dgm:pt>
    <dgm:pt modelId="{B089CCE6-43C4-4D78-A22E-395EC4F3F5C2}" type="sibTrans" cxnId="{B484FE97-3ABC-4B3D-BEC3-D51DF5B867D7}">
      <dgm:prSet/>
      <dgm:spPr/>
      <dgm:t>
        <a:bodyPr/>
        <a:lstStyle/>
        <a:p>
          <a:endParaRPr lang="en-US"/>
        </a:p>
      </dgm:t>
    </dgm:pt>
    <dgm:pt modelId="{FA64AA16-C116-4BB7-AD2C-D3B71AA608A9}">
      <dgm:prSet/>
      <dgm:spPr/>
      <dgm:t>
        <a:bodyPr/>
        <a:lstStyle/>
        <a:p>
          <a:r>
            <a:rPr lang="en-GB"/>
            <a:t>Creating a comfortable, safe work environment, offering job security, health insurance, fair pay, fostering teamwork, esteem, and learning opportunities for employees.</a:t>
          </a:r>
          <a:endParaRPr lang="en-US"/>
        </a:p>
      </dgm:t>
    </dgm:pt>
    <dgm:pt modelId="{83AAB57F-DF57-4849-97EC-449275EF1CB1}" type="parTrans" cxnId="{051DADF7-AE33-4147-9ABC-EC4CEE2DA987}">
      <dgm:prSet/>
      <dgm:spPr/>
      <dgm:t>
        <a:bodyPr/>
        <a:lstStyle/>
        <a:p>
          <a:endParaRPr lang="en-US"/>
        </a:p>
      </dgm:t>
    </dgm:pt>
    <dgm:pt modelId="{71F2BFC7-EE2B-4A5F-8CBD-563D4D07456B}" type="sibTrans" cxnId="{051DADF7-AE33-4147-9ABC-EC4CEE2DA987}">
      <dgm:prSet/>
      <dgm:spPr/>
      <dgm:t>
        <a:bodyPr/>
        <a:lstStyle/>
        <a:p>
          <a:endParaRPr lang="en-US"/>
        </a:p>
      </dgm:t>
    </dgm:pt>
    <dgm:pt modelId="{B2DF6608-B10A-4C67-AB7D-AB6040A22881}" type="pres">
      <dgm:prSet presAssocID="{8787ECB4-CC00-4F7B-A527-72F3C1715965}" presName="hierChild1" presStyleCnt="0">
        <dgm:presLayoutVars>
          <dgm:chPref val="1"/>
          <dgm:dir/>
          <dgm:animOne val="branch"/>
          <dgm:animLvl val="lvl"/>
          <dgm:resizeHandles/>
        </dgm:presLayoutVars>
      </dgm:prSet>
      <dgm:spPr/>
    </dgm:pt>
    <dgm:pt modelId="{D422E396-A52A-475F-9D65-7DD5F318B7DC}" type="pres">
      <dgm:prSet presAssocID="{27C8764C-6C4F-4587-8B6D-03EF97F72136}" presName="hierRoot1" presStyleCnt="0"/>
      <dgm:spPr/>
    </dgm:pt>
    <dgm:pt modelId="{780C5C16-EFE1-4A06-9F7E-5C2F928DDCD6}" type="pres">
      <dgm:prSet presAssocID="{27C8764C-6C4F-4587-8B6D-03EF97F72136}" presName="composite" presStyleCnt="0"/>
      <dgm:spPr/>
    </dgm:pt>
    <dgm:pt modelId="{B9A1B311-93F2-48C7-B413-231125ECF9AF}" type="pres">
      <dgm:prSet presAssocID="{27C8764C-6C4F-4587-8B6D-03EF97F72136}" presName="background" presStyleLbl="node0" presStyleIdx="0" presStyleCnt="2"/>
      <dgm:spPr/>
    </dgm:pt>
    <dgm:pt modelId="{2E116012-C0D9-4BCD-AAB1-FC9D8B14ACFB}" type="pres">
      <dgm:prSet presAssocID="{27C8764C-6C4F-4587-8B6D-03EF97F72136}" presName="text" presStyleLbl="fgAcc0" presStyleIdx="0" presStyleCnt="2">
        <dgm:presLayoutVars>
          <dgm:chPref val="3"/>
        </dgm:presLayoutVars>
      </dgm:prSet>
      <dgm:spPr/>
    </dgm:pt>
    <dgm:pt modelId="{6BFD195D-EE57-44F5-B22C-C6DABD2B9816}" type="pres">
      <dgm:prSet presAssocID="{27C8764C-6C4F-4587-8B6D-03EF97F72136}" presName="hierChild2" presStyleCnt="0"/>
      <dgm:spPr/>
    </dgm:pt>
    <dgm:pt modelId="{9A7B5E83-2719-4868-9134-C1FBDA5FAFE8}" type="pres">
      <dgm:prSet presAssocID="{FA64AA16-C116-4BB7-AD2C-D3B71AA608A9}" presName="hierRoot1" presStyleCnt="0"/>
      <dgm:spPr/>
    </dgm:pt>
    <dgm:pt modelId="{99C84E2D-2F91-4B69-A585-CF7C02D02E83}" type="pres">
      <dgm:prSet presAssocID="{FA64AA16-C116-4BB7-AD2C-D3B71AA608A9}" presName="composite" presStyleCnt="0"/>
      <dgm:spPr/>
    </dgm:pt>
    <dgm:pt modelId="{A58AD08F-8A33-412C-8BD4-2017CB3947DF}" type="pres">
      <dgm:prSet presAssocID="{FA64AA16-C116-4BB7-AD2C-D3B71AA608A9}" presName="background" presStyleLbl="node0" presStyleIdx="1" presStyleCnt="2"/>
      <dgm:spPr/>
    </dgm:pt>
    <dgm:pt modelId="{6E8592DA-69EE-4C97-A2DA-04B85C9BBA50}" type="pres">
      <dgm:prSet presAssocID="{FA64AA16-C116-4BB7-AD2C-D3B71AA608A9}" presName="text" presStyleLbl="fgAcc0" presStyleIdx="1" presStyleCnt="2">
        <dgm:presLayoutVars>
          <dgm:chPref val="3"/>
        </dgm:presLayoutVars>
      </dgm:prSet>
      <dgm:spPr/>
    </dgm:pt>
    <dgm:pt modelId="{C00069DA-EAD4-4C25-9E85-B6D7336D72F1}" type="pres">
      <dgm:prSet presAssocID="{FA64AA16-C116-4BB7-AD2C-D3B71AA608A9}" presName="hierChild2" presStyleCnt="0"/>
      <dgm:spPr/>
    </dgm:pt>
  </dgm:ptLst>
  <dgm:cxnLst>
    <dgm:cxn modelId="{B7C64C55-E078-475E-B423-D1D9EE40758F}" type="presOf" srcId="{27C8764C-6C4F-4587-8B6D-03EF97F72136}" destId="{2E116012-C0D9-4BCD-AAB1-FC9D8B14ACFB}" srcOrd="0" destOrd="0" presId="urn:microsoft.com/office/officeart/2005/8/layout/hierarchy1"/>
    <dgm:cxn modelId="{A65FBC59-A033-4405-BD0C-BD4F500BE50A}" type="presOf" srcId="{8787ECB4-CC00-4F7B-A527-72F3C1715965}" destId="{B2DF6608-B10A-4C67-AB7D-AB6040A22881}" srcOrd="0" destOrd="0" presId="urn:microsoft.com/office/officeart/2005/8/layout/hierarchy1"/>
    <dgm:cxn modelId="{B484FE97-3ABC-4B3D-BEC3-D51DF5B867D7}" srcId="{8787ECB4-CC00-4F7B-A527-72F3C1715965}" destId="{27C8764C-6C4F-4587-8B6D-03EF97F72136}" srcOrd="0" destOrd="0" parTransId="{26998FC8-8D03-4597-B849-32D77A8434C0}" sibTransId="{B089CCE6-43C4-4D78-A22E-395EC4F3F5C2}"/>
    <dgm:cxn modelId="{1C2D849C-DB8A-4B46-8B7B-AEE5EEAF56A7}" type="presOf" srcId="{FA64AA16-C116-4BB7-AD2C-D3B71AA608A9}" destId="{6E8592DA-69EE-4C97-A2DA-04B85C9BBA50}" srcOrd="0" destOrd="0" presId="urn:microsoft.com/office/officeart/2005/8/layout/hierarchy1"/>
    <dgm:cxn modelId="{051DADF7-AE33-4147-9ABC-EC4CEE2DA987}" srcId="{8787ECB4-CC00-4F7B-A527-72F3C1715965}" destId="{FA64AA16-C116-4BB7-AD2C-D3B71AA608A9}" srcOrd="1" destOrd="0" parTransId="{83AAB57F-DF57-4849-97EC-449275EF1CB1}" sibTransId="{71F2BFC7-EE2B-4A5F-8CBD-563D4D07456B}"/>
    <dgm:cxn modelId="{99B2A2C6-8E6B-4AB8-AE98-0C9B61AAD35E}" type="presParOf" srcId="{B2DF6608-B10A-4C67-AB7D-AB6040A22881}" destId="{D422E396-A52A-475F-9D65-7DD5F318B7DC}" srcOrd="0" destOrd="0" presId="urn:microsoft.com/office/officeart/2005/8/layout/hierarchy1"/>
    <dgm:cxn modelId="{426A7FBD-4B0A-4C73-A2F1-A37ECC04FB38}" type="presParOf" srcId="{D422E396-A52A-475F-9D65-7DD5F318B7DC}" destId="{780C5C16-EFE1-4A06-9F7E-5C2F928DDCD6}" srcOrd="0" destOrd="0" presId="urn:microsoft.com/office/officeart/2005/8/layout/hierarchy1"/>
    <dgm:cxn modelId="{885A8E63-D973-42BE-B0CB-0E3605FF1850}" type="presParOf" srcId="{780C5C16-EFE1-4A06-9F7E-5C2F928DDCD6}" destId="{B9A1B311-93F2-48C7-B413-231125ECF9AF}" srcOrd="0" destOrd="0" presId="urn:microsoft.com/office/officeart/2005/8/layout/hierarchy1"/>
    <dgm:cxn modelId="{7A1B7012-8CAA-4E98-A0DF-3E448B5E6DB5}" type="presParOf" srcId="{780C5C16-EFE1-4A06-9F7E-5C2F928DDCD6}" destId="{2E116012-C0D9-4BCD-AAB1-FC9D8B14ACFB}" srcOrd="1" destOrd="0" presId="urn:microsoft.com/office/officeart/2005/8/layout/hierarchy1"/>
    <dgm:cxn modelId="{D27253AF-7AD5-4562-8CD1-95E8D9AF8BED}" type="presParOf" srcId="{D422E396-A52A-475F-9D65-7DD5F318B7DC}" destId="{6BFD195D-EE57-44F5-B22C-C6DABD2B9816}" srcOrd="1" destOrd="0" presId="urn:microsoft.com/office/officeart/2005/8/layout/hierarchy1"/>
    <dgm:cxn modelId="{9D45E74F-5EB4-4855-9462-D170F8AE27DB}" type="presParOf" srcId="{B2DF6608-B10A-4C67-AB7D-AB6040A22881}" destId="{9A7B5E83-2719-4868-9134-C1FBDA5FAFE8}" srcOrd="1" destOrd="0" presId="urn:microsoft.com/office/officeart/2005/8/layout/hierarchy1"/>
    <dgm:cxn modelId="{7D2A3C62-87C3-40FB-8861-DE9024719CB9}" type="presParOf" srcId="{9A7B5E83-2719-4868-9134-C1FBDA5FAFE8}" destId="{99C84E2D-2F91-4B69-A585-CF7C02D02E83}" srcOrd="0" destOrd="0" presId="urn:microsoft.com/office/officeart/2005/8/layout/hierarchy1"/>
    <dgm:cxn modelId="{80D8FD3E-EA27-4DE8-BF7F-F11220DE05BE}" type="presParOf" srcId="{99C84E2D-2F91-4B69-A585-CF7C02D02E83}" destId="{A58AD08F-8A33-412C-8BD4-2017CB3947DF}" srcOrd="0" destOrd="0" presId="urn:microsoft.com/office/officeart/2005/8/layout/hierarchy1"/>
    <dgm:cxn modelId="{70968CD6-613C-43AC-9A3F-6FC9E307AA8A}" type="presParOf" srcId="{99C84E2D-2F91-4B69-A585-CF7C02D02E83}" destId="{6E8592DA-69EE-4C97-A2DA-04B85C9BBA50}" srcOrd="1" destOrd="0" presId="urn:microsoft.com/office/officeart/2005/8/layout/hierarchy1"/>
    <dgm:cxn modelId="{88B35708-B13E-4CBD-AD19-96FA9316CDC3}" type="presParOf" srcId="{9A7B5E83-2719-4868-9134-C1FBDA5FAFE8}" destId="{C00069DA-EAD4-4C25-9E85-B6D7336D72F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4706A2-B2B4-432B-9D49-0522F227C5AF}">
      <dsp:nvSpPr>
        <dsp:cNvPr id="0" name=""/>
        <dsp:cNvSpPr/>
      </dsp:nvSpPr>
      <dsp:spPr>
        <a:xfrm>
          <a:off x="0" y="270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389BF6-888E-464B-B78F-558D72BF05A5}">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t>Extrinsic motivation </a:t>
          </a:r>
          <a:r>
            <a:rPr lang="en-GB" sz="2100" kern="1200">
              <a:latin typeface="Calibri Light" panose="020F0302020204030204"/>
            </a:rPr>
            <a:t>involves engaging in abehearvoir to gain</a:t>
          </a:r>
          <a:r>
            <a:rPr lang="en-GB" sz="2100" kern="1200"/>
            <a:t> </a:t>
          </a:r>
          <a:r>
            <a:rPr lang="en-GB" sz="2100" kern="1200">
              <a:latin typeface="Calibri Light" panose="020F0302020204030204"/>
            </a:rPr>
            <a:t>extern rewards or avoid punishent</a:t>
          </a:r>
          <a:r>
            <a:rPr lang="en-GB" sz="2100" kern="1200"/>
            <a:t> </a:t>
          </a:r>
          <a:r>
            <a:rPr lang="en-GB" sz="2100" kern="1200">
              <a:latin typeface="Calibri Light" panose="020F0302020204030204"/>
            </a:rPr>
            <a:t>(Ryan&amp;Deci,2000).Ex:</a:t>
          </a:r>
          <a:r>
            <a:rPr lang="en-GB" sz="2100" kern="1200"/>
            <a:t> participating in sports in order to gain awards</a:t>
          </a:r>
          <a:r>
            <a:rPr lang="en-GB" sz="2100" kern="1200">
              <a:latin typeface="Calibri Light" panose="020F0302020204030204"/>
            </a:rPr>
            <a:t>;</a:t>
          </a:r>
          <a:r>
            <a:rPr lang="en-GB" sz="2100" kern="1200"/>
            <a:t> </a:t>
          </a:r>
          <a:r>
            <a:rPr lang="en-GB" sz="2100" kern="1200">
              <a:latin typeface="Calibri Light" panose="020F0302020204030204"/>
            </a:rPr>
            <a:t>participating</a:t>
          </a:r>
          <a:r>
            <a:rPr lang="en-GB" sz="2100" kern="1200"/>
            <a:t> in a scholarship competition studying to earn a high grade)</a:t>
          </a:r>
          <a:endParaRPr lang="en-US" sz="2100" kern="1200">
            <a:latin typeface="Calibri Light" panose="020F0302020204030204"/>
          </a:endParaRPr>
        </a:p>
      </dsp:txBody>
      <dsp:txXfrm>
        <a:off x="0" y="2700"/>
        <a:ext cx="6291714" cy="1841777"/>
      </dsp:txXfrm>
    </dsp:sp>
    <dsp:sp modelId="{4862D4CC-8CF7-4A26-A9D1-469EF7915994}">
      <dsp:nvSpPr>
        <dsp:cNvPr id="0" name=""/>
        <dsp:cNvSpPr/>
      </dsp:nvSpPr>
      <dsp:spPr>
        <a:xfrm>
          <a:off x="0" y="1844478"/>
          <a:ext cx="629171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62D137-629E-43E8-BA07-79D80A9E35B1}">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rtl="0">
            <a:lnSpc>
              <a:spcPct val="90000"/>
            </a:lnSpc>
            <a:spcBef>
              <a:spcPct val="0"/>
            </a:spcBef>
            <a:spcAft>
              <a:spcPct val="35000"/>
            </a:spcAft>
            <a:buNone/>
          </a:pPr>
          <a:r>
            <a:rPr lang="en-GB" sz="2100" kern="1200"/>
            <a:t>Intrinsic motivation includes work and engagement</a:t>
          </a:r>
          <a:r>
            <a:rPr lang="en-GB" sz="2100" kern="1200">
              <a:latin typeface="Calibri Light" panose="020F0302020204030204"/>
            </a:rPr>
            <a:t>, ejoyable bthinks</a:t>
          </a:r>
          <a:r>
            <a:rPr lang="en-GB" sz="2100" kern="1200"/>
            <a:t> (ex: participating in a sport because you like the activity Cleaning your room because you like cleaning Solving a word puzzle because the challenge appeals to you Studying a subject that interests you)</a:t>
          </a:r>
          <a:endParaRPr lang="en-US" sz="2100" kern="1200"/>
        </a:p>
      </dsp:txBody>
      <dsp:txXfrm>
        <a:off x="0" y="1844478"/>
        <a:ext cx="6291714" cy="1841777"/>
      </dsp:txXfrm>
    </dsp:sp>
    <dsp:sp modelId="{CB314EBC-9CD5-41BB-9ACA-F6EEFCA86D17}">
      <dsp:nvSpPr>
        <dsp:cNvPr id="0" name=""/>
        <dsp:cNvSpPr/>
      </dsp:nvSpPr>
      <dsp:spPr>
        <a:xfrm>
          <a:off x="0" y="3686256"/>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D19EDB-3973-48A7-8F19-692D8C8F1EDC}">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Even the finest managers must sometimes go outside the box to discover innovative and dependable ways to  ( </a:t>
          </a:r>
          <a:r>
            <a:rPr lang="en-GB" sz="2100" i="1" u="sng" kern="1200"/>
            <a:t>Kendra Cherry ,</a:t>
          </a:r>
          <a:r>
            <a:rPr lang="en-GB" sz="2100" i="1" kern="1200"/>
            <a:t>May 23, 2022)</a:t>
          </a:r>
          <a:endParaRPr lang="en-US" sz="2100" kern="1200"/>
        </a:p>
      </dsp:txBody>
      <dsp:txXfrm>
        <a:off x="0" y="3686256"/>
        <a:ext cx="6291714" cy="18417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19CFFF-467C-46A2-8442-9FC8E46B1E4C}">
      <dsp:nvSpPr>
        <dsp:cNvPr id="0" name=""/>
        <dsp:cNvSpPr/>
      </dsp:nvSpPr>
      <dsp:spPr>
        <a:xfrm>
          <a:off x="2113" y="324749"/>
          <a:ext cx="4506738" cy="308429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What are the advantages of motivation? Motivation has various beneficial and useful outcomes: it drives you to address your doubts, test your confidence, and improve your motivation to seek positive things and achieve your </a:t>
          </a:r>
          <a:r>
            <a:rPr lang="en-GB" sz="1800" kern="1200">
              <a:latin typeface="Calibri Light" panose="020F0302020204030204"/>
            </a:rPr>
            <a:t>objectives on your own responsibility (Pink 2009)</a:t>
          </a:r>
          <a:endParaRPr lang="en-US" sz="1800" kern="1200" err="1"/>
        </a:p>
      </dsp:txBody>
      <dsp:txXfrm>
        <a:off x="92449" y="415085"/>
        <a:ext cx="4326066" cy="2903627"/>
      </dsp:txXfrm>
    </dsp:sp>
    <dsp:sp modelId="{3BA09932-9B73-4323-870A-A60899899FE2}">
      <dsp:nvSpPr>
        <dsp:cNvPr id="0" name=""/>
        <dsp:cNvSpPr/>
      </dsp:nvSpPr>
      <dsp:spPr>
        <a:xfrm>
          <a:off x="4959526" y="1308063"/>
          <a:ext cx="955428" cy="1117671"/>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959526" y="1531597"/>
        <a:ext cx="668800" cy="670603"/>
      </dsp:txXfrm>
    </dsp:sp>
    <dsp:sp modelId="{511E8E03-7BD7-4C74-8824-946404708BB0}">
      <dsp:nvSpPr>
        <dsp:cNvPr id="0" name=""/>
        <dsp:cNvSpPr/>
      </dsp:nvSpPr>
      <dsp:spPr>
        <a:xfrm>
          <a:off x="6311547" y="324749"/>
          <a:ext cx="4506738" cy="3084299"/>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What are the disadvantages of motivation? While motivation can assist a person achieve their goals, the rewards linked with our extrinsic drive may occasionally affect our self-esteem and self-satisfaction. We may periodically sacrifice our happiness and mental health in order to get worldly rewards that are little and less valued than our self-satisfaction.</a:t>
          </a:r>
          <a:r>
            <a:rPr lang="en-GB" sz="1800" kern="1200">
              <a:latin typeface="Calibri Light" panose="020F0302020204030204"/>
            </a:rPr>
            <a:t> (Iqbal ,R. In "Article  Advantage and Dizadvantage of Motiation"  )</a:t>
          </a:r>
          <a:endParaRPr lang="en-US" sz="1800" kern="1200"/>
        </a:p>
      </dsp:txBody>
      <dsp:txXfrm>
        <a:off x="6401883" y="415085"/>
        <a:ext cx="4326066" cy="290362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A1B311-93F2-48C7-B413-231125ECF9AF}">
      <dsp:nvSpPr>
        <dsp:cNvPr id="0" name=""/>
        <dsp:cNvSpPr/>
      </dsp:nvSpPr>
      <dsp:spPr>
        <a:xfrm>
          <a:off x="1320"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116012-C0D9-4BCD-AAB1-FC9D8B14ACFB}">
      <dsp:nvSpPr>
        <dsp:cNvPr id="0" name=""/>
        <dsp:cNvSpPr/>
      </dsp:nvSpPr>
      <dsp:spPr>
        <a:xfrm>
          <a:off x="516452"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Maslow's hierarchy of needs is a psychological theory involving five tiers of human needs: physiological, safety, love, belonging, esteem, and self-actualization. Higher needs are attained by satisfying lower needs first </a:t>
          </a:r>
          <a:r>
            <a:rPr lang="en-GB" sz="2300" i="1" kern="1200"/>
            <a:t>(Saul Mcleod ,June 7,2023):</a:t>
          </a:r>
          <a:endParaRPr lang="en-US" sz="2300" kern="1200"/>
        </a:p>
      </dsp:txBody>
      <dsp:txXfrm>
        <a:off x="602678" y="725825"/>
        <a:ext cx="4463730" cy="2771523"/>
      </dsp:txXfrm>
    </dsp:sp>
    <dsp:sp modelId="{A58AD08F-8A33-412C-8BD4-2017CB3947DF}">
      <dsp:nvSpPr>
        <dsp:cNvPr id="0" name=""/>
        <dsp:cNvSpPr/>
      </dsp:nvSpPr>
      <dsp:spPr>
        <a:xfrm>
          <a:off x="5667765" y="150224"/>
          <a:ext cx="4636182" cy="294397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8592DA-69EE-4C97-A2DA-04B85C9BBA50}">
      <dsp:nvSpPr>
        <dsp:cNvPr id="0" name=""/>
        <dsp:cNvSpPr/>
      </dsp:nvSpPr>
      <dsp:spPr>
        <a:xfrm>
          <a:off x="6182897" y="639599"/>
          <a:ext cx="4636182" cy="294397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Creating a comfortable, safe work environment, offering job security, health insurance, fair pay, fostering teamwork, esteem, and learning opportunities for employees.</a:t>
          </a:r>
          <a:endParaRPr lang="en-US" sz="2300" kern="1200"/>
        </a:p>
      </dsp:txBody>
      <dsp:txXfrm>
        <a:off x="6269123" y="725825"/>
        <a:ext cx="4463730" cy="277152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28/06/2023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28/06/2023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28/06/2023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28/06/2023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28/06/2023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28/06/2023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simplypsychology.org/author/charlottenickerson" TargetMode="External"/><Relationship Id="rId2" Type="http://schemas.openxmlformats.org/officeDocument/2006/relationships/hyperlink" Target="https://www.verywellmind.com/amy-morin-4842552" TargetMode="External"/><Relationship Id="rId1" Type="http://schemas.openxmlformats.org/officeDocument/2006/relationships/slideLayout" Target="../slideLayouts/slideLayout2.xml"/><Relationship Id="rId6" Type="http://schemas.openxmlformats.org/officeDocument/2006/relationships/hyperlink" Target="https://www.simplypsychology.org/author/olivia-guy-evans" TargetMode="External"/><Relationship Id="rId5" Type="http://schemas.openxmlformats.org/officeDocument/2006/relationships/hyperlink" Target="https://www.simplypsychology.org/differences-between-extrinsic-and-intrinsic-motivation.html#What-is-Intrinsic-Motivation:~:text=Extrinsic%20Vs.%20Intrinsic,Saul%20Mcleod%2C%20PhD" TargetMode="External"/><Relationship Id="rId4" Type="http://schemas.openxmlformats.org/officeDocument/2006/relationships/hyperlink" Target="https://www.simplypsychology.org/author/saulmcleod" TargetMode="External"/></Relationships>
</file>

<file path=ppt/slides/_rels/slide14.xml.rels><?xml version="1.0" encoding="UTF-8" standalone="yes"?>
<Relationships xmlns="http://schemas.openxmlformats.org/package/2006/relationships"><Relationship Id="rId8" Type="http://schemas.openxmlformats.org/officeDocument/2006/relationships/hyperlink" Target="https://www.google.co.uk/search?tbo=p&amp;tbm=bks&amp;q=subject:%22Business+%26+Economics%22&amp;source=gbs_ge_summary_r&amp;cad=0" TargetMode="External"/><Relationship Id="rId3" Type="http://schemas.openxmlformats.org/officeDocument/2006/relationships/hyperlink" Target="https://www.verywellmind.com/kendra-cherry-2794702" TargetMode="External"/><Relationship Id="rId7" Type="http://schemas.openxmlformats.org/officeDocument/2006/relationships/hyperlink" Target="https://www.google.co.uk/search?tbo=p&amp;tbm=bks&amp;q=inauthor:%22Fred+Luthans%22" TargetMode="External"/><Relationship Id="rId2" Type="http://schemas.openxmlformats.org/officeDocument/2006/relationships/hyperlink" Target="https://www.simplypsychology.org/author/charlottenickerson" TargetMode="External"/><Relationship Id="rId1" Type="http://schemas.openxmlformats.org/officeDocument/2006/relationships/slideLayout" Target="../slideLayouts/slideLayout2.xml"/><Relationship Id="rId6" Type="http://schemas.openxmlformats.org/officeDocument/2006/relationships/hyperlink" Target="https://www.verywellmind.com/differences-between-extrinsic-and-intrinsic-motivation2795384#What%20Is%20Intrinsic%20Motivation?:~:text=" TargetMode="External"/><Relationship Id="rId11" Type="http://schemas.openxmlformats.org/officeDocument/2006/relationships/hyperlink" Target="http://dx.doi.org/10.1016/0001-8791(79)90072-1.https:/www.scirp.org/reference/ReferencesPapers.aspx?ReferenceID=1262991#:~:text=Mowday%2C%20R.%20T.%2C%20Steers%2C%20R.%20M.%2C%20%26%20Porter%2C%20L.%20W.%20(1979).%20The%20Measurement%20of%20Organizational%20Commitment.%20Journal%20of%20Vocational%20Behavior%2C%2014%2C%20224%2D247.%0Ahttp%3A//dx.doi.org/10.1016/0001%2D8791(79)90072%2D1" TargetMode="External"/><Relationship Id="rId5" Type="http://schemas.openxmlformats.org/officeDocument/2006/relationships/hyperlink" Target="https://www.verywellmind.com/cognitive-psychology-overview-4581791" TargetMode="External"/><Relationship Id="rId10" Type="http://schemas.openxmlformats.org/officeDocument/2006/relationships/hyperlink" Target="https://growthoughtful.com/advantages-and-disadvantages-of-motivation/#:~:text=For%20instance%2C%20the%20rewards%20attached%20to%20our%20extrinsic,being%20unimportant%20and%20less%20useful%20than%20our%20self-contentment." TargetMode="External"/><Relationship Id="rId4" Type="http://schemas.openxmlformats.org/officeDocument/2006/relationships/hyperlink" Target="https://www.verywellmind.com/theories-of-psychology-4157184" TargetMode="External"/><Relationship Id="rId9" Type="http://schemas.openxmlformats.org/officeDocument/2006/relationships/hyperlink" Target="https://www.tsw.co.uk/authors/matthew-channell-profi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Rectangle 11">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AD24FB66-8A80-7BDB-EA47-39F04B543F00}"/>
              </a:ext>
            </a:extLst>
          </p:cNvPr>
          <p:cNvSpPr>
            <a:spLocks noGrp="1"/>
          </p:cNvSpPr>
          <p:nvPr>
            <p:ph type="ctrTitle"/>
          </p:nvPr>
        </p:nvSpPr>
        <p:spPr>
          <a:xfrm>
            <a:off x="3315031" y="1380754"/>
            <a:ext cx="5561938" cy="2513516"/>
          </a:xfrm>
        </p:spPr>
        <p:txBody>
          <a:bodyPr>
            <a:normAutofit/>
          </a:bodyPr>
          <a:lstStyle/>
          <a:p>
            <a:r>
              <a:rPr lang="en-GB" sz="4200">
                <a:cs typeface="Calibri Light"/>
              </a:rPr>
              <a:t>Developing relationships and workplace achievement</a:t>
            </a:r>
          </a:p>
        </p:txBody>
      </p:sp>
      <p:sp>
        <p:nvSpPr>
          <p:cNvPr id="3" name="Content Placeholder 2">
            <a:extLst>
              <a:ext uri="{FF2B5EF4-FFF2-40B4-BE49-F238E27FC236}">
                <a16:creationId xmlns:a16="http://schemas.microsoft.com/office/drawing/2014/main" id="{A5CD65F2-2A33-AB6A-3A50-11A7CB93100F}"/>
              </a:ext>
            </a:extLst>
          </p:cNvPr>
          <p:cNvSpPr>
            <a:spLocks noGrp="1"/>
          </p:cNvSpPr>
          <p:nvPr>
            <p:ph type="subTitle" idx="1"/>
          </p:nvPr>
        </p:nvSpPr>
        <p:spPr>
          <a:xfrm>
            <a:off x="3315031" y="4076802"/>
            <a:ext cx="5561938" cy="1534587"/>
          </a:xfrm>
        </p:spPr>
        <p:txBody>
          <a:bodyPr vert="horz" lIns="91440" tIns="45720" rIns="91440" bIns="45720" rtlCol="0" anchor="t">
            <a:normAutofit/>
          </a:bodyPr>
          <a:lstStyle/>
          <a:p>
            <a:r>
              <a:rPr lang="en-GB">
                <a:ea typeface="Calibri"/>
                <a:cs typeface="Calibri"/>
              </a:rPr>
              <a:t>Module: BMSW5102,Task 1</a:t>
            </a:r>
          </a:p>
          <a:p>
            <a:r>
              <a:rPr lang="en-GB">
                <a:ea typeface="Calibri"/>
                <a:cs typeface="Calibri"/>
              </a:rPr>
              <a:t>Lecturer: Dr.Doreen Nyaa Amundam </a:t>
            </a:r>
          </a:p>
          <a:p>
            <a:r>
              <a:rPr lang="en-GB">
                <a:ea typeface="Calibri"/>
                <a:cs typeface="Calibri"/>
              </a:rPr>
              <a:t>Student: Maria </a:t>
            </a:r>
            <a:r>
              <a:rPr lang="en-GB" err="1">
                <a:ea typeface="Calibri"/>
                <a:cs typeface="Calibri"/>
              </a:rPr>
              <a:t>Ciorascu</a:t>
            </a:r>
            <a:r>
              <a:rPr lang="en-GB">
                <a:ea typeface="Calibri"/>
                <a:cs typeface="Calibri"/>
              </a:rPr>
              <a:t> (2121406)</a:t>
            </a:r>
          </a:p>
        </p:txBody>
      </p:sp>
      <p:sp>
        <p:nvSpPr>
          <p:cNvPr id="16" name="Arc 15">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8" name="Oval 17">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867399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F3BF2-8582-9A21-82BC-26271F0F4E5E}"/>
              </a:ext>
            </a:extLst>
          </p:cNvPr>
          <p:cNvSpPr>
            <a:spLocks noGrp="1"/>
          </p:cNvSpPr>
          <p:nvPr>
            <p:ph type="title"/>
          </p:nvPr>
        </p:nvSpPr>
        <p:spPr>
          <a:xfrm>
            <a:off x="4654296" y="329184"/>
            <a:ext cx="6894576" cy="1690177"/>
          </a:xfrm>
        </p:spPr>
        <p:txBody>
          <a:bodyPr anchor="b">
            <a:normAutofit/>
          </a:bodyPr>
          <a:lstStyle/>
          <a:p>
            <a:r>
              <a:rPr lang="en-GB" sz="5400">
                <a:ea typeface="Calibri Light"/>
                <a:cs typeface="Calibri Light"/>
              </a:rPr>
              <a:t>    </a:t>
            </a:r>
            <a:r>
              <a:rPr lang="en-GB" i="1">
                <a:ea typeface="Calibri Light"/>
                <a:cs typeface="Calibri Light"/>
              </a:rPr>
              <a:t>Introduction</a:t>
            </a:r>
            <a:endParaRPr lang="en-US" i="1">
              <a:ea typeface="Calibri Light"/>
              <a:cs typeface="Calibri Light"/>
            </a:endParaRPr>
          </a:p>
        </p:txBody>
      </p:sp>
      <p:pic>
        <p:nvPicPr>
          <p:cNvPr id="5" name="Picture 4" descr="3D rendering of game pieces tied together with a rope">
            <a:extLst>
              <a:ext uri="{FF2B5EF4-FFF2-40B4-BE49-F238E27FC236}">
                <a16:creationId xmlns:a16="http://schemas.microsoft.com/office/drawing/2014/main" id="{ACB9431E-85DC-F78F-384B-FD0AED3EDDB7}"/>
              </a:ext>
            </a:extLst>
          </p:cNvPr>
          <p:cNvPicPr>
            <a:picLocks noChangeAspect="1"/>
          </p:cNvPicPr>
          <p:nvPr/>
        </p:nvPicPr>
        <p:blipFill rotWithShape="1">
          <a:blip r:embed="rId2"/>
          <a:srcRect l="13257" r="42425" b="3"/>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575509-C316-5220-E60C-925DA2B8D6C0}"/>
              </a:ext>
            </a:extLst>
          </p:cNvPr>
          <p:cNvSpPr>
            <a:spLocks noGrp="1"/>
          </p:cNvSpPr>
          <p:nvPr>
            <p:ph idx="1"/>
          </p:nvPr>
        </p:nvSpPr>
        <p:spPr>
          <a:xfrm>
            <a:off x="4346823" y="2472083"/>
            <a:ext cx="7496154" cy="3825352"/>
          </a:xfrm>
        </p:spPr>
        <p:txBody>
          <a:bodyPr vert="horz" lIns="91440" tIns="45720" rIns="91440" bIns="45720" rtlCol="0" anchor="t">
            <a:normAutofit fontScale="62500" lnSpcReduction="20000"/>
          </a:bodyPr>
          <a:lstStyle/>
          <a:p>
            <a:pPr>
              <a:buFont typeface="Wingdings" panose="020B0604020202020204" pitchFamily="34" charset="0"/>
              <a:buChar char="Ø"/>
            </a:pPr>
            <a:r>
              <a:rPr lang="en-GB">
                <a:ea typeface="+mn-lt"/>
                <a:cs typeface="+mn-lt"/>
              </a:rPr>
              <a:t>The presentation's main goal is to improve organisational comprehension of human resource management for improved operations</a:t>
            </a:r>
          </a:p>
          <a:p>
            <a:pPr>
              <a:buFont typeface="Wingdings" panose="020B0604020202020204" pitchFamily="34" charset="0"/>
              <a:buChar char="Ø"/>
            </a:pPr>
            <a:endParaRPr lang="en-GB">
              <a:ea typeface="+mn-lt"/>
              <a:cs typeface="+mn-lt"/>
            </a:endParaRPr>
          </a:p>
          <a:p>
            <a:pPr>
              <a:spcBef>
                <a:spcPct val="0"/>
              </a:spcBef>
              <a:buFont typeface="Wingdings" panose="020B0604020202020204" pitchFamily="34" charset="0"/>
              <a:buChar char="Ø"/>
            </a:pPr>
            <a:r>
              <a:rPr lang="en-GB">
                <a:ea typeface="+mn-lt"/>
                <a:cs typeface="+mn-lt"/>
              </a:rPr>
              <a:t>The main topic is represented by:</a:t>
            </a:r>
            <a:endParaRPr lang="en-GB">
              <a:ea typeface="Calibri Light"/>
              <a:cs typeface="Calibri Light"/>
            </a:endParaRPr>
          </a:p>
          <a:p>
            <a:pPr marL="0" indent="0">
              <a:spcBef>
                <a:spcPct val="0"/>
              </a:spcBef>
              <a:buNone/>
            </a:pPr>
            <a:endParaRPr lang="en-GB">
              <a:ea typeface="Calibri Light"/>
              <a:cs typeface="Calibri Light"/>
            </a:endParaRPr>
          </a:p>
          <a:p>
            <a:pPr>
              <a:spcBef>
                <a:spcPct val="0"/>
              </a:spcBef>
              <a:buFont typeface="Wingdings" panose="020B0604020202020204" pitchFamily="34" charset="0"/>
              <a:buChar char="Ø"/>
            </a:pPr>
            <a:r>
              <a:rPr lang="en-GB">
                <a:ea typeface="+mn-lt"/>
                <a:cs typeface="+mn-lt"/>
              </a:rPr>
              <a:t>employee motivation meaning, , importance of employee motivation,</a:t>
            </a:r>
            <a:endParaRPr lang="en-GB">
              <a:ea typeface="Calibri Light"/>
              <a:cs typeface="Calibri Light"/>
            </a:endParaRPr>
          </a:p>
          <a:p>
            <a:pPr>
              <a:spcBef>
                <a:spcPct val="0"/>
              </a:spcBef>
              <a:buFont typeface="Wingdings" panose="020B0604020202020204" pitchFamily="34" charset="0"/>
              <a:buChar char="Ø"/>
            </a:pPr>
            <a:r>
              <a:rPr lang="en-GB">
                <a:ea typeface="+mn-lt"/>
                <a:cs typeface="+mn-lt"/>
              </a:rPr>
              <a:t> difference between intrinsec and extrinsec motivation,</a:t>
            </a:r>
            <a:endParaRPr lang="en-GB">
              <a:ea typeface="Calibri Light"/>
              <a:cs typeface="Calibri Light"/>
            </a:endParaRPr>
          </a:p>
          <a:p>
            <a:pPr>
              <a:spcBef>
                <a:spcPct val="0"/>
              </a:spcBef>
              <a:buFont typeface="Wingdings" panose="020B0604020202020204" pitchFamily="34" charset="0"/>
              <a:buChar char="Ø"/>
            </a:pPr>
            <a:r>
              <a:rPr lang="en-GB">
                <a:ea typeface="+mn-lt"/>
                <a:cs typeface="+mn-lt"/>
              </a:rPr>
              <a:t>key diference between intrins and extrinsic</a:t>
            </a:r>
            <a:endParaRPr lang="en-GB">
              <a:ea typeface="Calibri Light"/>
              <a:cs typeface="Calibri Light"/>
            </a:endParaRPr>
          </a:p>
          <a:p>
            <a:pPr>
              <a:spcBef>
                <a:spcPct val="0"/>
              </a:spcBef>
              <a:buFont typeface="Wingdings" panose="020B0604020202020204" pitchFamily="34" charset="0"/>
              <a:buChar char="Ø"/>
            </a:pPr>
            <a:r>
              <a:rPr lang="en-GB">
                <a:ea typeface="+mn-lt"/>
                <a:cs typeface="+mn-lt"/>
              </a:rPr>
              <a:t> example of motivation from my real life, </a:t>
            </a:r>
            <a:endParaRPr lang="en-GB">
              <a:ea typeface="Calibri Light"/>
              <a:cs typeface="Calibri Light"/>
            </a:endParaRPr>
          </a:p>
          <a:p>
            <a:pPr>
              <a:spcBef>
                <a:spcPct val="0"/>
              </a:spcBef>
              <a:buFont typeface="Wingdings" panose="020B0604020202020204" pitchFamily="34" charset="0"/>
              <a:buChar char="Ø"/>
            </a:pPr>
            <a:r>
              <a:rPr lang="en-GB">
                <a:ea typeface="+mn-lt"/>
                <a:cs typeface="+mn-lt"/>
              </a:rPr>
              <a:t>advantage and disatvantage of motivation</a:t>
            </a:r>
            <a:endParaRPr lang="en-GB">
              <a:ea typeface="Calibri Light"/>
              <a:cs typeface="Calibri Light"/>
            </a:endParaRPr>
          </a:p>
          <a:p>
            <a:pPr>
              <a:spcBef>
                <a:spcPct val="0"/>
              </a:spcBef>
              <a:buFont typeface="Wingdings" panose="020B0604020202020204" pitchFamily="34" charset="0"/>
              <a:buChar char="Ø"/>
            </a:pPr>
            <a:r>
              <a:rPr lang="en-GB">
                <a:ea typeface="+mn-lt"/>
                <a:cs typeface="+mn-lt"/>
              </a:rPr>
              <a:t>creative example of motivation as a development vehicle </a:t>
            </a:r>
            <a:endParaRPr lang="en-GB">
              <a:ea typeface="Calibri Light"/>
              <a:cs typeface="Calibri Light"/>
            </a:endParaRPr>
          </a:p>
          <a:p>
            <a:pPr>
              <a:spcBef>
                <a:spcPct val="0"/>
              </a:spcBef>
              <a:buFont typeface="Wingdings" panose="020B0604020202020204" pitchFamily="34" charset="0"/>
              <a:buChar char="Ø"/>
            </a:pPr>
            <a:r>
              <a:rPr lang="en-GB">
                <a:ea typeface="+mn-lt"/>
                <a:cs typeface="+mn-lt"/>
              </a:rPr>
              <a:t> key motivation theories :</a:t>
            </a:r>
            <a:r>
              <a:rPr lang="en-GB" i="1">
                <a:latin typeface="Calibri"/>
                <a:ea typeface="Calibri Light"/>
                <a:cs typeface="Calibri Light"/>
              </a:rPr>
              <a:t>Maslow’s Hierarchy Of Needs(1954),</a:t>
            </a:r>
            <a:r>
              <a:rPr lang="en-GB">
                <a:latin typeface="Calibri"/>
                <a:ea typeface="Calibri Light"/>
                <a:cs typeface="Calibri Light"/>
              </a:rPr>
              <a:t>Herzberg's motivator hygiene theory ( two-factor theory 1959), </a:t>
            </a:r>
            <a:r>
              <a:rPr lang="en-GB" i="1">
                <a:latin typeface="Calibri"/>
                <a:ea typeface="Calibri Light"/>
                <a:cs typeface="Calibri Light"/>
              </a:rPr>
              <a:t>The  Vroom’s Expectancy Theory (1964) </a:t>
            </a:r>
            <a:endParaRPr lang="en-GB">
              <a:latin typeface="Calibri"/>
              <a:ea typeface="Calibri Light"/>
              <a:cs typeface="Calibri Light"/>
            </a:endParaRPr>
          </a:p>
          <a:p>
            <a:pPr>
              <a:spcBef>
                <a:spcPct val="0"/>
              </a:spcBef>
              <a:buFont typeface="Wingdings" panose="020B0604020202020204" pitchFamily="34" charset="0"/>
              <a:buChar char="Ø"/>
            </a:pPr>
            <a:endParaRPr lang="en-GB" i="1">
              <a:latin typeface="Calibri"/>
              <a:ea typeface="Calibri Light"/>
              <a:cs typeface="Calibri Light"/>
            </a:endParaRPr>
          </a:p>
          <a:p>
            <a:pPr marL="0" indent="0">
              <a:spcBef>
                <a:spcPct val="0"/>
              </a:spcBef>
              <a:buNone/>
            </a:pPr>
            <a:br>
              <a:rPr lang="en-GB" sz="1200">
                <a:latin typeface="Calibri Light"/>
                <a:ea typeface="Calibri Light"/>
                <a:cs typeface="Calibri Light"/>
              </a:rPr>
            </a:br>
            <a:endParaRPr lang="en-GB">
              <a:latin typeface="Calibri Light"/>
              <a:ea typeface="Calibri Light"/>
              <a:cs typeface="Calibri Light"/>
            </a:endParaRPr>
          </a:p>
          <a:p>
            <a:endParaRPr lang="en-GB" sz="1200">
              <a:ea typeface="+mn-lt"/>
              <a:cs typeface="+mn-lt"/>
            </a:endParaRPr>
          </a:p>
          <a:p>
            <a:endParaRPr lang="en-GB" sz="1200">
              <a:ea typeface="Calibri"/>
              <a:cs typeface="Calibri"/>
            </a:endParaRPr>
          </a:p>
        </p:txBody>
      </p:sp>
    </p:spTree>
    <p:extLst>
      <p:ext uri="{BB962C8B-B14F-4D97-AF65-F5344CB8AC3E}">
        <p14:creationId xmlns:p14="http://schemas.microsoft.com/office/powerpoint/2010/main" val="3503160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40E1838-19C3-7E8C-F1FB-AEA022E2939B}"/>
              </a:ext>
            </a:extLst>
          </p:cNvPr>
          <p:cNvSpPr>
            <a:spLocks noGrp="1"/>
          </p:cNvSpPr>
          <p:nvPr>
            <p:ph type="title"/>
          </p:nvPr>
        </p:nvSpPr>
        <p:spPr>
          <a:xfrm>
            <a:off x="838200" y="365125"/>
            <a:ext cx="5393361" cy="1325563"/>
          </a:xfrm>
        </p:spPr>
        <p:txBody>
          <a:bodyPr>
            <a:normAutofit/>
          </a:bodyPr>
          <a:lstStyle/>
          <a:p>
            <a:r>
              <a:rPr lang="en-GB" i="1">
                <a:cs typeface="Calibri Light"/>
              </a:rPr>
              <a:t>The meaning of employee motivation</a:t>
            </a:r>
            <a:endParaRPr lang="en-GB" i="1">
              <a:ea typeface="Calibri Light"/>
              <a:cs typeface="Calibri Light"/>
            </a:endParaRPr>
          </a:p>
        </p:txBody>
      </p:sp>
      <p:sp>
        <p:nvSpPr>
          <p:cNvPr id="3" name="Content Placeholder 2">
            <a:extLst>
              <a:ext uri="{FF2B5EF4-FFF2-40B4-BE49-F238E27FC236}">
                <a16:creationId xmlns:a16="http://schemas.microsoft.com/office/drawing/2014/main" id="{4111334C-AE96-6ED9-7EED-15327A1BF2FB}"/>
              </a:ext>
            </a:extLst>
          </p:cNvPr>
          <p:cNvSpPr>
            <a:spLocks noGrp="1"/>
          </p:cNvSpPr>
          <p:nvPr>
            <p:ph idx="1"/>
          </p:nvPr>
        </p:nvSpPr>
        <p:spPr>
          <a:xfrm>
            <a:off x="838200" y="1825625"/>
            <a:ext cx="5994939" cy="4351338"/>
          </a:xfrm>
        </p:spPr>
        <p:txBody>
          <a:bodyPr vert="horz" lIns="91440" tIns="45720" rIns="91440" bIns="45720" rtlCol="0" anchor="t">
            <a:normAutofit/>
          </a:bodyPr>
          <a:lstStyle/>
          <a:p>
            <a:pPr>
              <a:buFont typeface="Wingdings,Sans-Serif" panose="020B0604020202020204" pitchFamily="34" charset="0"/>
              <a:buChar char="Ø"/>
            </a:pPr>
            <a:r>
              <a:rPr lang="en-GB" sz="1500">
                <a:ea typeface="+mn-lt"/>
                <a:cs typeface="+mn-lt"/>
              </a:rPr>
              <a:t>Definition: According to Luthans (2010), employee motivation refers to the level of commitment, vigour, and originality that employees bring to their work to reach their objectives.</a:t>
            </a:r>
            <a:endParaRPr lang="en-GB" sz="1500">
              <a:latin typeface="Calibri Light"/>
              <a:ea typeface="Calibri Light"/>
              <a:cs typeface="Calibri Light"/>
            </a:endParaRPr>
          </a:p>
          <a:p>
            <a:pPr>
              <a:buFont typeface="Wingdings,Sans-Serif" panose="020B0604020202020204" pitchFamily="34" charset="0"/>
              <a:buChar char="Ø"/>
            </a:pPr>
            <a:r>
              <a:rPr lang="en-GB" sz="1500">
                <a:ea typeface="+mn-lt"/>
                <a:cs typeface="+mn-lt"/>
              </a:rPr>
              <a:t>Motivation is the driving force behind human/employee actions, influencing biological, emotional, social, and cognitive forces that activate human behaviour.</a:t>
            </a:r>
            <a:r>
              <a:rPr lang="en-GB" sz="1500" i="1">
                <a:latin typeface="Calibri Light"/>
                <a:ea typeface="Calibri Light"/>
                <a:cs typeface="Calibri Light"/>
              </a:rPr>
              <a:t> (C.</a:t>
            </a:r>
            <a:r>
              <a:rPr lang="en-GB" sz="1500" i="1" u="sng">
                <a:latin typeface="Calibri Light"/>
                <a:ea typeface="Calibri Light"/>
                <a:cs typeface="Calibri Light"/>
              </a:rPr>
              <a:t>Kendra</a:t>
            </a:r>
            <a:r>
              <a:rPr lang="en-GB" sz="1500" i="1">
                <a:latin typeface="Calibri Light"/>
                <a:ea typeface="Calibri Light"/>
                <a:cs typeface="Calibri Light"/>
              </a:rPr>
              <a:t>,2023)</a:t>
            </a:r>
            <a:endParaRPr lang="en-GB" sz="1500">
              <a:latin typeface="Calibri Light"/>
              <a:ea typeface="Calibri Light"/>
              <a:cs typeface="Calibri Light"/>
            </a:endParaRPr>
          </a:p>
          <a:p>
            <a:pPr>
              <a:buFont typeface="Wingdings" panose="020B0604020202020204" pitchFamily="34" charset="0"/>
              <a:buChar char="Ø"/>
            </a:pPr>
            <a:r>
              <a:rPr lang="en-GB" sz="1500">
                <a:ea typeface="+mn-lt"/>
                <a:cs typeface="+mn-lt"/>
              </a:rPr>
              <a:t>Motivation is the incitement or inducement of an organism to act in a goal-seeking or satisfying manner, influenced by physiological drives or external stimuli. It</a:t>
            </a:r>
            <a:endParaRPr lang="en-GB" sz="1500" i="1">
              <a:latin typeface="Calibri Light"/>
              <a:ea typeface="+mn-lt"/>
              <a:cs typeface="+mn-lt"/>
            </a:endParaRPr>
          </a:p>
          <a:p>
            <a:pPr>
              <a:buFont typeface="Wingdings" panose="020B0604020202020204" pitchFamily="34" charset="0"/>
              <a:buChar char="Ø"/>
            </a:pPr>
            <a:r>
              <a:rPr lang="en-GB" sz="1500">
                <a:ea typeface="+mn-lt"/>
                <a:cs typeface="+mn-lt"/>
              </a:rPr>
              <a:t> It involves factors that direct and maintain goal-directed actions, but these motives are rarely directly observable, making it difficult to infer the reasons behind people's actions based on observable behaviour.</a:t>
            </a:r>
            <a:endParaRPr lang="en-GB" sz="1500">
              <a:ea typeface="Calibri" panose="020F0502020204030204"/>
              <a:cs typeface="Calibri" panose="020F0502020204030204"/>
            </a:endParaRPr>
          </a:p>
        </p:txBody>
      </p:sp>
      <p:pic>
        <p:nvPicPr>
          <p:cNvPr id="5" name="Picture 4" descr="Red toy person in front of two lines of white figures">
            <a:extLst>
              <a:ext uri="{FF2B5EF4-FFF2-40B4-BE49-F238E27FC236}">
                <a16:creationId xmlns:a16="http://schemas.microsoft.com/office/drawing/2014/main" id="{7D6788F5-14FE-ABB4-B4A0-B78479F7DC84}"/>
              </a:ext>
            </a:extLst>
          </p:cNvPr>
          <p:cNvPicPr>
            <a:picLocks noChangeAspect="1"/>
          </p:cNvPicPr>
          <p:nvPr/>
        </p:nvPicPr>
        <p:blipFill rotWithShape="1">
          <a:blip r:embed="rId2"/>
          <a:srcRect l="19078" r="15171" b="-1"/>
          <a:stretch/>
        </p:blipFill>
        <p:spPr>
          <a:xfrm>
            <a:off x="7070078" y="798619"/>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2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93361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carved figures of humans">
            <a:extLst>
              <a:ext uri="{FF2B5EF4-FFF2-40B4-BE49-F238E27FC236}">
                <a16:creationId xmlns:a16="http://schemas.microsoft.com/office/drawing/2014/main" id="{5FCC56AE-CB1B-B4AE-3A40-88CE89A5DA75}"/>
              </a:ext>
            </a:extLst>
          </p:cNvPr>
          <p:cNvPicPr>
            <a:picLocks noChangeAspect="1"/>
          </p:cNvPicPr>
          <p:nvPr/>
        </p:nvPicPr>
        <p:blipFill rotWithShape="1">
          <a:blip r:embed="rId2"/>
          <a:srcRect t="445" r="10" b="10"/>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4FD0C2-D92A-43C2-B54E-434BAE622544}"/>
              </a:ext>
            </a:extLst>
          </p:cNvPr>
          <p:cNvSpPr>
            <a:spLocks noGrp="1"/>
          </p:cNvSpPr>
          <p:nvPr>
            <p:ph type="title"/>
          </p:nvPr>
        </p:nvSpPr>
        <p:spPr>
          <a:xfrm>
            <a:off x="838200" y="365125"/>
            <a:ext cx="3822189" cy="1899912"/>
          </a:xfrm>
        </p:spPr>
        <p:txBody>
          <a:bodyPr>
            <a:normAutofit/>
          </a:bodyPr>
          <a:lstStyle/>
          <a:p>
            <a:r>
              <a:rPr lang="en-GB" sz="4000" i="1">
                <a:ea typeface="Calibri Light"/>
                <a:cs typeface="Calibri Light"/>
              </a:rPr>
              <a:t> Importance of employee motivation</a:t>
            </a:r>
            <a:endParaRPr lang="en-GB" sz="4000" i="1">
              <a:cs typeface="Calibri Light"/>
            </a:endParaRPr>
          </a:p>
        </p:txBody>
      </p:sp>
      <p:sp>
        <p:nvSpPr>
          <p:cNvPr id="3" name="Content Placeholder 2">
            <a:extLst>
              <a:ext uri="{FF2B5EF4-FFF2-40B4-BE49-F238E27FC236}">
                <a16:creationId xmlns:a16="http://schemas.microsoft.com/office/drawing/2014/main" id="{8AC55B6B-C215-4330-F02F-17421D189322}"/>
              </a:ext>
            </a:extLst>
          </p:cNvPr>
          <p:cNvSpPr>
            <a:spLocks noGrp="1"/>
          </p:cNvSpPr>
          <p:nvPr>
            <p:ph idx="1"/>
          </p:nvPr>
        </p:nvSpPr>
        <p:spPr>
          <a:xfrm>
            <a:off x="595244" y="2268549"/>
            <a:ext cx="4805058" cy="3742762"/>
          </a:xfrm>
        </p:spPr>
        <p:txBody>
          <a:bodyPr vert="horz" lIns="91440" tIns="45720" rIns="91440" bIns="45720" rtlCol="0" anchor="t">
            <a:normAutofit/>
          </a:bodyPr>
          <a:lstStyle/>
          <a:p>
            <a:pPr>
              <a:buFont typeface="Wingdings" panose="020B0604020202020204" pitchFamily="34" charset="0"/>
              <a:buChar char="Ø"/>
            </a:pPr>
            <a:r>
              <a:rPr lang="en-GB" sz="1700">
                <a:ea typeface="+mn-lt"/>
                <a:cs typeface="+mn-lt"/>
              </a:rPr>
              <a:t>Steers &amp; Porter( 1979 )emphasize the importance of motivation definition, which energises, directs, and sustains behaviour in an organization. Motivation can be used as an excuse or as a means to achieve goals, requiring discipline to inspire and maintain motivation.</a:t>
            </a:r>
            <a:endParaRPr lang="en-US" sz="1700"/>
          </a:p>
          <a:p>
            <a:pPr>
              <a:buFont typeface="Wingdings" panose="020B0604020202020204" pitchFamily="34" charset="0"/>
              <a:buChar char="Ø"/>
            </a:pPr>
            <a:r>
              <a:rPr lang="en-GB" sz="1700">
                <a:ea typeface="+mn-lt"/>
                <a:cs typeface="+mn-lt"/>
              </a:rPr>
              <a:t>Motives are manifestations of a person's need; hence, they are personal and internal (Keith Davis, 1981), affecting an individual's overall performance in an organisational environment. </a:t>
            </a:r>
            <a:endParaRPr lang="en-GB" sz="1700">
              <a:cs typeface="Calibri"/>
            </a:endParaRPr>
          </a:p>
          <a:p>
            <a:endParaRPr lang="en-GB" sz="1700">
              <a:cs typeface="Calibri"/>
            </a:endParaRPr>
          </a:p>
        </p:txBody>
      </p:sp>
    </p:spTree>
    <p:extLst>
      <p:ext uri="{BB962C8B-B14F-4D97-AF65-F5344CB8AC3E}">
        <p14:creationId xmlns:p14="http://schemas.microsoft.com/office/powerpoint/2010/main" val="35405108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19C156D2-66D3-28D9-6B18-89FCE3E05630}"/>
              </a:ext>
            </a:extLst>
          </p:cNvPr>
          <p:cNvSpPr>
            <a:spLocks noGrp="1"/>
          </p:cNvSpPr>
          <p:nvPr>
            <p:ph type="title"/>
          </p:nvPr>
        </p:nvSpPr>
        <p:spPr>
          <a:xfrm>
            <a:off x="838200" y="643467"/>
            <a:ext cx="3153761" cy="5571066"/>
          </a:xfrm>
        </p:spPr>
        <p:txBody>
          <a:bodyPr>
            <a:normAutofit/>
          </a:bodyPr>
          <a:lstStyle/>
          <a:p>
            <a:r>
              <a:rPr lang="en-GB" sz="4100">
                <a:solidFill>
                  <a:srgbClr val="FFFFFF"/>
                </a:solidFill>
                <a:cs typeface="Calibri Light"/>
              </a:rPr>
              <a:t>     </a:t>
            </a:r>
            <a:r>
              <a:rPr lang="en-GB" sz="4100" i="1">
                <a:solidFill>
                  <a:srgbClr val="FFFFFF"/>
                </a:solidFill>
                <a:cs typeface="Calibri Light"/>
              </a:rPr>
              <a:t>  The meaning of extrinsic and intrinsic </a:t>
            </a:r>
            <a:br>
              <a:rPr lang="en-GB" sz="4100" i="1">
                <a:cs typeface="Calibri Light"/>
              </a:rPr>
            </a:br>
            <a:r>
              <a:rPr lang="en-GB" sz="4100" i="1">
                <a:solidFill>
                  <a:srgbClr val="FFFFFF"/>
                </a:solidFill>
                <a:cs typeface="Calibri Light"/>
              </a:rPr>
              <a:t>motivation types as a development vehicle</a:t>
            </a:r>
            <a:endParaRPr lang="en-GB" sz="4100" i="1">
              <a:solidFill>
                <a:srgbClr val="FFFFFF"/>
              </a:solidFill>
              <a:ea typeface="Calibri Light"/>
              <a:cs typeface="Calibri Light"/>
            </a:endParaRPr>
          </a:p>
        </p:txBody>
      </p:sp>
      <p:sp>
        <p:nvSpPr>
          <p:cNvPr id="4" name="TextBox 3">
            <a:extLst>
              <a:ext uri="{FF2B5EF4-FFF2-40B4-BE49-F238E27FC236}">
                <a16:creationId xmlns:a16="http://schemas.microsoft.com/office/drawing/2014/main" id="{70BC3E71-B623-E48B-0C06-7F56562F0295}"/>
              </a:ext>
            </a:extLst>
          </p:cNvPr>
          <p:cNvSpPr txBox="1"/>
          <p:nvPr/>
        </p:nvSpPr>
        <p:spPr>
          <a:xfrm>
            <a:off x="4440888" y="4951172"/>
            <a:ext cx="1652751" cy="13021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cs typeface="Calibri"/>
            </a:endParaRPr>
          </a:p>
        </p:txBody>
      </p:sp>
      <p:graphicFrame>
        <p:nvGraphicFramePr>
          <p:cNvPr id="6" name="Content Placeholder 2">
            <a:extLst>
              <a:ext uri="{FF2B5EF4-FFF2-40B4-BE49-F238E27FC236}">
                <a16:creationId xmlns:a16="http://schemas.microsoft.com/office/drawing/2014/main" id="{71984856-463F-6F8F-C935-86FEF4B64E2A}"/>
              </a:ext>
            </a:extLst>
          </p:cNvPr>
          <p:cNvGraphicFramePr>
            <a:graphicFrameLocks noGrp="1"/>
          </p:cNvGraphicFramePr>
          <p:nvPr>
            <p:ph idx="1"/>
            <p:extLst>
              <p:ext uri="{D42A27DB-BD31-4B8C-83A1-F6EECF244321}">
                <p14:modId xmlns:p14="http://schemas.microsoft.com/office/powerpoint/2010/main" val="2609333097"/>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71378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16440-7759-6913-429B-E19BFD33FC6A}"/>
              </a:ext>
            </a:extLst>
          </p:cNvPr>
          <p:cNvSpPr>
            <a:spLocks noGrp="1"/>
          </p:cNvSpPr>
          <p:nvPr>
            <p:ph type="title"/>
          </p:nvPr>
        </p:nvSpPr>
        <p:spPr/>
        <p:txBody>
          <a:bodyPr>
            <a:normAutofit/>
          </a:bodyPr>
          <a:lstStyle/>
          <a:p>
            <a:r>
              <a:rPr lang="en-GB" sz="4000" i="1">
                <a:latin typeface="Calibri Light"/>
                <a:cs typeface="Calibri"/>
              </a:rPr>
              <a:t>    Key difference between extrinsic and intrinsic</a:t>
            </a:r>
            <a:endParaRPr lang="en-US" sz="4000" i="1">
              <a:latin typeface="Calibri Light"/>
              <a:cs typeface="Calibri Light"/>
            </a:endParaRPr>
          </a:p>
        </p:txBody>
      </p:sp>
      <p:sp>
        <p:nvSpPr>
          <p:cNvPr id="3" name="Content Placeholder 2">
            <a:extLst>
              <a:ext uri="{FF2B5EF4-FFF2-40B4-BE49-F238E27FC236}">
                <a16:creationId xmlns:a16="http://schemas.microsoft.com/office/drawing/2014/main" id="{BE25D667-D942-9F0A-BB99-3CF2DCF93C69}"/>
              </a:ext>
            </a:extLst>
          </p:cNvPr>
          <p:cNvSpPr>
            <a:spLocks noGrp="1"/>
          </p:cNvSpPr>
          <p:nvPr>
            <p:ph idx="1"/>
          </p:nvPr>
        </p:nvSpPr>
        <p:spPr/>
        <p:txBody>
          <a:bodyPr vert="horz" lIns="91440" tIns="45720" rIns="91440" bIns="45720" rtlCol="0" anchor="t">
            <a:normAutofit/>
          </a:bodyPr>
          <a:lstStyle/>
          <a:p>
            <a:pPr>
              <a:buFont typeface="Wingdings" panose="020B0604020202020204" pitchFamily="34" charset="0"/>
              <a:buChar char="Ø"/>
            </a:pPr>
            <a:r>
              <a:rPr lang="en-GB" sz="2600">
                <a:cs typeface="Calibri"/>
              </a:rPr>
              <a:t>Intrinsic motivation arises from inside the individual, and extrinsic drive arises from without. Intrinsic motivation is described as doing something for the sake of doing it rather than for any other reason. When a person is intrinsically driven, he or she is moved to perform because of the enjoyment or challenge involved, rather than because of external products, demands, or incentives. </a:t>
            </a:r>
            <a:r>
              <a:rPr lang="en-GB" sz="2000" i="1">
                <a:solidFill>
                  <a:srgbClr val="282828"/>
                </a:solidFill>
                <a:latin typeface="Calibri Light"/>
                <a:cs typeface="Calibri"/>
              </a:rPr>
              <a:t>Ryan and Deci (2000, p. 56)</a:t>
            </a:r>
            <a:endParaRPr lang="en-GB" sz="2000" i="1">
              <a:latin typeface="Calibri Light"/>
              <a:cs typeface="Calibri"/>
            </a:endParaRPr>
          </a:p>
          <a:p>
            <a:pPr>
              <a:buFont typeface="Wingdings" panose="020B0604020202020204" pitchFamily="34" charset="0"/>
              <a:buChar char="Ø"/>
            </a:pPr>
            <a:r>
              <a:rPr lang="en-GB" sz="2400">
                <a:ea typeface="+mn-lt"/>
                <a:cs typeface="+mn-lt"/>
              </a:rPr>
              <a:t>Extrinsic motivation refers to behaviour that is motivated by external incentives or penalties. These effects might be either concrete (monetary loss or humiliation) or abstract (social respect or shame).</a:t>
            </a:r>
            <a:r>
              <a:rPr lang="en-GB" sz="2000" i="1">
                <a:solidFill>
                  <a:srgbClr val="282828"/>
                </a:solidFill>
                <a:latin typeface="Calibri Light"/>
                <a:ea typeface="+mn-lt"/>
                <a:cs typeface="+mn-lt"/>
              </a:rPr>
              <a:t>Ryan and Deci (2000)</a:t>
            </a:r>
            <a:endParaRPr lang="en-GB" sz="2000" i="1">
              <a:solidFill>
                <a:srgbClr val="282828"/>
              </a:solidFill>
              <a:latin typeface="Calibri Light"/>
              <a:cs typeface="Calibri"/>
            </a:endParaRPr>
          </a:p>
          <a:p>
            <a:endParaRPr lang="en-GB" i="1">
              <a:latin typeface="Calibri Light"/>
              <a:cs typeface="Calibri"/>
            </a:endParaRPr>
          </a:p>
        </p:txBody>
      </p:sp>
    </p:spTree>
    <p:extLst>
      <p:ext uri="{BB962C8B-B14F-4D97-AF65-F5344CB8AC3E}">
        <p14:creationId xmlns:p14="http://schemas.microsoft.com/office/powerpoint/2010/main" val="1490398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2771F6CE-12A5-CE9E-FA6C-50A3D3F087BD}"/>
              </a:ext>
            </a:extLst>
          </p:cNvPr>
          <p:cNvSpPr>
            <a:spLocks noGrp="1"/>
          </p:cNvSpPr>
          <p:nvPr>
            <p:ph type="title"/>
          </p:nvPr>
        </p:nvSpPr>
        <p:spPr>
          <a:xfrm>
            <a:off x="838200" y="401221"/>
            <a:ext cx="10515600" cy="1348065"/>
          </a:xfrm>
        </p:spPr>
        <p:txBody>
          <a:bodyPr>
            <a:normAutofit/>
          </a:bodyPr>
          <a:lstStyle/>
          <a:p>
            <a:r>
              <a:rPr lang="en-GB" sz="4600" i="1">
                <a:solidFill>
                  <a:srgbClr val="FFFFFF"/>
                </a:solidFill>
                <a:ea typeface="Calibri Light"/>
                <a:cs typeface="Calibri Light"/>
              </a:rPr>
              <a:t>Example of motivation on  my real-life work</a:t>
            </a:r>
          </a:p>
        </p:txBody>
      </p:sp>
      <p:sp>
        <p:nvSpPr>
          <p:cNvPr id="33" name="Content Placeholder 2">
            <a:extLst>
              <a:ext uri="{FF2B5EF4-FFF2-40B4-BE49-F238E27FC236}">
                <a16:creationId xmlns:a16="http://schemas.microsoft.com/office/drawing/2014/main" id="{14DFD94D-D3C5-D4BC-3EDC-502660C1B3E1}"/>
              </a:ext>
            </a:extLst>
          </p:cNvPr>
          <p:cNvSpPr>
            <a:spLocks noGrp="1"/>
          </p:cNvSpPr>
          <p:nvPr>
            <p:ph idx="1"/>
          </p:nvPr>
        </p:nvSpPr>
        <p:spPr>
          <a:xfrm>
            <a:off x="838200" y="2586789"/>
            <a:ext cx="10515600" cy="3590174"/>
          </a:xfrm>
        </p:spPr>
        <p:txBody>
          <a:bodyPr vert="horz" lIns="91440" tIns="45720" rIns="91440" bIns="45720" rtlCol="0" anchor="t">
            <a:normAutofit fontScale="92500" lnSpcReduction="10000"/>
          </a:bodyPr>
          <a:lstStyle/>
          <a:p>
            <a:pPr>
              <a:buFont typeface="Wingdings" panose="020B0604020202020204" pitchFamily="34" charset="0"/>
              <a:buChar char="Ø"/>
            </a:pPr>
            <a:r>
              <a:rPr lang="en-GB" sz="2200">
                <a:ea typeface="Calibri"/>
                <a:cs typeface="Calibri"/>
              </a:rPr>
              <a:t>Intrinsic motivation as a development  vehicle in my work life:</a:t>
            </a:r>
          </a:p>
          <a:p>
            <a:pPr>
              <a:buFont typeface="Wingdings" panose="020B0604020202020204" pitchFamily="34" charset="0"/>
              <a:buChar char="Ø"/>
            </a:pPr>
            <a:r>
              <a:rPr lang="en-GB" sz="2200">
                <a:ea typeface="Calibri"/>
                <a:cs typeface="Calibri"/>
              </a:rPr>
              <a:t>Learning new skills, focus on career, personally growth and achievement, helping on workplace new peoples without expecting for any  reword, improve myself in activity and grew up professionally, to be leader, better life, to create  own business , create a good and healthy environment place work, encouraging  creativity and innovation, as individuals are motivated by genuinely interested (Amabile,1966),long term engagement( like the University I am following now.</a:t>
            </a:r>
          </a:p>
          <a:p>
            <a:pPr>
              <a:buFont typeface="Wingdings" panose="020B0604020202020204" pitchFamily="34" charset="0"/>
              <a:buChar char="Ø"/>
            </a:pPr>
            <a:r>
              <a:rPr lang="en-GB" sz="2200">
                <a:ea typeface="Calibri"/>
                <a:cs typeface="Calibri"/>
              </a:rPr>
              <a:t>Extrinsic motivation: specific goal achievement but cannot be on long term:</a:t>
            </a:r>
          </a:p>
          <a:p>
            <a:pPr>
              <a:buFont typeface="Wingdings" panose="020B0604020202020204" pitchFamily="34" charset="0"/>
              <a:buChar char="Ø"/>
            </a:pPr>
            <a:r>
              <a:rPr lang="en-GB" sz="2200">
                <a:ea typeface="Calibri"/>
                <a:cs typeface="Calibri"/>
              </a:rPr>
              <a:t>Good wages, monetary reword, bonus,  high productivity discover myself and take out what is best, to find good  work partners to be creative and find my emotional and mental weel-being, comfort, security, the happiness ( Grant,2008)</a:t>
            </a:r>
            <a:r>
              <a:rPr lang="en-GB" sz="1500">
                <a:solidFill>
                  <a:srgbClr val="111111"/>
                </a:solidFill>
                <a:ea typeface="+mn-lt"/>
                <a:cs typeface="+mn-lt"/>
              </a:rPr>
              <a:t>,</a:t>
            </a:r>
            <a:r>
              <a:rPr lang="en-GB" sz="2000">
                <a:solidFill>
                  <a:srgbClr val="111111"/>
                </a:solidFill>
                <a:ea typeface="+mn-lt"/>
                <a:cs typeface="+mn-lt"/>
              </a:rPr>
              <a:t> "motivation imposes employee outcomes for instance performance and productivity"</a:t>
            </a:r>
            <a:endParaRPr lang="en-GB" sz="2000">
              <a:ea typeface="Calibri"/>
              <a:cs typeface="Calibri"/>
            </a:endParaRPr>
          </a:p>
          <a:p>
            <a:pPr>
              <a:buFont typeface="Wingdings" panose="020B0604020202020204" pitchFamily="34" charset="0"/>
              <a:buChar char="Ø"/>
            </a:pPr>
            <a:endParaRPr lang="en-GB" sz="2200">
              <a:ea typeface="Calibri"/>
              <a:cs typeface="Calibri"/>
            </a:endParaRPr>
          </a:p>
          <a:p>
            <a:pPr>
              <a:buFont typeface="Wingdings" panose="020B0604020202020204" pitchFamily="34" charset="0"/>
              <a:buChar char="Ø"/>
            </a:pPr>
            <a:endParaRPr lang="en-GB" sz="2200">
              <a:ea typeface="Calibri"/>
              <a:cs typeface="Calibri"/>
            </a:endParaRPr>
          </a:p>
        </p:txBody>
      </p:sp>
    </p:spTree>
    <p:extLst>
      <p:ext uri="{BB962C8B-B14F-4D97-AF65-F5344CB8AC3E}">
        <p14:creationId xmlns:p14="http://schemas.microsoft.com/office/powerpoint/2010/main" val="30947612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8"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39"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0"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3ECCADA4-299B-513F-0800-D7F1DB248A28}"/>
              </a:ext>
            </a:extLst>
          </p:cNvPr>
          <p:cNvSpPr>
            <a:spLocks noGrp="1"/>
          </p:cNvSpPr>
          <p:nvPr>
            <p:ph type="title"/>
          </p:nvPr>
        </p:nvSpPr>
        <p:spPr>
          <a:xfrm>
            <a:off x="1143000" y="990599"/>
            <a:ext cx="9906000" cy="685800"/>
          </a:xfrm>
        </p:spPr>
        <p:txBody>
          <a:bodyPr anchor="t">
            <a:normAutofit/>
          </a:bodyPr>
          <a:lstStyle/>
          <a:p>
            <a:r>
              <a:rPr lang="en-GB" sz="4000">
                <a:cs typeface="Calibri Light"/>
              </a:rPr>
              <a:t>Advantage and disadvantage of motivation </a:t>
            </a:r>
            <a:endParaRPr lang="en-GB" sz="4000"/>
          </a:p>
        </p:txBody>
      </p:sp>
      <p:graphicFrame>
        <p:nvGraphicFramePr>
          <p:cNvPr id="41" name="Content Placeholder 2">
            <a:extLst>
              <a:ext uri="{FF2B5EF4-FFF2-40B4-BE49-F238E27FC236}">
                <a16:creationId xmlns:a16="http://schemas.microsoft.com/office/drawing/2014/main" id="{CA493A4D-86BE-3975-F46E-34BEA518C823}"/>
              </a:ext>
            </a:extLst>
          </p:cNvPr>
          <p:cNvGraphicFramePr>
            <a:graphicFrameLocks noGrp="1"/>
          </p:cNvGraphicFramePr>
          <p:nvPr>
            <p:ph idx="1"/>
            <p:extLst>
              <p:ext uri="{D42A27DB-BD31-4B8C-83A1-F6EECF244321}">
                <p14:modId xmlns:p14="http://schemas.microsoft.com/office/powerpoint/2010/main" val="2108191644"/>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93664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39C637-B12C-C7B9-DC1A-7683F38E29AF}"/>
              </a:ext>
            </a:extLst>
          </p:cNvPr>
          <p:cNvSpPr>
            <a:spLocks noGrp="1"/>
          </p:cNvSpPr>
          <p:nvPr>
            <p:ph type="title"/>
          </p:nvPr>
        </p:nvSpPr>
        <p:spPr>
          <a:xfrm>
            <a:off x="841248" y="548640"/>
            <a:ext cx="3600860" cy="5431536"/>
          </a:xfrm>
        </p:spPr>
        <p:txBody>
          <a:bodyPr>
            <a:normAutofit/>
          </a:bodyPr>
          <a:lstStyle/>
          <a:p>
            <a:r>
              <a:rPr lang="en-GB" sz="5400" i="1">
                <a:cs typeface="Calibri Light"/>
              </a:rPr>
              <a:t>Creative example of motivation at work</a:t>
            </a:r>
            <a:endParaRPr lang="en-GB" sz="5400" i="1">
              <a:ea typeface="Calibri Light"/>
              <a:cs typeface="Calibri Light"/>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551E60-1023-E8A0-92A9-E35771920C9C}"/>
              </a:ext>
            </a:extLst>
          </p:cNvPr>
          <p:cNvSpPr>
            <a:spLocks noGrp="1"/>
          </p:cNvSpPr>
          <p:nvPr>
            <p:ph idx="1"/>
          </p:nvPr>
        </p:nvSpPr>
        <p:spPr>
          <a:xfrm>
            <a:off x="5126418" y="552091"/>
            <a:ext cx="6224335" cy="5431536"/>
          </a:xfrm>
        </p:spPr>
        <p:txBody>
          <a:bodyPr vert="horz" lIns="91440" tIns="45720" rIns="91440" bIns="45720" rtlCol="0" anchor="ctr">
            <a:normAutofit/>
          </a:bodyPr>
          <a:lstStyle/>
          <a:p>
            <a:pPr marL="0" indent="0">
              <a:buNone/>
            </a:pPr>
            <a:r>
              <a:rPr lang="en-GB" sz="2200">
                <a:ea typeface="+mn-lt"/>
                <a:cs typeface="+mn-lt"/>
              </a:rPr>
              <a:t>To establish a strong team of self-assured leaders, you must: </a:t>
            </a:r>
            <a:endParaRPr lang="en-US" sz="2200">
              <a:ea typeface="+mn-lt"/>
              <a:cs typeface="+mn-lt"/>
            </a:endParaRPr>
          </a:p>
          <a:p>
            <a:pPr>
              <a:buFont typeface="Wingdings" panose="020B0604020202020204" pitchFamily="34" charset="0"/>
              <a:buChar char="Ø"/>
            </a:pPr>
            <a:r>
              <a:rPr lang="en-GB" sz="2200">
                <a:ea typeface="+mn-lt"/>
                <a:cs typeface="+mn-lt"/>
              </a:rPr>
              <a:t>Give them the tools they need to succeed </a:t>
            </a:r>
            <a:endParaRPr lang="en-US" sz="2200">
              <a:ea typeface="+mn-lt"/>
              <a:cs typeface="+mn-lt"/>
            </a:endParaRPr>
          </a:p>
          <a:p>
            <a:pPr>
              <a:buFont typeface="Wingdings" panose="020B0604020202020204" pitchFamily="34" charset="0"/>
              <a:buChar char="Ø"/>
            </a:pPr>
            <a:r>
              <a:rPr lang="en-GB" sz="2200">
                <a:ea typeface="+mn-lt"/>
                <a:cs typeface="+mn-lt"/>
              </a:rPr>
              <a:t>Provide unwavering support Encourage growth and development </a:t>
            </a:r>
            <a:endParaRPr lang="en-US" sz="2200">
              <a:ea typeface="+mn-lt"/>
              <a:cs typeface="+mn-lt"/>
            </a:endParaRPr>
          </a:p>
          <a:p>
            <a:pPr>
              <a:buFont typeface="Wingdings" panose="020B0604020202020204" pitchFamily="34" charset="0"/>
              <a:buChar char="Ø"/>
            </a:pPr>
            <a:r>
              <a:rPr lang="en-GB" sz="2200">
                <a:ea typeface="+mn-lt"/>
                <a:cs typeface="+mn-lt"/>
              </a:rPr>
              <a:t>Be willing to experiment and take chances. Make them feel as though they are a part of something larger, asking them the idee ,solutions</a:t>
            </a:r>
          </a:p>
          <a:p>
            <a:pPr>
              <a:buFont typeface="Wingdings" panose="020B0604020202020204" pitchFamily="34" charset="0"/>
              <a:buChar char="Ø"/>
            </a:pPr>
            <a:r>
              <a:rPr lang="en-GB" sz="2200">
                <a:ea typeface="+mn-lt"/>
                <a:cs typeface="+mn-lt"/>
              </a:rPr>
              <a:t>Reword</a:t>
            </a:r>
            <a:r>
              <a:rPr lang="en-GB" sz="2200">
                <a:cs typeface="Calibri"/>
              </a:rPr>
              <a:t> them in the simplest way they  have needs</a:t>
            </a:r>
          </a:p>
          <a:p>
            <a:pPr>
              <a:buFont typeface="Wingdings" panose="020B0604020202020204" pitchFamily="34" charset="0"/>
              <a:buChar char="Ø"/>
            </a:pPr>
            <a:r>
              <a:rPr lang="en-GB" sz="2200">
                <a:ea typeface="+mn-lt"/>
                <a:cs typeface="+mn-lt"/>
              </a:rPr>
              <a:t>A powerful technique to motivate and excite ( even a lunch in office once in the week)</a:t>
            </a:r>
            <a:endParaRPr lang="en-GB" sz="2200">
              <a:cs typeface="Calibri"/>
            </a:endParaRPr>
          </a:p>
        </p:txBody>
      </p:sp>
    </p:spTree>
    <p:extLst>
      <p:ext uri="{BB962C8B-B14F-4D97-AF65-F5344CB8AC3E}">
        <p14:creationId xmlns:p14="http://schemas.microsoft.com/office/powerpoint/2010/main" val="7382050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1" name="Group 10">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12" name="Rectangle 11">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5" name="Freeform: Shape 14">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7" name="Rectangle 16">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9F541D2F-9CAD-26A0-FD3E-B669575B8A91}"/>
              </a:ext>
            </a:extLst>
          </p:cNvPr>
          <p:cNvSpPr>
            <a:spLocks noGrp="1"/>
          </p:cNvSpPr>
          <p:nvPr>
            <p:ph type="title"/>
          </p:nvPr>
        </p:nvSpPr>
        <p:spPr>
          <a:xfrm>
            <a:off x="1143000" y="990599"/>
            <a:ext cx="9906000" cy="685800"/>
          </a:xfrm>
        </p:spPr>
        <p:txBody>
          <a:bodyPr anchor="t">
            <a:normAutofit fontScale="90000"/>
          </a:bodyPr>
          <a:lstStyle/>
          <a:p>
            <a:r>
              <a:rPr lang="en-GB" sz="1300" i="1"/>
              <a:t>    </a:t>
            </a:r>
            <a:r>
              <a:rPr lang="en-GB" sz="2800" i="1"/>
              <a:t>  </a:t>
            </a:r>
            <a:r>
              <a:rPr lang="en-GB" sz="3600" i="1"/>
              <a:t> Maslow’s Hierarchy Of Needs(1954)</a:t>
            </a:r>
            <a:endParaRPr lang="en-US" sz="3600" i="1">
              <a:ea typeface="Calibri Light"/>
              <a:cs typeface="Calibri Light"/>
            </a:endParaRPr>
          </a:p>
          <a:p>
            <a:br>
              <a:rPr lang="en-GB" sz="1300">
                <a:ea typeface="Calibri Light"/>
                <a:cs typeface="Calibri Light"/>
              </a:rPr>
            </a:br>
            <a:endParaRPr lang="en-GB" sz="1300">
              <a:ea typeface="Calibri Light"/>
              <a:cs typeface="Calibri Light"/>
            </a:endParaRPr>
          </a:p>
        </p:txBody>
      </p:sp>
      <p:graphicFrame>
        <p:nvGraphicFramePr>
          <p:cNvPr id="5" name="Content Placeholder 2">
            <a:extLst>
              <a:ext uri="{FF2B5EF4-FFF2-40B4-BE49-F238E27FC236}">
                <a16:creationId xmlns:a16="http://schemas.microsoft.com/office/drawing/2014/main" id="{C3529433-DBA8-2F91-64AC-32D8C38B51EF}"/>
              </a:ext>
            </a:extLst>
          </p:cNvPr>
          <p:cNvGraphicFramePr>
            <a:graphicFrameLocks noGrp="1"/>
          </p:cNvGraphicFramePr>
          <p:nvPr>
            <p:ph idx="1"/>
            <p:extLst>
              <p:ext uri="{D42A27DB-BD31-4B8C-83A1-F6EECF244321}">
                <p14:modId xmlns:p14="http://schemas.microsoft.com/office/powerpoint/2010/main" val="3844418153"/>
              </p:ext>
            </p:extLst>
          </p:nvPr>
        </p:nvGraphicFramePr>
        <p:xfrm>
          <a:off x="685800" y="2137228"/>
          <a:ext cx="10820400" cy="37337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309884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AD2AB2-3C24-A6D6-3267-7798E4F1A46C}"/>
              </a:ext>
            </a:extLst>
          </p:cNvPr>
          <p:cNvSpPr>
            <a:spLocks noGrp="1"/>
          </p:cNvSpPr>
          <p:nvPr>
            <p:ph type="title"/>
          </p:nvPr>
        </p:nvSpPr>
        <p:spPr>
          <a:xfrm>
            <a:off x="841248" y="548640"/>
            <a:ext cx="3600860" cy="5431536"/>
          </a:xfrm>
        </p:spPr>
        <p:txBody>
          <a:bodyPr>
            <a:normAutofit/>
          </a:bodyPr>
          <a:lstStyle/>
          <a:p>
            <a:r>
              <a:rPr lang="en-GB" sz="4200" i="1">
                <a:ea typeface="Calibri Light"/>
                <a:cs typeface="Calibri Light"/>
              </a:rPr>
              <a:t>Herzberg's motivator hygiene theory ( two-factor theory) 1959</a:t>
            </a:r>
          </a:p>
        </p:txBody>
      </p:sp>
      <p:sp>
        <p:nvSpPr>
          <p:cNvPr id="9"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2">
            <a:extLst>
              <a:ext uri="{FF2B5EF4-FFF2-40B4-BE49-F238E27FC236}">
                <a16:creationId xmlns:a16="http://schemas.microsoft.com/office/drawing/2014/main" id="{06D4F3B1-3274-35CC-37ED-640FBFE40A43}"/>
              </a:ext>
            </a:extLst>
          </p:cNvPr>
          <p:cNvSpPr>
            <a:spLocks noGrp="1"/>
          </p:cNvSpPr>
          <p:nvPr>
            <p:ph idx="1"/>
          </p:nvPr>
        </p:nvSpPr>
        <p:spPr>
          <a:xfrm>
            <a:off x="5126418" y="552091"/>
            <a:ext cx="6224335" cy="5431536"/>
          </a:xfrm>
        </p:spPr>
        <p:txBody>
          <a:bodyPr vert="horz" lIns="91440" tIns="45720" rIns="91440" bIns="45720" rtlCol="0" anchor="ctr">
            <a:normAutofit/>
          </a:bodyPr>
          <a:lstStyle/>
          <a:p>
            <a:pPr>
              <a:buFont typeface="Wingdings" panose="020B0604020202020204" pitchFamily="34" charset="0"/>
              <a:buChar char="Ø"/>
            </a:pPr>
            <a:r>
              <a:rPr lang="en-GB" sz="2200">
                <a:ea typeface="+mn-lt"/>
                <a:cs typeface="+mn-lt"/>
              </a:rPr>
              <a:t>Herzberg's hierarchy of needs  led him to study factors affecting satisfaction and dissatisfaction. He identified two types:</a:t>
            </a:r>
          </a:p>
          <a:p>
            <a:pPr>
              <a:buFont typeface="Wingdings" panose="020B0604020202020204" pitchFamily="34" charset="0"/>
              <a:buChar char="Ø"/>
            </a:pPr>
            <a:r>
              <a:rPr lang="en-GB" sz="2200">
                <a:ea typeface="+mn-lt"/>
                <a:cs typeface="+mn-lt"/>
              </a:rPr>
              <a:t> hygiene and motivation factors. Herzberg believed that motivation factors are essential for improving job satisfaction (</a:t>
            </a:r>
            <a:r>
              <a:rPr lang="en-GB" sz="2200" i="1">
                <a:latin typeface="Calibri Light"/>
                <a:ea typeface="+mn-lt"/>
                <a:cs typeface="+mn-lt"/>
              </a:rPr>
              <a:t>Herzberg et. al. 1959)</a:t>
            </a:r>
            <a:r>
              <a:rPr lang="en-GB" sz="2200">
                <a:ea typeface="+mn-lt"/>
                <a:cs typeface="+mn-lt"/>
              </a:rPr>
              <a:t>as they satisfy needs for growth and self-actualization. These intrinsic motivators contribute to job satisfaction</a:t>
            </a:r>
            <a:r>
              <a:rPr lang="en-GB" sz="2200" i="1">
                <a:latin typeface="Calibri Light"/>
                <a:ea typeface="+mn-lt"/>
                <a:cs typeface="+mn-lt"/>
              </a:rPr>
              <a:t>(Herzberg1959</a:t>
            </a:r>
            <a:r>
              <a:rPr lang="en-GB" sz="2200">
                <a:ea typeface="+mn-lt"/>
                <a:cs typeface="+mn-lt"/>
              </a:rPr>
              <a:t>)</a:t>
            </a:r>
          </a:p>
          <a:p>
            <a:pPr>
              <a:buFont typeface="Wingdings" panose="020B0604020202020204" pitchFamily="34" charset="0"/>
              <a:buChar char="Ø"/>
            </a:pPr>
            <a:r>
              <a:rPr lang="en-GB" sz="2200">
                <a:ea typeface="Calibri" panose="020F0502020204030204"/>
                <a:cs typeface="Calibri" panose="020F0502020204030204"/>
              </a:rPr>
              <a:t>Example: </a:t>
            </a:r>
            <a:r>
              <a:rPr lang="en-GB" sz="2200" i="1">
                <a:latin typeface="Calibri Light"/>
                <a:ea typeface="+mn-lt"/>
                <a:cs typeface="+mn-lt"/>
              </a:rPr>
              <a:t>Kacel et al. observed a Koelbel, Fuller, and Misener (1991)</a:t>
            </a:r>
            <a:r>
              <a:rPr lang="en-GB" sz="2200">
                <a:ea typeface="+mn-lt"/>
                <a:cs typeface="+mn-lt"/>
              </a:rPr>
              <a:t> study that suggested that nurses often become nurse practitioners due to dissatisfaction with their staff nursing position and a desire to use their abilities to their fullest potential — to fulfil what Herzberg would call motivation factors.</a:t>
            </a:r>
            <a:endParaRPr lang="en-GB" sz="2200">
              <a:ea typeface="Calibri" panose="020F0502020204030204"/>
              <a:cs typeface="Calibri" panose="020F0502020204030204"/>
            </a:endParaRPr>
          </a:p>
        </p:txBody>
      </p:sp>
    </p:spTree>
    <p:extLst>
      <p:ext uri="{BB962C8B-B14F-4D97-AF65-F5344CB8AC3E}">
        <p14:creationId xmlns:p14="http://schemas.microsoft.com/office/powerpoint/2010/main" val="30831234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BF44365-4F15-40DF-89DB-8780FA700B60}"/>
              </a:ext>
            </a:extLst>
          </p:cNvPr>
          <p:cNvSpPr>
            <a:spLocks noGrp="1"/>
          </p:cNvSpPr>
          <p:nvPr>
            <p:ph type="title"/>
          </p:nvPr>
        </p:nvSpPr>
        <p:spPr>
          <a:xfrm>
            <a:off x="640080" y="1243013"/>
            <a:ext cx="3855720" cy="4371974"/>
          </a:xfrm>
        </p:spPr>
        <p:txBody>
          <a:bodyPr>
            <a:normAutofit/>
          </a:bodyPr>
          <a:lstStyle/>
          <a:p>
            <a:r>
              <a:rPr lang="en-GB" sz="3600" i="1">
                <a:solidFill>
                  <a:schemeClr val="tx2"/>
                </a:solidFill>
                <a:latin typeface="Calibri Light"/>
                <a:ea typeface="Calibri"/>
                <a:cs typeface="Calibri"/>
              </a:rPr>
              <a:t>    The  Vroom’s Expectancy Theory (1964) </a:t>
            </a:r>
            <a:endParaRPr lang="en-GB" sz="3600">
              <a:solidFill>
                <a:schemeClr val="tx2"/>
              </a:solidFill>
              <a:latin typeface="Calibri Light"/>
              <a:ea typeface="Calibri"/>
              <a:cs typeface="Calibri"/>
            </a:endParaRPr>
          </a:p>
          <a:p>
            <a:pPr marL="285750" indent="-285750">
              <a:buFont typeface="Wingdings,Sans-Serif"/>
              <a:buChar char="Ø"/>
            </a:pPr>
            <a:endParaRPr lang="en-GB" sz="3600">
              <a:solidFill>
                <a:schemeClr val="tx2"/>
              </a:solidFill>
              <a:latin typeface="Calibri Light"/>
              <a:ea typeface="Calibri"/>
              <a:cs typeface="Calibri"/>
            </a:endParaRPr>
          </a:p>
          <a:p>
            <a:endParaRPr lang="en-GB" sz="3600">
              <a:solidFill>
                <a:schemeClr val="tx2"/>
              </a:solidFill>
              <a:ea typeface="Calibri Light"/>
              <a:cs typeface="Calibri Light"/>
            </a:endParaRPr>
          </a:p>
        </p:txBody>
      </p:sp>
      <p:sp>
        <p:nvSpPr>
          <p:cNvPr id="3" name="Content Placeholder 2">
            <a:extLst>
              <a:ext uri="{FF2B5EF4-FFF2-40B4-BE49-F238E27FC236}">
                <a16:creationId xmlns:a16="http://schemas.microsoft.com/office/drawing/2014/main" id="{96DE3248-236C-DEA2-F2CC-E18925BCE532}"/>
              </a:ext>
            </a:extLst>
          </p:cNvPr>
          <p:cNvSpPr>
            <a:spLocks noGrp="1"/>
          </p:cNvSpPr>
          <p:nvPr>
            <p:ph idx="1"/>
          </p:nvPr>
        </p:nvSpPr>
        <p:spPr>
          <a:xfrm>
            <a:off x="6172200" y="804672"/>
            <a:ext cx="5221224" cy="5230368"/>
          </a:xfrm>
        </p:spPr>
        <p:txBody>
          <a:bodyPr vert="horz" lIns="91440" tIns="45720" rIns="91440" bIns="45720" rtlCol="0" anchor="ctr">
            <a:normAutofit/>
          </a:bodyPr>
          <a:lstStyle/>
          <a:p>
            <a:pPr>
              <a:spcBef>
                <a:spcPct val="0"/>
              </a:spcBef>
              <a:buFont typeface="Wingdings,Sans-Serif" panose="020B0604020202020204" pitchFamily="34" charset="0"/>
              <a:buChar char="Ø"/>
            </a:pPr>
            <a:r>
              <a:rPr lang="en-GB" sz="1800" i="1">
                <a:solidFill>
                  <a:schemeClr val="tx2"/>
                </a:solidFill>
                <a:ea typeface="Calibri"/>
                <a:cs typeface="Calibri"/>
              </a:rPr>
              <a:t>Expectancy Theory ( Vroom,1964) </a:t>
            </a:r>
            <a:r>
              <a:rPr lang="en-GB" sz="1800">
                <a:solidFill>
                  <a:schemeClr val="tx2"/>
                </a:solidFill>
                <a:ea typeface="+mn-lt"/>
                <a:cs typeface="+mn-lt"/>
              </a:rPr>
              <a:t>According to this theory, people' motivation is a product of their expectation that their efforts would result in performance,(Expectancy) which will then lead to an outcome and (Instrumentally) a valuable outcome.</a:t>
            </a:r>
            <a:r>
              <a:rPr lang="en-GB" sz="1800">
                <a:solidFill>
                  <a:schemeClr val="tx2"/>
                </a:solidFill>
                <a:ea typeface="Calibri"/>
                <a:cs typeface="Calibri"/>
              </a:rPr>
              <a:t> Valence)</a:t>
            </a:r>
            <a:endParaRPr lang="en-US" sz="1800">
              <a:solidFill>
                <a:schemeClr val="tx2"/>
              </a:solidFill>
              <a:cs typeface="Calibri"/>
            </a:endParaRPr>
          </a:p>
          <a:p>
            <a:pPr>
              <a:spcBef>
                <a:spcPct val="0"/>
              </a:spcBef>
              <a:buFont typeface="Wingdings,Sans-Serif" panose="020B0604020202020204" pitchFamily="34" charset="0"/>
              <a:buChar char="Ø"/>
            </a:pPr>
            <a:r>
              <a:rPr lang="en-GB" sz="1800">
                <a:solidFill>
                  <a:schemeClr val="tx2"/>
                </a:solidFill>
                <a:ea typeface="+mn-lt"/>
                <a:cs typeface="+mn-lt"/>
              </a:rPr>
              <a:t>The hypothesis is predicated on the notion that an employee will be more driven to attain a goal if they value it more. The more people work to achieve, the more likely it is that they will receive the satisfying reward. Expectancy Theory uses three factors to explain the relationship between drive, effort, and performance: expectancy, instrumentality, and valence</a:t>
            </a:r>
            <a:r>
              <a:rPr lang="en-GB" sz="1800" i="1">
                <a:solidFill>
                  <a:schemeClr val="tx2"/>
                </a:solidFill>
                <a:latin typeface="Calibri Light"/>
                <a:ea typeface="+mn-lt"/>
                <a:cs typeface="+mn-lt"/>
              </a:rPr>
              <a:t> Chanell ,M.(2021)</a:t>
            </a:r>
            <a:endParaRPr lang="en-GB" sz="1800" i="1">
              <a:solidFill>
                <a:schemeClr val="tx2"/>
              </a:solidFill>
              <a:latin typeface="Calibri Light"/>
              <a:cs typeface="Calibri"/>
            </a:endParaRPr>
          </a:p>
          <a:p>
            <a:endParaRPr lang="en-GB" sz="1800">
              <a:solidFill>
                <a:schemeClr val="tx2"/>
              </a:solidFill>
              <a:ea typeface="Calibri"/>
              <a:cs typeface="Calibri"/>
            </a:endParaRPr>
          </a:p>
        </p:txBody>
      </p:sp>
    </p:spTree>
    <p:extLst>
      <p:ext uri="{BB962C8B-B14F-4D97-AF65-F5344CB8AC3E}">
        <p14:creationId xmlns:p14="http://schemas.microsoft.com/office/powerpoint/2010/main" val="12755760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B12C6C-ED81-53BA-9266-639993326B33}"/>
              </a:ext>
            </a:extLst>
          </p:cNvPr>
          <p:cNvSpPr>
            <a:spLocks noGrp="1"/>
          </p:cNvSpPr>
          <p:nvPr>
            <p:ph type="title"/>
          </p:nvPr>
        </p:nvSpPr>
        <p:spPr/>
        <p:txBody>
          <a:bodyPr/>
          <a:lstStyle/>
          <a:p>
            <a:r>
              <a:rPr lang="en-GB">
                <a:cs typeface="Calibri Light"/>
              </a:rPr>
              <a:t>            </a:t>
            </a:r>
            <a:r>
              <a:rPr lang="en-GB" i="1">
                <a:cs typeface="Calibri Light"/>
              </a:rPr>
              <a:t>References</a:t>
            </a:r>
            <a:endParaRPr lang="en-GB" i="1">
              <a:ea typeface="Calibri Light"/>
              <a:cs typeface="Calibri Light"/>
            </a:endParaRPr>
          </a:p>
        </p:txBody>
      </p:sp>
      <p:sp>
        <p:nvSpPr>
          <p:cNvPr id="3" name="Content Placeholder 2">
            <a:extLst>
              <a:ext uri="{FF2B5EF4-FFF2-40B4-BE49-F238E27FC236}">
                <a16:creationId xmlns:a16="http://schemas.microsoft.com/office/drawing/2014/main" id="{7D9270BC-46C0-CF97-2E76-1FC5C991F0B6}"/>
              </a:ext>
            </a:extLst>
          </p:cNvPr>
          <p:cNvSpPr>
            <a:spLocks noGrp="1"/>
          </p:cNvSpPr>
          <p:nvPr>
            <p:ph idx="1"/>
          </p:nvPr>
        </p:nvSpPr>
        <p:spPr>
          <a:xfrm>
            <a:off x="937592" y="1350757"/>
            <a:ext cx="10526643" cy="4818797"/>
          </a:xfrm>
        </p:spPr>
        <p:txBody>
          <a:bodyPr vert="horz" lIns="91440" tIns="45720" rIns="91440" bIns="45720" rtlCol="0" anchor="t">
            <a:normAutofit fontScale="85000" lnSpcReduction="10000"/>
          </a:bodyPr>
          <a:lstStyle/>
          <a:p>
            <a:endParaRPr lang="en-GB" i="1">
              <a:solidFill>
                <a:srgbClr val="212121"/>
              </a:solidFill>
              <a:latin typeface="Calibri"/>
              <a:ea typeface="Calibri Light"/>
              <a:cs typeface="Calibri Light"/>
            </a:endParaRPr>
          </a:p>
          <a:p>
            <a:r>
              <a:rPr lang="en-GB" sz="1800" i="1">
                <a:latin typeface="Calibri Light"/>
                <a:ea typeface="Verdana"/>
                <a:cs typeface="Calibri Light"/>
              </a:rPr>
              <a:t>Amabile, T.M. (1996) Creativity and Innovation in Organizations. Harvard Business School Background Note 396-239, January 1996.</a:t>
            </a:r>
            <a:r>
              <a:rPr lang="en-GB" sz="1800" i="1">
                <a:latin typeface="Calibri Light"/>
                <a:ea typeface="+mn-lt"/>
                <a:cs typeface="+mn-lt"/>
              </a:rPr>
              <a:t>https://www.scirp.org/(S(i43dyn45teexjx455qlt3d2q))/reference/ReferencesPapers.aspx?ReferenceID=1481088#:~:text=Amabile%2C%20T.M.%20(1996)%20Creativity%20and%20Innovation%20in%20Organizations.%20Harvard%20Business%20School%20Background%20Note%20396%2D239%2C%20January%201996.</a:t>
            </a:r>
            <a:endParaRPr lang="en-GB" sz="1800" i="1">
              <a:latin typeface="Calibri Light"/>
              <a:ea typeface="Calibri Light"/>
              <a:cs typeface="Calibri Light"/>
            </a:endParaRPr>
          </a:p>
          <a:p>
            <a:r>
              <a:rPr lang="en-GB" sz="1800" i="1">
                <a:latin typeface="Calibri Light"/>
                <a:ea typeface="Calibri Light"/>
                <a:cs typeface="Calibri Light"/>
              </a:rPr>
              <a:t>C, Kendra,2023.Motivation: The Driving Force Behind Our Actions By</a:t>
            </a:r>
            <a:r>
              <a:rPr lang="en-GB" sz="1800" i="1">
                <a:latin typeface="Calibri Light"/>
                <a:ea typeface="+mn-lt"/>
                <a:cs typeface="+mn-lt"/>
              </a:rPr>
              <a:t> </a:t>
            </a:r>
            <a:r>
              <a:rPr lang="en-GB" sz="1800" i="1" u="sng">
                <a:latin typeface="Calibri Light"/>
                <a:ea typeface="+mn-lt"/>
                <a:cs typeface="+mn-lt"/>
              </a:rPr>
              <a:t>Kendra Cherry, </a:t>
            </a:r>
            <a:r>
              <a:rPr lang="en-GB" sz="1800" i="1" u="sng" err="1">
                <a:latin typeface="Calibri Light"/>
                <a:ea typeface="+mn-lt"/>
                <a:cs typeface="+mn-lt"/>
              </a:rPr>
              <a:t>MSEd</a:t>
            </a:r>
            <a:r>
              <a:rPr lang="en-GB" sz="1800" i="1">
                <a:latin typeface="Calibri Light"/>
                <a:ea typeface="+mn-lt"/>
                <a:cs typeface="+mn-lt"/>
              </a:rPr>
              <a:t> Updated on May 03,2023 </a:t>
            </a:r>
            <a:r>
              <a:rPr lang="en-GB" sz="1800" i="1" u="sng">
                <a:latin typeface="Calibri Light"/>
                <a:ea typeface="+mn-lt"/>
                <a:cs typeface="+mn-lt"/>
              </a:rPr>
              <a:t>Medically reviewed </a:t>
            </a:r>
            <a:r>
              <a:rPr lang="en-GB" sz="1800" i="1">
                <a:latin typeface="Calibri Light"/>
                <a:ea typeface="+mn-lt"/>
                <a:cs typeface="+mn-lt"/>
              </a:rPr>
              <a:t>by </a:t>
            </a:r>
            <a:r>
              <a:rPr lang="en-GB" sz="1800" i="1" u="sng">
                <a:latin typeface="Calibri Light"/>
                <a:ea typeface="+mn-lt"/>
                <a:cs typeface="+mn-lt"/>
                <a:hlinkClick r:id="rId2">
                  <a:extLst>
                    <a:ext uri="{A12FA001-AC4F-418D-AE19-62706E023703}">
                      <ahyp:hlinkClr xmlns:ahyp="http://schemas.microsoft.com/office/drawing/2018/hyperlinkcolor" val="tx"/>
                    </a:ext>
                  </a:extLst>
                </a:hlinkClick>
              </a:rPr>
              <a:t>Amy Morin, LCSW</a:t>
            </a:r>
            <a:r>
              <a:rPr lang="en-GB" sz="1800" i="1">
                <a:latin typeface="Calibri Light"/>
                <a:ea typeface="+mn-lt"/>
                <a:cs typeface="+mn-lt"/>
              </a:rPr>
              <a:t>https://www.verywellmind.com/what-is-motivation-2795378#:~:text=Motivation%3A%20The%20Driving,Amy%20Morin%2C%20LCSW</a:t>
            </a:r>
            <a:endParaRPr lang="en-GB" sz="1800" i="1">
              <a:latin typeface="Calibri Light"/>
              <a:ea typeface="Calibri"/>
              <a:cs typeface="Calibri"/>
            </a:endParaRPr>
          </a:p>
          <a:p>
            <a:r>
              <a:rPr lang="en-GB" sz="1800" i="1">
                <a:latin typeface="Calibri Light"/>
                <a:ea typeface="+mn-lt"/>
                <a:cs typeface="+mn-lt"/>
              </a:rPr>
              <a:t>Grant,2008 European Journal of Business and Management www.iiste.org ISSN 2222-1905 (Paper) ISSN 2222-2839 (Online) Vol.6, No.23, 2014 </a:t>
            </a:r>
          </a:p>
          <a:p>
            <a:r>
              <a:rPr lang="en-GB" sz="1800" i="1">
                <a:latin typeface="Calibri Light"/>
                <a:ea typeface="+mn-lt"/>
                <a:cs typeface="+mn-lt"/>
              </a:rPr>
              <a:t>Ryan and Deci (2000, p. 56) in </a:t>
            </a:r>
            <a:r>
              <a:rPr lang="en-GB" sz="1800" i="1">
                <a:latin typeface="Calibri Light"/>
                <a:ea typeface="+mn-lt"/>
                <a:cs typeface="Calibri Light"/>
              </a:rPr>
              <a:t>Extrinsic Vs. Intrinsic Motivation: What’s The Difference? </a:t>
            </a:r>
            <a:r>
              <a:rPr lang="en-GB" sz="1800" i="1">
                <a:latin typeface="Calibri Light"/>
                <a:ea typeface="+mn-lt"/>
                <a:cs typeface="+mn-lt"/>
              </a:rPr>
              <a:t>By</a:t>
            </a:r>
            <a:r>
              <a:rPr lang="en-GB" sz="1800" i="1">
                <a:latin typeface="Calibri Light"/>
                <a:ea typeface="+mn-lt"/>
                <a:cs typeface="+mn-lt"/>
                <a:hlinkClick r:id="rId3">
                  <a:extLst>
                    <a:ext uri="{A12FA001-AC4F-418D-AE19-62706E023703}">
                      <ahyp:hlinkClr xmlns:ahyp="http://schemas.microsoft.com/office/drawing/2018/hyperlinkcolor" val="tx"/>
                    </a:ext>
                  </a:extLst>
                </a:hlinkClick>
              </a:rPr>
              <a:t>Charlotte Nickerson</a:t>
            </a:r>
            <a:r>
              <a:rPr lang="en-GB" sz="1800" i="1">
                <a:latin typeface="Calibri Light"/>
                <a:ea typeface="+mn-lt"/>
                <a:cs typeface="+mn-lt"/>
              </a:rPr>
              <a:t>Updated on April 12,2023 Reviewed by </a:t>
            </a:r>
            <a:r>
              <a:rPr lang="en-GB" sz="1800" i="1">
                <a:latin typeface="Calibri Light"/>
                <a:ea typeface="+mn-lt"/>
                <a:cs typeface="+mn-lt"/>
                <a:hlinkClick r:id="rId4">
                  <a:extLst>
                    <a:ext uri="{A12FA001-AC4F-418D-AE19-62706E023703}">
                      <ahyp:hlinkClr xmlns:ahyp="http://schemas.microsoft.com/office/drawing/2018/hyperlinkcolor" val="tx"/>
                    </a:ext>
                  </a:extLst>
                </a:hlinkClick>
              </a:rPr>
              <a:t>Saul Mcleod, PhD</a:t>
            </a:r>
            <a:r>
              <a:rPr lang="en-GB" sz="1800" i="1">
                <a:latin typeface="Calibri Light"/>
                <a:ea typeface="+mn-lt"/>
                <a:cs typeface="+mn-lt"/>
              </a:rPr>
              <a:t> </a:t>
            </a:r>
            <a:r>
              <a:rPr lang="en-GB" sz="1800" i="1">
                <a:latin typeface="Calibri Light"/>
                <a:ea typeface="+mn-lt"/>
                <a:cs typeface="+mn-lt"/>
                <a:hlinkClick r:id="rId5">
                  <a:extLst>
                    <a:ext uri="{A12FA001-AC4F-418D-AE19-62706E023703}">
                      <ahyp:hlinkClr xmlns:ahyp="http://schemas.microsoft.com/office/drawing/2018/hyperlinkcolor" val="tx"/>
                    </a:ext>
                  </a:extLst>
                </a:hlinkClick>
              </a:rPr>
              <a:t>https://www.simplypsychology.org/differences-between-extrinsic-and-intrinsic-motivation.html#What-is-Intrinsic-Motivation:~:text=Extrinsic%20Vs.%20Intrinsic,Saul%20Mcleod%2C%20PhD </a:t>
            </a:r>
            <a:endParaRPr lang="en-GB" sz="1800" i="1">
              <a:latin typeface="Calibri Light"/>
              <a:ea typeface="+mn-lt"/>
              <a:cs typeface="Calibri Light"/>
              <a:hlinkClick r:id="" action="ppaction://noaction">
                <a:extLst>
                  <a:ext uri="{A12FA001-AC4F-418D-AE19-62706E023703}">
                    <ahyp:hlinkClr xmlns:ahyp="http://schemas.microsoft.com/office/drawing/2018/hyperlinkcolor" val="tx"/>
                  </a:ext>
                </a:extLst>
              </a:hlinkClick>
            </a:endParaRPr>
          </a:p>
          <a:p>
            <a:r>
              <a:rPr lang="en-GB" sz="1800" i="1">
                <a:latin typeface="Calibri Light"/>
                <a:ea typeface="+mn-lt"/>
                <a:cs typeface="+mn-lt"/>
              </a:rPr>
              <a:t>Pink,D.H.(2009)Drive.The surprising thruth about what motivated us. New York:Riverhead Books.https://www.bing.com/ck/a?!&amp;&amp;p=03172330c7d271cfJmltdHM9MTY4NzkxMDQwMCZpZ3VpZD0yNDlkYTI0MS0zNjhkLTZiYjQtMmYzZS1iMTdjMzdiZDZhMDImaW5zaWQ9NTIwNQ&amp;ptn=3&amp;hsh=3&amp;fclid=249da241-368d-6bb4-2f3e-b17c37bd6a02&amp;psq=Pink%2cD.H.(2009)Drive.The+surprising+thruth+about+what+motivated+us.+New+York%3aRiverhead+Books%e2%80%8b&amp;u=a1aHR0cHM6Ly9vbmxpbmVsaWJyYXJ5LndpbGV5LmNvbS9kb2kvZnVsbC8xMC4xMDAyL2Nhc3AuMTA4NQ&amp;ntb=1 </a:t>
            </a:r>
          </a:p>
          <a:p>
            <a:r>
              <a:rPr lang="en-GB" sz="1800" i="1">
                <a:latin typeface="Calibri Light"/>
                <a:ea typeface="+mn-lt"/>
                <a:cs typeface="+mn-lt"/>
                <a:hlinkClick r:id="rId4">
                  <a:extLst>
                    <a:ext uri="{A12FA001-AC4F-418D-AE19-62706E023703}">
                      <ahyp:hlinkClr xmlns:ahyp="http://schemas.microsoft.com/office/drawing/2018/hyperlinkcolor" val="tx"/>
                    </a:ext>
                  </a:extLst>
                </a:hlinkClick>
              </a:rPr>
              <a:t>Saul Mcleod,2023.</a:t>
            </a:r>
            <a:r>
              <a:rPr lang="en-GB" sz="1800" i="1">
                <a:latin typeface="Calibri Light"/>
                <a:ea typeface="Calibri Light"/>
                <a:cs typeface="Calibri Light"/>
              </a:rPr>
              <a:t>Maslow’s Hierarchy Of Needs By </a:t>
            </a:r>
            <a:r>
              <a:rPr lang="en-GB" sz="1800" i="1">
                <a:latin typeface="Calibri Light"/>
                <a:ea typeface="+mn-lt"/>
                <a:cs typeface="+mn-lt"/>
                <a:hlinkClick r:id="rId4">
                  <a:extLst>
                    <a:ext uri="{A12FA001-AC4F-418D-AE19-62706E023703}">
                      <ahyp:hlinkClr xmlns:ahyp="http://schemas.microsoft.com/office/drawing/2018/hyperlinkcolor" val="tx"/>
                    </a:ext>
                  </a:extLst>
                </a:hlinkClick>
              </a:rPr>
              <a:t>Saul Mcleod, PhD </a:t>
            </a:r>
            <a:r>
              <a:rPr lang="en-GB" sz="1800" i="1">
                <a:latin typeface="Calibri Light"/>
                <a:ea typeface="+mn-lt"/>
                <a:cs typeface="+mn-lt"/>
              </a:rPr>
              <a:t>Updated on June 7,2023 Reviewed by </a:t>
            </a:r>
            <a:r>
              <a:rPr lang="en-GB" sz="1800" i="1">
                <a:latin typeface="Calibri Light"/>
                <a:ea typeface="+mn-lt"/>
                <a:cs typeface="+mn-lt"/>
                <a:hlinkClick r:id="rId6">
                  <a:extLst>
                    <a:ext uri="{A12FA001-AC4F-418D-AE19-62706E023703}">
                      <ahyp:hlinkClr xmlns:ahyp="http://schemas.microsoft.com/office/drawing/2018/hyperlinkcolor" val="tx"/>
                    </a:ext>
                  </a:extLst>
                </a:hlinkClick>
              </a:rPr>
              <a:t>Olivia Guy </a:t>
            </a:r>
            <a:r>
              <a:rPr lang="en-GB" sz="1800" i="1">
                <a:latin typeface="Calibri Light"/>
                <a:ea typeface="+mn-lt"/>
                <a:cs typeface="+mn-lt"/>
              </a:rPr>
              <a:t>Evans   </a:t>
            </a:r>
            <a:r>
              <a:rPr lang="en-GB" sz="1800" i="1">
                <a:latin typeface="Calibri Light"/>
                <a:ea typeface="+mn-lt"/>
                <a:cs typeface="Arial"/>
                <a:hlinkClick r:id="rId6">
                  <a:extLst>
                    <a:ext uri="{A12FA001-AC4F-418D-AE19-62706E023703}">
                      <ahyp:hlinkClr xmlns:ahyp="http://schemas.microsoft.com/office/drawing/2018/hyperlinkcolor" val="tx"/>
                    </a:ext>
                  </a:extLst>
                </a:hlinkClick>
              </a:rPr>
              <a:t>https://www.simplypsychology.org/author/olivia-guy-evans</a:t>
            </a:r>
            <a:endParaRPr lang="en-GB" sz="1800" i="1">
              <a:latin typeface="Calibri Light"/>
              <a:ea typeface="+mn-lt"/>
              <a:cs typeface="+mn-lt"/>
            </a:endParaRPr>
          </a:p>
          <a:p>
            <a:endParaRPr lang="en-GB" sz="1800" i="1">
              <a:latin typeface="Calibri Light"/>
              <a:ea typeface="Calibri"/>
              <a:cs typeface="Calibri"/>
            </a:endParaRPr>
          </a:p>
          <a:p>
            <a:endParaRPr lang="en-GB" sz="1600">
              <a:latin typeface="Calibri"/>
              <a:ea typeface="Calibri"/>
              <a:cs typeface="Calibri"/>
            </a:endParaRPr>
          </a:p>
          <a:p>
            <a:endParaRPr lang="en-GB" sz="1600">
              <a:latin typeface="Calibri"/>
              <a:ea typeface="Calibri"/>
              <a:cs typeface="Calibri"/>
            </a:endParaRPr>
          </a:p>
          <a:p>
            <a:endParaRPr lang="en-GB" sz="2400">
              <a:solidFill>
                <a:srgbClr val="000000"/>
              </a:solidFill>
              <a:latin typeface="Calibri Light"/>
              <a:ea typeface="Calibri Light"/>
              <a:cs typeface="Calibri"/>
            </a:endParaRPr>
          </a:p>
          <a:p>
            <a:endParaRPr lang="en-GB" sz="2400">
              <a:solidFill>
                <a:srgbClr val="000000"/>
              </a:solidFill>
              <a:latin typeface="Calibri"/>
              <a:ea typeface="Calibri"/>
              <a:cs typeface="Calibri"/>
            </a:endParaRPr>
          </a:p>
          <a:p>
            <a:endParaRPr lang="en-GB" sz="1600" i="1">
              <a:solidFill>
                <a:srgbClr val="000000"/>
              </a:solidFill>
              <a:latin typeface="Calibri Light"/>
              <a:ea typeface="Calibri"/>
              <a:cs typeface="Arial"/>
            </a:endParaRPr>
          </a:p>
          <a:p>
            <a:endParaRPr lang="en-GB" sz="1600" i="1">
              <a:solidFill>
                <a:srgbClr val="000000"/>
              </a:solidFill>
              <a:latin typeface="Calibri Light"/>
              <a:ea typeface="Calibri"/>
              <a:cs typeface="Arial"/>
            </a:endParaRPr>
          </a:p>
          <a:p>
            <a:endParaRPr lang="en-GB" sz="1600" i="1">
              <a:solidFill>
                <a:srgbClr val="000000"/>
              </a:solidFill>
              <a:latin typeface="Calibri Light"/>
              <a:ea typeface="Calibri"/>
              <a:cs typeface="Calibri"/>
            </a:endParaRPr>
          </a:p>
        </p:txBody>
      </p:sp>
    </p:spTree>
    <p:extLst>
      <p:ext uri="{BB962C8B-B14F-4D97-AF65-F5344CB8AC3E}">
        <p14:creationId xmlns:p14="http://schemas.microsoft.com/office/powerpoint/2010/main" val="16663891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51BCD-0A99-E608-8DD0-93D14D8FE672}"/>
              </a:ext>
            </a:extLst>
          </p:cNvPr>
          <p:cNvSpPr>
            <a:spLocks noGrp="1"/>
          </p:cNvSpPr>
          <p:nvPr>
            <p:ph type="title"/>
          </p:nvPr>
        </p:nvSpPr>
        <p:spPr/>
        <p:txBody>
          <a:bodyPr/>
          <a:lstStyle/>
          <a:p>
            <a:r>
              <a:rPr lang="en-GB" i="1">
                <a:ea typeface="Calibri Light"/>
                <a:cs typeface="Calibri Light"/>
              </a:rPr>
              <a:t>           Reference</a:t>
            </a:r>
          </a:p>
        </p:txBody>
      </p:sp>
      <p:sp>
        <p:nvSpPr>
          <p:cNvPr id="3" name="Content Placeholder 2">
            <a:extLst>
              <a:ext uri="{FF2B5EF4-FFF2-40B4-BE49-F238E27FC236}">
                <a16:creationId xmlns:a16="http://schemas.microsoft.com/office/drawing/2014/main" id="{F03EB350-E136-A94E-E861-2BD892C25947}"/>
              </a:ext>
            </a:extLst>
          </p:cNvPr>
          <p:cNvSpPr>
            <a:spLocks noGrp="1"/>
          </p:cNvSpPr>
          <p:nvPr>
            <p:ph idx="1"/>
          </p:nvPr>
        </p:nvSpPr>
        <p:spPr>
          <a:xfrm>
            <a:off x="751390" y="1256536"/>
            <a:ext cx="10515600" cy="4872199"/>
          </a:xfrm>
        </p:spPr>
        <p:txBody>
          <a:bodyPr vert="horz" lIns="91440" tIns="45720" rIns="91440" bIns="45720" rtlCol="0" anchor="t">
            <a:noAutofit/>
          </a:bodyPr>
          <a:lstStyle/>
          <a:p>
            <a:r>
              <a:rPr lang="en-GB" sz="1400" i="1">
                <a:latin typeface="Calibri Light"/>
                <a:ea typeface="Calibri"/>
                <a:cs typeface="Calibri"/>
              </a:rPr>
              <a:t> Charlotte Nickerson (2023)Herzberg’s Two-Factor Theory Of Motivation-Hygiene By </a:t>
            </a:r>
            <a:r>
              <a:rPr lang="en-GB" sz="1400" i="1">
                <a:latin typeface="Calibri Light"/>
                <a:ea typeface="Calibri"/>
                <a:cs typeface="Calibri"/>
                <a:hlinkClick r:id="rId2">
                  <a:extLst>
                    <a:ext uri="{A12FA001-AC4F-418D-AE19-62706E023703}">
                      <ahyp:hlinkClr xmlns:ahyp="http://schemas.microsoft.com/office/drawing/2018/hyperlinkcolor" val="tx"/>
                    </a:ext>
                  </a:extLst>
                </a:hlinkClick>
              </a:rPr>
              <a:t>Charlotte Nickerson </a:t>
            </a:r>
            <a:r>
              <a:rPr lang="en-GB" sz="1400" i="1">
                <a:latin typeface="Calibri Light"/>
                <a:ea typeface="Calibri"/>
                <a:cs typeface="Calibri"/>
              </a:rPr>
              <a:t>Updated on April 24,2023 Reviewed by Saul Mcleod, PhD .https://www.simplypsychology.org/herzbergs-two-factor-theory.html#What%20Is%20Two-Factor%20Theory?:~:text=Herzberg%E2%80%99s%20Two%2DFactor%20Theory%20Of,Saul%20Mcleod%2C%20PhD</a:t>
            </a:r>
            <a:endParaRPr lang="en-US" sz="1400" i="1">
              <a:latin typeface="Calibri Light"/>
              <a:ea typeface="Calibri"/>
              <a:cs typeface="Calibri"/>
            </a:endParaRPr>
          </a:p>
          <a:p>
            <a:r>
              <a:rPr lang="en-GB" sz="1400" i="1" u="sng" cap="all">
                <a:latin typeface="Calibri Light"/>
                <a:ea typeface="Calibri"/>
                <a:cs typeface="Calibri"/>
                <a:hlinkClick r:id="rId3">
                  <a:extLst>
                    <a:ext uri="{A12FA001-AC4F-418D-AE19-62706E023703}">
                      <ahyp:hlinkClr xmlns:ahyp="http://schemas.microsoft.com/office/drawing/2018/hyperlinkcolor" val="tx"/>
                    </a:ext>
                  </a:extLst>
                </a:hlinkClick>
              </a:rPr>
              <a:t>KENDRA CHERRY,2022.</a:t>
            </a:r>
            <a:r>
              <a:rPr lang="en-GB" sz="1400" i="1" cap="all">
                <a:latin typeface="Calibri Light"/>
                <a:ea typeface="Calibri"/>
                <a:cs typeface="Calibri"/>
                <a:hlinkClick r:id="rId4">
                  <a:extLst>
                    <a:ext uri="{A12FA001-AC4F-418D-AE19-62706E023703}">
                      <ahyp:hlinkClr xmlns:ahyp="http://schemas.microsoft.com/office/drawing/2018/hyperlinkcolor" val="tx"/>
                    </a:ext>
                  </a:extLst>
                </a:hlinkClick>
              </a:rPr>
              <a:t>THEORIES</a:t>
            </a:r>
            <a:r>
              <a:rPr lang="en-GB" sz="1400" i="1">
                <a:latin typeface="Calibri Light"/>
                <a:ea typeface="Calibri"/>
                <a:cs typeface="Calibri"/>
              </a:rPr>
              <a:t>  </a:t>
            </a:r>
            <a:r>
              <a:rPr lang="en-GB" sz="1400" i="1" cap="all">
                <a:latin typeface="Calibri Light"/>
                <a:ea typeface="Calibri"/>
                <a:cs typeface="Calibri"/>
                <a:hlinkClick r:id="rId5">
                  <a:extLst>
                    <a:ext uri="{A12FA001-AC4F-418D-AE19-62706E023703}">
                      <ahyp:hlinkClr xmlns:ahyp="http://schemas.microsoft.com/office/drawing/2018/hyperlinkcolor" val="tx"/>
                    </a:ext>
                  </a:extLst>
                </a:hlinkClick>
              </a:rPr>
              <a:t>COGNITIVE PSYCHOLOGY </a:t>
            </a:r>
            <a:r>
              <a:rPr lang="en-GB" sz="1400" i="1">
                <a:latin typeface="Calibri Light"/>
                <a:ea typeface="Calibri"/>
                <a:cs typeface="Calibri"/>
              </a:rPr>
              <a:t>Extrinsic vs. Intrinsic Motivation: What's the Difference? By </a:t>
            </a:r>
            <a:r>
              <a:rPr lang="en-GB" sz="1400" i="1" u="sng">
                <a:latin typeface="Calibri Light"/>
                <a:ea typeface="Calibri"/>
                <a:cs typeface="Calibri"/>
                <a:hlinkClick r:id="rId3">
                  <a:extLst>
                    <a:ext uri="{A12FA001-AC4F-418D-AE19-62706E023703}">
                      <ahyp:hlinkClr xmlns:ahyp="http://schemas.microsoft.com/office/drawing/2018/hyperlinkcolor" val="tx"/>
                    </a:ext>
                  </a:extLst>
                </a:hlinkClick>
              </a:rPr>
              <a:t>Kendra Cherry, MSEd</a:t>
            </a:r>
            <a:r>
              <a:rPr lang="en-GB" sz="1400" i="1">
                <a:latin typeface="Calibri Light"/>
                <a:ea typeface="Calibri"/>
                <a:cs typeface="Calibri"/>
              </a:rPr>
              <a:t> Updated on May 23,2022 </a:t>
            </a:r>
            <a:r>
              <a:rPr lang="en-GB" sz="1400" i="1" u="sng">
                <a:latin typeface="Calibri Light"/>
                <a:ea typeface="Calibri"/>
                <a:cs typeface="Calibri"/>
              </a:rPr>
              <a:t>Medically reviewed</a:t>
            </a:r>
            <a:r>
              <a:rPr lang="en-GB" sz="1400" i="1">
                <a:latin typeface="Calibri Light"/>
                <a:ea typeface="Calibri"/>
                <a:cs typeface="Calibri"/>
              </a:rPr>
              <a:t> by </a:t>
            </a:r>
            <a:r>
              <a:rPr lang="en-GB" sz="1400" i="1" u="sng">
                <a:latin typeface="Calibri Light"/>
                <a:ea typeface="Calibri"/>
                <a:cs typeface="Calibri"/>
              </a:rPr>
              <a:t>Steven Gans, MD </a:t>
            </a:r>
            <a:r>
              <a:rPr lang="en-GB" sz="1400" i="1">
                <a:latin typeface="Calibri Light"/>
                <a:ea typeface="Calibri"/>
                <a:cs typeface="Calibri"/>
                <a:hlinkClick r:id="rId6">
                  <a:extLst>
                    <a:ext uri="{A12FA001-AC4F-418D-AE19-62706E023703}">
                      <ahyp:hlinkClr xmlns:ahyp="http://schemas.microsoft.com/office/drawing/2018/hyperlinkcolor" val="tx"/>
                    </a:ext>
                  </a:extLst>
                </a:hlinkClick>
              </a:rPr>
              <a:t>https://www.verywellmind.com/differences-between-extrinsic-and-intrinsic-motivation2795384#What%20Is%20Intrinsic%20Motivation?:~:text=</a:t>
            </a:r>
            <a:r>
              <a:rPr lang="en-GB" sz="1400" i="1">
                <a:latin typeface="Calibri Light"/>
                <a:ea typeface="Calibri"/>
                <a:cs typeface="Calibri"/>
              </a:rPr>
              <a:t> Extrinsic%20vs.%20Intrinsic,Cherry%2C%20MSEd%20Updated</a:t>
            </a:r>
            <a:endParaRPr lang="en-US" sz="1400" i="1">
              <a:latin typeface="Calibri Light"/>
              <a:ea typeface="Calibri"/>
              <a:cs typeface="Calibri"/>
            </a:endParaRPr>
          </a:p>
          <a:p>
            <a:pPr marL="342900" indent="-342900"/>
            <a:r>
              <a:rPr lang="en-GB" sz="1400" i="1">
                <a:latin typeface="Calibri Light"/>
                <a:ea typeface="Calibri Light"/>
                <a:cs typeface="Arial"/>
                <a:hlinkClick r:id="rId7">
                  <a:extLst>
                    <a:ext uri="{A12FA001-AC4F-418D-AE19-62706E023703}">
                      <ahyp:hlinkClr xmlns:ahyp="http://schemas.microsoft.com/office/drawing/2018/hyperlinkcolor" val="tx"/>
                    </a:ext>
                  </a:extLst>
                </a:hlinkClick>
              </a:rPr>
              <a:t>FredLuthans  </a:t>
            </a:r>
            <a:r>
              <a:rPr lang="en-GB" sz="1400" i="1">
                <a:latin typeface="Calibri Light"/>
                <a:ea typeface="Calibri Light"/>
                <a:cs typeface="Arial"/>
              </a:rPr>
              <a:t>McGraw-Hill Education, 14 Jan 2010 - </a:t>
            </a:r>
            <a:r>
              <a:rPr lang="en-GB" sz="1400" i="1">
                <a:latin typeface="Calibri Light"/>
                <a:ea typeface="Calibri Light"/>
                <a:cs typeface="Arial"/>
                <a:hlinkClick r:id="rId8">
                  <a:extLst>
                    <a:ext uri="{A12FA001-AC4F-418D-AE19-62706E023703}">
                      <ahyp:hlinkClr xmlns:ahyp="http://schemas.microsoft.com/office/drawing/2018/hyperlinkcolor" val="tx"/>
                    </a:ext>
                  </a:extLst>
                </a:hlinkClick>
              </a:rPr>
              <a:t>Business &amp; Economics</a:t>
            </a:r>
            <a:r>
              <a:rPr lang="en-GB" sz="1400" i="1">
                <a:latin typeface="Calibri Light"/>
                <a:ea typeface="Calibri Light"/>
                <a:cs typeface="Arial"/>
              </a:rPr>
              <a:t> - 592 pages</a:t>
            </a:r>
            <a:r>
              <a:rPr lang="en-GB" sz="1400" i="1">
                <a:latin typeface="Calibri Light"/>
                <a:ea typeface="Calibri"/>
                <a:cs typeface="Calibri"/>
              </a:rPr>
              <a:t>https://books.google.co.uk/books/about/Organizational_Behavior.html?          id=9ng8PgAACAAJ&amp;redir_esc=y#:~:text=Fred%20Luthans,%2D%20592%20pages</a:t>
            </a:r>
          </a:p>
          <a:p>
            <a:r>
              <a:rPr lang="en-GB" sz="1400" i="1">
                <a:latin typeface="Calibri Light"/>
                <a:ea typeface="Calibri"/>
                <a:cs typeface="Calibri"/>
              </a:rPr>
              <a:t>  </a:t>
            </a:r>
            <a:r>
              <a:rPr lang="en-GB" sz="1400" i="1" u="sng">
                <a:latin typeface="Calibri Light"/>
                <a:ea typeface="Calibri"/>
                <a:cs typeface="Calibri"/>
                <a:hlinkClick r:id="rId9">
                  <a:extLst>
                    <a:ext uri="{A12FA001-AC4F-418D-AE19-62706E023703}">
                      <ahyp:hlinkClr xmlns:ahyp="http://schemas.microsoft.com/office/drawing/2018/hyperlinkcolor" val="tx"/>
                    </a:ext>
                  </a:extLst>
                </a:hlinkClick>
              </a:rPr>
              <a:t>Matthew Channell,2021.</a:t>
            </a:r>
            <a:r>
              <a:rPr lang="en-GB" sz="1400" i="1">
                <a:latin typeface="Calibri Light"/>
                <a:ea typeface="Calibri"/>
                <a:cs typeface="Calibri"/>
              </a:rPr>
              <a:t> Vroom’s Expectancy Theory: How To Motivate Staff And  Increase   Performance, Setember30, 2021,</a:t>
            </a:r>
            <a:r>
              <a:rPr lang="en-GB" sz="1400" i="1">
                <a:latin typeface="Calibri Light"/>
                <a:ea typeface="Calibri"/>
                <a:cs typeface="Calibri"/>
                <a:hlinkClick r:id="rId9">
                  <a:extLst>
                    <a:ext uri="{A12FA001-AC4F-418D-AE19-62706E023703}">
                      <ahyp:hlinkClr xmlns:ahyp="http://schemas.microsoft.com/office/drawing/2018/hyperlinkcolor" val="tx"/>
                    </a:ext>
                  </a:extLst>
                </a:hlinkClick>
              </a:rPr>
              <a:t>e</a:t>
            </a:r>
            <a:r>
              <a:rPr lang="en-GB" sz="1400" i="1" u="sng">
                <a:latin typeface="Calibri Light"/>
                <a:ea typeface="Calibri"/>
                <a:cs typeface="Calibri"/>
                <a:hlinkClick r:id="rId9">
                  <a:extLst>
                    <a:ext uri="{A12FA001-AC4F-418D-AE19-62706E023703}">
                      <ahyp:hlinkClr xmlns:ahyp="http://schemas.microsoft.com/office/drawing/2018/hyperlinkcolor" val="tx"/>
                    </a:ext>
                  </a:extLst>
                </a:hlinkClick>
              </a:rPr>
              <a:t>Matthew Channell,</a:t>
            </a:r>
            <a:r>
              <a:rPr lang="en-GB" sz="1400" i="1">
                <a:latin typeface="Calibri Light"/>
                <a:ea typeface="Calibri"/>
                <a:cs typeface="Calibri"/>
              </a:rPr>
              <a:t>https://www.tsw.co.uk/blog/leadership-and-management/vrooms-expectancytheory/#:~:text=Vroom%E2%80%99s%20Expectancy%20Theohttps://books.google.co.uk </a:t>
            </a:r>
            <a:endParaRPr lang="en-US" sz="1400" i="1">
              <a:latin typeface="Calibri Light"/>
              <a:ea typeface="Calibri"/>
              <a:cs typeface="Calibri"/>
            </a:endParaRPr>
          </a:p>
          <a:p>
            <a:r>
              <a:rPr lang="en-GB" sz="1400" i="1">
                <a:latin typeface="Calibri Light"/>
                <a:ea typeface="Calibri"/>
                <a:cs typeface="Calibri"/>
              </a:rPr>
              <a:t>Raphia Iqbal </a:t>
            </a:r>
            <a:r>
              <a:rPr lang="en-GB" sz="1400" i="1">
                <a:latin typeface="Calibri Light"/>
                <a:ea typeface="Calibri"/>
                <a:cs typeface="Calibri"/>
                <a:hlinkClick r:id="rId10">
                  <a:extLst>
                    <a:ext uri="{A12FA001-AC4F-418D-AE19-62706E023703}">
                      <ahyp:hlinkClr xmlns:ahyp="http://schemas.microsoft.com/office/drawing/2018/hyperlinkcolor" val="tx"/>
                    </a:ext>
                  </a:extLst>
                </a:hlinkClick>
              </a:rPr>
              <a:t>Advantages and Disadvantages of Motivation - Grow Thoughtful</a:t>
            </a:r>
            <a:endParaRPr lang="en-GB" sz="1400" i="1">
              <a:latin typeface="Calibri Light"/>
              <a:ea typeface="Calibri"/>
              <a:cs typeface="Calibri"/>
            </a:endParaRPr>
          </a:p>
          <a:p>
            <a:r>
              <a:rPr lang="en-GB" sz="1400" i="1">
                <a:latin typeface="Calibri Light"/>
                <a:ea typeface="Calibri"/>
                <a:cs typeface="Calibri"/>
              </a:rPr>
              <a:t>Steers &amp;Poter  1979.Mowday, R. T., Steers, R. M., &amp; Porter, L. W. (1979). The Measurement of Organizational Commitment. Journal of Vocational Behavior, 14, 224-247.</a:t>
            </a:r>
            <a:br>
              <a:rPr lang="en-GB" sz="1400" i="1">
                <a:latin typeface="Calibri Light"/>
                <a:ea typeface="Calibri"/>
                <a:cs typeface="Calibri"/>
              </a:rPr>
            </a:br>
            <a:r>
              <a:rPr lang="en-GB" sz="1400" i="1">
                <a:latin typeface="Calibri Light"/>
                <a:ea typeface="Calibri"/>
                <a:cs typeface="Calibri"/>
                <a:hlinkClick r:id="rId11">
                  <a:extLst>
                    <a:ext uri="{A12FA001-AC4F-418D-AE19-62706E023703}">
                      <ahyp:hlinkClr xmlns:ahyp="http://schemas.microsoft.com/office/drawing/2018/hyperlinkcolor" val="tx"/>
                    </a:ext>
                  </a:extLst>
                </a:hlinkClick>
              </a:rPr>
              <a:t>http://dx.doi.org/10.1016/0001-8791(79)90072-1.https://www.scirp.org/reference/ReferencesPapers.aspx?ReferenceID=1262991#:~:text=Mowday%2C%20R.%20T.%2C%20Steers%2C%20R.%20M.%2C%20%26%20Porter%2C%20L.%20W.%20(1979).%20The%20Measurement%20of%20Organizational%20Commitment.%20Journal%20of%20Vocational%20Behavior%2C%2014%2C%20224%2D247.%0Ahttp%3A//dx.doi.org/10.1016/0001%2D8791(79)90072%2D1</a:t>
            </a:r>
            <a:endParaRPr lang="en-US" sz="1400" i="1">
              <a:latin typeface="Calibri Light"/>
              <a:ea typeface="Calibri"/>
              <a:cs typeface="Calibri"/>
            </a:endParaRPr>
          </a:p>
          <a:p>
            <a:pPr algn="ctr"/>
            <a:endParaRPr lang="en-GB" sz="1400" i="1">
              <a:solidFill>
                <a:srgbClr val="FFFFFF"/>
              </a:solidFill>
              <a:latin typeface="Calibri Light"/>
              <a:ea typeface="Calibri"/>
              <a:cs typeface="Calibri"/>
            </a:endParaRPr>
          </a:p>
          <a:p>
            <a:endParaRPr lang="en-GB">
              <a:ea typeface="Calibri"/>
              <a:cs typeface="Calibri"/>
            </a:endParaRPr>
          </a:p>
        </p:txBody>
      </p:sp>
    </p:spTree>
    <p:extLst>
      <p:ext uri="{BB962C8B-B14F-4D97-AF65-F5344CB8AC3E}">
        <p14:creationId xmlns:p14="http://schemas.microsoft.com/office/powerpoint/2010/main" val="428387662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Developing relationships and workplace achievement</vt:lpstr>
      <vt:lpstr>    Introduction</vt:lpstr>
      <vt:lpstr>The meaning of employee motivation</vt:lpstr>
      <vt:lpstr> Importance of employee motivation</vt:lpstr>
      <vt:lpstr>       The meaning of extrinsic and intrinsic  motivation types as a development vehicle</vt:lpstr>
      <vt:lpstr>    Key difference between extrinsic and intrinsic</vt:lpstr>
      <vt:lpstr>Example of motivation on  my real-life work</vt:lpstr>
      <vt:lpstr>Advantage and disadvantage of motivation </vt:lpstr>
      <vt:lpstr>Creative example of motivation at work</vt:lpstr>
      <vt:lpstr>       Maslow’s Hierarchy Of Needs(1954)  </vt:lpstr>
      <vt:lpstr>Herzberg's motivator hygiene theory ( two-factor theory) 1959</vt:lpstr>
      <vt:lpstr>    The  Vroom’s Expectancy Theory (1964)   </vt:lpstr>
      <vt:lpstr>            References</vt:lpstr>
      <vt:lpstr>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2023-06-10T15:28:38Z</dcterms:created>
  <dcterms:modified xsi:type="dcterms:W3CDTF">2023-06-29T00:25:27Z</dcterms:modified>
</cp:coreProperties>
</file>