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60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411678-D7B9-115D-3CBC-358407385902}" v="815" dt="2026-04-27T18:10:27.787"/>
    <p1510:client id="{3FFDD921-0675-CB38-93A9-06F30D92489E}" v="115" dt="2026-04-28T10:04:34.366"/>
    <p1510:client id="{5BE18CC6-2B80-6642-412B-DADC6A4F49F4}" v="10" dt="2026-04-27T11:21:26.919"/>
    <p1510:client id="{745D9AB0-867E-A116-D094-2F6BB378A7A2}" v="226" dt="2026-04-28T17:47:10.078"/>
    <p1510:client id="{8B9EE555-2C8B-1299-1309-186D084F10CE}" v="90" dt="2026-04-27T19:43:12.781"/>
    <p1510:client id="{D0893855-BB53-B9D3-FB88-D684747F9C6A}" v="45" dt="2026-04-28T10:15:14.093"/>
    <p1510:client id="{D1DE2C9F-7CF1-9579-9B87-DA2A5554B342}" v="1" dt="2026-04-27T19:00:28.449"/>
    <p1510:client id="{D71F982C-1909-5D3D-CB89-E17D07F2261D}" v="40" dt="2026-04-28T12:03:33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d Outamarte (2308564)" userId="S::2308564@student.uwtsd.ac.uk::ee252649-48de-432d-bb4f-3a5680d07a5c" providerId="AD" clId="Web-{9C8464F3-F3D0-AB96-50B6-9043059ECCF8}"/>
    <pc:docChg chg="modSld">
      <pc:chgData name="Hind Outamarte (2308564)" userId="S::2308564@student.uwtsd.ac.uk::ee252649-48de-432d-bb4f-3a5680d07a5c" providerId="AD" clId="Web-{9C8464F3-F3D0-AB96-50B6-9043059ECCF8}" dt="2026-04-27T19:01:29.578" v="2"/>
      <pc:docMkLst>
        <pc:docMk/>
      </pc:docMkLst>
      <pc:sldChg chg="addSp delSp modSp mod setBg setClrOvrMap">
        <pc:chgData name="Hind Outamarte (2308564)" userId="S::2308564@student.uwtsd.ac.uk::ee252649-48de-432d-bb4f-3a5680d07a5c" providerId="AD" clId="Web-{9C8464F3-F3D0-AB96-50B6-9043059ECCF8}" dt="2026-04-27T19:01:29.578" v="2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9C8464F3-F3D0-AB96-50B6-9043059ECCF8}" dt="2026-04-27T19:01:29.578" v="2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Hind Outamarte (2308564)" userId="S::2308564@student.uwtsd.ac.uk::ee252649-48de-432d-bb4f-3a5680d07a5c" providerId="AD" clId="Web-{9C8464F3-F3D0-AB96-50B6-9043059ECCF8}" dt="2026-04-27T19:01:29.562" v="1"/>
          <ac:spMkLst>
            <pc:docMk/>
            <pc:sldMk cId="109857222" sldId="256"/>
            <ac:spMk id="4" creationId="{66B332A4-D438-4773-A77F-5ED49A448D9D}"/>
          </ac:spMkLst>
        </pc:spChg>
        <pc:spChg chg="add del">
          <ac:chgData name="Hind Outamarte (2308564)" userId="S::2308564@student.uwtsd.ac.uk::ee252649-48de-432d-bb4f-3a5680d07a5c" providerId="AD" clId="Web-{9C8464F3-F3D0-AB96-50B6-9043059ECCF8}" dt="2026-04-27T19:01:29.562" v="1"/>
          <ac:spMkLst>
            <pc:docMk/>
            <pc:sldMk cId="109857222" sldId="256"/>
            <ac:spMk id="5" creationId="{DF9AD32D-FF05-44F4-BD4D-9CEE89B71EB9}"/>
          </ac:spMkLst>
        </pc:spChg>
        <pc:spChg chg="add">
          <ac:chgData name="Hind Outamarte (2308564)" userId="S::2308564@student.uwtsd.ac.uk::ee252649-48de-432d-bb4f-3a5680d07a5c" providerId="AD" clId="Web-{9C8464F3-F3D0-AB96-50B6-9043059ECCF8}" dt="2026-04-27T19:01:29.578" v="2"/>
          <ac:spMkLst>
            <pc:docMk/>
            <pc:sldMk cId="109857222" sldId="256"/>
            <ac:spMk id="11" creationId="{74751229-0244-4FBB-BED1-407467F4C951}"/>
          </ac:spMkLst>
        </pc:spChg>
        <pc:picChg chg="add">
          <ac:chgData name="Hind Outamarte (2308564)" userId="S::2308564@student.uwtsd.ac.uk::ee252649-48de-432d-bb4f-3a5680d07a5c" providerId="AD" clId="Web-{9C8464F3-F3D0-AB96-50B6-9043059ECCF8}" dt="2026-04-27T19:01:29.578" v="2"/>
          <ac:picMkLst>
            <pc:docMk/>
            <pc:sldMk cId="109857222" sldId="256"/>
            <ac:picMk id="6" creationId="{5C2E5080-9AC5-0B84-E975-90615D4EADC2}"/>
          </ac:picMkLst>
        </pc:picChg>
        <pc:picChg chg="add">
          <ac:chgData name="Hind Outamarte (2308564)" userId="S::2308564@student.uwtsd.ac.uk::ee252649-48de-432d-bb4f-3a5680d07a5c" providerId="AD" clId="Web-{9C8464F3-F3D0-AB96-50B6-9043059ECCF8}" dt="2026-04-27T19:01:29.578" v="2"/>
          <ac:picMkLst>
            <pc:docMk/>
            <pc:sldMk cId="109857222" sldId="256"/>
            <ac:picMk id="8" creationId="{57E44CFB-99A2-4DBD-9B86-999197FA1C16}"/>
          </ac:picMkLst>
        </pc:picChg>
      </pc:sldChg>
    </pc:docChg>
  </pc:docChgLst>
  <pc:docChgLst>
    <pc:chgData name="Hind Outamarte (2308564)" userId="S::2308564@student.uwtsd.ac.uk::ee252649-48de-432d-bb4f-3a5680d07a5c" providerId="AD" clId="Web-{745D9AB0-867E-A116-D094-2F6BB378A7A2}"/>
    <pc:docChg chg="delSld modSld">
      <pc:chgData name="Hind Outamarte (2308564)" userId="S::2308564@student.uwtsd.ac.uk::ee252649-48de-432d-bb4f-3a5680d07a5c" providerId="AD" clId="Web-{745D9AB0-867E-A116-D094-2F6BB378A7A2}" dt="2026-04-28T17:46:25.108" v="237" actId="20577"/>
      <pc:docMkLst>
        <pc:docMk/>
      </pc:docMkLst>
      <pc:sldChg chg="modSp">
        <pc:chgData name="Hind Outamarte (2308564)" userId="S::2308564@student.uwtsd.ac.uk::ee252649-48de-432d-bb4f-3a5680d07a5c" providerId="AD" clId="Web-{745D9AB0-867E-A116-D094-2F6BB378A7A2}" dt="2026-04-28T17:46:25.108" v="237" actId="20577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745D9AB0-867E-A116-D094-2F6BB378A7A2}" dt="2026-04-28T17:46:25.108" v="23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4:38:51.288" v="110" actId="20577"/>
        <pc:sldMkLst>
          <pc:docMk/>
          <pc:sldMk cId="1448706015" sldId="257"/>
        </pc:sldMkLst>
        <pc:spChg chg="mod">
          <ac:chgData name="Hind Outamarte (2308564)" userId="S::2308564@student.uwtsd.ac.uk::ee252649-48de-432d-bb4f-3a5680d07a5c" providerId="AD" clId="Web-{745D9AB0-867E-A116-D094-2F6BB378A7A2}" dt="2026-04-28T14:22:17.179" v="102" actId="20577"/>
          <ac:spMkLst>
            <pc:docMk/>
            <pc:sldMk cId="1448706015" sldId="257"/>
            <ac:spMk id="2" creationId="{9D8F46B3-CD6A-7A60-E469-8DBFC10E4026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4:38:51.288" v="110" actId="20577"/>
          <ac:spMkLst>
            <pc:docMk/>
            <pc:sldMk cId="1448706015" sldId="257"/>
            <ac:spMk id="3" creationId="{A0030C66-ACCA-149F-14F9-EEC2F64F04B3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11:16.818" v="200" actId="14100"/>
        <pc:sldMkLst>
          <pc:docMk/>
          <pc:sldMk cId="3470856475" sldId="258"/>
        </pc:sldMkLst>
        <pc:spChg chg="mod">
          <ac:chgData name="Hind Outamarte (2308564)" userId="S::2308564@student.uwtsd.ac.uk::ee252649-48de-432d-bb4f-3a5680d07a5c" providerId="AD" clId="Web-{745D9AB0-867E-A116-D094-2F6BB378A7A2}" dt="2026-04-28T17:10:44.895" v="196" actId="14100"/>
          <ac:spMkLst>
            <pc:docMk/>
            <pc:sldMk cId="3470856475" sldId="258"/>
            <ac:spMk id="2" creationId="{C3D91C31-66A5-A383-E7D0-19E7C127201C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11:16.818" v="200" actId="14100"/>
          <ac:spMkLst>
            <pc:docMk/>
            <pc:sldMk cId="3470856475" sldId="258"/>
            <ac:spMk id="3" creationId="{E3EA56C5-4749-DEFC-BEA9-8A7C56552E45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14:21.682" v="206" actId="14100"/>
        <pc:sldMkLst>
          <pc:docMk/>
          <pc:sldMk cId="1914721897" sldId="259"/>
        </pc:sldMkLst>
        <pc:spChg chg="mod">
          <ac:chgData name="Hind Outamarte (2308564)" userId="S::2308564@student.uwtsd.ac.uk::ee252649-48de-432d-bb4f-3a5680d07a5c" providerId="AD" clId="Web-{745D9AB0-867E-A116-D094-2F6BB378A7A2}" dt="2026-04-28T17:13:45.994" v="202" actId="14100"/>
          <ac:spMkLst>
            <pc:docMk/>
            <pc:sldMk cId="1914721897" sldId="259"/>
            <ac:spMk id="2" creationId="{312C7621-A675-0FD4-8DBC-7BE3CF23CE49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14:21.682" v="206" actId="14100"/>
          <ac:spMkLst>
            <pc:docMk/>
            <pc:sldMk cId="1914721897" sldId="259"/>
            <ac:spMk id="3" creationId="{7AE96F09-F346-903B-1885-DD9C86250C39}"/>
          </ac:spMkLst>
        </pc:spChg>
        <pc:picChg chg="mod">
          <ac:chgData name="Hind Outamarte (2308564)" userId="S::2308564@student.uwtsd.ac.uk::ee252649-48de-432d-bb4f-3a5680d07a5c" providerId="AD" clId="Web-{745D9AB0-867E-A116-D094-2F6BB378A7A2}" dt="2026-04-28T14:33:24.862" v="106" actId="1076"/>
          <ac:picMkLst>
            <pc:docMk/>
            <pc:sldMk cId="1914721897" sldId="259"/>
            <ac:picMk id="6" creationId="{1F8E9882-5317-EA6E-A58B-AA5E1CBD585D}"/>
          </ac:picMkLst>
        </pc:picChg>
      </pc:sldChg>
      <pc:sldChg chg="modSp">
        <pc:chgData name="Hind Outamarte (2308564)" userId="S::2308564@student.uwtsd.ac.uk::ee252649-48de-432d-bb4f-3a5680d07a5c" providerId="AD" clId="Web-{745D9AB0-867E-A116-D094-2F6BB378A7A2}" dt="2026-04-28T15:03:39.371" v="181" actId="20577"/>
        <pc:sldMkLst>
          <pc:docMk/>
          <pc:sldMk cId="2463346184" sldId="260"/>
        </pc:sldMkLst>
        <pc:spChg chg="mod">
          <ac:chgData name="Hind Outamarte (2308564)" userId="S::2308564@student.uwtsd.ac.uk::ee252649-48de-432d-bb4f-3a5680d07a5c" providerId="AD" clId="Web-{745D9AB0-867E-A116-D094-2F6BB378A7A2}" dt="2026-04-28T15:03:39.371" v="181" actId="20577"/>
          <ac:spMkLst>
            <pc:docMk/>
            <pc:sldMk cId="2463346184" sldId="260"/>
            <ac:spMk id="3" creationId="{8D3C5EC5-9E74-E92A-C168-26133997FC4B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4:42:49.783" v="136" actId="20577"/>
        <pc:sldMkLst>
          <pc:docMk/>
          <pc:sldMk cId="1274009446" sldId="261"/>
        </pc:sldMkLst>
        <pc:graphicFrameChg chg="modGraphic">
          <ac:chgData name="Hind Outamarte (2308564)" userId="S::2308564@student.uwtsd.ac.uk::ee252649-48de-432d-bb4f-3a5680d07a5c" providerId="AD" clId="Web-{745D9AB0-867E-A116-D094-2F6BB378A7A2}" dt="2026-04-28T14:42:49.783" v="136" actId="20577"/>
          <ac:graphicFrameMkLst>
            <pc:docMk/>
            <pc:sldMk cId="1274009446" sldId="261"/>
            <ac:graphicFrameMk id="23" creationId="{7B07242D-B261-1550-5B8C-5EAFA1E8A641}"/>
          </ac:graphicFrameMkLst>
        </pc:graphicFrameChg>
      </pc:sldChg>
      <pc:sldChg chg="modSp">
        <pc:chgData name="Hind Outamarte (2308564)" userId="S::2308564@student.uwtsd.ac.uk::ee252649-48de-432d-bb4f-3a5680d07a5c" providerId="AD" clId="Web-{745D9AB0-867E-A116-D094-2F6BB378A7A2}" dt="2026-04-28T15:06:55.969" v="184" actId="14100"/>
        <pc:sldMkLst>
          <pc:docMk/>
          <pc:sldMk cId="650248654" sldId="262"/>
        </pc:sldMkLst>
        <pc:spChg chg="mod">
          <ac:chgData name="Hind Outamarte (2308564)" userId="S::2308564@student.uwtsd.ac.uk::ee252649-48de-432d-bb4f-3a5680d07a5c" providerId="AD" clId="Web-{745D9AB0-867E-A116-D094-2F6BB378A7A2}" dt="2026-04-28T15:06:55.969" v="184" actId="14100"/>
          <ac:spMkLst>
            <pc:docMk/>
            <pc:sldMk cId="650248654" sldId="262"/>
            <ac:spMk id="3" creationId="{6A24C8E1-9239-B430-D4A3-F6B21B55529F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4:43:49.958" v="142" actId="1076"/>
          <ac:spMkLst>
            <pc:docMk/>
            <pc:sldMk cId="650248654" sldId="262"/>
            <ac:spMk id="5" creationId="{F3F33662-4238-44FC-7B19-C44476D3C890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24:14.053" v="208" actId="20577"/>
        <pc:sldMkLst>
          <pc:docMk/>
          <pc:sldMk cId="446437140" sldId="263"/>
        </pc:sldMkLst>
        <pc:spChg chg="mod">
          <ac:chgData name="Hind Outamarte (2308564)" userId="S::2308564@student.uwtsd.ac.uk::ee252649-48de-432d-bb4f-3a5680d07a5c" providerId="AD" clId="Web-{745D9AB0-867E-A116-D094-2F6BB378A7A2}" dt="2026-04-28T17:24:14.053" v="208" actId="20577"/>
          <ac:spMkLst>
            <pc:docMk/>
            <pc:sldMk cId="446437140" sldId="263"/>
            <ac:spMk id="3" creationId="{B4384ED8-6227-C8D7-0975-D0E98B13E338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4:45:36.322" v="153" actId="20577"/>
        <pc:sldMkLst>
          <pc:docMk/>
          <pc:sldMk cId="2322906380" sldId="264"/>
        </pc:sldMkLst>
        <pc:spChg chg="mod">
          <ac:chgData name="Hind Outamarte (2308564)" userId="S::2308564@student.uwtsd.ac.uk::ee252649-48de-432d-bb4f-3a5680d07a5c" providerId="AD" clId="Web-{745D9AB0-867E-A116-D094-2F6BB378A7A2}" dt="2026-04-28T14:45:36.322" v="153" actId="20577"/>
          <ac:spMkLst>
            <pc:docMk/>
            <pc:sldMk cId="2322906380" sldId="264"/>
            <ac:spMk id="3" creationId="{F21A69F0-6A37-3AFC-B98C-4F4C66FFE3BB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5:10:25.004" v="189" actId="1076"/>
        <pc:sldMkLst>
          <pc:docMk/>
          <pc:sldMk cId="2730521856" sldId="265"/>
        </pc:sldMkLst>
        <pc:spChg chg="mod">
          <ac:chgData name="Hind Outamarte (2308564)" userId="S::2308564@student.uwtsd.ac.uk::ee252649-48de-432d-bb4f-3a5680d07a5c" providerId="AD" clId="Web-{745D9AB0-867E-A116-D094-2F6BB378A7A2}" dt="2026-04-28T15:10:08.848" v="187" actId="1076"/>
          <ac:spMkLst>
            <pc:docMk/>
            <pc:sldMk cId="2730521856" sldId="265"/>
            <ac:spMk id="2" creationId="{6794D8C4-B6B7-0CCB-72F1-7C0AA0E14E53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5:10:25.004" v="189" actId="1076"/>
          <ac:spMkLst>
            <pc:docMk/>
            <pc:sldMk cId="2730521856" sldId="265"/>
            <ac:spMk id="3" creationId="{61AE1B0E-C307-CDFF-9700-B29B06250872}"/>
          </ac:spMkLst>
        </pc:spChg>
      </pc:sldChg>
      <pc:sldChg chg="del">
        <pc:chgData name="Hind Outamarte (2308564)" userId="S::2308564@student.uwtsd.ac.uk::ee252649-48de-432d-bb4f-3a5680d07a5c" providerId="AD" clId="Web-{745D9AB0-867E-A116-D094-2F6BB378A7A2}" dt="2026-04-28T14:57:10.476" v="154"/>
        <pc:sldMkLst>
          <pc:docMk/>
          <pc:sldMk cId="3817813985" sldId="266"/>
        </pc:sldMkLst>
      </pc:sldChg>
      <pc:sldChg chg="del">
        <pc:chgData name="Hind Outamarte (2308564)" userId="S::2308564@student.uwtsd.ac.uk::ee252649-48de-432d-bb4f-3a5680d07a5c" providerId="AD" clId="Web-{745D9AB0-867E-A116-D094-2F6BB378A7A2}" dt="2026-04-28T15:05:09.529" v="182"/>
        <pc:sldMkLst>
          <pc:docMk/>
          <pc:sldMk cId="3524636222" sldId="267"/>
        </pc:sldMkLst>
      </pc:sldChg>
      <pc:sldChg chg="modSp">
        <pc:chgData name="Hind Outamarte (2308564)" userId="S::2308564@student.uwtsd.ac.uk::ee252649-48de-432d-bb4f-3a5680d07a5c" providerId="AD" clId="Web-{745D9AB0-867E-A116-D094-2F6BB378A7A2}" dt="2026-04-28T17:28:41.627" v="211" actId="20577"/>
        <pc:sldMkLst>
          <pc:docMk/>
          <pc:sldMk cId="943760036" sldId="268"/>
        </pc:sldMkLst>
        <pc:spChg chg="mod">
          <ac:chgData name="Hind Outamarte (2308564)" userId="S::2308564@student.uwtsd.ac.uk::ee252649-48de-432d-bb4f-3a5680d07a5c" providerId="AD" clId="Web-{745D9AB0-867E-A116-D094-2F6BB378A7A2}" dt="2026-04-28T17:28:41.627" v="211" actId="20577"/>
          <ac:spMkLst>
            <pc:docMk/>
            <pc:sldMk cId="943760036" sldId="268"/>
            <ac:spMk id="2" creationId="{0C909A59-B32A-0BD0-9922-F72D387B0DB7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28:34.268" v="210" actId="20577"/>
          <ac:spMkLst>
            <pc:docMk/>
            <pc:sldMk cId="943760036" sldId="268"/>
            <ac:spMk id="3" creationId="{6C90D960-DA3B-AE34-A004-280ECC0DC4E6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32:09.914" v="218" actId="20577"/>
        <pc:sldMkLst>
          <pc:docMk/>
          <pc:sldMk cId="932270570" sldId="269"/>
        </pc:sldMkLst>
        <pc:spChg chg="mod">
          <ac:chgData name="Hind Outamarte (2308564)" userId="S::2308564@student.uwtsd.ac.uk::ee252649-48de-432d-bb4f-3a5680d07a5c" providerId="AD" clId="Web-{745D9AB0-867E-A116-D094-2F6BB378A7A2}" dt="2026-04-28T17:32:09.914" v="218" actId="20577"/>
          <ac:spMkLst>
            <pc:docMk/>
            <pc:sldMk cId="932270570" sldId="269"/>
            <ac:spMk id="3" creationId="{F20D4928-9CD0-8C36-699B-44F563F4EFB9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33:53.322" v="221" actId="20577"/>
        <pc:sldMkLst>
          <pc:docMk/>
          <pc:sldMk cId="1615152671" sldId="270"/>
        </pc:sldMkLst>
        <pc:spChg chg="mod">
          <ac:chgData name="Hind Outamarte (2308564)" userId="S::2308564@student.uwtsd.ac.uk::ee252649-48de-432d-bb4f-3a5680d07a5c" providerId="AD" clId="Web-{745D9AB0-867E-A116-D094-2F6BB378A7A2}" dt="2026-04-28T14:07:35.966" v="62" actId="14100"/>
          <ac:spMkLst>
            <pc:docMk/>
            <pc:sldMk cId="1615152671" sldId="270"/>
            <ac:spMk id="2" creationId="{6A6F99CD-73C8-4F8B-A11A-06987A7EA4AB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33:53.322" v="221" actId="20577"/>
          <ac:spMkLst>
            <pc:docMk/>
            <pc:sldMk cId="1615152671" sldId="270"/>
            <ac:spMk id="3" creationId="{2DDE3B36-0734-AA3A-D872-8F754AB2084A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34:26.526" v="223" actId="20577"/>
        <pc:sldMkLst>
          <pc:docMk/>
          <pc:sldMk cId="2864611326" sldId="271"/>
        </pc:sldMkLst>
        <pc:spChg chg="mod">
          <ac:chgData name="Hind Outamarte (2308564)" userId="S::2308564@student.uwtsd.ac.uk::ee252649-48de-432d-bb4f-3a5680d07a5c" providerId="AD" clId="Web-{745D9AB0-867E-A116-D094-2F6BB378A7A2}" dt="2026-04-28T17:34:26.526" v="223" actId="20577"/>
          <ac:spMkLst>
            <pc:docMk/>
            <pc:sldMk cId="2864611326" sldId="271"/>
            <ac:spMk id="3" creationId="{DA339196-D815-16D9-8254-5E90385EDBCF}"/>
          </ac:spMkLst>
        </pc:spChg>
      </pc:sldChg>
      <pc:sldChg chg="addSp delSp modSp">
        <pc:chgData name="Hind Outamarte (2308564)" userId="S::2308564@student.uwtsd.ac.uk::ee252649-48de-432d-bb4f-3a5680d07a5c" providerId="AD" clId="Web-{745D9AB0-867E-A116-D094-2F6BB378A7A2}" dt="2026-04-28T17:41:12.392" v="230" actId="20577"/>
        <pc:sldMkLst>
          <pc:docMk/>
          <pc:sldMk cId="2896087295" sldId="272"/>
        </pc:sldMkLst>
        <pc:spChg chg="mod">
          <ac:chgData name="Hind Outamarte (2308564)" userId="S::2308564@student.uwtsd.ac.uk::ee252649-48de-432d-bb4f-3a5680d07a5c" providerId="AD" clId="Web-{745D9AB0-867E-A116-D094-2F6BB378A7A2}" dt="2026-04-28T17:41:01.470" v="227" actId="14100"/>
          <ac:spMkLst>
            <pc:docMk/>
            <pc:sldMk cId="2896087295" sldId="272"/>
            <ac:spMk id="2" creationId="{8EBD4A73-49A6-7B36-3202-0DE5BAD3AF05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41:12.392" v="230" actId="20577"/>
          <ac:spMkLst>
            <pc:docMk/>
            <pc:sldMk cId="2896087295" sldId="272"/>
            <ac:spMk id="3" creationId="{70B8287A-84BD-E3A4-1605-8196CF2EC2FD}"/>
          </ac:spMkLst>
        </pc:spChg>
        <pc:spChg chg="del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10" creationId="{04812C46-200A-4DEB-A05E-3ED6C68C2387}"/>
          </ac:spMkLst>
        </pc:spChg>
        <pc:spChg chg="del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12" creationId="{D1EA859B-E555-4109-94F3-6700E046E008}"/>
          </ac:spMkLst>
        </pc:spChg>
        <pc:spChg chg="add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17" creationId="{12609869-9E80-471B-A487-A53288E0E791}"/>
          </ac:spMkLst>
        </pc:spChg>
        <pc:spChg chg="add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19" creationId="{7004738A-9D34-43E8-97D2-CA0EED4F8BE0}"/>
          </ac:spMkLst>
        </pc:spChg>
        <pc:spChg chg="add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21" creationId="{B8B8D07F-F13E-443E-BA68-2D26672D76B9}"/>
          </ac:spMkLst>
        </pc:spChg>
        <pc:spChg chg="add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23" creationId="{2813A4FA-24A5-41ED-A534-3807D1B2F344}"/>
          </ac:spMkLst>
        </pc:spChg>
        <pc:spChg chg="add">
          <ac:chgData name="Hind Outamarte (2308564)" userId="S::2308564@student.uwtsd.ac.uk::ee252649-48de-432d-bb4f-3a5680d07a5c" providerId="AD" clId="Web-{745D9AB0-867E-A116-D094-2F6BB378A7A2}" dt="2026-04-28T17:40:44.578" v="224"/>
          <ac:spMkLst>
            <pc:docMk/>
            <pc:sldMk cId="2896087295" sldId="272"/>
            <ac:spMk id="25" creationId="{C3944F27-CA70-4E84-A51A-E6BF89558979}"/>
          </ac:spMkLst>
        </pc:spChg>
        <pc:picChg chg="mod ord">
          <ac:chgData name="Hind Outamarte (2308564)" userId="S::2308564@student.uwtsd.ac.uk::ee252649-48de-432d-bb4f-3a5680d07a5c" providerId="AD" clId="Web-{745D9AB0-867E-A116-D094-2F6BB378A7A2}" dt="2026-04-28T17:40:44.578" v="224"/>
          <ac:picMkLst>
            <pc:docMk/>
            <pc:sldMk cId="2896087295" sldId="272"/>
            <ac:picMk id="4" creationId="{A376502F-CEBE-1A36-8EA2-4BB6B8F79265}"/>
          </ac:picMkLst>
        </pc:picChg>
      </pc:sldChg>
      <pc:sldChg chg="modSp">
        <pc:chgData name="Hind Outamarte (2308564)" userId="S::2308564@student.uwtsd.ac.uk::ee252649-48de-432d-bb4f-3a5680d07a5c" providerId="AD" clId="Web-{745D9AB0-867E-A116-D094-2F6BB378A7A2}" dt="2026-04-28T15:01:04.068" v="171" actId="20577"/>
        <pc:sldMkLst>
          <pc:docMk/>
          <pc:sldMk cId="3810928958" sldId="273"/>
        </pc:sldMkLst>
        <pc:spChg chg="mod">
          <ac:chgData name="Hind Outamarte (2308564)" userId="S::2308564@student.uwtsd.ac.uk::ee252649-48de-432d-bb4f-3a5680d07a5c" providerId="AD" clId="Web-{745D9AB0-867E-A116-D094-2F6BB378A7A2}" dt="2026-04-28T15:01:04.068" v="171" actId="20577"/>
          <ac:spMkLst>
            <pc:docMk/>
            <pc:sldMk cId="3810928958" sldId="273"/>
            <ac:spMk id="3" creationId="{884913AE-9258-28F8-6798-8B211EEA9E6F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44:06.588" v="232" actId="14100"/>
        <pc:sldMkLst>
          <pc:docMk/>
          <pc:sldMk cId="3088271240" sldId="274"/>
        </pc:sldMkLst>
        <pc:spChg chg="mod">
          <ac:chgData name="Hind Outamarte (2308564)" userId="S::2308564@student.uwtsd.ac.uk::ee252649-48de-432d-bb4f-3a5680d07a5c" providerId="AD" clId="Web-{745D9AB0-867E-A116-D094-2F6BB378A7A2}" dt="2026-04-28T17:44:06.588" v="232" actId="14100"/>
          <ac:spMkLst>
            <pc:docMk/>
            <pc:sldMk cId="3088271240" sldId="274"/>
            <ac:spMk id="2" creationId="{3DA2641D-D5A3-A671-728F-B827FD5DC832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5:01:15.756" v="172" actId="20577"/>
          <ac:spMkLst>
            <pc:docMk/>
            <pc:sldMk cId="3088271240" sldId="274"/>
            <ac:spMk id="3" creationId="{271E8A56-2F48-7C96-8711-07C505A3DE2F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7:44:58.324" v="236" actId="14100"/>
        <pc:sldMkLst>
          <pc:docMk/>
          <pc:sldMk cId="400425197" sldId="275"/>
        </pc:sldMkLst>
        <pc:spChg chg="mod">
          <ac:chgData name="Hind Outamarte (2308564)" userId="S::2308564@student.uwtsd.ac.uk::ee252649-48de-432d-bb4f-3a5680d07a5c" providerId="AD" clId="Web-{745D9AB0-867E-A116-D094-2F6BB378A7A2}" dt="2026-04-28T17:44:30.730" v="233" actId="14100"/>
          <ac:spMkLst>
            <pc:docMk/>
            <pc:sldMk cId="400425197" sldId="275"/>
            <ac:spMk id="2" creationId="{90C46B81-C5DA-35AB-2686-0E32D978B8E2}"/>
          </ac:spMkLst>
        </pc:spChg>
        <pc:spChg chg="mod">
          <ac:chgData name="Hind Outamarte (2308564)" userId="S::2308564@student.uwtsd.ac.uk::ee252649-48de-432d-bb4f-3a5680d07a5c" providerId="AD" clId="Web-{745D9AB0-867E-A116-D094-2F6BB378A7A2}" dt="2026-04-28T17:44:58.324" v="236" actId="14100"/>
          <ac:spMkLst>
            <pc:docMk/>
            <pc:sldMk cId="400425197" sldId="275"/>
            <ac:spMk id="3" creationId="{6B96F09E-DF5B-B438-7DD2-66ADFA3B9BBC}"/>
          </ac:spMkLst>
        </pc:spChg>
      </pc:sldChg>
      <pc:sldChg chg="modSp">
        <pc:chgData name="Hind Outamarte (2308564)" userId="S::2308564@student.uwtsd.ac.uk::ee252649-48de-432d-bb4f-3a5680d07a5c" providerId="AD" clId="Web-{745D9AB0-867E-A116-D094-2F6BB378A7A2}" dt="2026-04-28T15:02:31.993" v="176" actId="20577"/>
        <pc:sldMkLst>
          <pc:docMk/>
          <pc:sldMk cId="396408860" sldId="276"/>
        </pc:sldMkLst>
        <pc:spChg chg="mod">
          <ac:chgData name="Hind Outamarte (2308564)" userId="S::2308564@student.uwtsd.ac.uk::ee252649-48de-432d-bb4f-3a5680d07a5c" providerId="AD" clId="Web-{745D9AB0-867E-A116-D094-2F6BB378A7A2}" dt="2026-04-28T15:02:31.993" v="176" actId="20577"/>
          <ac:spMkLst>
            <pc:docMk/>
            <pc:sldMk cId="396408860" sldId="276"/>
            <ac:spMk id="3" creationId="{BD31A886-8BA2-93DA-BCA1-376DBC77DD62}"/>
          </ac:spMkLst>
        </pc:spChg>
      </pc:sldChg>
    </pc:docChg>
  </pc:docChgLst>
  <pc:docChgLst>
    <pc:chgData name="Hind Outamarte (2308564)" userId="S::2308564@student.uwtsd.ac.uk::ee252649-48de-432d-bb4f-3a5680d07a5c" providerId="AD" clId="Web-{2E411678-D7B9-115D-3CBC-358407385902}"/>
    <pc:docChg chg="addSld delSld modSld">
      <pc:chgData name="Hind Outamarte (2308564)" userId="S::2308564@student.uwtsd.ac.uk::ee252649-48de-432d-bb4f-3a5680d07a5c" providerId="AD" clId="Web-{2E411678-D7B9-115D-3CBC-358407385902}" dt="2026-04-27T18:10:27.787" v="812" actId="20577"/>
      <pc:docMkLst>
        <pc:docMk/>
      </pc:docMkLst>
      <pc:sldChg chg="delSp modSp">
        <pc:chgData name="Hind Outamarte (2308564)" userId="S::2308564@student.uwtsd.ac.uk::ee252649-48de-432d-bb4f-3a5680d07a5c" providerId="AD" clId="Web-{2E411678-D7B9-115D-3CBC-358407385902}" dt="2026-04-27T18:09:33.770" v="801" actId="20577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2E411678-D7B9-115D-3CBC-358407385902}" dt="2026-04-27T18:09:33.770" v="801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Hind Outamarte (2308564)" userId="S::2308564@student.uwtsd.ac.uk::ee252649-48de-432d-bb4f-3a5680d07a5c" providerId="AD" clId="Web-{2E411678-D7B9-115D-3CBC-358407385902}" dt="2026-04-27T13:44:07.570" v="13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ind Outamarte (2308564)" userId="S::2308564@student.uwtsd.ac.uk::ee252649-48de-432d-bb4f-3a5680d07a5c" providerId="AD" clId="Web-{2E411678-D7B9-115D-3CBC-358407385902}" dt="2026-04-27T18:10:27.787" v="812" actId="20577"/>
        <pc:sldMkLst>
          <pc:docMk/>
          <pc:sldMk cId="1448706015" sldId="257"/>
        </pc:sldMkLst>
        <pc:spChg chg="mod">
          <ac:chgData name="Hind Outamarte (2308564)" userId="S::2308564@student.uwtsd.ac.uk::ee252649-48de-432d-bb4f-3a5680d07a5c" providerId="AD" clId="Web-{2E411678-D7B9-115D-3CBC-358407385902}" dt="2026-04-27T18:10:27.787" v="812" actId="20577"/>
          <ac:spMkLst>
            <pc:docMk/>
            <pc:sldMk cId="1448706015" sldId="257"/>
            <ac:spMk id="2" creationId="{9D8F46B3-CD6A-7A60-E469-8DBFC10E4026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10:00.442" v="806" actId="20577"/>
          <ac:spMkLst>
            <pc:docMk/>
            <pc:sldMk cId="1448706015" sldId="257"/>
            <ac:spMk id="3" creationId="{A0030C66-ACCA-149F-14F9-EEC2F64F04B3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12:06.260" v="439" actId="20577"/>
        <pc:sldMkLst>
          <pc:docMk/>
          <pc:sldMk cId="3470856475" sldId="258"/>
        </pc:sldMkLst>
        <pc:spChg chg="mod">
          <ac:chgData name="Hind Outamarte (2308564)" userId="S::2308564@student.uwtsd.ac.uk::ee252649-48de-432d-bb4f-3a5680d07a5c" providerId="AD" clId="Web-{2E411678-D7B9-115D-3CBC-358407385902}" dt="2026-04-27T17:05:37.325" v="422" actId="20577"/>
          <ac:spMkLst>
            <pc:docMk/>
            <pc:sldMk cId="3470856475" sldId="258"/>
            <ac:spMk id="2" creationId="{C3D91C31-66A5-A383-E7D0-19E7C127201C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12:06.260" v="439" actId="20577"/>
          <ac:spMkLst>
            <pc:docMk/>
            <pc:sldMk cId="3470856475" sldId="258"/>
            <ac:spMk id="3" creationId="{E3EA56C5-4749-DEFC-BEA9-8A7C56552E45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59:05.057" v="752" actId="20577"/>
        <pc:sldMkLst>
          <pc:docMk/>
          <pc:sldMk cId="1914721897" sldId="259"/>
        </pc:sldMkLst>
        <pc:spChg chg="mod">
          <ac:chgData name="Hind Outamarte (2308564)" userId="S::2308564@student.uwtsd.ac.uk::ee252649-48de-432d-bb4f-3a5680d07a5c" providerId="AD" clId="Web-{2E411678-D7B9-115D-3CBC-358407385902}" dt="2026-04-27T17:13:32.716" v="452" actId="20577"/>
          <ac:spMkLst>
            <pc:docMk/>
            <pc:sldMk cId="1914721897" sldId="259"/>
            <ac:spMk id="2" creationId="{312C7621-A675-0FD4-8DBC-7BE3CF23CE49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59:05.057" v="752" actId="20577"/>
          <ac:spMkLst>
            <pc:docMk/>
            <pc:sldMk cId="1914721897" sldId="259"/>
            <ac:spMk id="3" creationId="{7AE96F09-F346-903B-1885-DD9C86250C39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8:07:03.455" v="778" actId="20577"/>
        <pc:sldMkLst>
          <pc:docMk/>
          <pc:sldMk cId="2463346184" sldId="260"/>
        </pc:sldMkLst>
        <pc:spChg chg="mod">
          <ac:chgData name="Hind Outamarte (2308564)" userId="S::2308564@student.uwtsd.ac.uk::ee252649-48de-432d-bb4f-3a5680d07a5c" providerId="AD" clId="Web-{2E411678-D7B9-115D-3CBC-358407385902}" dt="2026-04-27T14:15:27.676" v="173" actId="20577"/>
          <ac:spMkLst>
            <pc:docMk/>
            <pc:sldMk cId="2463346184" sldId="260"/>
            <ac:spMk id="2" creationId="{90755BC1-4B2B-A7A2-AB8D-DE664B131909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7:03.455" v="778" actId="20577"/>
          <ac:spMkLst>
            <pc:docMk/>
            <pc:sldMk cId="2463346184" sldId="260"/>
            <ac:spMk id="3" creationId="{8D3C5EC5-9E74-E92A-C168-26133997FC4B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24:11.986" v="506" actId="20577"/>
        <pc:sldMkLst>
          <pc:docMk/>
          <pc:sldMk cId="1274009446" sldId="261"/>
        </pc:sldMkLst>
        <pc:spChg chg="mod">
          <ac:chgData name="Hind Outamarte (2308564)" userId="S::2308564@student.uwtsd.ac.uk::ee252649-48de-432d-bb4f-3a5680d07a5c" providerId="AD" clId="Web-{2E411678-D7B9-115D-3CBC-358407385902}" dt="2026-04-27T17:22:41.413" v="496" actId="20577"/>
          <ac:spMkLst>
            <pc:docMk/>
            <pc:sldMk cId="1274009446" sldId="261"/>
            <ac:spMk id="2" creationId="{A51EB6F6-7F6E-4AD3-FB13-5F009D9C2489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24:11.986" v="506" actId="20577"/>
          <ac:spMkLst>
            <pc:docMk/>
            <pc:sldMk cId="1274009446" sldId="261"/>
            <ac:spMk id="3" creationId="{28C06A4D-1137-80DF-6CA1-25BCC6F8369E}"/>
          </ac:spMkLst>
        </pc:spChg>
      </pc:sldChg>
      <pc:sldChg chg="addSp delSp modSp new">
        <pc:chgData name="Hind Outamarte (2308564)" userId="S::2308564@student.uwtsd.ac.uk::ee252649-48de-432d-bb4f-3a5680d07a5c" providerId="AD" clId="Web-{2E411678-D7B9-115D-3CBC-358407385902}" dt="2026-04-27T17:28:44.879" v="545" actId="20577"/>
        <pc:sldMkLst>
          <pc:docMk/>
          <pc:sldMk cId="650248654" sldId="262"/>
        </pc:sldMkLst>
        <pc:spChg chg="mod">
          <ac:chgData name="Hind Outamarte (2308564)" userId="S::2308564@student.uwtsd.ac.uk::ee252649-48de-432d-bb4f-3a5680d07a5c" providerId="AD" clId="Web-{2E411678-D7B9-115D-3CBC-358407385902}" dt="2026-04-27T17:26:21.059" v="512" actId="14100"/>
          <ac:spMkLst>
            <pc:docMk/>
            <pc:sldMk cId="650248654" sldId="262"/>
            <ac:spMk id="2" creationId="{6DF48DA0-0DAF-34F0-FDF1-5EC75EB7532F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28:28.284" v="542" actId="20577"/>
          <ac:spMkLst>
            <pc:docMk/>
            <pc:sldMk cId="650248654" sldId="262"/>
            <ac:spMk id="3" creationId="{6A24C8E1-9239-B430-D4A3-F6B21B55529F}"/>
          </ac:spMkLst>
        </pc:spChg>
        <pc:spChg chg="add del mod">
          <ac:chgData name="Hind Outamarte (2308564)" userId="S::2308564@student.uwtsd.ac.uk::ee252649-48de-432d-bb4f-3a5680d07a5c" providerId="AD" clId="Web-{2E411678-D7B9-115D-3CBC-358407385902}" dt="2026-04-27T17:26:39.904" v="516"/>
          <ac:spMkLst>
            <pc:docMk/>
            <pc:sldMk cId="650248654" sldId="262"/>
            <ac:spMk id="4" creationId="{4C2B6553-9118-8321-D2FE-17D6C0858F55}"/>
          </ac:spMkLst>
        </pc:spChg>
        <pc:spChg chg="add mod">
          <ac:chgData name="Hind Outamarte (2308564)" userId="S::2308564@student.uwtsd.ac.uk::ee252649-48de-432d-bb4f-3a5680d07a5c" providerId="AD" clId="Web-{2E411678-D7B9-115D-3CBC-358407385902}" dt="2026-04-27T17:28:44.879" v="545" actId="20577"/>
          <ac:spMkLst>
            <pc:docMk/>
            <pc:sldMk cId="650248654" sldId="262"/>
            <ac:spMk id="5" creationId="{F3F33662-4238-44FC-7B19-C44476D3C890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29:39.194" v="551" actId="20577"/>
        <pc:sldMkLst>
          <pc:docMk/>
          <pc:sldMk cId="446437140" sldId="263"/>
        </pc:sldMkLst>
        <pc:spChg chg="mod">
          <ac:chgData name="Hind Outamarte (2308564)" userId="S::2308564@student.uwtsd.ac.uk::ee252649-48de-432d-bb4f-3a5680d07a5c" providerId="AD" clId="Web-{2E411678-D7B9-115D-3CBC-358407385902}" dt="2026-04-27T17:29:39.194" v="551" actId="20577"/>
          <ac:spMkLst>
            <pc:docMk/>
            <pc:sldMk cId="446437140" sldId="263"/>
            <ac:spMk id="2" creationId="{96B67B08-C2C4-32DF-6912-F9AFA2CED08A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29:30.115" v="549" actId="20577"/>
          <ac:spMkLst>
            <pc:docMk/>
            <pc:sldMk cId="446437140" sldId="263"/>
            <ac:spMk id="3" creationId="{B4384ED8-6227-C8D7-0975-D0E98B13E338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33:44.716" v="592" actId="20577"/>
        <pc:sldMkLst>
          <pc:docMk/>
          <pc:sldMk cId="2322906380" sldId="264"/>
        </pc:sldMkLst>
        <pc:spChg chg="mod">
          <ac:chgData name="Hind Outamarte (2308564)" userId="S::2308564@student.uwtsd.ac.uk::ee252649-48de-432d-bb4f-3a5680d07a5c" providerId="AD" clId="Web-{2E411678-D7B9-115D-3CBC-358407385902}" dt="2026-04-27T17:32:19.808" v="579" actId="20577"/>
          <ac:spMkLst>
            <pc:docMk/>
            <pc:sldMk cId="2322906380" sldId="264"/>
            <ac:spMk id="2" creationId="{D9C15431-18C8-E3A7-AC1B-CF1D4EDE9A17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33:44.716" v="592" actId="20577"/>
          <ac:spMkLst>
            <pc:docMk/>
            <pc:sldMk cId="2322906380" sldId="264"/>
            <ac:spMk id="3" creationId="{F21A69F0-6A37-3AFC-B98C-4F4C66FFE3BB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36:05.906" v="614" actId="20577"/>
        <pc:sldMkLst>
          <pc:docMk/>
          <pc:sldMk cId="2730521856" sldId="265"/>
        </pc:sldMkLst>
        <pc:spChg chg="mod">
          <ac:chgData name="Hind Outamarte (2308564)" userId="S::2308564@student.uwtsd.ac.uk::ee252649-48de-432d-bb4f-3a5680d07a5c" providerId="AD" clId="Web-{2E411678-D7B9-115D-3CBC-358407385902}" dt="2026-04-27T17:35:29.452" v="610" actId="20577"/>
          <ac:spMkLst>
            <pc:docMk/>
            <pc:sldMk cId="2730521856" sldId="265"/>
            <ac:spMk id="2" creationId="{6794D8C4-B6B7-0CCB-72F1-7C0AA0E14E53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36:05.906" v="614" actId="20577"/>
          <ac:spMkLst>
            <pc:docMk/>
            <pc:sldMk cId="2730521856" sldId="265"/>
            <ac:spMk id="3" creationId="{61AE1B0E-C307-CDFF-9700-B29B06250872}"/>
          </ac:spMkLst>
        </pc:spChg>
      </pc:sldChg>
      <pc:sldChg chg="addSp delSp modSp new">
        <pc:chgData name="Hind Outamarte (2308564)" userId="S::2308564@student.uwtsd.ac.uk::ee252649-48de-432d-bb4f-3a5680d07a5c" providerId="AD" clId="Web-{2E411678-D7B9-115D-3CBC-358407385902}" dt="2026-04-27T18:03:17.760" v="761" actId="20577"/>
        <pc:sldMkLst>
          <pc:docMk/>
          <pc:sldMk cId="3817813985" sldId="266"/>
        </pc:sldMkLst>
        <pc:spChg chg="mod">
          <ac:chgData name="Hind Outamarte (2308564)" userId="S::2308564@student.uwtsd.ac.uk::ee252649-48de-432d-bb4f-3a5680d07a5c" providerId="AD" clId="Web-{2E411678-D7B9-115D-3CBC-358407385902}" dt="2026-04-27T17:39:11.877" v="640" actId="20577"/>
          <ac:spMkLst>
            <pc:docMk/>
            <pc:sldMk cId="3817813985" sldId="266"/>
            <ac:spMk id="2" creationId="{A70CF005-9714-5F71-A2F0-02DE9B2281EB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37:22.922" v="616" actId="20577"/>
          <ac:spMkLst>
            <pc:docMk/>
            <pc:sldMk cId="3817813985" sldId="266"/>
            <ac:spMk id="3" creationId="{C03CCB74-D66A-8735-E4CE-D46E94BB8D4A}"/>
          </ac:spMkLst>
        </pc:spChg>
        <pc:spChg chg="add del mod">
          <ac:chgData name="Hind Outamarte (2308564)" userId="S::2308564@student.uwtsd.ac.uk::ee252649-48de-432d-bb4f-3a5680d07a5c" providerId="AD" clId="Web-{2E411678-D7B9-115D-3CBC-358407385902}" dt="2026-04-27T17:38:23.205" v="626"/>
          <ac:spMkLst>
            <pc:docMk/>
            <pc:sldMk cId="3817813985" sldId="266"/>
            <ac:spMk id="4" creationId="{B135EE1F-85DE-39F4-AFCF-4D19640B9A87}"/>
          </ac:spMkLst>
        </pc:spChg>
        <pc:spChg chg="add mod">
          <ac:chgData name="Hind Outamarte (2308564)" userId="S::2308564@student.uwtsd.ac.uk::ee252649-48de-432d-bb4f-3a5680d07a5c" providerId="AD" clId="Web-{2E411678-D7B9-115D-3CBC-358407385902}" dt="2026-04-27T18:03:17.760" v="761" actId="20577"/>
          <ac:spMkLst>
            <pc:docMk/>
            <pc:sldMk cId="3817813985" sldId="266"/>
            <ac:spMk id="5" creationId="{2D715B1A-8357-D2A4-35A9-C13A35044AD0}"/>
          </ac:spMkLst>
        </pc:spChg>
      </pc:sldChg>
      <pc:sldChg chg="delSp modSp new">
        <pc:chgData name="Hind Outamarte (2308564)" userId="S::2308564@student.uwtsd.ac.uk::ee252649-48de-432d-bb4f-3a5680d07a5c" providerId="AD" clId="Web-{2E411678-D7B9-115D-3CBC-358407385902}" dt="2026-04-27T18:08:07.847" v="782" actId="20577"/>
        <pc:sldMkLst>
          <pc:docMk/>
          <pc:sldMk cId="3524636222" sldId="267"/>
        </pc:sldMkLst>
        <pc:spChg chg="del">
          <ac:chgData name="Hind Outamarte (2308564)" userId="S::2308564@student.uwtsd.ac.uk::ee252649-48de-432d-bb4f-3a5680d07a5c" providerId="AD" clId="Web-{2E411678-D7B9-115D-3CBC-358407385902}" dt="2026-04-27T14:43:39.768" v="261"/>
          <ac:spMkLst>
            <pc:docMk/>
            <pc:sldMk cId="3524636222" sldId="267"/>
            <ac:spMk id="2" creationId="{43A7FE5B-899A-3677-6532-8D3D952B4F64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8:07.847" v="782" actId="20577"/>
          <ac:spMkLst>
            <pc:docMk/>
            <pc:sldMk cId="3524636222" sldId="267"/>
            <ac:spMk id="3" creationId="{3D2C6A1D-D35B-97E4-261E-700EEB364110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8:06:19.594" v="775" actId="20577"/>
        <pc:sldMkLst>
          <pc:docMk/>
          <pc:sldMk cId="943760036" sldId="268"/>
        </pc:sldMkLst>
        <pc:spChg chg="mod">
          <ac:chgData name="Hind Outamarte (2308564)" userId="S::2308564@student.uwtsd.ac.uk::ee252649-48de-432d-bb4f-3a5680d07a5c" providerId="AD" clId="Web-{2E411678-D7B9-115D-3CBC-358407385902}" dt="2026-04-27T16:36:45.080" v="295" actId="20577"/>
          <ac:spMkLst>
            <pc:docMk/>
            <pc:sldMk cId="943760036" sldId="268"/>
            <ac:spMk id="2" creationId="{0C909A59-B32A-0BD0-9922-F72D387B0DB7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6:19.594" v="775" actId="20577"/>
          <ac:spMkLst>
            <pc:docMk/>
            <pc:sldMk cId="943760036" sldId="268"/>
            <ac:spMk id="3" creationId="{6C90D960-DA3B-AE34-A004-280ECC0DC4E6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43:42.273" v="667" actId="20577"/>
        <pc:sldMkLst>
          <pc:docMk/>
          <pc:sldMk cId="932270570" sldId="269"/>
        </pc:sldMkLst>
        <pc:spChg chg="mod">
          <ac:chgData name="Hind Outamarte (2308564)" userId="S::2308564@student.uwtsd.ac.uk::ee252649-48de-432d-bb4f-3a5680d07a5c" providerId="AD" clId="Web-{2E411678-D7B9-115D-3CBC-358407385902}" dt="2026-04-27T16:37:32.050" v="301" actId="20577"/>
          <ac:spMkLst>
            <pc:docMk/>
            <pc:sldMk cId="932270570" sldId="269"/>
            <ac:spMk id="2" creationId="{55B5F035-7B08-CB7C-BAEA-2966D538F1F5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43:42.273" v="667" actId="20577"/>
          <ac:spMkLst>
            <pc:docMk/>
            <pc:sldMk cId="932270570" sldId="269"/>
            <ac:spMk id="3" creationId="{F20D4928-9CD0-8C36-699B-44F563F4EFB9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46:41.766" v="672" actId="20577"/>
        <pc:sldMkLst>
          <pc:docMk/>
          <pc:sldMk cId="1615152671" sldId="270"/>
        </pc:sldMkLst>
        <pc:spChg chg="mod">
          <ac:chgData name="Hind Outamarte (2308564)" userId="S::2308564@student.uwtsd.ac.uk::ee252649-48de-432d-bb4f-3a5680d07a5c" providerId="AD" clId="Web-{2E411678-D7B9-115D-3CBC-358407385902}" dt="2026-04-27T16:39:29.555" v="314" actId="20577"/>
          <ac:spMkLst>
            <pc:docMk/>
            <pc:sldMk cId="1615152671" sldId="270"/>
            <ac:spMk id="2" creationId="{6A6F99CD-73C8-4F8B-A11A-06987A7EA4AB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46:41.766" v="672" actId="20577"/>
          <ac:spMkLst>
            <pc:docMk/>
            <pc:sldMk cId="1615152671" sldId="270"/>
            <ac:spMk id="3" creationId="{2DDE3B36-0734-AA3A-D872-8F754AB2084A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8:08:38.097" v="784" actId="20577"/>
        <pc:sldMkLst>
          <pc:docMk/>
          <pc:sldMk cId="2864611326" sldId="271"/>
        </pc:sldMkLst>
        <pc:spChg chg="mod">
          <ac:chgData name="Hind Outamarte (2308564)" userId="S::2308564@student.uwtsd.ac.uk::ee252649-48de-432d-bb4f-3a5680d07a5c" providerId="AD" clId="Web-{2E411678-D7B9-115D-3CBC-358407385902}" dt="2026-04-27T16:41:48.605" v="329" actId="20577"/>
          <ac:spMkLst>
            <pc:docMk/>
            <pc:sldMk cId="2864611326" sldId="271"/>
            <ac:spMk id="2" creationId="{1B9EB197-1011-B37D-437D-F1EF423679B3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8:38.097" v="784" actId="20577"/>
          <ac:spMkLst>
            <pc:docMk/>
            <pc:sldMk cId="2864611326" sldId="271"/>
            <ac:spMk id="3" creationId="{DA339196-D815-16D9-8254-5E90385EDBCF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49:39.771" v="682" actId="20577"/>
        <pc:sldMkLst>
          <pc:docMk/>
          <pc:sldMk cId="2896087295" sldId="272"/>
        </pc:sldMkLst>
        <pc:spChg chg="mod">
          <ac:chgData name="Hind Outamarte (2308564)" userId="S::2308564@student.uwtsd.ac.uk::ee252649-48de-432d-bb4f-3a5680d07a5c" providerId="AD" clId="Web-{2E411678-D7B9-115D-3CBC-358407385902}" dt="2026-04-27T16:43:11.325" v="352" actId="20577"/>
          <ac:spMkLst>
            <pc:docMk/>
            <pc:sldMk cId="2896087295" sldId="272"/>
            <ac:spMk id="2" creationId="{8EBD4A73-49A6-7B36-3202-0DE5BAD3AF05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49:39.771" v="682" actId="20577"/>
          <ac:spMkLst>
            <pc:docMk/>
            <pc:sldMk cId="2896087295" sldId="272"/>
            <ac:spMk id="3" creationId="{70B8287A-84BD-E3A4-1605-8196CF2EC2FD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8:09:22.614" v="799" actId="20577"/>
        <pc:sldMkLst>
          <pc:docMk/>
          <pc:sldMk cId="3810928958" sldId="273"/>
        </pc:sldMkLst>
        <pc:spChg chg="mod">
          <ac:chgData name="Hind Outamarte (2308564)" userId="S::2308564@student.uwtsd.ac.uk::ee252649-48de-432d-bb4f-3a5680d07a5c" providerId="AD" clId="Web-{2E411678-D7B9-115D-3CBC-358407385902}" dt="2026-04-27T17:51:23.554" v="692" actId="20577"/>
          <ac:spMkLst>
            <pc:docMk/>
            <pc:sldMk cId="3810928958" sldId="273"/>
            <ac:spMk id="2" creationId="{580B6AC1-5127-4942-35AD-7EE377106BDC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9:22.614" v="799" actId="20577"/>
          <ac:spMkLst>
            <pc:docMk/>
            <pc:sldMk cId="3810928958" sldId="273"/>
            <ac:spMk id="3" creationId="{884913AE-9258-28F8-6798-8B211EEA9E6F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8:07:45.924" v="779" actId="20577"/>
        <pc:sldMkLst>
          <pc:docMk/>
          <pc:sldMk cId="3088271240" sldId="274"/>
        </pc:sldMkLst>
        <pc:spChg chg="mod">
          <ac:chgData name="Hind Outamarte (2308564)" userId="S::2308564@student.uwtsd.ac.uk::ee252649-48de-432d-bb4f-3a5680d07a5c" providerId="AD" clId="Web-{2E411678-D7B9-115D-3CBC-358407385902}" dt="2026-04-27T17:52:32.852" v="699" actId="20577"/>
          <ac:spMkLst>
            <pc:docMk/>
            <pc:sldMk cId="3088271240" sldId="274"/>
            <ac:spMk id="2" creationId="{3DA2641D-D5A3-A671-728F-B827FD5DC832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8:07:45.924" v="779" actId="20577"/>
          <ac:spMkLst>
            <pc:docMk/>
            <pc:sldMk cId="3088271240" sldId="274"/>
            <ac:spMk id="3" creationId="{271E8A56-2F48-7C96-8711-07C505A3DE2F}"/>
          </ac:spMkLst>
        </pc:spChg>
      </pc:sldChg>
      <pc:sldChg chg="modSp new">
        <pc:chgData name="Hind Outamarte (2308564)" userId="S::2308564@student.uwtsd.ac.uk::ee252649-48de-432d-bb4f-3a5680d07a5c" providerId="AD" clId="Web-{2E411678-D7B9-115D-3CBC-358407385902}" dt="2026-04-27T17:54:39.229" v="727" actId="20577"/>
        <pc:sldMkLst>
          <pc:docMk/>
          <pc:sldMk cId="400425197" sldId="275"/>
        </pc:sldMkLst>
        <pc:spChg chg="mod">
          <ac:chgData name="Hind Outamarte (2308564)" userId="S::2308564@student.uwtsd.ac.uk::ee252649-48de-432d-bb4f-3a5680d07a5c" providerId="AD" clId="Web-{2E411678-D7B9-115D-3CBC-358407385902}" dt="2026-04-27T17:54:18.823" v="724" actId="20577"/>
          <ac:spMkLst>
            <pc:docMk/>
            <pc:sldMk cId="400425197" sldId="275"/>
            <ac:spMk id="2" creationId="{90C46B81-C5DA-35AB-2686-0E32D978B8E2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54:39.229" v="727" actId="20577"/>
          <ac:spMkLst>
            <pc:docMk/>
            <pc:sldMk cId="400425197" sldId="275"/>
            <ac:spMk id="3" creationId="{6B96F09E-DF5B-B438-7DD2-66ADFA3B9BBC}"/>
          </ac:spMkLst>
        </pc:spChg>
      </pc:sldChg>
      <pc:sldChg chg="new del">
        <pc:chgData name="Hind Outamarte (2308564)" userId="S::2308564@student.uwtsd.ac.uk::ee252649-48de-432d-bb4f-3a5680d07a5c" providerId="AD" clId="Web-{2E411678-D7B9-115D-3CBC-358407385902}" dt="2026-04-27T17:39:39.565" v="642"/>
        <pc:sldMkLst>
          <pc:docMk/>
          <pc:sldMk cId="1689893670" sldId="275"/>
        </pc:sldMkLst>
      </pc:sldChg>
      <pc:sldChg chg="new del">
        <pc:chgData name="Hind Outamarte (2308564)" userId="S::2308564@student.uwtsd.ac.uk::ee252649-48de-432d-bb4f-3a5680d07a5c" providerId="AD" clId="Web-{2E411678-D7B9-115D-3CBC-358407385902}" dt="2026-04-27T17:39:53.221" v="644"/>
        <pc:sldMkLst>
          <pc:docMk/>
          <pc:sldMk cId="1735263936" sldId="275"/>
        </pc:sldMkLst>
      </pc:sldChg>
      <pc:sldChg chg="modSp new">
        <pc:chgData name="Hind Outamarte (2308564)" userId="S::2308564@student.uwtsd.ac.uk::ee252649-48de-432d-bb4f-3a5680d07a5c" providerId="AD" clId="Web-{2E411678-D7B9-115D-3CBC-358407385902}" dt="2026-04-27T17:56:12.137" v="747" actId="20577"/>
        <pc:sldMkLst>
          <pc:docMk/>
          <pc:sldMk cId="396408860" sldId="276"/>
        </pc:sldMkLst>
        <pc:spChg chg="mod">
          <ac:chgData name="Hind Outamarte (2308564)" userId="S::2308564@student.uwtsd.ac.uk::ee252649-48de-432d-bb4f-3a5680d07a5c" providerId="AD" clId="Web-{2E411678-D7B9-115D-3CBC-358407385902}" dt="2026-04-27T17:55:23.620" v="735" actId="20577"/>
          <ac:spMkLst>
            <pc:docMk/>
            <pc:sldMk cId="396408860" sldId="276"/>
            <ac:spMk id="2" creationId="{F89BF8C6-E3A5-77D2-FA9F-278504623FE7}"/>
          </ac:spMkLst>
        </pc:spChg>
        <pc:spChg chg="mod">
          <ac:chgData name="Hind Outamarte (2308564)" userId="S::2308564@student.uwtsd.ac.uk::ee252649-48de-432d-bb4f-3a5680d07a5c" providerId="AD" clId="Web-{2E411678-D7B9-115D-3CBC-358407385902}" dt="2026-04-27T17:56:12.137" v="747" actId="20577"/>
          <ac:spMkLst>
            <pc:docMk/>
            <pc:sldMk cId="396408860" sldId="276"/>
            <ac:spMk id="3" creationId="{BD31A886-8BA2-93DA-BCA1-376DBC77DD62}"/>
          </ac:spMkLst>
        </pc:spChg>
      </pc:sldChg>
    </pc:docChg>
  </pc:docChgLst>
  <pc:docChgLst>
    <pc:chgData name="Hind Outamarte (2308564)" userId="S::2308564@student.uwtsd.ac.uk::ee252649-48de-432d-bb4f-3a5680d07a5c" providerId="AD" clId="Web-{D0893855-BB53-B9D3-FB88-D684747F9C6A}"/>
    <pc:docChg chg="modSld">
      <pc:chgData name="Hind Outamarte (2308564)" userId="S::2308564@student.uwtsd.ac.uk::ee252649-48de-432d-bb4f-3a5680d07a5c" providerId="AD" clId="Web-{D0893855-BB53-B9D3-FB88-D684747F9C6A}" dt="2026-04-28T10:15:14.093" v="60"/>
      <pc:docMkLst>
        <pc:docMk/>
      </pc:docMkLst>
      <pc:sldChg chg="addSp delSp modSp mod setBg">
        <pc:chgData name="Hind Outamarte (2308564)" userId="S::2308564@student.uwtsd.ac.uk::ee252649-48de-432d-bb4f-3a5680d07a5c" providerId="AD" clId="Web-{D0893855-BB53-B9D3-FB88-D684747F9C6A}" dt="2026-04-28T10:07:38.169" v="22" actId="20577"/>
        <pc:sldMkLst>
          <pc:docMk/>
          <pc:sldMk cId="3810928958" sldId="273"/>
        </pc:sldMkLst>
        <pc:spChg chg="mod">
          <ac:chgData name="Hind Outamarte (2308564)" userId="S::2308564@student.uwtsd.ac.uk::ee252649-48de-432d-bb4f-3a5680d07a5c" providerId="AD" clId="Web-{D0893855-BB53-B9D3-FB88-D684747F9C6A}" dt="2026-04-28T10:07:13.809" v="20" actId="20577"/>
          <ac:spMkLst>
            <pc:docMk/>
            <pc:sldMk cId="3810928958" sldId="273"/>
            <ac:spMk id="2" creationId="{580B6AC1-5127-4942-35AD-7EE377106BDC}"/>
          </ac:spMkLst>
        </pc:spChg>
        <pc:spChg chg="mod ord">
          <ac:chgData name="Hind Outamarte (2308564)" userId="S::2308564@student.uwtsd.ac.uk::ee252649-48de-432d-bb4f-3a5680d07a5c" providerId="AD" clId="Web-{D0893855-BB53-B9D3-FB88-D684747F9C6A}" dt="2026-04-28T10:07:38.169" v="22" actId="20577"/>
          <ac:spMkLst>
            <pc:docMk/>
            <pc:sldMk cId="3810928958" sldId="273"/>
            <ac:spMk id="3" creationId="{884913AE-9258-28F8-6798-8B211EEA9E6F}"/>
          </ac:spMkLst>
        </pc:spChg>
        <pc:spChg chg="add del mod">
          <ac:chgData name="Hind Outamarte (2308564)" userId="S::2308564@student.uwtsd.ac.uk::ee252649-48de-432d-bb4f-3a5680d07a5c" providerId="AD" clId="Web-{D0893855-BB53-B9D3-FB88-D684747F9C6A}" dt="2026-04-28T10:06:33.184" v="13"/>
          <ac:spMkLst>
            <pc:docMk/>
            <pc:sldMk cId="3810928958" sldId="273"/>
            <ac:spMk id="5" creationId="{04F532CE-29A2-06EA-8AA3-755CEA3C4607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0.950" v="5"/>
          <ac:spMkLst>
            <pc:docMk/>
            <pc:sldMk cId="3810928958" sldId="273"/>
            <ac:spMk id="10" creationId="{C0763A76-9F1C-4FC5-82B7-DD475DA461B2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0.950" v="5"/>
          <ac:spMkLst>
            <pc:docMk/>
            <pc:sldMk cId="3810928958" sldId="273"/>
            <ac:spMk id="12" creationId="{E81BF4F6-F2CF-4984-9D14-D6966D92F99F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3.122" v="7"/>
          <ac:spMkLst>
            <pc:docMk/>
            <pc:sldMk cId="3810928958" sldId="273"/>
            <ac:spMk id="14" creationId="{743AA782-23D1-4521-8CAD-47662984AA08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3.122" v="7"/>
          <ac:spMkLst>
            <pc:docMk/>
            <pc:sldMk cId="3810928958" sldId="273"/>
            <ac:spMk id="15" creationId="{71877DBC-BB60-40F0-AC93-2ACDBAAE60CE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7.606" v="11"/>
          <ac:spMkLst>
            <pc:docMk/>
            <pc:sldMk cId="3810928958" sldId="273"/>
            <ac:spMk id="16" creationId="{1453BF6C-B012-48B7-B4E8-6D7AC7C27D02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4.247" v="9"/>
          <ac:spMkLst>
            <pc:docMk/>
            <pc:sldMk cId="3810928958" sldId="273"/>
            <ac:spMk id="17" creationId="{C0763A76-9F1C-4FC5-82B7-DD475DA461B2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4.247" v="9"/>
          <ac:spMkLst>
            <pc:docMk/>
            <pc:sldMk cId="3810928958" sldId="273"/>
            <ac:spMk id="18" creationId="{E81BF4F6-F2CF-4984-9D14-D6966D92F99F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7.606" v="11"/>
          <ac:spMkLst>
            <pc:docMk/>
            <pc:sldMk cId="3810928958" sldId="273"/>
            <ac:spMk id="21" creationId="{327D73B4-9F5C-4A64-A179-51B9500CB8B5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7.606" v="11"/>
          <ac:spMkLst>
            <pc:docMk/>
            <pc:sldMk cId="3810928958" sldId="273"/>
            <ac:spMk id="22" creationId="{C1F06963-6374-4B48-844F-071A9BAAAE02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7.606" v="11"/>
          <ac:spMkLst>
            <pc:docMk/>
            <pc:sldMk cId="3810928958" sldId="273"/>
            <ac:spMk id="23" creationId="{6CB927A4-E432-4310-9CD5-E89FF5063179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6:27.606" v="11"/>
          <ac:spMkLst>
            <pc:docMk/>
            <pc:sldMk cId="3810928958" sldId="273"/>
            <ac:spMk id="24" creationId="{E3020543-B24B-4EC4-8FFC-8DD88EEA91A8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06:27.606" v="12"/>
          <ac:spMkLst>
            <pc:docMk/>
            <pc:sldMk cId="3810928958" sldId="273"/>
            <ac:spMk id="26" creationId="{C0763A76-9F1C-4FC5-82B7-DD475DA461B2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06:27.606" v="12"/>
          <ac:spMkLst>
            <pc:docMk/>
            <pc:sldMk cId="3810928958" sldId="273"/>
            <ac:spMk id="27" creationId="{E81BF4F6-F2CF-4984-9D14-D6966D92F99F}"/>
          </ac:spMkLst>
        </pc:spChg>
        <pc:picChg chg="add mod">
          <ac:chgData name="Hind Outamarte (2308564)" userId="S::2308564@student.uwtsd.ac.uk::ee252649-48de-432d-bb4f-3a5680d07a5c" providerId="AD" clId="Web-{D0893855-BB53-B9D3-FB88-D684747F9C6A}" dt="2026-04-28T10:06:27.606" v="12"/>
          <ac:picMkLst>
            <pc:docMk/>
            <pc:sldMk cId="3810928958" sldId="273"/>
            <ac:picMk id="4" creationId="{337FDF7C-C9BA-FB79-C612-69C303FB229B}"/>
          </ac:picMkLst>
        </pc:picChg>
        <pc:cxnChg chg="add del">
          <ac:chgData name="Hind Outamarte (2308564)" userId="S::2308564@student.uwtsd.ac.uk::ee252649-48de-432d-bb4f-3a5680d07a5c" providerId="AD" clId="Web-{D0893855-BB53-B9D3-FB88-D684747F9C6A}" dt="2026-04-28T10:06:27.606" v="11"/>
          <ac:cxnSpMkLst>
            <pc:docMk/>
            <pc:sldMk cId="3810928958" sldId="273"/>
            <ac:cxnSpMk id="20" creationId="{C49DA8F6-BCC1-4447-B54C-57856834B94B}"/>
          </ac:cxnSpMkLst>
        </pc:cxnChg>
      </pc:sldChg>
      <pc:sldChg chg="addSp delSp modSp mod setBg">
        <pc:chgData name="Hind Outamarte (2308564)" userId="S::2308564@student.uwtsd.ac.uk::ee252649-48de-432d-bb4f-3a5680d07a5c" providerId="AD" clId="Web-{D0893855-BB53-B9D3-FB88-D684747F9C6A}" dt="2026-04-28T10:10:39.113" v="42" actId="14100"/>
        <pc:sldMkLst>
          <pc:docMk/>
          <pc:sldMk cId="3088271240" sldId="274"/>
        </pc:sldMkLst>
        <pc:spChg chg="mod">
          <ac:chgData name="Hind Outamarte (2308564)" userId="S::2308564@student.uwtsd.ac.uk::ee252649-48de-432d-bb4f-3a5680d07a5c" providerId="AD" clId="Web-{D0893855-BB53-B9D3-FB88-D684747F9C6A}" dt="2026-04-28T10:09:47.235" v="31" actId="14100"/>
          <ac:spMkLst>
            <pc:docMk/>
            <pc:sldMk cId="3088271240" sldId="274"/>
            <ac:spMk id="2" creationId="{3DA2641D-D5A3-A671-728F-B827FD5DC832}"/>
          </ac:spMkLst>
        </pc:spChg>
        <pc:spChg chg="mod">
          <ac:chgData name="Hind Outamarte (2308564)" userId="S::2308564@student.uwtsd.ac.uk::ee252649-48de-432d-bb4f-3a5680d07a5c" providerId="AD" clId="Web-{D0893855-BB53-B9D3-FB88-D684747F9C6A}" dt="2026-04-28T10:10:39.113" v="42" actId="14100"/>
          <ac:spMkLst>
            <pc:docMk/>
            <pc:sldMk cId="3088271240" sldId="274"/>
            <ac:spMk id="3" creationId="{271E8A56-2F48-7C96-8711-07C505A3DE2F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09:29.734" v="27"/>
          <ac:spMkLst>
            <pc:docMk/>
            <pc:sldMk cId="3088271240" sldId="274"/>
            <ac:spMk id="8" creationId="{4BC99CB9-DDAD-44A2-8A1C-E3AF4E72DF5C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9:09.716" v="24"/>
          <ac:spMkLst>
            <pc:docMk/>
            <pc:sldMk cId="3088271240" sldId="274"/>
            <ac:spMk id="9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09:29.734" v="27"/>
          <ac:spMkLst>
            <pc:docMk/>
            <pc:sldMk cId="3088271240" sldId="274"/>
            <ac:spMk id="10" creationId="{64053CBF-3932-45FF-8285-EE5146085F3A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9:09.716" v="24"/>
          <ac:spMkLst>
            <pc:docMk/>
            <pc:sldMk cId="3088271240" sldId="274"/>
            <ac:spMk id="11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D0893855-BB53-B9D3-FB88-D684747F9C6A}" dt="2026-04-28T10:09:29.719" v="26"/>
          <ac:spMkLst>
            <pc:docMk/>
            <pc:sldMk cId="3088271240" sldId="274"/>
            <ac:spMk id="13" creationId="{99192C51-B764-4A9B-9587-5EF8B628B8D9}"/>
          </ac:spMkLst>
        </pc:spChg>
        <pc:grpChg chg="add">
          <ac:chgData name="Hind Outamarte (2308564)" userId="S::2308564@student.uwtsd.ac.uk::ee252649-48de-432d-bb4f-3a5680d07a5c" providerId="AD" clId="Web-{D0893855-BB53-B9D3-FB88-D684747F9C6A}" dt="2026-04-28T10:09:29.734" v="27"/>
          <ac:grpSpMkLst>
            <pc:docMk/>
            <pc:sldMk cId="3088271240" sldId="274"/>
            <ac:grpSpMk id="12" creationId="{2E751C04-BEA6-446B-A678-9C74819EBD4C}"/>
          </ac:grpSpMkLst>
        </pc:grpChg>
        <pc:grpChg chg="add">
          <ac:chgData name="Hind Outamarte (2308564)" userId="S::2308564@student.uwtsd.ac.uk::ee252649-48de-432d-bb4f-3a5680d07a5c" providerId="AD" clId="Web-{D0893855-BB53-B9D3-FB88-D684747F9C6A}" dt="2026-04-28T10:09:29.734" v="27"/>
          <ac:grpSpMkLst>
            <pc:docMk/>
            <pc:sldMk cId="3088271240" sldId="274"/>
            <ac:grpSpMk id="18" creationId="{B63ACBA3-DEFD-4C6D-BBA0-64468FA99C2D}"/>
          </ac:grpSpMkLst>
        </pc:grpChg>
        <pc:picChg chg="add del">
          <ac:chgData name="Hind Outamarte (2308564)" userId="S::2308564@student.uwtsd.ac.uk::ee252649-48de-432d-bb4f-3a5680d07a5c" providerId="AD" clId="Web-{D0893855-BB53-B9D3-FB88-D684747F9C6A}" dt="2026-04-28T10:09:09.716" v="24"/>
          <ac:picMkLst>
            <pc:docMk/>
            <pc:sldMk cId="3088271240" sldId="274"/>
            <ac:picMk id="5" creationId="{37BB1C12-02FD-F227-179A-90292012B1B2}"/>
          </ac:picMkLst>
        </pc:picChg>
        <pc:picChg chg="add del">
          <ac:chgData name="Hind Outamarte (2308564)" userId="S::2308564@student.uwtsd.ac.uk::ee252649-48de-432d-bb4f-3a5680d07a5c" providerId="AD" clId="Web-{D0893855-BB53-B9D3-FB88-D684747F9C6A}" dt="2026-04-28T10:09:29.719" v="26"/>
          <ac:picMkLst>
            <pc:docMk/>
            <pc:sldMk cId="3088271240" sldId="274"/>
            <ac:picMk id="14" creationId="{AAAB2B23-41F8-767E-745B-A02FEAB8E1F3}"/>
          </ac:picMkLst>
        </pc:picChg>
      </pc:sldChg>
      <pc:sldChg chg="addSp modSp mod setBg">
        <pc:chgData name="Hind Outamarte (2308564)" userId="S::2308564@student.uwtsd.ac.uk::ee252649-48de-432d-bb4f-3a5680d07a5c" providerId="AD" clId="Web-{D0893855-BB53-B9D3-FB88-D684747F9C6A}" dt="2026-04-28T10:13:36.981" v="51" actId="20577"/>
        <pc:sldMkLst>
          <pc:docMk/>
          <pc:sldMk cId="400425197" sldId="275"/>
        </pc:sldMkLst>
        <pc:spChg chg="mod">
          <ac:chgData name="Hind Outamarte (2308564)" userId="S::2308564@student.uwtsd.ac.uk::ee252649-48de-432d-bb4f-3a5680d07a5c" providerId="AD" clId="Web-{D0893855-BB53-B9D3-FB88-D684747F9C6A}" dt="2026-04-28T10:13:36.981" v="51" actId="20577"/>
          <ac:spMkLst>
            <pc:docMk/>
            <pc:sldMk cId="400425197" sldId="275"/>
            <ac:spMk id="2" creationId="{90C46B81-C5DA-35AB-2686-0E32D978B8E2}"/>
          </ac:spMkLst>
        </pc:spChg>
        <pc:spChg chg="mod">
          <ac:chgData name="Hind Outamarte (2308564)" userId="S::2308564@student.uwtsd.ac.uk::ee252649-48de-432d-bb4f-3a5680d07a5c" providerId="AD" clId="Web-{D0893855-BB53-B9D3-FB88-D684747F9C6A}" dt="2026-04-28T10:13:10.246" v="49" actId="14100"/>
          <ac:spMkLst>
            <pc:docMk/>
            <pc:sldMk cId="400425197" sldId="275"/>
            <ac:spMk id="3" creationId="{6B96F09E-DF5B-B438-7DD2-66ADFA3B9BBC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12:41.916" v="44"/>
          <ac:spMkLst>
            <pc:docMk/>
            <pc:sldMk cId="400425197" sldId="275"/>
            <ac:spMk id="9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12:41.916" v="44"/>
          <ac:spMkLst>
            <pc:docMk/>
            <pc:sldMk cId="400425197" sldId="275"/>
            <ac:spMk id="11" creationId="{D1EA859B-E555-4109-94F3-6700E046E008}"/>
          </ac:spMkLst>
        </pc:spChg>
        <pc:picChg chg="add mod ord">
          <ac:chgData name="Hind Outamarte (2308564)" userId="S::2308564@student.uwtsd.ac.uk::ee252649-48de-432d-bb4f-3a5680d07a5c" providerId="AD" clId="Web-{D0893855-BB53-B9D3-FB88-D684747F9C6A}" dt="2026-04-28T10:12:41.916" v="44"/>
          <ac:picMkLst>
            <pc:docMk/>
            <pc:sldMk cId="400425197" sldId="275"/>
            <ac:picMk id="4" creationId="{4EE40E72-D244-E16F-F234-62233B9F0338}"/>
          </ac:picMkLst>
        </pc:picChg>
      </pc:sldChg>
      <pc:sldChg chg="addSp delSp modSp mod setBg">
        <pc:chgData name="Hind Outamarte (2308564)" userId="S::2308564@student.uwtsd.ac.uk::ee252649-48de-432d-bb4f-3a5680d07a5c" providerId="AD" clId="Web-{D0893855-BB53-B9D3-FB88-D684747F9C6A}" dt="2026-04-28T10:15:14.093" v="60"/>
        <pc:sldMkLst>
          <pc:docMk/>
          <pc:sldMk cId="396408860" sldId="276"/>
        </pc:sldMkLst>
        <pc:spChg chg="mod">
          <ac:chgData name="Hind Outamarte (2308564)" userId="S::2308564@student.uwtsd.ac.uk::ee252649-48de-432d-bb4f-3a5680d07a5c" providerId="AD" clId="Web-{D0893855-BB53-B9D3-FB88-D684747F9C6A}" dt="2026-04-28T10:14:40.639" v="56"/>
          <ac:spMkLst>
            <pc:docMk/>
            <pc:sldMk cId="396408860" sldId="276"/>
            <ac:spMk id="2" creationId="{F89BF8C6-E3A5-77D2-FA9F-278504623FE7}"/>
          </ac:spMkLst>
        </pc:spChg>
        <pc:spChg chg="mod">
          <ac:chgData name="Hind Outamarte (2308564)" userId="S::2308564@student.uwtsd.ac.uk::ee252649-48de-432d-bb4f-3a5680d07a5c" providerId="AD" clId="Web-{D0893855-BB53-B9D3-FB88-D684747F9C6A}" dt="2026-04-28T10:14:50.171" v="57" actId="20577"/>
          <ac:spMkLst>
            <pc:docMk/>
            <pc:sldMk cId="396408860" sldId="276"/>
            <ac:spMk id="3" creationId="{BD31A886-8BA2-93DA-BCA1-376DBC77DD62}"/>
          </ac:spMkLst>
        </pc:spChg>
        <pc:spChg chg="add del mod">
          <ac:chgData name="Hind Outamarte (2308564)" userId="S::2308564@student.uwtsd.ac.uk::ee252649-48de-432d-bb4f-3a5680d07a5c" providerId="AD" clId="Web-{D0893855-BB53-B9D3-FB88-D684747F9C6A}" dt="2026-04-28T10:15:14.093" v="60"/>
          <ac:spMkLst>
            <pc:docMk/>
            <pc:sldMk cId="396408860" sldId="276"/>
            <ac:spMk id="5" creationId="{877F6913-7922-121F-B379-3ED87EC0693C}"/>
          </ac:spMkLst>
        </pc:spChg>
        <pc:spChg chg="add">
          <ac:chgData name="Hind Outamarte (2308564)" userId="S::2308564@student.uwtsd.ac.uk::ee252649-48de-432d-bb4f-3a5680d07a5c" providerId="AD" clId="Web-{D0893855-BB53-B9D3-FB88-D684747F9C6A}" dt="2026-04-28T10:14:40.639" v="56"/>
          <ac:spMkLst>
            <pc:docMk/>
            <pc:sldMk cId="396408860" sldId="276"/>
            <ac:spMk id="10" creationId="{8EB2B82E-9519-13BE-F662-21976E2C7A9C}"/>
          </ac:spMkLst>
        </pc:spChg>
        <pc:picChg chg="add mod ord">
          <ac:chgData name="Hind Outamarte (2308564)" userId="S::2308564@student.uwtsd.ac.uk::ee252649-48de-432d-bb4f-3a5680d07a5c" providerId="AD" clId="Web-{D0893855-BB53-B9D3-FB88-D684747F9C6A}" dt="2026-04-28T10:14:40.639" v="56"/>
          <ac:picMkLst>
            <pc:docMk/>
            <pc:sldMk cId="396408860" sldId="276"/>
            <ac:picMk id="4" creationId="{004ABADD-E9B2-2980-E030-00BD6566E8FF}"/>
          </ac:picMkLst>
        </pc:picChg>
        <pc:cxnChg chg="add">
          <ac:chgData name="Hind Outamarte (2308564)" userId="S::2308564@student.uwtsd.ac.uk::ee252649-48de-432d-bb4f-3a5680d07a5c" providerId="AD" clId="Web-{D0893855-BB53-B9D3-FB88-D684747F9C6A}" dt="2026-04-28T10:14:40.639" v="56"/>
          <ac:cxnSpMkLst>
            <pc:docMk/>
            <pc:sldMk cId="396408860" sldId="276"/>
            <ac:cxnSpMk id="12" creationId="{58111A9F-5A83-81E0-CD78-A5959435DC2D}"/>
          </ac:cxnSpMkLst>
        </pc:cxnChg>
      </pc:sldChg>
    </pc:docChg>
  </pc:docChgLst>
  <pc:docChgLst>
    <pc:chgData name="Hind Outamarte (2308564)" userId="S::2308564@student.uwtsd.ac.uk::ee252649-48de-432d-bb4f-3a5680d07a5c" providerId="AD" clId="Web-{D1DE2C9F-7CF1-9579-9B87-DA2A5554B342}"/>
    <pc:docChg chg="modSld">
      <pc:chgData name="Hind Outamarte (2308564)" userId="S::2308564@student.uwtsd.ac.uk::ee252649-48de-432d-bb4f-3a5680d07a5c" providerId="AD" clId="Web-{D1DE2C9F-7CF1-9579-9B87-DA2A5554B342}" dt="2026-04-27T19:00:28.449" v="1"/>
      <pc:docMkLst>
        <pc:docMk/>
      </pc:docMkLst>
      <pc:sldChg chg="addSp delSp modSp mod setBg">
        <pc:chgData name="Hind Outamarte (2308564)" userId="S::2308564@student.uwtsd.ac.uk::ee252649-48de-432d-bb4f-3a5680d07a5c" providerId="AD" clId="Web-{D1DE2C9F-7CF1-9579-9B87-DA2A5554B342}" dt="2026-04-27T19:00:28.449" v="1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D1DE2C9F-7CF1-9579-9B87-DA2A5554B342}" dt="2026-04-27T19:00:28.449" v="1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Hind Outamarte (2308564)" userId="S::2308564@student.uwtsd.ac.uk::ee252649-48de-432d-bb4f-3a5680d07a5c" providerId="AD" clId="Web-{D1DE2C9F-7CF1-9579-9B87-DA2A5554B342}" dt="2026-04-27T19:00:28.449" v="1"/>
          <ac:spMkLst>
            <pc:docMk/>
            <pc:sldMk cId="109857222" sldId="256"/>
            <ac:spMk id="7" creationId="{C3896A03-3945-419A-B66B-4EE266EDD152}"/>
          </ac:spMkLst>
        </pc:spChg>
        <pc:spChg chg="add del">
          <ac:chgData name="Hind Outamarte (2308564)" userId="S::2308564@student.uwtsd.ac.uk::ee252649-48de-432d-bb4f-3a5680d07a5c" providerId="AD" clId="Web-{D1DE2C9F-7CF1-9579-9B87-DA2A5554B342}" dt="2026-04-27T19:00:28.449" v="1"/>
          <ac:spMkLst>
            <pc:docMk/>
            <pc:sldMk cId="109857222" sldId="256"/>
            <ac:spMk id="9" creationId="{B34F5AD2-EDBD-4BBD-A55C-EAFFD0C7097A}"/>
          </ac:spMkLst>
        </pc:spChg>
      </pc:sldChg>
    </pc:docChg>
  </pc:docChgLst>
  <pc:docChgLst>
    <pc:chgData name="Hind Outamarte (2308564)" userId="S::2308564@student.uwtsd.ac.uk::ee252649-48de-432d-bb4f-3a5680d07a5c" providerId="AD" clId="Web-{5BE18CC6-2B80-6642-412B-DADC6A4F49F4}"/>
    <pc:docChg chg="addSld modSld">
      <pc:chgData name="Hind Outamarte (2308564)" userId="S::2308564@student.uwtsd.ac.uk::ee252649-48de-432d-bb4f-3a5680d07a5c" providerId="AD" clId="Web-{5BE18CC6-2B80-6642-412B-DADC6A4F49F4}" dt="2026-04-27T11:21:26.919" v="9"/>
      <pc:docMkLst>
        <pc:docMk/>
      </pc:docMkLst>
      <pc:sldChg chg="modSp">
        <pc:chgData name="Hind Outamarte (2308564)" userId="S::2308564@student.uwtsd.ac.uk::ee252649-48de-432d-bb4f-3a5680d07a5c" providerId="AD" clId="Web-{5BE18CC6-2B80-6642-412B-DADC6A4F49F4}" dt="2026-04-27T11:21:19.965" v="8" actId="20577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5BE18CC6-2B80-6642-412B-DADC6A4F49F4}" dt="2026-04-27T11:21:19.965" v="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Hind Outamarte (2308564)" userId="S::2308564@student.uwtsd.ac.uk::ee252649-48de-432d-bb4f-3a5680d07a5c" providerId="AD" clId="Web-{5BE18CC6-2B80-6642-412B-DADC6A4F49F4}" dt="2026-04-27T11:21:26.919" v="9"/>
        <pc:sldMkLst>
          <pc:docMk/>
          <pc:sldMk cId="1448706015" sldId="257"/>
        </pc:sldMkLst>
      </pc:sldChg>
    </pc:docChg>
  </pc:docChgLst>
  <pc:docChgLst>
    <pc:chgData name="Hind Outamarte (2308564)" userId="S::2308564@student.uwtsd.ac.uk::ee252649-48de-432d-bb4f-3a5680d07a5c" providerId="AD" clId="Web-{3FFDD921-0675-CB38-93A9-06F30D92489E}"/>
    <pc:docChg chg="modSld">
      <pc:chgData name="Hind Outamarte (2308564)" userId="S::2308564@student.uwtsd.ac.uk::ee252649-48de-432d-bb4f-3a5680d07a5c" providerId="AD" clId="Web-{3FFDD921-0675-CB38-93A9-06F30D92489E}" dt="2026-04-28T10:04:34.366" v="118"/>
      <pc:docMkLst>
        <pc:docMk/>
      </pc:docMkLst>
      <pc:sldChg chg="addSp delSp modSp mod setBg setClrOvrMap">
        <pc:chgData name="Hind Outamarte (2308564)" userId="S::2308564@student.uwtsd.ac.uk::ee252649-48de-432d-bb4f-3a5680d07a5c" providerId="AD" clId="Web-{3FFDD921-0675-CB38-93A9-06F30D92489E}" dt="2026-04-28T09:48:42.130" v="22" actId="20577"/>
        <pc:sldMkLst>
          <pc:docMk/>
          <pc:sldMk cId="3817813985" sldId="266"/>
        </pc:sldMkLst>
        <pc:spChg chg="mod">
          <ac:chgData name="Hind Outamarte (2308564)" userId="S::2308564@student.uwtsd.ac.uk::ee252649-48de-432d-bb4f-3a5680d07a5c" providerId="AD" clId="Web-{3FFDD921-0675-CB38-93A9-06F30D92489E}" dt="2026-04-28T09:48:19.707" v="19" actId="14100"/>
          <ac:spMkLst>
            <pc:docMk/>
            <pc:sldMk cId="3817813985" sldId="266"/>
            <ac:spMk id="2" creationId="{A70CF005-9714-5F71-A2F0-02DE9B2281EB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09:48:00.707" v="16"/>
          <ac:spMkLst>
            <pc:docMk/>
            <pc:sldMk cId="3817813985" sldId="266"/>
            <ac:spMk id="3" creationId="{C03CCB74-D66A-8735-E4CE-D46E94BB8D4A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09:48:42.130" v="22" actId="20577"/>
          <ac:spMkLst>
            <pc:docMk/>
            <pc:sldMk cId="3817813985" sldId="266"/>
            <ac:spMk id="5" creationId="{2D715B1A-8357-D2A4-35A9-C13A35044AD0}"/>
          </ac:spMkLst>
        </pc:spChg>
        <pc:spChg chg="add del mod">
          <ac:chgData name="Hind Outamarte (2308564)" userId="S::2308564@student.uwtsd.ac.uk::ee252649-48de-432d-bb4f-3a5680d07a5c" providerId="AD" clId="Web-{3FFDD921-0675-CB38-93A9-06F30D92489E}" dt="2026-04-28T09:46:45.894" v="8"/>
          <ac:spMkLst>
            <pc:docMk/>
            <pc:sldMk cId="3817813985" sldId="266"/>
            <ac:spMk id="6" creationId="{C2D0474A-30F2-AF81-872A-F7DC81883292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48:00.707" v="16"/>
          <ac:spMkLst>
            <pc:docMk/>
            <pc:sldMk cId="3817813985" sldId="266"/>
            <ac:spMk id="7" creationId="{10F24D38-B79E-44B4-830E-043F45D96DC2}"/>
          </ac:spMkLst>
        </pc:spChg>
        <pc:spChg chg="add del mod">
          <ac:chgData name="Hind Outamarte (2308564)" userId="S::2308564@student.uwtsd.ac.uk::ee252649-48de-432d-bb4f-3a5680d07a5c" providerId="AD" clId="Web-{3FFDD921-0675-CB38-93A9-06F30D92489E}" dt="2026-04-28T09:47:41.066" v="14"/>
          <ac:spMkLst>
            <pc:docMk/>
            <pc:sldMk cId="3817813985" sldId="266"/>
            <ac:spMk id="9" creationId="{01C7FAFE-A133-41FF-C1EF-05777207A43C}"/>
          </ac:spMkLst>
        </pc:spChg>
        <pc:picChg chg="add del mod">
          <ac:chgData name="Hind Outamarte (2308564)" userId="S::2308564@student.uwtsd.ac.uk::ee252649-48de-432d-bb4f-3a5680d07a5c" providerId="AD" clId="Web-{3FFDD921-0675-CB38-93A9-06F30D92489E}" dt="2026-04-28T09:46:45.894" v="9"/>
          <ac:picMkLst>
            <pc:docMk/>
            <pc:sldMk cId="3817813985" sldId="266"/>
            <ac:picMk id="4" creationId="{D50ACE52-79BB-87CF-8EE6-A34A5BD6F1A1}"/>
          </ac:picMkLst>
        </pc:picChg>
        <pc:picChg chg="add del mod">
          <ac:chgData name="Hind Outamarte (2308564)" userId="S::2308564@student.uwtsd.ac.uk::ee252649-48de-432d-bb4f-3a5680d07a5c" providerId="AD" clId="Web-{3FFDD921-0675-CB38-93A9-06F30D92489E}" dt="2026-04-28T09:47:41.066" v="15"/>
          <ac:picMkLst>
            <pc:docMk/>
            <pc:sldMk cId="3817813985" sldId="266"/>
            <ac:picMk id="8" creationId="{67401B1F-7787-969A-76C0-3C5E15475EFA}"/>
          </ac:picMkLst>
        </pc:picChg>
        <pc:cxnChg chg="add">
          <ac:chgData name="Hind Outamarte (2308564)" userId="S::2308564@student.uwtsd.ac.uk::ee252649-48de-432d-bb4f-3a5680d07a5c" providerId="AD" clId="Web-{3FFDD921-0675-CB38-93A9-06F30D92489E}" dt="2026-04-28T09:48:00.707" v="16"/>
          <ac:cxnSpMkLst>
            <pc:docMk/>
            <pc:sldMk cId="3817813985" sldId="266"/>
            <ac:cxnSpMk id="12" creationId="{FC469874-256B-45B3-A79C-7591B4BA1ECC}"/>
          </ac:cxnSpMkLst>
        </pc:cxnChg>
      </pc:sldChg>
      <pc:sldChg chg="addSp delSp modSp mod setBg">
        <pc:chgData name="Hind Outamarte (2308564)" userId="S::2308564@student.uwtsd.ac.uk::ee252649-48de-432d-bb4f-3a5680d07a5c" providerId="AD" clId="Web-{3FFDD921-0675-CB38-93A9-06F30D92489E}" dt="2026-04-28T09:51:39.309" v="33" actId="14100"/>
        <pc:sldMkLst>
          <pc:docMk/>
          <pc:sldMk cId="943760036" sldId="268"/>
        </pc:sldMkLst>
        <pc:spChg chg="mod">
          <ac:chgData name="Hind Outamarte (2308564)" userId="S::2308564@student.uwtsd.ac.uk::ee252649-48de-432d-bb4f-3a5680d07a5c" providerId="AD" clId="Web-{3FFDD921-0675-CB38-93A9-06F30D92489E}" dt="2026-04-28T09:51:39.309" v="33" actId="14100"/>
          <ac:spMkLst>
            <pc:docMk/>
            <pc:sldMk cId="943760036" sldId="268"/>
            <ac:spMk id="2" creationId="{0C909A59-B32A-0BD0-9922-F72D387B0DB7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09:51:27.214" v="31" actId="14100"/>
          <ac:spMkLst>
            <pc:docMk/>
            <pc:sldMk cId="943760036" sldId="268"/>
            <ac:spMk id="3" creationId="{6C90D960-DA3B-AE34-A004-280ECC0DC4E6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1:15.353" v="27"/>
          <ac:spMkLst>
            <pc:docMk/>
            <pc:sldMk cId="943760036" sldId="268"/>
            <ac:spMk id="9" creationId="{45D37F4E-DDB4-456B-97E0-9937730A039F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1:15.353" v="27"/>
          <ac:spMkLst>
            <pc:docMk/>
            <pc:sldMk cId="943760036" sldId="268"/>
            <ac:spMk id="11" creationId="{B2DD41CD-8F47-4F56-AD12-4E2FF7696987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1:15.369" v="28"/>
          <ac:spMkLst>
            <pc:docMk/>
            <pc:sldMk cId="943760036" sldId="268"/>
            <ac:spMk id="13" creationId="{8F90786E-B72D-4C32-BDCE-A170B007822D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1:15.369" v="28"/>
          <ac:spMkLst>
            <pc:docMk/>
            <pc:sldMk cId="943760036" sldId="268"/>
            <ac:spMk id="14" creationId="{5E46F2E7-848F-4A6C-A098-4764FDEA771A}"/>
          </ac:spMkLst>
        </pc:spChg>
        <pc:picChg chg="add mod ord">
          <ac:chgData name="Hind Outamarte (2308564)" userId="S::2308564@student.uwtsd.ac.uk::ee252649-48de-432d-bb4f-3a5680d07a5c" providerId="AD" clId="Web-{3FFDD921-0675-CB38-93A9-06F30D92489E}" dt="2026-04-28T09:51:15.369" v="28"/>
          <ac:picMkLst>
            <pc:docMk/>
            <pc:sldMk cId="943760036" sldId="268"/>
            <ac:picMk id="4" creationId="{8BE7381B-1A34-50AF-BF57-21902A31D9AF}"/>
          </ac:picMkLst>
        </pc:picChg>
      </pc:sldChg>
      <pc:sldChg chg="addSp delSp modSp mod setBg">
        <pc:chgData name="Hind Outamarte (2308564)" userId="S::2308564@student.uwtsd.ac.uk::ee252649-48de-432d-bb4f-3a5680d07a5c" providerId="AD" clId="Web-{3FFDD921-0675-CB38-93A9-06F30D92489E}" dt="2026-04-28T09:54:03.069" v="54" actId="14100"/>
        <pc:sldMkLst>
          <pc:docMk/>
          <pc:sldMk cId="932270570" sldId="269"/>
        </pc:sldMkLst>
        <pc:spChg chg="mod">
          <ac:chgData name="Hind Outamarte (2308564)" userId="S::2308564@student.uwtsd.ac.uk::ee252649-48de-432d-bb4f-3a5680d07a5c" providerId="AD" clId="Web-{3FFDD921-0675-CB38-93A9-06F30D92489E}" dt="2026-04-28T09:53:56.069" v="53" actId="14100"/>
          <ac:spMkLst>
            <pc:docMk/>
            <pc:sldMk cId="932270570" sldId="269"/>
            <ac:spMk id="2" creationId="{55B5F035-7B08-CB7C-BAEA-2966D538F1F5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09:54:03.069" v="54" actId="14100"/>
          <ac:spMkLst>
            <pc:docMk/>
            <pc:sldMk cId="932270570" sldId="269"/>
            <ac:spMk id="3" creationId="{F20D4928-9CD0-8C36-699B-44F563F4EFB9}"/>
          </ac:spMkLst>
        </pc:spChg>
        <pc:spChg chg="add del mod">
          <ac:chgData name="Hind Outamarte (2308564)" userId="S::2308564@student.uwtsd.ac.uk::ee252649-48de-432d-bb4f-3a5680d07a5c" providerId="AD" clId="Web-{3FFDD921-0675-CB38-93A9-06F30D92489E}" dt="2026-04-28T09:53:13.972" v="44"/>
          <ac:spMkLst>
            <pc:docMk/>
            <pc:sldMk cId="932270570" sldId="269"/>
            <ac:spMk id="5" creationId="{FA0A7459-52CA-CB74-7137-D80686F0FBB3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2:46.486" v="39"/>
          <ac:spMkLst>
            <pc:docMk/>
            <pc:sldMk cId="932270570" sldId="269"/>
            <ac:spMk id="10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2:46.486" v="39"/>
          <ac:spMkLst>
            <pc:docMk/>
            <pc:sldMk cId="932270570" sldId="269"/>
            <ac:spMk id="12" creationId="{D1EA859B-E555-4109-94F3-6700E046E008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2:46.486" v="40"/>
          <ac:spMkLst>
            <pc:docMk/>
            <pc:sldMk cId="932270570" sldId="269"/>
            <ac:spMk id="14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2:46.486" v="40"/>
          <ac:spMkLst>
            <pc:docMk/>
            <pc:sldMk cId="932270570" sldId="269"/>
            <ac:spMk id="15" creationId="{D1EA859B-E555-4109-94F3-6700E046E008}"/>
          </ac:spMkLst>
        </pc:spChg>
        <pc:picChg chg="add mod ord">
          <ac:chgData name="Hind Outamarte (2308564)" userId="S::2308564@student.uwtsd.ac.uk::ee252649-48de-432d-bb4f-3a5680d07a5c" providerId="AD" clId="Web-{3FFDD921-0675-CB38-93A9-06F30D92489E}" dt="2026-04-28T09:53:09.441" v="43" actId="14100"/>
          <ac:picMkLst>
            <pc:docMk/>
            <pc:sldMk cId="932270570" sldId="269"/>
            <ac:picMk id="4" creationId="{40134564-1A7C-304D-6F56-C62916BD81A0}"/>
          </ac:picMkLst>
        </pc:picChg>
      </pc:sldChg>
      <pc:sldChg chg="addSp delSp modSp mod setBg">
        <pc:chgData name="Hind Outamarte (2308564)" userId="S::2308564@student.uwtsd.ac.uk::ee252649-48de-432d-bb4f-3a5680d07a5c" providerId="AD" clId="Web-{3FFDD921-0675-CB38-93A9-06F30D92489E}" dt="2026-04-28T09:56:07.715" v="73" actId="14100"/>
        <pc:sldMkLst>
          <pc:docMk/>
          <pc:sldMk cId="1615152671" sldId="270"/>
        </pc:sldMkLst>
        <pc:spChg chg="mod">
          <ac:chgData name="Hind Outamarte (2308564)" userId="S::2308564@student.uwtsd.ac.uk::ee252649-48de-432d-bb4f-3a5680d07a5c" providerId="AD" clId="Web-{3FFDD921-0675-CB38-93A9-06F30D92489E}" dt="2026-04-28T09:55:43.121" v="68" actId="20577"/>
          <ac:spMkLst>
            <pc:docMk/>
            <pc:sldMk cId="1615152671" sldId="270"/>
            <ac:spMk id="2" creationId="{6A6F99CD-73C8-4F8B-A11A-06987A7EA4AB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09:56:07.715" v="73" actId="14100"/>
          <ac:spMkLst>
            <pc:docMk/>
            <pc:sldMk cId="1615152671" sldId="270"/>
            <ac:spMk id="3" creationId="{2DDE3B36-0734-AA3A-D872-8F754AB2084A}"/>
          </ac:spMkLst>
        </pc:spChg>
        <pc:spChg chg="add del mod">
          <ac:chgData name="Hind Outamarte (2308564)" userId="S::2308564@student.uwtsd.ac.uk::ee252649-48de-432d-bb4f-3a5680d07a5c" providerId="AD" clId="Web-{3FFDD921-0675-CB38-93A9-06F30D92489E}" dt="2026-04-28T09:55:33.995" v="67"/>
          <ac:spMkLst>
            <pc:docMk/>
            <pc:sldMk cId="1615152671" sldId="270"/>
            <ac:spMk id="5" creationId="{46A898BB-3246-51D5-6E3B-515075B2C163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5:22.010" v="60"/>
          <ac:spMkLst>
            <pc:docMk/>
            <pc:sldMk cId="1615152671" sldId="270"/>
            <ac:spMk id="10" creationId="{7FF47CB7-972F-479F-A36D-9E72D26EC8DA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5:22.010" v="60"/>
          <ac:spMkLst>
            <pc:docMk/>
            <pc:sldMk cId="1615152671" sldId="270"/>
            <ac:spMk id="12" creationId="{0D153B68-5844-490D-8E67-F616D6D721CA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5:22.010" v="60"/>
          <ac:spMkLst>
            <pc:docMk/>
            <pc:sldMk cId="1615152671" sldId="270"/>
            <ac:spMk id="14" creationId="{9A0D773F-7A7D-4DBB-9DEA-86BB8B8F4BC8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5:24.479" v="62"/>
          <ac:spMkLst>
            <pc:docMk/>
            <pc:sldMk cId="1615152671" sldId="270"/>
            <ac:spMk id="16" creationId="{2B97F24A-32CE-4C1C-A50D-3016B394DCFB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5:24.479" v="62"/>
          <ac:spMkLst>
            <pc:docMk/>
            <pc:sldMk cId="1615152671" sldId="270"/>
            <ac:spMk id="17" creationId="{CD8B4F24-440B-49E9-B85D-733523DC064B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5:24.557" v="63"/>
          <ac:spMkLst>
            <pc:docMk/>
            <pc:sldMk cId="1615152671" sldId="270"/>
            <ac:spMk id="19" creationId="{7FF47CB7-972F-479F-A36D-9E72D26EC8DA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5:24.557" v="63"/>
          <ac:spMkLst>
            <pc:docMk/>
            <pc:sldMk cId="1615152671" sldId="270"/>
            <ac:spMk id="20" creationId="{0D153B68-5844-490D-8E67-F616D6D721CA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5:24.557" v="63"/>
          <ac:spMkLst>
            <pc:docMk/>
            <pc:sldMk cId="1615152671" sldId="270"/>
            <ac:spMk id="21" creationId="{9A0D773F-7A7D-4DBB-9DEA-86BB8B8F4BC8}"/>
          </ac:spMkLst>
        </pc:spChg>
        <pc:picChg chg="add mod">
          <ac:chgData name="Hind Outamarte (2308564)" userId="S::2308564@student.uwtsd.ac.uk::ee252649-48de-432d-bb4f-3a5680d07a5c" providerId="AD" clId="Web-{3FFDD921-0675-CB38-93A9-06F30D92489E}" dt="2026-04-28T09:55:24.557" v="63"/>
          <ac:picMkLst>
            <pc:docMk/>
            <pc:sldMk cId="1615152671" sldId="270"/>
            <ac:picMk id="4" creationId="{71BBEC2D-0C6D-3C65-B854-254C3447B3E6}"/>
          </ac:picMkLst>
        </pc:picChg>
      </pc:sldChg>
      <pc:sldChg chg="addSp delSp modSp mod setBg">
        <pc:chgData name="Hind Outamarte (2308564)" userId="S::2308564@student.uwtsd.ac.uk::ee252649-48de-432d-bb4f-3a5680d07a5c" providerId="AD" clId="Web-{3FFDD921-0675-CB38-93A9-06F30D92489E}" dt="2026-04-28T10:00:12.253" v="93" actId="20577"/>
        <pc:sldMkLst>
          <pc:docMk/>
          <pc:sldMk cId="2864611326" sldId="271"/>
        </pc:sldMkLst>
        <pc:spChg chg="mod">
          <ac:chgData name="Hind Outamarte (2308564)" userId="S::2308564@student.uwtsd.ac.uk::ee252649-48de-432d-bb4f-3a5680d07a5c" providerId="AD" clId="Web-{3FFDD921-0675-CB38-93A9-06F30D92489E}" dt="2026-04-28T10:00:01.019" v="91" actId="14100"/>
          <ac:spMkLst>
            <pc:docMk/>
            <pc:sldMk cId="2864611326" sldId="271"/>
            <ac:spMk id="2" creationId="{1B9EB197-1011-B37D-437D-F1EF423679B3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10:00:12.253" v="93" actId="20577"/>
          <ac:spMkLst>
            <pc:docMk/>
            <pc:sldMk cId="2864611326" sldId="271"/>
            <ac:spMk id="3" creationId="{DA339196-D815-16D9-8254-5E90385EDBCF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9:20.612" v="83"/>
          <ac:spMkLst>
            <pc:docMk/>
            <pc:sldMk cId="2864611326" sldId="271"/>
            <ac:spMk id="9" creationId="{F13C74B1-5B17-4795-BED0-7140497B445A}"/>
          </ac:spMkLst>
        </pc:spChg>
        <pc:spChg chg="add del">
          <ac:chgData name="Hind Outamarte (2308564)" userId="S::2308564@student.uwtsd.ac.uk::ee252649-48de-432d-bb4f-3a5680d07a5c" providerId="AD" clId="Web-{3FFDD921-0675-CB38-93A9-06F30D92489E}" dt="2026-04-28T09:59:20.612" v="83"/>
          <ac:spMkLst>
            <pc:docMk/>
            <pc:sldMk cId="2864611326" sldId="271"/>
            <ac:spMk id="11" creationId="{D4974D33-8DC5-464E-8C6D-BE58F0669C17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9:20.612" v="83"/>
          <ac:spMkLst>
            <pc:docMk/>
            <pc:sldMk cId="2864611326" sldId="271"/>
            <ac:spMk id="16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09:59:20.612" v="83"/>
          <ac:spMkLst>
            <pc:docMk/>
            <pc:sldMk cId="2864611326" sldId="271"/>
            <ac:spMk id="18" creationId="{D1EA859B-E555-4109-94F3-6700E046E008}"/>
          </ac:spMkLst>
        </pc:spChg>
        <pc:picChg chg="add mod ord">
          <ac:chgData name="Hind Outamarte (2308564)" userId="S::2308564@student.uwtsd.ac.uk::ee252649-48de-432d-bb4f-3a5680d07a5c" providerId="AD" clId="Web-{3FFDD921-0675-CB38-93A9-06F30D92489E}" dt="2026-04-28T09:59:20.612" v="83"/>
          <ac:picMkLst>
            <pc:docMk/>
            <pc:sldMk cId="2864611326" sldId="271"/>
            <ac:picMk id="4" creationId="{A8DB951A-9158-B734-D05C-B64CDFFD86D8}"/>
          </ac:picMkLst>
        </pc:picChg>
      </pc:sldChg>
      <pc:sldChg chg="addSp delSp modSp mod setBg">
        <pc:chgData name="Hind Outamarte (2308564)" userId="S::2308564@student.uwtsd.ac.uk::ee252649-48de-432d-bb4f-3a5680d07a5c" providerId="AD" clId="Web-{3FFDD921-0675-CB38-93A9-06F30D92489E}" dt="2026-04-28T10:02:30.334" v="111" actId="20577"/>
        <pc:sldMkLst>
          <pc:docMk/>
          <pc:sldMk cId="2896087295" sldId="272"/>
        </pc:sldMkLst>
        <pc:spChg chg="mod">
          <ac:chgData name="Hind Outamarte (2308564)" userId="S::2308564@student.uwtsd.ac.uk::ee252649-48de-432d-bb4f-3a5680d07a5c" providerId="AD" clId="Web-{3FFDD921-0675-CB38-93A9-06F30D92489E}" dt="2026-04-28T10:02:10.974" v="108" actId="14100"/>
          <ac:spMkLst>
            <pc:docMk/>
            <pc:sldMk cId="2896087295" sldId="272"/>
            <ac:spMk id="2" creationId="{8EBD4A73-49A6-7B36-3202-0DE5BAD3AF05}"/>
          </ac:spMkLst>
        </pc:spChg>
        <pc:spChg chg="mod">
          <ac:chgData name="Hind Outamarte (2308564)" userId="S::2308564@student.uwtsd.ac.uk::ee252649-48de-432d-bb4f-3a5680d07a5c" providerId="AD" clId="Web-{3FFDD921-0675-CB38-93A9-06F30D92489E}" dt="2026-04-28T10:02:30.334" v="111" actId="20577"/>
          <ac:spMkLst>
            <pc:docMk/>
            <pc:sldMk cId="2896087295" sldId="272"/>
            <ac:spMk id="3" creationId="{70B8287A-84BD-E3A4-1605-8196CF2EC2FD}"/>
          </ac:spMkLst>
        </pc:spChg>
        <pc:spChg chg="add del mod">
          <ac:chgData name="Hind Outamarte (2308564)" userId="S::2308564@student.uwtsd.ac.uk::ee252649-48de-432d-bb4f-3a5680d07a5c" providerId="AD" clId="Web-{3FFDD921-0675-CB38-93A9-06F30D92489E}" dt="2026-04-28T10:01:21.614" v="101"/>
          <ac:spMkLst>
            <pc:docMk/>
            <pc:sldMk cId="2896087295" sldId="272"/>
            <ac:spMk id="5" creationId="{11E86C92-F529-47AD-107F-77CC9F950780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10:01:12.286" v="98"/>
          <ac:spMkLst>
            <pc:docMk/>
            <pc:sldMk cId="2896087295" sldId="272"/>
            <ac:spMk id="10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3FFDD921-0675-CB38-93A9-06F30D92489E}" dt="2026-04-28T10:01:12.286" v="98"/>
          <ac:spMkLst>
            <pc:docMk/>
            <pc:sldMk cId="2896087295" sldId="272"/>
            <ac:spMk id="12" creationId="{D1EA859B-E555-4109-94F3-6700E046E008}"/>
          </ac:spMkLst>
        </pc:spChg>
        <pc:picChg chg="add mod ord">
          <ac:chgData name="Hind Outamarte (2308564)" userId="S::2308564@student.uwtsd.ac.uk::ee252649-48de-432d-bb4f-3a5680d07a5c" providerId="AD" clId="Web-{3FFDD921-0675-CB38-93A9-06F30D92489E}" dt="2026-04-28T10:01:12.286" v="98"/>
          <ac:picMkLst>
            <pc:docMk/>
            <pc:sldMk cId="2896087295" sldId="272"/>
            <ac:picMk id="4" creationId="{A376502F-CEBE-1A36-8EA2-4BB6B8F79265}"/>
          </ac:picMkLst>
        </pc:picChg>
      </pc:sldChg>
      <pc:sldChg chg="addSp delSp modSp">
        <pc:chgData name="Hind Outamarte (2308564)" userId="S::2308564@student.uwtsd.ac.uk::ee252649-48de-432d-bb4f-3a5680d07a5c" providerId="AD" clId="Web-{3FFDD921-0675-CB38-93A9-06F30D92489E}" dt="2026-04-28T10:04:34.366" v="118"/>
        <pc:sldMkLst>
          <pc:docMk/>
          <pc:sldMk cId="3810928958" sldId="273"/>
        </pc:sldMkLst>
        <pc:spChg chg="add del mod">
          <ac:chgData name="Hind Outamarte (2308564)" userId="S::2308564@student.uwtsd.ac.uk::ee252649-48de-432d-bb4f-3a5680d07a5c" providerId="AD" clId="Web-{3FFDD921-0675-CB38-93A9-06F30D92489E}" dt="2026-04-28T10:04:34.366" v="118"/>
          <ac:spMkLst>
            <pc:docMk/>
            <pc:sldMk cId="3810928958" sldId="273"/>
            <ac:spMk id="5" creationId="{2AE4AF93-0881-F7B4-8780-48EC6E59CD2D}"/>
          </ac:spMkLst>
        </pc:spChg>
        <pc:picChg chg="add del mod">
          <ac:chgData name="Hind Outamarte (2308564)" userId="S::2308564@student.uwtsd.ac.uk::ee252649-48de-432d-bb4f-3a5680d07a5c" providerId="AD" clId="Web-{3FFDD921-0675-CB38-93A9-06F30D92489E}" dt="2026-04-28T10:04:24.569" v="116"/>
          <ac:picMkLst>
            <pc:docMk/>
            <pc:sldMk cId="3810928958" sldId="273"/>
            <ac:picMk id="4" creationId="{ABD28FA6-BA6E-6559-1BBA-C88E48677A17}"/>
          </ac:picMkLst>
        </pc:picChg>
      </pc:sldChg>
    </pc:docChg>
  </pc:docChgLst>
  <pc:docChgLst>
    <pc:chgData name="Hind Outamarte (2308564)" userId="S::2308564@student.uwtsd.ac.uk::ee252649-48de-432d-bb4f-3a5680d07a5c" providerId="AD" clId="Web-{D71F982C-1909-5D3D-CB89-E17D07F2261D}"/>
    <pc:docChg chg="addSld modSld">
      <pc:chgData name="Hind Outamarte (2308564)" userId="S::2308564@student.uwtsd.ac.uk::ee252649-48de-432d-bb4f-3a5680d07a5c" providerId="AD" clId="Web-{D71F982C-1909-5D3D-CB89-E17D07F2261D}" dt="2026-04-28T12:03:33.194" v="41" actId="20577"/>
      <pc:docMkLst>
        <pc:docMk/>
      </pc:docMkLst>
      <pc:sldChg chg="modSp">
        <pc:chgData name="Hind Outamarte (2308564)" userId="S::2308564@student.uwtsd.ac.uk::ee252649-48de-432d-bb4f-3a5680d07a5c" providerId="AD" clId="Web-{D71F982C-1909-5D3D-CB89-E17D07F2261D}" dt="2026-04-28T11:49:23.896" v="39" actId="20577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D71F982C-1909-5D3D-CB89-E17D07F2261D}" dt="2026-04-28T11:49:23.896" v="3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ind Outamarte (2308564)" userId="S::2308564@student.uwtsd.ac.uk::ee252649-48de-432d-bb4f-3a5680d07a5c" providerId="AD" clId="Web-{D71F982C-1909-5D3D-CB89-E17D07F2261D}" dt="2026-04-28T12:03:33.194" v="41" actId="20577"/>
        <pc:sldMkLst>
          <pc:docMk/>
          <pc:sldMk cId="3470856475" sldId="258"/>
        </pc:sldMkLst>
        <pc:spChg chg="mod">
          <ac:chgData name="Hind Outamarte (2308564)" userId="S::2308564@student.uwtsd.ac.uk::ee252649-48de-432d-bb4f-3a5680d07a5c" providerId="AD" clId="Web-{D71F982C-1909-5D3D-CB89-E17D07F2261D}" dt="2026-04-28T12:03:33.194" v="41" actId="20577"/>
          <ac:spMkLst>
            <pc:docMk/>
            <pc:sldMk cId="3470856475" sldId="258"/>
            <ac:spMk id="3" creationId="{E3EA56C5-4749-DEFC-BEA9-8A7C56552E45}"/>
          </ac:spMkLst>
        </pc:spChg>
      </pc:sldChg>
      <pc:sldChg chg="modSp">
        <pc:chgData name="Hind Outamarte (2308564)" userId="S::2308564@student.uwtsd.ac.uk::ee252649-48de-432d-bb4f-3a5680d07a5c" providerId="AD" clId="Web-{D71F982C-1909-5D3D-CB89-E17D07F2261D}" dt="2026-04-28T11:21:35.027" v="0" actId="20577"/>
        <pc:sldMkLst>
          <pc:docMk/>
          <pc:sldMk cId="446437140" sldId="263"/>
        </pc:sldMkLst>
        <pc:spChg chg="mod">
          <ac:chgData name="Hind Outamarte (2308564)" userId="S::2308564@student.uwtsd.ac.uk::ee252649-48de-432d-bb4f-3a5680d07a5c" providerId="AD" clId="Web-{D71F982C-1909-5D3D-CB89-E17D07F2261D}" dt="2026-04-28T11:21:35.027" v="0" actId="20577"/>
          <ac:spMkLst>
            <pc:docMk/>
            <pc:sldMk cId="446437140" sldId="263"/>
            <ac:spMk id="3" creationId="{B4384ED8-6227-C8D7-0975-D0E98B13E338}"/>
          </ac:spMkLst>
        </pc:spChg>
      </pc:sldChg>
      <pc:sldChg chg="modSp">
        <pc:chgData name="Hind Outamarte (2308564)" userId="S::2308564@student.uwtsd.ac.uk::ee252649-48de-432d-bb4f-3a5680d07a5c" providerId="AD" clId="Web-{D71F982C-1909-5D3D-CB89-E17D07F2261D}" dt="2026-04-28T11:22:37.190" v="3" actId="20577"/>
        <pc:sldMkLst>
          <pc:docMk/>
          <pc:sldMk cId="3817813985" sldId="266"/>
        </pc:sldMkLst>
        <pc:spChg chg="mod">
          <ac:chgData name="Hind Outamarte (2308564)" userId="S::2308564@student.uwtsd.ac.uk::ee252649-48de-432d-bb4f-3a5680d07a5c" providerId="AD" clId="Web-{D71F982C-1909-5D3D-CB89-E17D07F2261D}" dt="2026-04-28T11:22:37.190" v="3" actId="20577"/>
          <ac:spMkLst>
            <pc:docMk/>
            <pc:sldMk cId="3817813985" sldId="266"/>
            <ac:spMk id="5" creationId="{2D715B1A-8357-D2A4-35A9-C13A35044AD0}"/>
          </ac:spMkLst>
        </pc:spChg>
      </pc:sldChg>
      <pc:sldChg chg="modSp">
        <pc:chgData name="Hind Outamarte (2308564)" userId="S::2308564@student.uwtsd.ac.uk::ee252649-48de-432d-bb4f-3a5680d07a5c" providerId="AD" clId="Web-{D71F982C-1909-5D3D-CB89-E17D07F2261D}" dt="2026-04-28T11:23:12.771" v="5" actId="20577"/>
        <pc:sldMkLst>
          <pc:docMk/>
          <pc:sldMk cId="943760036" sldId="268"/>
        </pc:sldMkLst>
        <pc:spChg chg="mod">
          <ac:chgData name="Hind Outamarte (2308564)" userId="S::2308564@student.uwtsd.ac.uk::ee252649-48de-432d-bb4f-3a5680d07a5c" providerId="AD" clId="Web-{D71F982C-1909-5D3D-CB89-E17D07F2261D}" dt="2026-04-28T11:23:12.771" v="5" actId="20577"/>
          <ac:spMkLst>
            <pc:docMk/>
            <pc:sldMk cId="943760036" sldId="268"/>
            <ac:spMk id="3" creationId="{6C90D960-DA3B-AE34-A004-280ECC0DC4E6}"/>
          </ac:spMkLst>
        </pc:spChg>
      </pc:sldChg>
      <pc:sldChg chg="addSp delSp modSp new mod setBg">
        <pc:chgData name="Hind Outamarte (2308564)" userId="S::2308564@student.uwtsd.ac.uk::ee252649-48de-432d-bb4f-3a5680d07a5c" providerId="AD" clId="Web-{D71F982C-1909-5D3D-CB89-E17D07F2261D}" dt="2026-04-28T11:40:49.139" v="12"/>
        <pc:sldMkLst>
          <pc:docMk/>
          <pc:sldMk cId="1169458348" sldId="277"/>
        </pc:sldMkLst>
        <pc:spChg chg="del">
          <ac:chgData name="Hind Outamarte (2308564)" userId="S::2308564@student.uwtsd.ac.uk::ee252649-48de-432d-bb4f-3a5680d07a5c" providerId="AD" clId="Web-{D71F982C-1909-5D3D-CB89-E17D07F2261D}" dt="2026-04-28T11:40:05.948" v="7"/>
          <ac:spMkLst>
            <pc:docMk/>
            <pc:sldMk cId="1169458348" sldId="277"/>
            <ac:spMk id="2" creationId="{D2513B75-CCC3-C1AA-1265-3ABC4909AC78}"/>
          </ac:spMkLst>
        </pc:spChg>
        <pc:spChg chg="mod">
          <ac:chgData name="Hind Outamarte (2308564)" userId="S::2308564@student.uwtsd.ac.uk::ee252649-48de-432d-bb4f-3a5680d07a5c" providerId="AD" clId="Web-{D71F982C-1909-5D3D-CB89-E17D07F2261D}" dt="2026-04-28T11:40:49.139" v="12"/>
          <ac:spMkLst>
            <pc:docMk/>
            <pc:sldMk cId="1169458348" sldId="277"/>
            <ac:spMk id="3" creationId="{5A3B0BF2-4438-4892-EC01-FC408D82938E}"/>
          </ac:spMkLst>
        </pc:spChg>
        <pc:spChg chg="add">
          <ac:chgData name="Hind Outamarte (2308564)" userId="S::2308564@student.uwtsd.ac.uk::ee252649-48de-432d-bb4f-3a5680d07a5c" providerId="AD" clId="Web-{D71F982C-1909-5D3D-CB89-E17D07F2261D}" dt="2026-04-28T11:40:49.139" v="12"/>
          <ac:spMkLst>
            <pc:docMk/>
            <pc:sldMk cId="1169458348" sldId="277"/>
            <ac:spMk id="8" creationId="{100EDD19-6802-4EC3-95CE-CFFAB042CFD6}"/>
          </ac:spMkLst>
        </pc:spChg>
        <pc:spChg chg="add">
          <ac:chgData name="Hind Outamarte (2308564)" userId="S::2308564@student.uwtsd.ac.uk::ee252649-48de-432d-bb4f-3a5680d07a5c" providerId="AD" clId="Web-{D71F982C-1909-5D3D-CB89-E17D07F2261D}" dt="2026-04-28T11:40:49.139" v="12"/>
          <ac:spMkLst>
            <pc:docMk/>
            <pc:sldMk cId="1169458348" sldId="277"/>
            <ac:spMk id="10" creationId="{DB17E863-922E-4C26-BD64-E8FD41D28661}"/>
          </ac:spMkLst>
        </pc:spChg>
      </pc:sldChg>
    </pc:docChg>
  </pc:docChgLst>
  <pc:docChgLst>
    <pc:chgData name="Hind Outamarte (2308564)" userId="S::2308564@student.uwtsd.ac.uk::ee252649-48de-432d-bb4f-3a5680d07a5c" providerId="AD" clId="Web-{8B9EE555-2C8B-1299-1309-186D084F10CE}"/>
    <pc:docChg chg="modSld">
      <pc:chgData name="Hind Outamarte (2308564)" userId="S::2308564@student.uwtsd.ac.uk::ee252649-48de-432d-bb4f-3a5680d07a5c" providerId="AD" clId="Web-{8B9EE555-2C8B-1299-1309-186D084F10CE}" dt="2026-04-27T19:43:12.781" v="115"/>
      <pc:docMkLst>
        <pc:docMk/>
      </pc:docMkLst>
      <pc:sldChg chg="addSp delSp modSp">
        <pc:chgData name="Hind Outamarte (2308564)" userId="S::2308564@student.uwtsd.ac.uk::ee252649-48de-432d-bb4f-3a5680d07a5c" providerId="AD" clId="Web-{8B9EE555-2C8B-1299-1309-186D084F10CE}" dt="2026-04-27T19:05:07.774" v="2"/>
        <pc:sldMkLst>
          <pc:docMk/>
          <pc:sldMk cId="109857222" sldId="256"/>
        </pc:sldMkLst>
        <pc:spChg chg="mod">
          <ac:chgData name="Hind Outamarte (2308564)" userId="S::2308564@student.uwtsd.ac.uk::ee252649-48de-432d-bb4f-3a5680d07a5c" providerId="AD" clId="Web-{8B9EE555-2C8B-1299-1309-186D084F10CE}" dt="2026-04-27T19:05:07.774" v="2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05:07.774" v="2"/>
          <ac:spMkLst>
            <pc:docMk/>
            <pc:sldMk cId="109857222" sldId="256"/>
            <ac:spMk id="11" creationId="{74751229-0244-4FBB-BED1-407467F4C951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05:07.759" v="1"/>
          <ac:spMkLst>
            <pc:docMk/>
            <pc:sldMk cId="109857222" sldId="256"/>
            <ac:spMk id="16" creationId="{DF05ACD0-FF4A-4F8F-B5C5-6A4EBD0D1B38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05:07.759" v="1"/>
          <ac:spMkLst>
            <pc:docMk/>
            <pc:sldMk cId="109857222" sldId="256"/>
            <ac:spMk id="18" creationId="{4C9AFA28-B5ED-4346-9AF7-68A157F16C7E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05:07.774" v="2"/>
          <ac:spMkLst>
            <pc:docMk/>
            <pc:sldMk cId="109857222" sldId="256"/>
            <ac:spMk id="20" creationId="{8A94871E-96FC-4ADE-815B-41A636E34F1A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05:07.774" v="2"/>
          <ac:spMkLst>
            <pc:docMk/>
            <pc:sldMk cId="109857222" sldId="256"/>
            <ac:spMk id="21" creationId="{3FCFB1DE-0B7E-48CC-BA90-B2AB0889F9D6}"/>
          </ac:spMkLst>
        </pc:spChg>
        <pc:picChg chg="mod">
          <ac:chgData name="Hind Outamarte (2308564)" userId="S::2308564@student.uwtsd.ac.uk::ee252649-48de-432d-bb4f-3a5680d07a5c" providerId="AD" clId="Web-{8B9EE555-2C8B-1299-1309-186D084F10CE}" dt="2026-04-27T19:05:07.774" v="2"/>
          <ac:picMkLst>
            <pc:docMk/>
            <pc:sldMk cId="109857222" sldId="256"/>
            <ac:picMk id="6" creationId="{5C2E5080-9AC5-0B84-E975-90615D4EADC2}"/>
          </ac:picMkLst>
        </pc:picChg>
        <pc:picChg chg="add del">
          <ac:chgData name="Hind Outamarte (2308564)" userId="S::2308564@student.uwtsd.ac.uk::ee252649-48de-432d-bb4f-3a5680d07a5c" providerId="AD" clId="Web-{8B9EE555-2C8B-1299-1309-186D084F10CE}" dt="2026-04-27T19:05:07.774" v="2"/>
          <ac:picMkLst>
            <pc:docMk/>
            <pc:sldMk cId="109857222" sldId="256"/>
            <ac:picMk id="8" creationId="{57E44CFB-99A2-4DBD-9B86-999197FA1C16}"/>
          </ac:picMkLst>
        </pc:picChg>
      </pc:sldChg>
      <pc:sldChg chg="addSp modSp mod setBg">
        <pc:chgData name="Hind Outamarte (2308564)" userId="S::2308564@student.uwtsd.ac.uk::ee252649-48de-432d-bb4f-3a5680d07a5c" providerId="AD" clId="Web-{8B9EE555-2C8B-1299-1309-186D084F10CE}" dt="2026-04-27T19:09:59.094" v="3"/>
        <pc:sldMkLst>
          <pc:docMk/>
          <pc:sldMk cId="1448706015" sldId="257"/>
        </pc:sldMkLst>
        <pc:spChg chg="mod">
          <ac:chgData name="Hind Outamarte (2308564)" userId="S::2308564@student.uwtsd.ac.uk::ee252649-48de-432d-bb4f-3a5680d07a5c" providerId="AD" clId="Web-{8B9EE555-2C8B-1299-1309-186D084F10CE}" dt="2026-04-27T19:09:59.094" v="3"/>
          <ac:spMkLst>
            <pc:docMk/>
            <pc:sldMk cId="1448706015" sldId="257"/>
            <ac:spMk id="2" creationId="{9D8F46B3-CD6A-7A60-E469-8DBFC10E4026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09:59.094" v="3"/>
          <ac:spMkLst>
            <pc:docMk/>
            <pc:sldMk cId="1448706015" sldId="257"/>
            <ac:spMk id="3" creationId="{A0030C66-ACCA-149F-14F9-EEC2F64F04B3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09:59.094" v="3"/>
          <ac:spMkLst>
            <pc:docMk/>
            <pc:sldMk cId="1448706015" sldId="257"/>
            <ac:spMk id="8" creationId="{081EA652-8C6A-4E69-BEB9-170809474553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09:59.094" v="3"/>
          <ac:spMkLst>
            <pc:docMk/>
            <pc:sldMk cId="1448706015" sldId="257"/>
            <ac:spMk id="10" creationId="{5298780A-33B9-4EA2-8F67-DE68AD62841B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09:59.094" v="3"/>
          <ac:spMkLst>
            <pc:docMk/>
            <pc:sldMk cId="1448706015" sldId="257"/>
            <ac:spMk id="12" creationId="{7F488E8B-4E1E-4402-8935-D4E6C02615C7}"/>
          </ac:spMkLst>
        </pc:spChg>
      </pc:sldChg>
      <pc:sldChg chg="addSp modSp mod setBg">
        <pc:chgData name="Hind Outamarte (2308564)" userId="S::2308564@student.uwtsd.ac.uk::ee252649-48de-432d-bb4f-3a5680d07a5c" providerId="AD" clId="Web-{8B9EE555-2C8B-1299-1309-186D084F10CE}" dt="2026-04-27T19:11:44.346" v="12" actId="14100"/>
        <pc:sldMkLst>
          <pc:docMk/>
          <pc:sldMk cId="3470856475" sldId="258"/>
        </pc:sldMkLst>
        <pc:spChg chg="mod">
          <ac:chgData name="Hind Outamarte (2308564)" userId="S::2308564@student.uwtsd.ac.uk::ee252649-48de-432d-bb4f-3a5680d07a5c" providerId="AD" clId="Web-{8B9EE555-2C8B-1299-1309-186D084F10CE}" dt="2026-04-27T19:11:38.970" v="11" actId="20577"/>
          <ac:spMkLst>
            <pc:docMk/>
            <pc:sldMk cId="3470856475" sldId="258"/>
            <ac:spMk id="2" creationId="{C3D91C31-66A5-A383-E7D0-19E7C127201C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11:44.346" v="12" actId="14100"/>
          <ac:spMkLst>
            <pc:docMk/>
            <pc:sldMk cId="3470856475" sldId="258"/>
            <ac:spMk id="3" creationId="{E3EA56C5-4749-DEFC-BEA9-8A7C56552E45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1:06.610" v="5"/>
          <ac:spMkLst>
            <pc:docMk/>
            <pc:sldMk cId="3470856475" sldId="258"/>
            <ac:spMk id="9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1:06.610" v="5"/>
          <ac:spMkLst>
            <pc:docMk/>
            <pc:sldMk cId="3470856475" sldId="258"/>
            <ac:spMk id="11" creationId="{D1EA859B-E555-4109-94F3-6700E046E008}"/>
          </ac:spMkLst>
        </pc:spChg>
        <pc:picChg chg="add mod ord">
          <ac:chgData name="Hind Outamarte (2308564)" userId="S::2308564@student.uwtsd.ac.uk::ee252649-48de-432d-bb4f-3a5680d07a5c" providerId="AD" clId="Web-{8B9EE555-2C8B-1299-1309-186D084F10CE}" dt="2026-04-27T19:11:06.610" v="5"/>
          <ac:picMkLst>
            <pc:docMk/>
            <pc:sldMk cId="3470856475" sldId="258"/>
            <ac:picMk id="4" creationId="{97812A26-B87F-655C-5EF5-9C2BA44B8DBA}"/>
          </ac:picMkLst>
        </pc:picChg>
      </pc:sldChg>
      <pc:sldChg chg="addSp delSp modSp mod setBg">
        <pc:chgData name="Hind Outamarte (2308564)" userId="S::2308564@student.uwtsd.ac.uk::ee252649-48de-432d-bb4f-3a5680d07a5c" providerId="AD" clId="Web-{8B9EE555-2C8B-1299-1309-186D084F10CE}" dt="2026-04-27T19:15:44.534" v="24" actId="14100"/>
        <pc:sldMkLst>
          <pc:docMk/>
          <pc:sldMk cId="1914721897" sldId="259"/>
        </pc:sldMkLst>
        <pc:spChg chg="mod">
          <ac:chgData name="Hind Outamarte (2308564)" userId="S::2308564@student.uwtsd.ac.uk::ee252649-48de-432d-bb4f-3a5680d07a5c" providerId="AD" clId="Web-{8B9EE555-2C8B-1299-1309-186D084F10CE}" dt="2026-04-27T19:15:28.876" v="21" actId="20577"/>
          <ac:spMkLst>
            <pc:docMk/>
            <pc:sldMk cId="1914721897" sldId="259"/>
            <ac:spMk id="2" creationId="{312C7621-A675-0FD4-8DBC-7BE3CF23CE49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15:44.534" v="24" actId="14100"/>
          <ac:spMkLst>
            <pc:docMk/>
            <pc:sldMk cId="1914721897" sldId="259"/>
            <ac:spMk id="3" creationId="{7AE96F09-F346-903B-1885-DD9C86250C39}"/>
          </ac:spMkLst>
        </pc:spChg>
        <pc:spChg chg="add del mod">
          <ac:chgData name="Hind Outamarte (2308564)" userId="S::2308564@student.uwtsd.ac.uk::ee252649-48de-432d-bb4f-3a5680d07a5c" providerId="AD" clId="Web-{8B9EE555-2C8B-1299-1309-186D084F10CE}" dt="2026-04-27T19:14:41.856" v="17"/>
          <ac:spMkLst>
            <pc:docMk/>
            <pc:sldMk cId="1914721897" sldId="259"/>
            <ac:spMk id="5" creationId="{8810A02E-5EBA-0EFC-7A2F-FD94FC13F5B3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5:10.187" v="19"/>
          <ac:spMkLst>
            <pc:docMk/>
            <pc:sldMk cId="1914721897" sldId="259"/>
            <ac:spMk id="9" creationId="{04812C46-200A-4DEB-A05E-3ED6C68C2387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5:10.187" v="19"/>
          <ac:spMkLst>
            <pc:docMk/>
            <pc:sldMk cId="1914721897" sldId="259"/>
            <ac:spMk id="11" creationId="{D1EA859B-E555-4109-94F3-6700E046E008}"/>
          </ac:spMkLst>
        </pc:spChg>
        <pc:picChg chg="add del mod">
          <ac:chgData name="Hind Outamarte (2308564)" userId="S::2308564@student.uwtsd.ac.uk::ee252649-48de-432d-bb4f-3a5680d07a5c" providerId="AD" clId="Web-{8B9EE555-2C8B-1299-1309-186D084F10CE}" dt="2026-04-27T19:14:41.856" v="18"/>
          <ac:picMkLst>
            <pc:docMk/>
            <pc:sldMk cId="1914721897" sldId="259"/>
            <ac:picMk id="4" creationId="{7C95C6C6-8A6B-CAFD-102C-5C814E42FF4A}"/>
          </ac:picMkLst>
        </pc:picChg>
        <pc:picChg chg="add">
          <ac:chgData name="Hind Outamarte (2308564)" userId="S::2308564@student.uwtsd.ac.uk::ee252649-48de-432d-bb4f-3a5680d07a5c" providerId="AD" clId="Web-{8B9EE555-2C8B-1299-1309-186D084F10CE}" dt="2026-04-27T19:15:10.187" v="19"/>
          <ac:picMkLst>
            <pc:docMk/>
            <pc:sldMk cId="1914721897" sldId="259"/>
            <ac:picMk id="6" creationId="{1F8E9882-5317-EA6E-A58B-AA5E1CBD585D}"/>
          </ac:picMkLst>
        </pc:picChg>
      </pc:sldChg>
      <pc:sldChg chg="addSp delSp modSp mod setBg">
        <pc:chgData name="Hind Outamarte (2308564)" userId="S::2308564@student.uwtsd.ac.uk::ee252649-48de-432d-bb4f-3a5680d07a5c" providerId="AD" clId="Web-{8B9EE555-2C8B-1299-1309-186D084F10CE}" dt="2026-04-27T19:16:39.726" v="29"/>
        <pc:sldMkLst>
          <pc:docMk/>
          <pc:sldMk cId="1274009446" sldId="261"/>
        </pc:sldMkLst>
        <pc:spChg chg="mo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2" creationId="{A51EB6F6-7F6E-4AD3-FB13-5F009D9C2489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3" creationId="{28C06A4D-1137-80DF-6CA1-25BCC6F8369E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39.694" v="28"/>
          <ac:spMkLst>
            <pc:docMk/>
            <pc:sldMk cId="1274009446" sldId="261"/>
            <ac:spMk id="9" creationId="{7517A47C-B2E5-4B79-8061-D74B1311AF6E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29.303" v="26"/>
          <ac:spMkLst>
            <pc:docMk/>
            <pc:sldMk cId="1274009446" sldId="261"/>
            <ac:spMk id="10" creationId="{99192C51-B764-4A9B-9587-5EF8B628B8D9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39.694" v="28"/>
          <ac:spMkLst>
            <pc:docMk/>
            <pc:sldMk cId="1274009446" sldId="261"/>
            <ac:spMk id="11" creationId="{C505E780-2083-4CB5-A42A-5E0E2908ECC3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39.694" v="28"/>
          <ac:spMkLst>
            <pc:docMk/>
            <pc:sldMk cId="1274009446" sldId="261"/>
            <ac:spMk id="13" creationId="{D2C0AE1C-0118-41AE-8A10-7CDCBF10E96F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6:39.694" v="28"/>
          <ac:spMkLst>
            <pc:docMk/>
            <pc:sldMk cId="1274009446" sldId="261"/>
            <ac:spMk id="15" creationId="{463EEC44-1BA3-44ED-81FC-A644B04B2A44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17" creationId="{43F8A58B-5155-44CE-A5FF-7647B47D0A7A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18" creationId="{BACC6370-2D7E-4714-9D71-7542949D7D5D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19" creationId="{443F2ACA-E6D6-4028-82DD-F03C262D5DE6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20" creationId="{256B2C21-A230-48C0-8DF1-C46611373C44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21" creationId="{3847E18C-932D-4C95-AABA-FEC7C9499AD7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16:39.726" v="29"/>
          <ac:spMkLst>
            <pc:docMk/>
            <pc:sldMk cId="1274009446" sldId="261"/>
            <ac:spMk id="22" creationId="{3150CB11-0C61-439E-910F-5787759E72A0}"/>
          </ac:spMkLst>
        </pc:spChg>
        <pc:graphicFrameChg chg="add del">
          <ac:chgData name="Hind Outamarte (2308564)" userId="S::2308564@student.uwtsd.ac.uk::ee252649-48de-432d-bb4f-3a5680d07a5c" providerId="AD" clId="Web-{8B9EE555-2C8B-1299-1309-186D084F10CE}" dt="2026-04-27T19:16:29.303" v="26"/>
          <ac:graphicFrameMkLst>
            <pc:docMk/>
            <pc:sldMk cId="1274009446" sldId="261"/>
            <ac:graphicFrameMk id="5" creationId="{1AA0382F-F6E9-D999-2A96-C9CABDBF6D9B}"/>
          </ac:graphicFrameMkLst>
        </pc:graphicFrameChg>
        <pc:graphicFrameChg chg="add del">
          <ac:chgData name="Hind Outamarte (2308564)" userId="S::2308564@student.uwtsd.ac.uk::ee252649-48de-432d-bb4f-3a5680d07a5c" providerId="AD" clId="Web-{8B9EE555-2C8B-1299-1309-186D084F10CE}" dt="2026-04-27T19:16:39.694" v="28"/>
          <ac:graphicFrameMkLst>
            <pc:docMk/>
            <pc:sldMk cId="1274009446" sldId="261"/>
            <ac:graphicFrameMk id="12" creationId="{195A22C2-724D-40AA-CFEE-CBC828F3C1AE}"/>
          </ac:graphicFrameMkLst>
        </pc:graphicFrameChg>
        <pc:graphicFrameChg chg="add">
          <ac:chgData name="Hind Outamarte (2308564)" userId="S::2308564@student.uwtsd.ac.uk::ee252649-48de-432d-bb4f-3a5680d07a5c" providerId="AD" clId="Web-{8B9EE555-2C8B-1299-1309-186D084F10CE}" dt="2026-04-27T19:16:39.726" v="29"/>
          <ac:graphicFrameMkLst>
            <pc:docMk/>
            <pc:sldMk cId="1274009446" sldId="261"/>
            <ac:graphicFrameMk id="23" creationId="{7B07242D-B261-1550-5B8C-5EAFA1E8A641}"/>
          </ac:graphicFrameMkLst>
        </pc:graphicFrameChg>
        <pc:picChg chg="add del">
          <ac:chgData name="Hind Outamarte (2308564)" userId="S::2308564@student.uwtsd.ac.uk::ee252649-48de-432d-bb4f-3a5680d07a5c" providerId="AD" clId="Web-{8B9EE555-2C8B-1299-1309-186D084F10CE}" dt="2026-04-27T19:16:29.303" v="26"/>
          <ac:picMkLst>
            <pc:docMk/>
            <pc:sldMk cId="1274009446" sldId="261"/>
            <ac:picMk id="6" creationId="{095B159B-4F9A-3C06-E8FC-184016318B61}"/>
          </ac:picMkLst>
        </pc:picChg>
      </pc:sldChg>
      <pc:sldChg chg="addSp delSp modSp mod setBg setClrOvrMap">
        <pc:chgData name="Hind Outamarte (2308564)" userId="S::2308564@student.uwtsd.ac.uk::ee252649-48de-432d-bb4f-3a5680d07a5c" providerId="AD" clId="Web-{8B9EE555-2C8B-1299-1309-186D084F10CE}" dt="2026-04-27T19:28:08.656" v="72" actId="14100"/>
        <pc:sldMkLst>
          <pc:docMk/>
          <pc:sldMk cId="650248654" sldId="262"/>
        </pc:sldMkLst>
        <pc:spChg chg="mod">
          <ac:chgData name="Hind Outamarte (2308564)" userId="S::2308564@student.uwtsd.ac.uk::ee252649-48de-432d-bb4f-3a5680d07a5c" providerId="AD" clId="Web-{8B9EE555-2C8B-1299-1309-186D084F10CE}" dt="2026-04-27T19:27:30.171" v="64"/>
          <ac:spMkLst>
            <pc:docMk/>
            <pc:sldMk cId="650248654" sldId="262"/>
            <ac:spMk id="2" creationId="{6DF48DA0-0DAF-34F0-FDF1-5EC75EB7532F}"/>
          </ac:spMkLst>
        </pc:spChg>
        <pc:spChg chg="add del mod">
          <ac:chgData name="Hind Outamarte (2308564)" userId="S::2308564@student.uwtsd.ac.uk::ee252649-48de-432d-bb4f-3a5680d07a5c" providerId="AD" clId="Web-{8B9EE555-2C8B-1299-1309-186D084F10CE}" dt="2026-04-27T19:28:08.656" v="72" actId="14100"/>
          <ac:spMkLst>
            <pc:docMk/>
            <pc:sldMk cId="650248654" sldId="262"/>
            <ac:spMk id="3" creationId="{6A24C8E1-9239-B430-D4A3-F6B21B55529F}"/>
          </ac:spMkLst>
        </pc:spChg>
        <pc:spChg chg="mod ord">
          <ac:chgData name="Hind Outamarte (2308564)" userId="S::2308564@student.uwtsd.ac.uk::ee252649-48de-432d-bb4f-3a5680d07a5c" providerId="AD" clId="Web-{8B9EE555-2C8B-1299-1309-186D084F10CE}" dt="2026-04-27T19:27:50.968" v="68" actId="14100"/>
          <ac:spMkLst>
            <pc:docMk/>
            <pc:sldMk cId="650248654" sldId="262"/>
            <ac:spMk id="5" creationId="{F3F33662-4238-44FC-7B19-C44476D3C890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30.235" v="38"/>
          <ac:spMkLst>
            <pc:docMk/>
            <pc:sldMk cId="650248654" sldId="262"/>
            <ac:spMk id="10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30.235" v="38"/>
          <ac:spMkLst>
            <pc:docMk/>
            <pc:sldMk cId="650248654" sldId="262"/>
            <ac:spMk id="12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22.251" v="34"/>
          <ac:spMkLst>
            <pc:docMk/>
            <pc:sldMk cId="650248654" sldId="262"/>
            <ac:spMk id="17" creationId="{2A6B319F-86FE-4754-878E-06F0804D882B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22.251" v="34"/>
          <ac:spMkLst>
            <pc:docMk/>
            <pc:sldMk cId="650248654" sldId="262"/>
            <ac:spMk id="19" creationId="{DCF7D1B5-3477-499F-ACC5-2C8B07F4EDB3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28.704" v="36"/>
          <ac:spMkLst>
            <pc:docMk/>
            <pc:sldMk cId="650248654" sldId="262"/>
            <ac:spMk id="21" creationId="{CCD444A3-C338-4886-B7F1-4BA2AF46EB64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28.704" v="36"/>
          <ac:spMkLst>
            <pc:docMk/>
            <pc:sldMk cId="650248654" sldId="262"/>
            <ac:spMk id="22" creationId="{21739CA5-F0F5-48E1-8E8C-F24B71827E46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19:28.704" v="36"/>
          <ac:spMkLst>
            <pc:docMk/>
            <pc:sldMk cId="650248654" sldId="262"/>
            <ac:spMk id="23" creationId="{3EAD2937-F230-41D4-B9C5-975B129BFC20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27:30.171" v="64"/>
          <ac:spMkLst>
            <pc:docMk/>
            <pc:sldMk cId="650248654" sldId="262"/>
            <ac:spMk id="403" creationId="{D009D6D5-DAC2-4A8B-A17A-E206B9012D09}"/>
          </ac:spMkLst>
        </pc:spChg>
        <pc:graphicFrameChg chg="add del mod modGraphic">
          <ac:chgData name="Hind Outamarte (2308564)" userId="S::2308564@student.uwtsd.ac.uk::ee252649-48de-432d-bb4f-3a5680d07a5c" providerId="AD" clId="Web-{8B9EE555-2C8B-1299-1309-186D084F10CE}" dt="2026-04-27T19:21:55.350" v="58"/>
          <ac:graphicFrameMkLst>
            <pc:docMk/>
            <pc:sldMk cId="650248654" sldId="262"/>
            <ac:graphicFrameMk id="7" creationId="{7173CBFF-1B84-B8E8-3AA8-D0C13BD78F61}"/>
          </ac:graphicFrameMkLst>
        </pc:graphicFrameChg>
        <pc:graphicFrameChg chg="add del">
          <ac:chgData name="Hind Outamarte (2308564)" userId="S::2308564@student.uwtsd.ac.uk::ee252649-48de-432d-bb4f-3a5680d07a5c" providerId="AD" clId="Web-{8B9EE555-2C8B-1299-1309-186D084F10CE}" dt="2026-04-27T19:22:50.086" v="60"/>
          <ac:graphicFrameMkLst>
            <pc:docMk/>
            <pc:sldMk cId="650248654" sldId="262"/>
            <ac:graphicFrameMk id="8" creationId="{AF6C70C8-F969-8C21-4DC5-DC28309A2BD5}"/>
          </ac:graphicFrameMkLst>
        </pc:graphicFrameChg>
        <pc:picChg chg="add del mod ord">
          <ac:chgData name="Hind Outamarte (2308564)" userId="S::2308564@student.uwtsd.ac.uk::ee252649-48de-432d-bb4f-3a5680d07a5c" providerId="AD" clId="Web-{8B9EE555-2C8B-1299-1309-186D084F10CE}" dt="2026-04-27T19:19:31.720" v="39"/>
          <ac:picMkLst>
            <pc:docMk/>
            <pc:sldMk cId="650248654" sldId="262"/>
            <ac:picMk id="4" creationId="{DE5E8ED2-BCAB-1EEF-8C59-43E5566E71AB}"/>
          </ac:picMkLst>
        </pc:picChg>
        <pc:picChg chg="add del mod">
          <ac:chgData name="Hind Outamarte (2308564)" userId="S::2308564@student.uwtsd.ac.uk::ee252649-48de-432d-bb4f-3a5680d07a5c" providerId="AD" clId="Web-{8B9EE555-2C8B-1299-1309-186D084F10CE}" dt="2026-04-27T19:23:58.526" v="62"/>
          <ac:picMkLst>
            <pc:docMk/>
            <pc:sldMk cId="650248654" sldId="262"/>
            <ac:picMk id="397" creationId="{98E9E044-A4B8-80D8-67C1-6A13E5734815}"/>
          </ac:picMkLst>
        </pc:picChg>
        <pc:picChg chg="add mod">
          <ac:chgData name="Hind Outamarte (2308564)" userId="S::2308564@student.uwtsd.ac.uk::ee252649-48de-432d-bb4f-3a5680d07a5c" providerId="AD" clId="Web-{8B9EE555-2C8B-1299-1309-186D084F10CE}" dt="2026-04-27T19:27:30.171" v="64"/>
          <ac:picMkLst>
            <pc:docMk/>
            <pc:sldMk cId="650248654" sldId="262"/>
            <ac:picMk id="398" creationId="{77D8661E-E533-84A2-D0B6-63921CCB7BD0}"/>
          </ac:picMkLst>
        </pc:picChg>
      </pc:sldChg>
      <pc:sldChg chg="addSp modSp mod setBg">
        <pc:chgData name="Hind Outamarte (2308564)" userId="S::2308564@student.uwtsd.ac.uk::ee252649-48de-432d-bb4f-3a5680d07a5c" providerId="AD" clId="Web-{8B9EE555-2C8B-1299-1309-186D084F10CE}" dt="2026-04-27T19:33:18.848" v="82" actId="14100"/>
        <pc:sldMkLst>
          <pc:docMk/>
          <pc:sldMk cId="446437140" sldId="263"/>
        </pc:sldMkLst>
        <pc:spChg chg="mod">
          <ac:chgData name="Hind Outamarte (2308564)" userId="S::2308564@student.uwtsd.ac.uk::ee252649-48de-432d-bb4f-3a5680d07a5c" providerId="AD" clId="Web-{8B9EE555-2C8B-1299-1309-186D084F10CE}" dt="2026-04-27T19:32:55.143" v="81" actId="14100"/>
          <ac:spMkLst>
            <pc:docMk/>
            <pc:sldMk cId="446437140" sldId="263"/>
            <ac:spMk id="2" creationId="{96B67B08-C2C4-32DF-6912-F9AFA2CED08A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33:18.848" v="82" actId="14100"/>
          <ac:spMkLst>
            <pc:docMk/>
            <pc:sldMk cId="446437140" sldId="263"/>
            <ac:spMk id="3" creationId="{B4384ED8-6227-C8D7-0975-D0E98B13E338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2:07.873" v="73"/>
          <ac:spMkLst>
            <pc:docMk/>
            <pc:sldMk cId="446437140" sldId="263"/>
            <ac:spMk id="8" creationId="{4BC99CB9-DDAD-44A2-8A1C-E3AF4E72DF5C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2:07.873" v="73"/>
          <ac:spMkLst>
            <pc:docMk/>
            <pc:sldMk cId="446437140" sldId="263"/>
            <ac:spMk id="10" creationId="{64053CBF-3932-45FF-8285-EE5146085F3A}"/>
          </ac:spMkLst>
        </pc:spChg>
        <pc:grpChg chg="add">
          <ac:chgData name="Hind Outamarte (2308564)" userId="S::2308564@student.uwtsd.ac.uk::ee252649-48de-432d-bb4f-3a5680d07a5c" providerId="AD" clId="Web-{8B9EE555-2C8B-1299-1309-186D084F10CE}" dt="2026-04-27T19:32:07.873" v="73"/>
          <ac:grpSpMkLst>
            <pc:docMk/>
            <pc:sldMk cId="446437140" sldId="263"/>
            <ac:grpSpMk id="12" creationId="{2E751C04-BEA6-446B-A678-9C74819EBD4C}"/>
          </ac:grpSpMkLst>
        </pc:grpChg>
        <pc:grpChg chg="add">
          <ac:chgData name="Hind Outamarte (2308564)" userId="S::2308564@student.uwtsd.ac.uk::ee252649-48de-432d-bb4f-3a5680d07a5c" providerId="AD" clId="Web-{8B9EE555-2C8B-1299-1309-186D084F10CE}" dt="2026-04-27T19:32:07.873" v="73"/>
          <ac:grpSpMkLst>
            <pc:docMk/>
            <pc:sldMk cId="446437140" sldId="263"/>
            <ac:grpSpMk id="18" creationId="{B63ACBA3-DEFD-4C6D-BBA0-64468FA99C2D}"/>
          </ac:grpSpMkLst>
        </pc:grpChg>
      </pc:sldChg>
      <pc:sldChg chg="addSp delSp modSp mod setBg">
        <pc:chgData name="Hind Outamarte (2308564)" userId="S::2308564@student.uwtsd.ac.uk::ee252649-48de-432d-bb4f-3a5680d07a5c" providerId="AD" clId="Web-{8B9EE555-2C8B-1299-1309-186D084F10CE}" dt="2026-04-27T19:34:47.947" v="92" actId="20577"/>
        <pc:sldMkLst>
          <pc:docMk/>
          <pc:sldMk cId="2322906380" sldId="264"/>
        </pc:sldMkLst>
        <pc:spChg chg="mod">
          <ac:chgData name="Hind Outamarte (2308564)" userId="S::2308564@student.uwtsd.ac.uk::ee252649-48de-432d-bb4f-3a5680d07a5c" providerId="AD" clId="Web-{8B9EE555-2C8B-1299-1309-186D084F10CE}" dt="2026-04-27T19:34:32.712" v="91"/>
          <ac:spMkLst>
            <pc:docMk/>
            <pc:sldMk cId="2322906380" sldId="264"/>
            <ac:spMk id="2" creationId="{D9C15431-18C8-E3A7-AC1B-CF1D4EDE9A17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34:32.712" v="91"/>
          <ac:spMkLst>
            <pc:docMk/>
            <pc:sldMk cId="2322906380" sldId="264"/>
            <ac:spMk id="3" creationId="{F21A69F0-6A37-3AFC-B98C-4F4C66FFE3BB}"/>
          </ac:spMkLst>
        </pc:spChg>
        <pc:spChg chg="add mod">
          <ac:chgData name="Hind Outamarte (2308564)" userId="S::2308564@student.uwtsd.ac.uk::ee252649-48de-432d-bb4f-3a5680d07a5c" providerId="AD" clId="Web-{8B9EE555-2C8B-1299-1309-186D084F10CE}" dt="2026-04-27T19:34:47.947" v="92" actId="20577"/>
          <ac:spMkLst>
            <pc:docMk/>
            <pc:sldMk cId="2322906380" sldId="264"/>
            <ac:spMk id="5" creationId="{C660AC42-6F3D-70E1-3D6B-02D5339D0EDB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34:27.852" v="88"/>
          <ac:spMkLst>
            <pc:docMk/>
            <pc:sldMk cId="2322906380" sldId="264"/>
            <ac:spMk id="10" creationId="{04812C46-200A-4DEB-A05E-3ED6C68C2387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34:27.852" v="88"/>
          <ac:spMkLst>
            <pc:docMk/>
            <pc:sldMk cId="2322906380" sldId="264"/>
            <ac:spMk id="12" creationId="{D1EA859B-E555-4109-94F3-6700E046E008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34:32.634" v="90"/>
          <ac:spMkLst>
            <pc:docMk/>
            <pc:sldMk cId="2322906380" sldId="264"/>
            <ac:spMk id="19" creationId="{B6FACB3C-9069-4791-BC5C-0DB7CD19B853}"/>
          </ac:spMkLst>
        </pc:spChg>
        <pc:spChg chg="add del">
          <ac:chgData name="Hind Outamarte (2308564)" userId="S::2308564@student.uwtsd.ac.uk::ee252649-48de-432d-bb4f-3a5680d07a5c" providerId="AD" clId="Web-{8B9EE555-2C8B-1299-1309-186D084F10CE}" dt="2026-04-27T19:34:32.634" v="90"/>
          <ac:spMkLst>
            <pc:docMk/>
            <pc:sldMk cId="2322906380" sldId="264"/>
            <ac:spMk id="20" creationId="{71F2038E-D777-4B76-81DD-DD13EE91B9DD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4:32.712" v="91"/>
          <ac:spMkLst>
            <pc:docMk/>
            <pc:sldMk cId="2322906380" sldId="264"/>
            <ac:spMk id="22" creationId="{7FF47CB7-972F-479F-A36D-9E72D26EC8DA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4:32.712" v="91"/>
          <ac:spMkLst>
            <pc:docMk/>
            <pc:sldMk cId="2322906380" sldId="264"/>
            <ac:spMk id="23" creationId="{0D153B68-5844-490D-8E67-F616D6D721CA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4:32.712" v="91"/>
          <ac:spMkLst>
            <pc:docMk/>
            <pc:sldMk cId="2322906380" sldId="264"/>
            <ac:spMk id="24" creationId="{9A0D773F-7A7D-4DBB-9DEA-86BB8B8F4BC8}"/>
          </ac:spMkLst>
        </pc:spChg>
        <pc:grpChg chg="add del">
          <ac:chgData name="Hind Outamarte (2308564)" userId="S::2308564@student.uwtsd.ac.uk::ee252649-48de-432d-bb4f-3a5680d07a5c" providerId="AD" clId="Web-{8B9EE555-2C8B-1299-1309-186D084F10CE}" dt="2026-04-27T19:34:32.634" v="90"/>
          <ac:grpSpMkLst>
            <pc:docMk/>
            <pc:sldMk cId="2322906380" sldId="264"/>
            <ac:grpSpMk id="14" creationId="{DD354807-230F-4402-B1B9-F733A8F1F190}"/>
          </ac:grpSpMkLst>
        </pc:grpChg>
        <pc:picChg chg="add mod ord">
          <ac:chgData name="Hind Outamarte (2308564)" userId="S::2308564@student.uwtsd.ac.uk::ee252649-48de-432d-bb4f-3a5680d07a5c" providerId="AD" clId="Web-{8B9EE555-2C8B-1299-1309-186D084F10CE}" dt="2026-04-27T19:34:32.712" v="91"/>
          <ac:picMkLst>
            <pc:docMk/>
            <pc:sldMk cId="2322906380" sldId="264"/>
            <ac:picMk id="4" creationId="{F2367E09-4842-3EF6-BBB6-DE96807F0755}"/>
          </ac:picMkLst>
        </pc:picChg>
      </pc:sldChg>
      <pc:sldChg chg="addSp delSp modSp mod setBg">
        <pc:chgData name="Hind Outamarte (2308564)" userId="S::2308564@student.uwtsd.ac.uk::ee252649-48de-432d-bb4f-3a5680d07a5c" providerId="AD" clId="Web-{8B9EE555-2C8B-1299-1309-186D084F10CE}" dt="2026-04-27T19:36:27.453" v="101" actId="20577"/>
        <pc:sldMkLst>
          <pc:docMk/>
          <pc:sldMk cId="2730521856" sldId="265"/>
        </pc:sldMkLst>
        <pc:spChg chg="mod">
          <ac:chgData name="Hind Outamarte (2308564)" userId="S::2308564@student.uwtsd.ac.uk::ee252649-48de-432d-bb4f-3a5680d07a5c" providerId="AD" clId="Web-{8B9EE555-2C8B-1299-1309-186D084F10CE}" dt="2026-04-27T19:36:27.453" v="101" actId="20577"/>
          <ac:spMkLst>
            <pc:docMk/>
            <pc:sldMk cId="2730521856" sldId="265"/>
            <ac:spMk id="2" creationId="{6794D8C4-B6B7-0CCB-72F1-7C0AA0E14E53}"/>
          </ac:spMkLst>
        </pc:spChg>
        <pc:spChg chg="mod">
          <ac:chgData name="Hind Outamarte (2308564)" userId="S::2308564@student.uwtsd.ac.uk::ee252649-48de-432d-bb4f-3a5680d07a5c" providerId="AD" clId="Web-{8B9EE555-2C8B-1299-1309-186D084F10CE}" dt="2026-04-27T19:36:18.171" v="100" actId="20577"/>
          <ac:spMkLst>
            <pc:docMk/>
            <pc:sldMk cId="2730521856" sldId="265"/>
            <ac:spMk id="3" creationId="{61AE1B0E-C307-CDFF-9700-B29B06250872}"/>
          </ac:spMkLst>
        </pc:spChg>
        <pc:spChg chg="add del mod">
          <ac:chgData name="Hind Outamarte (2308564)" userId="S::2308564@student.uwtsd.ac.uk::ee252649-48de-432d-bb4f-3a5680d07a5c" providerId="AD" clId="Web-{8B9EE555-2C8B-1299-1309-186D084F10CE}" dt="2026-04-27T19:36:05.920" v="98"/>
          <ac:spMkLst>
            <pc:docMk/>
            <pc:sldMk cId="2730521856" sldId="265"/>
            <ac:spMk id="5" creationId="{9D3D2948-3F8F-8FBB-3505-8102BF36862F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6:00.248" v="97"/>
          <ac:spMkLst>
            <pc:docMk/>
            <pc:sldMk cId="2730521856" sldId="265"/>
            <ac:spMk id="10" creationId="{B6FACB3C-9069-4791-BC5C-0DB7CD19B853}"/>
          </ac:spMkLst>
        </pc:spChg>
        <pc:spChg chg="add">
          <ac:chgData name="Hind Outamarte (2308564)" userId="S::2308564@student.uwtsd.ac.uk::ee252649-48de-432d-bb4f-3a5680d07a5c" providerId="AD" clId="Web-{8B9EE555-2C8B-1299-1309-186D084F10CE}" dt="2026-04-27T19:36:00.248" v="97"/>
          <ac:spMkLst>
            <pc:docMk/>
            <pc:sldMk cId="2730521856" sldId="265"/>
            <ac:spMk id="12" creationId="{71F2038E-D777-4B76-81DD-DD13EE91B9DD}"/>
          </ac:spMkLst>
        </pc:spChg>
        <pc:grpChg chg="add">
          <ac:chgData name="Hind Outamarte (2308564)" userId="S::2308564@student.uwtsd.ac.uk::ee252649-48de-432d-bb4f-3a5680d07a5c" providerId="AD" clId="Web-{8B9EE555-2C8B-1299-1309-186D084F10CE}" dt="2026-04-27T19:36:00.248" v="97"/>
          <ac:grpSpMkLst>
            <pc:docMk/>
            <pc:sldMk cId="2730521856" sldId="265"/>
            <ac:grpSpMk id="14" creationId="{DD354807-230F-4402-B1B9-F733A8F1F190}"/>
          </ac:grpSpMkLst>
        </pc:grpChg>
        <pc:picChg chg="add mod">
          <ac:chgData name="Hind Outamarte (2308564)" userId="S::2308564@student.uwtsd.ac.uk::ee252649-48de-432d-bb4f-3a5680d07a5c" providerId="AD" clId="Web-{8B9EE555-2C8B-1299-1309-186D084F10CE}" dt="2026-04-27T19:36:00.248" v="97"/>
          <ac:picMkLst>
            <pc:docMk/>
            <pc:sldMk cId="2730521856" sldId="265"/>
            <ac:picMk id="4" creationId="{220D0F91-C6C7-494B-226B-F8A11EC730C4}"/>
          </ac:picMkLst>
        </pc:picChg>
      </pc:sldChg>
      <pc:sldChg chg="addSp delSp modSp">
        <pc:chgData name="Hind Outamarte (2308564)" userId="S::2308564@student.uwtsd.ac.uk::ee252649-48de-432d-bb4f-3a5680d07a5c" providerId="AD" clId="Web-{8B9EE555-2C8B-1299-1309-186D084F10CE}" dt="2026-04-27T19:43:12.781" v="115"/>
        <pc:sldMkLst>
          <pc:docMk/>
          <pc:sldMk cId="3817813985" sldId="266"/>
        </pc:sldMkLst>
        <pc:spChg chg="add del mod">
          <ac:chgData name="Hind Outamarte (2308564)" userId="S::2308564@student.uwtsd.ac.uk::ee252649-48de-432d-bb4f-3a5680d07a5c" providerId="AD" clId="Web-{8B9EE555-2C8B-1299-1309-186D084F10CE}" dt="2026-04-27T19:38:51.614" v="106"/>
          <ac:spMkLst>
            <pc:docMk/>
            <pc:sldMk cId="3817813985" sldId="266"/>
            <ac:spMk id="6" creationId="{9E6A301A-799B-295D-7CE9-46A571406691}"/>
          </ac:spMkLst>
        </pc:spChg>
        <pc:picChg chg="add del mod">
          <ac:chgData name="Hind Outamarte (2308564)" userId="S::2308564@student.uwtsd.ac.uk::ee252649-48de-432d-bb4f-3a5680d07a5c" providerId="AD" clId="Web-{8B9EE555-2C8B-1299-1309-186D084F10CE}" dt="2026-04-27T19:38:51.614" v="107"/>
          <ac:picMkLst>
            <pc:docMk/>
            <pc:sldMk cId="3817813985" sldId="266"/>
            <ac:picMk id="4" creationId="{E34A90C9-47A4-7931-4A65-DC569579D923}"/>
          </ac:picMkLst>
        </pc:picChg>
        <pc:picChg chg="add del mod">
          <ac:chgData name="Hind Outamarte (2308564)" userId="S::2308564@student.uwtsd.ac.uk::ee252649-48de-432d-bb4f-3a5680d07a5c" providerId="AD" clId="Web-{8B9EE555-2C8B-1299-1309-186D084F10CE}" dt="2026-04-27T19:40:39.312" v="109"/>
          <ac:picMkLst>
            <pc:docMk/>
            <pc:sldMk cId="3817813985" sldId="266"/>
            <ac:picMk id="8" creationId="{8E6752C6-81C5-A786-1ECD-9EE664B7E2CA}"/>
          </ac:picMkLst>
        </pc:picChg>
        <pc:picChg chg="add del mod">
          <ac:chgData name="Hind Outamarte (2308564)" userId="S::2308564@student.uwtsd.ac.uk::ee252649-48de-432d-bb4f-3a5680d07a5c" providerId="AD" clId="Web-{8B9EE555-2C8B-1299-1309-186D084F10CE}" dt="2026-04-27T19:41:33.840" v="111"/>
          <ac:picMkLst>
            <pc:docMk/>
            <pc:sldMk cId="3817813985" sldId="266"/>
            <ac:picMk id="9" creationId="{C031C532-1DA0-E232-CD30-5C42D2B9347D}"/>
          </ac:picMkLst>
        </pc:picChg>
        <pc:picChg chg="add del mod">
          <ac:chgData name="Hind Outamarte (2308564)" userId="S::2308564@student.uwtsd.ac.uk::ee252649-48de-432d-bb4f-3a5680d07a5c" providerId="AD" clId="Web-{8B9EE555-2C8B-1299-1309-186D084F10CE}" dt="2026-04-27T19:42:09.967" v="113"/>
          <ac:picMkLst>
            <pc:docMk/>
            <pc:sldMk cId="3817813985" sldId="266"/>
            <ac:picMk id="10" creationId="{66303E3B-58D9-E020-2EE9-7CCDBDA44036}"/>
          </ac:picMkLst>
        </pc:picChg>
        <pc:picChg chg="add del mod">
          <ac:chgData name="Hind Outamarte (2308564)" userId="S::2308564@student.uwtsd.ac.uk::ee252649-48de-432d-bb4f-3a5680d07a5c" providerId="AD" clId="Web-{8B9EE555-2C8B-1299-1309-186D084F10CE}" dt="2026-04-27T19:43:12.781" v="115"/>
          <ac:picMkLst>
            <pc:docMk/>
            <pc:sldMk cId="3817813985" sldId="266"/>
            <ac:picMk id="11" creationId="{E946941E-2A7A-7608-085F-B380BE6F8A4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EFCF9-7CD8-4F15-9A3F-B9BC998D1BA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2C6D75-E1C2-4188-A34C-6C018BA08F6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Managed the bar independently when staff were on break</a:t>
          </a:r>
          <a:endParaRPr lang="en-US" sz="21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13E1EB09-4211-4097-B258-344F8B1A6AA7}" type="parTrans" cxnId="{6A7AB965-85EE-4D3C-AC0D-9FCFC0C4E4AC}">
      <dgm:prSet/>
      <dgm:spPr/>
      <dgm:t>
        <a:bodyPr/>
        <a:lstStyle/>
        <a:p>
          <a:endParaRPr lang="en-US"/>
        </a:p>
      </dgm:t>
    </dgm:pt>
    <dgm:pt modelId="{79458A1F-DEA6-4C5B-89D1-2492BEB821CA}" type="sibTrans" cxnId="{6A7AB965-85EE-4D3C-AC0D-9FCFC0C4E4AC}">
      <dgm:prSet/>
      <dgm:spPr/>
      <dgm:t>
        <a:bodyPr/>
        <a:lstStyle/>
        <a:p>
          <a:endParaRPr lang="en-US"/>
        </a:p>
      </dgm:t>
    </dgm:pt>
    <dgm:pt modelId="{E5639033-D68A-45A1-A349-EF1FA4B4EBB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Supported the team during busy service periods</a:t>
          </a:r>
          <a:endParaRPr lang="en-US" sz="21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1BF011C5-5689-4570-8DFA-AB8E54C750F7}" type="parTrans" cxnId="{15A5FE08-5B98-4BB7-B2DC-F01082F15EBD}">
      <dgm:prSet/>
      <dgm:spPr/>
      <dgm:t>
        <a:bodyPr/>
        <a:lstStyle/>
        <a:p>
          <a:endParaRPr lang="en-US"/>
        </a:p>
      </dgm:t>
    </dgm:pt>
    <dgm:pt modelId="{9A52097C-0683-44F1-882E-1A19B360C6D0}" type="sibTrans" cxnId="{15A5FE08-5B98-4BB7-B2DC-F01082F15EBD}">
      <dgm:prSet/>
      <dgm:spPr/>
      <dgm:t>
        <a:bodyPr/>
        <a:lstStyle/>
        <a:p>
          <a:endParaRPr lang="en-US"/>
        </a:p>
      </dgm:t>
    </dgm:pt>
    <dgm:pt modelId="{DE2F5132-B968-462D-8E4C-C976CF1E192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Followed procedures to keep service organised and consistent</a:t>
          </a:r>
          <a:endParaRPr lang="en-US" sz="21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83ADBF3B-D949-46FB-AD37-AED3565124EE}" type="parTrans" cxnId="{608AA5DA-8096-4FBD-87C3-B6FC81D6744B}">
      <dgm:prSet/>
      <dgm:spPr/>
      <dgm:t>
        <a:bodyPr/>
        <a:lstStyle/>
        <a:p>
          <a:endParaRPr lang="en-US"/>
        </a:p>
      </dgm:t>
    </dgm:pt>
    <dgm:pt modelId="{FEF1F4EE-E7DA-4B75-95C2-33A9F647B454}" type="sibTrans" cxnId="{608AA5DA-8096-4FBD-87C3-B6FC81D6744B}">
      <dgm:prSet/>
      <dgm:spPr/>
      <dgm:t>
        <a:bodyPr/>
        <a:lstStyle/>
        <a:p>
          <a:endParaRPr lang="en-US"/>
        </a:p>
      </dgm:t>
    </dgm:pt>
    <dgm:pt modelId="{5200EBA4-F78B-4961-9306-65EB1A863A4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Observed supervisors managing staff and handling situations (Walker, 2021)</a:t>
          </a:r>
          <a:endParaRPr lang="en-US" sz="21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CF8B14A1-563A-4306-A462-ED0210E156E1}" type="parTrans" cxnId="{B4B76C6E-D258-41C4-8023-EAEB5518E9BB}">
      <dgm:prSet/>
      <dgm:spPr/>
      <dgm:t>
        <a:bodyPr/>
        <a:lstStyle/>
        <a:p>
          <a:endParaRPr lang="en-US"/>
        </a:p>
      </dgm:t>
    </dgm:pt>
    <dgm:pt modelId="{C3F202AB-2FB6-45F5-8A15-B7D4B844356B}" type="sibTrans" cxnId="{B4B76C6E-D258-41C4-8023-EAEB5518E9BB}">
      <dgm:prSet/>
      <dgm:spPr/>
      <dgm:t>
        <a:bodyPr/>
        <a:lstStyle/>
        <a:p>
          <a:endParaRPr lang="en-US"/>
        </a:p>
      </dgm:t>
    </dgm:pt>
    <dgm:pt modelId="{EBE60E2F-FFD9-41C8-891D-BEC87E0CB99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Developed understanding of responsibility and teamwork</a:t>
          </a:r>
          <a:endParaRPr lang="en-US" sz="21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1376D311-175D-4ED6-981A-A5226079C87E}" type="parTrans" cxnId="{54E59111-68C5-4421-ABAB-C8F5639CAEA8}">
      <dgm:prSet/>
      <dgm:spPr/>
      <dgm:t>
        <a:bodyPr/>
        <a:lstStyle/>
        <a:p>
          <a:endParaRPr lang="en-US"/>
        </a:p>
      </dgm:t>
    </dgm:pt>
    <dgm:pt modelId="{B2BAC6BE-6F3E-4C7F-8F5D-8F4757CD2449}" type="sibTrans" cxnId="{54E59111-68C5-4421-ABAB-C8F5639CAEA8}">
      <dgm:prSet/>
      <dgm:spPr/>
      <dgm:t>
        <a:bodyPr/>
        <a:lstStyle/>
        <a:p>
          <a:endParaRPr lang="en-US"/>
        </a:p>
      </dgm:t>
    </dgm:pt>
    <dgm:pt modelId="{9A9CE36F-88EE-4148-BAE3-DE4A12AF2812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This shows that guest satisfaction depends on the difference between expectations and actual experience</a:t>
          </a:r>
          <a:endParaRPr lang="en-GB" sz="2100" dirty="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gm:t>
    </dgm:pt>
    <dgm:pt modelId="{F0DE69D4-5262-41F8-BB3E-06F72A924D5C}" type="parTrans" cxnId="{83BBA844-A6A3-43A0-BC40-FE3D7E6B8D6C}">
      <dgm:prSet/>
      <dgm:spPr/>
    </dgm:pt>
    <dgm:pt modelId="{975F1073-6D6F-49EA-B6CB-FE87DDD7C39B}" type="sibTrans" cxnId="{83BBA844-A6A3-43A0-BC40-FE3D7E6B8D6C}">
      <dgm:prSet/>
      <dgm:spPr/>
    </dgm:pt>
    <dgm:pt modelId="{2FF9C6D4-4F90-4227-8A41-BB97F20127F8}" type="pres">
      <dgm:prSet presAssocID="{5F7EFCF9-7CD8-4F15-9A3F-B9BC998D1BA1}" presName="linear" presStyleCnt="0">
        <dgm:presLayoutVars>
          <dgm:animLvl val="lvl"/>
          <dgm:resizeHandles val="exact"/>
        </dgm:presLayoutVars>
      </dgm:prSet>
      <dgm:spPr/>
    </dgm:pt>
    <dgm:pt modelId="{FF3F9C8F-E184-47CB-B16D-4137538A4343}" type="pres">
      <dgm:prSet presAssocID="{0A2C6D75-E1C2-4188-A34C-6C018BA08F6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4B5AF2C-9B5C-479D-8808-666AB56A6EC6}" type="pres">
      <dgm:prSet presAssocID="{79458A1F-DEA6-4C5B-89D1-2492BEB821CA}" presName="spacer" presStyleCnt="0"/>
      <dgm:spPr/>
    </dgm:pt>
    <dgm:pt modelId="{8E13A029-432F-4272-AC2E-897B0800EE8F}" type="pres">
      <dgm:prSet presAssocID="{E5639033-D68A-45A1-A349-EF1FA4B4EBB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25DC4DC-21F1-4A9E-9AAB-F304BBBCF316}" type="pres">
      <dgm:prSet presAssocID="{9A52097C-0683-44F1-882E-1A19B360C6D0}" presName="spacer" presStyleCnt="0"/>
      <dgm:spPr/>
    </dgm:pt>
    <dgm:pt modelId="{1CC2D585-D163-428B-84BC-4AF3A4D5F067}" type="pres">
      <dgm:prSet presAssocID="{DE2F5132-B968-462D-8E4C-C976CF1E192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41C04C6-32BE-48DF-B30C-8D9A3C12A5FB}" type="pres">
      <dgm:prSet presAssocID="{FEF1F4EE-E7DA-4B75-95C2-33A9F647B454}" presName="spacer" presStyleCnt="0"/>
      <dgm:spPr/>
    </dgm:pt>
    <dgm:pt modelId="{8B1F8F07-2DE3-4136-A307-B7D9A4779264}" type="pres">
      <dgm:prSet presAssocID="{5200EBA4-F78B-4961-9306-65EB1A863A4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7E30B94-2E74-43D7-8FAC-02BBC5A22FCA}" type="pres">
      <dgm:prSet presAssocID="{C3F202AB-2FB6-45F5-8A15-B7D4B844356B}" presName="spacer" presStyleCnt="0"/>
      <dgm:spPr/>
    </dgm:pt>
    <dgm:pt modelId="{0A9A697E-89B8-4BFF-B34C-D3120860037C}" type="pres">
      <dgm:prSet presAssocID="{EBE60E2F-FFD9-41C8-891D-BEC87E0CB99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2601F9E-CBA5-4321-8BC4-67F10A5DA815}" type="pres">
      <dgm:prSet presAssocID="{B2BAC6BE-6F3E-4C7F-8F5D-8F4757CD2449}" presName="spacer" presStyleCnt="0"/>
      <dgm:spPr/>
    </dgm:pt>
    <dgm:pt modelId="{A381BAEF-31B1-40FC-AEEE-B24329899A85}" type="pres">
      <dgm:prSet presAssocID="{9A9CE36F-88EE-4148-BAE3-DE4A12AF281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252DD07-C510-46B6-8E2F-DDA5A91EE389}" type="presOf" srcId="{5F7EFCF9-7CD8-4F15-9A3F-B9BC998D1BA1}" destId="{2FF9C6D4-4F90-4227-8A41-BB97F20127F8}" srcOrd="0" destOrd="0" presId="urn:microsoft.com/office/officeart/2005/8/layout/vList2"/>
    <dgm:cxn modelId="{15A5FE08-5B98-4BB7-B2DC-F01082F15EBD}" srcId="{5F7EFCF9-7CD8-4F15-9A3F-B9BC998D1BA1}" destId="{E5639033-D68A-45A1-A349-EF1FA4B4EBBA}" srcOrd="1" destOrd="0" parTransId="{1BF011C5-5689-4570-8DFA-AB8E54C750F7}" sibTransId="{9A52097C-0683-44F1-882E-1A19B360C6D0}"/>
    <dgm:cxn modelId="{54E59111-68C5-4421-ABAB-C8F5639CAEA8}" srcId="{5F7EFCF9-7CD8-4F15-9A3F-B9BC998D1BA1}" destId="{EBE60E2F-FFD9-41C8-891D-BEC87E0CB99B}" srcOrd="4" destOrd="0" parTransId="{1376D311-175D-4ED6-981A-A5226079C87E}" sibTransId="{B2BAC6BE-6F3E-4C7F-8F5D-8F4757CD2449}"/>
    <dgm:cxn modelId="{83BBA844-A6A3-43A0-BC40-FE3D7E6B8D6C}" srcId="{5F7EFCF9-7CD8-4F15-9A3F-B9BC998D1BA1}" destId="{9A9CE36F-88EE-4148-BAE3-DE4A12AF2812}" srcOrd="5" destOrd="0" parTransId="{F0DE69D4-5262-41F8-BB3E-06F72A924D5C}" sibTransId="{975F1073-6D6F-49EA-B6CB-FE87DDD7C39B}"/>
    <dgm:cxn modelId="{6A7AB965-85EE-4D3C-AC0D-9FCFC0C4E4AC}" srcId="{5F7EFCF9-7CD8-4F15-9A3F-B9BC998D1BA1}" destId="{0A2C6D75-E1C2-4188-A34C-6C018BA08F6A}" srcOrd="0" destOrd="0" parTransId="{13E1EB09-4211-4097-B258-344F8B1A6AA7}" sibTransId="{79458A1F-DEA6-4C5B-89D1-2492BEB821CA}"/>
    <dgm:cxn modelId="{B4B76C6E-D258-41C4-8023-EAEB5518E9BB}" srcId="{5F7EFCF9-7CD8-4F15-9A3F-B9BC998D1BA1}" destId="{5200EBA4-F78B-4961-9306-65EB1A863A4F}" srcOrd="3" destOrd="0" parTransId="{CF8B14A1-563A-4306-A462-ED0210E156E1}" sibTransId="{C3F202AB-2FB6-45F5-8A15-B7D4B844356B}"/>
    <dgm:cxn modelId="{8F9D2B8C-B4EB-4EC8-8287-274A329A06DE}" type="presOf" srcId="{0A2C6D75-E1C2-4188-A34C-6C018BA08F6A}" destId="{FF3F9C8F-E184-47CB-B16D-4137538A4343}" srcOrd="0" destOrd="0" presId="urn:microsoft.com/office/officeart/2005/8/layout/vList2"/>
    <dgm:cxn modelId="{83F646AB-3D94-44BE-AF2B-BB44D00E5BDF}" type="presOf" srcId="{9A9CE36F-88EE-4148-BAE3-DE4A12AF2812}" destId="{A381BAEF-31B1-40FC-AEEE-B24329899A85}" srcOrd="0" destOrd="0" presId="urn:microsoft.com/office/officeart/2005/8/layout/vList2"/>
    <dgm:cxn modelId="{5B37F6B6-E78C-4766-A066-A1A12361A96B}" type="presOf" srcId="{E5639033-D68A-45A1-A349-EF1FA4B4EBBA}" destId="{8E13A029-432F-4272-AC2E-897B0800EE8F}" srcOrd="0" destOrd="0" presId="urn:microsoft.com/office/officeart/2005/8/layout/vList2"/>
    <dgm:cxn modelId="{AFF184C0-50AB-4B5F-805D-624EE2EF512D}" type="presOf" srcId="{EBE60E2F-FFD9-41C8-891D-BEC87E0CB99B}" destId="{0A9A697E-89B8-4BFF-B34C-D3120860037C}" srcOrd="0" destOrd="0" presId="urn:microsoft.com/office/officeart/2005/8/layout/vList2"/>
    <dgm:cxn modelId="{8800E1C0-8B2B-45D4-AFEC-88CDA2E1691D}" type="presOf" srcId="{5200EBA4-F78B-4961-9306-65EB1A863A4F}" destId="{8B1F8F07-2DE3-4136-A307-B7D9A4779264}" srcOrd="0" destOrd="0" presId="urn:microsoft.com/office/officeart/2005/8/layout/vList2"/>
    <dgm:cxn modelId="{608AA5DA-8096-4FBD-87C3-B6FC81D6744B}" srcId="{5F7EFCF9-7CD8-4F15-9A3F-B9BC998D1BA1}" destId="{DE2F5132-B968-462D-8E4C-C976CF1E192F}" srcOrd="2" destOrd="0" parTransId="{83ADBF3B-D949-46FB-AD37-AED3565124EE}" sibTransId="{FEF1F4EE-E7DA-4B75-95C2-33A9F647B454}"/>
    <dgm:cxn modelId="{FE1063E5-CA5B-47AF-AE38-DD266F3686E5}" type="presOf" srcId="{DE2F5132-B968-462D-8E4C-C976CF1E192F}" destId="{1CC2D585-D163-428B-84BC-4AF3A4D5F067}" srcOrd="0" destOrd="0" presId="urn:microsoft.com/office/officeart/2005/8/layout/vList2"/>
    <dgm:cxn modelId="{2FAC076E-7E3C-4B96-AB76-5C3269651849}" type="presParOf" srcId="{2FF9C6D4-4F90-4227-8A41-BB97F20127F8}" destId="{FF3F9C8F-E184-47CB-B16D-4137538A4343}" srcOrd="0" destOrd="0" presId="urn:microsoft.com/office/officeart/2005/8/layout/vList2"/>
    <dgm:cxn modelId="{28E3AFD1-1CB0-4252-A75C-AA1FAA5DA491}" type="presParOf" srcId="{2FF9C6D4-4F90-4227-8A41-BB97F20127F8}" destId="{A4B5AF2C-9B5C-479D-8808-666AB56A6EC6}" srcOrd="1" destOrd="0" presId="urn:microsoft.com/office/officeart/2005/8/layout/vList2"/>
    <dgm:cxn modelId="{03813CEB-DDF3-4FB2-A836-96897FB831F8}" type="presParOf" srcId="{2FF9C6D4-4F90-4227-8A41-BB97F20127F8}" destId="{8E13A029-432F-4272-AC2E-897B0800EE8F}" srcOrd="2" destOrd="0" presId="urn:microsoft.com/office/officeart/2005/8/layout/vList2"/>
    <dgm:cxn modelId="{4232DE20-1E35-44A2-A15C-A97DDD545A5C}" type="presParOf" srcId="{2FF9C6D4-4F90-4227-8A41-BB97F20127F8}" destId="{C25DC4DC-21F1-4A9E-9AAB-F304BBBCF316}" srcOrd="3" destOrd="0" presId="urn:microsoft.com/office/officeart/2005/8/layout/vList2"/>
    <dgm:cxn modelId="{DD1A5E8B-81E6-43FB-91DA-8F7CACB89097}" type="presParOf" srcId="{2FF9C6D4-4F90-4227-8A41-BB97F20127F8}" destId="{1CC2D585-D163-428B-84BC-4AF3A4D5F067}" srcOrd="4" destOrd="0" presId="urn:microsoft.com/office/officeart/2005/8/layout/vList2"/>
    <dgm:cxn modelId="{355267A6-1509-45BF-A09C-C572DE91DF52}" type="presParOf" srcId="{2FF9C6D4-4F90-4227-8A41-BB97F20127F8}" destId="{241C04C6-32BE-48DF-B30C-8D9A3C12A5FB}" srcOrd="5" destOrd="0" presId="urn:microsoft.com/office/officeart/2005/8/layout/vList2"/>
    <dgm:cxn modelId="{79850970-04F5-47E0-B21B-5FC6F892F3EC}" type="presParOf" srcId="{2FF9C6D4-4F90-4227-8A41-BB97F20127F8}" destId="{8B1F8F07-2DE3-4136-A307-B7D9A4779264}" srcOrd="6" destOrd="0" presId="urn:microsoft.com/office/officeart/2005/8/layout/vList2"/>
    <dgm:cxn modelId="{757C3C87-2D3F-4425-9B18-85C0DC51AAA9}" type="presParOf" srcId="{2FF9C6D4-4F90-4227-8A41-BB97F20127F8}" destId="{57E30B94-2E74-43D7-8FAC-02BBC5A22FCA}" srcOrd="7" destOrd="0" presId="urn:microsoft.com/office/officeart/2005/8/layout/vList2"/>
    <dgm:cxn modelId="{533EDFDF-1402-425E-AB89-6DAE6482004F}" type="presParOf" srcId="{2FF9C6D4-4F90-4227-8A41-BB97F20127F8}" destId="{0A9A697E-89B8-4BFF-B34C-D3120860037C}" srcOrd="8" destOrd="0" presId="urn:microsoft.com/office/officeart/2005/8/layout/vList2"/>
    <dgm:cxn modelId="{7445BFFB-2CAA-4FBB-8D5B-1676E9F69450}" type="presParOf" srcId="{2FF9C6D4-4F90-4227-8A41-BB97F20127F8}" destId="{B2601F9E-CBA5-4321-8BC4-67F10A5DA815}" srcOrd="9" destOrd="0" presId="urn:microsoft.com/office/officeart/2005/8/layout/vList2"/>
    <dgm:cxn modelId="{2A84EF12-F7F2-49E9-BAEF-D35C6CB96B7C}" type="presParOf" srcId="{2FF9C6D4-4F90-4227-8A41-BB97F20127F8}" destId="{A381BAEF-31B1-40FC-AEEE-B24329899A8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F9C8F-E184-47CB-B16D-4137538A4343}">
      <dsp:nvSpPr>
        <dsp:cNvPr id="0" name=""/>
        <dsp:cNvSpPr/>
      </dsp:nvSpPr>
      <dsp:spPr>
        <a:xfrm>
          <a:off x="0" y="58909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Managed the bar independently when staff were on break</a:t>
          </a:r>
          <a:endParaRPr lang="en-US" sz="2200" kern="12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99746"/>
        <a:ext cx="6585159" cy="754876"/>
      </dsp:txXfrm>
    </dsp:sp>
    <dsp:sp modelId="{8E13A029-432F-4272-AC2E-897B0800EE8F}">
      <dsp:nvSpPr>
        <dsp:cNvPr id="0" name=""/>
        <dsp:cNvSpPr/>
      </dsp:nvSpPr>
      <dsp:spPr>
        <a:xfrm>
          <a:off x="0" y="958819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Supported the team during busy service periods</a:t>
          </a:r>
          <a:endParaRPr lang="en-US" sz="2200" kern="12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999656"/>
        <a:ext cx="6585159" cy="754876"/>
      </dsp:txXfrm>
    </dsp:sp>
    <dsp:sp modelId="{1CC2D585-D163-428B-84BC-4AF3A4D5F067}">
      <dsp:nvSpPr>
        <dsp:cNvPr id="0" name=""/>
        <dsp:cNvSpPr/>
      </dsp:nvSpPr>
      <dsp:spPr>
        <a:xfrm>
          <a:off x="0" y="1858730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Followed procedures to keep service organised and consistent</a:t>
          </a:r>
          <a:endParaRPr lang="en-US" sz="2200" kern="12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1899567"/>
        <a:ext cx="6585159" cy="754876"/>
      </dsp:txXfrm>
    </dsp:sp>
    <dsp:sp modelId="{8B1F8F07-2DE3-4136-A307-B7D9A4779264}">
      <dsp:nvSpPr>
        <dsp:cNvPr id="0" name=""/>
        <dsp:cNvSpPr/>
      </dsp:nvSpPr>
      <dsp:spPr>
        <a:xfrm>
          <a:off x="0" y="2758640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Observed supervisors managing staff and handling situations (Walker, 2021)</a:t>
          </a:r>
          <a:endParaRPr lang="en-US" sz="2200" kern="12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2799477"/>
        <a:ext cx="6585159" cy="754876"/>
      </dsp:txXfrm>
    </dsp:sp>
    <dsp:sp modelId="{0A9A697E-89B8-4BFF-B34C-D3120860037C}">
      <dsp:nvSpPr>
        <dsp:cNvPr id="0" name=""/>
        <dsp:cNvSpPr/>
      </dsp:nvSpPr>
      <dsp:spPr>
        <a:xfrm>
          <a:off x="0" y="3658550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Developed understanding of responsibility and teamwork</a:t>
          </a:r>
          <a:endParaRPr lang="en-US" sz="2200" kern="120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3699387"/>
        <a:ext cx="6585159" cy="754876"/>
      </dsp:txXfrm>
    </dsp:sp>
    <dsp:sp modelId="{A381BAEF-31B1-40FC-AEEE-B24329899A85}">
      <dsp:nvSpPr>
        <dsp:cNvPr id="0" name=""/>
        <dsp:cNvSpPr/>
      </dsp:nvSpPr>
      <dsp:spPr>
        <a:xfrm>
          <a:off x="0" y="4558460"/>
          <a:ext cx="6666833" cy="83655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solidFill>
                <a:srgbClr val="FFFFFF"/>
              </a:solidFill>
              <a:latin typeface="Times New Roman"/>
              <a:ea typeface="+mn-ea"/>
              <a:cs typeface="Times New Roman"/>
            </a:rPr>
            <a:t>This shows that guest satisfaction depends on the difference between expectations and actual experience</a:t>
          </a:r>
          <a:endParaRPr lang="en-GB" sz="2200" kern="1200" dirty="0">
            <a:solidFill>
              <a:srgbClr val="FFFFFF"/>
            </a:solidFill>
            <a:latin typeface="Times New Roman"/>
            <a:ea typeface="+mn-ea"/>
            <a:cs typeface="Times New Roman"/>
          </a:endParaRPr>
        </a:p>
      </dsp:txBody>
      <dsp:txXfrm>
        <a:off x="40837" y="4599297"/>
        <a:ext cx="6585159" cy="7548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qcom/970259008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oercommons.org/courseware/lesson/72676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c/complaint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ryofinterest.blogspot.com/2017/02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9/recruiting/top-soft-skills-employer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umaxart/2137737248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.libretexts.org/Courses/City_College_of_San_Francisco/Writing_Reading_and_College_Success:_A_First-Year_Composition_Course_for_All_Learners_(Kashyap_and_Dyquisto)/05:_Thesis_Statements_Topic_Sentences_and_the_First_Draft/5.04:_Writing_Introductory_and_Concluding_Paragraphs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teminder.com/r/hospitality-communication/" TargetMode="External"/><Relationship Id="rId7" Type="http://schemas.openxmlformats.org/officeDocument/2006/relationships/hyperlink" Target="https://books.google.co.uk/books?id=T6pJEAAAQBAJ&amp;printsec=frontcover&amp;source=gbs_ge_summary_r&amp;cad=0#v=onepage&amp;q&amp;f=false" TargetMode="External"/><Relationship Id="rId2" Type="http://schemas.openxmlformats.org/officeDocument/2006/relationships/hyperlink" Target="https://www.food.gov.uk/business-guidance/food-hygiene-for-your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books/edition/Guest_Cycle_In_Hotels/D3FmEQAAQBAJ?hl=en&amp;gbpv=1" TargetMode="External"/><Relationship Id="rId5" Type="http://schemas.openxmlformats.org/officeDocument/2006/relationships/hyperlink" Target="https://www.google.co.uk/books/edition/Future_of_Contactless_Technology_in_Hote/Y46jEQAAQBAJ?hl=en&amp;gbpv=1&amp;dq=protecting+customer+data+hotel&amp;pg=PA116&amp;printsec=frontcover" TargetMode="External"/><Relationship Id="rId4" Type="http://schemas.openxmlformats.org/officeDocument/2006/relationships/hyperlink" Target="https://medium.com/@fernanfilbert/problem-solving-in-hospitality-industry-12fa805d64d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br>
              <a:rPr lang="en-US" sz="2600" b="1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r>
              <a:rPr lang="en-US" sz="2600" b="1" u="sng">
                <a:highlight>
                  <a:srgbClr val="FFFFFF"/>
                </a:highlight>
                <a:latin typeface="Times New Roman"/>
                <a:ea typeface="+mj-lt"/>
                <a:cs typeface="Times New Roman"/>
              </a:rPr>
              <a:t>Placement Experience At Morgan’s Hotel </a:t>
            </a:r>
            <a:br>
              <a:rPr lang="en-US" sz="2600" b="1" dirty="0">
                <a:highlight>
                  <a:srgbClr val="FFFFFF"/>
                </a:highlight>
                <a:latin typeface="Times New Roman"/>
                <a:ea typeface="+mj-lt"/>
                <a:cs typeface="Times New Roman"/>
              </a:rPr>
            </a:br>
            <a:endParaRPr lang="en-US" sz="2600" b="1">
              <a:highlight>
                <a:srgbClr val="FFFFFF"/>
              </a:highlight>
              <a:latin typeface="Times New Roman"/>
              <a:ea typeface="+mj-lt"/>
              <a:cs typeface="Times New Roman"/>
            </a:endParaRPr>
          </a:p>
          <a:p>
            <a:r>
              <a:rPr lang="en-US" sz="2600" b="1">
                <a:highlight>
                  <a:srgbClr val="FFFFFF"/>
                </a:highlight>
                <a:latin typeface="Times New Roman"/>
                <a:ea typeface="+mj-lt"/>
                <a:cs typeface="Times New Roman"/>
              </a:rPr>
              <a:t>Food And Beverage and Guest Service Management </a:t>
            </a:r>
            <a:br>
              <a:rPr lang="en-US" sz="2600" b="1" dirty="0">
                <a:highlight>
                  <a:srgbClr val="FFFFFF"/>
                </a:highlight>
                <a:latin typeface="Times New Roman"/>
                <a:ea typeface="+mj-lt"/>
                <a:cs typeface="Times New Roman"/>
              </a:rPr>
            </a:br>
            <a:endParaRPr lang="en-US" sz="2600" b="1">
              <a:latin typeface="Times New Roman"/>
              <a:cs typeface="Times New Roman"/>
            </a:endParaRPr>
          </a:p>
          <a:p>
            <a:r>
              <a:rPr lang="en-US" sz="2600" b="1" dirty="0">
                <a:highlight>
                  <a:srgbClr val="FFFFFF"/>
                </a:highlight>
                <a:latin typeface="Times New Roman"/>
                <a:cs typeface="Times New Roman"/>
              </a:rPr>
              <a:t>Student Name: Hind </a:t>
            </a:r>
            <a:r>
              <a:rPr lang="en-US" sz="2600" b="1" dirty="0" err="1">
                <a:highlight>
                  <a:srgbClr val="FFFFFF"/>
                </a:highlight>
                <a:latin typeface="Times New Roman"/>
                <a:cs typeface="Times New Roman"/>
              </a:rPr>
              <a:t>Outamarte</a:t>
            </a:r>
            <a:endParaRPr lang="en-US" sz="2600" b="1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US" sz="2600" b="1">
                <a:highlight>
                  <a:srgbClr val="FFFFFF"/>
                </a:highlight>
                <a:latin typeface="Times New Roman"/>
                <a:cs typeface="Times New Roman"/>
              </a:rPr>
              <a:t>Student Number: 2308564</a:t>
            </a:r>
            <a:br>
              <a:rPr lang="en-US" sz="2600" b="1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r>
              <a:rPr lang="en-US" sz="2600" b="1">
                <a:highlight>
                  <a:srgbClr val="FFFFFF"/>
                </a:highlight>
                <a:latin typeface="Times New Roman"/>
                <a:cs typeface="Times New Roman"/>
              </a:rPr>
              <a:t>Module Codes: </a:t>
            </a:r>
            <a:r>
              <a:rPr lang="en-US" sz="2600" b="1">
                <a:highlight>
                  <a:srgbClr val="FFFFFF"/>
                </a:highlight>
                <a:latin typeface="Times New Roman"/>
                <a:ea typeface="+mj-lt"/>
                <a:cs typeface="Times New Roman"/>
              </a:rPr>
              <a:t>BMIH6011/BMIH6012 </a:t>
            </a:r>
            <a:endParaRPr lang="en-US" sz="2600" b="1" dirty="0">
              <a:latin typeface="Times New Roman"/>
              <a:cs typeface="Times New Roman"/>
            </a:endParaRPr>
          </a:p>
          <a:p>
            <a:pPr algn="l"/>
            <a:endParaRPr lang="en-US" sz="2600" b="1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Waiter">
            <a:extLst>
              <a:ext uri="{FF2B5EF4-FFF2-40B4-BE49-F238E27FC236}">
                <a16:creationId xmlns:a16="http://schemas.microsoft.com/office/drawing/2014/main" id="{5C2E5080-9AC5-0B84-E975-90615D4EAD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B0BF2-4438-4892-EC01-FC408D829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>
                <a:highlight>
                  <a:srgbClr val="FFFFFF"/>
                </a:highlight>
                <a:latin typeface="Times New Roman"/>
                <a:cs typeface="Times New Roman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1169458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F46B3-CD6A-7A60-E469-8DBFC10E4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pPr algn="ctr"/>
            <a:br>
              <a:rPr lang="en-GB" sz="3400" b="1" u="sng" dirty="0">
                <a:latin typeface="Times New Roman"/>
                <a:cs typeface="Times New Roman"/>
              </a:rPr>
            </a:br>
            <a:r>
              <a:rPr lang="en-US" sz="3400" b="1">
                <a:highlight>
                  <a:srgbClr val="FFFFFF"/>
                </a:highlight>
                <a:latin typeface="Times New Roman"/>
                <a:cs typeface="Times New Roman"/>
              </a:rPr>
              <a:t>Food and Beverage and  Guest Service Management </a:t>
            </a:r>
            <a:br>
              <a:rPr lang="en-US" sz="3400" b="1" dirty="0">
                <a:highlight>
                  <a:srgbClr val="FFFFFF"/>
                </a:highlight>
                <a:latin typeface="Times New Roman"/>
                <a:cs typeface="Times New Roman"/>
              </a:rPr>
            </a:br>
            <a:endParaRPr lang="en-US" sz="3400"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30C66-ACCA-149F-14F9-EEC2F64F0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100" u="sng">
                <a:highlight>
                  <a:srgbClr val="FFFFFF"/>
                </a:highlight>
                <a:latin typeface="Times New Roman"/>
                <a:ea typeface="+mn-lt"/>
                <a:cs typeface="Times New Roman"/>
              </a:rPr>
              <a:t>Overview</a:t>
            </a:r>
            <a:endParaRPr lang="en-US" u="sng"/>
          </a:p>
          <a:p>
            <a:r>
              <a:rPr lang="en-GB" sz="1700">
                <a:ea typeface="+mn-lt"/>
                <a:cs typeface="+mn-lt"/>
              </a:rPr>
              <a:t>Learning through observation and shadowing supervisors during daily operations </a:t>
            </a:r>
            <a:endParaRPr lang="en-GB" sz="1700">
              <a:latin typeface="Times New Roman"/>
              <a:cs typeface="Times New Roman"/>
            </a:endParaRPr>
          </a:p>
          <a:p>
            <a:r>
              <a:rPr lang="en-GB" sz="1700">
                <a:ea typeface="+mn-lt"/>
                <a:cs typeface="+mn-lt"/>
              </a:rPr>
              <a:t>Food &amp; Beverage role and responsibilities, including breakfast, bar, and events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Supervisory experience, key challenges, and skills developed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Guest service experience and use of hotel systems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Understanding how hotel operations affect guest experience and satisfaction</a:t>
            </a:r>
            <a:endParaRPr lang="en-GB" sz="1700"/>
          </a:p>
          <a:p>
            <a:endParaRPr lang="en-GB" sz="17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448706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background with white outline icons&#10;&#10;AI-generated content may be incorrect.">
            <a:extLst>
              <a:ext uri="{FF2B5EF4-FFF2-40B4-BE49-F238E27FC236}">
                <a16:creationId xmlns:a16="http://schemas.microsoft.com/office/drawing/2014/main" id="{97812A26-B87F-655C-5EF5-9C2BA44B8D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91C31-66A5-A383-E7D0-19E7C127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144032" cy="983131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>
                <a:latin typeface="Times New Roman"/>
                <a:ea typeface="+mj-lt"/>
                <a:cs typeface="Times New Roman"/>
              </a:rPr>
              <a:t>Learning Through Observation</a:t>
            </a:r>
            <a:endParaRPr lang="en-US" sz="3600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A56C5-4749-DEFC-BEA9-8A7C56552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1" y="1715740"/>
            <a:ext cx="6060562" cy="44612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GB" sz="2400" dirty="0">
                <a:latin typeface="Times New Roman"/>
                <a:ea typeface="+mn-lt"/>
                <a:cs typeface="Times New Roman"/>
              </a:rPr>
              <a:t>Learned mainly by observing supervisors and shadowing managers during shifts</a:t>
            </a: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Supported daily tasks while watching how service was managed</a:t>
            </a:r>
            <a:endParaRPr lang="en-GB" sz="2400" dirty="0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Observed how staff were organised and how decisions were made</a:t>
            </a:r>
            <a:endParaRPr lang="en-GB" sz="2400" dirty="0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Times New Roman"/>
                <a:ea typeface="+mn-lt"/>
                <a:cs typeface="Times New Roman"/>
              </a:rPr>
              <a:t>Gained a practical understanding of how the hotel </a:t>
            </a:r>
            <a:r>
              <a:rPr lang="en-GB" sz="2400">
                <a:latin typeface="Times New Roman"/>
                <a:ea typeface="+mn-lt"/>
                <a:cs typeface="Times New Roman"/>
              </a:rPr>
              <a:t>operates</a:t>
            </a:r>
            <a:endParaRPr lang="en-GB" sz="2400" dirty="0">
              <a:latin typeface="Times New Roman"/>
              <a:ea typeface="+mn-lt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Times New Roman"/>
                <a:ea typeface="+mn-lt"/>
                <a:cs typeface="Times New Roman"/>
              </a:rPr>
              <a:t>Built confidence by learning through real experience</a:t>
            </a:r>
          </a:p>
          <a:p>
            <a:pPr marL="0" indent="0">
              <a:buNone/>
            </a:pPr>
            <a:endParaRPr lang="en-GB" sz="17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GB" sz="17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endParaRPr lang="en-GB" sz="17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470856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Variety of fresh salads">
            <a:extLst>
              <a:ext uri="{FF2B5EF4-FFF2-40B4-BE49-F238E27FC236}">
                <a16:creationId xmlns:a16="http://schemas.microsoft.com/office/drawing/2014/main" id="{1F8E9882-5317-EA6E-A58B-AA5E1CBD58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021" b="-3"/>
          <a:stretch>
            <a:fillRect/>
          </a:stretch>
        </p:blipFill>
        <p:spPr>
          <a:xfrm>
            <a:off x="2867637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C7621-A675-0FD4-8DBC-7BE3CF23C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9469" cy="959319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>
                <a:latin typeface="Times New Roman"/>
                <a:ea typeface="+mj-lt"/>
                <a:cs typeface="Times New Roman"/>
              </a:rPr>
              <a:t>Food and Beverage Operations</a:t>
            </a:r>
            <a:br>
              <a:rPr lang="en-GB" sz="2800" b="1" u="sng" dirty="0">
                <a:latin typeface="Times New Roman"/>
                <a:ea typeface="+mj-lt"/>
                <a:cs typeface="Times New Roman"/>
              </a:rPr>
            </a:br>
            <a:r>
              <a:rPr lang="en-GB" sz="2800" b="1" u="sng">
                <a:latin typeface="Times New Roman"/>
                <a:ea typeface="+mj-lt"/>
                <a:cs typeface="Times New Roman"/>
              </a:rPr>
              <a:t>Role and Responsibilities</a:t>
            </a:r>
            <a:r>
              <a:rPr lang="en-GB" sz="3100" b="1" u="sng" dirty="0">
                <a:latin typeface="Times New Roman"/>
                <a:ea typeface="+mj-lt"/>
                <a:cs typeface="Times New Roman"/>
              </a:rPr>
              <a:t> </a:t>
            </a:r>
            <a:endParaRPr lang="en-US" sz="3100" b="1" u="sng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96F09-F346-903B-1885-DD9C86250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6" y="1489166"/>
            <a:ext cx="6179625" cy="44020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Times New Roman"/>
                <a:ea typeface="+mn-lt"/>
                <a:cs typeface="Times New Roman"/>
              </a:rPr>
              <a:t>Supported breakfast, bar, and event service during busy periods</a:t>
            </a:r>
            <a:endParaRPr lang="en-GB" sz="2000" dirty="0">
              <a:latin typeface="Times New Roman"/>
              <a:ea typeface="+mn-lt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Helped prepare event spaces such as weddings, conferences, and private functions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Set up tables and organised service areas to be ready for guests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ea typeface="+mn-lt"/>
                <a:cs typeface="Times New Roman"/>
              </a:rPr>
              <a:t>Maintained cleanliness and followed hygiene standards at all times</a:t>
            </a:r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Successfully meeting Food Standards Agency inspection requirements (Food Standards Agency, 2024)</a:t>
            </a:r>
            <a:endParaRPr lang="en-GB" sz="2000" dirty="0">
              <a:latin typeface="Times New Roman"/>
              <a:ea typeface="+mn-lt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Checked stock rotation, labelled food, and checked fridge temperatures</a:t>
            </a:r>
            <a:endParaRPr lang="en-US" sz="2000">
              <a:latin typeface="Times New Roman"/>
              <a:ea typeface="+mn-lt"/>
              <a:cs typeface="Times New Roman"/>
            </a:endParaRP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Helped close the department and ensure everything was completed properly</a:t>
            </a:r>
            <a:endParaRPr lang="en-GB" sz="2000"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914721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EB6F6-7F6E-4AD3-FB13-5F009D9C2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 b="1" u="sng">
                <a:solidFill>
                  <a:srgbClr val="FFFFFF"/>
                </a:solidFill>
                <a:latin typeface="Times New Roman"/>
                <a:ea typeface="+mj-lt"/>
                <a:cs typeface="Times New Roman"/>
              </a:rPr>
              <a:t>Supervisory Experience in Food and Beverage Department</a:t>
            </a:r>
            <a:endParaRPr lang="en-US" sz="3100" b="1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B07242D-B261-1550-5B8C-5EAFA1E8A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81615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4009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3" name="Rectangle 40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48DA0-0DAF-34F0-FDF1-5EC75EB75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endParaRPr lang="en-US"/>
          </a:p>
          <a:p>
            <a:endParaRPr lang="en-GB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4C8E1-9239-B430-D4A3-F6B21B555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1" y="1720117"/>
            <a:ext cx="5536400" cy="494500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Times New Roman"/>
                <a:ea typeface="+mn-lt"/>
                <a:cs typeface="Times New Roman"/>
              </a:rPr>
              <a:t>Buffet was cleared too early before all guests finished eating 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Guests complained as food was no longer available 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Took initiative to apologise and listen to the guests 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Spoke with the chef and arranged fresh food 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Made sure the guests were satisfied after 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Showed importance of quick action and communication</a:t>
            </a:r>
          </a:p>
          <a:p>
            <a:r>
              <a:rPr lang="en-GB" sz="2000">
                <a:latin typeface="Times New Roman"/>
                <a:ea typeface="+mn-lt"/>
                <a:cs typeface="Times New Roman"/>
              </a:rPr>
              <a:t>This reflects service recovery, where responding quickly to problems helps restore guest satisfaction and improve the overall experience (Michel et al., 2009)</a:t>
            </a:r>
            <a:endParaRPr lang="en-GB" sz="2000" dirty="0">
              <a:latin typeface="Times New Roman"/>
              <a:cs typeface="Times New Roman"/>
            </a:endParaRPr>
          </a:p>
          <a:p>
            <a:endParaRPr lang="en-GB" sz="2000" dirty="0">
              <a:latin typeface="Times New Roman"/>
              <a:cs typeface="Times New Roman"/>
            </a:endParaRPr>
          </a:p>
          <a:p>
            <a:endParaRPr lang="en-GB" sz="2000" dirty="0">
              <a:latin typeface="Times New Roman"/>
              <a:cs typeface="Times New Roman"/>
            </a:endParaRPr>
          </a:p>
          <a:p>
            <a:endParaRPr lang="en-GB" sz="2000"/>
          </a:p>
        </p:txBody>
      </p:sp>
      <p:pic>
        <p:nvPicPr>
          <p:cNvPr id="398" name="Picture 397" descr="Kostenlose Bild: vom Buffet, Fast-food, Restaurant, Essen, Mittagessen ...">
            <a:extLst>
              <a:ext uri="{FF2B5EF4-FFF2-40B4-BE49-F238E27FC236}">
                <a16:creationId xmlns:a16="http://schemas.microsoft.com/office/drawing/2014/main" id="{77D8661E-E533-84A2-D0B6-63921CCB7B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63" r="16099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F33662-4238-44FC-7B19-C44476D3C890}"/>
              </a:ext>
            </a:extLst>
          </p:cNvPr>
          <p:cNvSpPr txBox="1"/>
          <p:nvPr/>
        </p:nvSpPr>
        <p:spPr>
          <a:xfrm>
            <a:off x="268023" y="718934"/>
            <a:ext cx="6469532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600" b="1" u="sng">
                <a:latin typeface="Times New Roman"/>
                <a:cs typeface="Times New Roman"/>
              </a:rPr>
              <a:t>Service Challenge: Breakfast</a:t>
            </a:r>
            <a:endParaRPr lang="en-US" sz="3600" u="sng">
              <a:latin typeface="Times New Roman"/>
              <a:cs typeface="Times New Roman"/>
            </a:endParaRPr>
          </a:p>
          <a:p>
            <a:pPr algn="ctr"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24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B67B08-C2C4-32DF-6912-F9AFA2CED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0670" y="547709"/>
            <a:ext cx="5731950" cy="1189081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Challenge – Staff Error</a:t>
            </a:r>
            <a:endParaRPr lang="en-US" sz="3600" b="1" u="sng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4ED8-6227-C8D7-0975-D0E98B13E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4069" y="1750505"/>
            <a:ext cx="8221228" cy="479700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4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 dirty="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Orders were mixed up between tables by a new staff member </a:t>
            </a:r>
            <a:endParaRPr lang="en-GB" sz="24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Caused confusion and extra pressure on the kitchen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Manager stayed calm and handled the situation professionally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Apologised and corrected the mistake quickly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Helped reduce stress for guests and staff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Showed importance of leadership and teamwork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 dirty="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This reflects service quality management, where quick and professional handling of mistakes helps maintain customer satisfaction and service standards (Wirtz and Lovelock, 2021)</a:t>
            </a:r>
            <a:endParaRPr lang="en-GB" sz="24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endParaRPr lang="en-GB" sz="16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46437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15431-18C8-E3A7-AC1B-CF1D4EDE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u="sng">
                <a:latin typeface="Times New Roman"/>
                <a:ea typeface="+mj-lt"/>
                <a:cs typeface="Times New Roman"/>
              </a:rPr>
              <a:t>Food Safety, Hygiene, and Inspection</a:t>
            </a:r>
            <a:endParaRPr lang="en-US" b="1" u="sng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A69F0-6A37-3AFC-B98C-4F4C66FFE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>
                <a:latin typeface="Times New Roman"/>
                <a:ea typeface="+mn-lt"/>
                <a:cs typeface="Times New Roman"/>
              </a:rPr>
              <a:t>Took part in a surprise inspection during placement</a:t>
            </a:r>
            <a:endParaRPr lang="en-GB" sz="1900">
              <a:latin typeface="Times New Roman"/>
              <a:cs typeface="Times New Roman"/>
            </a:endParaRPr>
          </a:p>
          <a:p>
            <a:r>
              <a:rPr lang="en-GB" sz="1900">
                <a:latin typeface="Times New Roman"/>
                <a:ea typeface="+mn-lt"/>
                <a:cs typeface="Times New Roman"/>
              </a:rPr>
              <a:t>Followed hygiene procedures and safety standards</a:t>
            </a:r>
            <a:endParaRPr lang="en-GB" sz="1900">
              <a:latin typeface="Times New Roman"/>
              <a:cs typeface="Times New Roman"/>
            </a:endParaRPr>
          </a:p>
          <a:p>
            <a:r>
              <a:rPr lang="en-GB" sz="1900">
                <a:latin typeface="Times New Roman"/>
                <a:ea typeface="+mn-lt"/>
                <a:cs typeface="Times New Roman"/>
              </a:rPr>
              <a:t>Checked food labelling, dates, and storage conditions</a:t>
            </a:r>
            <a:endParaRPr lang="en-GB" sz="1900">
              <a:latin typeface="Times New Roman"/>
              <a:cs typeface="Times New Roman"/>
            </a:endParaRPr>
          </a:p>
          <a:p>
            <a:r>
              <a:rPr lang="en-GB" sz="1900">
                <a:latin typeface="Times New Roman"/>
                <a:ea typeface="+mn-lt"/>
                <a:cs typeface="Times New Roman"/>
              </a:rPr>
              <a:t>Recorded fridge temperatures and ensured correct storage</a:t>
            </a:r>
            <a:endParaRPr lang="en-GB" sz="1900">
              <a:latin typeface="Times New Roman"/>
              <a:cs typeface="Times New Roman"/>
            </a:endParaRPr>
          </a:p>
          <a:p>
            <a:r>
              <a:rPr lang="en-GB" sz="1900">
                <a:latin typeface="Times New Roman"/>
                <a:ea typeface="+mn-lt"/>
                <a:cs typeface="Times New Roman"/>
              </a:rPr>
              <a:t>Helped clean and organise service areas </a:t>
            </a:r>
            <a:endParaRPr lang="en-GB" sz="1900">
              <a:latin typeface="Times New Roman"/>
              <a:cs typeface="Times New Roman"/>
            </a:endParaRPr>
          </a:p>
          <a:p>
            <a:r>
              <a:rPr lang="en-GB" sz="1900" dirty="0">
                <a:latin typeface="Times New Roman"/>
                <a:ea typeface="+mn-lt"/>
                <a:cs typeface="Times New Roman"/>
              </a:rPr>
              <a:t>Showed importance of maintaining standards at all times (Food Standards Agency, 2024)</a:t>
            </a:r>
            <a:endParaRPr lang="en-GB" sz="1900" dirty="0">
              <a:latin typeface="Times New Roman"/>
              <a:cs typeface="Times New Roman"/>
            </a:endParaRPr>
          </a:p>
          <a:p>
            <a:endParaRPr lang="en-GB" sz="1900">
              <a:latin typeface="Times New Roman"/>
              <a:cs typeface="Times New Roman"/>
            </a:endParaRPr>
          </a:p>
          <a:p>
            <a:endParaRPr lang="en-GB" sz="1900"/>
          </a:p>
        </p:txBody>
      </p:sp>
      <p:pic>
        <p:nvPicPr>
          <p:cNvPr id="4" name="Picture 3" descr="A sign on a window&#10;&#10;AI-generated content may be incorrect.">
            <a:extLst>
              <a:ext uri="{FF2B5EF4-FFF2-40B4-BE49-F238E27FC236}">
                <a16:creationId xmlns:a16="http://schemas.microsoft.com/office/drawing/2014/main" id="{F2367E09-4842-3EF6-BBB6-DE96807F07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273168"/>
            <a:ext cx="4788505" cy="3579407"/>
          </a:xfrm>
          <a:prstGeom prst="rect">
            <a:avLst/>
          </a:prstGeom>
        </p:spPr>
      </p:pic>
      <p:sp>
        <p:nvSpPr>
          <p:cNvPr id="2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60AC42-6F3D-70E1-3D6B-02D5339D0EDB}"/>
              </a:ext>
            </a:extLst>
          </p:cNvPr>
          <p:cNvSpPr txBox="1"/>
          <p:nvPr/>
        </p:nvSpPr>
        <p:spPr>
          <a:xfrm>
            <a:off x="6719367" y="5494635"/>
            <a:ext cx="4788505" cy="35794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lIns="91440" tIns="45720" rIns="91440" bIns="4572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5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22906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4D8C4-B6B7-0CCB-72F1-7C0AA0E14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74330"/>
            <a:ext cx="9254983" cy="1073051"/>
          </a:xfrm>
        </p:spPr>
        <p:txBody>
          <a:bodyPr>
            <a:normAutofit/>
          </a:bodyPr>
          <a:lstStyle/>
          <a:p>
            <a:r>
              <a:rPr lang="en-GB" sz="3200" b="1" u="sng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Skills Developed in Food and Beverage Department</a:t>
            </a:r>
            <a:endParaRPr lang="en-US" sz="3200" b="1" u="sng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E1B0E-C307-CDFF-9700-B29B06250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797" y="730996"/>
            <a:ext cx="4765949" cy="466316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0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Improved communication with staff and guests (Elphick, 2025)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Developed teamwork by supporting colleagues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Strengthened problem-solving in real situations (Filbert, 2024)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Gained experience in customer service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Built confidence by taking responsibility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Developed understanding of daily operations 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0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These skills support service quality, as effective communication, teamwork, and problem-solving are important for delivering consistent and efficient service in hospitality operations</a:t>
            </a:r>
            <a:endParaRPr lang="en-GB" sz="20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220D0F91-C6C7-494B-226B-F8A11EC730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8392" y="2518658"/>
            <a:ext cx="4142232" cy="2744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521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Hotel &amp; Office Reception Security Services 2026: The First Line of ...">
            <a:extLst>
              <a:ext uri="{FF2B5EF4-FFF2-40B4-BE49-F238E27FC236}">
                <a16:creationId xmlns:a16="http://schemas.microsoft.com/office/drawing/2014/main" id="{8BE7381B-1A34-50AF-BF57-21902A31D9A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3111" r="1" b="1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909A59-B32A-0BD0-9922-F72D387B0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1043915"/>
            <a:ext cx="5223499" cy="2389886"/>
          </a:xfrm>
        </p:spPr>
        <p:txBody>
          <a:bodyPr anchor="t">
            <a:normAutofit/>
          </a:bodyPr>
          <a:lstStyle/>
          <a:p>
            <a:r>
              <a:rPr lang="en-GB" sz="3200" u="sng">
                <a:solidFill>
                  <a:srgbClr val="FFFFFF"/>
                </a:solidFill>
                <a:latin typeface="Times New Roman"/>
                <a:ea typeface="+mj-lt"/>
                <a:cs typeface="Times New Roman"/>
              </a:rPr>
              <a:t>GUEST SERVICE MANAGEMENT</a:t>
            </a:r>
            <a:br>
              <a:rPr lang="en-GB" sz="3200" dirty="0">
                <a:latin typeface="Times New Roman"/>
                <a:ea typeface="+mj-lt"/>
                <a:cs typeface="Times New Roman"/>
              </a:rPr>
            </a:br>
            <a:r>
              <a:rPr lang="en-GB" sz="3200" u="sng">
                <a:solidFill>
                  <a:srgbClr val="FFFFFF"/>
                </a:solidFill>
                <a:latin typeface="Times New Roman"/>
                <a:cs typeface="Times New Roman"/>
              </a:rPr>
              <a:t>My </a:t>
            </a:r>
            <a:r>
              <a:rPr lang="en-GB" sz="3200" u="sng">
                <a:solidFill>
                  <a:srgbClr val="FFFFFF"/>
                </a:solidFill>
                <a:latin typeface="Times New Roman"/>
                <a:ea typeface="+mj-lt"/>
                <a:cs typeface="Times New Roman"/>
              </a:rPr>
              <a:t>Role in Guest Services</a:t>
            </a:r>
            <a:endParaRPr lang="en-GB" sz="3200" u="sng">
              <a:solidFill>
                <a:srgbClr val="FFFFFF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0D960-DA3B-AE34-A004-280ECC0DC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5371" y="1517851"/>
            <a:ext cx="5227726" cy="40947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rgbClr val="FFFFFF"/>
                </a:solidFill>
                <a:latin typeface="Times New Roman"/>
                <a:ea typeface="+mn-lt"/>
                <a:cs typeface="Times New Roman"/>
              </a:rPr>
              <a:t>Shadowed Duty Manager at reception in Morgans hotel</a:t>
            </a:r>
            <a:endParaRPr lang="en-GB">
              <a:solidFill>
                <a:srgbClr val="FFFFFF"/>
              </a:solidFill>
              <a:latin typeface="Times New Roman"/>
              <a:cs typeface="Times New Roman"/>
            </a:endParaRPr>
          </a:p>
          <a:p>
            <a:r>
              <a:rPr lang="en-GB">
                <a:solidFill>
                  <a:srgbClr val="FFFFFF"/>
                </a:solidFill>
                <a:latin typeface="Times New Roman"/>
                <a:ea typeface="+mn-lt"/>
                <a:cs typeface="Times New Roman"/>
              </a:rPr>
              <a:t>Supported check-in, check-out, and guest enquiries </a:t>
            </a:r>
            <a:endParaRPr lang="en-GB">
              <a:solidFill>
                <a:srgbClr val="FFFFFF"/>
              </a:solidFill>
              <a:latin typeface="Times New Roman"/>
              <a:cs typeface="Times New Roman"/>
            </a:endParaRPr>
          </a:p>
          <a:p>
            <a:r>
              <a:rPr lang="en-GB">
                <a:solidFill>
                  <a:srgbClr val="FFFFFF"/>
                </a:solidFill>
                <a:latin typeface="Times New Roman"/>
                <a:ea typeface="+mn-lt"/>
                <a:cs typeface="Times New Roman"/>
              </a:rPr>
              <a:t>Sent invoices following data protection procedures (Rana, 2026) </a:t>
            </a:r>
            <a:endParaRPr lang="en-GB">
              <a:solidFill>
                <a:srgbClr val="FFFFFF"/>
              </a:solidFill>
              <a:latin typeface="Times New Roman"/>
              <a:cs typeface="Times New Roman"/>
            </a:endParaRPr>
          </a:p>
          <a:p>
            <a:r>
              <a:rPr lang="en-GB" dirty="0">
                <a:solidFill>
                  <a:srgbClr val="FFFFFF"/>
                </a:solidFill>
                <a:latin typeface="Times New Roman"/>
                <a:ea typeface="+mn-lt"/>
                <a:cs typeface="Times New Roman"/>
              </a:rPr>
              <a:t>Used systems: Guestline, Trail, Vostio </a:t>
            </a:r>
            <a:endParaRPr lang="en-GB" dirty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r>
              <a:rPr lang="en-GB">
                <a:solidFill>
                  <a:srgbClr val="FFFFFF"/>
                </a:solidFill>
                <a:latin typeface="Times New Roman"/>
                <a:ea typeface="+mn-lt"/>
                <a:cs typeface="Times New Roman"/>
              </a:rPr>
              <a:t>Observed communication with housekeeping and departments</a:t>
            </a:r>
            <a:endParaRPr lang="en-GB">
              <a:solidFill>
                <a:srgbClr val="FFFFFF"/>
              </a:solidFill>
              <a:latin typeface="Times New Roman"/>
              <a:cs typeface="Times New Roman"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760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134564-1A7C-304D-6F56-C62916BD81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589" r="-1" b="-1"/>
          <a:stretch>
            <a:fillRect/>
          </a:stretch>
        </p:blipFill>
        <p:spPr>
          <a:xfrm>
            <a:off x="2411710" y="-9244"/>
            <a:ext cx="9783373" cy="686936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B5F035-7B08-CB7C-BAEA-2966D538F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926218" cy="1183405"/>
          </a:xfrm>
        </p:spPr>
        <p:txBody>
          <a:bodyPr>
            <a:normAutofit/>
          </a:bodyPr>
          <a:lstStyle/>
          <a:p>
            <a:r>
              <a:rPr lang="en-GB" sz="3600" b="1" u="sng">
                <a:latin typeface="Times New Roman"/>
                <a:ea typeface="+mj-lt"/>
                <a:cs typeface="Times New Roman"/>
              </a:rPr>
              <a:t>Guest Service Challenges</a:t>
            </a:r>
            <a:endParaRPr lang="en-US" sz="3600" b="1" u="sng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D4928-9CD0-8C36-699B-44F563F4E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4948"/>
            <a:ext cx="3822189" cy="44820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Times New Roman"/>
                <a:cs typeface="Times New Roman"/>
              </a:rPr>
              <a:t>Noise complaints due to an event and hotel layout</a:t>
            </a: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Some guests were unhappy even after being informed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Complaints sometimes happened after checkout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Made it harder to resolve issues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Showed importance of clear communication and expectations</a:t>
            </a:r>
            <a:endParaRPr lang="en-GB" sz="24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32270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F99CD-73C8-4F8B-A11A-06987A7EA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759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u="sng">
                <a:latin typeface="Times New Roman"/>
                <a:ea typeface="+mj-lt"/>
                <a:cs typeface="Times New Roman"/>
              </a:rPr>
              <a:t>Service Recovery and Problem-Solving</a:t>
            </a:r>
            <a:endParaRPr lang="en-US" sz="3600" b="1" u="sng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E3B36-0734-AA3A-D872-8F754AB20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804978"/>
            <a:ext cx="4947060" cy="556936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Manager offered solutions such as room changes or discounts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Focused on improving guest satisfaction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Handled complaints in a calm and professional way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Showed importance of quick and effective problem-solving (Ahlawat, 2025)</a:t>
            </a:r>
            <a:endParaRPr lang="en-GB" sz="24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400">
                <a:latin typeface="Times New Roman"/>
                <a:ea typeface="+mn-lt"/>
                <a:cs typeface="Times New Roman"/>
              </a:rPr>
              <a:t>Resolving issues during the stay is important to improve the overall guest experience and satisfaction</a:t>
            </a:r>
            <a:r>
              <a:rPr lang="en-GB" sz="2400" dirty="0">
                <a:latin typeface="Times New Roman"/>
                <a:ea typeface="+mn-lt"/>
                <a:cs typeface="Times New Roman"/>
              </a:rPr>
              <a:t> </a:t>
            </a: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 descr="A magnifying glass on a paper&#10;&#10;AI-generated content may be incorrect.">
            <a:extLst>
              <a:ext uri="{FF2B5EF4-FFF2-40B4-BE49-F238E27FC236}">
                <a16:creationId xmlns:a16="http://schemas.microsoft.com/office/drawing/2014/main" id="{71BBEC2D-0C6D-3C65-B854-254C3447B3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189369"/>
            <a:ext cx="4788505" cy="3747005"/>
          </a:xfrm>
          <a:prstGeom prst="rect">
            <a:avLst/>
          </a:prstGeom>
        </p:spPr>
      </p:pic>
      <p:sp>
        <p:nvSpPr>
          <p:cNvPr id="21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152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otelier's Guide to PMS in Hotel Operations for 2026 | Purple">
            <a:extLst>
              <a:ext uri="{FF2B5EF4-FFF2-40B4-BE49-F238E27FC236}">
                <a16:creationId xmlns:a16="http://schemas.microsoft.com/office/drawing/2014/main" id="{A8DB951A-9158-B734-D05C-B64CDFFD86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EB197-1011-B37D-437D-F1EF42367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79890" cy="1103793"/>
          </a:xfrm>
        </p:spPr>
        <p:txBody>
          <a:bodyPr>
            <a:normAutofit/>
          </a:bodyPr>
          <a:lstStyle/>
          <a:p>
            <a:r>
              <a:rPr lang="en-GB" sz="3600" b="1" u="sng">
                <a:latin typeface="Times New Roman"/>
                <a:ea typeface="+mj-lt"/>
                <a:cs typeface="Times New Roman"/>
              </a:rPr>
              <a:t>Operational Systems</a:t>
            </a:r>
            <a:endParaRPr lang="en-US" sz="3600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39196-D815-16D9-8254-5E90385ED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8197"/>
            <a:ext cx="5524782" cy="47087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Times New Roman"/>
                <a:ea typeface="+mn-lt"/>
                <a:cs typeface="Times New Roman"/>
              </a:rPr>
              <a:t>Guestline used to manage bookings and guest information 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Trail used to manage tasks and communication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Times New Roman"/>
              </a:rPr>
              <a:t>Vostio used for daily operations 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Systems helped staff stay organised and efficient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Supported better communication between departments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These systems support service quality by improving communication and efficiency across departments</a:t>
            </a:r>
            <a:endParaRPr lang="en-GB" sz="2400" dirty="0">
              <a:latin typeface="Times New Roman"/>
              <a:cs typeface="Times New Roman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864611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D4A73-49A6-7B36-3202-0DE5BAD3A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7687206" cy="635581"/>
          </a:xfrm>
        </p:spPr>
        <p:txBody>
          <a:bodyPr anchor="b">
            <a:normAutofit fontScale="90000"/>
          </a:bodyPr>
          <a:lstStyle/>
          <a:p>
            <a:r>
              <a:rPr lang="en-GB" sz="4000" b="1" u="sng">
                <a:latin typeface="Times New Roman"/>
                <a:ea typeface="+mj-lt"/>
                <a:cs typeface="Times New Roman"/>
              </a:rPr>
              <a:t>Skills Developed in Guest Services</a:t>
            </a:r>
            <a:endParaRPr lang="en-US" sz="4000" b="1" u="sng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8287A-84BD-E3A4-1605-8196CF2EC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1398505"/>
            <a:ext cx="5315189" cy="45424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Times New Roman"/>
                <a:ea typeface="+mn-lt"/>
                <a:cs typeface="Times New Roman"/>
              </a:rPr>
              <a:t>Improved communication in professional situations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Developed empathy when dealing with guests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 dirty="0">
                <a:latin typeface="Times New Roman"/>
                <a:ea typeface="+mn-lt"/>
                <a:cs typeface="Times New Roman"/>
              </a:rPr>
              <a:t>Learned to manage difficult situations calmly 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Improved decision-making and prioritisation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Better understanding of guest needs and expectations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These skills help improve guest satisfaction by responding effectively to guest needs and situations</a:t>
            </a: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2000">
              <a:latin typeface="Times New Roman"/>
              <a:cs typeface="Times New Roman"/>
            </a:endParaRPr>
          </a:p>
          <a:p>
            <a:endParaRPr lang="en-GB" sz="20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group of people standing in front of a blue background&#10;&#10;AI-generated content may be incorrect.">
            <a:extLst>
              <a:ext uri="{FF2B5EF4-FFF2-40B4-BE49-F238E27FC236}">
                <a16:creationId xmlns:a16="http://schemas.microsoft.com/office/drawing/2014/main" id="{A376502F-CEBE-1A36-8EA2-4BB6B8F79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84" r="12004"/>
          <a:stretch>
            <a:fillRect/>
          </a:stretch>
        </p:blipFill>
        <p:spPr>
          <a:xfrm>
            <a:off x="7075967" y="1966026"/>
            <a:ext cx="4170530" cy="295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0872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B6AC1-5127-4942-35AD-7EE377106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265" y="350196"/>
            <a:ext cx="4419442" cy="794282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3600" b="1" u="sng">
                <a:latin typeface="Times New Roman"/>
                <a:ea typeface="+mj-lt"/>
                <a:cs typeface="Times New Roman"/>
              </a:rPr>
              <a:t>Cross-Department Working</a:t>
            </a:r>
            <a:endParaRPr lang="en-US" sz="3600" b="1" u="sng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913AE-9258-28F8-6798-8B211EEA9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696872"/>
            <a:ext cx="4646905" cy="465947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latin typeface="Times New Roman"/>
                <a:ea typeface="+mn-lt"/>
                <a:cs typeface="Times New Roman"/>
              </a:rPr>
              <a:t>Reception works closely with housekeeping, food and Beverage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Effective communication helps operations run smoothly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Poor communication can cause delays and problems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Observed how departments depend on each other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Shows importance of teamwork in the hotel</a:t>
            </a:r>
            <a:endParaRPr lang="en-GB" sz="24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/>
          </a:p>
        </p:txBody>
      </p:sp>
      <p:pic>
        <p:nvPicPr>
          <p:cNvPr id="4" name="Picture 3" descr="A group of people holding a puzzle piece&#10;&#10;AI-generated content may be incorrect.">
            <a:extLst>
              <a:ext uri="{FF2B5EF4-FFF2-40B4-BE49-F238E27FC236}">
                <a16:creationId xmlns:a16="http://schemas.microsoft.com/office/drawing/2014/main" id="{337FDF7C-C9BA-FB79-C612-69C303FB22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305" r="4706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9289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A2641D-D5A3-A671-728F-B827FD5D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805" y="991261"/>
            <a:ext cx="8086188" cy="950245"/>
          </a:xfrm>
        </p:spPr>
        <p:txBody>
          <a:bodyPr>
            <a:normAutofit/>
          </a:bodyPr>
          <a:lstStyle/>
          <a:p>
            <a:pPr algn="ctr"/>
            <a:r>
              <a:rPr lang="en-GB" sz="3600" b="1" u="sng">
                <a:solidFill>
                  <a:schemeClr val="tx2"/>
                </a:solidFill>
                <a:latin typeface="Times New Roman"/>
                <a:ea typeface="+mj-lt"/>
                <a:cs typeface="Times New Roman"/>
              </a:rPr>
              <a:t>Hotel Operations and Guest Experience</a:t>
            </a:r>
            <a:endParaRPr lang="en-US" sz="3600" b="1" u="sng">
              <a:solidFill>
                <a:schemeClr val="tx2"/>
              </a:solidFill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E8A56-2F48-7C96-8711-07C505A3D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069" y="2478386"/>
            <a:ext cx="8750078" cy="340948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Food and Beverage creates first impression, especially at breakfast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Guest services manage expectations and solve problems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Events affect guest experience and hotel reputation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Service quality affects reviews and satisfaction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All departments work together to create a positive stay </a:t>
            </a:r>
            <a:endParaRPr lang="en-GB" sz="24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2400">
                <a:solidFill>
                  <a:schemeClr val="tx2"/>
                </a:solidFill>
                <a:latin typeface="Times New Roman"/>
                <a:ea typeface="+mn-lt"/>
                <a:cs typeface="Times New Roman"/>
              </a:rPr>
              <a:t>Guest satisfaction depends on the overall experience across all departments working together</a:t>
            </a:r>
            <a:endParaRPr lang="en-GB" sz="2400" dirty="0">
              <a:solidFill>
                <a:schemeClr val="tx2"/>
              </a:solidFill>
              <a:latin typeface="Times New Roman"/>
              <a:cs typeface="Times New Roman"/>
            </a:endParaRPr>
          </a:p>
          <a:p>
            <a:endParaRPr lang="en-GB" sz="19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882712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ipart - Success">
            <a:extLst>
              <a:ext uri="{FF2B5EF4-FFF2-40B4-BE49-F238E27FC236}">
                <a16:creationId xmlns:a16="http://schemas.microsoft.com/office/drawing/2014/main" id="{4EE40E72-D244-E16F-F234-62233B9F03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46B81-C5DA-35AB-2686-0E32D978B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967315"/>
          </a:xfrm>
        </p:spPr>
        <p:txBody>
          <a:bodyPr>
            <a:normAutofit/>
          </a:bodyPr>
          <a:lstStyle/>
          <a:p>
            <a:r>
              <a:rPr lang="en-GB" sz="3600" b="1" u="sng">
                <a:latin typeface="Times New Roman"/>
                <a:ea typeface="+mj-lt"/>
                <a:cs typeface="Times New Roman"/>
              </a:rPr>
              <a:t>Key Learning</a:t>
            </a:r>
            <a:endParaRPr lang="en-US" sz="3600" b="1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F09E-DF5B-B438-7DD2-66ADFA3B9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668" y="1331008"/>
            <a:ext cx="4845770" cy="484595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latin typeface="Times New Roman"/>
                <a:ea typeface="+mn-lt"/>
                <a:cs typeface="Times New Roman"/>
              </a:rPr>
              <a:t>Communication and teamwork are very important </a:t>
            </a:r>
            <a:endParaRPr lang="en-GB" sz="2400" dirty="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Supervisors must manage people and operations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Managing expectations improves guest satisfaction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Learning through observation helped build understanding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Developed confidence and practical skills</a:t>
            </a:r>
            <a:endParaRPr lang="en-GB" sz="2400">
              <a:latin typeface="Times New Roman"/>
              <a:cs typeface="Times New Roman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04251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yellow tiles forming a word&#10;&#10;AI-generated content may be incorrect.">
            <a:extLst>
              <a:ext uri="{FF2B5EF4-FFF2-40B4-BE49-F238E27FC236}">
                <a16:creationId xmlns:a16="http://schemas.microsoft.com/office/drawing/2014/main" id="{004ABADD-E9B2-2980-E030-00BD6566E8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983" b="11747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EB2B82E-9519-13BE-F662-21976E2C7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43" y="1170650"/>
            <a:ext cx="9873914" cy="452830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BF8C6-E3A5-77D2-FA9F-278504623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754" y="2021904"/>
            <a:ext cx="3703486" cy="2751955"/>
          </a:xfrm>
        </p:spPr>
        <p:txBody>
          <a:bodyPr anchor="t">
            <a:normAutofit/>
          </a:bodyPr>
          <a:lstStyle/>
          <a:p>
            <a:r>
              <a:rPr lang="en-GB" sz="3200" b="1" u="sng">
                <a:latin typeface="Times New Roman"/>
                <a:cs typeface="Times New Roman"/>
              </a:rPr>
              <a:t>Conclusion</a:t>
            </a:r>
            <a:endParaRPr lang="en-US" sz="32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111A9F-5A83-81E0-CD78-A5959435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47465" y="1762828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1A886-8BA2-93DA-BCA1-376DBC77D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3025" y="1677819"/>
            <a:ext cx="4540701" cy="34961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Times New Roman"/>
                <a:ea typeface="+mn-lt"/>
                <a:cs typeface="Times New Roman"/>
              </a:rPr>
              <a:t>Gained experience in both food and beverage and guest services 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Developed important skills for hospitality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Improved understanding of hotel operations </a:t>
            </a:r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ea typeface="+mn-lt"/>
                <a:cs typeface="Times New Roman"/>
              </a:rPr>
              <a:t>Better prepared for future roles in the industry</a:t>
            </a:r>
            <a:endParaRPr lang="en-GB" sz="2400">
              <a:latin typeface="Times New Roman"/>
              <a:cs typeface="Times New Roman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6408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55BC1-4B2B-A7A2-AB8D-DE664B131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Times New Roman"/>
                <a:cs typeface="Times New Roman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C5EC5-9E74-E92A-C168-26133997F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1781"/>
            <a:ext cx="10515600" cy="467280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Food Standards Agency (2024). </a:t>
            </a:r>
            <a:r>
              <a:rPr lang="en-GB" sz="14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Food hygiene for your business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[online] Food Standards Agency. Available at: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https://www.food.gov.uk/business-guidance/food-hygiene-for-your-business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Walker, J 2021, Introduction to Hospitality, Global Edition, Pearson Education, Limited, Harlow. Available from: ProQuest E-book Central</a:t>
            </a: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Michel, S., Bowen, D. and Johnston, R. (2009). Why service recovery fails: Tensions among customer, employee, and process perspectives. </a:t>
            </a:r>
            <a:r>
              <a:rPr lang="en-GB" sz="1400" i="1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Journal of Service Management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, 20(3), pp.253–273. </a:t>
            </a:r>
            <a:r>
              <a:rPr lang="en-GB" sz="1400" dirty="0" err="1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://doi.org/10.1108/09564230910964381.</a:t>
            </a:r>
          </a:p>
          <a:p>
            <a:r>
              <a:rPr lang="en-GB" sz="140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Elphick, D. (2025). </a:t>
            </a:r>
            <a:r>
              <a:rPr lang="en-GB" sz="1400" i="1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Communication in the hospitality industry</a:t>
            </a:r>
            <a:r>
              <a:rPr lang="en-GB" sz="140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[online] SiteMinder. Available at: </a:t>
            </a:r>
            <a:r>
              <a:rPr lang="en-GB" sz="1400" u="sng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https://www.siteminder.com/r/hospitality-communication/</a:t>
            </a:r>
            <a:r>
              <a:rPr lang="en-GB" sz="140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</a:p>
          <a:p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filbert, </a:t>
            </a:r>
            <a:r>
              <a:rPr lang="en-GB" sz="1400" dirty="0" err="1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fernan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&amp; (2024). </a:t>
            </a:r>
            <a:r>
              <a:rPr lang="en-GB" sz="1400" i="1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Problem Solving in Hospitality Industry.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[online] Medium. Available at: </a:t>
            </a:r>
            <a:r>
              <a:rPr lang="en-GB" sz="1400" u="sng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https://medium.com/@fernanfilbert/problem-solving-in-hospitality-industry-12fa805d64d4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Rana, V.S. (ed.) (2026) </a:t>
            </a:r>
            <a:r>
              <a:rPr lang="en-GB" sz="14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Future of contactless technology in hotels and restaurants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Hershey, PA: IGI Global Scientific Publishing. Available at: </a:t>
            </a:r>
            <a:r>
              <a:rPr lang="en-GB" sz="1400" u="sng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Future of Contactless Technology in Hotels and Restaurants - Google Books</a:t>
            </a:r>
            <a:r>
              <a:rPr lang="en-GB" sz="1400" u="sng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>
              <a:solidFill>
                <a:srgbClr val="00000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Ahlawat, A. (2025) 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Guest Cycle in Hotels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Wissenpress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Innovations Private Limited. Available online at: </a:t>
            </a:r>
            <a:r>
              <a:rPr lang="en-GB" sz="1400" u="sng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Guest Cycle In Hotels - Google Books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Wirtz, J. and Lovelock, C. (2021) </a:t>
            </a:r>
            <a:r>
              <a:rPr lang="en-GB" sz="1400" i="1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Services Marketing: People, Technology, Strategy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9th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edn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. Singapore: World Scientific. Available at </a:t>
            </a:r>
            <a:r>
              <a:rPr lang="en-GB" sz="1400" dirty="0">
                <a:solidFill>
                  <a:srgbClr val="2C3E50"/>
                </a:solidFill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Services Marketing: People, Technology, Strategy (Ninth Edition) - Jochen Wirtz, Christopher Lovelock - Google Books.</a:t>
            </a:r>
            <a:endParaRPr lang="en-GB" sz="1400" u="sng" dirty="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00000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00000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2C3E5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400">
              <a:solidFill>
                <a:srgbClr val="000000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63346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 Placement Experience At Morgan’s Hotel   Food And Beverage and Guest Service Management   Student Name: Hind Outamarte Student Number: 2308564 Module Codes: BMIH6011/BMIH6012  </vt:lpstr>
      <vt:lpstr>PowerPoint Presentation</vt:lpstr>
      <vt:lpstr> Food and Beverage and  Guest Service Management  </vt:lpstr>
      <vt:lpstr>Learning Through Observation</vt:lpstr>
      <vt:lpstr>Food and Beverage Operations Role and Responsibilities </vt:lpstr>
      <vt:lpstr>Supervisory Experience in Food and Beverage Department</vt:lpstr>
      <vt:lpstr> </vt:lpstr>
      <vt:lpstr>Challenge – Staff Error</vt:lpstr>
      <vt:lpstr>Food Safety, Hygiene, and Inspection</vt:lpstr>
      <vt:lpstr>Skills Developed in Food and Beverage Department</vt:lpstr>
      <vt:lpstr>GUEST SERVICE MANAGEMENT My Role in Guest Services</vt:lpstr>
      <vt:lpstr>Guest Service Challenges</vt:lpstr>
      <vt:lpstr>Service Recovery and Problem-Solving</vt:lpstr>
      <vt:lpstr>Operational Systems</vt:lpstr>
      <vt:lpstr>Skills Developed in Guest Services</vt:lpstr>
      <vt:lpstr>Cross-Department Working</vt:lpstr>
      <vt:lpstr>Hotel Operations and Guest Experience</vt:lpstr>
      <vt:lpstr>Key Learning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229</cp:revision>
  <dcterms:created xsi:type="dcterms:W3CDTF">2026-04-27T11:18:03Z</dcterms:created>
  <dcterms:modified xsi:type="dcterms:W3CDTF">2026-04-28T17:47:10Z</dcterms:modified>
</cp:coreProperties>
</file>