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6" r:id="rId1"/>
    <p:sldMasterId id="2147483710" r:id="rId2"/>
    <p:sldMasterId id="2147483648" r:id="rId3"/>
  </p:sldMasterIdLst>
  <p:notesMasterIdLst>
    <p:notesMasterId r:id="rId15"/>
  </p:notesMasterIdLst>
  <p:sldIdLst>
    <p:sldId id="256" r:id="rId4"/>
    <p:sldId id="257" r:id="rId5"/>
    <p:sldId id="258" r:id="rId6"/>
    <p:sldId id="259" r:id="rId7"/>
    <p:sldId id="260" r:id="rId8"/>
    <p:sldId id="261" r:id="rId9"/>
    <p:sldId id="263" r:id="rId10"/>
    <p:sldId id="262" r:id="rId11"/>
    <p:sldId id="264" r:id="rId12"/>
    <p:sldId id="265" r:id="rId13"/>
    <p:sldId id="266"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1A8668-30B8-A62A-2F23-B3621F08C3BA}" v="3" dt="2021-10-11T09:27:17.334"/>
    <p1510:client id="{19901EF1-ED7B-94B2-96B9-2CD16F2B108C}" v="4" dt="2021-10-10T21:16:19.072"/>
    <p1510:client id="{1BE748D6-DAE1-8432-C3C6-2A36EE233F67}" v="68" dt="2021-10-10T20:15:01.026"/>
    <p1510:client id="{234E3DC0-2B0D-30C3-0AC5-30EF0ACC0C98}" v="1" dt="2021-10-09T13:18:08.280"/>
    <p1510:client id="{2A822BDE-DC69-DC9A-7D3C-CD06BCA78F66}" v="10" dt="2021-10-03T11:02:21.789"/>
    <p1510:client id="{34D0115C-D9A8-FFEF-CC57-4F8ED16D882F}" v="80" dt="2021-10-10T21:23:50.291"/>
    <p1510:client id="{5B143B49-0783-7B81-83E9-2E274B41C951}" v="322" dt="2021-10-11T08:31:52.984"/>
    <p1510:client id="{5FAEE1DC-A9F0-9C29-EE7E-653428FE12EB}" v="534" dt="2021-10-03T10:46:50.100"/>
    <p1510:client id="{6577AA55-3456-DF44-4BD1-29FEBDC35C71}" v="144" dt="2021-10-09T15:09:13.049"/>
    <p1510:client id="{86F2A34E-C102-D517-1185-A547BE7E31D7}" v="156" dt="2021-10-10T22:00:52.135"/>
    <p1510:client id="{9FF551E6-B205-3CA4-4639-A72A5EA6E934}" v="15" dt="2021-10-09T14:48:52.618"/>
    <p1510:client id="{D0E250E4-0590-8D76-94AB-BBAA804C79C0}" v="7" dt="2021-10-11T16:04:13.951"/>
    <p1510:client id="{D23E847C-D243-E02F-4236-6619D7F16BDE}" v="3" dt="2021-10-11T15:58:49.182"/>
    <p1510:client id="{DE807A15-8D59-DB2B-2CD4-7B401C06AA26}" v="10" dt="2021-10-03T11:13:46.234"/>
    <p1510:client id="{DF7BCDC6-49CF-0AE2-1F8F-E4F37B14704A}" v="33" dt="2021-10-09T20:48:48.201"/>
    <p1510:client id="{E2A0F829-00B3-886F-BB53-FA9455510071}" v="102" dt="2021-10-11T08:44:21.708"/>
    <p1510:client id="{E632EA0E-24B5-AF62-3C09-877FD322EADA}" v="10" dt="2021-10-09T15:15:34.9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3.xml"/><Relationship Id="rId21"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aroline Dore (2112020)" userId="S::2112020@student.uwtsd.ac.uk::7d0a3614-b4f7-45fe-a1b3-8247a90c066c" providerId="AD" clId="Web-{D0E250E4-0590-8D76-94AB-BBAA804C79C0}"/>
    <pc:docChg chg="modSld">
      <pc:chgData name="Jade Caroline Dore (2112020)" userId="S::2112020@student.uwtsd.ac.uk::7d0a3614-b4f7-45fe-a1b3-8247a90c066c" providerId="AD" clId="Web-{D0E250E4-0590-8D76-94AB-BBAA804C79C0}" dt="2021-10-11T16:04:13.951" v="6"/>
      <pc:docMkLst>
        <pc:docMk/>
      </pc:docMkLst>
      <pc:sldChg chg="delSp">
        <pc:chgData name="Jade Caroline Dore (2112020)" userId="S::2112020@student.uwtsd.ac.uk::7d0a3614-b4f7-45fe-a1b3-8247a90c066c" providerId="AD" clId="Web-{D0E250E4-0590-8D76-94AB-BBAA804C79C0}" dt="2021-10-11T16:02:10.871" v="2"/>
        <pc:sldMkLst>
          <pc:docMk/>
          <pc:sldMk cId="109857222" sldId="256"/>
        </pc:sldMkLst>
        <pc:spChg chg="del">
          <ac:chgData name="Jade Caroline Dore (2112020)" userId="S::2112020@student.uwtsd.ac.uk::7d0a3614-b4f7-45fe-a1b3-8247a90c066c" providerId="AD" clId="Web-{D0E250E4-0590-8D76-94AB-BBAA804C79C0}" dt="2021-10-11T16:02:10.871" v="2"/>
          <ac:spMkLst>
            <pc:docMk/>
            <pc:sldMk cId="109857222" sldId="256"/>
            <ac:spMk id="7" creationId="{4B4C2F62-F16A-453A-9932-97B92E200B71}"/>
          </ac:spMkLst>
        </pc:spChg>
        <pc:spChg chg="del">
          <ac:chgData name="Jade Caroline Dore (2112020)" userId="S::2112020@student.uwtsd.ac.uk::7d0a3614-b4f7-45fe-a1b3-8247a90c066c" providerId="AD" clId="Web-{D0E250E4-0590-8D76-94AB-BBAA804C79C0}" dt="2021-10-11T16:02:04.777" v="1"/>
          <ac:spMkLst>
            <pc:docMk/>
            <pc:sldMk cId="109857222" sldId="256"/>
            <ac:spMk id="8" creationId="{DCEC1BD0-A187-4C0A-BF75-5F09D7011E9E}"/>
          </ac:spMkLst>
        </pc:spChg>
        <pc:spChg chg="del">
          <ac:chgData name="Jade Caroline Dore (2112020)" userId="S::2112020@student.uwtsd.ac.uk::7d0a3614-b4f7-45fe-a1b3-8247a90c066c" providerId="AD" clId="Web-{D0E250E4-0590-8D76-94AB-BBAA804C79C0}" dt="2021-10-11T16:01:58.886" v="0"/>
          <ac:spMkLst>
            <pc:docMk/>
            <pc:sldMk cId="109857222" sldId="256"/>
            <ac:spMk id="9" creationId="{EBA7F535-A123-4316-A7D4-8D94F6A4CF8A}"/>
          </ac:spMkLst>
        </pc:spChg>
      </pc:sldChg>
      <pc:sldChg chg="delAnim modAnim">
        <pc:chgData name="Jade Caroline Dore (2112020)" userId="S::2112020@student.uwtsd.ac.uk::7d0a3614-b4f7-45fe-a1b3-8247a90c066c" providerId="AD" clId="Web-{D0E250E4-0590-8D76-94AB-BBAA804C79C0}" dt="2021-10-11T16:03:44.201" v="3"/>
        <pc:sldMkLst>
          <pc:docMk/>
          <pc:sldMk cId="2107123310" sldId="260"/>
        </pc:sldMkLst>
      </pc:sldChg>
      <pc:sldChg chg="delSp">
        <pc:chgData name="Jade Caroline Dore (2112020)" userId="S::2112020@student.uwtsd.ac.uk::7d0a3614-b4f7-45fe-a1b3-8247a90c066c" providerId="AD" clId="Web-{D0E250E4-0590-8D76-94AB-BBAA804C79C0}" dt="2021-10-11T16:04:13.951" v="6"/>
        <pc:sldMkLst>
          <pc:docMk/>
          <pc:sldMk cId="520799144" sldId="262"/>
        </pc:sldMkLst>
        <pc:spChg chg="del">
          <ac:chgData name="Jade Caroline Dore (2112020)" userId="S::2112020@student.uwtsd.ac.uk::7d0a3614-b4f7-45fe-a1b3-8247a90c066c" providerId="AD" clId="Web-{D0E250E4-0590-8D76-94AB-BBAA804C79C0}" dt="2021-10-11T16:04:13.951" v="6"/>
          <ac:spMkLst>
            <pc:docMk/>
            <pc:sldMk cId="520799144" sldId="262"/>
            <ac:spMk id="974" creationId="{D42A8144-81B8-4125-9B87-662A8CC70CE5}"/>
          </ac:spMkLst>
        </pc:spChg>
        <pc:spChg chg="del">
          <ac:chgData name="Jade Caroline Dore (2112020)" userId="S::2112020@student.uwtsd.ac.uk::7d0a3614-b4f7-45fe-a1b3-8247a90c066c" providerId="AD" clId="Web-{D0E250E4-0590-8D76-94AB-BBAA804C79C0}" dt="2021-10-11T16:04:06.998" v="5"/>
          <ac:spMkLst>
            <pc:docMk/>
            <pc:sldMk cId="520799144" sldId="262"/>
            <ac:spMk id="975" creationId="{A2C75ABB-7EE5-4FE1-9A5F-6565DD759065}"/>
          </ac:spMkLst>
        </pc:spChg>
        <pc:spChg chg="del">
          <ac:chgData name="Jade Caroline Dore (2112020)" userId="S::2112020@student.uwtsd.ac.uk::7d0a3614-b4f7-45fe-a1b3-8247a90c066c" providerId="AD" clId="Web-{D0E250E4-0590-8D76-94AB-BBAA804C79C0}" dt="2021-10-11T16:04:00.998" v="4"/>
          <ac:spMkLst>
            <pc:docMk/>
            <pc:sldMk cId="520799144" sldId="262"/>
            <ac:spMk id="976" creationId="{A9F3A7DA-B99C-4860-ABCB-BFD32FE94BE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B658F2-E900-455F-8FA6-A34FF5E983C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E612936-0A8E-499B-AA8A-6AD60E12C71E}">
      <dgm:prSet/>
      <dgm:spPr/>
      <dgm:t>
        <a:bodyPr/>
        <a:lstStyle/>
        <a:p>
          <a:pPr>
            <a:lnSpc>
              <a:spcPct val="100000"/>
            </a:lnSpc>
          </a:pPr>
          <a:r>
            <a:rPr lang="en-GB" b="0" dirty="0">
              <a:solidFill>
                <a:schemeClr val="bg1"/>
              </a:solidFill>
            </a:rPr>
            <a:t>Working memory is a small amount of information that can be memorised in mind.</a:t>
          </a:r>
          <a:endParaRPr lang="en-US" b="0" dirty="0">
            <a:solidFill>
              <a:schemeClr val="bg1"/>
            </a:solidFill>
          </a:endParaRPr>
        </a:p>
      </dgm:t>
    </dgm:pt>
    <dgm:pt modelId="{1E74FE2A-BBC1-4197-A11A-885B874D91A6}" type="parTrans" cxnId="{496C903F-0034-4AC7-B861-592336A325F0}">
      <dgm:prSet/>
      <dgm:spPr/>
      <dgm:t>
        <a:bodyPr/>
        <a:lstStyle/>
        <a:p>
          <a:endParaRPr lang="en-US"/>
        </a:p>
      </dgm:t>
    </dgm:pt>
    <dgm:pt modelId="{C2D24710-D589-4BBC-A887-990520A3E1D6}" type="sibTrans" cxnId="{496C903F-0034-4AC7-B861-592336A325F0}">
      <dgm:prSet/>
      <dgm:spPr/>
      <dgm:t>
        <a:bodyPr/>
        <a:lstStyle/>
        <a:p>
          <a:pPr>
            <a:lnSpc>
              <a:spcPct val="100000"/>
            </a:lnSpc>
          </a:pPr>
          <a:endParaRPr lang="en-US"/>
        </a:p>
      </dgm:t>
    </dgm:pt>
    <dgm:pt modelId="{8CD9977A-E618-47CC-89AC-200E8E2DB289}">
      <dgm:prSet/>
      <dgm:spPr/>
      <dgm:t>
        <a:bodyPr/>
        <a:lstStyle/>
        <a:p>
          <a:pPr>
            <a:lnSpc>
              <a:spcPct val="100000"/>
            </a:lnSpc>
          </a:pPr>
          <a:r>
            <a:rPr lang="en-GB" b="0" dirty="0">
              <a:solidFill>
                <a:schemeClr val="bg1"/>
              </a:solidFill>
            </a:rPr>
            <a:t>Try not to talk while showing your slides. </a:t>
          </a:r>
          <a:endParaRPr lang="en-US" b="0" dirty="0">
            <a:solidFill>
              <a:schemeClr val="bg1"/>
            </a:solidFill>
          </a:endParaRPr>
        </a:p>
      </dgm:t>
    </dgm:pt>
    <dgm:pt modelId="{019F0D3D-2B9C-4851-A0E1-32C4780F6ED4}" type="parTrans" cxnId="{DD136FE6-A784-4DB3-A687-7E81377081A2}">
      <dgm:prSet/>
      <dgm:spPr/>
      <dgm:t>
        <a:bodyPr/>
        <a:lstStyle/>
        <a:p>
          <a:endParaRPr lang="en-US"/>
        </a:p>
      </dgm:t>
    </dgm:pt>
    <dgm:pt modelId="{1F88F848-EE0D-4840-9D4B-B1F5F2D5B389}" type="sibTrans" cxnId="{DD136FE6-A784-4DB3-A687-7E81377081A2}">
      <dgm:prSet/>
      <dgm:spPr/>
      <dgm:t>
        <a:bodyPr/>
        <a:lstStyle/>
        <a:p>
          <a:pPr>
            <a:lnSpc>
              <a:spcPct val="100000"/>
            </a:lnSpc>
          </a:pPr>
          <a:endParaRPr lang="en-US"/>
        </a:p>
      </dgm:t>
    </dgm:pt>
    <dgm:pt modelId="{11437249-E499-4BAE-90D4-884154EB8C8B}" type="pres">
      <dgm:prSet presAssocID="{F7B658F2-E900-455F-8FA6-A34FF5E983C4}" presName="root" presStyleCnt="0">
        <dgm:presLayoutVars>
          <dgm:dir/>
          <dgm:resizeHandles val="exact"/>
        </dgm:presLayoutVars>
      </dgm:prSet>
      <dgm:spPr/>
    </dgm:pt>
    <dgm:pt modelId="{FE8FDF64-6972-4FC6-A764-467A2B408FA1}" type="pres">
      <dgm:prSet presAssocID="{F7B658F2-E900-455F-8FA6-A34FF5E983C4}" presName="container" presStyleCnt="0">
        <dgm:presLayoutVars>
          <dgm:dir/>
          <dgm:resizeHandles val="exact"/>
        </dgm:presLayoutVars>
      </dgm:prSet>
      <dgm:spPr/>
    </dgm:pt>
    <dgm:pt modelId="{E1FD0B4F-DFE0-453D-BB35-C58C0B2158FE}" type="pres">
      <dgm:prSet presAssocID="{6E612936-0A8E-499B-AA8A-6AD60E12C71E}" presName="compNode" presStyleCnt="0"/>
      <dgm:spPr/>
    </dgm:pt>
    <dgm:pt modelId="{07B9FC07-B85F-4F5E-B658-9B94AC61BBBE}" type="pres">
      <dgm:prSet presAssocID="{6E612936-0A8E-499B-AA8A-6AD60E12C71E}" presName="iconBgRect" presStyleLbl="bgShp" presStyleIdx="0" presStyleCnt="2"/>
      <dgm:spPr/>
    </dgm:pt>
    <dgm:pt modelId="{9157C382-DE73-41F8-96FB-960AC7DB939D}" type="pres">
      <dgm:prSet presAssocID="{6E612936-0A8E-499B-AA8A-6AD60E12C71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a:ext>
      </dgm:extLst>
    </dgm:pt>
    <dgm:pt modelId="{EEE936F8-D8E8-4F18-9848-AD40571CC1F9}" type="pres">
      <dgm:prSet presAssocID="{6E612936-0A8E-499B-AA8A-6AD60E12C71E}" presName="spaceRect" presStyleCnt="0"/>
      <dgm:spPr/>
    </dgm:pt>
    <dgm:pt modelId="{EC4E9518-CA69-4D81-8CDC-F5B751F7A4A0}" type="pres">
      <dgm:prSet presAssocID="{6E612936-0A8E-499B-AA8A-6AD60E12C71E}" presName="textRect" presStyleLbl="revTx" presStyleIdx="0" presStyleCnt="2">
        <dgm:presLayoutVars>
          <dgm:chMax val="1"/>
          <dgm:chPref val="1"/>
        </dgm:presLayoutVars>
      </dgm:prSet>
      <dgm:spPr/>
    </dgm:pt>
    <dgm:pt modelId="{40094CD2-4907-4FD3-826A-5E8F8CD96905}" type="pres">
      <dgm:prSet presAssocID="{C2D24710-D589-4BBC-A887-990520A3E1D6}" presName="sibTrans" presStyleLbl="sibTrans2D1" presStyleIdx="0" presStyleCnt="0"/>
      <dgm:spPr/>
    </dgm:pt>
    <dgm:pt modelId="{E1B0579B-422C-4270-8191-E16AD14050DC}" type="pres">
      <dgm:prSet presAssocID="{8CD9977A-E618-47CC-89AC-200E8E2DB289}" presName="compNode" presStyleCnt="0"/>
      <dgm:spPr/>
    </dgm:pt>
    <dgm:pt modelId="{BEA4DBB3-9C24-4357-9897-343DF38E4FB2}" type="pres">
      <dgm:prSet presAssocID="{8CD9977A-E618-47CC-89AC-200E8E2DB289}" presName="iconBgRect" presStyleLbl="bgShp" presStyleIdx="1" presStyleCnt="2"/>
      <dgm:spPr/>
    </dgm:pt>
    <dgm:pt modelId="{199C353D-D2A9-4A73-A1B8-5D3E14AC40F2}" type="pres">
      <dgm:prSet presAssocID="{8CD9977A-E618-47CC-89AC-200E8E2DB28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jector screen"/>
        </a:ext>
      </dgm:extLst>
    </dgm:pt>
    <dgm:pt modelId="{146429C3-E0C0-49A9-8AA5-709E45BD4065}" type="pres">
      <dgm:prSet presAssocID="{8CD9977A-E618-47CC-89AC-200E8E2DB289}" presName="spaceRect" presStyleCnt="0"/>
      <dgm:spPr/>
    </dgm:pt>
    <dgm:pt modelId="{554BB508-86B7-4323-82D7-3211547F1300}" type="pres">
      <dgm:prSet presAssocID="{8CD9977A-E618-47CC-89AC-200E8E2DB289}" presName="textRect" presStyleLbl="revTx" presStyleIdx="1" presStyleCnt="2">
        <dgm:presLayoutVars>
          <dgm:chMax val="1"/>
          <dgm:chPref val="1"/>
        </dgm:presLayoutVars>
      </dgm:prSet>
      <dgm:spPr/>
    </dgm:pt>
  </dgm:ptLst>
  <dgm:cxnLst>
    <dgm:cxn modelId="{A9AFF028-8568-4B3E-AAD1-26CF47C80FF9}" type="presOf" srcId="{C2D24710-D589-4BBC-A887-990520A3E1D6}" destId="{40094CD2-4907-4FD3-826A-5E8F8CD96905}" srcOrd="0" destOrd="0" presId="urn:microsoft.com/office/officeart/2018/2/layout/IconCircleList"/>
    <dgm:cxn modelId="{496C903F-0034-4AC7-B861-592336A325F0}" srcId="{F7B658F2-E900-455F-8FA6-A34FF5E983C4}" destId="{6E612936-0A8E-499B-AA8A-6AD60E12C71E}" srcOrd="0" destOrd="0" parTransId="{1E74FE2A-BBC1-4197-A11A-885B874D91A6}" sibTransId="{C2D24710-D589-4BBC-A887-990520A3E1D6}"/>
    <dgm:cxn modelId="{098E2982-A4E7-4EAD-BABC-F965CC93CE9B}" type="presOf" srcId="{8CD9977A-E618-47CC-89AC-200E8E2DB289}" destId="{554BB508-86B7-4323-82D7-3211547F1300}" srcOrd="0" destOrd="0" presId="urn:microsoft.com/office/officeart/2018/2/layout/IconCircleList"/>
    <dgm:cxn modelId="{7C3FB989-8DA0-4F58-86CB-8C5A8C508F56}" type="presOf" srcId="{6E612936-0A8E-499B-AA8A-6AD60E12C71E}" destId="{EC4E9518-CA69-4D81-8CDC-F5B751F7A4A0}" srcOrd="0" destOrd="0" presId="urn:microsoft.com/office/officeart/2018/2/layout/IconCircleList"/>
    <dgm:cxn modelId="{DD136FE6-A784-4DB3-A687-7E81377081A2}" srcId="{F7B658F2-E900-455F-8FA6-A34FF5E983C4}" destId="{8CD9977A-E618-47CC-89AC-200E8E2DB289}" srcOrd="1" destOrd="0" parTransId="{019F0D3D-2B9C-4851-A0E1-32C4780F6ED4}" sibTransId="{1F88F848-EE0D-4840-9D4B-B1F5F2D5B389}"/>
    <dgm:cxn modelId="{F78E29F3-1686-4C58-BD5E-61470BFED81F}" type="presOf" srcId="{F7B658F2-E900-455F-8FA6-A34FF5E983C4}" destId="{11437249-E499-4BAE-90D4-884154EB8C8B}" srcOrd="0" destOrd="0" presId="urn:microsoft.com/office/officeart/2018/2/layout/IconCircleList"/>
    <dgm:cxn modelId="{A09807EA-0893-476F-B8BF-84835241C476}" type="presParOf" srcId="{11437249-E499-4BAE-90D4-884154EB8C8B}" destId="{FE8FDF64-6972-4FC6-A764-467A2B408FA1}" srcOrd="0" destOrd="0" presId="urn:microsoft.com/office/officeart/2018/2/layout/IconCircleList"/>
    <dgm:cxn modelId="{B76492DA-E2B6-4971-AAC7-DF344D787969}" type="presParOf" srcId="{FE8FDF64-6972-4FC6-A764-467A2B408FA1}" destId="{E1FD0B4F-DFE0-453D-BB35-C58C0B2158FE}" srcOrd="0" destOrd="0" presId="urn:microsoft.com/office/officeart/2018/2/layout/IconCircleList"/>
    <dgm:cxn modelId="{6C8491CD-6333-45B0-909F-4B623A15F352}" type="presParOf" srcId="{E1FD0B4F-DFE0-453D-BB35-C58C0B2158FE}" destId="{07B9FC07-B85F-4F5E-B658-9B94AC61BBBE}" srcOrd="0" destOrd="0" presId="urn:microsoft.com/office/officeart/2018/2/layout/IconCircleList"/>
    <dgm:cxn modelId="{9C7C0592-B69F-44DD-AE7C-3F8CBAC11F94}" type="presParOf" srcId="{E1FD0B4F-DFE0-453D-BB35-C58C0B2158FE}" destId="{9157C382-DE73-41F8-96FB-960AC7DB939D}" srcOrd="1" destOrd="0" presId="urn:microsoft.com/office/officeart/2018/2/layout/IconCircleList"/>
    <dgm:cxn modelId="{27E8FBBC-8095-4D86-8528-8FE0E0BC5E67}" type="presParOf" srcId="{E1FD0B4F-DFE0-453D-BB35-C58C0B2158FE}" destId="{EEE936F8-D8E8-4F18-9848-AD40571CC1F9}" srcOrd="2" destOrd="0" presId="urn:microsoft.com/office/officeart/2018/2/layout/IconCircleList"/>
    <dgm:cxn modelId="{2C87C05C-0E76-4EB8-87D4-9305CE44F4D9}" type="presParOf" srcId="{E1FD0B4F-DFE0-453D-BB35-C58C0B2158FE}" destId="{EC4E9518-CA69-4D81-8CDC-F5B751F7A4A0}" srcOrd="3" destOrd="0" presId="urn:microsoft.com/office/officeart/2018/2/layout/IconCircleList"/>
    <dgm:cxn modelId="{07F70752-6282-43A2-A7FA-57410EF40A03}" type="presParOf" srcId="{FE8FDF64-6972-4FC6-A764-467A2B408FA1}" destId="{40094CD2-4907-4FD3-826A-5E8F8CD96905}" srcOrd="1" destOrd="0" presId="urn:microsoft.com/office/officeart/2018/2/layout/IconCircleList"/>
    <dgm:cxn modelId="{16EC5BB9-D52A-4914-A0EA-45F5A76C2A1E}" type="presParOf" srcId="{FE8FDF64-6972-4FC6-A764-467A2B408FA1}" destId="{E1B0579B-422C-4270-8191-E16AD14050DC}" srcOrd="2" destOrd="0" presId="urn:microsoft.com/office/officeart/2018/2/layout/IconCircleList"/>
    <dgm:cxn modelId="{0C369F28-4D7F-4AC1-BF83-2FF5394CBB0D}" type="presParOf" srcId="{E1B0579B-422C-4270-8191-E16AD14050DC}" destId="{BEA4DBB3-9C24-4357-9897-343DF38E4FB2}" srcOrd="0" destOrd="0" presId="urn:microsoft.com/office/officeart/2018/2/layout/IconCircleList"/>
    <dgm:cxn modelId="{09C7B3B0-66FA-44EF-B53E-6A9FF87FB759}" type="presParOf" srcId="{E1B0579B-422C-4270-8191-E16AD14050DC}" destId="{199C353D-D2A9-4A73-A1B8-5D3E14AC40F2}" srcOrd="1" destOrd="0" presId="urn:microsoft.com/office/officeart/2018/2/layout/IconCircleList"/>
    <dgm:cxn modelId="{30F7F0F5-E23E-430B-893F-E111FE1F2DA5}" type="presParOf" srcId="{E1B0579B-422C-4270-8191-E16AD14050DC}" destId="{146429C3-E0C0-49A9-8AA5-709E45BD4065}" srcOrd="2" destOrd="0" presId="urn:microsoft.com/office/officeart/2018/2/layout/IconCircleList"/>
    <dgm:cxn modelId="{F3CBF40F-4B2B-4087-84AA-A0871A2E3E9B}" type="presParOf" srcId="{E1B0579B-422C-4270-8191-E16AD14050DC}" destId="{554BB508-86B7-4323-82D7-3211547F130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9FC07-B85F-4F5E-B658-9B94AC61BBBE}">
      <dsp:nvSpPr>
        <dsp:cNvPr id="0" name=""/>
        <dsp:cNvSpPr/>
      </dsp:nvSpPr>
      <dsp:spPr>
        <a:xfrm>
          <a:off x="11560" y="3617237"/>
          <a:ext cx="1462164" cy="14621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57C382-DE73-41F8-96FB-960AC7DB939D}">
      <dsp:nvSpPr>
        <dsp:cNvPr id="0" name=""/>
        <dsp:cNvSpPr/>
      </dsp:nvSpPr>
      <dsp:spPr>
        <a:xfrm>
          <a:off x="318614" y="3924291"/>
          <a:ext cx="848055" cy="8480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4E9518-CA69-4D81-8CDC-F5B751F7A4A0}">
      <dsp:nvSpPr>
        <dsp:cNvPr id="0" name=""/>
        <dsp:cNvSpPr/>
      </dsp:nvSpPr>
      <dsp:spPr>
        <a:xfrm>
          <a:off x="1787046" y="3617237"/>
          <a:ext cx="3446531" cy="146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0" kern="1200" dirty="0">
              <a:solidFill>
                <a:schemeClr val="bg1"/>
              </a:solidFill>
            </a:rPr>
            <a:t>Working memory is a small amount of information that can be memorised in mind.</a:t>
          </a:r>
          <a:endParaRPr lang="en-US" sz="2300" b="0" kern="1200" dirty="0">
            <a:solidFill>
              <a:schemeClr val="bg1"/>
            </a:solidFill>
          </a:endParaRPr>
        </a:p>
      </dsp:txBody>
      <dsp:txXfrm>
        <a:off x="1787046" y="3617237"/>
        <a:ext cx="3446531" cy="1462164"/>
      </dsp:txXfrm>
    </dsp:sp>
    <dsp:sp modelId="{BEA4DBB3-9C24-4357-9897-343DF38E4FB2}">
      <dsp:nvSpPr>
        <dsp:cNvPr id="0" name=""/>
        <dsp:cNvSpPr/>
      </dsp:nvSpPr>
      <dsp:spPr>
        <a:xfrm>
          <a:off x="5834110" y="3617237"/>
          <a:ext cx="1462164" cy="14621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9C353D-D2A9-4A73-A1B8-5D3E14AC40F2}">
      <dsp:nvSpPr>
        <dsp:cNvPr id="0" name=""/>
        <dsp:cNvSpPr/>
      </dsp:nvSpPr>
      <dsp:spPr>
        <a:xfrm>
          <a:off x="6141164" y="3924291"/>
          <a:ext cx="848055" cy="8480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4BB508-86B7-4323-82D7-3211547F1300}">
      <dsp:nvSpPr>
        <dsp:cNvPr id="0" name=""/>
        <dsp:cNvSpPr/>
      </dsp:nvSpPr>
      <dsp:spPr>
        <a:xfrm>
          <a:off x="7609596" y="3617237"/>
          <a:ext cx="3446531" cy="146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0" kern="1200" dirty="0">
              <a:solidFill>
                <a:schemeClr val="bg1"/>
              </a:solidFill>
            </a:rPr>
            <a:t>Try not to talk while showing your slides. </a:t>
          </a:r>
          <a:endParaRPr lang="en-US" sz="2300" b="0" kern="1200" dirty="0">
            <a:solidFill>
              <a:schemeClr val="bg1"/>
            </a:solidFill>
          </a:endParaRPr>
        </a:p>
      </dsp:txBody>
      <dsp:txXfrm>
        <a:off x="7609596" y="3617237"/>
        <a:ext cx="3446531" cy="146216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BDC2EF-AAC8-4B88-A260-9DB72DB8058F}" type="datetimeFigureOut">
              <a:rPr lang="en-GB"/>
              <a:t>11/10/2021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BBBD12-7A53-451D-A913-1EC2CA0A67F0}" type="slidenum">
              <a:rPr lang="en-GB"/>
              <a:t>‹#›</a:t>
            </a:fld>
            <a:endParaRPr lang="en-GB"/>
          </a:p>
        </p:txBody>
      </p:sp>
    </p:spTree>
    <p:extLst>
      <p:ext uri="{BB962C8B-B14F-4D97-AF65-F5344CB8AC3E}">
        <p14:creationId xmlns:p14="http://schemas.microsoft.com/office/powerpoint/2010/main" val="818666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I'm going to be talking about one of the five key rules you should always apply to your Power point presentations. Here is a demonstration I found on what not to do on a slide.</a:t>
            </a:r>
            <a:endParaRPr lang="en-US"/>
          </a:p>
          <a:p>
            <a:r>
              <a:rPr lang="en-US">
                <a:cs typeface="Calibri"/>
              </a:rPr>
              <a:t>There is a lot of different information given its hard for a reader to really be able take in all information which may lead them to not having an accurate perception.</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EFBBBD12-7A53-451D-A913-1EC2CA0A67F0}" type="slidenum">
              <a:rPr lang="en-GB"/>
              <a:t>3</a:t>
            </a:fld>
            <a:endParaRPr lang="en-GB"/>
          </a:p>
        </p:txBody>
      </p:sp>
    </p:spTree>
    <p:extLst>
      <p:ext uri="{BB962C8B-B14F-4D97-AF65-F5344CB8AC3E}">
        <p14:creationId xmlns:p14="http://schemas.microsoft.com/office/powerpoint/2010/main" val="2692085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One message is all you need per slide to make sure the reader is able to assimilate what you are demonstrating.</a:t>
            </a:r>
          </a:p>
          <a:p>
            <a:r>
              <a:rPr lang="en-US">
                <a:cs typeface="Calibri"/>
              </a:rPr>
              <a:t>Keep it clear and to the point.</a:t>
            </a:r>
          </a:p>
          <a:p>
            <a:r>
              <a:rPr lang="en-US">
                <a:cs typeface="Calibri"/>
              </a:rPr>
              <a:t>Simplicity is key on getting your message across and not losing your audience because of an information overload. The chances are they wont of taken any of the information in and the presentation would have been pointless.</a:t>
            </a:r>
          </a:p>
        </p:txBody>
      </p:sp>
      <p:sp>
        <p:nvSpPr>
          <p:cNvPr id="4" name="Slide Number Placeholder 3"/>
          <p:cNvSpPr>
            <a:spLocks noGrp="1"/>
          </p:cNvSpPr>
          <p:nvPr>
            <p:ph type="sldNum" sz="quarter" idx="5"/>
          </p:nvPr>
        </p:nvSpPr>
        <p:spPr/>
        <p:txBody>
          <a:bodyPr/>
          <a:lstStyle/>
          <a:p>
            <a:fld id="{EFBBBD12-7A53-451D-A913-1EC2CA0A67F0}" type="slidenum">
              <a:rPr lang="en-GB"/>
              <a:t>4</a:t>
            </a:fld>
            <a:endParaRPr lang="en-GB"/>
          </a:p>
        </p:txBody>
      </p:sp>
    </p:spTree>
    <p:extLst>
      <p:ext uri="{BB962C8B-B14F-4D97-AF65-F5344CB8AC3E}">
        <p14:creationId xmlns:p14="http://schemas.microsoft.com/office/powerpoint/2010/main" val="1872671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76911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39631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8205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68799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6725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54378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9679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60849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31008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95274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1345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10/11/2021</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94952699"/>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179448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419789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10/11/2021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485703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10/11/2021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2169541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10/11/2021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3885420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10/11/2021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37580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10/11/2021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1357699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10/11/2021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2771931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023081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3750762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10/11/2021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10/11/2021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10/11/2021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10/11/2021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10/11/2021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10/11/2021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theme" Target="../theme/theme3.xml"/><Relationship Id="rId3" Type="http://schemas.openxmlformats.org/officeDocument/2006/relationships/slideLayout" Target="../slideLayouts/slideLayout25.xml"/><Relationship Id="rId21" Type="http://schemas.openxmlformats.org/officeDocument/2006/relationships/image" Target="../media/image5.png"/><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20" Type="http://schemas.openxmlformats.org/officeDocument/2006/relationships/image" Target="../media/image4.png"/><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image" Target="../media/image3.png"/><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 Id="rId22"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10/11/2021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812493973"/>
      </p:ext>
    </p:extLst>
  </p:cSld>
  <p:clrMap bg1="dk1" tx1="lt1" bg2="dk2" tx2="lt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 id="2147484035" r:id="rId9"/>
    <p:sldLayoutId id="2147484036" r:id="rId10"/>
    <p:sldLayoutId id="21474840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10/11/2021</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150079211"/>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10/11/2021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8" Type="http://schemas.openxmlformats.org/officeDocument/2006/relationships/image" Target="../media/image28.jpg"/><Relationship Id="rId13" Type="http://schemas.openxmlformats.org/officeDocument/2006/relationships/image" Target="../media/image33.jpg"/><Relationship Id="rId3" Type="http://schemas.openxmlformats.org/officeDocument/2006/relationships/image" Target="../media/image23.jpg"/><Relationship Id="rId7" Type="http://schemas.openxmlformats.org/officeDocument/2006/relationships/image" Target="../media/image27.png"/><Relationship Id="rId12" Type="http://schemas.openxmlformats.org/officeDocument/2006/relationships/image" Target="../media/image32.jpg"/><Relationship Id="rId2" Type="http://schemas.openxmlformats.org/officeDocument/2006/relationships/image" Target="../media/image22.jfif"/><Relationship Id="rId1" Type="http://schemas.openxmlformats.org/officeDocument/2006/relationships/slideLayout" Target="../slideLayouts/slideLayout24.xml"/><Relationship Id="rId6" Type="http://schemas.openxmlformats.org/officeDocument/2006/relationships/image" Target="../media/image26.png"/><Relationship Id="rId11" Type="http://schemas.openxmlformats.org/officeDocument/2006/relationships/image" Target="../media/image31.jpg"/><Relationship Id="rId5" Type="http://schemas.openxmlformats.org/officeDocument/2006/relationships/image" Target="../media/image25.jpg"/><Relationship Id="rId10" Type="http://schemas.openxmlformats.org/officeDocument/2006/relationships/image" Target="../media/image30.jpg"/><Relationship Id="rId4" Type="http://schemas.openxmlformats.org/officeDocument/2006/relationships/image" Target="../media/image24.jpg"/><Relationship Id="rId9" Type="http://schemas.openxmlformats.org/officeDocument/2006/relationships/image" Target="../media/image29.jfif"/><Relationship Id="rId14" Type="http://schemas.openxmlformats.org/officeDocument/2006/relationships/image" Target="../media/image34.jpg"/></Relationships>
</file>

<file path=ppt/slides/_rels/slide11.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image" Target="../media/image3.png"/><Relationship Id="rId7" Type="http://schemas.openxmlformats.org/officeDocument/2006/relationships/image" Target="../media/image32.jpg"/><Relationship Id="rId2" Type="http://schemas.openxmlformats.org/officeDocument/2006/relationships/image" Target="../media/image2.jpeg"/><Relationship Id="rId1" Type="http://schemas.openxmlformats.org/officeDocument/2006/relationships/slideLayout" Target="../slideLayouts/slideLayout24.xml"/><Relationship Id="rId6" Type="http://schemas.openxmlformats.org/officeDocument/2006/relationships/image" Target="../media/image6.png"/><Relationship Id="rId11" Type="http://schemas.openxmlformats.org/officeDocument/2006/relationships/image" Target="../media/image35.jpg"/><Relationship Id="rId5" Type="http://schemas.openxmlformats.org/officeDocument/2006/relationships/image" Target="../media/image5.png"/><Relationship Id="rId10" Type="http://schemas.openxmlformats.org/officeDocument/2006/relationships/image" Target="../media/image26.png"/><Relationship Id="rId4" Type="http://schemas.openxmlformats.org/officeDocument/2006/relationships/image" Target="../media/image4.png"/><Relationship Id="rId9" Type="http://schemas.openxmlformats.org/officeDocument/2006/relationships/image" Target="../media/image22.jfi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77018" y="200312"/>
            <a:ext cx="6029325" cy="2855956"/>
          </a:xfrm>
        </p:spPr>
        <p:txBody>
          <a:bodyPr vert="horz" lIns="91440" tIns="45720" rIns="91440" bIns="45720" rtlCol="0">
            <a:normAutofit fontScale="90000"/>
          </a:bodyPr>
          <a:lstStyle/>
          <a:p>
            <a:br>
              <a:rPr lang="en-US"/>
            </a:br>
            <a:br>
              <a:rPr lang="en-US"/>
            </a:br>
            <a:r>
              <a:rPr lang="en-US"/>
              <a:t>Creating an Effective </a:t>
            </a:r>
            <a:r>
              <a:rPr lang="en-US" err="1"/>
              <a:t>Powerpoint</a:t>
            </a:r>
            <a:br>
              <a:rPr lang="en-US" sz="4400"/>
            </a:br>
            <a:endParaRPr lang="en-US" sz="4400"/>
          </a:p>
        </p:txBody>
      </p:sp>
      <p:sp>
        <p:nvSpPr>
          <p:cNvPr id="3" name="Subtitle 2"/>
          <p:cNvSpPr>
            <a:spLocks noGrp="1"/>
          </p:cNvSpPr>
          <p:nvPr>
            <p:ph type="subTitle" idx="1"/>
          </p:nvPr>
        </p:nvSpPr>
        <p:spPr>
          <a:xfrm>
            <a:off x="258792" y="2719657"/>
            <a:ext cx="6029324" cy="1595437"/>
          </a:xfrm>
        </p:spPr>
        <p:txBody>
          <a:bodyPr vert="horz" lIns="91440" tIns="45720" rIns="91440" bIns="45720" rtlCol="0" anchor="t">
            <a:noAutofit/>
          </a:bodyPr>
          <a:lstStyle/>
          <a:p>
            <a:pPr algn="l"/>
            <a:r>
              <a:rPr lang="en-US" sz="3200" dirty="0">
                <a:cs typeface="Calibri"/>
              </a:rPr>
              <a:t>TEAM 5</a:t>
            </a:r>
          </a:p>
          <a:p>
            <a:pPr algn="l"/>
            <a:endParaRPr lang="en-US" sz="3200">
              <a:cs typeface="Calibri"/>
            </a:endParaRPr>
          </a:p>
          <a:p>
            <a:pPr algn="l"/>
            <a:r>
              <a:rPr lang="en-US" sz="3200" dirty="0"/>
              <a:t>Jade Dore 2112020</a:t>
            </a:r>
            <a:endParaRPr lang="en-US" sz="3200" dirty="0">
              <a:cs typeface="Calibri"/>
            </a:endParaRPr>
          </a:p>
          <a:p>
            <a:pPr algn="l"/>
            <a:r>
              <a:rPr lang="en-US" sz="3200" dirty="0"/>
              <a:t>Dwayne Shepherd 2107669</a:t>
            </a:r>
            <a:endParaRPr lang="en-US" sz="3200" dirty="0">
              <a:cs typeface="Calibri"/>
            </a:endParaRPr>
          </a:p>
          <a:p>
            <a:pPr algn="l"/>
            <a:r>
              <a:rPr lang="en-US" sz="3200" dirty="0" err="1"/>
              <a:t>Oberdan</a:t>
            </a:r>
            <a:r>
              <a:rPr lang="en-US" sz="3200" dirty="0"/>
              <a:t> </a:t>
            </a:r>
            <a:r>
              <a:rPr lang="en-US" sz="3200" dirty="0" err="1"/>
              <a:t>Prosperini</a:t>
            </a:r>
            <a:r>
              <a:rPr lang="en-US" sz="3200" dirty="0"/>
              <a:t> 2028392</a:t>
            </a:r>
            <a:endParaRPr lang="en-US" sz="3200" dirty="0">
              <a:cs typeface="Calibri"/>
            </a:endParaRPr>
          </a:p>
          <a:p>
            <a:pPr algn="l"/>
            <a:r>
              <a:rPr lang="en-US" sz="3200" dirty="0">
                <a:cs typeface="Calibri"/>
              </a:rPr>
              <a:t>Decebal Botofei 2110619</a:t>
            </a:r>
          </a:p>
        </p:txBody>
      </p:sp>
      <p:pic>
        <p:nvPicPr>
          <p:cNvPr id="21" name="Picture 3" descr="Topview of mint green workspace with laptop, coffee, notebook, pen, glasses, and mouse">
            <a:extLst>
              <a:ext uri="{FF2B5EF4-FFF2-40B4-BE49-F238E27FC236}">
                <a16:creationId xmlns:a16="http://schemas.microsoft.com/office/drawing/2014/main" id="{1C290C16-A843-47A0-A37B-F0B99E28E810}"/>
              </a:ext>
            </a:extLst>
          </p:cNvPr>
          <p:cNvPicPr>
            <a:picLocks noChangeAspect="1"/>
          </p:cNvPicPr>
          <p:nvPr/>
        </p:nvPicPr>
        <p:blipFill rotWithShape="1">
          <a:blip r:embed="rId2"/>
          <a:srcRect r="55772" b="-2"/>
          <a:stretch/>
        </p:blipFill>
        <p:spPr>
          <a:xfrm>
            <a:off x="7648048" y="-1"/>
            <a:ext cx="4543953" cy="6858002"/>
          </a:xfrm>
          <a:custGeom>
            <a:avLst/>
            <a:gdLst/>
            <a:ahLst/>
            <a:cxnLst/>
            <a:rect l="l" t="t" r="r" b="b"/>
            <a:pathLst>
              <a:path w="4543953" h="6858002">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332842" y="2836172"/>
                </a:moveTo>
                <a:lnTo>
                  <a:pt x="332842" y="2836173"/>
                </a:lnTo>
                <a:cubicBezTo>
                  <a:pt x="336914" y="2839983"/>
                  <a:pt x="340200" y="2844317"/>
                  <a:pt x="341533" y="2848794"/>
                </a:cubicBezTo>
                <a:cubicBezTo>
                  <a:pt x="348200" y="2870416"/>
                  <a:pt x="356392" y="2892181"/>
                  <a:pt x="361441" y="2914328"/>
                </a:cubicBezTo>
                <a:lnTo>
                  <a:pt x="366072" y="2947863"/>
                </a:lnTo>
                <a:lnTo>
                  <a:pt x="362488" y="2982148"/>
                </a:lnTo>
                <a:cubicBezTo>
                  <a:pt x="354392" y="3014153"/>
                  <a:pt x="350582" y="3045777"/>
                  <a:pt x="350796" y="3077401"/>
                </a:cubicBezTo>
                <a:lnTo>
                  <a:pt x="350796" y="3077402"/>
                </a:ln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0733" y="3680164"/>
                </a:lnTo>
                <a:lnTo>
                  <a:pt x="404781" y="3734838"/>
                </a:lnTo>
                <a:lnTo>
                  <a:pt x="404399" y="3754652"/>
                </a:lnTo>
                <a:cubicBezTo>
                  <a:pt x="398399" y="3767130"/>
                  <a:pt x="396447" y="3778655"/>
                  <a:pt x="398042" y="3789776"/>
                </a:cubicBezTo>
                <a:lnTo>
                  <a:pt x="398042" y="3789776"/>
                </a:ln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lnTo>
                  <a:pt x="386040" y="3962160"/>
                </a:lnTo>
                <a:cubicBezTo>
                  <a:pt x="383778" y="3988593"/>
                  <a:pt x="389446" y="4015835"/>
                  <a:pt x="401733" y="4043840"/>
                </a:cubicBezTo>
                <a:lnTo>
                  <a:pt x="416855" y="4103826"/>
                </a:lnTo>
                <a:lnTo>
                  <a:pt x="414887" y="4134256"/>
                </a:lnTo>
                <a:cubicBezTo>
                  <a:pt x="413045" y="4144498"/>
                  <a:pt x="409973" y="4154857"/>
                  <a:pt x="405543" y="4165383"/>
                </a:cubicBezTo>
                <a:cubicBezTo>
                  <a:pt x="402114" y="4173480"/>
                  <a:pt x="401543" y="4182767"/>
                  <a:pt x="401638" y="4192387"/>
                </a:cubicBezTo>
                <a:lnTo>
                  <a:pt x="401638" y="4192388"/>
                </a:lnTo>
                <a:lnTo>
                  <a:pt x="401638" y="4192388"/>
                </a:lnTo>
                <a:lnTo>
                  <a:pt x="401733" y="4221391"/>
                </a:lnTo>
                <a:lnTo>
                  <a:pt x="396017" y="4253014"/>
                </a:lnTo>
                <a:cubicBezTo>
                  <a:pt x="383824" y="4277401"/>
                  <a:pt x="368204" y="4300070"/>
                  <a:pt x="356201" y="4324645"/>
                </a:cubicBezTo>
                <a:cubicBezTo>
                  <a:pt x="350487" y="4336457"/>
                  <a:pt x="347439" y="4350554"/>
                  <a:pt x="347247" y="4363890"/>
                </a:cubicBezTo>
                <a:lnTo>
                  <a:pt x="347247" y="4363891"/>
                </a:ln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395828" y="4846490"/>
                  <a:pt x="384397" y="4866958"/>
                  <a:pt x="382691" y="4889275"/>
                </a:cubicBezTo>
                <a:lnTo>
                  <a:pt x="382691" y="4889275"/>
                </a:lnTo>
                <a:lnTo>
                  <a:pt x="382691" y="4889276"/>
                </a:lnTo>
                <a:cubicBezTo>
                  <a:pt x="382122" y="4896714"/>
                  <a:pt x="382634" y="4904358"/>
                  <a:pt x="384396" y="4912169"/>
                </a:cubicBezTo>
                <a:lnTo>
                  <a:pt x="385799" y="4933805"/>
                </a:lnTo>
                <a:lnTo>
                  <a:pt x="381039" y="4952673"/>
                </a:lnTo>
                <a:cubicBezTo>
                  <a:pt x="376253" y="4964604"/>
                  <a:pt x="368680" y="4975511"/>
                  <a:pt x="360964" y="4987037"/>
                </a:cubicBezTo>
                <a:cubicBezTo>
                  <a:pt x="349725" y="5003801"/>
                  <a:pt x="335627" y="5022852"/>
                  <a:pt x="334485" y="5041521"/>
                </a:cubicBezTo>
                <a:cubicBezTo>
                  <a:pt x="332628" y="5073241"/>
                  <a:pt x="310088" y="5101639"/>
                  <a:pt x="308337" y="5133224"/>
                </a:cubicBezTo>
                <a:lnTo>
                  <a:pt x="308337" y="5133225"/>
                </a:lnTo>
                <a:lnTo>
                  <a:pt x="308337" y="5133225"/>
                </a:lnTo>
                <a:lnTo>
                  <a:pt x="315052" y="5166114"/>
                </a:lnTo>
                <a:lnTo>
                  <a:pt x="314362" y="5172090"/>
                </a:lnTo>
                <a:cubicBezTo>
                  <a:pt x="313481" y="5174400"/>
                  <a:pt x="312290" y="5176876"/>
                  <a:pt x="311814" y="5179067"/>
                </a:cubicBezTo>
                <a:lnTo>
                  <a:pt x="311814" y="5179068"/>
                </a:lnTo>
                <a:lnTo>
                  <a:pt x="311814" y="5179068"/>
                </a:lnTo>
                <a:cubicBezTo>
                  <a:pt x="304574" y="5214122"/>
                  <a:pt x="311624" y="5247079"/>
                  <a:pt x="335437" y="5272797"/>
                </a:cubicBezTo>
                <a:cubicBezTo>
                  <a:pt x="350964" y="5289657"/>
                  <a:pt x="359489" y="5307422"/>
                  <a:pt x="362870" y="5326163"/>
                </a:cubicBez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5103" y="5507668"/>
                </a:lnTo>
                <a:cubicBezTo>
                  <a:pt x="335056" y="5516503"/>
                  <a:pt x="337532" y="5524837"/>
                  <a:pt x="345723" y="5531694"/>
                </a:cubicBez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cubicBezTo>
                  <a:pt x="164171" y="5900323"/>
                  <a:pt x="156361" y="5918042"/>
                  <a:pt x="154075" y="5935949"/>
                </a:cubicBezTo>
                <a:lnTo>
                  <a:pt x="154075" y="5935950"/>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62457" y="6361540"/>
                </a:lnTo>
                <a:lnTo>
                  <a:pt x="162684" y="6365557"/>
                </a:lnTo>
                <a:lnTo>
                  <a:pt x="163946" y="6387910"/>
                </a:lnTo>
                <a:lnTo>
                  <a:pt x="166047" y="6392243"/>
                </a:lnTo>
                <a:lnTo>
                  <a:pt x="173364" y="6407333"/>
                </a:lnTo>
                <a:lnTo>
                  <a:pt x="173364" y="6407332"/>
                </a:lnTo>
                <a:lnTo>
                  <a:pt x="166047" y="6392243"/>
                </a:lnTo>
                <a:lnTo>
                  <a:pt x="163946" y="6387910"/>
                </a:lnTo>
                <a:lnTo>
                  <a:pt x="162684" y="6365557"/>
                </a:lnTo>
                <a:lnTo>
                  <a:pt x="162457" y="6361540"/>
                </a:lnTo>
                <a:lnTo>
                  <a:pt x="179794" y="6228757"/>
                </a:lnTo>
                <a:cubicBezTo>
                  <a:pt x="184556" y="6200945"/>
                  <a:pt x="196176" y="6175798"/>
                  <a:pt x="218465" y="6155603"/>
                </a:cubicBezTo>
                <a:cubicBezTo>
                  <a:pt x="229325" y="6145793"/>
                  <a:pt x="234135" y="6139745"/>
                  <a:pt x="234064" y="6133315"/>
                </a:cubicBezTo>
                <a:lnTo>
                  <a:pt x="234064" y="6133315"/>
                </a:ln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60957" y="5909351"/>
                </a:lnTo>
                <a:cubicBezTo>
                  <a:pt x="164171" y="5900611"/>
                  <a:pt x="168076" y="5892038"/>
                  <a:pt x="171981" y="5883752"/>
                </a:cubicBez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lnTo>
                  <a:pt x="355869" y="5547578"/>
                </a:lnTo>
                <a:cubicBezTo>
                  <a:pt x="355964" y="5542649"/>
                  <a:pt x="352773" y="5537600"/>
                  <a:pt x="345723" y="5531693"/>
                </a:cubicBezTo>
                <a:cubicBezTo>
                  <a:pt x="341628" y="5528265"/>
                  <a:pt x="338961" y="5524467"/>
                  <a:pt x="337324" y="5520422"/>
                </a:cubicBez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4317" y="5355014"/>
                </a:lnTo>
                <a:cubicBezTo>
                  <a:pt x="366264" y="5325412"/>
                  <a:pt x="358727" y="5298086"/>
                  <a:pt x="335437" y="5272796"/>
                </a:cubicBezTo>
                <a:cubicBezTo>
                  <a:pt x="323531" y="5259937"/>
                  <a:pt x="315815" y="5245269"/>
                  <a:pt x="311981" y="5229433"/>
                </a:cubicBezTo>
                <a:lnTo>
                  <a:pt x="311814" y="5179068"/>
                </a:lnTo>
                <a:lnTo>
                  <a:pt x="314362" y="5172091"/>
                </a:lnTo>
                <a:cubicBezTo>
                  <a:pt x="315243" y="5169781"/>
                  <a:pt x="315814" y="5167638"/>
                  <a:pt x="315052" y="5166114"/>
                </a:cubicBezTo>
                <a:lnTo>
                  <a:pt x="315052" y="5166114"/>
                </a:lnTo>
                <a:lnTo>
                  <a:pt x="315052" y="5166113"/>
                </a:lnTo>
                <a:lnTo>
                  <a:pt x="308337" y="5133225"/>
                </a:lnTo>
                <a:lnTo>
                  <a:pt x="315482" y="5102461"/>
                </a:lnTo>
                <a:cubicBezTo>
                  <a:pt x="322817" y="5082339"/>
                  <a:pt x="333247" y="5062669"/>
                  <a:pt x="334485" y="5041522"/>
                </a:cubicBezTo>
                <a:cubicBezTo>
                  <a:pt x="335627" y="5022853"/>
                  <a:pt x="349725" y="5003802"/>
                  <a:pt x="360964" y="4987038"/>
                </a:cubicBezTo>
                <a:cubicBezTo>
                  <a:pt x="372538" y="4969748"/>
                  <a:pt x="383790" y="4953853"/>
                  <a:pt x="385799" y="4933805"/>
                </a:cubicBezTo>
                <a:lnTo>
                  <a:pt x="385799" y="4933805"/>
                </a:lnTo>
                <a:lnTo>
                  <a:pt x="385799" y="4933805"/>
                </a:lnTo>
                <a:cubicBezTo>
                  <a:pt x="386468" y="4927122"/>
                  <a:pt x="386111" y="4919979"/>
                  <a:pt x="384396" y="4912168"/>
                </a:cubicBezTo>
                <a:lnTo>
                  <a:pt x="382691" y="4889275"/>
                </a:lnTo>
                <a:lnTo>
                  <a:pt x="387469" y="4867614"/>
                </a:lnTo>
                <a:cubicBezTo>
                  <a:pt x="392589" y="4853636"/>
                  <a:pt x="401352" y="4840633"/>
                  <a:pt x="412401" y="4828917"/>
                </a:cubicBezTo>
                <a:cubicBezTo>
                  <a:pt x="420784" y="4819964"/>
                  <a:pt x="425356" y="4810581"/>
                  <a:pt x="427237" y="4800484"/>
                </a:cubicBezTo>
                <a:lnTo>
                  <a:pt x="427237" y="4800483"/>
                </a:ln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lnTo>
                  <a:pt x="401733" y="4221391"/>
                </a:lnTo>
                <a:lnTo>
                  <a:pt x="401733" y="4221391"/>
                </a:lnTo>
                <a:lnTo>
                  <a:pt x="401638" y="4192388"/>
                </a:lnTo>
                <a:lnTo>
                  <a:pt x="405543" y="4165384"/>
                </a:lnTo>
                <a:cubicBezTo>
                  <a:pt x="414402" y="4144333"/>
                  <a:pt x="417831" y="4123948"/>
                  <a:pt x="416855" y="4103826"/>
                </a:cubicBez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20"/>
                </a:ln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8"/>
                </a:ln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3"/>
                </a:lnTo>
                <a:lnTo>
                  <a:pt x="366072" y="2947862"/>
                </a:lnTo>
                <a:cubicBezTo>
                  <a:pt x="364965" y="2913982"/>
                  <a:pt x="351534" y="2881226"/>
                  <a:pt x="341533" y="2848793"/>
                </a:cubicBez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16497" y="2426822"/>
                  <a:pt x="410353" y="2444777"/>
                  <a:pt x="409472" y="2463017"/>
                </a:cubicBezTo>
                <a:lnTo>
                  <a:pt x="409472" y="2463018"/>
                </a:lnTo>
                <a:lnTo>
                  <a:pt x="409472" y="2463018"/>
                </a:lnTo>
                <a:cubicBezTo>
                  <a:pt x="408591" y="2481259"/>
                  <a:pt x="412972" y="2499786"/>
                  <a:pt x="418115" y="2518265"/>
                </a:cubicBezTo>
                <a:lnTo>
                  <a:pt x="421759" y="2545007"/>
                </a:lnTo>
                <a:lnTo>
                  <a:pt x="417545" y="2571034"/>
                </a:lnTo>
                <a:cubicBezTo>
                  <a:pt x="405543" y="2612945"/>
                  <a:pt x="372966" y="2640950"/>
                  <a:pt x="344391" y="2668001"/>
                </a:cubicBezTo>
                <a:cubicBezTo>
                  <a:pt x="320006" y="2691054"/>
                  <a:pt x="306290" y="2716963"/>
                  <a:pt x="296001" y="2745348"/>
                </a:cubicBezTo>
                <a:lnTo>
                  <a:pt x="296001" y="2745352"/>
                </a:ln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lnTo>
                  <a:pt x="296001" y="2745352"/>
                </a:ln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cubicBezTo>
                  <a:pt x="415544" y="2509025"/>
                  <a:pt x="413163" y="2499773"/>
                  <a:pt x="411535" y="2490551"/>
                </a:cubicBezTo>
                <a:lnTo>
                  <a:pt x="409472" y="2463018"/>
                </a:lnTo>
                <a:lnTo>
                  <a:pt x="415303" y="2435913"/>
                </a:lnTo>
                <a:cubicBezTo>
                  <a:pt x="418938" y="2426977"/>
                  <a:pt x="424451" y="2418154"/>
                  <a:pt x="432404" y="2409486"/>
                </a:cubicBez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2926" y="1453958"/>
                </a:moveTo>
                <a:lnTo>
                  <a:pt x="798723" y="1459073"/>
                </a:lnTo>
                <a:lnTo>
                  <a:pt x="807941" y="1481572"/>
                </a:lnTo>
                <a:lnTo>
                  <a:pt x="798724" y="1459074"/>
                </a:lnTo>
                <a:lnTo>
                  <a:pt x="798723" y="1459073"/>
                </a:lnTo>
                <a:lnTo>
                  <a:pt x="798723" y="1459073"/>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69105" y="298169"/>
                </a:moveTo>
                <a:lnTo>
                  <a:pt x="783887" y="313533"/>
                </a:ln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lnTo>
                  <a:pt x="783887" y="313533"/>
                </a:lnTo>
                <a:lnTo>
                  <a:pt x="783887" y="313533"/>
                </a:ln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58551" y="228948"/>
                </a:lnTo>
                <a:lnTo>
                  <a:pt x="758551" y="228949"/>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4543953" y="2"/>
                </a:lnTo>
                <a:lnTo>
                  <a:pt x="4543953" y="6858002"/>
                </a:lnTo>
                <a:lnTo>
                  <a:pt x="284400" y="6858002"/>
                </a:lnTo>
                <a:lnTo>
                  <a:pt x="284400" y="6858001"/>
                </a:lnTo>
                <a:lnTo>
                  <a:pt x="284400" y="6858001"/>
                </a:lnTo>
                <a:lnTo>
                  <a:pt x="278237" y="6812064"/>
                </a:lnTo>
                <a:lnTo>
                  <a:pt x="283011" y="6776800"/>
                </a:lnTo>
                <a:cubicBezTo>
                  <a:pt x="286107" y="6765164"/>
                  <a:pt x="290857" y="6753698"/>
                  <a:pt x="297715" y="6742553"/>
                </a:cubicBezTo>
                <a:cubicBezTo>
                  <a:pt x="306003" y="6729219"/>
                  <a:pt x="311147" y="6716169"/>
                  <a:pt x="311551" y="6702977"/>
                </a:cubicBezTo>
                <a:lnTo>
                  <a:pt x="311551" y="6702976"/>
                </a:lnTo>
                <a:lnTo>
                  <a:pt x="311551" y="6702976"/>
                </a:lnTo>
                <a:cubicBezTo>
                  <a:pt x="311956" y="6689783"/>
                  <a:pt x="307622" y="6676448"/>
                  <a:pt x="296953" y="6662541"/>
                </a:cubicBezTo>
                <a:cubicBezTo>
                  <a:pt x="293286" y="6657825"/>
                  <a:pt x="290989" y="6651967"/>
                  <a:pt x="289870" y="6645552"/>
                </a:cubicBezTo>
                <a:lnTo>
                  <a:pt x="289858" y="6625225"/>
                </a:lnTo>
                <a:lnTo>
                  <a:pt x="306480" y="6588626"/>
                </a:lnTo>
                <a:cubicBezTo>
                  <a:pt x="312576" y="6582147"/>
                  <a:pt x="318672" y="6575479"/>
                  <a:pt x="328959" y="6564621"/>
                </a:cubicBezTo>
                <a:lnTo>
                  <a:pt x="328959" y="6564620"/>
                </a:lnTo>
                <a:lnTo>
                  <a:pt x="306480" y="6588625"/>
                </a:lnTo>
                <a:cubicBezTo>
                  <a:pt x="298003" y="6597578"/>
                  <a:pt x="291954" y="6611342"/>
                  <a:pt x="289858" y="6625224"/>
                </a:cubicBezTo>
                <a:lnTo>
                  <a:pt x="289858" y="6625225"/>
                </a:lnTo>
                <a:lnTo>
                  <a:pt x="289858" y="6625225"/>
                </a:lnTo>
                <a:cubicBezTo>
                  <a:pt x="287762" y="6639108"/>
                  <a:pt x="289619" y="6653111"/>
                  <a:pt x="296953" y="6662542"/>
                </a:cubicBezTo>
                <a:cubicBezTo>
                  <a:pt x="302288" y="6669496"/>
                  <a:pt x="306038" y="6676306"/>
                  <a:pt x="308405" y="6683027"/>
                </a:cubicBezTo>
                <a:lnTo>
                  <a:pt x="311551" y="6702976"/>
                </a:lnTo>
                <a:lnTo>
                  <a:pt x="297715" y="6742552"/>
                </a:lnTo>
                <a:cubicBezTo>
                  <a:pt x="283999" y="6764841"/>
                  <a:pt x="278713" y="6788417"/>
                  <a:pt x="278237" y="6812063"/>
                </a:cubicBezTo>
                <a:lnTo>
                  <a:pt x="278237" y="6812064"/>
                </a:lnTo>
                <a:lnTo>
                  <a:pt x="278237" y="6812064"/>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a:effectLst>
            <a:outerShdw blurRad="381000" dist="152400" dir="10800000" algn="r" rotWithShape="0">
              <a:prstClr val="black">
                <a:alpha val="10000"/>
              </a:prstClr>
            </a:outerShdw>
          </a:effectLst>
        </p:spPr>
      </p:pic>
      <p:sp>
        <p:nvSpPr>
          <p:cNvPr id="22" name="TextBox 21">
            <a:extLst>
              <a:ext uri="{FF2B5EF4-FFF2-40B4-BE49-F238E27FC236}">
                <a16:creationId xmlns:a16="http://schemas.microsoft.com/office/drawing/2014/main" id="{1EBCFE7B-5474-4333-AED6-2F3EF20B257B}"/>
              </a:ext>
            </a:extLst>
          </p:cNvPr>
          <p:cNvSpPr txBox="1"/>
          <p:nvPr/>
        </p:nvSpPr>
        <p:spPr>
          <a:xfrm>
            <a:off x="6521570" y="2107720"/>
            <a:ext cx="619376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2400">
              <a:ea typeface="Source Sans Pro"/>
            </a:endParaRPr>
          </a:p>
        </p:txBody>
      </p:sp>
      <p:sp>
        <p:nvSpPr>
          <p:cNvPr id="4" name="TextBox 3">
            <a:extLst>
              <a:ext uri="{FF2B5EF4-FFF2-40B4-BE49-F238E27FC236}">
                <a16:creationId xmlns:a16="http://schemas.microsoft.com/office/drawing/2014/main" id="{BE372DF2-0FCB-49B8-940B-0E324C1709C5}"/>
              </a:ext>
            </a:extLst>
          </p:cNvPr>
          <p:cNvSpPr txBox="1"/>
          <p:nvPr/>
        </p:nvSpPr>
        <p:spPr>
          <a:xfrm>
            <a:off x="15176740" y="32435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5" name="TextBox 4">
            <a:extLst>
              <a:ext uri="{FF2B5EF4-FFF2-40B4-BE49-F238E27FC236}">
                <a16:creationId xmlns:a16="http://schemas.microsoft.com/office/drawing/2014/main" id="{6132A3C6-B0CB-4CA3-8EB1-B8F5A6086804}"/>
              </a:ext>
            </a:extLst>
          </p:cNvPr>
          <p:cNvSpPr txBox="1"/>
          <p:nvPr/>
        </p:nvSpPr>
        <p:spPr>
          <a:xfrm>
            <a:off x="13306784" y="432093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6" name="TextBox 5">
            <a:extLst>
              <a:ext uri="{FF2B5EF4-FFF2-40B4-BE49-F238E27FC236}">
                <a16:creationId xmlns:a16="http://schemas.microsoft.com/office/drawing/2014/main" id="{84590BF3-4D7A-4E55-AF93-34D143196020}"/>
              </a:ext>
            </a:extLst>
          </p:cNvPr>
          <p:cNvSpPr txBox="1"/>
          <p:nvPr/>
        </p:nvSpPr>
        <p:spPr>
          <a:xfrm>
            <a:off x="13020136" y="48106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toadd text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E2C4D-0EC3-49CB-BA19-524554DCB5EB}"/>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3800"/>
              <a:t>Jade Caroline Dore</a:t>
            </a:r>
            <a:br>
              <a:rPr lang="en-US" sz="3800"/>
            </a:br>
            <a:br>
              <a:rPr lang="en-US" sz="3800"/>
            </a:br>
            <a:r>
              <a:rPr lang="en-US" sz="3800"/>
              <a:t>2112020</a:t>
            </a:r>
            <a:br>
              <a:rPr lang="en-US" sz="3800"/>
            </a:br>
            <a:endParaRPr lang="en-US" sz="3800"/>
          </a:p>
        </p:txBody>
      </p:sp>
      <p:sp>
        <p:nvSpPr>
          <p:cNvPr id="13" name="Freeform: Shape 12">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3" descr="A picture containing person, wall, indoor&#10;&#10;Description automatically generated">
            <a:extLst>
              <a:ext uri="{FF2B5EF4-FFF2-40B4-BE49-F238E27FC236}">
                <a16:creationId xmlns:a16="http://schemas.microsoft.com/office/drawing/2014/main" id="{66A7A479-9F19-467A-ACA6-97404BA3FB97}"/>
              </a:ext>
            </a:extLst>
          </p:cNvPr>
          <p:cNvPicPr>
            <a:picLocks noChangeAspect="1"/>
          </p:cNvPicPr>
          <p:nvPr/>
        </p:nvPicPr>
        <p:blipFill rotWithShape="1">
          <a:blip r:embed="rId2"/>
          <a:srcRect t="16298" r="-1" b="442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439375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Text&#10;&#10;Description automatically generated">
            <a:extLst>
              <a:ext uri="{FF2B5EF4-FFF2-40B4-BE49-F238E27FC236}">
                <a16:creationId xmlns:a16="http://schemas.microsoft.com/office/drawing/2014/main" id="{10290C34-BD71-49D8-A904-4D22013D7BD6}"/>
              </a:ext>
            </a:extLst>
          </p:cNvPr>
          <p:cNvPicPr>
            <a:picLocks noChangeAspect="1"/>
          </p:cNvPicPr>
          <p:nvPr/>
        </p:nvPicPr>
        <p:blipFill>
          <a:blip r:embed="rId3"/>
          <a:stretch>
            <a:fillRect/>
          </a:stretch>
        </p:blipFill>
        <p:spPr>
          <a:xfrm>
            <a:off x="1179513" y="1571506"/>
            <a:ext cx="7916863" cy="4722932"/>
          </a:xfrm>
          <a:prstGeom prst="rect">
            <a:avLst/>
          </a:prstGeom>
        </p:spPr>
      </p:pic>
      <p:pic>
        <p:nvPicPr>
          <p:cNvPr id="7" name="Picture 7" descr="Businessman sitting on hand on forehead">
            <a:extLst>
              <a:ext uri="{FF2B5EF4-FFF2-40B4-BE49-F238E27FC236}">
                <a16:creationId xmlns:a16="http://schemas.microsoft.com/office/drawing/2014/main" id="{CB8784DB-904C-4125-B198-84EACE79E8EF}"/>
              </a:ext>
            </a:extLst>
          </p:cNvPr>
          <p:cNvPicPr>
            <a:picLocks noChangeAspect="1"/>
          </p:cNvPicPr>
          <p:nvPr/>
        </p:nvPicPr>
        <p:blipFill>
          <a:blip r:embed="rId4"/>
          <a:stretch>
            <a:fillRect/>
          </a:stretch>
        </p:blipFill>
        <p:spPr>
          <a:xfrm>
            <a:off x="9306824" y="1629015"/>
            <a:ext cx="1846263" cy="4607913"/>
          </a:xfrm>
          <a:prstGeom prst="rect">
            <a:avLst/>
          </a:prstGeom>
        </p:spPr>
      </p:pic>
      <p:sp>
        <p:nvSpPr>
          <p:cNvPr id="2" name="Title 1">
            <a:extLst>
              <a:ext uri="{FF2B5EF4-FFF2-40B4-BE49-F238E27FC236}">
                <a16:creationId xmlns:a16="http://schemas.microsoft.com/office/drawing/2014/main" id="{BEE95104-4EC7-4DEE-B384-ED6DBC4D099C}"/>
              </a:ext>
            </a:extLst>
          </p:cNvPr>
          <p:cNvSpPr>
            <a:spLocks noGrp="1"/>
          </p:cNvSpPr>
          <p:nvPr>
            <p:ph type="title"/>
          </p:nvPr>
        </p:nvSpPr>
        <p:spPr>
          <a:xfrm>
            <a:off x="838200" y="184805"/>
            <a:ext cx="10515600" cy="1505883"/>
          </a:xfrm>
        </p:spPr>
        <p:txBody>
          <a:bodyPr vert="horz" lIns="91440" tIns="45720" rIns="91440" bIns="45720" rtlCol="0" anchor="ctr" anchorCtr="0">
            <a:normAutofit/>
          </a:bodyPr>
          <a:lstStyle/>
          <a:p>
            <a:r>
              <a:rPr lang="en-US" sz="3600" dirty="0">
                <a:cs typeface="Calibri Light"/>
              </a:rPr>
              <a:t>What not to do...</a:t>
            </a:r>
            <a:endParaRPr lang="en-US" sz="3600">
              <a:cs typeface="Calibri Light"/>
            </a:endParaRPr>
          </a:p>
        </p:txBody>
      </p:sp>
      <p:pic>
        <p:nvPicPr>
          <p:cNvPr id="4" name="Picture 3">
            <a:extLst>
              <a:ext uri="{FF2B5EF4-FFF2-40B4-BE49-F238E27FC236}">
                <a16:creationId xmlns:a16="http://schemas.microsoft.com/office/drawing/2014/main" id="{7C37BF46-C870-4CEF-B3EB-4BDC427913A2}"/>
              </a:ext>
            </a:extLst>
          </p:cNvPr>
          <p:cNvPicPr>
            <a:picLocks noChangeAspect="1"/>
          </p:cNvPicPr>
          <p:nvPr/>
        </p:nvPicPr>
        <p:blipFill rotWithShape="1">
          <a:blip r:embed="rId5"/>
          <a:srcRect t="29666" r="3" b="3"/>
          <a:stretch/>
        </p:blipFill>
        <p:spPr>
          <a:xfrm>
            <a:off x="12824624" y="7016161"/>
            <a:ext cx="12191435" cy="6857989"/>
          </a:xfrm>
          <a:prstGeom prst="rect">
            <a:avLst/>
          </a:prstGeom>
        </p:spPr>
      </p:pic>
      <p:pic>
        <p:nvPicPr>
          <p:cNvPr id="5" name="Picture 5" descr="Casual woman holding a sign">
            <a:extLst>
              <a:ext uri="{FF2B5EF4-FFF2-40B4-BE49-F238E27FC236}">
                <a16:creationId xmlns:a16="http://schemas.microsoft.com/office/drawing/2014/main" id="{7939BE0A-D2B2-4559-AF15-B0932B6D59B9}"/>
              </a:ext>
            </a:extLst>
          </p:cNvPr>
          <p:cNvPicPr>
            <a:picLocks noChangeAspect="1"/>
          </p:cNvPicPr>
          <p:nvPr/>
        </p:nvPicPr>
        <p:blipFill>
          <a:blip r:embed="rId6"/>
          <a:stretch>
            <a:fillRect/>
          </a:stretch>
        </p:blipFill>
        <p:spPr>
          <a:xfrm>
            <a:off x="-5002730" y="7884543"/>
            <a:ext cx="2500477" cy="4114800"/>
          </a:xfrm>
          <a:prstGeom prst="rect">
            <a:avLst/>
          </a:prstGeom>
        </p:spPr>
      </p:pic>
    </p:spTree>
    <p:extLst>
      <p:ext uri="{BB962C8B-B14F-4D97-AF65-F5344CB8AC3E}">
        <p14:creationId xmlns:p14="http://schemas.microsoft.com/office/powerpoint/2010/main" val="409218073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person, person, outdoor, posing&#10;&#10;Description automatically generated">
            <a:extLst>
              <a:ext uri="{FF2B5EF4-FFF2-40B4-BE49-F238E27FC236}">
                <a16:creationId xmlns:a16="http://schemas.microsoft.com/office/drawing/2014/main" id="{F4E78146-7FAA-4D2F-963D-4F0ECC8AA7BA}"/>
              </a:ext>
            </a:extLst>
          </p:cNvPr>
          <p:cNvPicPr>
            <a:picLocks noChangeAspect="1"/>
          </p:cNvPicPr>
          <p:nvPr/>
        </p:nvPicPr>
        <p:blipFill rotWithShape="1">
          <a:blip r:embed="rId3"/>
          <a:srcRect t="5756" r="1" b="37507"/>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39981F-ED8C-4593-B9A5-331E869FE818}"/>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2400" b="1" dirty="0"/>
              <a:t>ONE MESSAGE</a:t>
            </a:r>
          </a:p>
        </p:txBody>
      </p:sp>
      <p:sp>
        <p:nvSpPr>
          <p:cNvPr id="3" name="TextBox 2">
            <a:extLst>
              <a:ext uri="{FF2B5EF4-FFF2-40B4-BE49-F238E27FC236}">
                <a16:creationId xmlns:a16="http://schemas.microsoft.com/office/drawing/2014/main" id="{BA2EE54A-59B5-483B-8524-11444A3AF05E}"/>
              </a:ext>
            </a:extLst>
          </p:cNvPr>
          <p:cNvSpPr txBox="1"/>
          <p:nvPr/>
        </p:nvSpPr>
        <p:spPr>
          <a:xfrm>
            <a:off x="838200" y="2031635"/>
            <a:ext cx="4454792" cy="41453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4000" u="sng"/>
              <a:t>KEEP IT SIMPLE!</a:t>
            </a:r>
            <a:endParaRPr lang="en-US" sz="4000" u="sng">
              <a:cs typeface="Calibri"/>
            </a:endParaRPr>
          </a:p>
          <a:p>
            <a:pPr indent="-228600">
              <a:lnSpc>
                <a:spcPct val="90000"/>
              </a:lnSpc>
              <a:spcAft>
                <a:spcPts val="600"/>
              </a:spcAft>
              <a:buFont typeface="Arial" panose="020B0604020202020204" pitchFamily="34" charset="0"/>
              <a:buChar char="•"/>
            </a:pPr>
            <a:endParaRPr lang="en-US" sz="4000" u="sng">
              <a:cs typeface="Calibri"/>
            </a:endParaRPr>
          </a:p>
          <a:p>
            <a:pPr indent="-228600">
              <a:lnSpc>
                <a:spcPct val="90000"/>
              </a:lnSpc>
              <a:spcAft>
                <a:spcPts val="600"/>
              </a:spcAft>
              <a:buFont typeface="Arial" panose="020B0604020202020204" pitchFamily="34" charset="0"/>
              <a:buChar char="•"/>
            </a:pPr>
            <a:r>
              <a:rPr lang="en-US" sz="4000"/>
              <a:t>Too many different messages can be overwhelming for the audience.</a:t>
            </a:r>
            <a:endParaRPr lang="en-US" sz="4000" u="sng"/>
          </a:p>
          <a:p>
            <a:pPr indent="-228600">
              <a:lnSpc>
                <a:spcPct val="90000"/>
              </a:lnSpc>
              <a:spcAft>
                <a:spcPts val="600"/>
              </a:spcAft>
              <a:buFont typeface="Arial" panose="020B0604020202020204" pitchFamily="34" charset="0"/>
              <a:buChar char="•"/>
            </a:pPr>
            <a:endParaRPr lang="en-US" sz="2000" u="sng"/>
          </a:p>
        </p:txBody>
      </p:sp>
    </p:spTree>
    <p:extLst>
      <p:ext uri="{BB962C8B-B14F-4D97-AF65-F5344CB8AC3E}">
        <p14:creationId xmlns:p14="http://schemas.microsoft.com/office/powerpoint/2010/main" val="3085207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wo deer rutting">
            <a:extLst>
              <a:ext uri="{FF2B5EF4-FFF2-40B4-BE49-F238E27FC236}">
                <a16:creationId xmlns:a16="http://schemas.microsoft.com/office/drawing/2014/main" id="{653BADE5-DC71-4ACA-B9A1-F8887177D042}"/>
              </a:ext>
            </a:extLst>
          </p:cNvPr>
          <p:cNvPicPr>
            <a:picLocks noChangeAspect="1"/>
          </p:cNvPicPr>
          <p:nvPr/>
        </p:nvPicPr>
        <p:blipFill rotWithShape="1">
          <a:blip r:embed="rId2">
            <a:alphaModFix amt="40000"/>
          </a:blip>
          <a:srcRect t="11857" r="-1" b="3665"/>
          <a:stretch/>
        </p:blipFill>
        <p:spPr>
          <a:xfrm>
            <a:off x="20" y="-1"/>
            <a:ext cx="12189789" cy="6873457"/>
          </a:xfrm>
          <a:prstGeom prst="rect">
            <a:avLst/>
          </a:prstGeom>
          <a:ln w="12700">
            <a:noFill/>
          </a:ln>
        </p:spPr>
      </p:pic>
      <p:sp>
        <p:nvSpPr>
          <p:cNvPr id="2" name="Title 1"/>
          <p:cNvSpPr>
            <a:spLocks noGrp="1"/>
          </p:cNvSpPr>
          <p:nvPr>
            <p:ph type="ctrTitle"/>
          </p:nvPr>
        </p:nvSpPr>
        <p:spPr>
          <a:xfrm>
            <a:off x="841248" y="3429000"/>
            <a:ext cx="7151357" cy="2387600"/>
          </a:xfrm>
        </p:spPr>
        <p:txBody>
          <a:bodyPr anchor="t">
            <a:normAutofit fontScale="90000"/>
          </a:bodyPr>
          <a:lstStyle/>
          <a:p>
            <a:r>
              <a:rPr lang="en-GB">
                <a:solidFill>
                  <a:srgbClr val="FFFFFF"/>
                </a:solidFill>
                <a:cs typeface="Calibri Light"/>
              </a:rPr>
              <a:t>Dwayne Shepherd </a:t>
            </a:r>
            <a:br>
              <a:rPr lang="en-GB">
                <a:cs typeface="Calibri Light"/>
              </a:rPr>
            </a:br>
            <a:r>
              <a:rPr lang="en-GB">
                <a:solidFill>
                  <a:srgbClr val="FFFFFF"/>
                </a:solidFill>
                <a:cs typeface="Calibri Light"/>
              </a:rPr>
              <a:t>2107669</a:t>
            </a:r>
          </a:p>
        </p:txBody>
      </p:sp>
      <p:sp>
        <p:nvSpPr>
          <p:cNvPr id="3" name="Subtitle 2"/>
          <p:cNvSpPr>
            <a:spLocks noGrp="1"/>
          </p:cNvSpPr>
          <p:nvPr>
            <p:ph type="subTitle" idx="1"/>
          </p:nvPr>
        </p:nvSpPr>
        <p:spPr>
          <a:xfrm>
            <a:off x="841248" y="1040986"/>
            <a:ext cx="7151357" cy="2272483"/>
          </a:xfrm>
        </p:spPr>
        <p:txBody>
          <a:bodyPr anchor="b">
            <a:normAutofit/>
          </a:bodyPr>
          <a:lstStyle/>
          <a:p>
            <a:endParaRPr lang="en-GB">
              <a:solidFill>
                <a:srgbClr val="FFFFFF"/>
              </a:solidFill>
            </a:endParaRPr>
          </a:p>
        </p:txBody>
      </p:sp>
      <p:pic>
        <p:nvPicPr>
          <p:cNvPr id="5" name="Picture 5">
            <a:extLst>
              <a:ext uri="{FF2B5EF4-FFF2-40B4-BE49-F238E27FC236}">
                <a16:creationId xmlns:a16="http://schemas.microsoft.com/office/drawing/2014/main" id="{2C16AFED-2C71-4582-AC42-F180D236EF19}"/>
              </a:ext>
            </a:extLst>
          </p:cNvPr>
          <p:cNvPicPr>
            <a:picLocks noChangeAspect="1"/>
          </p:cNvPicPr>
          <p:nvPr/>
        </p:nvPicPr>
        <p:blipFill>
          <a:blip r:embed="rId3"/>
          <a:stretch>
            <a:fillRect/>
          </a:stretch>
        </p:blipFill>
        <p:spPr>
          <a:xfrm>
            <a:off x="6550324" y="1355785"/>
            <a:ext cx="3462067" cy="4620883"/>
          </a:xfrm>
          <a:prstGeom prst="rect">
            <a:avLst/>
          </a:prstGeom>
        </p:spPr>
      </p:pic>
    </p:spTree>
    <p:extLst>
      <p:ext uri="{BB962C8B-B14F-4D97-AF65-F5344CB8AC3E}">
        <p14:creationId xmlns:p14="http://schemas.microsoft.com/office/powerpoint/2010/main" val="210712331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B5F289-DF60-424A-A898-7C486CC1F8CC}"/>
              </a:ext>
            </a:extLst>
          </p:cNvPr>
          <p:cNvSpPr>
            <a:spLocks noGrp="1"/>
          </p:cNvSpPr>
          <p:nvPr>
            <p:ph type="title"/>
          </p:nvPr>
        </p:nvSpPr>
        <p:spPr>
          <a:xfrm>
            <a:off x="1261872" y="365760"/>
            <a:ext cx="9692640" cy="1325562"/>
          </a:xfrm>
        </p:spPr>
        <p:txBody>
          <a:bodyPr>
            <a:normAutofit/>
          </a:bodyPr>
          <a:lstStyle/>
          <a:p>
            <a:r>
              <a:rPr lang="en-GB" sz="2800" dirty="0"/>
              <a:t>Size</a:t>
            </a:r>
            <a:br>
              <a:rPr lang="en-GB" sz="2800" dirty="0"/>
            </a:br>
            <a:endParaRPr lang="en-GB" sz="2800" dirty="0"/>
          </a:p>
        </p:txBody>
      </p:sp>
      <p:sp>
        <p:nvSpPr>
          <p:cNvPr id="3" name="Content Placeholder 2">
            <a:extLst>
              <a:ext uri="{FF2B5EF4-FFF2-40B4-BE49-F238E27FC236}">
                <a16:creationId xmlns:a16="http://schemas.microsoft.com/office/drawing/2014/main" id="{616E168B-A65A-439A-954C-A3386D3A7132}"/>
              </a:ext>
            </a:extLst>
          </p:cNvPr>
          <p:cNvSpPr>
            <a:spLocks noGrp="1"/>
          </p:cNvSpPr>
          <p:nvPr>
            <p:ph idx="1"/>
          </p:nvPr>
        </p:nvSpPr>
        <p:spPr>
          <a:xfrm>
            <a:off x="1261872" y="1828800"/>
            <a:ext cx="8595360" cy="4351337"/>
          </a:xfrm>
        </p:spPr>
        <p:txBody>
          <a:bodyPr vert="horz" lIns="91440" tIns="45720" rIns="91440" bIns="45720" rtlCol="0" anchor="t">
            <a:normAutofit/>
          </a:bodyPr>
          <a:lstStyle/>
          <a:p>
            <a:r>
              <a:rPr lang="en-GB" sz="4800"/>
              <a:t>Make your information bigger then your title </a:t>
            </a:r>
          </a:p>
        </p:txBody>
      </p:sp>
      <p:sp>
        <p:nvSpPr>
          <p:cNvPr id="10" name="Rectangle 9">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80D1AA55-DBD7-4230-9D7A-14C2072D1F67}"/>
              </a:ext>
            </a:extLst>
          </p:cNvPr>
          <p:cNvSpPr txBox="1"/>
          <p:nvPr/>
        </p:nvSpPr>
        <p:spPr>
          <a:xfrm>
            <a:off x="13795615" y="38321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6" name="TextBox 5">
            <a:extLst>
              <a:ext uri="{FF2B5EF4-FFF2-40B4-BE49-F238E27FC236}">
                <a16:creationId xmlns:a16="http://schemas.microsoft.com/office/drawing/2014/main" id="{48D0D176-F958-44E2-B84D-3E57BA0B9B69}"/>
              </a:ext>
            </a:extLst>
          </p:cNvPr>
          <p:cNvSpPr txBox="1"/>
          <p:nvPr/>
        </p:nvSpPr>
        <p:spPr>
          <a:xfrm>
            <a:off x="12356980" y="442067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Click to add t</a:t>
            </a:r>
          </a:p>
        </p:txBody>
      </p:sp>
    </p:spTree>
    <p:extLst>
      <p:ext uri="{BB962C8B-B14F-4D97-AF65-F5344CB8AC3E}">
        <p14:creationId xmlns:p14="http://schemas.microsoft.com/office/powerpoint/2010/main" val="343524899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C0B91-8565-493D-AF46-4465BB0A9971}"/>
              </a:ext>
            </a:extLst>
          </p:cNvPr>
          <p:cNvSpPr>
            <a:spLocks noGrp="1"/>
          </p:cNvSpPr>
          <p:nvPr>
            <p:ph type="title"/>
          </p:nvPr>
        </p:nvSpPr>
        <p:spPr>
          <a:xfrm>
            <a:off x="413608" y="2206062"/>
            <a:ext cx="9692640" cy="1325562"/>
          </a:xfrm>
        </p:spPr>
        <p:txBody>
          <a:bodyPr>
            <a:normAutofit/>
          </a:bodyPr>
          <a:lstStyle/>
          <a:p>
            <a:r>
              <a:rPr lang="en-GB" dirty="0">
                <a:solidFill>
                  <a:srgbClr val="FF0000"/>
                </a:solidFill>
                <a:ea typeface="+mj-lt"/>
                <a:cs typeface="+mj-lt"/>
              </a:rPr>
              <a:t>Decebal Botofei 2110619 </a:t>
            </a:r>
            <a:endParaRPr lang="en-US" dirty="0">
              <a:solidFill>
                <a:srgbClr val="FF0000"/>
              </a:solidFill>
              <a:ea typeface="+mj-lt"/>
              <a:cs typeface="+mj-lt"/>
            </a:endParaRPr>
          </a:p>
        </p:txBody>
      </p:sp>
      <p:pic>
        <p:nvPicPr>
          <p:cNvPr id="4" name="Picture 4">
            <a:extLst>
              <a:ext uri="{FF2B5EF4-FFF2-40B4-BE49-F238E27FC236}">
                <a16:creationId xmlns:a16="http://schemas.microsoft.com/office/drawing/2014/main" id="{18E49EDF-8F73-49BF-B329-B8668B19EED1}"/>
              </a:ext>
            </a:extLst>
          </p:cNvPr>
          <p:cNvPicPr>
            <a:picLocks noChangeAspect="1"/>
          </p:cNvPicPr>
          <p:nvPr/>
        </p:nvPicPr>
        <p:blipFill>
          <a:blip r:embed="rId2"/>
          <a:stretch>
            <a:fillRect/>
          </a:stretch>
        </p:blipFill>
        <p:spPr>
          <a:xfrm>
            <a:off x="6924136" y="1635220"/>
            <a:ext cx="3763991" cy="4062011"/>
          </a:xfrm>
          <a:prstGeom prst="rect">
            <a:avLst/>
          </a:prstGeom>
        </p:spPr>
      </p:pic>
    </p:spTree>
    <p:extLst>
      <p:ext uri="{BB962C8B-B14F-4D97-AF65-F5344CB8AC3E}">
        <p14:creationId xmlns:p14="http://schemas.microsoft.com/office/powerpoint/2010/main" val="1524965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622FE-0EBB-4059-BE80-9123018911E8}"/>
              </a:ext>
            </a:extLst>
          </p:cNvPr>
          <p:cNvSpPr>
            <a:spLocks noGrp="1"/>
          </p:cNvSpPr>
          <p:nvPr>
            <p:ph type="title"/>
          </p:nvPr>
        </p:nvSpPr>
        <p:spPr>
          <a:xfrm>
            <a:off x="3083711" y="-266844"/>
            <a:ext cx="5997678" cy="1871901"/>
          </a:xfrm>
        </p:spPr>
        <p:txBody>
          <a:bodyPr>
            <a:normAutofit/>
          </a:bodyPr>
          <a:lstStyle/>
          <a:p>
            <a:pPr algn="ctr"/>
            <a:r>
              <a:rPr lang="en-GB" sz="2000" dirty="0">
                <a:solidFill>
                  <a:schemeClr val="bg1"/>
                </a:solidFill>
              </a:rPr>
              <a:t>Working Memory</a:t>
            </a:r>
            <a:endParaRPr lang="en-US"/>
          </a:p>
        </p:txBody>
      </p:sp>
      <p:sp>
        <p:nvSpPr>
          <p:cNvPr id="12"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5" name="TextBox 3">
            <a:extLst>
              <a:ext uri="{FF2B5EF4-FFF2-40B4-BE49-F238E27FC236}">
                <a16:creationId xmlns:a16="http://schemas.microsoft.com/office/drawing/2014/main" id="{15A40945-2B87-4BE7-8D92-3C282FB16929}"/>
              </a:ext>
            </a:extLst>
          </p:cNvPr>
          <p:cNvGraphicFramePr/>
          <p:nvPr>
            <p:extLst>
              <p:ext uri="{D42A27DB-BD31-4B8C-83A1-F6EECF244321}">
                <p14:modId xmlns:p14="http://schemas.microsoft.com/office/powerpoint/2010/main" val="2439735945"/>
              </p:ext>
            </p:extLst>
          </p:nvPr>
        </p:nvGraphicFramePr>
        <p:xfrm>
          <a:off x="1000664" y="-997789"/>
          <a:ext cx="11067688" cy="86966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73" name="TextBox 972">
            <a:extLst>
              <a:ext uri="{FF2B5EF4-FFF2-40B4-BE49-F238E27FC236}">
                <a16:creationId xmlns:a16="http://schemas.microsoft.com/office/drawing/2014/main" id="{2AD3B626-2D8D-4393-ABB7-610FB6F34E5C}"/>
              </a:ext>
            </a:extLst>
          </p:cNvPr>
          <p:cNvSpPr txBox="1"/>
          <p:nvPr/>
        </p:nvSpPr>
        <p:spPr>
          <a:xfrm>
            <a:off x="3042249" y="5342627"/>
            <a:ext cx="6855123"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solidFill>
                  <a:schemeClr val="bg1"/>
                </a:solidFill>
              </a:rPr>
              <a:t>Allow a little time for reader to take in information on slide.</a:t>
            </a:r>
          </a:p>
        </p:txBody>
      </p:sp>
    </p:spTree>
    <p:extLst>
      <p:ext uri="{BB962C8B-B14F-4D97-AF65-F5344CB8AC3E}">
        <p14:creationId xmlns:p14="http://schemas.microsoft.com/office/powerpoint/2010/main" val="520799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DE21C-AC80-4246-B08A-1E24432F728B}"/>
              </a:ext>
            </a:extLst>
          </p:cNvPr>
          <p:cNvSpPr>
            <a:spLocks noGrp="1"/>
          </p:cNvSpPr>
          <p:nvPr>
            <p:ph type="ctrTitle"/>
          </p:nvPr>
        </p:nvSpPr>
        <p:spPr>
          <a:xfrm>
            <a:off x="72534" y="25163"/>
            <a:ext cx="9665445" cy="984345"/>
          </a:xfrm>
        </p:spPr>
        <p:txBody>
          <a:bodyPr/>
          <a:lstStyle/>
          <a:p>
            <a:pPr algn="ctr"/>
            <a:r>
              <a:rPr lang="en-US" sz="4800" b="1" i="1" dirty="0">
                <a:solidFill>
                  <a:schemeClr val="tx1">
                    <a:lumMod val="75000"/>
                  </a:schemeClr>
                </a:solidFill>
              </a:rPr>
              <a:t>SKILLS WORK THE WORKPLACE</a:t>
            </a:r>
            <a:endParaRPr lang="en-GB" sz="4800" b="1" i="1" dirty="0">
              <a:solidFill>
                <a:schemeClr val="tx1">
                  <a:lumMod val="75000"/>
                </a:schemeClr>
              </a:solidFill>
            </a:endParaRPr>
          </a:p>
        </p:txBody>
      </p:sp>
      <p:sp>
        <p:nvSpPr>
          <p:cNvPr id="3" name="Subtitle 2">
            <a:extLst>
              <a:ext uri="{FF2B5EF4-FFF2-40B4-BE49-F238E27FC236}">
                <a16:creationId xmlns:a16="http://schemas.microsoft.com/office/drawing/2014/main" id="{2173086A-A26C-49A8-9ECE-3FC2216F3933}"/>
              </a:ext>
            </a:extLst>
          </p:cNvPr>
          <p:cNvSpPr>
            <a:spLocks noGrp="1"/>
          </p:cNvSpPr>
          <p:nvPr>
            <p:ph type="subTitle" idx="1"/>
          </p:nvPr>
        </p:nvSpPr>
        <p:spPr>
          <a:xfrm>
            <a:off x="1793130" y="1173211"/>
            <a:ext cx="5903070" cy="752474"/>
          </a:xfrm>
        </p:spPr>
        <p:txBody>
          <a:bodyPr>
            <a:normAutofit/>
          </a:bodyPr>
          <a:lstStyle/>
          <a:p>
            <a:pPr algn="ctr"/>
            <a:r>
              <a:rPr lang="en-US" sz="3600" b="1" dirty="0">
                <a:solidFill>
                  <a:schemeClr val="tx1">
                    <a:lumMod val="85000"/>
                  </a:schemeClr>
                </a:solidFill>
              </a:rPr>
              <a:t>THE MAGIC NUMBER 6</a:t>
            </a:r>
            <a:endParaRPr lang="en-GB" sz="3600" b="1" dirty="0">
              <a:solidFill>
                <a:schemeClr val="tx1">
                  <a:lumMod val="85000"/>
                </a:schemeClr>
              </a:solidFill>
            </a:endParaRPr>
          </a:p>
        </p:txBody>
      </p:sp>
      <p:sp>
        <p:nvSpPr>
          <p:cNvPr id="4" name="Subtitle 2">
            <a:extLst>
              <a:ext uri="{FF2B5EF4-FFF2-40B4-BE49-F238E27FC236}">
                <a16:creationId xmlns:a16="http://schemas.microsoft.com/office/drawing/2014/main" id="{A79D75CB-3762-40AB-81F2-E7DD52F49623}"/>
              </a:ext>
            </a:extLst>
          </p:cNvPr>
          <p:cNvSpPr txBox="1">
            <a:spLocks/>
          </p:cNvSpPr>
          <p:nvPr/>
        </p:nvSpPr>
        <p:spPr>
          <a:xfrm>
            <a:off x="888255" y="3429000"/>
            <a:ext cx="5007720" cy="2438400"/>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endParaRPr lang="en-US" sz="1800" dirty="0"/>
          </a:p>
        </p:txBody>
      </p:sp>
      <p:sp>
        <p:nvSpPr>
          <p:cNvPr id="7" name="TextBox 4">
            <a:extLst>
              <a:ext uri="{FF2B5EF4-FFF2-40B4-BE49-F238E27FC236}">
                <a16:creationId xmlns:a16="http://schemas.microsoft.com/office/drawing/2014/main" id="{A5D656C8-A86F-4540-9597-9CB030E8B67F}"/>
              </a:ext>
            </a:extLst>
          </p:cNvPr>
          <p:cNvSpPr txBox="1"/>
          <p:nvPr/>
        </p:nvSpPr>
        <p:spPr>
          <a:xfrm>
            <a:off x="-2514837" y="6407340"/>
            <a:ext cx="5174742" cy="319575"/>
          </a:xfrm>
          <a:prstGeom prst="rect">
            <a:avLst/>
          </a:prstGeom>
        </p:spPr>
        <p:txBody>
          <a:bodyPr lIns="0" tIns="0" rIns="0" bIns="0" rtlCol="0" anchor="t">
            <a:spAutoFit/>
          </a:bodyPr>
          <a:lstStyle/>
          <a:p>
            <a:pPr algn="r">
              <a:lnSpc>
                <a:spcPts val="2940"/>
              </a:lnSpc>
            </a:pPr>
            <a:r>
              <a:rPr lang="en-US" sz="1200" spc="21" dirty="0">
                <a:solidFill>
                  <a:srgbClr val="FFFEE6"/>
                </a:solidFill>
                <a:latin typeface="Montserrat Classic"/>
              </a:rPr>
              <a:t>University of Wales Trinity Saint David</a:t>
            </a:r>
          </a:p>
        </p:txBody>
      </p:sp>
      <p:pic>
        <p:nvPicPr>
          <p:cNvPr id="8" name="Picture 7" descr="A person smiling for the camera&#10;&#10;Description automatically generated with low confidence">
            <a:extLst>
              <a:ext uri="{FF2B5EF4-FFF2-40B4-BE49-F238E27FC236}">
                <a16:creationId xmlns:a16="http://schemas.microsoft.com/office/drawing/2014/main" id="{1FC51B41-C22B-4E06-A6D1-4061BC47CB7D}"/>
              </a:ext>
            </a:extLst>
          </p:cNvPr>
          <p:cNvPicPr>
            <a:picLocks noChangeAspect="1"/>
          </p:cNvPicPr>
          <p:nvPr/>
        </p:nvPicPr>
        <p:blipFill>
          <a:blip r:embed="rId2"/>
          <a:stretch>
            <a:fillRect/>
          </a:stretch>
        </p:blipFill>
        <p:spPr>
          <a:xfrm>
            <a:off x="8562975" y="1666875"/>
            <a:ext cx="3054279" cy="4794345"/>
          </a:xfrm>
          <a:prstGeom prst="rect">
            <a:avLst/>
          </a:prstGeom>
          <a:ln w="228600" cap="sq" cmpd="thickThin">
            <a:solidFill>
              <a:srgbClr val="000000"/>
            </a:solidFill>
            <a:prstDash val="solid"/>
            <a:miter lim="800000"/>
          </a:ln>
          <a:effectLst>
            <a:innerShdw blurRad="76200">
              <a:srgbClr val="000000"/>
            </a:innerShdw>
          </a:effectLst>
        </p:spPr>
      </p:pic>
      <p:sp>
        <p:nvSpPr>
          <p:cNvPr id="9" name="Subtitle 2">
            <a:extLst>
              <a:ext uri="{FF2B5EF4-FFF2-40B4-BE49-F238E27FC236}">
                <a16:creationId xmlns:a16="http://schemas.microsoft.com/office/drawing/2014/main" id="{5128AD3C-C8D6-4AD8-B4AE-623F94FEA606}"/>
              </a:ext>
            </a:extLst>
          </p:cNvPr>
          <p:cNvSpPr txBox="1">
            <a:spLocks/>
          </p:cNvSpPr>
          <p:nvPr/>
        </p:nvSpPr>
        <p:spPr>
          <a:xfrm>
            <a:off x="192930" y="2603310"/>
            <a:ext cx="5903070" cy="752474"/>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pPr algn="ctr"/>
            <a:r>
              <a:rPr lang="en-US" sz="3000" b="1" dirty="0">
                <a:solidFill>
                  <a:schemeClr val="tx1">
                    <a:lumMod val="85000"/>
                  </a:schemeClr>
                </a:solidFill>
              </a:rPr>
              <a:t>Oberdan j. </a:t>
            </a:r>
            <a:r>
              <a:rPr lang="en-US" sz="3000" b="1" dirty="0" err="1">
                <a:solidFill>
                  <a:schemeClr val="tx1">
                    <a:lumMod val="85000"/>
                  </a:schemeClr>
                </a:solidFill>
              </a:rPr>
              <a:t>prosperini</a:t>
            </a:r>
            <a:endParaRPr lang="en-GB" sz="3000" b="1" dirty="0">
              <a:solidFill>
                <a:schemeClr val="tx1">
                  <a:lumMod val="85000"/>
                </a:schemeClr>
              </a:solidFill>
            </a:endParaRPr>
          </a:p>
        </p:txBody>
      </p:sp>
      <p:sp>
        <p:nvSpPr>
          <p:cNvPr id="10" name="Subtitle 2">
            <a:extLst>
              <a:ext uri="{FF2B5EF4-FFF2-40B4-BE49-F238E27FC236}">
                <a16:creationId xmlns:a16="http://schemas.microsoft.com/office/drawing/2014/main" id="{B7671C38-514C-4D3D-AF35-29059519E99A}"/>
              </a:ext>
            </a:extLst>
          </p:cNvPr>
          <p:cNvSpPr txBox="1">
            <a:spLocks/>
          </p:cNvSpPr>
          <p:nvPr/>
        </p:nvSpPr>
        <p:spPr>
          <a:xfrm>
            <a:off x="392956" y="3355784"/>
            <a:ext cx="6445993" cy="752474"/>
          </a:xfrm>
          <a:prstGeom prst="rect">
            <a:avLst/>
          </a:prstGeom>
        </p:spPr>
        <p:txBody>
          <a:bodyPr vert="horz" lIns="91440" tIns="45720" rIns="91440" bIns="45720" rtlCol="0" anchor="t">
            <a:noAutofit/>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pPr algn="ctr"/>
            <a:r>
              <a:rPr lang="en-US" sz="3000" b="1" dirty="0">
                <a:solidFill>
                  <a:schemeClr val="tx1">
                    <a:lumMod val="85000"/>
                  </a:schemeClr>
                </a:solidFill>
              </a:rPr>
              <a:t>2028392@student.uwtsd.ac.uk</a:t>
            </a:r>
            <a:endParaRPr lang="en-GB" sz="3000" b="1" dirty="0">
              <a:solidFill>
                <a:schemeClr val="tx1">
                  <a:lumMod val="85000"/>
                </a:schemeClr>
              </a:solidFill>
            </a:endParaRPr>
          </a:p>
        </p:txBody>
      </p:sp>
    </p:spTree>
    <p:extLst>
      <p:ext uri="{BB962C8B-B14F-4D97-AF65-F5344CB8AC3E}">
        <p14:creationId xmlns:p14="http://schemas.microsoft.com/office/powerpoint/2010/main" val="4284150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nodePh="1">
                                  <p:stCondLst>
                                    <p:cond delay="0"/>
                                  </p:stCondLst>
                                  <p:endCondLst>
                                    <p:cond evt="begin" delay="0">
                                      <p:tn val="14"/>
                                    </p:cond>
                                  </p:endCondLst>
                                  <p:childTnLst>
                                    <p:set>
                                      <p:cBhvr>
                                        <p:cTn id="15" dur="1" fill="hold">
                                          <p:stCondLst>
                                            <p:cond delay="0"/>
                                          </p:stCondLst>
                                        </p:cTn>
                                        <p:tgtEl>
                                          <p:spTgt spid="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8AD91-9387-479F-B049-6020B10D8AD0}"/>
              </a:ext>
            </a:extLst>
          </p:cNvPr>
          <p:cNvSpPr>
            <a:spLocks noGrp="1"/>
          </p:cNvSpPr>
          <p:nvPr>
            <p:ph type="title"/>
          </p:nvPr>
        </p:nvSpPr>
        <p:spPr/>
        <p:txBody>
          <a:bodyPr/>
          <a:lstStyle/>
          <a:p>
            <a:pPr algn="ctr"/>
            <a:r>
              <a:rPr lang="en-US" sz="4400" b="1" i="1" dirty="0">
                <a:solidFill>
                  <a:schemeClr val="tx1">
                    <a:lumMod val="75000"/>
                  </a:schemeClr>
                </a:solidFill>
              </a:rPr>
              <a:t>WHY 6?</a:t>
            </a:r>
            <a:br>
              <a:rPr lang="en-US" dirty="0"/>
            </a:br>
            <a:endParaRPr lang="en-GB" dirty="0"/>
          </a:p>
        </p:txBody>
      </p:sp>
      <p:sp>
        <p:nvSpPr>
          <p:cNvPr id="4" name="Content Placeholder 4">
            <a:extLst>
              <a:ext uri="{FF2B5EF4-FFF2-40B4-BE49-F238E27FC236}">
                <a16:creationId xmlns:a16="http://schemas.microsoft.com/office/drawing/2014/main" id="{AC86FC7A-FAC4-4DCF-A3AC-D3CCC44C6990}"/>
              </a:ext>
            </a:extLst>
          </p:cNvPr>
          <p:cNvSpPr txBox="1">
            <a:spLocks/>
          </p:cNvSpPr>
          <p:nvPr/>
        </p:nvSpPr>
        <p:spPr>
          <a:xfrm>
            <a:off x="779951" y="2595282"/>
            <a:ext cx="8946541" cy="61408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endParaRPr lang="en-GB" dirty="0"/>
          </a:p>
        </p:txBody>
      </p:sp>
      <p:sp>
        <p:nvSpPr>
          <p:cNvPr id="7" name="Content Placeholder 4">
            <a:extLst>
              <a:ext uri="{FF2B5EF4-FFF2-40B4-BE49-F238E27FC236}">
                <a16:creationId xmlns:a16="http://schemas.microsoft.com/office/drawing/2014/main" id="{71CFA4C2-67E6-497F-88A6-BD72F5BCC2C2}"/>
              </a:ext>
            </a:extLst>
          </p:cNvPr>
          <p:cNvSpPr txBox="1">
            <a:spLocks/>
          </p:cNvSpPr>
          <p:nvPr/>
        </p:nvSpPr>
        <p:spPr>
          <a:xfrm>
            <a:off x="779948" y="3199078"/>
            <a:ext cx="8946541" cy="61408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endParaRPr lang="en-GB" dirty="0"/>
          </a:p>
        </p:txBody>
      </p:sp>
      <p:pic>
        <p:nvPicPr>
          <p:cNvPr id="14" name="Picture 13" descr="A picture containing food, plate, indoor, dish&#10;&#10;Description automatically generated">
            <a:extLst>
              <a:ext uri="{FF2B5EF4-FFF2-40B4-BE49-F238E27FC236}">
                <a16:creationId xmlns:a16="http://schemas.microsoft.com/office/drawing/2014/main" id="{00A490D8-D3F4-4CEC-92D6-706F17D8CF02}"/>
              </a:ext>
            </a:extLst>
          </p:cNvPr>
          <p:cNvPicPr>
            <a:picLocks noChangeAspect="1"/>
          </p:cNvPicPr>
          <p:nvPr/>
        </p:nvPicPr>
        <p:blipFill>
          <a:blip r:embed="rId2"/>
          <a:stretch>
            <a:fillRect/>
          </a:stretch>
        </p:blipFill>
        <p:spPr>
          <a:xfrm>
            <a:off x="6677756" y="304436"/>
            <a:ext cx="2062556" cy="2062556"/>
          </a:xfrm>
          <a:prstGeom prst="rect">
            <a:avLst/>
          </a:prstGeom>
        </p:spPr>
      </p:pic>
      <p:pic>
        <p:nvPicPr>
          <p:cNvPr id="16" name="Picture 15" descr="A group of people playing instruments&#10;&#10;Description automatically generated with medium confidence">
            <a:extLst>
              <a:ext uri="{FF2B5EF4-FFF2-40B4-BE49-F238E27FC236}">
                <a16:creationId xmlns:a16="http://schemas.microsoft.com/office/drawing/2014/main" id="{A5AB1A68-3CD1-4949-A087-18C3C0D1036A}"/>
              </a:ext>
            </a:extLst>
          </p:cNvPr>
          <p:cNvPicPr>
            <a:picLocks noChangeAspect="1"/>
          </p:cNvPicPr>
          <p:nvPr/>
        </p:nvPicPr>
        <p:blipFill>
          <a:blip r:embed="rId3"/>
          <a:stretch>
            <a:fillRect/>
          </a:stretch>
        </p:blipFill>
        <p:spPr>
          <a:xfrm>
            <a:off x="3748386" y="1273460"/>
            <a:ext cx="2683650" cy="1511181"/>
          </a:xfrm>
          <a:prstGeom prst="rect">
            <a:avLst/>
          </a:prstGeom>
        </p:spPr>
      </p:pic>
      <p:pic>
        <p:nvPicPr>
          <p:cNvPr id="18" name="Picture 17" descr="Icon&#10;&#10;Description automatically generated">
            <a:extLst>
              <a:ext uri="{FF2B5EF4-FFF2-40B4-BE49-F238E27FC236}">
                <a16:creationId xmlns:a16="http://schemas.microsoft.com/office/drawing/2014/main" id="{722FB5B5-40F2-4F81-9F02-3C20D4CD5F44}"/>
              </a:ext>
            </a:extLst>
          </p:cNvPr>
          <p:cNvPicPr>
            <a:picLocks noChangeAspect="1"/>
          </p:cNvPicPr>
          <p:nvPr/>
        </p:nvPicPr>
        <p:blipFill>
          <a:blip r:embed="rId4"/>
          <a:stretch>
            <a:fillRect/>
          </a:stretch>
        </p:blipFill>
        <p:spPr>
          <a:xfrm>
            <a:off x="129289" y="296340"/>
            <a:ext cx="3137584" cy="2091723"/>
          </a:xfrm>
          <a:prstGeom prst="rect">
            <a:avLst/>
          </a:prstGeom>
        </p:spPr>
      </p:pic>
      <p:pic>
        <p:nvPicPr>
          <p:cNvPr id="20" name="Picture 19" descr="A plate of food&#10;&#10;Description automatically generated with medium confidence">
            <a:extLst>
              <a:ext uri="{FF2B5EF4-FFF2-40B4-BE49-F238E27FC236}">
                <a16:creationId xmlns:a16="http://schemas.microsoft.com/office/drawing/2014/main" id="{B79066B3-D006-4753-8AA3-2A008C02235E}"/>
              </a:ext>
            </a:extLst>
          </p:cNvPr>
          <p:cNvPicPr>
            <a:picLocks noChangeAspect="1"/>
          </p:cNvPicPr>
          <p:nvPr/>
        </p:nvPicPr>
        <p:blipFill>
          <a:blip r:embed="rId5"/>
          <a:stretch>
            <a:fillRect/>
          </a:stretch>
        </p:blipFill>
        <p:spPr>
          <a:xfrm>
            <a:off x="7228295" y="4678720"/>
            <a:ext cx="2337482" cy="1753112"/>
          </a:xfrm>
          <a:prstGeom prst="rect">
            <a:avLst/>
          </a:prstGeom>
        </p:spPr>
      </p:pic>
      <p:pic>
        <p:nvPicPr>
          <p:cNvPr id="22" name="Picture 21" descr="A picture containing indoor&#10;&#10;Description automatically generated">
            <a:extLst>
              <a:ext uri="{FF2B5EF4-FFF2-40B4-BE49-F238E27FC236}">
                <a16:creationId xmlns:a16="http://schemas.microsoft.com/office/drawing/2014/main" id="{4C3B9AE6-E974-42E6-B561-3DC6667A2823}"/>
              </a:ext>
            </a:extLst>
          </p:cNvPr>
          <p:cNvPicPr>
            <a:picLocks noChangeAspect="1"/>
          </p:cNvPicPr>
          <p:nvPr/>
        </p:nvPicPr>
        <p:blipFill>
          <a:blip r:embed="rId6"/>
          <a:stretch>
            <a:fillRect/>
          </a:stretch>
        </p:blipFill>
        <p:spPr>
          <a:xfrm>
            <a:off x="3988618" y="2902323"/>
            <a:ext cx="2391434" cy="1967000"/>
          </a:xfrm>
          <a:prstGeom prst="rect">
            <a:avLst/>
          </a:prstGeom>
        </p:spPr>
      </p:pic>
      <p:pic>
        <p:nvPicPr>
          <p:cNvPr id="24" name="Picture 23">
            <a:extLst>
              <a:ext uri="{FF2B5EF4-FFF2-40B4-BE49-F238E27FC236}">
                <a16:creationId xmlns:a16="http://schemas.microsoft.com/office/drawing/2014/main" id="{632C028C-A3AE-495C-BC91-BDE6EAAC2EB5}"/>
              </a:ext>
            </a:extLst>
          </p:cNvPr>
          <p:cNvPicPr>
            <a:picLocks noChangeAspect="1"/>
          </p:cNvPicPr>
          <p:nvPr/>
        </p:nvPicPr>
        <p:blipFill>
          <a:blip r:embed="rId7"/>
          <a:stretch>
            <a:fillRect/>
          </a:stretch>
        </p:blipFill>
        <p:spPr>
          <a:xfrm>
            <a:off x="93350" y="2552444"/>
            <a:ext cx="1917494" cy="1917494"/>
          </a:xfrm>
          <a:prstGeom prst="rect">
            <a:avLst/>
          </a:prstGeom>
        </p:spPr>
      </p:pic>
      <p:pic>
        <p:nvPicPr>
          <p:cNvPr id="26" name="Picture 25" descr="A large bridge over water&#10;&#10;Description automatically generated with low confidence">
            <a:extLst>
              <a:ext uri="{FF2B5EF4-FFF2-40B4-BE49-F238E27FC236}">
                <a16:creationId xmlns:a16="http://schemas.microsoft.com/office/drawing/2014/main" id="{D14B6051-1AA5-4DC4-871A-63EF81010379}"/>
              </a:ext>
            </a:extLst>
          </p:cNvPr>
          <p:cNvPicPr>
            <a:picLocks noChangeAspect="1"/>
          </p:cNvPicPr>
          <p:nvPr/>
        </p:nvPicPr>
        <p:blipFill>
          <a:blip r:embed="rId8"/>
          <a:stretch>
            <a:fillRect/>
          </a:stretch>
        </p:blipFill>
        <p:spPr>
          <a:xfrm>
            <a:off x="6544055" y="2655886"/>
            <a:ext cx="2887014" cy="1917494"/>
          </a:xfrm>
          <a:prstGeom prst="rect">
            <a:avLst/>
          </a:prstGeom>
        </p:spPr>
      </p:pic>
      <p:pic>
        <p:nvPicPr>
          <p:cNvPr id="28" name="Picture 27" descr="A plate of food&#10;&#10;Description automatically generated with medium confidence">
            <a:extLst>
              <a:ext uri="{FF2B5EF4-FFF2-40B4-BE49-F238E27FC236}">
                <a16:creationId xmlns:a16="http://schemas.microsoft.com/office/drawing/2014/main" id="{9D319BFE-FD6E-4672-8DFD-65B0F2605E20}"/>
              </a:ext>
            </a:extLst>
          </p:cNvPr>
          <p:cNvPicPr>
            <a:picLocks noChangeAspect="1"/>
          </p:cNvPicPr>
          <p:nvPr/>
        </p:nvPicPr>
        <p:blipFill>
          <a:blip r:embed="rId9"/>
          <a:stretch>
            <a:fillRect/>
          </a:stretch>
        </p:blipFill>
        <p:spPr>
          <a:xfrm>
            <a:off x="9898458" y="4637340"/>
            <a:ext cx="2100898" cy="1832739"/>
          </a:xfrm>
          <a:prstGeom prst="rect">
            <a:avLst/>
          </a:prstGeom>
        </p:spPr>
      </p:pic>
      <p:pic>
        <p:nvPicPr>
          <p:cNvPr id="30" name="Picture 29" descr="A sandwich with lettuce and tomato&#10;&#10;Description automatically generated with medium confidence">
            <a:extLst>
              <a:ext uri="{FF2B5EF4-FFF2-40B4-BE49-F238E27FC236}">
                <a16:creationId xmlns:a16="http://schemas.microsoft.com/office/drawing/2014/main" id="{448BCCB4-DB13-4023-8513-11CF5770BA03}"/>
              </a:ext>
            </a:extLst>
          </p:cNvPr>
          <p:cNvPicPr>
            <a:picLocks noChangeAspect="1"/>
          </p:cNvPicPr>
          <p:nvPr/>
        </p:nvPicPr>
        <p:blipFill>
          <a:blip r:embed="rId10"/>
          <a:stretch>
            <a:fillRect/>
          </a:stretch>
        </p:blipFill>
        <p:spPr>
          <a:xfrm>
            <a:off x="9726489" y="3093738"/>
            <a:ext cx="2265182" cy="1400638"/>
          </a:xfrm>
          <a:prstGeom prst="rect">
            <a:avLst/>
          </a:prstGeom>
        </p:spPr>
      </p:pic>
      <p:pic>
        <p:nvPicPr>
          <p:cNvPr id="32" name="Picture 31" descr="A plate of food&#10;&#10;Description automatically generated with medium confidence">
            <a:extLst>
              <a:ext uri="{FF2B5EF4-FFF2-40B4-BE49-F238E27FC236}">
                <a16:creationId xmlns:a16="http://schemas.microsoft.com/office/drawing/2014/main" id="{2F03CB17-074F-4380-A5C7-EBA229168205}"/>
              </a:ext>
            </a:extLst>
          </p:cNvPr>
          <p:cNvPicPr>
            <a:picLocks noChangeAspect="1"/>
          </p:cNvPicPr>
          <p:nvPr/>
        </p:nvPicPr>
        <p:blipFill>
          <a:blip r:embed="rId11"/>
          <a:stretch>
            <a:fillRect/>
          </a:stretch>
        </p:blipFill>
        <p:spPr>
          <a:xfrm>
            <a:off x="9605527" y="1273460"/>
            <a:ext cx="2341800" cy="1677314"/>
          </a:xfrm>
          <a:prstGeom prst="rect">
            <a:avLst/>
          </a:prstGeom>
        </p:spPr>
      </p:pic>
      <p:pic>
        <p:nvPicPr>
          <p:cNvPr id="34" name="Picture 33" descr="A person posing for a picture&#10;&#10;Description automatically generated with medium confidence">
            <a:extLst>
              <a:ext uri="{FF2B5EF4-FFF2-40B4-BE49-F238E27FC236}">
                <a16:creationId xmlns:a16="http://schemas.microsoft.com/office/drawing/2014/main" id="{73554D23-FE2D-42FC-BC0A-A62C683F7BFF}"/>
              </a:ext>
            </a:extLst>
          </p:cNvPr>
          <p:cNvPicPr>
            <a:picLocks noChangeAspect="1"/>
          </p:cNvPicPr>
          <p:nvPr/>
        </p:nvPicPr>
        <p:blipFill>
          <a:blip r:embed="rId12"/>
          <a:stretch>
            <a:fillRect/>
          </a:stretch>
        </p:blipFill>
        <p:spPr>
          <a:xfrm>
            <a:off x="2075854" y="2872222"/>
            <a:ext cx="1832740" cy="1832740"/>
          </a:xfrm>
          <a:prstGeom prst="rect">
            <a:avLst/>
          </a:prstGeom>
        </p:spPr>
      </p:pic>
      <p:pic>
        <p:nvPicPr>
          <p:cNvPr id="36" name="Picture 35" descr="A large building with a clock tower&#10;&#10;Description automatically generated with low confidence">
            <a:extLst>
              <a:ext uri="{FF2B5EF4-FFF2-40B4-BE49-F238E27FC236}">
                <a16:creationId xmlns:a16="http://schemas.microsoft.com/office/drawing/2014/main" id="{983FBC94-9BAC-446D-B4D3-D4ACC31E57C3}"/>
              </a:ext>
            </a:extLst>
          </p:cNvPr>
          <p:cNvPicPr>
            <a:picLocks noChangeAspect="1"/>
          </p:cNvPicPr>
          <p:nvPr/>
        </p:nvPicPr>
        <p:blipFill>
          <a:blip r:embed="rId13"/>
          <a:stretch>
            <a:fillRect/>
          </a:stretch>
        </p:blipFill>
        <p:spPr>
          <a:xfrm>
            <a:off x="4031391" y="4930443"/>
            <a:ext cx="2337483" cy="1753112"/>
          </a:xfrm>
          <a:prstGeom prst="rect">
            <a:avLst/>
          </a:prstGeom>
        </p:spPr>
      </p:pic>
      <p:pic>
        <p:nvPicPr>
          <p:cNvPr id="38" name="Picture 37" descr="A picture containing person, dessert&#10;&#10;Description automatically generated">
            <a:extLst>
              <a:ext uri="{FF2B5EF4-FFF2-40B4-BE49-F238E27FC236}">
                <a16:creationId xmlns:a16="http://schemas.microsoft.com/office/drawing/2014/main" id="{35FC03C5-BB57-4B8D-8368-0F34F3A641C1}"/>
              </a:ext>
            </a:extLst>
          </p:cNvPr>
          <p:cNvPicPr>
            <a:picLocks noChangeAspect="1"/>
          </p:cNvPicPr>
          <p:nvPr/>
        </p:nvPicPr>
        <p:blipFill>
          <a:blip r:embed="rId14"/>
          <a:stretch>
            <a:fillRect/>
          </a:stretch>
        </p:blipFill>
        <p:spPr>
          <a:xfrm>
            <a:off x="369556" y="4766693"/>
            <a:ext cx="2622668" cy="1967001"/>
          </a:xfrm>
          <a:prstGeom prst="rect">
            <a:avLst/>
          </a:prstGeom>
        </p:spPr>
      </p:pic>
    </p:spTree>
    <p:extLst>
      <p:ext uri="{BB962C8B-B14F-4D97-AF65-F5344CB8AC3E}">
        <p14:creationId xmlns:p14="http://schemas.microsoft.com/office/powerpoint/2010/main" val="2055078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6" name="Picture 15">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 name="Oval 17">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2" name="Picture 21">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4" name="Rectangle 23">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68B7D0A-A9F8-457F-9EBD-E310EE87E0A1}"/>
              </a:ext>
            </a:extLst>
          </p:cNvPr>
          <p:cNvSpPr>
            <a:spLocks noGrp="1"/>
          </p:cNvSpPr>
          <p:nvPr>
            <p:ph type="title"/>
          </p:nvPr>
        </p:nvSpPr>
        <p:spPr>
          <a:xfrm>
            <a:off x="1276530" y="109960"/>
            <a:ext cx="8821418" cy="575842"/>
          </a:xfrm>
        </p:spPr>
        <p:txBody>
          <a:bodyPr vert="horz" lIns="91440" tIns="45720" rIns="91440" bIns="45720" rtlCol="0" anchor="b">
            <a:normAutofit fontScale="90000"/>
          </a:bodyPr>
          <a:lstStyle/>
          <a:p>
            <a:pPr algn="ctr">
              <a:lnSpc>
                <a:spcPct val="90000"/>
              </a:lnSpc>
            </a:pPr>
            <a:r>
              <a:rPr lang="en-US" sz="3600" b="1" dirty="0" err="1">
                <a:solidFill>
                  <a:schemeClr val="tx1">
                    <a:lumMod val="85000"/>
                  </a:schemeClr>
                </a:solidFill>
              </a:rPr>
              <a:t>Asi</a:t>
            </a:r>
            <a:r>
              <a:rPr lang="en-US" sz="3600" b="1" dirty="0">
                <a:solidFill>
                  <a:schemeClr val="tx1">
                    <a:lumMod val="85000"/>
                  </a:schemeClr>
                </a:solidFill>
              </a:rPr>
              <a:t> </a:t>
            </a:r>
            <a:r>
              <a:rPr lang="en-US" sz="3600" b="1" dirty="0" err="1">
                <a:solidFill>
                  <a:schemeClr val="tx1">
                    <a:lumMod val="85000"/>
                  </a:schemeClr>
                </a:solidFill>
              </a:rPr>
              <a:t>somos</a:t>
            </a:r>
            <a:r>
              <a:rPr lang="en-US" sz="3600" b="1" dirty="0">
                <a:solidFill>
                  <a:schemeClr val="tx1">
                    <a:lumMod val="85000"/>
                  </a:schemeClr>
                </a:solidFill>
              </a:rPr>
              <a:t> los </a:t>
            </a:r>
            <a:r>
              <a:rPr lang="en-US" sz="3600" b="1" dirty="0" err="1">
                <a:solidFill>
                  <a:schemeClr val="tx1">
                    <a:lumMod val="85000"/>
                  </a:schemeClr>
                </a:solidFill>
              </a:rPr>
              <a:t>Zulianos</a:t>
            </a:r>
            <a:endParaRPr lang="en-US" sz="3600" b="1" dirty="0">
              <a:solidFill>
                <a:schemeClr val="tx1">
                  <a:lumMod val="85000"/>
                </a:schemeClr>
              </a:solidFill>
            </a:endParaRPr>
          </a:p>
        </p:txBody>
      </p:sp>
      <p:pic>
        <p:nvPicPr>
          <p:cNvPr id="9" name="Picture 8" descr="A person posing for a picture&#10;&#10;Description automatically generated with medium confidence">
            <a:extLst>
              <a:ext uri="{FF2B5EF4-FFF2-40B4-BE49-F238E27FC236}">
                <a16:creationId xmlns:a16="http://schemas.microsoft.com/office/drawing/2014/main" id="{39D75655-72F3-4B52-85E9-67CF7EDF0F6A}"/>
              </a:ext>
            </a:extLst>
          </p:cNvPr>
          <p:cNvPicPr>
            <a:picLocks noChangeAspect="1"/>
          </p:cNvPicPr>
          <p:nvPr/>
        </p:nvPicPr>
        <p:blipFill rotWithShape="1">
          <a:blip r:embed="rId7"/>
          <a:srcRect l="11936" r="14686"/>
          <a:stretch/>
        </p:blipFill>
        <p:spPr>
          <a:xfrm>
            <a:off x="4247545" y="1273344"/>
            <a:ext cx="3717839" cy="5066666"/>
          </a:xfrm>
          <a:prstGeom prst="rect">
            <a:avLst/>
          </a:prstGeom>
          <a:ln>
            <a:noFill/>
          </a:ln>
          <a:effectLst>
            <a:outerShdw blurRad="50800" dist="38100" dir="5400000" algn="t" rotWithShape="0">
              <a:prstClr val="black">
                <a:alpha val="43000"/>
              </a:prstClr>
            </a:outerShdw>
          </a:effectLst>
        </p:spPr>
      </p:pic>
      <p:pic>
        <p:nvPicPr>
          <p:cNvPr id="7" name="Picture 6" descr="A group of people playing instruments&#10;&#10;Description automatically generated with medium confidence">
            <a:extLst>
              <a:ext uri="{FF2B5EF4-FFF2-40B4-BE49-F238E27FC236}">
                <a16:creationId xmlns:a16="http://schemas.microsoft.com/office/drawing/2014/main" id="{C1D3D8DF-2B4C-4D3E-BEEE-D445AE78A997}"/>
              </a:ext>
            </a:extLst>
          </p:cNvPr>
          <p:cNvPicPr>
            <a:picLocks noChangeAspect="1"/>
          </p:cNvPicPr>
          <p:nvPr/>
        </p:nvPicPr>
        <p:blipFill rotWithShape="1">
          <a:blip r:embed="rId8"/>
          <a:srcRect l="38196" r="7319" b="-3"/>
          <a:stretch/>
        </p:blipFill>
        <p:spPr>
          <a:xfrm>
            <a:off x="601182" y="778672"/>
            <a:ext cx="2811350" cy="2716060"/>
          </a:xfrm>
          <a:prstGeom prst="rect">
            <a:avLst/>
          </a:prstGeom>
          <a:effectLst>
            <a:outerShdw blurRad="50800" dist="38100" dir="5400000" algn="t" rotWithShape="0">
              <a:prstClr val="black">
                <a:alpha val="43000"/>
              </a:prstClr>
            </a:outerShdw>
          </a:effectLst>
        </p:spPr>
      </p:pic>
      <p:pic>
        <p:nvPicPr>
          <p:cNvPr id="5" name="Picture 4" descr="A picture containing food, plate, indoor, dish&#10;&#10;Description automatically generated">
            <a:extLst>
              <a:ext uri="{FF2B5EF4-FFF2-40B4-BE49-F238E27FC236}">
                <a16:creationId xmlns:a16="http://schemas.microsoft.com/office/drawing/2014/main" id="{FDFC0E1A-6503-4672-9599-925FFDEF5E1E}"/>
              </a:ext>
            </a:extLst>
          </p:cNvPr>
          <p:cNvPicPr>
            <a:picLocks noChangeAspect="1"/>
          </p:cNvPicPr>
          <p:nvPr/>
        </p:nvPicPr>
        <p:blipFill rotWithShape="1">
          <a:blip r:embed="rId9"/>
          <a:srcRect l="3142" r="1" b="1"/>
          <a:stretch/>
        </p:blipFill>
        <p:spPr>
          <a:xfrm>
            <a:off x="9022080" y="1273344"/>
            <a:ext cx="2500713" cy="2460457"/>
          </a:xfrm>
          <a:prstGeom prst="rect">
            <a:avLst/>
          </a:prstGeom>
          <a:effectLst>
            <a:outerShdw blurRad="50800" dist="38100" dir="5400000" algn="t" rotWithShape="0">
              <a:prstClr val="black">
                <a:alpha val="43000"/>
              </a:prstClr>
            </a:outerShdw>
          </a:effectLst>
        </p:spPr>
      </p:pic>
      <p:pic>
        <p:nvPicPr>
          <p:cNvPr id="11" name="Picture 10" descr="A picture containing indoor&#10;&#10;Description automatically generated">
            <a:extLst>
              <a:ext uri="{FF2B5EF4-FFF2-40B4-BE49-F238E27FC236}">
                <a16:creationId xmlns:a16="http://schemas.microsoft.com/office/drawing/2014/main" id="{2D3C97D8-5F4C-4DB7-9C6B-AF33D5841243}"/>
              </a:ext>
            </a:extLst>
          </p:cNvPr>
          <p:cNvPicPr>
            <a:picLocks noChangeAspect="1"/>
          </p:cNvPicPr>
          <p:nvPr/>
        </p:nvPicPr>
        <p:blipFill>
          <a:blip r:embed="rId10"/>
          <a:stretch>
            <a:fillRect/>
          </a:stretch>
        </p:blipFill>
        <p:spPr>
          <a:xfrm>
            <a:off x="306459" y="3824691"/>
            <a:ext cx="3297458" cy="2712222"/>
          </a:xfrm>
          <a:prstGeom prst="rect">
            <a:avLst/>
          </a:prstGeom>
        </p:spPr>
      </p:pic>
      <p:pic>
        <p:nvPicPr>
          <p:cNvPr id="13" name="Picture 12" descr="A picture containing grass, person, player&#10;&#10;Description automatically generated">
            <a:extLst>
              <a:ext uri="{FF2B5EF4-FFF2-40B4-BE49-F238E27FC236}">
                <a16:creationId xmlns:a16="http://schemas.microsoft.com/office/drawing/2014/main" id="{28596D6F-7142-4168-AA9D-1DB8FD61A5E8}"/>
              </a:ext>
            </a:extLst>
          </p:cNvPr>
          <p:cNvPicPr>
            <a:picLocks noChangeAspect="1"/>
          </p:cNvPicPr>
          <p:nvPr/>
        </p:nvPicPr>
        <p:blipFill>
          <a:blip r:embed="rId11"/>
          <a:stretch>
            <a:fillRect/>
          </a:stretch>
        </p:blipFill>
        <p:spPr>
          <a:xfrm>
            <a:off x="8087357" y="4054158"/>
            <a:ext cx="3752822" cy="2483485"/>
          </a:xfrm>
          <a:prstGeom prst="rect">
            <a:avLst/>
          </a:prstGeom>
        </p:spPr>
      </p:pic>
    </p:spTree>
    <p:extLst>
      <p:ext uri="{BB962C8B-B14F-4D97-AF65-F5344CB8AC3E}">
        <p14:creationId xmlns:p14="http://schemas.microsoft.com/office/powerpoint/2010/main" val="198799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3.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3.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2</Notes>
  <HiddenSlides>0</HiddenSlides>
  <ScaleCrop>false</ScaleCrop>
  <HeadingPairs>
    <vt:vector size="4" baseType="variant">
      <vt:variant>
        <vt:lpstr>Theme</vt:lpstr>
      </vt:variant>
      <vt:variant>
        <vt:i4>3</vt:i4>
      </vt:variant>
      <vt:variant>
        <vt:lpstr>Slide Titles</vt:lpstr>
      </vt:variant>
      <vt:variant>
        <vt:i4>11</vt:i4>
      </vt:variant>
    </vt:vector>
  </HeadingPairs>
  <TitlesOfParts>
    <vt:vector size="14" baseType="lpstr">
      <vt:lpstr>Office Theme</vt:lpstr>
      <vt:lpstr>View</vt:lpstr>
      <vt:lpstr>Ion</vt:lpstr>
      <vt:lpstr>  Creating an Effective Powerpoint </vt:lpstr>
      <vt:lpstr>Jade Caroline Dore  2112020 </vt:lpstr>
      <vt:lpstr>What not to do...</vt:lpstr>
      <vt:lpstr>ONE MESSAGE</vt:lpstr>
      <vt:lpstr>Dwayne Shepherd  2107669</vt:lpstr>
      <vt:lpstr>Size </vt:lpstr>
      <vt:lpstr>Decebal Botofei 2110619 </vt:lpstr>
      <vt:lpstr>Working Memory</vt:lpstr>
      <vt:lpstr>SKILLS WORK THE WORKPLACE</vt:lpstr>
      <vt:lpstr>WHY 6? </vt:lpstr>
      <vt:lpstr>Asi somos los Zulianos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154</cp:revision>
  <dcterms:created xsi:type="dcterms:W3CDTF">2021-10-03T09:02:08Z</dcterms:created>
  <dcterms:modified xsi:type="dcterms:W3CDTF">2021-10-11T16:04:17Z</dcterms:modified>
</cp:coreProperties>
</file>