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4"/>
  </p:notesMasterIdLst>
  <p:sldIdLst>
    <p:sldId id="885" r:id="rId5"/>
    <p:sldId id="886" r:id="rId6"/>
    <p:sldId id="270" r:id="rId7"/>
    <p:sldId id="530" r:id="rId8"/>
    <p:sldId id="282" r:id="rId9"/>
    <p:sldId id="532" r:id="rId10"/>
    <p:sldId id="531" r:id="rId11"/>
    <p:sldId id="549" r:id="rId12"/>
    <p:sldId id="551" r:id="rId13"/>
    <p:sldId id="890" r:id="rId14"/>
    <p:sldId id="552" r:id="rId15"/>
    <p:sldId id="550" r:id="rId16"/>
    <p:sldId id="424" r:id="rId17"/>
    <p:sldId id="539" r:id="rId18"/>
    <p:sldId id="535" r:id="rId19"/>
    <p:sldId id="872" r:id="rId20"/>
    <p:sldId id="555" r:id="rId21"/>
    <p:sldId id="540" r:id="rId22"/>
    <p:sldId id="338" r:id="rId23"/>
    <p:sldId id="888" r:id="rId24"/>
    <p:sldId id="329" r:id="rId25"/>
    <p:sldId id="889" r:id="rId26"/>
    <p:sldId id="883" r:id="rId27"/>
    <p:sldId id="554" r:id="rId28"/>
    <p:sldId id="289" r:id="rId29"/>
    <p:sldId id="343" r:id="rId30"/>
    <p:sldId id="290" r:id="rId31"/>
    <p:sldId id="548" r:id="rId32"/>
    <p:sldId id="306" r:id="rId33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885"/>
            <p14:sldId id="886"/>
            <p14:sldId id="270"/>
            <p14:sldId id="530"/>
            <p14:sldId id="282"/>
            <p14:sldId id="532"/>
            <p14:sldId id="531"/>
            <p14:sldId id="549"/>
            <p14:sldId id="551"/>
            <p14:sldId id="890"/>
            <p14:sldId id="552"/>
            <p14:sldId id="550"/>
            <p14:sldId id="424"/>
            <p14:sldId id="539"/>
            <p14:sldId id="535"/>
            <p14:sldId id="872"/>
            <p14:sldId id="555"/>
            <p14:sldId id="540"/>
            <p14:sldId id="338"/>
            <p14:sldId id="888"/>
            <p14:sldId id="329"/>
            <p14:sldId id="889"/>
            <p14:sldId id="883"/>
            <p14:sldId id="554"/>
            <p14:sldId id="289"/>
            <p14:sldId id="343"/>
            <p14:sldId id="290"/>
            <p14:sldId id="548"/>
            <p14:sldId id="30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EBF59E-C80F-4691-A013-F6F74AEA1AE2}" v="2" dt="2026-10-13T10:41:34.8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44" autoAdjust="0"/>
    <p:restoredTop sz="94660"/>
  </p:normalViewPr>
  <p:slideViewPr>
    <p:cSldViewPr snapToGrid="0">
      <p:cViewPr varScale="1">
        <p:scale>
          <a:sx n="83" d="100"/>
          <a:sy n="83" d="100"/>
        </p:scale>
        <p:origin x="24" y="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61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C5B620D8-DD12-4AC3-A523-41D5E143FF4F}"/>
    <pc:docChg chg="undo custSel addSld delSld modSld sldOrd modSection">
      <pc:chgData name="James Williams" userId="c957a50b-491f-4d94-b4bc-52aca3e2340d" providerId="ADAL" clId="{C5B620D8-DD12-4AC3-A523-41D5E143FF4F}" dt="2026-10-13T12:07:43.647" v="1042" actId="6549"/>
      <pc:docMkLst>
        <pc:docMk/>
      </pc:docMkLst>
      <pc:sldChg chg="add">
        <pc:chgData name="James Williams" userId="c957a50b-491f-4d94-b4bc-52aca3e2340d" providerId="ADAL" clId="{C5B620D8-DD12-4AC3-A523-41D5E143FF4F}" dt="2026-10-12T09:26:53.374" v="736"/>
        <pc:sldMkLst>
          <pc:docMk/>
          <pc:sldMk cId="853266618" sldId="329"/>
        </pc:sldMkLst>
      </pc:sldChg>
      <pc:sldChg chg="addSp delSp modSp del mod">
        <pc:chgData name="James Williams" userId="c957a50b-491f-4d94-b4bc-52aca3e2340d" providerId="ADAL" clId="{C5B620D8-DD12-4AC3-A523-41D5E143FF4F}" dt="2026-10-12T09:26:46.997" v="735" actId="2696"/>
        <pc:sldMkLst>
          <pc:docMk/>
          <pc:sldMk cId="3984600437" sldId="329"/>
        </pc:sldMkLst>
      </pc:sldChg>
      <pc:sldChg chg="modSp mod">
        <pc:chgData name="James Williams" userId="c957a50b-491f-4d94-b4bc-52aca3e2340d" providerId="ADAL" clId="{C5B620D8-DD12-4AC3-A523-41D5E143FF4F}" dt="2026-10-13T10:41:45.738" v="1014" actId="20577"/>
        <pc:sldMkLst>
          <pc:docMk/>
          <pc:sldMk cId="2900813308" sldId="338"/>
        </pc:sldMkLst>
        <pc:spChg chg="mod">
          <ac:chgData name="James Williams" userId="c957a50b-491f-4d94-b4bc-52aca3e2340d" providerId="ADAL" clId="{C5B620D8-DD12-4AC3-A523-41D5E143FF4F}" dt="2026-10-13T10:41:45.738" v="1014" actId="20577"/>
          <ac:spMkLst>
            <pc:docMk/>
            <pc:sldMk cId="2900813308" sldId="338"/>
            <ac:spMk id="14" creationId="{3F7456A3-879B-F7D1-095B-419F58148ADA}"/>
          </ac:spMkLst>
        </pc:spChg>
      </pc:sldChg>
      <pc:sldChg chg="modSp mod">
        <pc:chgData name="James Williams" userId="c957a50b-491f-4d94-b4bc-52aca3e2340d" providerId="ADAL" clId="{C5B620D8-DD12-4AC3-A523-41D5E143FF4F}" dt="2026-10-08T15:04:49.609" v="556" actId="20577"/>
        <pc:sldMkLst>
          <pc:docMk/>
          <pc:sldMk cId="410665600" sldId="424"/>
        </pc:sldMkLst>
        <pc:spChg chg="mod">
          <ac:chgData name="James Williams" userId="c957a50b-491f-4d94-b4bc-52aca3e2340d" providerId="ADAL" clId="{C5B620D8-DD12-4AC3-A523-41D5E143FF4F}" dt="2026-10-08T15:04:49.609" v="556" actId="20577"/>
          <ac:spMkLst>
            <pc:docMk/>
            <pc:sldMk cId="410665600" sldId="424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C5B620D8-DD12-4AC3-A523-41D5E143FF4F}" dt="2026-10-08T14:38:05.912" v="159" actId="403"/>
        <pc:sldMkLst>
          <pc:docMk/>
          <pc:sldMk cId="3346455874" sldId="531"/>
        </pc:sldMkLst>
        <pc:spChg chg="mod">
          <ac:chgData name="James Williams" userId="c957a50b-491f-4d94-b4bc-52aca3e2340d" providerId="ADAL" clId="{C5B620D8-DD12-4AC3-A523-41D5E143FF4F}" dt="2026-10-08T14:38:05.912" v="159" actId="403"/>
          <ac:spMkLst>
            <pc:docMk/>
            <pc:sldMk cId="3346455874" sldId="531"/>
            <ac:spMk id="2" creationId="{C4E7D51D-41F5-371E-BB2A-F6B64306E5A6}"/>
          </ac:spMkLst>
        </pc:spChg>
        <pc:spChg chg="mod">
          <ac:chgData name="James Williams" userId="c957a50b-491f-4d94-b4bc-52aca3e2340d" providerId="ADAL" clId="{C5B620D8-DD12-4AC3-A523-41D5E143FF4F}" dt="2026-10-08T14:38:01.109" v="158" actId="20577"/>
          <ac:spMkLst>
            <pc:docMk/>
            <pc:sldMk cId="3346455874" sldId="531"/>
            <ac:spMk id="3" creationId="{C9629F62-2E68-85CA-3C42-B0F31264C7DD}"/>
          </ac:spMkLst>
        </pc:spChg>
      </pc:sldChg>
      <pc:sldChg chg="modSp mod">
        <pc:chgData name="James Williams" userId="c957a50b-491f-4d94-b4bc-52aca3e2340d" providerId="ADAL" clId="{C5B620D8-DD12-4AC3-A523-41D5E143FF4F}" dt="2026-10-08T14:13:04.469" v="132" actId="1076"/>
        <pc:sldMkLst>
          <pc:docMk/>
          <pc:sldMk cId="2752240957" sldId="532"/>
        </pc:sldMkLst>
        <pc:spChg chg="mod">
          <ac:chgData name="James Williams" userId="c957a50b-491f-4d94-b4bc-52aca3e2340d" providerId="ADAL" clId="{C5B620D8-DD12-4AC3-A523-41D5E143FF4F}" dt="2026-10-08T14:11:37.414" v="62" actId="1076"/>
          <ac:spMkLst>
            <pc:docMk/>
            <pc:sldMk cId="2752240957" sldId="532"/>
            <ac:spMk id="2" creationId="{0846E23C-0D63-F1EC-4D8A-1F3BB108CF91}"/>
          </ac:spMkLst>
        </pc:spChg>
        <pc:spChg chg="mod">
          <ac:chgData name="James Williams" userId="c957a50b-491f-4d94-b4bc-52aca3e2340d" providerId="ADAL" clId="{C5B620D8-DD12-4AC3-A523-41D5E143FF4F}" dt="2026-10-08T14:12:34.183" v="126" actId="20577"/>
          <ac:spMkLst>
            <pc:docMk/>
            <pc:sldMk cId="2752240957" sldId="532"/>
            <ac:spMk id="3" creationId="{B3452B5C-BE09-F96D-57AF-7753EFB7DC2B}"/>
          </ac:spMkLst>
        </pc:spChg>
        <pc:grpChg chg="mod">
          <ac:chgData name="James Williams" userId="c957a50b-491f-4d94-b4bc-52aca3e2340d" providerId="ADAL" clId="{C5B620D8-DD12-4AC3-A523-41D5E143FF4F}" dt="2026-10-08T14:11:37.414" v="62" actId="1076"/>
          <ac:grpSpMkLst>
            <pc:docMk/>
            <pc:sldMk cId="2752240957" sldId="532"/>
            <ac:grpSpMk id="8" creationId="{5626786D-3F39-3838-1FE3-6434A8E612E9}"/>
          </ac:grpSpMkLst>
        </pc:grpChg>
        <pc:picChg chg="mod">
          <ac:chgData name="James Williams" userId="c957a50b-491f-4d94-b4bc-52aca3e2340d" providerId="ADAL" clId="{C5B620D8-DD12-4AC3-A523-41D5E143FF4F}" dt="2026-10-08T14:12:54.109" v="129" actId="1076"/>
          <ac:picMkLst>
            <pc:docMk/>
            <pc:sldMk cId="2752240957" sldId="532"/>
            <ac:picMk id="5" creationId="{665EA81E-B5CC-1A33-32E9-CF6E1D5FC837}"/>
          </ac:picMkLst>
        </pc:picChg>
        <pc:picChg chg="mod">
          <ac:chgData name="James Williams" userId="c957a50b-491f-4d94-b4bc-52aca3e2340d" providerId="ADAL" clId="{C5B620D8-DD12-4AC3-A523-41D5E143FF4F}" dt="2026-10-08T14:13:04.469" v="132" actId="1076"/>
          <ac:picMkLst>
            <pc:docMk/>
            <pc:sldMk cId="2752240957" sldId="532"/>
            <ac:picMk id="7" creationId="{7634C639-4A2B-F454-34FE-5277054D2C69}"/>
          </ac:picMkLst>
        </pc:picChg>
      </pc:sldChg>
      <pc:sldChg chg="modSp mod">
        <pc:chgData name="James Williams" userId="c957a50b-491f-4d94-b4bc-52aca3e2340d" providerId="ADAL" clId="{C5B620D8-DD12-4AC3-A523-41D5E143FF4F}" dt="2026-10-08T15:08:21.986" v="627" actId="6549"/>
        <pc:sldMkLst>
          <pc:docMk/>
          <pc:sldMk cId="3337034901" sldId="535"/>
        </pc:sldMkLst>
        <pc:spChg chg="mod">
          <ac:chgData name="James Williams" userId="c957a50b-491f-4d94-b4bc-52aca3e2340d" providerId="ADAL" clId="{C5B620D8-DD12-4AC3-A523-41D5E143FF4F}" dt="2026-10-08T15:08:21.986" v="627" actId="6549"/>
          <ac:spMkLst>
            <pc:docMk/>
            <pc:sldMk cId="3337034901" sldId="535"/>
            <ac:spMk id="3" creationId="{C9629F62-2E68-85CA-3C42-B0F31264C7DD}"/>
          </ac:spMkLst>
        </pc:spChg>
      </pc:sldChg>
      <pc:sldChg chg="modSp mod">
        <pc:chgData name="James Williams" userId="c957a50b-491f-4d94-b4bc-52aca3e2340d" providerId="ADAL" clId="{C5B620D8-DD12-4AC3-A523-41D5E143FF4F}" dt="2026-10-08T15:07:49.405" v="624" actId="13926"/>
        <pc:sldMkLst>
          <pc:docMk/>
          <pc:sldMk cId="1859535392" sldId="539"/>
        </pc:sldMkLst>
        <pc:spChg chg="mod">
          <ac:chgData name="James Williams" userId="c957a50b-491f-4d94-b4bc-52aca3e2340d" providerId="ADAL" clId="{C5B620D8-DD12-4AC3-A523-41D5E143FF4F}" dt="2026-10-08T15:07:49.405" v="624" actId="13926"/>
          <ac:spMkLst>
            <pc:docMk/>
            <pc:sldMk cId="1859535392" sldId="539"/>
            <ac:spMk id="2" creationId="{ED4F0950-674D-CC46-3F34-685CAA89D5C6}"/>
          </ac:spMkLst>
        </pc:spChg>
        <pc:spChg chg="mod">
          <ac:chgData name="James Williams" userId="c957a50b-491f-4d94-b4bc-52aca3e2340d" providerId="ADAL" clId="{C5B620D8-DD12-4AC3-A523-41D5E143FF4F}" dt="2026-10-08T15:05:43.236" v="580" actId="14100"/>
          <ac:spMkLst>
            <pc:docMk/>
            <pc:sldMk cId="1859535392" sldId="539"/>
            <ac:spMk id="3" creationId="{6037B7DC-E87E-9683-5661-236BA74C8CA6}"/>
          </ac:spMkLst>
        </pc:spChg>
        <pc:picChg chg="mod">
          <ac:chgData name="James Williams" userId="c957a50b-491f-4d94-b4bc-52aca3e2340d" providerId="ADAL" clId="{C5B620D8-DD12-4AC3-A523-41D5E143FF4F}" dt="2026-10-08T15:05:33.628" v="577" actId="1076"/>
          <ac:picMkLst>
            <pc:docMk/>
            <pc:sldMk cId="1859535392" sldId="539"/>
            <ac:picMk id="5" creationId="{4C647833-7B28-7E5C-2603-FF1BB62F55B7}"/>
          </ac:picMkLst>
        </pc:picChg>
        <pc:picChg chg="mod">
          <ac:chgData name="James Williams" userId="c957a50b-491f-4d94-b4bc-52aca3e2340d" providerId="ADAL" clId="{C5B620D8-DD12-4AC3-A523-41D5E143FF4F}" dt="2026-10-08T15:05:48.716" v="582" actId="1076"/>
          <ac:picMkLst>
            <pc:docMk/>
            <pc:sldMk cId="1859535392" sldId="539"/>
            <ac:picMk id="6" creationId="{389FA13C-726C-34BA-ED69-9F55D4F47C81}"/>
          </ac:picMkLst>
        </pc:picChg>
      </pc:sldChg>
      <pc:sldChg chg="modSp mod">
        <pc:chgData name="James Williams" userId="c957a50b-491f-4d94-b4bc-52aca3e2340d" providerId="ADAL" clId="{C5B620D8-DD12-4AC3-A523-41D5E143FF4F}" dt="2026-10-08T14:59:14.011" v="315" actId="20577"/>
        <pc:sldMkLst>
          <pc:docMk/>
          <pc:sldMk cId="222551328" sldId="549"/>
        </pc:sldMkLst>
        <pc:spChg chg="mod">
          <ac:chgData name="James Williams" userId="c957a50b-491f-4d94-b4bc-52aca3e2340d" providerId="ADAL" clId="{C5B620D8-DD12-4AC3-A523-41D5E143FF4F}" dt="2026-10-08T14:59:14.011" v="315" actId="20577"/>
          <ac:spMkLst>
            <pc:docMk/>
            <pc:sldMk cId="222551328" sldId="549"/>
            <ac:spMk id="3" creationId="{C9629F62-2E68-85CA-3C42-B0F31264C7DD}"/>
          </ac:spMkLst>
        </pc:spChg>
      </pc:sldChg>
      <pc:sldChg chg="addSp delSp modSp mod">
        <pc:chgData name="James Williams" userId="c957a50b-491f-4d94-b4bc-52aca3e2340d" providerId="ADAL" clId="{C5B620D8-DD12-4AC3-A523-41D5E143FF4F}" dt="2026-10-08T15:04:27.662" v="554" actId="1076"/>
        <pc:sldMkLst>
          <pc:docMk/>
          <pc:sldMk cId="2133240530" sldId="550"/>
        </pc:sldMkLst>
        <pc:spChg chg="mod">
          <ac:chgData name="James Williams" userId="c957a50b-491f-4d94-b4bc-52aca3e2340d" providerId="ADAL" clId="{C5B620D8-DD12-4AC3-A523-41D5E143FF4F}" dt="2026-10-08T15:03:05.687" v="534" actId="1076"/>
          <ac:spMkLst>
            <pc:docMk/>
            <pc:sldMk cId="2133240530" sldId="550"/>
            <ac:spMk id="2" creationId="{C4E7D51D-41F5-371E-BB2A-F6B64306E5A6}"/>
          </ac:spMkLst>
        </pc:spChg>
        <pc:spChg chg="mod">
          <ac:chgData name="James Williams" userId="c957a50b-491f-4d94-b4bc-52aca3e2340d" providerId="ADAL" clId="{C5B620D8-DD12-4AC3-A523-41D5E143FF4F}" dt="2026-10-08T15:04:27.662" v="554" actId="1076"/>
          <ac:spMkLst>
            <pc:docMk/>
            <pc:sldMk cId="2133240530" sldId="550"/>
            <ac:spMk id="3" creationId="{C9629F62-2E68-85CA-3C42-B0F31264C7DD}"/>
          </ac:spMkLst>
        </pc:spChg>
        <pc:spChg chg="add del">
          <ac:chgData name="James Williams" userId="c957a50b-491f-4d94-b4bc-52aca3e2340d" providerId="ADAL" clId="{C5B620D8-DD12-4AC3-A523-41D5E143FF4F}" dt="2026-10-08T15:04:13.074" v="551" actId="478"/>
          <ac:spMkLst>
            <pc:docMk/>
            <pc:sldMk cId="2133240530" sldId="550"/>
            <ac:spMk id="8" creationId="{F40335A5-561E-B90C-0E81-FA1A5400C806}"/>
          </ac:spMkLst>
        </pc:spChg>
        <pc:spChg chg="add mod">
          <ac:chgData name="James Williams" userId="c957a50b-491f-4d94-b4bc-52aca3e2340d" providerId="ADAL" clId="{C5B620D8-DD12-4AC3-A523-41D5E143FF4F}" dt="2026-10-08T15:04:18.443" v="553" actId="14100"/>
          <ac:spMkLst>
            <pc:docMk/>
            <pc:sldMk cId="2133240530" sldId="550"/>
            <ac:spMk id="11" creationId="{8A5E6572-1545-B08E-D8EC-DB163623BF20}"/>
          </ac:spMkLst>
        </pc:spChg>
        <pc:grpChg chg="mod">
          <ac:chgData name="James Williams" userId="c957a50b-491f-4d94-b4bc-52aca3e2340d" providerId="ADAL" clId="{C5B620D8-DD12-4AC3-A523-41D5E143FF4F}" dt="2026-10-08T15:03:05.687" v="534" actId="1076"/>
          <ac:grpSpMkLst>
            <pc:docMk/>
            <pc:sldMk cId="2133240530" sldId="550"/>
            <ac:grpSpMk id="4" creationId="{C462A7A8-AA56-1860-2F7F-55B4ED77C0FB}"/>
          </ac:grpSpMkLst>
        </pc:grpChg>
        <pc:picChg chg="mod">
          <ac:chgData name="James Williams" userId="c957a50b-491f-4d94-b4bc-52aca3e2340d" providerId="ADAL" clId="{C5B620D8-DD12-4AC3-A523-41D5E143FF4F}" dt="2026-10-08T15:03:05.687" v="534" actId="1076"/>
          <ac:picMkLst>
            <pc:docMk/>
            <pc:sldMk cId="2133240530" sldId="550"/>
            <ac:picMk id="9" creationId="{889F5AD1-D97B-3E1F-2476-FF849329F1D5}"/>
          </ac:picMkLst>
        </pc:picChg>
      </pc:sldChg>
      <pc:sldChg chg="modSp mod">
        <pc:chgData name="James Williams" userId="c957a50b-491f-4d94-b4bc-52aca3e2340d" providerId="ADAL" clId="{C5B620D8-DD12-4AC3-A523-41D5E143FF4F}" dt="2026-10-08T14:58:23.455" v="299" actId="20577"/>
        <pc:sldMkLst>
          <pc:docMk/>
          <pc:sldMk cId="1619644119" sldId="551"/>
        </pc:sldMkLst>
        <pc:spChg chg="mod">
          <ac:chgData name="James Williams" userId="c957a50b-491f-4d94-b4bc-52aca3e2340d" providerId="ADAL" clId="{C5B620D8-DD12-4AC3-A523-41D5E143FF4F}" dt="2026-10-08T14:58:23.455" v="299" actId="20577"/>
          <ac:spMkLst>
            <pc:docMk/>
            <pc:sldMk cId="1619644119" sldId="551"/>
            <ac:spMk id="3" creationId="{C9629F62-2E68-85CA-3C42-B0F31264C7DD}"/>
          </ac:spMkLst>
        </pc:spChg>
      </pc:sldChg>
      <pc:sldChg chg="addSp modSp mod ord">
        <pc:chgData name="James Williams" userId="c957a50b-491f-4d94-b4bc-52aca3e2340d" providerId="ADAL" clId="{C5B620D8-DD12-4AC3-A523-41D5E143FF4F}" dt="2026-10-12T11:12:51.335" v="989" actId="1582"/>
        <pc:sldMkLst>
          <pc:docMk/>
          <pc:sldMk cId="19442486" sldId="552"/>
        </pc:sldMkLst>
        <pc:spChg chg="mod">
          <ac:chgData name="James Williams" userId="c957a50b-491f-4d94-b4bc-52aca3e2340d" providerId="ADAL" clId="{C5B620D8-DD12-4AC3-A523-41D5E143FF4F}" dt="2026-10-12T11:11:57.331" v="981" actId="1076"/>
          <ac:spMkLst>
            <pc:docMk/>
            <pc:sldMk cId="19442486" sldId="552"/>
            <ac:spMk id="2" creationId="{C4E7D51D-41F5-371E-BB2A-F6B64306E5A6}"/>
          </ac:spMkLst>
        </pc:spChg>
        <pc:spChg chg="mod">
          <ac:chgData name="James Williams" userId="c957a50b-491f-4d94-b4bc-52aca3e2340d" providerId="ADAL" clId="{C5B620D8-DD12-4AC3-A523-41D5E143FF4F}" dt="2026-10-12T11:12:05.164" v="982" actId="1076"/>
          <ac:spMkLst>
            <pc:docMk/>
            <pc:sldMk cId="19442486" sldId="552"/>
            <ac:spMk id="3" creationId="{C9629F62-2E68-85CA-3C42-B0F31264C7DD}"/>
          </ac:spMkLst>
        </pc:spChg>
        <pc:spChg chg="add mod">
          <ac:chgData name="James Williams" userId="c957a50b-491f-4d94-b4bc-52aca3e2340d" providerId="ADAL" clId="{C5B620D8-DD12-4AC3-A523-41D5E143FF4F}" dt="2026-10-12T11:12:51.335" v="989" actId="1582"/>
          <ac:spMkLst>
            <pc:docMk/>
            <pc:sldMk cId="19442486" sldId="552"/>
            <ac:spMk id="14" creationId="{BBC5DAEB-5F24-537C-0D25-7670BC5D768F}"/>
          </ac:spMkLst>
        </pc:spChg>
        <pc:grpChg chg="mod">
          <ac:chgData name="James Williams" userId="c957a50b-491f-4d94-b4bc-52aca3e2340d" providerId="ADAL" clId="{C5B620D8-DD12-4AC3-A523-41D5E143FF4F}" dt="2026-10-12T11:11:57.331" v="981" actId="1076"/>
          <ac:grpSpMkLst>
            <pc:docMk/>
            <pc:sldMk cId="19442486" sldId="552"/>
            <ac:grpSpMk id="4" creationId="{C462A7A8-AA56-1860-2F7F-55B4ED77C0FB}"/>
          </ac:grpSpMkLst>
        </pc:grpChg>
        <pc:picChg chg="mod">
          <ac:chgData name="James Williams" userId="c957a50b-491f-4d94-b4bc-52aca3e2340d" providerId="ADAL" clId="{C5B620D8-DD12-4AC3-A523-41D5E143FF4F}" dt="2026-10-12T11:12:11.565" v="984" actId="1076"/>
          <ac:picMkLst>
            <pc:docMk/>
            <pc:sldMk cId="19442486" sldId="552"/>
            <ac:picMk id="9" creationId="{889F5AD1-D97B-3E1F-2476-FF849329F1D5}"/>
          </ac:picMkLst>
        </pc:picChg>
        <pc:picChg chg="add mod">
          <ac:chgData name="James Williams" userId="c957a50b-491f-4d94-b4bc-52aca3e2340d" providerId="ADAL" clId="{C5B620D8-DD12-4AC3-A523-41D5E143FF4F}" dt="2026-10-12T11:12:17.028" v="985" actId="1076"/>
          <ac:picMkLst>
            <pc:docMk/>
            <pc:sldMk cId="19442486" sldId="552"/>
            <ac:picMk id="11" creationId="{E46D5CB2-6691-4FBF-F5C1-F69E7515A9B6}"/>
          </ac:picMkLst>
        </pc:picChg>
        <pc:picChg chg="add mod">
          <ac:chgData name="James Williams" userId="c957a50b-491f-4d94-b4bc-52aca3e2340d" providerId="ADAL" clId="{C5B620D8-DD12-4AC3-A523-41D5E143FF4F}" dt="2026-10-12T11:11:45.392" v="979" actId="1076"/>
          <ac:picMkLst>
            <pc:docMk/>
            <pc:sldMk cId="19442486" sldId="552"/>
            <ac:picMk id="13" creationId="{AC4AABAA-F474-BB08-3205-5EA6A1027F9F}"/>
          </ac:picMkLst>
        </pc:picChg>
      </pc:sldChg>
      <pc:sldChg chg="modSp mod">
        <pc:chgData name="James Williams" userId="c957a50b-491f-4d94-b4bc-52aca3e2340d" providerId="ADAL" clId="{C5B620D8-DD12-4AC3-A523-41D5E143FF4F}" dt="2026-10-08T15:10:48.906" v="661" actId="20577"/>
        <pc:sldMkLst>
          <pc:docMk/>
          <pc:sldMk cId="4078879505" sldId="555"/>
        </pc:sldMkLst>
        <pc:spChg chg="mod">
          <ac:chgData name="James Williams" userId="c957a50b-491f-4d94-b4bc-52aca3e2340d" providerId="ADAL" clId="{C5B620D8-DD12-4AC3-A523-41D5E143FF4F}" dt="2026-10-08T15:10:48.906" v="661" actId="20577"/>
          <ac:spMkLst>
            <pc:docMk/>
            <pc:sldMk cId="4078879505" sldId="555"/>
            <ac:spMk id="3" creationId="{D45C6EB3-9040-9001-E5D1-D2A12CC7CC64}"/>
          </ac:spMkLst>
        </pc:spChg>
      </pc:sldChg>
      <pc:sldChg chg="modSp mod">
        <pc:chgData name="James Williams" userId="c957a50b-491f-4d94-b4bc-52aca3e2340d" providerId="ADAL" clId="{C5B620D8-DD12-4AC3-A523-41D5E143FF4F}" dt="2026-10-08T15:10:33.736" v="640" actId="1076"/>
        <pc:sldMkLst>
          <pc:docMk/>
          <pc:sldMk cId="1233691771" sldId="872"/>
        </pc:sldMkLst>
        <pc:spChg chg="mod">
          <ac:chgData name="James Williams" userId="c957a50b-491f-4d94-b4bc-52aca3e2340d" providerId="ADAL" clId="{C5B620D8-DD12-4AC3-A523-41D5E143FF4F}" dt="2026-10-08T15:08:39.523" v="628" actId="1076"/>
          <ac:spMkLst>
            <pc:docMk/>
            <pc:sldMk cId="1233691771" sldId="872"/>
            <ac:spMk id="2" creationId="{968B6F9B-7F9D-8E1B-D447-0A40EE139EAF}"/>
          </ac:spMkLst>
        </pc:spChg>
        <pc:spChg chg="mod">
          <ac:chgData name="James Williams" userId="c957a50b-491f-4d94-b4bc-52aca3e2340d" providerId="ADAL" clId="{C5B620D8-DD12-4AC3-A523-41D5E143FF4F}" dt="2026-10-08T15:10:33.736" v="640" actId="1076"/>
          <ac:spMkLst>
            <pc:docMk/>
            <pc:sldMk cId="1233691771" sldId="872"/>
            <ac:spMk id="3" creationId="{F2F061A3-C4EC-7B4C-D8C4-E72DB81D2DC2}"/>
          </ac:spMkLst>
        </pc:spChg>
        <pc:grpChg chg="mod">
          <ac:chgData name="James Williams" userId="c957a50b-491f-4d94-b4bc-52aca3e2340d" providerId="ADAL" clId="{C5B620D8-DD12-4AC3-A523-41D5E143FF4F}" dt="2026-10-08T15:08:39.523" v="628" actId="1076"/>
          <ac:grpSpMkLst>
            <pc:docMk/>
            <pc:sldMk cId="1233691771" sldId="872"/>
            <ac:grpSpMk id="4" creationId="{C2241D7B-D32E-9C81-34C4-60672B8F1661}"/>
          </ac:grpSpMkLst>
        </pc:grpChg>
      </pc:sldChg>
      <pc:sldChg chg="modSp mod">
        <pc:chgData name="James Williams" userId="c957a50b-491f-4d94-b4bc-52aca3e2340d" providerId="ADAL" clId="{C5B620D8-DD12-4AC3-A523-41D5E143FF4F}" dt="2026-10-08T15:12:28.130" v="691" actId="20577"/>
        <pc:sldMkLst>
          <pc:docMk/>
          <pc:sldMk cId="3593199153" sldId="883"/>
        </pc:sldMkLst>
        <pc:spChg chg="mod">
          <ac:chgData name="James Williams" userId="c957a50b-491f-4d94-b4bc-52aca3e2340d" providerId="ADAL" clId="{C5B620D8-DD12-4AC3-A523-41D5E143FF4F}" dt="2026-10-08T15:12:28.130" v="691" actId="20577"/>
          <ac:spMkLst>
            <pc:docMk/>
            <pc:sldMk cId="3593199153" sldId="883"/>
            <ac:spMk id="3" creationId="{4715B6C1-1798-AE42-91C3-0D41CC746602}"/>
          </ac:spMkLst>
        </pc:spChg>
      </pc:sldChg>
      <pc:sldChg chg="add">
        <pc:chgData name="James Williams" userId="c957a50b-491f-4d94-b4bc-52aca3e2340d" providerId="ADAL" clId="{C5B620D8-DD12-4AC3-A523-41D5E143FF4F}" dt="2026-10-08T13:49:37.885" v="0"/>
        <pc:sldMkLst>
          <pc:docMk/>
          <pc:sldMk cId="3664855321" sldId="885"/>
        </pc:sldMkLst>
      </pc:sldChg>
      <pc:sldChg chg="modSp add">
        <pc:chgData name="James Williams" userId="c957a50b-491f-4d94-b4bc-52aca3e2340d" providerId="ADAL" clId="{C5B620D8-DD12-4AC3-A523-41D5E143FF4F}" dt="2026-10-08T15:15:01.455" v="693"/>
        <pc:sldMkLst>
          <pc:docMk/>
          <pc:sldMk cId="980365191" sldId="886"/>
        </pc:sldMkLst>
        <pc:spChg chg="mod">
          <ac:chgData name="James Williams" userId="c957a50b-491f-4d94-b4bc-52aca3e2340d" providerId="ADAL" clId="{C5B620D8-DD12-4AC3-A523-41D5E143FF4F}" dt="2026-10-08T15:15:01.455" v="693"/>
          <ac:spMkLst>
            <pc:docMk/>
            <pc:sldMk cId="980365191" sldId="886"/>
            <ac:spMk id="4" creationId="{25147AAE-7C10-A7D2-362A-DBB641DA1005}"/>
          </ac:spMkLst>
        </pc:spChg>
      </pc:sldChg>
      <pc:sldChg chg="new del">
        <pc:chgData name="James Williams" userId="c957a50b-491f-4d94-b4bc-52aca3e2340d" providerId="ADAL" clId="{C5B620D8-DD12-4AC3-A523-41D5E143FF4F}" dt="2026-10-12T09:07:43.209" v="729" actId="2696"/>
        <pc:sldMkLst>
          <pc:docMk/>
          <pc:sldMk cId="3752919763" sldId="887"/>
        </pc:sldMkLst>
      </pc:sldChg>
      <pc:sldChg chg="modSp new mod ord">
        <pc:chgData name="James Williams" userId="c957a50b-491f-4d94-b4bc-52aca3e2340d" providerId="ADAL" clId="{C5B620D8-DD12-4AC3-A523-41D5E143FF4F}" dt="2026-10-13T11:04:05.935" v="1018" actId="20577"/>
        <pc:sldMkLst>
          <pc:docMk/>
          <pc:sldMk cId="506000200" sldId="888"/>
        </pc:sldMkLst>
        <pc:spChg chg="mod">
          <ac:chgData name="James Williams" userId="c957a50b-491f-4d94-b4bc-52aca3e2340d" providerId="ADAL" clId="{C5B620D8-DD12-4AC3-A523-41D5E143FF4F}" dt="2026-10-12T09:07:24.572" v="706" actId="20577"/>
          <ac:spMkLst>
            <pc:docMk/>
            <pc:sldMk cId="506000200" sldId="888"/>
            <ac:spMk id="2" creationId="{977D5915-1B5F-3817-CB37-B744695016F7}"/>
          </ac:spMkLst>
        </pc:spChg>
        <pc:spChg chg="mod">
          <ac:chgData name="James Williams" userId="c957a50b-491f-4d94-b4bc-52aca3e2340d" providerId="ADAL" clId="{C5B620D8-DD12-4AC3-A523-41D5E143FF4F}" dt="2026-10-13T11:04:05.935" v="1018" actId="20577"/>
          <ac:spMkLst>
            <pc:docMk/>
            <pc:sldMk cId="506000200" sldId="888"/>
            <ac:spMk id="3" creationId="{6816A4C7-0079-631F-FA50-8E94372C7FC0}"/>
          </ac:spMkLst>
        </pc:spChg>
      </pc:sldChg>
      <pc:sldChg chg="modSp add mod">
        <pc:chgData name="James Williams" userId="c957a50b-491f-4d94-b4bc-52aca3e2340d" providerId="ADAL" clId="{C5B620D8-DD12-4AC3-A523-41D5E143FF4F}" dt="2026-10-13T12:07:43.647" v="1042" actId="6549"/>
        <pc:sldMkLst>
          <pc:docMk/>
          <pc:sldMk cId="3247882486" sldId="889"/>
        </pc:sldMkLst>
        <pc:spChg chg="mod">
          <ac:chgData name="James Williams" userId="c957a50b-491f-4d94-b4bc-52aca3e2340d" providerId="ADAL" clId="{C5B620D8-DD12-4AC3-A523-41D5E143FF4F}" dt="2026-10-13T12:07:43.647" v="1042" actId="6549"/>
          <ac:spMkLst>
            <pc:docMk/>
            <pc:sldMk cId="3247882486" sldId="889"/>
            <ac:spMk id="14" creationId="{F2F25EB2-EFE4-58B5-4B64-E22EB8035DCF}"/>
          </ac:spMkLst>
        </pc:spChg>
      </pc:sldChg>
      <pc:sldChg chg="modSp add mod">
        <pc:chgData name="James Williams" userId="c957a50b-491f-4d94-b4bc-52aca3e2340d" providerId="ADAL" clId="{C5B620D8-DD12-4AC3-A523-41D5E143FF4F}" dt="2026-10-12T11:08:20.571" v="755" actId="403"/>
        <pc:sldMkLst>
          <pc:docMk/>
          <pc:sldMk cId="3227870217" sldId="890"/>
        </pc:sldMkLst>
        <pc:spChg chg="mod">
          <ac:chgData name="James Williams" userId="c957a50b-491f-4d94-b4bc-52aca3e2340d" providerId="ADAL" clId="{C5B620D8-DD12-4AC3-A523-41D5E143FF4F}" dt="2026-10-12T11:08:20.571" v="755" actId="403"/>
          <ac:spMkLst>
            <pc:docMk/>
            <pc:sldMk cId="3227870217" sldId="890"/>
            <ac:spMk id="3" creationId="{A0AA3A36-33AD-EAFD-B801-C7C8C1380CB2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D35838-1D43-4388-9B25-ED4CD7CA1FE6}" type="doc">
      <dgm:prSet loTypeId="urn:microsoft.com/office/officeart/2018/2/layout/IconVerticalSolidList" loCatId="icon" qsTypeId="urn:microsoft.com/office/officeart/2005/8/quickstyle/simple1#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FE3DBE4-A099-40BA-98C4-0A22BEB08E7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Available to download from the Assessment tile on Moodle.</a:t>
          </a:r>
        </a:p>
      </dgm:t>
    </dgm:pt>
    <dgm:pt modelId="{2DFC1172-77A0-49E4-846A-987C3F8C21DE}" type="parTrans" cxnId="{82EA8F2F-25F9-446C-A4D2-BCA8E895E840}">
      <dgm:prSet/>
      <dgm:spPr/>
      <dgm:t>
        <a:bodyPr/>
        <a:lstStyle/>
        <a:p>
          <a:endParaRPr lang="en-US"/>
        </a:p>
      </dgm:t>
    </dgm:pt>
    <dgm:pt modelId="{32C078C2-D499-4234-A21D-3FD8EC847F82}" type="sibTrans" cxnId="{82EA8F2F-25F9-446C-A4D2-BCA8E895E840}">
      <dgm:prSet/>
      <dgm:spPr/>
      <dgm:t>
        <a:bodyPr/>
        <a:lstStyle/>
        <a:p>
          <a:endParaRPr lang="en-US"/>
        </a:p>
      </dgm:t>
    </dgm:pt>
    <dgm:pt modelId="{064C9EFC-4645-4ACB-9049-1B099A9FB21C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5B51A883-EAC1-4D9D-859E-E460C4F685C9}" type="parTrans" cxnId="{A94119AF-C584-47B5-8F32-2F5EAFFC8C20}">
      <dgm:prSet/>
      <dgm:spPr/>
      <dgm:t>
        <a:bodyPr/>
        <a:lstStyle/>
        <a:p>
          <a:endParaRPr lang="en-US"/>
        </a:p>
      </dgm:t>
    </dgm:pt>
    <dgm:pt modelId="{AA7E1D6E-C4D1-4D58-98FC-16385D3DC7E1}" type="sibTrans" cxnId="{A94119AF-C584-47B5-8F32-2F5EAFFC8C20}">
      <dgm:prSet/>
      <dgm:spPr/>
      <dgm:t>
        <a:bodyPr/>
        <a:lstStyle/>
        <a:p>
          <a:endParaRPr lang="en-US"/>
        </a:p>
      </dgm:t>
    </dgm:pt>
    <dgm:pt modelId="{168677C7-6A82-44A5-93BF-8218C11D1488}" type="pres">
      <dgm:prSet presAssocID="{73D35838-1D43-4388-9B25-ED4CD7CA1FE6}" presName="root" presStyleCnt="0">
        <dgm:presLayoutVars>
          <dgm:dir/>
          <dgm:resizeHandles val="exact"/>
        </dgm:presLayoutVars>
      </dgm:prSet>
      <dgm:spPr/>
    </dgm:pt>
    <dgm:pt modelId="{5C484AA4-395A-485B-BAEB-54E3DF4CEA8C}" type="pres">
      <dgm:prSet presAssocID="{6FE3DBE4-A099-40BA-98C4-0A22BEB08E79}" presName="compNode" presStyleCnt="0"/>
      <dgm:spPr/>
    </dgm:pt>
    <dgm:pt modelId="{BB5CC809-EFD1-4038-B92B-336CE21B3BD2}" type="pres">
      <dgm:prSet presAssocID="{6FE3DBE4-A099-40BA-98C4-0A22BEB08E79}" presName="bgRect" presStyleLbl="bgShp" presStyleIdx="0" presStyleCnt="1"/>
      <dgm:spPr/>
    </dgm:pt>
    <dgm:pt modelId="{250B75B8-3524-439A-B57E-B27739EBB1AB}" type="pres">
      <dgm:prSet presAssocID="{6FE3DBE4-A099-40BA-98C4-0A22BEB08E79}" presName="iconRect" presStyleLbl="node1" presStyleIdx="0" presStyleCnt="1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load"/>
        </a:ext>
      </dgm:extLst>
    </dgm:pt>
    <dgm:pt modelId="{1A3ADD86-9D4E-42DC-98A5-12D6C385227F}" type="pres">
      <dgm:prSet presAssocID="{6FE3DBE4-A099-40BA-98C4-0A22BEB08E79}" presName="spaceRect" presStyleCnt="0"/>
      <dgm:spPr/>
    </dgm:pt>
    <dgm:pt modelId="{1D700137-5306-4CA9-A2E7-0EA2F043329E}" type="pres">
      <dgm:prSet presAssocID="{6FE3DBE4-A099-40BA-98C4-0A22BEB08E79}" presName="parTx" presStyleLbl="revTx" presStyleIdx="0" presStyleCnt="2">
        <dgm:presLayoutVars>
          <dgm:chMax val="0"/>
          <dgm:chPref val="0"/>
        </dgm:presLayoutVars>
      </dgm:prSet>
      <dgm:spPr/>
    </dgm:pt>
    <dgm:pt modelId="{99201AF6-7199-4CA3-B0F8-757F1AB06443}" type="pres">
      <dgm:prSet presAssocID="{6FE3DBE4-A099-40BA-98C4-0A22BEB08E79}" presName="desTx" presStyleLbl="revTx" presStyleIdx="1" presStyleCnt="2">
        <dgm:presLayoutVars/>
      </dgm:prSet>
      <dgm:spPr/>
    </dgm:pt>
  </dgm:ptLst>
  <dgm:cxnLst>
    <dgm:cxn modelId="{49049201-46F2-4D53-835D-0070AE6EA17C}" type="presOf" srcId="{064C9EFC-4645-4ACB-9049-1B099A9FB21C}" destId="{99201AF6-7199-4CA3-B0F8-757F1AB06443}" srcOrd="0" destOrd="0" presId="urn:microsoft.com/office/officeart/2018/2/layout/IconVerticalSolidList"/>
    <dgm:cxn modelId="{82EA8F2F-25F9-446C-A4D2-BCA8E895E840}" srcId="{73D35838-1D43-4388-9B25-ED4CD7CA1FE6}" destId="{6FE3DBE4-A099-40BA-98C4-0A22BEB08E79}" srcOrd="0" destOrd="0" parTransId="{2DFC1172-77A0-49E4-846A-987C3F8C21DE}" sibTransId="{32C078C2-D499-4234-A21D-3FD8EC847F82}"/>
    <dgm:cxn modelId="{04D5AF82-F508-44FA-ADCF-553314C55769}" type="presOf" srcId="{73D35838-1D43-4388-9B25-ED4CD7CA1FE6}" destId="{168677C7-6A82-44A5-93BF-8218C11D1488}" srcOrd="0" destOrd="0" presId="urn:microsoft.com/office/officeart/2018/2/layout/IconVerticalSolidList"/>
    <dgm:cxn modelId="{E7B9ED8A-B86C-4D24-B112-51A58DEB826E}" type="presOf" srcId="{6FE3DBE4-A099-40BA-98C4-0A22BEB08E79}" destId="{1D700137-5306-4CA9-A2E7-0EA2F043329E}" srcOrd="0" destOrd="0" presId="urn:microsoft.com/office/officeart/2018/2/layout/IconVerticalSolidList"/>
    <dgm:cxn modelId="{A94119AF-C584-47B5-8F32-2F5EAFFC8C20}" srcId="{6FE3DBE4-A099-40BA-98C4-0A22BEB08E79}" destId="{064C9EFC-4645-4ACB-9049-1B099A9FB21C}" srcOrd="0" destOrd="0" parTransId="{5B51A883-EAC1-4D9D-859E-E460C4F685C9}" sibTransId="{AA7E1D6E-C4D1-4D58-98FC-16385D3DC7E1}"/>
    <dgm:cxn modelId="{BFD47942-BDAF-46D4-AF2E-0DED804931F6}" type="presParOf" srcId="{168677C7-6A82-44A5-93BF-8218C11D1488}" destId="{5C484AA4-395A-485B-BAEB-54E3DF4CEA8C}" srcOrd="0" destOrd="0" presId="urn:microsoft.com/office/officeart/2018/2/layout/IconVerticalSolidList"/>
    <dgm:cxn modelId="{8949227E-82AB-4782-BB13-A88580F039B3}" type="presParOf" srcId="{5C484AA4-395A-485B-BAEB-54E3DF4CEA8C}" destId="{BB5CC809-EFD1-4038-B92B-336CE21B3BD2}" srcOrd="0" destOrd="0" presId="urn:microsoft.com/office/officeart/2018/2/layout/IconVerticalSolidList"/>
    <dgm:cxn modelId="{4BCB423E-AE31-414B-8F68-E3D23CD82D59}" type="presParOf" srcId="{5C484AA4-395A-485B-BAEB-54E3DF4CEA8C}" destId="{250B75B8-3524-439A-B57E-B27739EBB1AB}" srcOrd="1" destOrd="0" presId="urn:microsoft.com/office/officeart/2018/2/layout/IconVerticalSolidList"/>
    <dgm:cxn modelId="{4DC0CCA8-9F47-4EA0-B9CC-84250827C1C9}" type="presParOf" srcId="{5C484AA4-395A-485B-BAEB-54E3DF4CEA8C}" destId="{1A3ADD86-9D4E-42DC-98A5-12D6C385227F}" srcOrd="2" destOrd="0" presId="urn:microsoft.com/office/officeart/2018/2/layout/IconVerticalSolidList"/>
    <dgm:cxn modelId="{56A5D943-804C-43B4-A3DA-6370092BA1F6}" type="presParOf" srcId="{5C484AA4-395A-485B-BAEB-54E3DF4CEA8C}" destId="{1D700137-5306-4CA9-A2E7-0EA2F043329E}" srcOrd="3" destOrd="0" presId="urn:microsoft.com/office/officeart/2018/2/layout/IconVerticalSolidList"/>
    <dgm:cxn modelId="{386B2482-1337-46F0-8C2C-18F24EBEE4CD}" type="presParOf" srcId="{5C484AA4-395A-485B-BAEB-54E3DF4CEA8C}" destId="{99201AF6-7199-4CA3-B0F8-757F1AB0644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CC809-EFD1-4038-B92B-336CE21B3BD2}">
      <dsp:nvSpPr>
        <dsp:cNvPr id="0" name=""/>
        <dsp:cNvSpPr/>
      </dsp:nvSpPr>
      <dsp:spPr>
        <a:xfrm>
          <a:off x="0" y="2059899"/>
          <a:ext cx="6513603" cy="17656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0B75B8-3524-439A-B57E-B27739EBB1AB}">
      <dsp:nvSpPr>
        <dsp:cNvPr id="0" name=""/>
        <dsp:cNvSpPr/>
      </dsp:nvSpPr>
      <dsp:spPr>
        <a:xfrm>
          <a:off x="534102" y="2457165"/>
          <a:ext cx="971095" cy="9710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00137-5306-4CA9-A2E7-0EA2F043329E}">
      <dsp:nvSpPr>
        <dsp:cNvPr id="0" name=""/>
        <dsp:cNvSpPr/>
      </dsp:nvSpPr>
      <dsp:spPr>
        <a:xfrm>
          <a:off x="2039300" y="2059899"/>
          <a:ext cx="2931121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Available to download from the Assessment tile on Moodle.</a:t>
          </a:r>
        </a:p>
      </dsp:txBody>
      <dsp:txXfrm>
        <a:off x="2039300" y="2059899"/>
        <a:ext cx="2931121" cy="1765627"/>
      </dsp:txXfrm>
    </dsp:sp>
    <dsp:sp modelId="{99201AF6-7199-4CA3-B0F8-757F1AB06443}">
      <dsp:nvSpPr>
        <dsp:cNvPr id="0" name=""/>
        <dsp:cNvSpPr/>
      </dsp:nvSpPr>
      <dsp:spPr>
        <a:xfrm>
          <a:off x="4970421" y="2059899"/>
          <a:ext cx="1543182" cy="1765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862" tIns="186862" rIns="186862" bIns="186862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</dsp:txBody>
      <dsp:txXfrm>
        <a:off x="4970421" y="2059899"/>
        <a:ext cx="1543182" cy="17656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13/10/2026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62915-2CB5-7499-22A8-5B28A8DB0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718015-3542-18AF-8A4F-7728B1F1B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4E28CB-0DAE-1F80-6A26-102C37B5B3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CA63C-57DE-54B2-5414-3BF63D7FB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894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862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109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sv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dmeister.com/" TargetMode="External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hyperlink" Target="https://www.youtube.com/results?search_query=how+to+create+an+online+mind+map+using+free+cloud+tool" TargetMode="External"/><Relationship Id="rId2" Type="http://schemas.openxmlformats.org/officeDocument/2006/relationships/hyperlink" Target="https://www.youtube.com/results?search_query=How+to+create+an+online+e-portfolio+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results?search_query=how+to+use+mindmeister" TargetMode="External"/><Relationship Id="rId5" Type="http://schemas.openxmlformats.org/officeDocument/2006/relationships/hyperlink" Target="https://www.youtube.com/" TargetMode="Externa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openxmlformats.org/officeDocument/2006/relationships/hyperlink" Target="https://pubs.rsc.org/en/content/articlehtml/2015/cs/c4cs00351a" TargetMode="External"/><Relationship Id="rId7" Type="http://schemas.openxmlformats.org/officeDocument/2006/relationships/hyperlink" Target="https://embeddedsuccess.com/5-simple-tweaks-use-mind-maps-meeting-minutes-mes035/" TargetMode="Externa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https://perplexedprimate.org/2016/05/19/mind-mapping-a-career-path/" TargetMode="External"/><Relationship Id="rId10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19.png"/><Relationship Id="rId9" Type="http://schemas.openxmlformats.org/officeDocument/2006/relationships/hyperlink" Target="https://creativecommons.org/licenses/by-nc-sa/3.0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sv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5C900-8D4E-DBDF-29B0-A04F3EFFC7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1263F-D619-1F46-52A6-E9EA85EF4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5" y="553037"/>
            <a:ext cx="11778599" cy="902512"/>
          </a:xfrm>
        </p:spPr>
        <p:txBody>
          <a:bodyPr>
            <a:normAutofit/>
          </a:bodyPr>
          <a:lstStyle/>
          <a:p>
            <a:r>
              <a:rPr lang="en-GB" sz="5400" b="1" dirty="0"/>
              <a:t>Reminder: </a:t>
            </a:r>
            <a:r>
              <a:rPr lang="en-GB" sz="48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MS-Teams Qs via chat</a:t>
            </a:r>
            <a:endParaRPr lang="en-GB" sz="5400" b="1" u="sng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277C4-0CD6-1237-61F5-C6E7E05C4507}"/>
              </a:ext>
            </a:extLst>
          </p:cNvPr>
          <p:cNvSpPr txBox="1">
            <a:spLocks/>
          </p:cNvSpPr>
          <p:nvPr/>
        </p:nvSpPr>
        <p:spPr>
          <a:xfrm>
            <a:off x="1007219" y="1637777"/>
            <a:ext cx="10865913" cy="4667186"/>
          </a:xfrm>
          <a:prstGeom prst="rect">
            <a:avLst/>
          </a:prstGeom>
          <a:ln w="19050">
            <a:noFill/>
            <a:prstDash val="dash"/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Open MS-Teams</a:t>
            </a:r>
          </a:p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Select: Chat (Left side menu)</a:t>
            </a:r>
          </a:p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Search: James Williams</a:t>
            </a:r>
          </a:p>
          <a:p>
            <a:pPr marL="514350" marR="0" lvl="0" indent="-5143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Type a Message: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If you are struggling with an activity, you can message me via chat or request a 1-2-1 voice chat whenever needed.</a:t>
            </a:r>
          </a:p>
          <a:p>
            <a:pPr marL="571500" marR="0" lvl="0" indent="-5715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You can also ask each other and help and support each other.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86E038-01A1-CABD-0CF6-BAAD08C88D66}"/>
              </a:ext>
            </a:extLst>
          </p:cNvPr>
          <p:cNvSpPr/>
          <p:nvPr/>
        </p:nvSpPr>
        <p:spPr>
          <a:xfrm>
            <a:off x="208497" y="553037"/>
            <a:ext cx="164038" cy="9025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5C75DD4-920F-4E2D-9105-131E51008EB3}"/>
              </a:ext>
            </a:extLst>
          </p:cNvPr>
          <p:cNvGrpSpPr/>
          <p:nvPr/>
        </p:nvGrpSpPr>
        <p:grpSpPr>
          <a:xfrm>
            <a:off x="7491046" y="942080"/>
            <a:ext cx="3624978" cy="3172722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2A3F66BA-3A5A-1FB9-F569-B3B26FABE4D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757A6C35-B6E0-40CD-6AFD-8113D01C53A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4855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532" y="155630"/>
            <a:ext cx="6609874" cy="1209822"/>
          </a:xfrm>
        </p:spPr>
        <p:txBody>
          <a:bodyPr>
            <a:normAutofit/>
          </a:bodyPr>
          <a:lstStyle/>
          <a:p>
            <a:r>
              <a:rPr lang="en-GB" sz="60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Log-in to MS-Teams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A7EC381-B78E-33A9-8D1C-695AD8BB46E6}"/>
              </a:ext>
            </a:extLst>
          </p:cNvPr>
          <p:cNvGrpSpPr/>
          <p:nvPr/>
        </p:nvGrpSpPr>
        <p:grpSpPr>
          <a:xfrm>
            <a:off x="7104351" y="1204968"/>
            <a:ext cx="4293873" cy="3028332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6EC8E407-E663-4E16-DF7A-A29469ED1BB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02AF6B8B-F32F-C118-936D-B59699A9139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147AAE-7C10-A7D2-362A-DBB641DA1005}"/>
              </a:ext>
            </a:extLst>
          </p:cNvPr>
          <p:cNvSpPr txBox="1">
            <a:spLocks/>
          </p:cNvSpPr>
          <p:nvPr/>
        </p:nvSpPr>
        <p:spPr>
          <a:xfrm>
            <a:off x="793775" y="1365453"/>
            <a:ext cx="10938679" cy="4845434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Log-in to Teams to: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Ask Questions 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prstClr val="whit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Request &amp; receive feedback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Collaborate with others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Share good resources</a:t>
            </a:r>
            <a:b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</a:br>
            <a:b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Reminder: Bring Headphones with mic for 1-2-1 </a:t>
            </a:r>
            <a:r>
              <a:rPr lang="en-GB" sz="2800" dirty="0">
                <a:solidFill>
                  <a:prstClr val="white"/>
                </a:solidFill>
              </a:rPr>
              <a:t>additional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support</a:t>
            </a:r>
          </a:p>
        </p:txBody>
      </p:sp>
    </p:spTree>
    <p:extLst>
      <p:ext uri="{BB962C8B-B14F-4D97-AF65-F5344CB8AC3E}">
        <p14:creationId xmlns:p14="http://schemas.microsoft.com/office/powerpoint/2010/main" val="980365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6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rincipal's Reflections: Leading in the Digital Ag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" r="2852" b="1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25" name="Freeform: Shape 28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6" name="Freeform: Shape 30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2E17CD-796B-4186-8605-034F343B9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0" y="892818"/>
            <a:ext cx="4023360" cy="14182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z="4800" b="1" dirty="0">
                <a:cs typeface="Calibri Light"/>
              </a:rPr>
              <a:t>L4: Learning in the Digital Era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F399D-AE01-4224-ADB2-3C2EA5418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656" y="3371390"/>
            <a:ext cx="4443231" cy="151690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4000" dirty="0"/>
              <a:t>Assignment 1: </a:t>
            </a:r>
            <a:br>
              <a:rPr lang="en-GB" sz="3600" dirty="0"/>
            </a:br>
            <a:r>
              <a:rPr lang="en-GB" sz="3600" dirty="0">
                <a:solidFill>
                  <a:schemeClr val="bg1"/>
                </a:solidFill>
                <a:highlight>
                  <a:srgbClr val="FFFF00"/>
                </a:highlight>
              </a:rPr>
              <a:t>Task 2a - Team Activity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8" name="Rectangle 3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036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6">
            <a:extLst>
              <a:ext uri="{FF2B5EF4-FFF2-40B4-BE49-F238E27FC236}">
                <a16:creationId xmlns:a16="http://schemas.microsoft.com/office/drawing/2014/main" id="{EC12C61A-9558-4DE5-AFDB-898358AFB4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3" y="321176"/>
            <a:ext cx="717424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4CF858-4451-81DF-15A4-8FD42795D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516" y="640263"/>
            <a:ext cx="6204984" cy="1344975"/>
          </a:xfrm>
        </p:spPr>
        <p:txBody>
          <a:bodyPr>
            <a:normAutofit/>
          </a:bodyPr>
          <a:lstStyle/>
          <a:p>
            <a:r>
              <a:rPr lang="en-GB" sz="4000" b="1" u="sng"/>
              <a:t>Introduction &amp; Overview</a:t>
            </a:r>
            <a:endParaRPr lang="en-GB" sz="40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5D468-1417-8D2A-445B-589E673AD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515" y="1849914"/>
            <a:ext cx="6852411" cy="404837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Introduction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Tutor Show: </a:t>
            </a:r>
            <a:r>
              <a:rPr lang="en-GB" dirty="0"/>
              <a:t>Assign. 1, Task 2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Assign Teams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Activity: Teamwork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Assignment 1: Task 2 – Teamwork Activity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Tutorial Activity: Task 2 Team Activity</a:t>
            </a:r>
          </a:p>
          <a:p>
            <a:endParaRPr lang="en-GB" dirty="0"/>
          </a:p>
        </p:txBody>
      </p:sp>
      <p:pic>
        <p:nvPicPr>
          <p:cNvPr id="9" name="Picture 8" descr="Group of students working in library">
            <a:extLst>
              <a:ext uri="{FF2B5EF4-FFF2-40B4-BE49-F238E27FC236}">
                <a16:creationId xmlns:a16="http://schemas.microsoft.com/office/drawing/2014/main" id="{3F074F17-D4C1-3A5F-B140-6D7BC95213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4" b="26149"/>
          <a:stretch/>
        </p:blipFill>
        <p:spPr>
          <a:xfrm>
            <a:off x="7829551" y="306910"/>
            <a:ext cx="4042409" cy="1863092"/>
          </a:xfrm>
          <a:prstGeom prst="rect">
            <a:avLst/>
          </a:prstGeom>
        </p:spPr>
      </p:pic>
      <p:pic>
        <p:nvPicPr>
          <p:cNvPr id="7" name="Picture 6" descr="Child writing on a notebook">
            <a:extLst>
              <a:ext uri="{FF2B5EF4-FFF2-40B4-BE49-F238E27FC236}">
                <a16:creationId xmlns:a16="http://schemas.microsoft.com/office/drawing/2014/main" id="{E6538224-2F70-7B82-0997-8921A2297C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49" b="14004"/>
          <a:stretch/>
        </p:blipFill>
        <p:spPr>
          <a:xfrm>
            <a:off x="7829551" y="2330867"/>
            <a:ext cx="4042410" cy="1863093"/>
          </a:xfrm>
          <a:prstGeom prst="rect">
            <a:avLst/>
          </a:prstGeom>
        </p:spPr>
      </p:pic>
      <p:pic>
        <p:nvPicPr>
          <p:cNvPr id="5" name="Picture 4" descr="Woman reading a book">
            <a:extLst>
              <a:ext uri="{FF2B5EF4-FFF2-40B4-BE49-F238E27FC236}">
                <a16:creationId xmlns:a16="http://schemas.microsoft.com/office/drawing/2014/main" id="{D22E44FE-5389-EC9B-3868-2B682A3546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79" b="12085"/>
          <a:stretch/>
        </p:blipFill>
        <p:spPr>
          <a:xfrm>
            <a:off x="7829551" y="4354824"/>
            <a:ext cx="4042409" cy="189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612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5CD77-B0CD-41F0-B6F4-812C9DAC1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8" y="1012004"/>
            <a:ext cx="3816063" cy="4795408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FFFFFF"/>
                </a:solidFill>
              </a:rPr>
              <a:t>Assignment 1</a:t>
            </a:r>
            <a:br>
              <a:rPr lang="en-GB" b="1" dirty="0">
                <a:solidFill>
                  <a:srgbClr val="FFFFFF"/>
                </a:solidFill>
              </a:rPr>
            </a:br>
            <a:r>
              <a:rPr lang="en-US" sz="4400" dirty="0">
                <a:solidFill>
                  <a:srgbClr val="FF0000"/>
                </a:solidFill>
                <a:highlight>
                  <a:srgbClr val="FFFF00"/>
                </a:highlight>
              </a:rPr>
              <a:t>Tutor Show:</a:t>
            </a:r>
            <a:br>
              <a:rPr lang="en-GB" b="1" dirty="0">
                <a:solidFill>
                  <a:srgbClr val="FFFFFF"/>
                </a:solidFill>
              </a:rPr>
            </a:br>
            <a:r>
              <a:rPr lang="en-GB" b="1" dirty="0">
                <a:solidFill>
                  <a:srgbClr val="FFFFFF"/>
                </a:solidFill>
              </a:rPr>
              <a:t>Task 2 a) </a:t>
            </a:r>
            <a:br>
              <a:rPr lang="en-US" sz="2800" dirty="0">
                <a:solidFill>
                  <a:srgbClr val="FF0000"/>
                </a:solidFill>
                <a:highlight>
                  <a:srgbClr val="FFFF00"/>
                </a:highlight>
              </a:rPr>
            </a:br>
            <a:r>
              <a:rPr lang="en-GB" b="1" dirty="0"/>
              <a:t>Team Activity.</a:t>
            </a:r>
            <a:endParaRPr lang="en-GB" b="1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E941922-CE91-4DF6-BA44-87B3C48083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1094071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 descr="Document outline">
            <a:extLst>
              <a:ext uri="{FF2B5EF4-FFF2-40B4-BE49-F238E27FC236}">
                <a16:creationId xmlns:a16="http://schemas.microsoft.com/office/drawing/2014/main" id="{2F4D0C84-66B3-407F-8005-EC09DCAAC638}"/>
              </a:ext>
            </a:extLst>
          </p:cNvPr>
          <p:cNvSpPr/>
          <p:nvPr/>
        </p:nvSpPr>
        <p:spPr>
          <a:xfrm>
            <a:off x="7355308" y="601580"/>
            <a:ext cx="2334125" cy="2411059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-2252848"/>
              <a:satOff val="-5806"/>
              <a:lumOff val="-3922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927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E23C-0D63-F1EC-4D8A-1F3BB108C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22" y="161879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Activity: Create Teams of 3/4 members</a:t>
            </a:r>
          </a:p>
        </p:txBody>
      </p:sp>
      <p:pic>
        <p:nvPicPr>
          <p:cNvPr id="5" name="Content Placeholder 4" descr="Group outline">
            <a:extLst>
              <a:ext uri="{FF2B5EF4-FFF2-40B4-BE49-F238E27FC236}">
                <a16:creationId xmlns:a16="http://schemas.microsoft.com/office/drawing/2014/main" id="{665EA81E-B5CC-1A33-32E9-CF6E1D5FC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41569" y="3429000"/>
            <a:ext cx="3340874" cy="3340874"/>
          </a:xfrm>
        </p:spPr>
      </p:pic>
      <p:pic>
        <p:nvPicPr>
          <p:cNvPr id="7" name="Graphic 6" descr="Meeting outline">
            <a:extLst>
              <a:ext uri="{FF2B5EF4-FFF2-40B4-BE49-F238E27FC236}">
                <a16:creationId xmlns:a16="http://schemas.microsoft.com/office/drawing/2014/main" id="{7634C639-4A2B-F454-34FE-5277054D2C6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91284" y="3507275"/>
            <a:ext cx="2915796" cy="291579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626786D-3F39-3838-1FE3-6434A8E612E9}"/>
              </a:ext>
            </a:extLst>
          </p:cNvPr>
          <p:cNvGrpSpPr/>
          <p:nvPr/>
        </p:nvGrpSpPr>
        <p:grpSpPr>
          <a:xfrm>
            <a:off x="244521" y="334380"/>
            <a:ext cx="457201" cy="980560"/>
            <a:chOff x="221907" y="374435"/>
            <a:chExt cx="457201" cy="98056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13425A4-B243-A573-6A1D-DE0C706ECF8D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87F2881-0D1C-AA0F-0772-79EA8EBA08CF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3401AEF-36A8-9891-F91A-B11DB5D206E1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3452B5C-BE09-F96D-57AF-7753EFB7DC2B}"/>
              </a:ext>
            </a:extLst>
          </p:cNvPr>
          <p:cNvSpPr txBox="1"/>
          <p:nvPr/>
        </p:nvSpPr>
        <p:spPr>
          <a:xfrm>
            <a:off x="733568" y="1314940"/>
            <a:ext cx="99368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Get into </a:t>
            </a:r>
            <a:r>
              <a:rPr lang="en-GB" sz="3200" b="1" dirty="0"/>
              <a:t>Groups of 3/4 </a:t>
            </a:r>
            <a:r>
              <a:rPr lang="en-GB" sz="3200" dirty="0"/>
              <a:t>members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Create a ‘</a:t>
            </a:r>
            <a:r>
              <a:rPr lang="en-GB" sz="3200" b="1" dirty="0"/>
              <a:t>Team name</a:t>
            </a:r>
            <a:r>
              <a:rPr lang="en-GB" sz="3200" dirty="0"/>
              <a:t>’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Select a ‘</a:t>
            </a:r>
            <a:r>
              <a:rPr lang="en-GB" sz="3200" b="1" dirty="0"/>
              <a:t>Team Leader</a:t>
            </a:r>
            <a:r>
              <a:rPr lang="en-GB" sz="3200" dirty="0"/>
              <a:t>’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Team Leaders: Use MS-Teams to message tutor the name of each team member in your group. </a:t>
            </a:r>
          </a:p>
        </p:txBody>
      </p:sp>
    </p:spTree>
    <p:extLst>
      <p:ext uri="{BB962C8B-B14F-4D97-AF65-F5344CB8AC3E}">
        <p14:creationId xmlns:p14="http://schemas.microsoft.com/office/powerpoint/2010/main" val="2752240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D51D-41F5-371E-BB2A-F6B6430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0445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Activity: Teamwork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462A7A8-AA56-1860-2F7F-55B4ED77C0FB}"/>
              </a:ext>
            </a:extLst>
          </p:cNvPr>
          <p:cNvGrpSpPr/>
          <p:nvPr/>
        </p:nvGrpSpPr>
        <p:grpSpPr>
          <a:xfrm>
            <a:off x="289476" y="542946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84E82B-0CBF-D587-5FE7-51356D561F59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0E6C7D7-9598-B878-259B-8F713F99D863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C1D8786-83F0-A8B4-E770-77825A3C802B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F40335A5-561E-B90C-0E81-FA1A5400C806}"/>
              </a:ext>
            </a:extLst>
          </p:cNvPr>
          <p:cNvSpPr/>
          <p:nvPr/>
        </p:nvSpPr>
        <p:spPr>
          <a:xfrm rot="7396625">
            <a:off x="9063061" y="4319093"/>
            <a:ext cx="3535560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9929EFB-141B-0DB8-9AF0-9E8500C285E2}"/>
              </a:ext>
            </a:extLst>
          </p:cNvPr>
          <p:cNvGrpSpPr/>
          <p:nvPr/>
        </p:nvGrpSpPr>
        <p:grpSpPr>
          <a:xfrm>
            <a:off x="10181144" y="104781"/>
            <a:ext cx="1888112" cy="1715781"/>
            <a:chOff x="7068710" y="307143"/>
            <a:chExt cx="2266121" cy="1823807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8D294AA-894F-7D19-3E3F-559ACB59E9C0}"/>
                </a:ext>
              </a:extLst>
            </p:cNvPr>
            <p:cNvSpPr/>
            <p:nvPr/>
          </p:nvSpPr>
          <p:spPr>
            <a:xfrm>
              <a:off x="7068710" y="310101"/>
              <a:ext cx="2266121" cy="182084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Content Placeholder 4" descr="Group outline">
              <a:extLst>
                <a:ext uri="{FF2B5EF4-FFF2-40B4-BE49-F238E27FC236}">
                  <a16:creationId xmlns:a16="http://schemas.microsoft.com/office/drawing/2014/main" id="{80B7D912-0DCD-D04C-AD91-9A17BE8023D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7297310" y="307143"/>
              <a:ext cx="1823807" cy="1823807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9F62-2E68-85CA-3C42-B0F31264C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77" y="1548154"/>
            <a:ext cx="10515600" cy="4644278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a small team (3/4 members), work together to produce a ‘</a:t>
            </a: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mind-map’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summarises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3200" b="1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considerations of effective teamworking</a:t>
            </a:r>
            <a:endParaRPr lang="en-GB" sz="3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Undertake your own research to complete this activity. 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Approx.</a:t>
            </a: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150-200 words 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 person.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How you, as a team, complete this activity, is up to the team. 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Some t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ips on the next 2 slides:</a:t>
            </a:r>
            <a:endParaRPr lang="en-GB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455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D51D-41F5-371E-BB2A-F6B6430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0445"/>
            <a:ext cx="10515600" cy="1325563"/>
          </a:xfrm>
        </p:spPr>
        <p:txBody>
          <a:bodyPr/>
          <a:lstStyle/>
          <a:p>
            <a:r>
              <a:rPr lang="en-GB" b="1" u="sng" dirty="0"/>
              <a:t>Activity: Teamwork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462A7A8-AA56-1860-2F7F-55B4ED77C0FB}"/>
              </a:ext>
            </a:extLst>
          </p:cNvPr>
          <p:cNvGrpSpPr/>
          <p:nvPr/>
        </p:nvGrpSpPr>
        <p:grpSpPr>
          <a:xfrm>
            <a:off x="289476" y="542946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84E82B-0CBF-D587-5FE7-51356D561F59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0E6C7D7-9598-B878-259B-8F713F99D863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C1D8786-83F0-A8B4-E770-77825A3C802B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F40335A5-561E-B90C-0E81-FA1A5400C806}"/>
              </a:ext>
            </a:extLst>
          </p:cNvPr>
          <p:cNvSpPr/>
          <p:nvPr/>
        </p:nvSpPr>
        <p:spPr>
          <a:xfrm rot="7396625">
            <a:off x="9186628" y="4368519"/>
            <a:ext cx="3535560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9929EFB-141B-0DB8-9AF0-9E8500C285E2}"/>
              </a:ext>
            </a:extLst>
          </p:cNvPr>
          <p:cNvGrpSpPr/>
          <p:nvPr/>
        </p:nvGrpSpPr>
        <p:grpSpPr>
          <a:xfrm>
            <a:off x="10181144" y="104781"/>
            <a:ext cx="1888112" cy="1591227"/>
            <a:chOff x="7068710" y="307143"/>
            <a:chExt cx="2266121" cy="1823807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8D294AA-894F-7D19-3E3F-559ACB59E9C0}"/>
                </a:ext>
              </a:extLst>
            </p:cNvPr>
            <p:cNvSpPr/>
            <p:nvPr/>
          </p:nvSpPr>
          <p:spPr>
            <a:xfrm>
              <a:off x="7068710" y="310101"/>
              <a:ext cx="2266121" cy="182084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Content Placeholder 4" descr="Group outline">
              <a:extLst>
                <a:ext uri="{FF2B5EF4-FFF2-40B4-BE49-F238E27FC236}">
                  <a16:creationId xmlns:a16="http://schemas.microsoft.com/office/drawing/2014/main" id="{80B7D912-0DCD-D04C-AD91-9A17BE8023D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7297310" y="307143"/>
              <a:ext cx="1823807" cy="1823807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9F62-2E68-85CA-3C42-B0F31264C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858" y="1530992"/>
            <a:ext cx="10835723" cy="4644278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a small team (3-5 members), work together to produce a ‘</a:t>
            </a:r>
            <a:r>
              <a:rPr lang="en-GB" sz="23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mind-map’</a:t>
            </a: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summarises ‘</a:t>
            </a:r>
            <a:r>
              <a:rPr lang="en-GB" sz="2300" b="1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considerations of effective teamwork</a:t>
            </a:r>
            <a:r>
              <a:rPr lang="en-GB" sz="23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</a:t>
            </a:r>
            <a:endParaRPr lang="en-GB" sz="23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Each team member could cover a different topic related to ‘effective teamworking’. See next slide for </a:t>
            </a:r>
            <a:r>
              <a:rPr lang="en-GB" sz="23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example </a:t>
            </a: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topics.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Each Team-member could have a different node/branch on the Map</a:t>
            </a:r>
            <a:endParaRPr lang="en-GB" sz="2300" dirty="0">
              <a:solidFill>
                <a:schemeClr val="bg1"/>
              </a:solidFill>
              <a:effectLst/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mind map should be clear </a:t>
            </a:r>
            <a:r>
              <a:rPr lang="en-GB" sz="23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&amp;</a:t>
            </a: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concise with approx.</a:t>
            </a:r>
            <a:r>
              <a:rPr lang="en-GB" sz="23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150 words </a:t>
            </a: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 person.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Each team member should include 2 citations, and a reference list node in her/his branch of the Map.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can be produced using a freely available Mind Mapping tool of your choice (e.g. </a:t>
            </a:r>
            <a:r>
              <a:rPr lang="en-GB" sz="23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Mindmeister.com</a:t>
            </a: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Coggle.it, GitMind.com, Ayoa.com) or an O365 App.</a:t>
            </a:r>
            <a:endParaRPr lang="en-GB" sz="23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can complete this activity in class. If needed, you can also collaborate online to finish this activity by next week (e.g. via MS Teams / Zoom).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endParaRPr lang="en-GB" sz="23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51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D51D-41F5-371E-BB2A-F6B6430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0811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Activity tips: Example topics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462A7A8-AA56-1860-2F7F-55B4ED77C0FB}"/>
              </a:ext>
            </a:extLst>
          </p:cNvPr>
          <p:cNvGrpSpPr/>
          <p:nvPr/>
        </p:nvGrpSpPr>
        <p:grpSpPr>
          <a:xfrm>
            <a:off x="243015" y="447352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84E82B-0CBF-D587-5FE7-51356D561F59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0E6C7D7-9598-B878-259B-8F713F99D863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C1D8786-83F0-A8B4-E770-77825A3C802B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F40335A5-561E-B90C-0E81-FA1A5400C806}"/>
              </a:ext>
            </a:extLst>
          </p:cNvPr>
          <p:cNvSpPr/>
          <p:nvPr/>
        </p:nvSpPr>
        <p:spPr>
          <a:xfrm rot="7396625">
            <a:off x="9546374" y="4609238"/>
            <a:ext cx="2974607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Meeting outline">
            <a:extLst>
              <a:ext uri="{FF2B5EF4-FFF2-40B4-BE49-F238E27FC236}">
                <a16:creationId xmlns:a16="http://schemas.microsoft.com/office/drawing/2014/main" id="{889F5AD1-D97B-3E1F-2476-FF849329F1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042879" y="-213451"/>
            <a:ext cx="1809825" cy="18098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9F62-2E68-85CA-3C42-B0F31264C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3099"/>
            <a:ext cx="10978979" cy="478740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300"/>
              </a:spcBef>
              <a:buNone/>
            </a:pPr>
            <a:r>
              <a:rPr lang="en-US" dirty="0"/>
              <a:t>Some considerations for effective team-working, could include: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Clr>
                <a:schemeClr val="tx1"/>
              </a:buClr>
              <a:buFont typeface="Symbol" panose="05050102010706020507" pitchFamily="18" charset="2"/>
              <a:buChar char=""/>
            </a:pPr>
            <a:r>
              <a:rPr lang="en-US" b="1" dirty="0">
                <a:solidFill>
                  <a:schemeClr val="bg1"/>
                </a:solidFill>
                <a:highlight>
                  <a:srgbClr val="00FFFF"/>
                </a:highlight>
              </a:rPr>
              <a:t>Team Leadership</a:t>
            </a:r>
            <a:r>
              <a:rPr lang="en-US" dirty="0">
                <a:solidFill>
                  <a:schemeClr val="bg1"/>
                </a:solidFill>
                <a:highlight>
                  <a:srgbClr val="00FFFF"/>
                </a:highlight>
              </a:rPr>
              <a:t>: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/>
              <a:t>e.g. Setting a Mission &amp; objectives, Assigning roles and tasks.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Clr>
                <a:schemeClr val="tx1"/>
              </a:buClr>
              <a:buFont typeface="Symbol" panose="05050102010706020507" pitchFamily="18" charset="2"/>
              <a:buChar char=""/>
            </a:pPr>
            <a:r>
              <a:rPr lang="en-US" b="1" dirty="0">
                <a:solidFill>
                  <a:schemeClr val="bg1"/>
                </a:solidFill>
                <a:highlight>
                  <a:srgbClr val="00FFFF"/>
                </a:highlight>
              </a:rPr>
              <a:t>Team Management </a:t>
            </a:r>
            <a:r>
              <a:rPr lang="en-US" dirty="0">
                <a:solidFill>
                  <a:schemeClr val="bg1"/>
                </a:solidFill>
                <a:highlight>
                  <a:srgbClr val="00FFFF"/>
                </a:highlight>
              </a:rPr>
              <a:t>: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/>
              <a:t>Organizing, resourcing and support.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Clr>
                <a:schemeClr val="tx1"/>
              </a:buClr>
              <a:buFont typeface="Symbol" panose="05050102010706020507" pitchFamily="18" charset="2"/>
              <a:buChar char=""/>
            </a:pPr>
            <a:r>
              <a:rPr lang="en-US" b="1" dirty="0">
                <a:solidFill>
                  <a:schemeClr val="bg1"/>
                </a:solidFill>
                <a:highlight>
                  <a:srgbClr val="00FFFF"/>
                </a:highlight>
              </a:rPr>
              <a:t>Team Collaboration &amp; relationships</a:t>
            </a:r>
            <a:r>
              <a:rPr lang="en-US" dirty="0">
                <a:solidFill>
                  <a:schemeClr val="bg1"/>
                </a:solidFill>
                <a:highlight>
                  <a:srgbClr val="00FFFF"/>
                </a:highlight>
              </a:rPr>
              <a:t>: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/>
              <a:t>Communication, emotions and empathy.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Clr>
                <a:schemeClr val="tx1"/>
              </a:buClr>
              <a:buFont typeface="Symbol" panose="05050102010706020507" pitchFamily="18" charset="2"/>
              <a:buChar char=""/>
            </a:pPr>
            <a:r>
              <a:rPr lang="en-US" b="1" dirty="0">
                <a:solidFill>
                  <a:schemeClr val="bg1"/>
                </a:solidFill>
                <a:highlight>
                  <a:srgbClr val="00FFFF"/>
                </a:highlight>
              </a:rPr>
              <a:t>Effective communication</a:t>
            </a:r>
            <a:r>
              <a:rPr lang="en-US" dirty="0">
                <a:solidFill>
                  <a:schemeClr val="bg1"/>
                </a:solidFill>
                <a:highlight>
                  <a:srgbClr val="00FFFF"/>
                </a:highlight>
              </a:rPr>
              <a:t>: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/>
              <a:t>Tools &amp; channels e.g. choosing the tools for effective team communication e.g. MS-O365 &amp; MS-Teams, Google Workspace &amp; Google Chat, Workvivo.com &amp; Zoom, Slack.com, Discord, WhatsApp Grp…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Symbol" panose="05050102010706020507" pitchFamily="18" charset="2"/>
              <a:buChar char="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19644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0CCC2-BD3F-B84A-BDA7-6C42AEBA5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E6DBC-F68C-4B30-C1B2-24E970B3D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0811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Tip: </a:t>
            </a:r>
            <a:r>
              <a:rPr lang="en-GB" sz="4800" b="1" u="sng" dirty="0" err="1"/>
              <a:t>MindMap</a:t>
            </a:r>
            <a:r>
              <a:rPr lang="en-GB" sz="4800" b="1" u="sng" dirty="0"/>
              <a:t> &amp; Digital collaboration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F109ECB-2CA5-667E-E193-B9CB4DB4E6C5}"/>
              </a:ext>
            </a:extLst>
          </p:cNvPr>
          <p:cNvGrpSpPr/>
          <p:nvPr/>
        </p:nvGrpSpPr>
        <p:grpSpPr>
          <a:xfrm>
            <a:off x="243015" y="447352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AEC6C12-B3BB-1B20-0B80-C3DBBD910DFB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E34736E-82D2-54E9-1D82-ED1A41464FF1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658484C-A3EA-1464-0F67-D419C2A3CC1D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8D79AED8-E8F1-9339-7108-ED25F58469F0}"/>
              </a:ext>
            </a:extLst>
          </p:cNvPr>
          <p:cNvSpPr/>
          <p:nvPr/>
        </p:nvSpPr>
        <p:spPr>
          <a:xfrm rot="7396625">
            <a:off x="9441893" y="4412122"/>
            <a:ext cx="2974607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Meeting outline">
            <a:extLst>
              <a:ext uri="{FF2B5EF4-FFF2-40B4-BE49-F238E27FC236}">
                <a16:creationId xmlns:a16="http://schemas.microsoft.com/office/drawing/2014/main" id="{C643F025-003C-9D2D-F1D7-A274322ECE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39160" y="-165377"/>
            <a:ext cx="1809825" cy="18098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AA3A36-33AD-EAFD-B801-C7C8C1380C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801" y="1547137"/>
            <a:ext cx="10716397" cy="47874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/>
              <a:t>Tip: </a:t>
            </a:r>
            <a:r>
              <a:rPr lang="en-GB" sz="3200" dirty="0">
                <a:highlight>
                  <a:srgbClr val="FFFF00"/>
                </a:highlight>
                <a:hlinkClick r:id="rId3"/>
              </a:rPr>
              <a:t>Mindmeister.com</a:t>
            </a:r>
            <a:r>
              <a:rPr lang="en-GB" sz="3200" dirty="0"/>
              <a:t> is an online collaborative mind-map tool.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Each team member can sign-up and log-in.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/>
              <a:t>The Team leader can create the map and </a:t>
            </a:r>
            <a:r>
              <a:rPr lang="en-GB" sz="3200" dirty="0">
                <a:solidFill>
                  <a:schemeClr val="bg1"/>
                </a:solidFill>
                <a:highlight>
                  <a:srgbClr val="FFFF00"/>
                </a:highlight>
              </a:rPr>
              <a:t>share it </a:t>
            </a:r>
            <a:r>
              <a:rPr lang="en-GB" sz="3200" dirty="0"/>
              <a:t>with other team members, so the team can collaborate on the Map together. </a:t>
            </a: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highlight>
                  <a:srgbClr val="FFFF00"/>
                </a:highlight>
              </a:rPr>
              <a:t>For ease of editing, you may want use MS-Word to write your 150-200 contribution first, include 2/3 citations and add it to the Map later when finished.</a:t>
            </a:r>
          </a:p>
          <a:p>
            <a:pPr lvl="1"/>
            <a:r>
              <a:rPr lang="en-GB" sz="3200" dirty="0"/>
              <a:t> Or if needed: email it to the Team leader to add to the map.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Symbol" panose="05050102010706020507" pitchFamily="18" charset="2"/>
              <a:buChar char=""/>
            </a:pPr>
            <a:endParaRPr lang="en-US" sz="3200" dirty="0"/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Symbol" panose="05050102010706020507" pitchFamily="18" charset="2"/>
              <a:buChar char="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27870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D51D-41F5-371E-BB2A-F6B6430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7350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Tip: </a:t>
            </a:r>
            <a:r>
              <a:rPr lang="en-GB" sz="4800" b="1" u="sng" dirty="0" err="1"/>
              <a:t>MindMap</a:t>
            </a:r>
            <a:r>
              <a:rPr lang="en-GB" sz="4800" b="1" u="sng" dirty="0"/>
              <a:t> &amp; Digital collaboration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462A7A8-AA56-1860-2F7F-55B4ED77C0FB}"/>
              </a:ext>
            </a:extLst>
          </p:cNvPr>
          <p:cNvGrpSpPr/>
          <p:nvPr/>
        </p:nvGrpSpPr>
        <p:grpSpPr>
          <a:xfrm>
            <a:off x="243014" y="350041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84E82B-0CBF-D587-5FE7-51356D561F59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0E6C7D7-9598-B878-259B-8F713F99D863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C1D8786-83F0-A8B4-E770-77825A3C802B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F40335A5-561E-B90C-0E81-FA1A5400C806}"/>
              </a:ext>
            </a:extLst>
          </p:cNvPr>
          <p:cNvSpPr/>
          <p:nvPr/>
        </p:nvSpPr>
        <p:spPr>
          <a:xfrm rot="7396625">
            <a:off x="9441893" y="4412122"/>
            <a:ext cx="2974607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Meeting outline">
            <a:extLst>
              <a:ext uri="{FF2B5EF4-FFF2-40B4-BE49-F238E27FC236}">
                <a16:creationId xmlns:a16="http://schemas.microsoft.com/office/drawing/2014/main" id="{889F5AD1-D97B-3E1F-2476-FF849329F1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74969" y="-157864"/>
            <a:ext cx="1641180" cy="164118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9F62-2E68-85CA-3C42-B0F31264C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402" y="1330601"/>
            <a:ext cx="10716397" cy="4787402"/>
          </a:xfrm>
        </p:spPr>
        <p:txBody>
          <a:bodyPr>
            <a:noAutofit/>
          </a:bodyPr>
          <a:lstStyle/>
          <a:p>
            <a:r>
              <a:rPr lang="en-GB" dirty="0"/>
              <a:t>The Team leader can </a:t>
            </a:r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</a:rPr>
              <a:t>share the map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/>
              <a:t>with team members, so the team can collaborate on the Map together:</a:t>
            </a:r>
          </a:p>
          <a:p>
            <a:r>
              <a:rPr lang="en-GB" dirty="0"/>
              <a:t>Click ‘Share’ in </a:t>
            </a:r>
            <a:r>
              <a:rPr lang="en-GB" dirty="0" err="1"/>
              <a:t>MindMeister</a:t>
            </a:r>
            <a:r>
              <a:rPr lang="en-GB" dirty="0"/>
              <a:t>: Top right</a:t>
            </a:r>
          </a:p>
          <a:p>
            <a:r>
              <a:rPr lang="en-GB" dirty="0"/>
              <a:t>Add the team members email address</a:t>
            </a:r>
          </a:p>
          <a:p>
            <a:r>
              <a:rPr lang="en-GB" dirty="0"/>
              <a:t>And set the share permission right to ‘Contributor’: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300"/>
              </a:spcBef>
              <a:buNone/>
            </a:pPr>
            <a:endParaRPr lang="en-US" sz="3200" dirty="0"/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Symbol" panose="05050102010706020507" pitchFamily="18" charset="2"/>
              <a:buChar char=""/>
            </a:pP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46D5CB2-6691-4FBF-F5C1-F69E7515A9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2610" y="3724302"/>
            <a:ext cx="5410669" cy="30673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C4AABAA-F474-BB08-3205-5EA6A1027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8689" y="2031398"/>
            <a:ext cx="5097952" cy="98630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BBC5DAEB-5F24-537C-0D25-7670BC5D768F}"/>
              </a:ext>
            </a:extLst>
          </p:cNvPr>
          <p:cNvSpPr/>
          <p:nvPr/>
        </p:nvSpPr>
        <p:spPr>
          <a:xfrm>
            <a:off x="6897057" y="4870673"/>
            <a:ext cx="1939080" cy="986303"/>
          </a:xfrm>
          <a:prstGeom prst="ellipse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2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D51D-41F5-371E-BB2A-F6B6430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018" y="45238"/>
            <a:ext cx="10515600" cy="1325563"/>
          </a:xfrm>
        </p:spPr>
        <p:txBody>
          <a:bodyPr/>
          <a:lstStyle/>
          <a:p>
            <a:r>
              <a:rPr lang="en-GB" b="1" u="sng" dirty="0"/>
              <a:t>Activity tip: Teamwork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462A7A8-AA56-1860-2F7F-55B4ED77C0FB}"/>
              </a:ext>
            </a:extLst>
          </p:cNvPr>
          <p:cNvGrpSpPr/>
          <p:nvPr/>
        </p:nvGrpSpPr>
        <p:grpSpPr>
          <a:xfrm>
            <a:off x="172964" y="193092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84E82B-0CBF-D587-5FE7-51356D561F59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0E6C7D7-9598-B878-259B-8F713F99D863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C1D8786-83F0-A8B4-E770-77825A3C802B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F40335A5-561E-B90C-0E81-FA1A5400C806}"/>
              </a:ext>
            </a:extLst>
          </p:cNvPr>
          <p:cNvSpPr/>
          <p:nvPr/>
        </p:nvSpPr>
        <p:spPr>
          <a:xfrm rot="7396625">
            <a:off x="9546374" y="4609238"/>
            <a:ext cx="2974607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Meeting outline">
            <a:extLst>
              <a:ext uri="{FF2B5EF4-FFF2-40B4-BE49-F238E27FC236}">
                <a16:creationId xmlns:a16="http://schemas.microsoft.com/office/drawing/2014/main" id="{889F5AD1-D97B-3E1F-2476-FF849329F1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63736" y="-308984"/>
            <a:ext cx="1679786" cy="16797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9F62-2E68-85CA-3C42-B0F31264C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530" y="1173597"/>
            <a:ext cx="10676277" cy="4787402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Symbol" panose="05050102010706020507" pitchFamily="18" charset="2"/>
              <a:buChar char=""/>
            </a:pP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It is up to you as a team to work out the best way to complete this activity. 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Symbol" panose="05050102010706020507" pitchFamily="18" charset="2"/>
              <a:buChar char=""/>
            </a:pP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Work together to solve any uncertainties and problems.</a:t>
            </a:r>
          </a:p>
          <a:p>
            <a:pPr marL="0" indent="0">
              <a:lnSpc>
                <a:spcPct val="100000"/>
              </a:lnSpc>
              <a:spcBef>
                <a:spcPts val="300"/>
              </a:spcBef>
              <a:buNone/>
            </a:pP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Example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</a:p>
          <a:p>
            <a:pPr marL="457200" indent="-457200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400" dirty="0"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2400" dirty="0"/>
              <a:t>et together in your Teams </a:t>
            </a:r>
          </a:p>
          <a:p>
            <a:pPr marL="457200" indent="-457200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  <a:highlight>
                  <a:srgbClr val="FFFF00"/>
                </a:highlight>
              </a:rPr>
              <a:t>Select a Team leader, a person will start the initial map, help to organize and support team members when needed to complete the activity.</a:t>
            </a:r>
          </a:p>
          <a:p>
            <a:pPr marL="457200" indent="-457200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400" dirty="0"/>
              <a:t>Spend some time (e.g. 10mins) doing some initial research to identify key topics related to 'Key considerations of effective Team-working’ to allow each team member to have a topic to research and write about.</a:t>
            </a:r>
          </a:p>
          <a:p>
            <a:pPr marL="457200" indent="-457200" fontAlgn="base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400" dirty="0"/>
              <a:t>Then each team member can choose a topic for further research and writing, 150-200 words each. </a:t>
            </a:r>
          </a:p>
          <a:p>
            <a:pPr marL="457200" indent="-457200" fontAlgn="base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400" dirty="0"/>
              <a:t>Then after say approx. 20-30mins, come back together to create and add your work to the mind-map. Or Add it directly to the map after it is shared by the Team leader.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5E6572-1545-B08E-D8EC-DB163623BF20}"/>
              </a:ext>
            </a:extLst>
          </p:cNvPr>
          <p:cNvSpPr txBox="1"/>
          <p:nvPr/>
        </p:nvSpPr>
        <p:spPr>
          <a:xfrm>
            <a:off x="3019568" y="6282498"/>
            <a:ext cx="753925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800100" lvl="1" indent="-342900" fontAlgn="base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Tip: Remember you can have a Mind-map branch per person.</a:t>
            </a:r>
          </a:p>
        </p:txBody>
      </p:sp>
    </p:spTree>
    <p:extLst>
      <p:ext uri="{BB962C8B-B14F-4D97-AF65-F5344CB8AC3E}">
        <p14:creationId xmlns:p14="http://schemas.microsoft.com/office/powerpoint/2010/main" val="2133240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351" y="468713"/>
            <a:ext cx="6470542" cy="10281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b="1" u="sng" dirty="0"/>
              <a:t>Mind Map tools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9420" y="1413485"/>
            <a:ext cx="9343866" cy="459512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b="0" i="0" dirty="0">
                <a:effectLst/>
              </a:rPr>
              <a:t>There are many mind-map tools including many free ones. </a:t>
            </a:r>
            <a:r>
              <a:rPr lang="en-US" sz="2800" dirty="0"/>
              <a:t>Some example tools include</a:t>
            </a:r>
            <a:r>
              <a:rPr lang="en-US" sz="2800" b="0" i="0" dirty="0">
                <a:effectLst/>
              </a:rPr>
              <a:t>: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3200" b="1" i="0" dirty="0">
                <a:effectLst/>
              </a:rPr>
              <a:t>Mindmeister.com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800" i="0" dirty="0">
                <a:effectLst/>
              </a:rPr>
              <a:t>Coggle.it</a:t>
            </a:r>
            <a:endParaRPr lang="en-US" sz="2800" dirty="0"/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800" i="0" dirty="0">
                <a:effectLst/>
              </a:rPr>
              <a:t>GitMind.com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800" i="0" dirty="0">
                <a:effectLst/>
              </a:rPr>
              <a:t>Ayoa.com</a:t>
            </a:r>
            <a:endParaRPr lang="en-US" sz="2800" dirty="0"/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800" i="0" dirty="0">
                <a:effectLst/>
              </a:rPr>
              <a:t>Free Mind Map Apps in Google docs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800" i="0" dirty="0">
                <a:effectLst/>
              </a:rPr>
              <a:t>Canva.com (see </a:t>
            </a:r>
            <a:r>
              <a:rPr lang="en-US" sz="2800" i="0" dirty="0" err="1">
                <a:effectLst/>
              </a:rPr>
              <a:t>MindMap</a:t>
            </a:r>
            <a:r>
              <a:rPr lang="en-US" sz="2800" i="0" dirty="0">
                <a:effectLst/>
              </a:rPr>
              <a:t> templates)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800" i="0" dirty="0">
                <a:effectLst/>
              </a:rPr>
              <a:t>Office365 Apps such as PowerPoint, OneNote and even Word can be used, although </a:t>
            </a:r>
            <a:r>
              <a:rPr lang="en-US" sz="2800" b="1" i="0" dirty="0">
                <a:effectLst/>
              </a:rPr>
              <a:t>NOT</a:t>
            </a:r>
            <a:r>
              <a:rPr lang="en-US" sz="2800" i="0" dirty="0">
                <a:effectLst/>
              </a:rPr>
              <a:t> recommended.</a:t>
            </a:r>
          </a:p>
        </p:txBody>
      </p:sp>
      <p:pic>
        <p:nvPicPr>
          <p:cNvPr id="3" name="Graphic 2" descr="Network with solid fill">
            <a:extLst>
              <a:ext uri="{FF2B5EF4-FFF2-40B4-BE49-F238E27FC236}">
                <a16:creationId xmlns:a16="http://schemas.microsoft.com/office/drawing/2014/main" id="{705C7317-C0D2-C253-04E5-D7CB7D13B5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701776">
            <a:off x="8792417" y="1732180"/>
            <a:ext cx="3502917" cy="3502917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A317D556-63DB-2D39-6750-5EA36E9FE6E0}"/>
              </a:ext>
            </a:extLst>
          </p:cNvPr>
          <p:cNvGrpSpPr/>
          <p:nvPr/>
        </p:nvGrpSpPr>
        <p:grpSpPr>
          <a:xfrm>
            <a:off x="321018" y="344274"/>
            <a:ext cx="457201" cy="980560"/>
            <a:chOff x="221907" y="374435"/>
            <a:chExt cx="457201" cy="98056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0CDFE9C-5378-3D89-7235-145116AB6E11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7100BEB-E5C6-7C46-8257-B0A1C163E1D6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AD1AFB6-CDC0-04B7-9ECE-EE8B61730104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665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F0950-674D-CC46-3F34-685CAA89D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852" y="14645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5400" b="1" u="sng" dirty="0">
                <a:solidFill>
                  <a:schemeClr val="bg1"/>
                </a:solidFill>
                <a:highlight>
                  <a:srgbClr val="FFFF00"/>
                </a:highlight>
              </a:rPr>
              <a:t>Tutor Show &amp; demo:</a:t>
            </a:r>
            <a:r>
              <a:rPr lang="en-GB" sz="5400" b="1" dirty="0">
                <a:solidFill>
                  <a:schemeClr val="bg1"/>
                </a:solidFill>
                <a:highlight>
                  <a:srgbClr val="FFFF00"/>
                </a:highlight>
              </a:rPr>
              <a:t> </a:t>
            </a:r>
            <a:r>
              <a:rPr lang="en-GB" sz="5400" dirty="0"/>
              <a:t>MindMeister.com</a:t>
            </a:r>
            <a:endParaRPr lang="en-GB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7B7DC-E87E-9683-5661-236BA74C8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371" y="1325880"/>
            <a:ext cx="11189214" cy="3086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Show existing map &amp; create map on mindmeister.com:</a:t>
            </a:r>
          </a:p>
        </p:txBody>
      </p:sp>
      <p:pic>
        <p:nvPicPr>
          <p:cNvPr id="6" name="Graphic 5" descr="Network with solid fill">
            <a:extLst>
              <a:ext uri="{FF2B5EF4-FFF2-40B4-BE49-F238E27FC236}">
                <a16:creationId xmlns:a16="http://schemas.microsoft.com/office/drawing/2014/main" id="{389FA13C-726C-34BA-ED69-9F55D4F47C8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701776">
            <a:off x="9851802" y="18291"/>
            <a:ext cx="2203419" cy="2203419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647833-7B28-7E5C-2603-FF1BB62F5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595" y="2078152"/>
            <a:ext cx="7102766" cy="446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535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D51D-41F5-371E-BB2A-F6B6430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03889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Mind-Map &amp; Individual Poster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462A7A8-AA56-1860-2F7F-55B4ED77C0FB}"/>
              </a:ext>
            </a:extLst>
          </p:cNvPr>
          <p:cNvGrpSpPr/>
          <p:nvPr/>
        </p:nvGrpSpPr>
        <p:grpSpPr>
          <a:xfrm>
            <a:off x="152205" y="576391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A84E82B-0CBF-D587-5FE7-51356D561F59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0E6C7D7-9598-B878-259B-8F713F99D863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C1D8786-83F0-A8B4-E770-77825A3C802B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Arc 7">
            <a:extLst>
              <a:ext uri="{FF2B5EF4-FFF2-40B4-BE49-F238E27FC236}">
                <a16:creationId xmlns:a16="http://schemas.microsoft.com/office/drawing/2014/main" id="{F40335A5-561E-B90C-0E81-FA1A5400C806}"/>
              </a:ext>
            </a:extLst>
          </p:cNvPr>
          <p:cNvSpPr/>
          <p:nvPr/>
        </p:nvSpPr>
        <p:spPr>
          <a:xfrm rot="7396625">
            <a:off x="9502965" y="4568048"/>
            <a:ext cx="2974607" cy="167216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Meeting outline">
            <a:extLst>
              <a:ext uri="{FF2B5EF4-FFF2-40B4-BE49-F238E27FC236}">
                <a16:creationId xmlns:a16="http://schemas.microsoft.com/office/drawing/2014/main" id="{889F5AD1-D97B-3E1F-2476-FF849329F1D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79168" y="-127507"/>
            <a:ext cx="1809825" cy="18098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9F62-2E68-85CA-3C42-B0F31264C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137" y="1789536"/>
            <a:ext cx="10402332" cy="4450485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will need to include an image of the mind-map and a </a:t>
            </a:r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brief description </a:t>
            </a: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your </a:t>
            </a:r>
            <a:r>
              <a:rPr lang="en-GB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individual poster</a:t>
            </a:r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for Task 2b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brief description can simply state the team members you worked with and how you collaborated </a:t>
            </a: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e.g. on-campus in-person f2f &amp;/or online using collaborative tools (e.g. MS-Teams, Zoom, Discord, WhatsApp etc..)</a:t>
            </a:r>
            <a:endParaRPr lang="en-GB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0349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83EFA-F486-A7A8-7C85-244BDD25D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B6F9B-7F9D-8E1B-D447-0A40EE139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469" y="199321"/>
            <a:ext cx="10515600" cy="1325563"/>
          </a:xfrm>
        </p:spPr>
        <p:txBody>
          <a:bodyPr/>
          <a:lstStyle/>
          <a:p>
            <a:r>
              <a:rPr lang="en-GB" b="1" u="sng" dirty="0"/>
              <a:t>Sharing &amp; Publishing the 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061A3-C4EC-7B4C-D8C4-E72DB81D2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045" y="1419365"/>
            <a:ext cx="10515600" cy="4351338"/>
          </a:xfrm>
        </p:spPr>
        <p:txBody>
          <a:bodyPr>
            <a:noAutofit/>
          </a:bodyPr>
          <a:lstStyle/>
          <a:p>
            <a:r>
              <a:rPr lang="en-GB" sz="2400" dirty="0"/>
              <a:t>Each team member will eventually need to add a screenshot of the Map in their poster and e-portfolio.</a:t>
            </a:r>
          </a:p>
          <a:p>
            <a:r>
              <a:rPr lang="en-GB" sz="2400" dirty="0"/>
              <a:t>To </a:t>
            </a:r>
            <a:r>
              <a:rPr lang="en-GB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Share</a:t>
            </a:r>
            <a:r>
              <a:rPr lang="en-GB" sz="2400" dirty="0"/>
              <a:t> the Map with each Team-member using </a:t>
            </a:r>
            <a:r>
              <a:rPr lang="en-GB" sz="2400" dirty="0" err="1"/>
              <a:t>Mindmeister</a:t>
            </a:r>
            <a:r>
              <a:rPr lang="en-GB" sz="2400" dirty="0"/>
              <a:t>, </a:t>
            </a:r>
            <a:r>
              <a:rPr lang="en-GB" sz="2400" dirty="0" err="1"/>
              <a:t>goto</a:t>
            </a:r>
            <a:r>
              <a:rPr lang="en-GB" sz="2400" dirty="0"/>
              <a:t> the top right [Share] icon and enter your team members email addresses.</a:t>
            </a:r>
          </a:p>
          <a:p>
            <a:r>
              <a:rPr lang="en-GB" sz="2400" dirty="0"/>
              <a:t>You don’t need to publish the map to share with other team members for collaboration.</a:t>
            </a:r>
          </a:p>
          <a:p>
            <a:r>
              <a:rPr lang="en-GB" sz="2400" dirty="0"/>
              <a:t>However, you can get a 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public </a:t>
            </a:r>
            <a:r>
              <a:rPr lang="en-GB" sz="2400" dirty="0" err="1">
                <a:solidFill>
                  <a:schemeClr val="bg1"/>
                </a:solidFill>
                <a:highlight>
                  <a:srgbClr val="FFFF00"/>
                </a:highlight>
              </a:rPr>
              <a:t>url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/link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/>
              <a:t>to include in your e-portfolio and word submission document. Not mandatory but recommended for the assessment, in case we need a better view of the map.</a:t>
            </a:r>
          </a:p>
          <a:p>
            <a:pPr lvl="1"/>
            <a:r>
              <a:rPr lang="en-GB" dirty="0"/>
              <a:t>E.g. In Mindmeister.com open the Map &amp; </a:t>
            </a:r>
            <a:r>
              <a:rPr lang="en-GB" dirty="0" err="1"/>
              <a:t>goto</a:t>
            </a:r>
            <a:r>
              <a:rPr lang="en-GB" dirty="0"/>
              <a:t>: </a:t>
            </a:r>
            <a:br>
              <a:rPr lang="en-GB" dirty="0"/>
            </a:br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</a:rPr>
              <a:t>Share (Top right) and [Copy link]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2241D7B-D32E-9C81-34C4-60672B8F1661}"/>
              </a:ext>
            </a:extLst>
          </p:cNvPr>
          <p:cNvGrpSpPr/>
          <p:nvPr/>
        </p:nvGrpSpPr>
        <p:grpSpPr>
          <a:xfrm>
            <a:off x="201423" y="371822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E09ABBC-14B4-5B27-453C-2534263039F1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F1E5B13-B25C-7B12-E6E4-CE10AE566234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2BAB113-E339-351F-8D9E-D5DFDB21E543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3691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890AB-2B0E-4A4A-5CDB-430E839EF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1249"/>
            <a:ext cx="10515600" cy="1325563"/>
          </a:xfrm>
        </p:spPr>
        <p:txBody>
          <a:bodyPr/>
          <a:lstStyle/>
          <a:p>
            <a:r>
              <a:rPr lang="en-GB" b="1" u="sng"/>
              <a:t>Marking the map</a:t>
            </a:r>
            <a:endParaRPr lang="en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C6EB3-9040-9001-E5D1-D2A12CC7C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6812"/>
            <a:ext cx="10515600" cy="4351338"/>
          </a:xfrm>
        </p:spPr>
        <p:txBody>
          <a:bodyPr>
            <a:noAutofit/>
          </a:bodyPr>
          <a:lstStyle/>
          <a:p>
            <a:r>
              <a:rPr lang="en-GB" dirty="0"/>
              <a:t>This activity will be marked </a:t>
            </a:r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</a:rPr>
              <a:t>individually</a:t>
            </a:r>
            <a:r>
              <a:rPr lang="en-GB" dirty="0"/>
              <a:t>. </a:t>
            </a:r>
          </a:p>
          <a:p>
            <a:r>
              <a:rPr lang="en-GB" dirty="0"/>
              <a:t>If a team member does not complete the activity, it will not affect other team members or the Team Leader.</a:t>
            </a:r>
          </a:p>
          <a:p>
            <a:r>
              <a:rPr lang="en-GB" dirty="0"/>
              <a:t>It is up to each person to complete the activity and to collaborate with his/her team to get the job done.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2E4FFB7-3EE0-1DA7-EF5E-E09F9614C6FD}"/>
              </a:ext>
            </a:extLst>
          </p:cNvPr>
          <p:cNvGrpSpPr/>
          <p:nvPr/>
        </p:nvGrpSpPr>
        <p:grpSpPr>
          <a:xfrm>
            <a:off x="315154" y="503750"/>
            <a:ext cx="457201" cy="980560"/>
            <a:chOff x="221907" y="374435"/>
            <a:chExt cx="457201" cy="9805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BE55B71-C2D3-0B7D-6F32-790A4B9A3003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89C5062-33A7-9540-D698-95CD84B0F2DF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65EDAD1-7695-96C6-547F-F6D34B270AF0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8" name="Graphic 7" descr="Network with solid fill">
            <a:extLst>
              <a:ext uri="{FF2B5EF4-FFF2-40B4-BE49-F238E27FC236}">
                <a16:creationId xmlns:a16="http://schemas.microsoft.com/office/drawing/2014/main" id="{609B00B9-2EB9-CAF6-8B75-4919E21EB9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701776">
            <a:off x="4734268" y="3736565"/>
            <a:ext cx="2929247" cy="2929247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4078879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6D1A5E2-504B-2E91-41E4-E86838B3D469}"/>
              </a:ext>
            </a:extLst>
          </p:cNvPr>
          <p:cNvGrpSpPr/>
          <p:nvPr/>
        </p:nvGrpSpPr>
        <p:grpSpPr>
          <a:xfrm rot="978432">
            <a:off x="9614387" y="2953662"/>
            <a:ext cx="3064285" cy="3063925"/>
            <a:chOff x="9767575" y="2535707"/>
            <a:chExt cx="2702436" cy="2702436"/>
          </a:xfrm>
        </p:grpSpPr>
        <p:pic>
          <p:nvPicPr>
            <p:cNvPr id="6" name="Graphic 5" descr="Cursor with solid fill">
              <a:hlinkClick r:id="rId2"/>
              <a:extLst>
                <a:ext uri="{FF2B5EF4-FFF2-40B4-BE49-F238E27FC236}">
                  <a16:creationId xmlns:a16="http://schemas.microsoft.com/office/drawing/2014/main" id="{FD3BC78D-D749-3E49-86AB-6CA472B93A8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20876198">
              <a:off x="9767575" y="2535707"/>
              <a:ext cx="2702436" cy="2702436"/>
            </a:xfrm>
            <a:prstGeom prst="rect">
              <a:avLst/>
            </a:prstGeom>
          </p:spPr>
        </p:pic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86AC76AF-AC7C-780E-1CE5-2E6F397E2B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359444">
              <a:off x="10612032" y="3563843"/>
              <a:ext cx="727196" cy="4209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360" y="325841"/>
            <a:ext cx="8778610" cy="1454051"/>
          </a:xfrm>
        </p:spPr>
        <p:txBody>
          <a:bodyPr>
            <a:noAutofit/>
          </a:bodyPr>
          <a:lstStyle/>
          <a:p>
            <a:r>
              <a:rPr lang="en-GB" sz="5400" b="1" u="sng" dirty="0"/>
              <a:t>Mind-map tutorials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800" y="1694185"/>
            <a:ext cx="10577729" cy="4432582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If you are struggling and</a:t>
            </a:r>
            <a:r>
              <a:rPr lang="en-GB" sz="32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not sure how to create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mind-map, click the links below, or go to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YouTube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and search for: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use </a:t>
            </a:r>
            <a:r>
              <a:rPr lang="en-US" sz="3200" dirty="0" err="1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MindMeister</a:t>
            </a:r>
            <a:r>
              <a:rPr lang="en-US" sz="3200" dirty="0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to create a Mind Map</a:t>
            </a:r>
            <a:r>
              <a:rPr lang="en-US" sz="3200" dirty="0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? </a:t>
            </a:r>
            <a:r>
              <a:rPr lang="en-US" sz="3200" dirty="0"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create an online mind map using a free cloud tool</a:t>
            </a:r>
            <a:r>
              <a:rPr lang="en-US" sz="3200" dirty="0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br>
              <a:rPr lang="en-GB" sz="2400" dirty="0">
                <a:solidFill>
                  <a:srgbClr val="6915FF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GB" sz="2400" dirty="0">
              <a:solidFill>
                <a:srgbClr val="6915FF"/>
              </a:solidFill>
              <a:highlight>
                <a:srgbClr val="FFFF00"/>
              </a:highlight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28600" lvl="1" inden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chemeClr val="bg1"/>
                </a:solidFill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You will find 5-minute</a:t>
            </a:r>
            <a:r>
              <a:rPr lang="en-GB" sz="3200" dirty="0">
                <a:solidFill>
                  <a:schemeClr val="bg1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 tutorials that will help you to learn how to create an online mind-map with ease</a:t>
            </a:r>
            <a:r>
              <a:rPr lang="en-GB" sz="2800" dirty="0">
                <a:solidFill>
                  <a:schemeClr val="bg1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</a:pPr>
            <a:endParaRPr lang="en-GB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C7605D1-FF17-F8EE-E986-78FA9F665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821" y="5316240"/>
            <a:ext cx="1674297" cy="115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263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D28B8D-C1C5-4905-9AC6-2D657D2475F1}"/>
              </a:ext>
            </a:extLst>
          </p:cNvPr>
          <p:cNvSpPr txBox="1"/>
          <p:nvPr/>
        </p:nvSpPr>
        <p:spPr>
          <a:xfrm>
            <a:off x="954941" y="179793"/>
            <a:ext cx="10073518" cy="1282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u="sng" dirty="0"/>
              <a:t>Activity: </a:t>
            </a:r>
            <a:r>
              <a:rPr lang="en-GB" sz="4400" b="1" u="sng" dirty="0"/>
              <a:t>Collaborative Mind-map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F7456A3-879B-F7D1-095B-419F58148ADA}"/>
              </a:ext>
            </a:extLst>
          </p:cNvPr>
          <p:cNvSpPr txBox="1">
            <a:spLocks/>
          </p:cNvSpPr>
          <p:nvPr/>
        </p:nvSpPr>
        <p:spPr>
          <a:xfrm>
            <a:off x="372049" y="1556387"/>
            <a:ext cx="11239302" cy="4912652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a small team (3/4 members), work together to produce a ‘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ind-map’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summarises ‘</a:t>
            </a: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considerations of effective teamwork’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GB" sz="28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+mj-lt"/>
              <a:buAutoNum type="arabicParenR"/>
            </a:pPr>
            <a:r>
              <a:rPr lang="en-GB" sz="23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Undertake research to complete this activity.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</a:t>
            </a:r>
            <a:r>
              <a:rPr lang="en-US" sz="2400" dirty="0"/>
              <a:t>et together in your Teams and spend some time (e.g. 10/15mins) doing some initial research </a:t>
            </a:r>
            <a:r>
              <a:rPr lang="en-US" sz="2400" b="1" dirty="0"/>
              <a:t>together</a:t>
            </a:r>
            <a:r>
              <a:rPr lang="en-US" sz="2400" dirty="0"/>
              <a:t> to identify 'Key considerations' of Team-working.</a:t>
            </a:r>
            <a:endParaRPr lang="en-GB" sz="2300" dirty="0">
              <a:solidFill>
                <a:schemeClr val="bg1"/>
              </a:solidFill>
              <a:effectLst/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+mj-lt"/>
              <a:buAutoNum type="arabicParenR"/>
            </a:pPr>
            <a:r>
              <a:rPr lang="en-US" sz="2400" dirty="0">
                <a:solidFill>
                  <a:schemeClr val="bg1"/>
                </a:solidFill>
                <a:highlight>
                  <a:srgbClr val="FFFF00"/>
                </a:highlight>
              </a:rPr>
              <a:t>Then each team member can choose a topic for further </a:t>
            </a:r>
            <a:r>
              <a:rPr lang="en-US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individual</a:t>
            </a:r>
            <a:r>
              <a:rPr lang="en-US" sz="2400" dirty="0">
                <a:solidFill>
                  <a:schemeClr val="bg1"/>
                </a:solidFill>
                <a:highlight>
                  <a:srgbClr val="FFFF00"/>
                </a:highlight>
              </a:rPr>
              <a:t> research and writing of 150-200 words (Approx. 20mins) </a:t>
            </a:r>
            <a:endParaRPr lang="en-GB" sz="2300" b="1" dirty="0">
              <a:solidFill>
                <a:schemeClr val="bg1"/>
              </a:solidFill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GB" sz="23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is up to you as a team to work out the best way to complete this activity.</a:t>
            </a:r>
          </a:p>
          <a:p>
            <a:pPr marL="800100" lvl="1" indent="-342900">
              <a:lnSpc>
                <a:spcPct val="100000"/>
              </a:lnSpc>
              <a:spcBef>
                <a:spcPts val="600"/>
              </a:spcBef>
              <a:buFont typeface="Symbol" panose="05050102010706020507" pitchFamily="18" charset="2"/>
              <a:buChar char=""/>
            </a:pPr>
            <a:r>
              <a:rPr lang="en-US" sz="2200" dirty="0"/>
              <a:t>Tip: Decide who is going to the Team leader, this person can help to </a:t>
            </a:r>
            <a:r>
              <a:rPr lang="en-US" sz="2200" dirty="0" err="1"/>
              <a:t>organise</a:t>
            </a:r>
            <a:r>
              <a:rPr lang="en-US" sz="2200" dirty="0"/>
              <a:t> and support the team to complete the activity.</a:t>
            </a:r>
            <a:endParaRPr lang="en-GB" sz="23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fontAlgn="base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1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Example</a:t>
            </a:r>
            <a:r>
              <a:rPr lang="en-GB" sz="2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Include some citations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 reference list node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per person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It’s ok for each team member to have a reference list node, in their section of the map.</a:t>
            </a:r>
            <a:endParaRPr lang="en-US" sz="1100" dirty="0"/>
          </a:p>
        </p:txBody>
      </p:sp>
      <p:pic>
        <p:nvPicPr>
          <p:cNvPr id="4" name="Graphic 3" descr="Document with solid fill">
            <a:extLst>
              <a:ext uri="{FF2B5EF4-FFF2-40B4-BE49-F238E27FC236}">
                <a16:creationId xmlns:a16="http://schemas.microsoft.com/office/drawing/2014/main" id="{E1B1BC1E-426B-8A5C-52D1-B2ABFD88B3B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9005" y="273927"/>
            <a:ext cx="914400" cy="914400"/>
          </a:xfrm>
          <a:prstGeom prst="rect">
            <a:avLst/>
          </a:prstGeom>
        </p:spPr>
      </p:pic>
      <p:pic>
        <p:nvPicPr>
          <p:cNvPr id="3" name="Graphic 2" descr="Network outline">
            <a:extLst>
              <a:ext uri="{FF2B5EF4-FFF2-40B4-BE49-F238E27FC236}">
                <a16:creationId xmlns:a16="http://schemas.microsoft.com/office/drawing/2014/main" id="{4A9170F5-1958-E8B9-E8F6-6491E41200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737329">
            <a:off x="9947737" y="-234360"/>
            <a:ext cx="2315829" cy="231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13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D5915-1B5F-3817-CB37-B7446950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 time: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6A4C7-0079-631F-FA50-8E94372C7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Start back: 12:20pm</a:t>
            </a:r>
          </a:p>
        </p:txBody>
      </p:sp>
    </p:spTree>
    <p:extLst>
      <p:ext uri="{BB962C8B-B14F-4D97-AF65-F5344CB8AC3E}">
        <p14:creationId xmlns:p14="http://schemas.microsoft.com/office/powerpoint/2010/main" val="5060002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339" y="85156"/>
            <a:ext cx="8048918" cy="1508760"/>
          </a:xfrm>
        </p:spPr>
        <p:txBody>
          <a:bodyPr>
            <a:normAutofit/>
          </a:bodyPr>
          <a:lstStyle/>
          <a:p>
            <a:r>
              <a:rPr lang="en-GB" sz="4800" b="1" u="sng" dirty="0"/>
              <a:t>Assignment: Mind-map example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E421AD-2E0E-4236-B136-2A30F9042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307" y="1457411"/>
            <a:ext cx="10857729" cy="420624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32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Tutor show:</a:t>
            </a:r>
            <a:r>
              <a:rPr lang="en-GB" sz="32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GB" sz="3200" dirty="0">
                <a:ea typeface="Times New Roman" panose="02020603050405020304" pitchFamily="18" charset="0"/>
              </a:rPr>
              <a:t>E</a:t>
            </a:r>
            <a:r>
              <a:rPr lang="en-GB" sz="3200" dirty="0">
                <a:effectLst/>
                <a:latin typeface="+mn-lt"/>
                <a:ea typeface="Times New Roman" panose="02020603050405020304" pitchFamily="18" charset="0"/>
              </a:rPr>
              <a:t>xample Mind-Map from a previous assignment.</a:t>
            </a:r>
          </a:p>
        </p:txBody>
      </p:sp>
      <p:pic>
        <p:nvPicPr>
          <p:cNvPr id="13" name="Picture 12" descr="Diagram&#10;&#10;Description automatically generated">
            <a:extLst>
              <a:ext uri="{FF2B5EF4-FFF2-40B4-BE49-F238E27FC236}">
                <a16:creationId xmlns:a16="http://schemas.microsoft.com/office/drawing/2014/main" id="{D0F1F062-9C20-4BAA-81B4-DFC87A2395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35151" y="2511654"/>
            <a:ext cx="3164222" cy="1976395"/>
          </a:xfrm>
          <a:prstGeom prst="rect">
            <a:avLst/>
          </a:prstGeom>
        </p:spPr>
      </p:pic>
      <p:pic>
        <p:nvPicPr>
          <p:cNvPr id="10" name="Picture 9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69894AAA-D747-C205-92F6-7EE45B602A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718813" y="3232825"/>
            <a:ext cx="3164222" cy="1771963"/>
          </a:xfrm>
          <a:prstGeom prst="rect">
            <a:avLst/>
          </a:prstGeo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D234830-DFE7-3212-56FF-1CFBF5C4E2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352622" y="4335583"/>
            <a:ext cx="3214075" cy="18780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DABD2F-354B-C5F8-D959-50E9A50077F4}"/>
              </a:ext>
            </a:extLst>
          </p:cNvPr>
          <p:cNvSpPr txBox="1"/>
          <p:nvPr/>
        </p:nvSpPr>
        <p:spPr>
          <a:xfrm>
            <a:off x="9662141" y="6870700"/>
            <a:ext cx="252985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7" tooltip="https://embeddedsuccess.com/5-simple-tweaks-use-mind-maps-meeting-minutes-mes035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8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kumimoji="0" lang="en-GB" sz="7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523F64-B798-031A-6565-68FE420E9D89}"/>
              </a:ext>
            </a:extLst>
          </p:cNvPr>
          <p:cNvSpPr txBox="1"/>
          <p:nvPr/>
        </p:nvSpPr>
        <p:spPr>
          <a:xfrm>
            <a:off x="8981860" y="6887912"/>
            <a:ext cx="251382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 tooltip="https://perplexedprimate.org/2016/05/19/mind-mapping-a-career-path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7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9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kumimoji="0" lang="en-GB" sz="7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E2675F-00C9-488E-63B1-18376BF5EE05}"/>
              </a:ext>
            </a:extLst>
          </p:cNvPr>
          <p:cNvSpPr txBox="1"/>
          <p:nvPr/>
        </p:nvSpPr>
        <p:spPr>
          <a:xfrm>
            <a:off x="8336599" y="6866493"/>
            <a:ext cx="223009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 tooltip="https://pubs.rsc.org/en/content/articlehtml/2015/cs/c4cs00351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10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E1BF842-CCC1-5EDF-4626-3FE6C880B818}"/>
              </a:ext>
            </a:extLst>
          </p:cNvPr>
          <p:cNvGrpSpPr/>
          <p:nvPr/>
        </p:nvGrpSpPr>
        <p:grpSpPr>
          <a:xfrm>
            <a:off x="292138" y="349256"/>
            <a:ext cx="457201" cy="980560"/>
            <a:chOff x="221907" y="374435"/>
            <a:chExt cx="457201" cy="98056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B7EEF85-7D88-32B5-D038-02540F176967}"/>
                </a:ext>
              </a:extLst>
            </p:cNvPr>
            <p:cNvSpPr/>
            <p:nvPr/>
          </p:nvSpPr>
          <p:spPr>
            <a:xfrm>
              <a:off x="221907" y="374435"/>
              <a:ext cx="132835" cy="98056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BBBF5BC-DE1C-BC42-1B18-0C4D16A57270}"/>
                </a:ext>
              </a:extLst>
            </p:cNvPr>
            <p:cNvSpPr/>
            <p:nvPr/>
          </p:nvSpPr>
          <p:spPr>
            <a:xfrm>
              <a:off x="393872" y="514219"/>
              <a:ext cx="132835" cy="71669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ED5FCC7-A643-7DB7-12CD-8319E20E1CAC}"/>
                </a:ext>
              </a:extLst>
            </p:cNvPr>
            <p:cNvSpPr/>
            <p:nvPr/>
          </p:nvSpPr>
          <p:spPr>
            <a:xfrm>
              <a:off x="565839" y="666619"/>
              <a:ext cx="113269" cy="44548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3266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1EE66-80E3-18C0-693B-4AAF4286F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13E191-A71E-A70D-BF87-DAB812FDB788}"/>
              </a:ext>
            </a:extLst>
          </p:cNvPr>
          <p:cNvSpPr txBox="1"/>
          <p:nvPr/>
        </p:nvSpPr>
        <p:spPr>
          <a:xfrm>
            <a:off x="954941" y="179793"/>
            <a:ext cx="10073518" cy="1282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u="sng" dirty="0"/>
              <a:t>Activity: </a:t>
            </a:r>
            <a:r>
              <a:rPr lang="en-GB" sz="4400" b="1" u="sng" dirty="0"/>
              <a:t>Collaborative Mind-map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F2F25EB2-EFE4-58B5-4B64-E22EB8035DCF}"/>
              </a:ext>
            </a:extLst>
          </p:cNvPr>
          <p:cNvSpPr txBox="1">
            <a:spLocks/>
          </p:cNvSpPr>
          <p:nvPr/>
        </p:nvSpPr>
        <p:spPr>
          <a:xfrm>
            <a:off x="372049" y="1556387"/>
            <a:ext cx="11239302" cy="4912652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your team, </a:t>
            </a:r>
            <a:b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 together to produce a </a:t>
            </a:r>
            <a:b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‘</a:t>
            </a:r>
            <a:r>
              <a:rPr lang="en-GB" sz="5400" b="1" dirty="0">
                <a:solidFill>
                  <a:schemeClr val="bg1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GB" sz="5400" b="1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ind-map’</a:t>
            </a:r>
            <a: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summarises </a:t>
            </a:r>
            <a:b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‘</a:t>
            </a:r>
            <a:r>
              <a:rPr lang="en-GB" sz="5400" b="1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considerations of effective teamwork’</a:t>
            </a:r>
            <a:r>
              <a:rPr lang="en-GB" sz="54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5400" dirty="0">
              <a:solidFill>
                <a:schemeClr val="bg1"/>
              </a:solidFill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4" name="Graphic 3" descr="Document with solid fill">
            <a:extLst>
              <a:ext uri="{FF2B5EF4-FFF2-40B4-BE49-F238E27FC236}">
                <a16:creationId xmlns:a16="http://schemas.microsoft.com/office/drawing/2014/main" id="{6E920591-AD60-6E26-C361-11EDAF745AA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9005" y="273927"/>
            <a:ext cx="914400" cy="914400"/>
          </a:xfrm>
          <a:prstGeom prst="rect">
            <a:avLst/>
          </a:prstGeom>
        </p:spPr>
      </p:pic>
      <p:pic>
        <p:nvPicPr>
          <p:cNvPr id="3" name="Graphic 2" descr="Network outline">
            <a:extLst>
              <a:ext uri="{FF2B5EF4-FFF2-40B4-BE49-F238E27FC236}">
                <a16:creationId xmlns:a16="http://schemas.microsoft.com/office/drawing/2014/main" id="{5FAA1B62-4EF5-B944-AE87-1BC1CE2EF79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737329">
            <a:off x="9947737" y="-234360"/>
            <a:ext cx="2315829" cy="231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82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4B6FB7-D0F2-935C-FFFF-B90502C95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51E38-4B7A-BE72-7249-F162D0B19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Check-in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F45D881-68C4-30C4-37B8-D85D19172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A20C465-F94F-C838-6CE8-9BDF6F8CD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F9CB4FE-0733-01DE-CC06-7480D80913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5B6C1-1798-AE42-91C3-0D41CC746602}"/>
              </a:ext>
            </a:extLst>
          </p:cNvPr>
          <p:cNvSpPr txBox="1"/>
          <p:nvPr/>
        </p:nvSpPr>
        <p:spPr>
          <a:xfrm>
            <a:off x="574589" y="2013895"/>
            <a:ext cx="4648200" cy="3639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Qs?</a:t>
            </a:r>
          </a:p>
        </p:txBody>
      </p:sp>
      <p:pic>
        <p:nvPicPr>
          <p:cNvPr id="11" name="Graphic 10" descr="List with solid fill">
            <a:extLst>
              <a:ext uri="{FF2B5EF4-FFF2-40B4-BE49-F238E27FC236}">
                <a16:creationId xmlns:a16="http://schemas.microsoft.com/office/drawing/2014/main" id="{2C48E27F-AB49-2962-736A-0B29FA2151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73559" y="1902256"/>
            <a:ext cx="3264104" cy="3264104"/>
          </a:xfrm>
          <a:prstGeom prst="rect">
            <a:avLst/>
          </a:prstGeom>
        </p:spPr>
      </p:pic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B0CC3343-ACDC-CA23-1B24-429ACACD46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09108" y="3586757"/>
            <a:ext cx="2657110" cy="2657110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  <p:pic>
        <p:nvPicPr>
          <p:cNvPr id="13" name="Graphic 12" descr="Thumbs up sign with solid fill">
            <a:extLst>
              <a:ext uri="{FF2B5EF4-FFF2-40B4-BE49-F238E27FC236}">
                <a16:creationId xmlns:a16="http://schemas.microsoft.com/office/drawing/2014/main" id="{6545CD98-D67D-D17D-6028-CA3AB3341B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24217" y="1465857"/>
            <a:ext cx="1983596" cy="198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1991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Register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574589" y="2013895"/>
            <a:ext cx="4648200" cy="3639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Register reminder.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Thanks to D.</a:t>
            </a:r>
          </a:p>
        </p:txBody>
      </p:sp>
      <p:pic>
        <p:nvPicPr>
          <p:cNvPr id="11" name="Graphic 10" descr="List with solid fill">
            <a:extLst>
              <a:ext uri="{FF2B5EF4-FFF2-40B4-BE49-F238E27FC236}">
                <a16:creationId xmlns:a16="http://schemas.microsoft.com/office/drawing/2014/main" id="{EA43D71C-BB9F-55E2-016D-918139372A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48706" y="2079253"/>
            <a:ext cx="3264104" cy="326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170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A5797-328B-4901-B8E3-D1235A4B5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Archive slides…</a:t>
            </a:r>
          </a:p>
        </p:txBody>
      </p:sp>
    </p:spTree>
    <p:extLst>
      <p:ext uri="{BB962C8B-B14F-4D97-AF65-F5344CB8AC3E}">
        <p14:creationId xmlns:p14="http://schemas.microsoft.com/office/powerpoint/2010/main" val="211967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815442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20201611">
            <a:off x="1688180" y="1779472"/>
            <a:ext cx="2728198" cy="272819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20673" y="2257819"/>
            <a:ext cx="5350350" cy="26589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200" dirty="0"/>
              <a:t>THE KEY TO SUCCESS IN THIS MODULE IS TO MAKE </a:t>
            </a:r>
            <a:r>
              <a:rPr lang="en-US" sz="3200" b="1" dirty="0"/>
              <a:t>WEEKLY PROGRESS. </a:t>
            </a:r>
          </a:p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200" dirty="0"/>
              <a:t>Do not leave it until the end.</a:t>
            </a:r>
          </a:p>
        </p:txBody>
      </p:sp>
    </p:spTree>
    <p:extLst>
      <p:ext uri="{BB962C8B-B14F-4D97-AF65-F5344CB8AC3E}">
        <p14:creationId xmlns:p14="http://schemas.microsoft.com/office/powerpoint/2010/main" val="20621154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460" y="478024"/>
            <a:ext cx="9784080" cy="98007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5400" dirty="0"/>
              <a:t>Show: Assignment example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E421AD-2E0E-4236-B136-2A30F9042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460" y="2019364"/>
            <a:ext cx="7066916" cy="420624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3600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Tutor note:</a:t>
            </a:r>
            <a:r>
              <a:rPr lang="en-GB" sz="3600" dirty="0">
                <a:solidFill>
                  <a:schemeClr val="bg1"/>
                </a:solidFill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en-GB" sz="3600" dirty="0">
                <a:effectLst/>
                <a:latin typeface="+mn-lt"/>
                <a:ea typeface="Times New Roman" panose="02020603050405020304" pitchFamily="18" charset="0"/>
              </a:rPr>
              <a:t>Show 1/2 </a:t>
            </a:r>
            <a:r>
              <a:rPr lang="en-GB" sz="3600" dirty="0">
                <a:ea typeface="Times New Roman" panose="02020603050405020304" pitchFamily="18" charset="0"/>
              </a:rPr>
              <a:t>t</a:t>
            </a:r>
            <a:r>
              <a:rPr lang="en-GB" sz="3600" dirty="0">
                <a:effectLst/>
                <a:latin typeface="+mn-lt"/>
                <a:ea typeface="Times New Roman" panose="02020603050405020304" pitchFamily="18" charset="0"/>
              </a:rPr>
              <a:t>ask answer examples from previous submissions.</a:t>
            </a:r>
          </a:p>
        </p:txBody>
      </p:sp>
      <p:pic>
        <p:nvPicPr>
          <p:cNvPr id="36" name="Picture 35" descr="Colourful adhesive taps and pen on open notebook">
            <a:extLst>
              <a:ext uri="{FF2B5EF4-FFF2-40B4-BE49-F238E27FC236}">
                <a16:creationId xmlns:a16="http://schemas.microsoft.com/office/drawing/2014/main" id="{B180AA25-3E58-0953-826D-4F0677B00B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2444" b="-2"/>
          <a:stretch/>
        </p:blipFill>
        <p:spPr>
          <a:xfrm>
            <a:off x="7748361" y="1604498"/>
            <a:ext cx="4342220" cy="503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2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995" r="11993" b="-1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+mn-lt"/>
              </a:rPr>
              <a:t>Student Social Support:</a:t>
            </a:r>
            <a:br>
              <a:rPr lang="en-US" sz="2400" dirty="0"/>
            </a:br>
            <a:r>
              <a:rPr lang="en-US" sz="2400" dirty="0">
                <a:latin typeface="+mn-lt"/>
              </a:rPr>
              <a:t>* Exchange ideas and tips on how you're completing the assignment tasks.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1613</Words>
  <Application>Microsoft Office PowerPoint</Application>
  <PresentationFormat>Widescreen</PresentationFormat>
  <Paragraphs>133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Reminder: MS-Teams Qs via chat</vt:lpstr>
      <vt:lpstr>Log-in to MS-Teams</vt:lpstr>
      <vt:lpstr>L4: Learning in the Digital Era</vt:lpstr>
      <vt:lpstr>Introduction &amp; Overview</vt:lpstr>
      <vt:lpstr>Assignment 1 Tutor Show: Task 2 a)  Team Activity.</vt:lpstr>
      <vt:lpstr>Activity: Create Teams of 3/4 members</vt:lpstr>
      <vt:lpstr>Activity: Teamwork</vt:lpstr>
      <vt:lpstr>Activity: Teamwork</vt:lpstr>
      <vt:lpstr>Activity tips: Example topics</vt:lpstr>
      <vt:lpstr>Tip: MindMap &amp; Digital collaboration</vt:lpstr>
      <vt:lpstr>Tip: MindMap &amp; Digital collaboration</vt:lpstr>
      <vt:lpstr>Activity tip: Teamwork</vt:lpstr>
      <vt:lpstr>Mind Map tools</vt:lpstr>
      <vt:lpstr>Tutor Show &amp; demo: MindMeister.com</vt:lpstr>
      <vt:lpstr>Mind-Map &amp; Individual Poster</vt:lpstr>
      <vt:lpstr>Sharing &amp; Publishing the map</vt:lpstr>
      <vt:lpstr>Marking the map</vt:lpstr>
      <vt:lpstr>Mind-map tutorials</vt:lpstr>
      <vt:lpstr>PowerPoint Presentation</vt:lpstr>
      <vt:lpstr>Break time:</vt:lpstr>
      <vt:lpstr>Assignment: Mind-map example</vt:lpstr>
      <vt:lpstr>PowerPoint Presentation</vt:lpstr>
      <vt:lpstr> Check-in</vt:lpstr>
      <vt:lpstr> Register</vt:lpstr>
      <vt:lpstr>The End.</vt:lpstr>
      <vt:lpstr>Archive slides…</vt:lpstr>
      <vt:lpstr>The Key to Success</vt:lpstr>
      <vt:lpstr>Show: Assignment example</vt:lpstr>
      <vt:lpstr>Student Social Support: * Exchange ideas and tips on how you're completing the assignment tasks.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L4: Learning in the Digital Era</dc:title>
  <dc:creator>James Williams</dc:creator>
  <cp:lastModifiedBy>James Williams</cp:lastModifiedBy>
  <cp:revision>80</cp:revision>
  <dcterms:created xsi:type="dcterms:W3CDTF">2020-11-05T16:30:01Z</dcterms:created>
  <dcterms:modified xsi:type="dcterms:W3CDTF">2026-10-13T12:07:49Z</dcterms:modified>
</cp:coreProperties>
</file>