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tags/tag4.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7"/>
  </p:notesMasterIdLst>
  <p:sldIdLst>
    <p:sldId id="256" r:id="rId2"/>
    <p:sldId id="305" r:id="rId3"/>
    <p:sldId id="304" r:id="rId4"/>
    <p:sldId id="374" r:id="rId5"/>
    <p:sldId id="376" r:id="rId6"/>
    <p:sldId id="378" r:id="rId7"/>
    <p:sldId id="379" r:id="rId8"/>
    <p:sldId id="380" r:id="rId9"/>
    <p:sldId id="381" r:id="rId10"/>
    <p:sldId id="382" r:id="rId11"/>
    <p:sldId id="371" r:id="rId12"/>
    <p:sldId id="383" r:id="rId13"/>
    <p:sldId id="385" r:id="rId14"/>
    <p:sldId id="386" r:id="rId15"/>
    <p:sldId id="387" r:id="rId16"/>
  </p:sldIdLst>
  <p:sldSz cx="12192000" cy="6858000"/>
  <p:notesSz cx="6858000" cy="9144000"/>
  <p:custDataLst>
    <p:tags r:id="rId18"/>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52"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E5F3FF"/>
    <a:srgbClr val="206EC6"/>
    <a:srgbClr val="0D62BB"/>
    <a:srgbClr val="012557"/>
    <a:srgbClr val="001540"/>
    <a:srgbClr val="9496F9"/>
    <a:srgbClr val="F4F4FF"/>
    <a:srgbClr val="AEB9ED"/>
    <a:srgbClr val="E03DD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15" d="100"/>
          <a:sy n="115" d="100"/>
        </p:scale>
        <p:origin x="706" y="72"/>
      </p:cViewPr>
      <p:guideLst>
        <p:guide orient="horz" pos="2152"/>
        <p:guide pos="3840"/>
      </p:guideLst>
    </p:cSldViewPr>
  </p:slideViewPr>
  <p:notesTextViewPr>
    <p:cViewPr>
      <p:scale>
        <a:sx n="1" d="1"/>
        <a:sy n="1" d="1"/>
      </p:scale>
      <p:origin x="0" y="0"/>
    </p:cViewPr>
  </p:notesTextViewPr>
  <p:sorterViewPr>
    <p:cViewPr>
      <p:scale>
        <a:sx n="182" d="100"/>
        <a:sy n="182"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gs" Target="tags/tag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ea typeface="字魂105号-简雅黑" panose="00000500000000000000" pitchFamily="2" charset="-122"/>
              </a:defRPr>
            </a:lvl1pPr>
          </a:lstStyle>
          <a:p>
            <a:endParaRPr lang="zh-CN" altLang="en-US" dirty="0"/>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ea typeface="字魂105号-简雅黑" panose="00000500000000000000" pitchFamily="2" charset="-122"/>
              </a:defRPr>
            </a:lvl1pPr>
          </a:lstStyle>
          <a:p>
            <a:fld id="{BEB9E652-6C5C-4723-9E0A-CFCF7D9E1FD6}" type="datetimeFigureOut">
              <a:rPr lang="zh-CN" altLang="en-US" smtClean="0"/>
              <a:t>2023/2/27</a:t>
            </a:fld>
            <a:endParaRPr lang="zh-CN" altLang="en-US" dirty="0"/>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dirty="0"/>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ea typeface="字魂105号-简雅黑" panose="00000500000000000000" pitchFamily="2" charset="-122"/>
              </a:defRPr>
            </a:lvl1pPr>
          </a:lstStyle>
          <a:p>
            <a:endParaRPr lang="zh-CN" altLang="en-US" dirty="0"/>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ea typeface="字魂105号-简雅黑" panose="00000500000000000000" pitchFamily="2" charset="-122"/>
              </a:defRPr>
            </a:lvl1pPr>
          </a:lstStyle>
          <a:p>
            <a:fld id="{1672AE58-F9A1-4EDA-BF73-C27094AB9287}" type="slidenum">
              <a:rPr lang="zh-CN" altLang="en-US" smtClean="0"/>
              <a:t>‹#›</a:t>
            </a:fld>
            <a:endParaRPr lang="zh-CN" alt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字魂105号-简雅黑" panose="00000500000000000000" pitchFamily="2" charset="-122"/>
        <a:cs typeface="+mn-cs"/>
      </a:defRPr>
    </a:lvl1pPr>
    <a:lvl2pPr marL="457200" algn="l" defTabSz="914400" rtl="0" eaLnBrk="1" latinLnBrk="0" hangingPunct="1">
      <a:defRPr sz="1200" kern="1200">
        <a:solidFill>
          <a:schemeClr val="tx1"/>
        </a:solidFill>
        <a:latin typeface="+mn-lt"/>
        <a:ea typeface="字魂105号-简雅黑" panose="00000500000000000000" pitchFamily="2" charset="-122"/>
        <a:cs typeface="+mn-cs"/>
      </a:defRPr>
    </a:lvl2pPr>
    <a:lvl3pPr marL="914400" algn="l" defTabSz="914400" rtl="0" eaLnBrk="1" latinLnBrk="0" hangingPunct="1">
      <a:defRPr sz="1200" kern="1200">
        <a:solidFill>
          <a:schemeClr val="tx1"/>
        </a:solidFill>
        <a:latin typeface="+mn-lt"/>
        <a:ea typeface="字魂105号-简雅黑" panose="00000500000000000000" pitchFamily="2" charset="-122"/>
        <a:cs typeface="+mn-cs"/>
      </a:defRPr>
    </a:lvl3pPr>
    <a:lvl4pPr marL="1371600" algn="l" defTabSz="914400" rtl="0" eaLnBrk="1" latinLnBrk="0" hangingPunct="1">
      <a:defRPr sz="1200" kern="1200">
        <a:solidFill>
          <a:schemeClr val="tx1"/>
        </a:solidFill>
        <a:latin typeface="+mn-lt"/>
        <a:ea typeface="字魂105号-简雅黑" panose="00000500000000000000" pitchFamily="2" charset="-122"/>
        <a:cs typeface="+mn-cs"/>
      </a:defRPr>
    </a:lvl4pPr>
    <a:lvl5pPr marL="1828800" algn="l" defTabSz="914400" rtl="0" eaLnBrk="1" latinLnBrk="0" hangingPunct="1">
      <a:defRPr sz="1200" kern="1200">
        <a:solidFill>
          <a:schemeClr val="tx1"/>
        </a:solidFill>
        <a:latin typeface="+mn-lt"/>
        <a:ea typeface="字魂105号-简雅黑" panose="00000500000000000000" pitchFamily="2" charset="-122"/>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1672AE58-F9A1-4EDA-BF73-C27094AB928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49BF5722-E29F-4561-9347-A379C4DC4385}"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49BF5722-E29F-4561-9347-A379C4DC4385}"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49BF5722-E29F-4561-9347-A379C4DC4385}"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49BF5722-E29F-4561-9347-A379C4DC4385}"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49BF5722-E29F-4561-9347-A379C4DC438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49BF5722-E29F-4561-9347-A379C4DC4385}" type="slidenum">
              <a:rPr lang="zh-CN" altLang="en-US" smtClean="0"/>
              <a:t>10</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49BF5722-E29F-4561-9347-A379C4DC4385}" type="slidenum">
              <a:rPr lang="zh-CN" altLang="en-US" smtClean="0"/>
              <a:t>11</a:t>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spTree>
  </p:cSld>
  <p:clrMapOvr>
    <a:masterClrMapping/>
  </p:clrMapOvr>
  <p:transition spd="slow"/>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标题和内容">
    <p:spTree>
      <p:nvGrpSpPr>
        <p:cNvPr id="1" name=""/>
        <p:cNvGrpSpPr/>
        <p:nvPr/>
      </p:nvGrpSpPr>
      <p:grpSpPr>
        <a:xfrm>
          <a:off x="0" y="0"/>
          <a:ext cx="0" cy="0"/>
          <a:chOff x="0" y="0"/>
          <a:chExt cx="0" cy="0"/>
        </a:xfrm>
      </p:grpSpPr>
    </p:spTree>
  </p:cSld>
  <p:clrMapOvr>
    <a:masterClrMapping/>
  </p:clrMapOvr>
  <p:transition spd="slow"/>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自定义版式">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cSld>
  <p:clrMapOvr>
    <a:masterClrMapping/>
  </p:clrMapOvr>
  <p:transition spd="slow"/>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a:xfrm>
            <a:off x="838200" y="6356350"/>
            <a:ext cx="2743200" cy="365125"/>
          </a:xfrm>
          <a:prstGeom prst="rect">
            <a:avLst/>
          </a:prstGeom>
        </p:spPr>
        <p:txBody>
          <a:bodyPr/>
          <a:lstStyle>
            <a:lvl1pPr>
              <a:defRPr>
                <a:ea typeface="字魂105号-简雅黑" panose="00000500000000000000" pitchFamily="2" charset="-122"/>
              </a:defRPr>
            </a:lvl1pPr>
          </a:lstStyle>
          <a:p>
            <a:fld id="{3701BFFA-64F7-440C-8356-9DF0DEC858B9}" type="datetimeFigureOut">
              <a:rPr lang="zh-CN" altLang="en-US" smtClean="0"/>
              <a:t>2023/2/27</a:t>
            </a:fld>
            <a:endParaRPr lang="zh-CN" altLang="en-US" dirty="0"/>
          </a:p>
        </p:txBody>
      </p:sp>
      <p:sp>
        <p:nvSpPr>
          <p:cNvPr id="3" name="页脚占位符 2"/>
          <p:cNvSpPr>
            <a:spLocks noGrp="1"/>
          </p:cNvSpPr>
          <p:nvPr>
            <p:ph type="ftr" sz="quarter" idx="11"/>
          </p:nvPr>
        </p:nvSpPr>
        <p:spPr>
          <a:xfrm>
            <a:off x="4038600" y="6356350"/>
            <a:ext cx="4114800" cy="365125"/>
          </a:xfrm>
          <a:prstGeom prst="rect">
            <a:avLst/>
          </a:prstGeom>
        </p:spPr>
        <p:txBody>
          <a:bodyPr/>
          <a:lstStyle>
            <a:lvl1pPr>
              <a:defRPr>
                <a:ea typeface="字魂105号-简雅黑" panose="00000500000000000000" pitchFamily="2" charset="-122"/>
              </a:defRPr>
            </a:lvl1pPr>
          </a:lstStyle>
          <a:p>
            <a:endParaRPr lang="zh-CN" altLang="en-US" dirty="0"/>
          </a:p>
        </p:txBody>
      </p:sp>
      <p:sp>
        <p:nvSpPr>
          <p:cNvPr id="4" name="灯片编号占位符 3"/>
          <p:cNvSpPr>
            <a:spLocks noGrp="1"/>
          </p:cNvSpPr>
          <p:nvPr>
            <p:ph type="sldNum" sz="quarter" idx="12"/>
          </p:nvPr>
        </p:nvSpPr>
        <p:spPr>
          <a:xfrm>
            <a:off x="8610600" y="6356350"/>
            <a:ext cx="2743200" cy="365125"/>
          </a:xfrm>
          <a:prstGeom prst="rect">
            <a:avLst/>
          </a:prstGeom>
        </p:spPr>
        <p:txBody>
          <a:bodyPr/>
          <a:lstStyle>
            <a:lvl1pPr>
              <a:defRPr>
                <a:ea typeface="字魂105号-简雅黑" panose="00000500000000000000" pitchFamily="2" charset="-122"/>
              </a:defRPr>
            </a:lvl1pPr>
          </a:lstStyle>
          <a:p>
            <a:fld id="{5411F929-C3EA-4F03-856B-BB720666B1AA}" type="slidenum">
              <a:rPr lang="zh-CN" altLang="en-US" smtClean="0"/>
              <a:t>‹#›</a:t>
            </a:fld>
            <a:endParaRPr lang="zh-CN" altLang="en-US" dirty="0"/>
          </a:p>
        </p:txBody>
      </p:sp>
    </p:spTree>
  </p:cSld>
  <p:clrMapOvr>
    <a:masterClrMapping/>
  </p:clrMapOvr>
  <p:transition spd="slow"/>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cSld name="1_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a:prstGeom prst="rect">
            <a:avLst/>
          </a:prstGeom>
        </p:spPr>
        <p:txBody>
          <a:bodyPr anchor="b"/>
          <a:lstStyle>
            <a:lvl1pPr algn="ctr">
              <a:defRPr sz="6000">
                <a:ea typeface="字魂105号-简雅黑" panose="00000500000000000000" pitchFamily="2" charset="-122"/>
              </a:defRPr>
            </a:lvl1pPr>
          </a:lstStyle>
          <a:p>
            <a:r>
              <a:rPr lang="zh-CN" altLang="en-US" dirty="0"/>
              <a:t>单击此处编辑母版标题样式</a:t>
            </a:r>
          </a:p>
        </p:txBody>
      </p:sp>
      <p:sp>
        <p:nvSpPr>
          <p:cNvPr id="3" name="副标题 2"/>
          <p:cNvSpPr>
            <a:spLocks noGrp="1"/>
          </p:cNvSpPr>
          <p:nvPr>
            <p:ph type="subTitle" idx="1"/>
          </p:nvPr>
        </p:nvSpPr>
        <p:spPr>
          <a:xfrm>
            <a:off x="1524000" y="3602038"/>
            <a:ext cx="9144000" cy="1655762"/>
          </a:xfrm>
          <a:prstGeom prst="rect">
            <a:avLst/>
          </a:prstGeom>
        </p:spPr>
        <p:txBody>
          <a:bodyPr/>
          <a:lstStyle>
            <a:lvl1pPr marL="0" indent="0" algn="ctr">
              <a:buNone/>
              <a:defRPr sz="2400">
                <a:ea typeface="字魂105号-简雅黑" panose="00000500000000000000" pitchFamily="2"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单击此处编辑母版副标题样式</a:t>
            </a:r>
          </a:p>
        </p:txBody>
      </p:sp>
      <p:sp>
        <p:nvSpPr>
          <p:cNvPr id="4" name="日期占位符 3"/>
          <p:cNvSpPr>
            <a:spLocks noGrp="1"/>
          </p:cNvSpPr>
          <p:nvPr>
            <p:ph type="dt" sz="half" idx="10"/>
          </p:nvPr>
        </p:nvSpPr>
        <p:spPr>
          <a:xfrm>
            <a:off x="838200" y="6356350"/>
            <a:ext cx="2743200" cy="365125"/>
          </a:xfrm>
          <a:prstGeom prst="rect">
            <a:avLst/>
          </a:prstGeom>
        </p:spPr>
        <p:txBody>
          <a:bodyPr/>
          <a:lstStyle>
            <a:lvl1pPr>
              <a:defRPr>
                <a:ea typeface="字魂105号-简雅黑" panose="00000500000000000000" pitchFamily="2" charset="-122"/>
              </a:defRPr>
            </a:lvl1pPr>
          </a:lstStyle>
          <a:p>
            <a:fld id="{66177337-1161-4CB2-8B69-3E24C9ADD514}" type="datetimeFigureOut">
              <a:rPr lang="zh-CN" altLang="en-US" smtClean="0"/>
              <a:t>2023/2/27</a:t>
            </a:fld>
            <a:endParaRPr lang="zh-CN" altLang="en-US" dirty="0"/>
          </a:p>
        </p:txBody>
      </p:sp>
      <p:sp>
        <p:nvSpPr>
          <p:cNvPr id="5" name="页脚占位符 4"/>
          <p:cNvSpPr>
            <a:spLocks noGrp="1"/>
          </p:cNvSpPr>
          <p:nvPr>
            <p:ph type="ftr" sz="quarter" idx="11"/>
          </p:nvPr>
        </p:nvSpPr>
        <p:spPr>
          <a:xfrm>
            <a:off x="4038600" y="6356350"/>
            <a:ext cx="4114800" cy="365125"/>
          </a:xfrm>
          <a:prstGeom prst="rect">
            <a:avLst/>
          </a:prstGeom>
        </p:spPr>
        <p:txBody>
          <a:bodyPr/>
          <a:lstStyle>
            <a:lvl1pPr>
              <a:defRPr>
                <a:ea typeface="字魂105号-简雅黑" panose="00000500000000000000" pitchFamily="2" charset="-122"/>
              </a:defRPr>
            </a:lvl1pPr>
          </a:lstStyle>
          <a:p>
            <a:endParaRPr lang="zh-CN" altLang="en-US" dirty="0"/>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lvl1pPr>
              <a:defRPr>
                <a:ea typeface="字魂105号-简雅黑" panose="00000500000000000000" pitchFamily="2" charset="-122"/>
              </a:defRPr>
            </a:lvl1pPr>
          </a:lstStyle>
          <a:p>
            <a:fld id="{2EED884B-F155-42E3-9801-487CD0C3BEE5}" type="slidenum">
              <a:rPr lang="zh-CN" altLang="en-US" smtClean="0"/>
              <a:t>‹#›</a:t>
            </a:fld>
            <a:endParaRPr lang="zh-CN" altLang="en-US" dirty="0"/>
          </a:p>
        </p:txBody>
      </p:sp>
    </p:spTree>
  </p:cSld>
  <p:clrMapOvr>
    <a:masterClrMapping/>
  </p:clrMapOvr>
  <p:transition spd="slow"/>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2_标题和内容">
    <p:spTree>
      <p:nvGrpSpPr>
        <p:cNvPr id="1" name=""/>
        <p:cNvGrpSpPr/>
        <p:nvPr/>
      </p:nvGrpSpPr>
      <p:grpSpPr>
        <a:xfrm>
          <a:off x="0" y="0"/>
          <a:ext cx="0" cy="0"/>
          <a:chOff x="0" y="0"/>
          <a:chExt cx="0" cy="0"/>
        </a:xfrm>
      </p:grpSpPr>
      <p:sp>
        <p:nvSpPr>
          <p:cNvPr id="2" name="矩形 1"/>
          <p:cNvSpPr/>
          <p:nvPr userDrawn="1"/>
        </p:nvSpPr>
        <p:spPr>
          <a:xfrm>
            <a:off x="0" y="0"/>
            <a:ext cx="12192000" cy="6858000"/>
          </a:xfrm>
          <a:prstGeom prst="rect">
            <a:avLst/>
          </a:prstGeom>
          <a:blipFill dpi="0" rotWithShape="1">
            <a:blip r:embed="rId2" cstate="print">
              <a:extLst>
                <a:ext uri="{28A0092B-C50C-407E-A947-70E740481C1C}">
                  <a14:useLocalDpi xmlns:a14="http://schemas.microsoft.com/office/drawing/2010/main" val="0"/>
                </a:ext>
              </a:extLst>
            </a:blip>
            <a:srcRect/>
            <a:stretch>
              <a:fillRect t="-1124" b="-1124"/>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矩形 2"/>
          <p:cNvSpPr/>
          <p:nvPr userDrawn="1"/>
        </p:nvSpPr>
        <p:spPr>
          <a:xfrm>
            <a:off x="0" y="0"/>
            <a:ext cx="12192000" cy="6858000"/>
          </a:xfrm>
          <a:prstGeom prst="rect">
            <a:avLst/>
          </a:prstGeom>
          <a:gradFill>
            <a:gsLst>
              <a:gs pos="27000">
                <a:srgbClr val="3147B6">
                  <a:alpha val="90000"/>
                </a:srgbClr>
              </a:gs>
              <a:gs pos="100000">
                <a:srgbClr val="0B98DF">
                  <a:alpha val="90000"/>
                </a:srgbClr>
              </a:gs>
            </a:gsLst>
            <a:lin ang="27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2" name="圆角矩形 71"/>
          <p:cNvSpPr/>
          <p:nvPr userDrawn="1"/>
        </p:nvSpPr>
        <p:spPr>
          <a:xfrm>
            <a:off x="224589" y="228600"/>
            <a:ext cx="11742822" cy="6432884"/>
          </a:xfrm>
          <a:prstGeom prst="roundRect">
            <a:avLst>
              <a:gd name="adj" fmla="val 1946"/>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p:transition spd="slow"/>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Lst>
  <p:transition spd="slow"/>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tags" Target="../tags/tag4.xml"/><Relationship Id="rId1" Type="http://schemas.openxmlformats.org/officeDocument/2006/relationships/tags" Target="../tags/tag3.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3.xml"/><Relationship Id="rId1" Type="http://schemas.openxmlformats.org/officeDocument/2006/relationships/tags" Target="../tags/tag5.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3.xml"/><Relationship Id="rId1" Type="http://schemas.openxmlformats.org/officeDocument/2006/relationships/tags" Target="../tags/tag6.xml"/><Relationship Id="rId5" Type="http://schemas.microsoft.com/office/2007/relationships/hdphoto" Target="../media/hdphoto1.wdp"/><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3.xml"/><Relationship Id="rId1" Type="http://schemas.openxmlformats.org/officeDocument/2006/relationships/tags" Target="../tags/tag7.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3.xml"/><Relationship Id="rId1" Type="http://schemas.openxmlformats.org/officeDocument/2006/relationships/tags" Target="../tags/tag8.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3.xml"/><Relationship Id="rId1" Type="http://schemas.openxmlformats.org/officeDocument/2006/relationships/tags" Target="../tags/tag9.xml"/></Relationships>
</file>

<file path=ppt/slides/_rels/slide10.xml.rels><?xml version="1.0" encoding="UTF-8" standalone="yes"?>
<Relationships xmlns="http://schemas.openxmlformats.org/package/2006/relationships"><Relationship Id="rId8" Type="http://schemas.openxmlformats.org/officeDocument/2006/relationships/tags" Target="../tags/tag17.xml"/><Relationship Id="rId13" Type="http://schemas.openxmlformats.org/officeDocument/2006/relationships/notesSlide" Target="../notesSlides/notesSlide7.xml"/><Relationship Id="rId3" Type="http://schemas.openxmlformats.org/officeDocument/2006/relationships/tags" Target="../tags/tag12.xml"/><Relationship Id="rId7" Type="http://schemas.openxmlformats.org/officeDocument/2006/relationships/tags" Target="../tags/tag16.xml"/><Relationship Id="rId12" Type="http://schemas.openxmlformats.org/officeDocument/2006/relationships/slideLayout" Target="../slideLayouts/slideLayout3.xml"/><Relationship Id="rId2" Type="http://schemas.openxmlformats.org/officeDocument/2006/relationships/tags" Target="../tags/tag11.xml"/><Relationship Id="rId1" Type="http://schemas.openxmlformats.org/officeDocument/2006/relationships/tags" Target="../tags/tag10.xml"/><Relationship Id="rId6" Type="http://schemas.openxmlformats.org/officeDocument/2006/relationships/tags" Target="../tags/tag15.xml"/><Relationship Id="rId11" Type="http://schemas.openxmlformats.org/officeDocument/2006/relationships/tags" Target="../tags/tag20.xml"/><Relationship Id="rId5" Type="http://schemas.openxmlformats.org/officeDocument/2006/relationships/tags" Target="../tags/tag14.xml"/><Relationship Id="rId10" Type="http://schemas.openxmlformats.org/officeDocument/2006/relationships/tags" Target="../tags/tag19.xml"/><Relationship Id="rId4" Type="http://schemas.openxmlformats.org/officeDocument/2006/relationships/tags" Target="../tags/tag13.xml"/><Relationship Id="rId9" Type="http://schemas.openxmlformats.org/officeDocument/2006/relationships/tags" Target="../tags/tag1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3.xml"/><Relationship Id="rId1" Type="http://schemas.openxmlformats.org/officeDocument/2006/relationships/tags" Target="../tags/tag21.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3.xml"/><Relationship Id="rId1" Type="http://schemas.openxmlformats.org/officeDocument/2006/relationships/tags" Target="../tags/tag22.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3.xml"/><Relationship Id="rId1" Type="http://schemas.openxmlformats.org/officeDocument/2006/relationships/tags" Target="../tags/tag23.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3.xml"/><Relationship Id="rId1" Type="http://schemas.openxmlformats.org/officeDocument/2006/relationships/tags" Target="../tags/tag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文本框 5"/>
          <p:cNvSpPr txBox="1"/>
          <p:nvPr/>
        </p:nvSpPr>
        <p:spPr>
          <a:xfrm>
            <a:off x="1251585" y="1877060"/>
            <a:ext cx="9542145" cy="1445260"/>
          </a:xfrm>
          <a:prstGeom prst="rect">
            <a:avLst/>
          </a:prstGeom>
          <a:noFill/>
        </p:spPr>
        <p:txBody>
          <a:bodyPr wrap="square" rtlCol="0">
            <a:spAutoFit/>
          </a:bodyPr>
          <a:lstStyle/>
          <a:p>
            <a:pPr algn="ctr"/>
            <a:r>
              <a:rPr lang="zh-CN" altLang="en-US" sz="4400" b="1" dirty="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a:outerShdw blurRad="38100" dist="38100" dir="2700000" algn="tl">
                    <a:srgbClr val="000000">
                      <a:alpha val="43137"/>
                    </a:srgbClr>
                  </a:outerShdw>
                </a:effectLst>
                <a:latin typeface="字魂35号-经典雅黑" panose="00000500000000000000" pitchFamily="2" charset="-122"/>
                <a:ea typeface="字魂35号-经典雅黑" panose="00000500000000000000" pitchFamily="2" charset="-122"/>
              </a:rPr>
              <a:t>Organizational change management research and case analysis</a:t>
            </a:r>
          </a:p>
        </p:txBody>
      </p:sp>
      <p:sp>
        <p:nvSpPr>
          <p:cNvPr id="4" name="文本框 3">
            <a:extLst>
              <a:ext uri="{FF2B5EF4-FFF2-40B4-BE49-F238E27FC236}">
                <a16:creationId xmlns:a16="http://schemas.microsoft.com/office/drawing/2014/main" id="{B6768898-1A7C-2AA0-FB7A-912099B756CB}"/>
              </a:ext>
            </a:extLst>
          </p:cNvPr>
          <p:cNvSpPr txBox="1"/>
          <p:nvPr/>
        </p:nvSpPr>
        <p:spPr>
          <a:xfrm>
            <a:off x="3021496" y="4382773"/>
            <a:ext cx="6149008" cy="455894"/>
          </a:xfrm>
          <a:prstGeom prst="rect">
            <a:avLst/>
          </a:prstGeom>
          <a:noFill/>
        </p:spPr>
        <p:txBody>
          <a:bodyPr wrap="square">
            <a:spAutoFit/>
          </a:bodyPr>
          <a:lstStyle/>
          <a:p>
            <a:pPr lvl="0" algn="ctr" fontAlgn="auto">
              <a:lnSpc>
                <a:spcPct val="150000"/>
              </a:lnSpc>
            </a:pPr>
            <a:r>
              <a:rPr lang="en-US" altLang="zh-CN" sz="1800" b="1" dirty="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a:outerShdw blurRad="38100" dist="38100" dir="2700000" algn="tl">
                    <a:srgbClr val="000000">
                      <a:alpha val="43137"/>
                    </a:srgbClr>
                  </a:outerShdw>
                </a:effectLst>
                <a:latin typeface="字魂35号-经典雅黑" panose="00000500000000000000" pitchFamily="2" charset="-122"/>
                <a:ea typeface="字魂35号-经典雅黑" panose="00000500000000000000" pitchFamily="2" charset="-122"/>
              </a:rPr>
              <a:t>Wenlong Wang  (2218783)</a:t>
            </a:r>
          </a:p>
        </p:txBody>
      </p:sp>
    </p:spTree>
  </p:cSld>
  <p:clrMapOvr>
    <a:masterClrMapping/>
  </p:clrMapOvr>
  <mc:AlternateContent xmlns:mc="http://schemas.openxmlformats.org/markup-compatibility/2006" xmlns:p14="http://schemas.microsoft.com/office/powerpoint/2010/main">
    <mc:Choice Requires="p14">
      <p:transition spd="slow" p14:dur="4000"/>
    </mc:Choice>
    <mc:Fallback xmlns="">
      <p:transition spd="slow"/>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8" name="图片 27"/>
          <p:cNvPicPr/>
          <p:nvPr/>
        </p:nvPicPr>
        <p:blipFill>
          <a:blip r:embed="rId5">
            <a:duotone>
              <a:schemeClr val="accent5">
                <a:shade val="45000"/>
                <a:satMod val="135000"/>
              </a:schemeClr>
              <a:prstClr val="white"/>
            </a:duotone>
          </a:blip>
          <a:stretch>
            <a:fillRect/>
          </a:stretch>
        </p:blipFill>
        <p:spPr>
          <a:xfrm rot="16200000">
            <a:off x="-494066" y="5303270"/>
            <a:ext cx="3023375" cy="350284"/>
          </a:xfrm>
          <a:prstGeom prst="rect">
            <a:avLst/>
          </a:prstGeom>
        </p:spPr>
      </p:pic>
      <p:grpSp>
        <p:nvGrpSpPr>
          <p:cNvPr id="2" name="组合 1"/>
          <p:cNvGrpSpPr/>
          <p:nvPr/>
        </p:nvGrpSpPr>
        <p:grpSpPr>
          <a:xfrm>
            <a:off x="418465" y="387350"/>
            <a:ext cx="10730865" cy="6012180"/>
            <a:chOff x="659" y="610"/>
            <a:chExt cx="16899" cy="9468"/>
          </a:xfrm>
        </p:grpSpPr>
        <p:sp>
          <p:nvSpPr>
            <p:cNvPr id="30" name="文本框 29"/>
            <p:cNvSpPr txBox="1"/>
            <p:nvPr/>
          </p:nvSpPr>
          <p:spPr>
            <a:xfrm>
              <a:off x="2155" y="664"/>
              <a:ext cx="488" cy="725"/>
            </a:xfrm>
            <a:prstGeom prst="rect">
              <a:avLst/>
            </a:prstGeom>
            <a:noFill/>
          </p:spPr>
          <p:txBody>
            <a:bodyPr wrap="none" rtlCol="0">
              <a:spAutoFit/>
            </a:bodyPr>
            <a:lstStyle/>
            <a:p>
              <a:endParaRPr lang="zh-CN" altLang="en-US" sz="2400" dirty="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a:outerShdw blurRad="38100" dist="38100" dir="2700000" algn="tl">
                    <a:srgbClr val="000000">
                      <a:alpha val="43137"/>
                    </a:srgbClr>
                  </a:outerShdw>
                </a:effectLst>
                <a:latin typeface="字魂105号-简雅黑" panose="00000500000000000000" pitchFamily="2" charset="-122"/>
                <a:ea typeface="字魂105号-简雅黑" panose="00000500000000000000" pitchFamily="2" charset="-122"/>
              </a:endParaRPr>
            </a:p>
          </p:txBody>
        </p:sp>
        <p:sp>
          <p:nvSpPr>
            <p:cNvPr id="24" name="文本框 23"/>
            <p:cNvSpPr txBox="1"/>
            <p:nvPr/>
          </p:nvSpPr>
          <p:spPr>
            <a:xfrm>
              <a:off x="9219" y="1907"/>
              <a:ext cx="7963" cy="2761"/>
            </a:xfrm>
            <a:prstGeom prst="rect">
              <a:avLst/>
            </a:prstGeom>
            <a:noFill/>
          </p:spPr>
          <p:txBody>
            <a:bodyPr wrap="square" rtlCol="0" anchor="t">
              <a:spAutoFit/>
            </a:bodyPr>
            <a:lstStyle/>
            <a:p>
              <a:pPr algn="just">
                <a:lnSpc>
                  <a:spcPct val="150000"/>
                </a:lnSpc>
              </a:pPr>
              <a:r>
                <a:rPr lang="zh-CN" altLang="en-US" dirty="0">
                  <a:solidFill>
                    <a:schemeClr val="bg1"/>
                  </a:solidFill>
                  <a:latin typeface="微软雅黑" panose="020B0503020204020204" charset="-122"/>
                  <a:ea typeface="微软雅黑" panose="020B0503020204020204" charset="-122"/>
                  <a:cs typeface="微软雅黑" panose="020B0503020204020204" charset="-122"/>
                  <a:sym typeface="+mn-ea"/>
                </a:rPr>
                <a:t>Peter Drucker, the world famous management master, said: "We cannot control change, we can only go ahead of it." Change is inevitable. ".</a:t>
              </a:r>
            </a:p>
          </p:txBody>
        </p:sp>
        <p:sp>
          <p:nvSpPr>
            <p:cNvPr id="26" name="矩形 25"/>
            <p:cNvSpPr/>
            <p:nvPr/>
          </p:nvSpPr>
          <p:spPr>
            <a:xfrm flipH="1">
              <a:off x="1606" y="2001"/>
              <a:ext cx="6707" cy="8077"/>
            </a:xfrm>
            <a:prstGeom prst="rect">
              <a:avLst/>
            </a:prstGeom>
            <a:noFill/>
            <a:ln w="31750">
              <a:solidFill>
                <a:srgbClr val="206EC6"/>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dirty="0">
                <a:ea typeface="字魂105号-简雅黑" panose="00000500000000000000" pitchFamily="2" charset="-122"/>
              </a:endParaRPr>
            </a:p>
          </p:txBody>
        </p:sp>
        <p:sp>
          <p:nvSpPr>
            <p:cNvPr id="27" name="矩形 26"/>
            <p:cNvSpPr/>
            <p:nvPr/>
          </p:nvSpPr>
          <p:spPr>
            <a:xfrm flipH="1">
              <a:off x="9007" y="2026"/>
              <a:ext cx="8388" cy="2593"/>
            </a:xfrm>
            <a:prstGeom prst="rect">
              <a:avLst/>
            </a:prstGeom>
            <a:noFill/>
            <a:ln w="31750">
              <a:solidFill>
                <a:srgbClr val="206EC6"/>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dirty="0">
                <a:ea typeface="字魂105号-简雅黑" panose="00000500000000000000" pitchFamily="2" charset="-122"/>
              </a:endParaRPr>
            </a:p>
          </p:txBody>
        </p:sp>
        <p:sp>
          <p:nvSpPr>
            <p:cNvPr id="35" name="KSO_Shape"/>
            <p:cNvSpPr/>
            <p:nvPr/>
          </p:nvSpPr>
          <p:spPr>
            <a:xfrm>
              <a:off x="659" y="610"/>
              <a:ext cx="1299" cy="1182"/>
            </a:xfrm>
            <a:custGeom>
              <a:avLst/>
              <a:gdLst/>
              <a:ahLst/>
              <a:cxnLst/>
              <a:rect l="l" t="t" r="r" b="b"/>
              <a:pathLst>
                <a:path w="2284089" h="2079602">
                  <a:moveTo>
                    <a:pt x="86815" y="1071782"/>
                  </a:moveTo>
                  <a:lnTo>
                    <a:pt x="88113" y="1072322"/>
                  </a:lnTo>
                  <a:lnTo>
                    <a:pt x="87547" y="1073116"/>
                  </a:lnTo>
                  <a:close/>
                  <a:moveTo>
                    <a:pt x="1788507" y="635242"/>
                  </a:moveTo>
                  <a:lnTo>
                    <a:pt x="1788786" y="635715"/>
                  </a:lnTo>
                  <a:lnTo>
                    <a:pt x="1787932" y="635786"/>
                  </a:lnTo>
                  <a:close/>
                  <a:moveTo>
                    <a:pt x="569538" y="592800"/>
                  </a:moveTo>
                  <a:cubicBezTo>
                    <a:pt x="668960" y="592800"/>
                    <a:pt x="749558" y="673398"/>
                    <a:pt x="749558" y="772820"/>
                  </a:cubicBezTo>
                  <a:cubicBezTo>
                    <a:pt x="749558" y="872242"/>
                    <a:pt x="668960" y="952840"/>
                    <a:pt x="569538" y="952840"/>
                  </a:cubicBezTo>
                  <a:cubicBezTo>
                    <a:pt x="527872" y="952840"/>
                    <a:pt x="489512" y="938685"/>
                    <a:pt x="460796" y="912621"/>
                  </a:cubicBezTo>
                  <a:cubicBezTo>
                    <a:pt x="160953" y="1199491"/>
                    <a:pt x="32382" y="1622905"/>
                    <a:pt x="123061" y="2029688"/>
                  </a:cubicBezTo>
                  <a:lnTo>
                    <a:pt x="122792" y="2030674"/>
                  </a:lnTo>
                  <a:lnTo>
                    <a:pt x="122422" y="2030846"/>
                  </a:lnTo>
                  <a:cubicBezTo>
                    <a:pt x="128206" y="2047921"/>
                    <a:pt x="121912" y="2063921"/>
                    <a:pt x="108319" y="2072242"/>
                  </a:cubicBezTo>
                  <a:lnTo>
                    <a:pt x="93617" y="2078368"/>
                  </a:lnTo>
                  <a:cubicBezTo>
                    <a:pt x="78806" y="2082076"/>
                    <a:pt x="61999" y="2077403"/>
                    <a:pt x="49824" y="2064742"/>
                  </a:cubicBezTo>
                  <a:lnTo>
                    <a:pt x="48258" y="2065474"/>
                  </a:lnTo>
                  <a:cubicBezTo>
                    <a:pt x="46175" y="2062722"/>
                    <a:pt x="43765" y="2060412"/>
                    <a:pt x="41206" y="2058388"/>
                  </a:cubicBezTo>
                  <a:lnTo>
                    <a:pt x="34720" y="2047096"/>
                  </a:lnTo>
                  <a:lnTo>
                    <a:pt x="29758" y="2036793"/>
                  </a:lnTo>
                  <a:lnTo>
                    <a:pt x="31015" y="2036666"/>
                  </a:lnTo>
                  <a:cubicBezTo>
                    <a:pt x="-62810" y="1599721"/>
                    <a:pt x="78484" y="1146303"/>
                    <a:pt x="402804" y="840118"/>
                  </a:cubicBezTo>
                  <a:cubicBezTo>
                    <a:pt x="394149" y="819400"/>
                    <a:pt x="389518" y="796651"/>
                    <a:pt x="389518" y="772820"/>
                  </a:cubicBezTo>
                  <a:cubicBezTo>
                    <a:pt x="389518" y="673398"/>
                    <a:pt x="470116" y="592800"/>
                    <a:pt x="569538" y="592800"/>
                  </a:cubicBezTo>
                  <a:close/>
                  <a:moveTo>
                    <a:pt x="568738" y="204473"/>
                  </a:moveTo>
                  <a:cubicBezTo>
                    <a:pt x="882635" y="204683"/>
                    <a:pt x="1136929" y="459316"/>
                    <a:pt x="1136718" y="773212"/>
                  </a:cubicBezTo>
                  <a:cubicBezTo>
                    <a:pt x="1136509" y="1087108"/>
                    <a:pt x="881877" y="1341401"/>
                    <a:pt x="567981" y="1341192"/>
                  </a:cubicBezTo>
                  <a:cubicBezTo>
                    <a:pt x="515830" y="1341157"/>
                    <a:pt x="465323" y="1334100"/>
                    <a:pt x="418388" y="1317655"/>
                  </a:cubicBezTo>
                  <a:lnTo>
                    <a:pt x="417956" y="1319386"/>
                  </a:lnTo>
                  <a:cubicBezTo>
                    <a:pt x="417638" y="1319460"/>
                    <a:pt x="417352" y="1319392"/>
                    <a:pt x="417065" y="1319320"/>
                  </a:cubicBezTo>
                  <a:lnTo>
                    <a:pt x="411259" y="1315754"/>
                  </a:lnTo>
                  <a:lnTo>
                    <a:pt x="403881" y="1313786"/>
                  </a:lnTo>
                  <a:lnTo>
                    <a:pt x="397389" y="1307474"/>
                  </a:lnTo>
                  <a:lnTo>
                    <a:pt x="397466" y="1307280"/>
                  </a:lnTo>
                  <a:cubicBezTo>
                    <a:pt x="386426" y="1300408"/>
                    <a:pt x="380901" y="1288764"/>
                    <a:pt x="382056" y="1276919"/>
                  </a:cubicBezTo>
                  <a:lnTo>
                    <a:pt x="385152" y="1264503"/>
                  </a:lnTo>
                  <a:cubicBezTo>
                    <a:pt x="392324" y="1247126"/>
                    <a:pt x="413982" y="1238019"/>
                    <a:pt x="435969" y="1243501"/>
                  </a:cubicBezTo>
                  <a:lnTo>
                    <a:pt x="436787" y="1243861"/>
                  </a:lnTo>
                  <a:lnTo>
                    <a:pt x="436371" y="1245530"/>
                  </a:lnTo>
                  <a:cubicBezTo>
                    <a:pt x="438704" y="1243635"/>
                    <a:pt x="440910" y="1244132"/>
                    <a:pt x="443287" y="1244881"/>
                  </a:cubicBezTo>
                  <a:cubicBezTo>
                    <a:pt x="482765" y="1257317"/>
                    <a:pt x="524743" y="1262958"/>
                    <a:pt x="568032" y="1262985"/>
                  </a:cubicBezTo>
                  <a:cubicBezTo>
                    <a:pt x="838737" y="1263167"/>
                    <a:pt x="1058333" y="1043864"/>
                    <a:pt x="1058513" y="773160"/>
                  </a:cubicBezTo>
                  <a:cubicBezTo>
                    <a:pt x="1058694" y="502455"/>
                    <a:pt x="839390" y="282860"/>
                    <a:pt x="568686" y="282679"/>
                  </a:cubicBezTo>
                  <a:cubicBezTo>
                    <a:pt x="297982" y="282499"/>
                    <a:pt x="78387" y="501802"/>
                    <a:pt x="78206" y="772506"/>
                  </a:cubicBezTo>
                  <a:cubicBezTo>
                    <a:pt x="78151" y="855495"/>
                    <a:pt x="98723" y="933681"/>
                    <a:pt x="137242" y="1001052"/>
                  </a:cubicBezTo>
                  <a:lnTo>
                    <a:pt x="136711" y="1001518"/>
                  </a:lnTo>
                  <a:cubicBezTo>
                    <a:pt x="151076" y="1018274"/>
                    <a:pt x="152475" y="1041066"/>
                    <a:pt x="140479" y="1055055"/>
                  </a:cubicBezTo>
                  <a:lnTo>
                    <a:pt x="130816" y="1063444"/>
                  </a:lnTo>
                  <a:cubicBezTo>
                    <a:pt x="115403" y="1073277"/>
                    <a:pt x="93261" y="1068839"/>
                    <a:pt x="78796" y="1052472"/>
                  </a:cubicBezTo>
                  <a:lnTo>
                    <a:pt x="77048" y="1054008"/>
                  </a:lnTo>
                  <a:cubicBezTo>
                    <a:pt x="27228" y="971942"/>
                    <a:pt x="-68" y="875382"/>
                    <a:pt x="0" y="772454"/>
                  </a:cubicBezTo>
                  <a:cubicBezTo>
                    <a:pt x="209" y="458557"/>
                    <a:pt x="254842" y="204264"/>
                    <a:pt x="568738" y="204473"/>
                  </a:cubicBezTo>
                  <a:close/>
                  <a:moveTo>
                    <a:pt x="1744110" y="193576"/>
                  </a:moveTo>
                  <a:cubicBezTo>
                    <a:pt x="1813698" y="193576"/>
                    <a:pt x="1870110" y="249988"/>
                    <a:pt x="1870110" y="319576"/>
                  </a:cubicBezTo>
                  <a:cubicBezTo>
                    <a:pt x="1870110" y="364088"/>
                    <a:pt x="1847030" y="403208"/>
                    <a:pt x="1810937" y="423685"/>
                  </a:cubicBezTo>
                  <a:cubicBezTo>
                    <a:pt x="1876006" y="638245"/>
                    <a:pt x="2050455" y="802592"/>
                    <a:pt x="2267371" y="853783"/>
                  </a:cubicBezTo>
                  <a:lnTo>
                    <a:pt x="2267774" y="854132"/>
                  </a:lnTo>
                  <a:lnTo>
                    <a:pt x="2267775" y="854344"/>
                  </a:lnTo>
                  <a:cubicBezTo>
                    <a:pt x="2277024" y="855501"/>
                    <a:pt x="2283147" y="862058"/>
                    <a:pt x="2284089" y="870289"/>
                  </a:cubicBezTo>
                  <a:lnTo>
                    <a:pt x="2283762" y="878542"/>
                  </a:lnTo>
                  <a:cubicBezTo>
                    <a:pt x="2282280" y="886298"/>
                    <a:pt x="2276441" y="893093"/>
                    <a:pt x="2267869" y="895919"/>
                  </a:cubicBezTo>
                  <a:lnTo>
                    <a:pt x="2267872" y="896816"/>
                  </a:lnTo>
                  <a:cubicBezTo>
                    <a:pt x="2266131" y="897167"/>
                    <a:pt x="2264526" y="897771"/>
                    <a:pt x="2263022" y="898508"/>
                  </a:cubicBezTo>
                  <a:lnTo>
                    <a:pt x="2256327" y="898986"/>
                  </a:lnTo>
                  <a:lnTo>
                    <a:pt x="2250426" y="898975"/>
                  </a:lnTo>
                  <a:lnTo>
                    <a:pt x="2250640" y="898359"/>
                  </a:lnTo>
                  <a:cubicBezTo>
                    <a:pt x="2021208" y="842323"/>
                    <a:pt x="1836902" y="668133"/>
                    <a:pt x="1766709" y="441014"/>
                  </a:cubicBezTo>
                  <a:cubicBezTo>
                    <a:pt x="1759690" y="444854"/>
                    <a:pt x="1751984" y="445576"/>
                    <a:pt x="1744110" y="445576"/>
                  </a:cubicBezTo>
                  <a:cubicBezTo>
                    <a:pt x="1674522" y="445576"/>
                    <a:pt x="1618110" y="389164"/>
                    <a:pt x="1618110" y="319576"/>
                  </a:cubicBezTo>
                  <a:cubicBezTo>
                    <a:pt x="1618110" y="249988"/>
                    <a:pt x="1674522" y="193576"/>
                    <a:pt x="1744110" y="193576"/>
                  </a:cubicBezTo>
                  <a:close/>
                  <a:moveTo>
                    <a:pt x="1750820" y="59"/>
                  </a:moveTo>
                  <a:cubicBezTo>
                    <a:pt x="1792352" y="864"/>
                    <a:pt x="1834412" y="9826"/>
                    <a:pt x="1874735" y="27812"/>
                  </a:cubicBezTo>
                  <a:cubicBezTo>
                    <a:pt x="2036029" y="99753"/>
                    <a:pt x="2108463" y="288828"/>
                    <a:pt x="2036521" y="450121"/>
                  </a:cubicBezTo>
                  <a:cubicBezTo>
                    <a:pt x="2024569" y="476919"/>
                    <a:pt x="2009383" y="501264"/>
                    <a:pt x="1990190" y="521625"/>
                  </a:cubicBezTo>
                  <a:lnTo>
                    <a:pt x="1990981" y="522243"/>
                  </a:lnTo>
                  <a:cubicBezTo>
                    <a:pt x="1990946" y="522424"/>
                    <a:pt x="1990845" y="522555"/>
                    <a:pt x="1990743" y="522686"/>
                  </a:cubicBezTo>
                  <a:lnTo>
                    <a:pt x="1987581" y="524854"/>
                  </a:lnTo>
                  <a:lnTo>
                    <a:pt x="1984881" y="528197"/>
                  </a:lnTo>
                  <a:lnTo>
                    <a:pt x="1980151" y="530089"/>
                  </a:lnTo>
                  <a:lnTo>
                    <a:pt x="1980069" y="530005"/>
                  </a:lnTo>
                  <a:cubicBezTo>
                    <a:pt x="1974010" y="534107"/>
                    <a:pt x="1966761" y="534282"/>
                    <a:pt x="1960937" y="530978"/>
                  </a:cubicBezTo>
                  <a:lnTo>
                    <a:pt x="1955264" y="526545"/>
                  </a:lnTo>
                  <a:cubicBezTo>
                    <a:pt x="1947973" y="518882"/>
                    <a:pt x="1948249" y="505665"/>
                    <a:pt x="1956098" y="495619"/>
                  </a:cubicBezTo>
                  <a:lnTo>
                    <a:pt x="1956471" y="495281"/>
                  </a:lnTo>
                  <a:lnTo>
                    <a:pt x="1957233" y="495877"/>
                  </a:lnTo>
                  <a:cubicBezTo>
                    <a:pt x="1956793" y="494244"/>
                    <a:pt x="1957553" y="493224"/>
                    <a:pt x="1958482" y="492173"/>
                  </a:cubicBezTo>
                  <a:cubicBezTo>
                    <a:pt x="1973908" y="474728"/>
                    <a:pt x="1986414" y="454442"/>
                    <a:pt x="1996335" y="432198"/>
                  </a:cubicBezTo>
                  <a:cubicBezTo>
                    <a:pt x="2058378" y="293098"/>
                    <a:pt x="1995911" y="130039"/>
                    <a:pt x="1856811" y="67997"/>
                  </a:cubicBezTo>
                  <a:cubicBezTo>
                    <a:pt x="1717711" y="5955"/>
                    <a:pt x="1554653" y="68422"/>
                    <a:pt x="1492610" y="207522"/>
                  </a:cubicBezTo>
                  <a:cubicBezTo>
                    <a:pt x="1430568" y="346622"/>
                    <a:pt x="1493036" y="509680"/>
                    <a:pt x="1632135" y="571722"/>
                  </a:cubicBezTo>
                  <a:cubicBezTo>
                    <a:pt x="1674779" y="590742"/>
                    <a:pt x="1719674" y="598061"/>
                    <a:pt x="1763118" y="593680"/>
                  </a:cubicBezTo>
                  <a:lnTo>
                    <a:pt x="1763235" y="594059"/>
                  </a:lnTo>
                  <a:cubicBezTo>
                    <a:pt x="1775135" y="590511"/>
                    <a:pt x="1787171" y="595008"/>
                    <a:pt x="1791616" y="604375"/>
                  </a:cubicBezTo>
                  <a:lnTo>
                    <a:pt x="1793716" y="611261"/>
                  </a:lnTo>
                  <a:cubicBezTo>
                    <a:pt x="1795243" y="621434"/>
                    <a:pt x="1787895" y="631799"/>
                    <a:pt x="1776172" y="635489"/>
                  </a:cubicBezTo>
                  <a:lnTo>
                    <a:pt x="1776562" y="636738"/>
                  </a:lnTo>
                  <a:cubicBezTo>
                    <a:pt x="1722979" y="643565"/>
                    <a:pt x="1667101" y="635498"/>
                    <a:pt x="1614211" y="611908"/>
                  </a:cubicBezTo>
                  <a:cubicBezTo>
                    <a:pt x="1452917" y="539967"/>
                    <a:pt x="1380483" y="350892"/>
                    <a:pt x="1452425" y="189598"/>
                  </a:cubicBezTo>
                  <a:cubicBezTo>
                    <a:pt x="1506381" y="68628"/>
                    <a:pt x="1626225" y="-2359"/>
                    <a:pt x="1750820" y="59"/>
                  </a:cubicBezTo>
                  <a:close/>
                </a:path>
              </a:pathLst>
            </a:cu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zh-CN" altLang="en-US" sz="1600" dirty="0">
                <a:solidFill>
                  <a:srgbClr val="FFFFFF"/>
                </a:solidFill>
                <a:ea typeface="字魂105号-简雅黑" panose="00000500000000000000" pitchFamily="2" charset="-122"/>
              </a:endParaRPr>
            </a:p>
          </p:txBody>
        </p:sp>
        <p:pic>
          <p:nvPicPr>
            <p:cNvPr id="31" name="图片 30"/>
            <p:cNvPicPr/>
            <p:nvPr/>
          </p:nvPicPr>
          <p:blipFill>
            <a:blip r:embed="rId5">
              <a:duotone>
                <a:schemeClr val="accent5">
                  <a:shade val="45000"/>
                  <a:satMod val="135000"/>
                </a:schemeClr>
                <a:prstClr val="white"/>
              </a:duotone>
            </a:blip>
            <a:stretch>
              <a:fillRect/>
            </a:stretch>
          </p:blipFill>
          <p:spPr>
            <a:xfrm rot="16200000">
              <a:off x="5946" y="5292"/>
              <a:ext cx="4761" cy="552"/>
            </a:xfrm>
            <a:prstGeom prst="rect">
              <a:avLst/>
            </a:prstGeom>
          </p:spPr>
        </p:pic>
        <p:pic>
          <p:nvPicPr>
            <p:cNvPr id="33" name="图片 32"/>
            <p:cNvPicPr/>
            <p:nvPr/>
          </p:nvPicPr>
          <p:blipFill>
            <a:blip r:embed="rId5">
              <a:duotone>
                <a:schemeClr val="accent5">
                  <a:shade val="45000"/>
                  <a:satMod val="135000"/>
                </a:schemeClr>
                <a:prstClr val="white"/>
              </a:duotone>
            </a:blip>
            <a:stretch>
              <a:fillRect/>
            </a:stretch>
          </p:blipFill>
          <p:spPr>
            <a:xfrm rot="16200000">
              <a:off x="16425" y="3276"/>
              <a:ext cx="1981" cy="284"/>
            </a:xfrm>
            <a:prstGeom prst="rect">
              <a:avLst/>
            </a:prstGeom>
          </p:spPr>
        </p:pic>
      </p:grpSp>
      <p:sp>
        <p:nvSpPr>
          <p:cNvPr id="39" name="文本框 38"/>
          <p:cNvSpPr txBox="1"/>
          <p:nvPr>
            <p:custDataLst>
              <p:tags r:id="rId1"/>
            </p:custDataLst>
          </p:nvPr>
        </p:nvSpPr>
        <p:spPr>
          <a:xfrm>
            <a:off x="1368425" y="421640"/>
            <a:ext cx="2460930" cy="830997"/>
          </a:xfrm>
          <a:prstGeom prst="rect">
            <a:avLst/>
          </a:prstGeom>
          <a:noFill/>
        </p:spPr>
        <p:txBody>
          <a:bodyPr wrap="none" rtlCol="0">
            <a:spAutoFit/>
          </a:bodyPr>
          <a:lstStyle/>
          <a:p>
            <a:r>
              <a:rPr lang="en-US" altLang="zh-CN" sz="2400" b="1" dirty="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a:outerShdw blurRad="38100" dist="38100" dir="2700000" algn="tl">
                    <a:srgbClr val="000000">
                      <a:alpha val="43137"/>
                    </a:srgbClr>
                  </a:outerShdw>
                </a:effectLst>
                <a:latin typeface="微软雅黑" panose="020B0503020204020204" charset="-122"/>
                <a:ea typeface="微软雅黑" panose="020B0503020204020204" charset="-122"/>
              </a:rPr>
              <a:t>Define Change</a:t>
            </a:r>
            <a:endParaRPr kumimoji="0" lang="zh-CN" altLang="en-US" sz="2400" b="1" i="0" kern="1200" cap="none" spc="0" normalizeH="0" baseline="0" noProof="0" dirty="0">
              <a:solidFill>
                <a:srgbClr val="0070C0"/>
              </a:solidFill>
              <a:latin typeface="微软雅黑" panose="020B0503020204020204" charset="-122"/>
              <a:ea typeface="微软雅黑" panose="020B0503020204020204" charset="-122"/>
              <a:cs typeface="+mn-cs"/>
            </a:endParaRPr>
          </a:p>
          <a:p>
            <a:endParaRPr lang="zh-CN" altLang="en-US" sz="2400" dirty="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a:outerShdw blurRad="38100" dist="38100" dir="2700000" algn="tl">
                  <a:srgbClr val="000000">
                    <a:alpha val="43137"/>
                  </a:srgbClr>
                </a:outerShdw>
              </a:effectLst>
              <a:latin typeface="字魂105号-简雅黑" panose="00000500000000000000" pitchFamily="2" charset="-122"/>
              <a:ea typeface="字魂105号-简雅黑" panose="00000500000000000000" pitchFamily="2" charset="-122"/>
            </a:endParaRPr>
          </a:p>
        </p:txBody>
      </p:sp>
      <p:sp>
        <p:nvSpPr>
          <p:cNvPr id="100" name="文本框 99"/>
          <p:cNvSpPr txBox="1"/>
          <p:nvPr/>
        </p:nvSpPr>
        <p:spPr>
          <a:xfrm>
            <a:off x="1192530" y="1541780"/>
            <a:ext cx="3914775" cy="4661535"/>
          </a:xfrm>
          <a:prstGeom prst="rect">
            <a:avLst/>
          </a:prstGeom>
          <a:noFill/>
          <a:ln w="9525">
            <a:noFill/>
          </a:ln>
        </p:spPr>
        <p:txBody>
          <a:bodyPr wrap="square">
            <a:spAutoFit/>
          </a:bodyPr>
          <a:lstStyle/>
          <a:p>
            <a:pPr indent="0" algn="just" fontAlgn="auto">
              <a:lnSpc>
                <a:spcPct val="150000"/>
              </a:lnSpc>
            </a:pPr>
            <a:r>
              <a:rPr lang="en-US" b="0">
                <a:solidFill>
                  <a:schemeClr val="bg1"/>
                </a:solidFill>
                <a:latin typeface="Calibri" panose="020F0502020204030204" charset="0"/>
                <a:ea typeface="宋体" panose="02010600030101010101" pitchFamily="2" charset="-122"/>
              </a:rPr>
              <a:t>Change management refers to that when the organization grows slowly, internal bad problems occur, and cannot adapt to the changes in the business environment, the enterprise must make organizational change strategies, and make necessary adjustments and improvements to the internal level, workflow and corporate culture, so as to achieve the smooth transformation of the enterprise.</a:t>
            </a:r>
            <a:endParaRPr lang="en-US" altLang="en-US" b="0">
              <a:solidFill>
                <a:schemeClr val="bg1"/>
              </a:solidFill>
              <a:latin typeface="Calibri" panose="020F0502020204030204" charset="0"/>
              <a:ea typeface="宋体" panose="02010600030101010101" pitchFamily="2" charset="-122"/>
            </a:endParaRPr>
          </a:p>
        </p:txBody>
      </p:sp>
      <p:pic>
        <p:nvPicPr>
          <p:cNvPr id="3" name="图片 2"/>
          <p:cNvPicPr>
            <a:picLocks noChangeAspect="1"/>
          </p:cNvPicPr>
          <p:nvPr>
            <p:custDataLst>
              <p:tags r:id="rId2"/>
            </p:custDataLst>
          </p:nvPr>
        </p:nvPicPr>
        <p:blipFill>
          <a:blip r:embed="rId6"/>
          <a:stretch>
            <a:fillRect/>
          </a:stretch>
        </p:blipFill>
        <p:spPr>
          <a:xfrm>
            <a:off x="5756275" y="3126105"/>
            <a:ext cx="5289550" cy="3272790"/>
          </a:xfrm>
          <a:prstGeom prst="rect">
            <a:avLst/>
          </a:prstGeom>
        </p:spPr>
      </p:pic>
    </p:spTree>
  </p:cSld>
  <p:clrMapOvr>
    <a:masterClrMapping/>
  </p:clrMapOvr>
  <p:transition spd="slow"/>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9" name="组合 58"/>
          <p:cNvGrpSpPr/>
          <p:nvPr/>
        </p:nvGrpSpPr>
        <p:grpSpPr>
          <a:xfrm>
            <a:off x="-552934" y="-209107"/>
            <a:ext cx="1281598" cy="1230792"/>
            <a:chOff x="3613150" y="1047750"/>
            <a:chExt cx="4965700" cy="4768850"/>
          </a:xfrm>
          <a:solidFill>
            <a:srgbClr val="FFFFFF">
              <a:alpha val="15000"/>
            </a:srgbClr>
          </a:solidFill>
        </p:grpSpPr>
        <p:sp>
          <p:nvSpPr>
            <p:cNvPr id="60" name="Freeform 414"/>
            <p:cNvSpPr>
              <a:spLocks noEditPoints="1"/>
            </p:cNvSpPr>
            <p:nvPr/>
          </p:nvSpPr>
          <p:spPr bwMode="auto">
            <a:xfrm>
              <a:off x="3613150" y="1250950"/>
              <a:ext cx="4965700" cy="4367213"/>
            </a:xfrm>
            <a:custGeom>
              <a:avLst/>
              <a:gdLst>
                <a:gd name="T0" fmla="*/ 660 w 1321"/>
                <a:gd name="T1" fmla="*/ 1147 h 1162"/>
                <a:gd name="T2" fmla="*/ 441 w 1321"/>
                <a:gd name="T3" fmla="*/ 1103 h 1162"/>
                <a:gd name="T4" fmla="*/ 138 w 1321"/>
                <a:gd name="T5" fmla="*/ 361 h 1162"/>
                <a:gd name="T6" fmla="*/ 661 w 1321"/>
                <a:gd name="T7" fmla="*/ 14 h 1162"/>
                <a:gd name="T8" fmla="*/ 880 w 1321"/>
                <a:gd name="T9" fmla="*/ 58 h 1162"/>
                <a:gd name="T10" fmla="*/ 1183 w 1321"/>
                <a:gd name="T11" fmla="*/ 800 h 1162"/>
                <a:gd name="T12" fmla="*/ 660 w 1321"/>
                <a:gd name="T13" fmla="*/ 1147 h 1162"/>
                <a:gd name="T14" fmla="*/ 661 w 1321"/>
                <a:gd name="T15" fmla="*/ 0 h 1162"/>
                <a:gd name="T16" fmla="*/ 124 w 1321"/>
                <a:gd name="T17" fmla="*/ 356 h 1162"/>
                <a:gd name="T18" fmla="*/ 435 w 1321"/>
                <a:gd name="T19" fmla="*/ 1116 h 1162"/>
                <a:gd name="T20" fmla="*/ 660 w 1321"/>
                <a:gd name="T21" fmla="*/ 1162 h 1162"/>
                <a:gd name="T22" fmla="*/ 1196 w 1321"/>
                <a:gd name="T23" fmla="*/ 806 h 1162"/>
                <a:gd name="T24" fmla="*/ 886 w 1321"/>
                <a:gd name="T25" fmla="*/ 45 h 1162"/>
                <a:gd name="T26" fmla="*/ 661 w 1321"/>
                <a:gd name="T27" fmla="*/ 0 h 11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321" h="1162">
                  <a:moveTo>
                    <a:pt x="660" y="1147"/>
                  </a:moveTo>
                  <a:cubicBezTo>
                    <a:pt x="587" y="1147"/>
                    <a:pt x="513" y="1133"/>
                    <a:pt x="441" y="1103"/>
                  </a:cubicBezTo>
                  <a:cubicBezTo>
                    <a:pt x="153" y="982"/>
                    <a:pt x="17" y="649"/>
                    <a:pt x="138" y="361"/>
                  </a:cubicBezTo>
                  <a:cubicBezTo>
                    <a:pt x="229" y="145"/>
                    <a:pt x="440" y="14"/>
                    <a:pt x="661" y="14"/>
                  </a:cubicBezTo>
                  <a:cubicBezTo>
                    <a:pt x="734" y="14"/>
                    <a:pt x="809" y="28"/>
                    <a:pt x="880" y="58"/>
                  </a:cubicBezTo>
                  <a:cubicBezTo>
                    <a:pt x="1169" y="179"/>
                    <a:pt x="1304" y="512"/>
                    <a:pt x="1183" y="800"/>
                  </a:cubicBezTo>
                  <a:cubicBezTo>
                    <a:pt x="1092" y="1017"/>
                    <a:pt x="881" y="1147"/>
                    <a:pt x="660" y="1147"/>
                  </a:cubicBezTo>
                  <a:moveTo>
                    <a:pt x="661" y="0"/>
                  </a:moveTo>
                  <a:cubicBezTo>
                    <a:pt x="434" y="0"/>
                    <a:pt x="218" y="134"/>
                    <a:pt x="124" y="356"/>
                  </a:cubicBezTo>
                  <a:cubicBezTo>
                    <a:pt x="0" y="651"/>
                    <a:pt x="140" y="992"/>
                    <a:pt x="435" y="1116"/>
                  </a:cubicBezTo>
                  <a:cubicBezTo>
                    <a:pt x="509" y="1147"/>
                    <a:pt x="585" y="1162"/>
                    <a:pt x="660" y="1162"/>
                  </a:cubicBezTo>
                  <a:cubicBezTo>
                    <a:pt x="887" y="1162"/>
                    <a:pt x="1103" y="1028"/>
                    <a:pt x="1196" y="806"/>
                  </a:cubicBezTo>
                  <a:cubicBezTo>
                    <a:pt x="1321" y="511"/>
                    <a:pt x="1181" y="169"/>
                    <a:pt x="886" y="45"/>
                  </a:cubicBezTo>
                  <a:cubicBezTo>
                    <a:pt x="812" y="14"/>
                    <a:pt x="736" y="0"/>
                    <a:pt x="661"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ea typeface="字魂105号-简雅黑" panose="00000500000000000000" pitchFamily="2" charset="-122"/>
              </a:endParaRPr>
            </a:p>
          </p:txBody>
        </p:sp>
        <p:sp>
          <p:nvSpPr>
            <p:cNvPr id="61" name="Freeform 415"/>
            <p:cNvSpPr>
              <a:spLocks noEditPoints="1"/>
            </p:cNvSpPr>
            <p:nvPr/>
          </p:nvSpPr>
          <p:spPr bwMode="auto">
            <a:xfrm>
              <a:off x="4302125" y="1855788"/>
              <a:ext cx="3587750" cy="3157538"/>
            </a:xfrm>
            <a:custGeom>
              <a:avLst/>
              <a:gdLst>
                <a:gd name="T0" fmla="*/ 477 w 955"/>
                <a:gd name="T1" fmla="*/ 822 h 840"/>
                <a:gd name="T2" fmla="*/ 322 w 955"/>
                <a:gd name="T3" fmla="*/ 790 h 840"/>
                <a:gd name="T4" fmla="*/ 107 w 955"/>
                <a:gd name="T5" fmla="*/ 264 h 840"/>
                <a:gd name="T6" fmla="*/ 478 w 955"/>
                <a:gd name="T7" fmla="*/ 18 h 840"/>
                <a:gd name="T8" fmla="*/ 633 w 955"/>
                <a:gd name="T9" fmla="*/ 49 h 840"/>
                <a:gd name="T10" fmla="*/ 848 w 955"/>
                <a:gd name="T11" fmla="*/ 575 h 840"/>
                <a:gd name="T12" fmla="*/ 477 w 955"/>
                <a:gd name="T13" fmla="*/ 822 h 840"/>
                <a:gd name="T14" fmla="*/ 478 w 955"/>
                <a:gd name="T15" fmla="*/ 0 h 840"/>
                <a:gd name="T16" fmla="*/ 90 w 955"/>
                <a:gd name="T17" fmla="*/ 257 h 840"/>
                <a:gd name="T18" fmla="*/ 315 w 955"/>
                <a:gd name="T19" fmla="*/ 807 h 840"/>
                <a:gd name="T20" fmla="*/ 477 w 955"/>
                <a:gd name="T21" fmla="*/ 840 h 840"/>
                <a:gd name="T22" fmla="*/ 865 w 955"/>
                <a:gd name="T23" fmla="*/ 583 h 840"/>
                <a:gd name="T24" fmla="*/ 640 w 955"/>
                <a:gd name="T25" fmla="*/ 32 h 840"/>
                <a:gd name="T26" fmla="*/ 478 w 955"/>
                <a:gd name="T27" fmla="*/ 0 h 8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955" h="840">
                  <a:moveTo>
                    <a:pt x="477" y="822"/>
                  </a:moveTo>
                  <a:cubicBezTo>
                    <a:pt x="425" y="822"/>
                    <a:pt x="372" y="812"/>
                    <a:pt x="322" y="790"/>
                  </a:cubicBezTo>
                  <a:cubicBezTo>
                    <a:pt x="117" y="705"/>
                    <a:pt x="21" y="469"/>
                    <a:pt x="107" y="264"/>
                  </a:cubicBezTo>
                  <a:cubicBezTo>
                    <a:pt x="171" y="110"/>
                    <a:pt x="321" y="18"/>
                    <a:pt x="478" y="18"/>
                  </a:cubicBezTo>
                  <a:cubicBezTo>
                    <a:pt x="530" y="18"/>
                    <a:pt x="583" y="28"/>
                    <a:pt x="633" y="49"/>
                  </a:cubicBezTo>
                  <a:cubicBezTo>
                    <a:pt x="838" y="135"/>
                    <a:pt x="934" y="371"/>
                    <a:pt x="848" y="575"/>
                  </a:cubicBezTo>
                  <a:cubicBezTo>
                    <a:pt x="784" y="729"/>
                    <a:pt x="634" y="822"/>
                    <a:pt x="477" y="822"/>
                  </a:cubicBezTo>
                  <a:moveTo>
                    <a:pt x="478" y="0"/>
                  </a:moveTo>
                  <a:cubicBezTo>
                    <a:pt x="314" y="0"/>
                    <a:pt x="157" y="96"/>
                    <a:pt x="90" y="257"/>
                  </a:cubicBezTo>
                  <a:cubicBezTo>
                    <a:pt x="0" y="471"/>
                    <a:pt x="101" y="718"/>
                    <a:pt x="315" y="807"/>
                  </a:cubicBezTo>
                  <a:cubicBezTo>
                    <a:pt x="368" y="830"/>
                    <a:pt x="423" y="840"/>
                    <a:pt x="477" y="840"/>
                  </a:cubicBezTo>
                  <a:cubicBezTo>
                    <a:pt x="641" y="840"/>
                    <a:pt x="798" y="743"/>
                    <a:pt x="865" y="583"/>
                  </a:cubicBezTo>
                  <a:cubicBezTo>
                    <a:pt x="955" y="369"/>
                    <a:pt x="854" y="122"/>
                    <a:pt x="640" y="32"/>
                  </a:cubicBezTo>
                  <a:cubicBezTo>
                    <a:pt x="587" y="10"/>
                    <a:pt x="532" y="0"/>
                    <a:pt x="478"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ea typeface="字魂105号-简雅黑" panose="00000500000000000000" pitchFamily="2" charset="-122"/>
              </a:endParaRPr>
            </a:p>
          </p:txBody>
        </p:sp>
        <p:sp>
          <p:nvSpPr>
            <p:cNvPr id="62" name="Freeform 416"/>
            <p:cNvSpPr>
              <a:spLocks noEditPoints="1"/>
            </p:cNvSpPr>
            <p:nvPr/>
          </p:nvSpPr>
          <p:spPr bwMode="auto">
            <a:xfrm>
              <a:off x="5091113" y="2430463"/>
              <a:ext cx="2009775" cy="2008188"/>
            </a:xfrm>
            <a:custGeom>
              <a:avLst/>
              <a:gdLst>
                <a:gd name="T0" fmla="*/ 272 w 535"/>
                <a:gd name="T1" fmla="*/ 534 h 534"/>
                <a:gd name="T2" fmla="*/ 255 w 535"/>
                <a:gd name="T3" fmla="*/ 529 h 534"/>
                <a:gd name="T4" fmla="*/ 308 w 535"/>
                <a:gd name="T5" fmla="*/ 531 h 534"/>
                <a:gd name="T6" fmla="*/ 237 w 535"/>
                <a:gd name="T7" fmla="*/ 532 h 534"/>
                <a:gd name="T8" fmla="*/ 324 w 535"/>
                <a:gd name="T9" fmla="*/ 524 h 534"/>
                <a:gd name="T10" fmla="*/ 186 w 535"/>
                <a:gd name="T11" fmla="*/ 517 h 534"/>
                <a:gd name="T12" fmla="*/ 186 w 535"/>
                <a:gd name="T13" fmla="*/ 517 h 534"/>
                <a:gd name="T14" fmla="*/ 376 w 535"/>
                <a:gd name="T15" fmla="*/ 511 h 534"/>
                <a:gd name="T16" fmla="*/ 168 w 535"/>
                <a:gd name="T17" fmla="*/ 515 h 534"/>
                <a:gd name="T18" fmla="*/ 390 w 535"/>
                <a:gd name="T19" fmla="*/ 499 h 534"/>
                <a:gd name="T20" fmla="*/ 123 w 535"/>
                <a:gd name="T21" fmla="*/ 486 h 534"/>
                <a:gd name="T22" fmla="*/ 123 w 535"/>
                <a:gd name="T23" fmla="*/ 486 h 534"/>
                <a:gd name="T24" fmla="*/ 437 w 535"/>
                <a:gd name="T25" fmla="*/ 474 h 534"/>
                <a:gd name="T26" fmla="*/ 105 w 535"/>
                <a:gd name="T27" fmla="*/ 479 h 534"/>
                <a:gd name="T28" fmla="*/ 447 w 535"/>
                <a:gd name="T29" fmla="*/ 459 h 534"/>
                <a:gd name="T30" fmla="*/ 70 w 535"/>
                <a:gd name="T31" fmla="*/ 440 h 534"/>
                <a:gd name="T32" fmla="*/ 70 w 535"/>
                <a:gd name="T33" fmla="*/ 440 h 534"/>
                <a:gd name="T34" fmla="*/ 486 w 535"/>
                <a:gd name="T35" fmla="*/ 422 h 534"/>
                <a:gd name="T36" fmla="*/ 55 w 535"/>
                <a:gd name="T37" fmla="*/ 429 h 534"/>
                <a:gd name="T38" fmla="*/ 492 w 535"/>
                <a:gd name="T39" fmla="*/ 404 h 534"/>
                <a:gd name="T40" fmla="*/ 31 w 535"/>
                <a:gd name="T41" fmla="*/ 382 h 534"/>
                <a:gd name="T42" fmla="*/ 31 w 535"/>
                <a:gd name="T43" fmla="*/ 382 h 534"/>
                <a:gd name="T44" fmla="*/ 519 w 535"/>
                <a:gd name="T45" fmla="*/ 359 h 534"/>
                <a:gd name="T46" fmla="*/ 20 w 535"/>
                <a:gd name="T47" fmla="*/ 368 h 534"/>
                <a:gd name="T48" fmla="*/ 520 w 535"/>
                <a:gd name="T49" fmla="*/ 340 h 534"/>
                <a:gd name="T50" fmla="*/ 9 w 535"/>
                <a:gd name="T51" fmla="*/ 315 h 534"/>
                <a:gd name="T52" fmla="*/ 9 w 535"/>
                <a:gd name="T53" fmla="*/ 315 h 534"/>
                <a:gd name="T54" fmla="*/ 532 w 535"/>
                <a:gd name="T55" fmla="*/ 307 h 534"/>
                <a:gd name="T56" fmla="*/ 5 w 535"/>
                <a:gd name="T57" fmla="*/ 280 h 534"/>
                <a:gd name="T58" fmla="*/ 5 w 535"/>
                <a:gd name="T59" fmla="*/ 280 h 534"/>
                <a:gd name="T60" fmla="*/ 531 w 535"/>
                <a:gd name="T61" fmla="*/ 270 h 534"/>
                <a:gd name="T62" fmla="*/ 1 w 535"/>
                <a:gd name="T63" fmla="*/ 245 h 534"/>
                <a:gd name="T64" fmla="*/ 1 w 535"/>
                <a:gd name="T65" fmla="*/ 245 h 534"/>
                <a:gd name="T66" fmla="*/ 533 w 535"/>
                <a:gd name="T67" fmla="*/ 235 h 534"/>
                <a:gd name="T68" fmla="*/ 7 w 535"/>
                <a:gd name="T69" fmla="*/ 228 h 534"/>
                <a:gd name="T70" fmla="*/ 517 w 535"/>
                <a:gd name="T71" fmla="*/ 184 h 534"/>
                <a:gd name="T72" fmla="*/ 16 w 535"/>
                <a:gd name="T73" fmla="*/ 175 h 534"/>
                <a:gd name="T74" fmla="*/ 16 w 535"/>
                <a:gd name="T75" fmla="*/ 175 h 534"/>
                <a:gd name="T76" fmla="*/ 515 w 535"/>
                <a:gd name="T77" fmla="*/ 166 h 534"/>
                <a:gd name="T78" fmla="*/ 27 w 535"/>
                <a:gd name="T79" fmla="*/ 161 h 534"/>
                <a:gd name="T80" fmla="*/ 486 w 535"/>
                <a:gd name="T81" fmla="*/ 121 h 534"/>
                <a:gd name="T82" fmla="*/ 49 w 535"/>
                <a:gd name="T83" fmla="*/ 112 h 534"/>
                <a:gd name="T84" fmla="*/ 49 w 535"/>
                <a:gd name="T85" fmla="*/ 112 h 534"/>
                <a:gd name="T86" fmla="*/ 480 w 535"/>
                <a:gd name="T87" fmla="*/ 104 h 534"/>
                <a:gd name="T88" fmla="*/ 63 w 535"/>
                <a:gd name="T89" fmla="*/ 101 h 534"/>
                <a:gd name="T90" fmla="*/ 440 w 535"/>
                <a:gd name="T91" fmla="*/ 68 h 534"/>
                <a:gd name="T92" fmla="*/ 98 w 535"/>
                <a:gd name="T93" fmla="*/ 60 h 534"/>
                <a:gd name="T94" fmla="*/ 98 w 535"/>
                <a:gd name="T95" fmla="*/ 60 h 534"/>
                <a:gd name="T96" fmla="*/ 429 w 535"/>
                <a:gd name="T97" fmla="*/ 54 h 534"/>
                <a:gd name="T98" fmla="*/ 115 w 535"/>
                <a:gd name="T99" fmla="*/ 53 h 534"/>
                <a:gd name="T100" fmla="*/ 382 w 535"/>
                <a:gd name="T101" fmla="*/ 30 h 534"/>
                <a:gd name="T102" fmla="*/ 158 w 535"/>
                <a:gd name="T103" fmla="*/ 23 h 534"/>
                <a:gd name="T104" fmla="*/ 158 w 535"/>
                <a:gd name="T105" fmla="*/ 23 h 534"/>
                <a:gd name="T106" fmla="*/ 367 w 535"/>
                <a:gd name="T107" fmla="*/ 19 h 534"/>
                <a:gd name="T108" fmla="*/ 176 w 535"/>
                <a:gd name="T109" fmla="*/ 20 h 534"/>
                <a:gd name="T110" fmla="*/ 315 w 535"/>
                <a:gd name="T111" fmla="*/ 8 h 534"/>
                <a:gd name="T112" fmla="*/ 227 w 535"/>
                <a:gd name="T113" fmla="*/ 3 h 534"/>
                <a:gd name="T114" fmla="*/ 227 w 535"/>
                <a:gd name="T115" fmla="*/ 3 h 534"/>
                <a:gd name="T116" fmla="*/ 262 w 535"/>
                <a:gd name="T117" fmla="*/ 4 h 534"/>
                <a:gd name="T118" fmla="*/ 289 w 535"/>
                <a:gd name="T119" fmla="*/ 5 h 534"/>
                <a:gd name="T120" fmla="*/ 280 w 535"/>
                <a:gd name="T121" fmla="*/ 0 h 5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535" h="534">
                  <a:moveTo>
                    <a:pt x="255" y="529"/>
                  </a:moveTo>
                  <a:cubicBezTo>
                    <a:pt x="254" y="534"/>
                    <a:pt x="254" y="534"/>
                    <a:pt x="254" y="534"/>
                  </a:cubicBezTo>
                  <a:cubicBezTo>
                    <a:pt x="259" y="534"/>
                    <a:pt x="264" y="534"/>
                    <a:pt x="268" y="534"/>
                  </a:cubicBezTo>
                  <a:cubicBezTo>
                    <a:pt x="270" y="534"/>
                    <a:pt x="271" y="534"/>
                    <a:pt x="272" y="534"/>
                  </a:cubicBezTo>
                  <a:cubicBezTo>
                    <a:pt x="272" y="530"/>
                    <a:pt x="272" y="530"/>
                    <a:pt x="272" y="530"/>
                  </a:cubicBezTo>
                  <a:cubicBezTo>
                    <a:pt x="271" y="530"/>
                    <a:pt x="270" y="530"/>
                    <a:pt x="268" y="530"/>
                  </a:cubicBezTo>
                  <a:cubicBezTo>
                    <a:pt x="268" y="530"/>
                    <a:pt x="268" y="530"/>
                    <a:pt x="268" y="530"/>
                  </a:cubicBezTo>
                  <a:cubicBezTo>
                    <a:pt x="264" y="530"/>
                    <a:pt x="259" y="530"/>
                    <a:pt x="255" y="529"/>
                  </a:cubicBezTo>
                  <a:moveTo>
                    <a:pt x="307" y="527"/>
                  </a:moveTo>
                  <a:cubicBezTo>
                    <a:pt x="301" y="528"/>
                    <a:pt x="295" y="528"/>
                    <a:pt x="290" y="529"/>
                  </a:cubicBezTo>
                  <a:cubicBezTo>
                    <a:pt x="290" y="533"/>
                    <a:pt x="290" y="533"/>
                    <a:pt x="290" y="533"/>
                  </a:cubicBezTo>
                  <a:cubicBezTo>
                    <a:pt x="296" y="533"/>
                    <a:pt x="302" y="532"/>
                    <a:pt x="308" y="531"/>
                  </a:cubicBezTo>
                  <a:cubicBezTo>
                    <a:pt x="307" y="527"/>
                    <a:pt x="307" y="527"/>
                    <a:pt x="307" y="527"/>
                  </a:cubicBezTo>
                  <a:moveTo>
                    <a:pt x="220" y="525"/>
                  </a:moveTo>
                  <a:cubicBezTo>
                    <a:pt x="219" y="530"/>
                    <a:pt x="219" y="530"/>
                    <a:pt x="219" y="530"/>
                  </a:cubicBezTo>
                  <a:cubicBezTo>
                    <a:pt x="225" y="531"/>
                    <a:pt x="231" y="532"/>
                    <a:pt x="237" y="532"/>
                  </a:cubicBezTo>
                  <a:cubicBezTo>
                    <a:pt x="237" y="528"/>
                    <a:pt x="237" y="528"/>
                    <a:pt x="237" y="528"/>
                  </a:cubicBezTo>
                  <a:cubicBezTo>
                    <a:pt x="232" y="527"/>
                    <a:pt x="226" y="527"/>
                    <a:pt x="220" y="525"/>
                  </a:cubicBezTo>
                  <a:moveTo>
                    <a:pt x="342" y="519"/>
                  </a:moveTo>
                  <a:cubicBezTo>
                    <a:pt x="336" y="521"/>
                    <a:pt x="330" y="522"/>
                    <a:pt x="324" y="524"/>
                  </a:cubicBezTo>
                  <a:cubicBezTo>
                    <a:pt x="325" y="528"/>
                    <a:pt x="325" y="528"/>
                    <a:pt x="325" y="528"/>
                  </a:cubicBezTo>
                  <a:cubicBezTo>
                    <a:pt x="331" y="527"/>
                    <a:pt x="337" y="525"/>
                    <a:pt x="343" y="523"/>
                  </a:cubicBezTo>
                  <a:cubicBezTo>
                    <a:pt x="342" y="519"/>
                    <a:pt x="342" y="519"/>
                    <a:pt x="342" y="519"/>
                  </a:cubicBezTo>
                  <a:moveTo>
                    <a:pt x="186" y="517"/>
                  </a:moveTo>
                  <a:cubicBezTo>
                    <a:pt x="184" y="521"/>
                    <a:pt x="184" y="521"/>
                    <a:pt x="184" y="521"/>
                  </a:cubicBezTo>
                  <a:cubicBezTo>
                    <a:pt x="190" y="523"/>
                    <a:pt x="196" y="524"/>
                    <a:pt x="202" y="526"/>
                  </a:cubicBezTo>
                  <a:cubicBezTo>
                    <a:pt x="203" y="522"/>
                    <a:pt x="203" y="522"/>
                    <a:pt x="203" y="522"/>
                  </a:cubicBezTo>
                  <a:cubicBezTo>
                    <a:pt x="197" y="520"/>
                    <a:pt x="192" y="518"/>
                    <a:pt x="186" y="517"/>
                  </a:cubicBezTo>
                  <a:moveTo>
                    <a:pt x="375" y="507"/>
                  </a:moveTo>
                  <a:cubicBezTo>
                    <a:pt x="369" y="509"/>
                    <a:pt x="364" y="512"/>
                    <a:pt x="358" y="514"/>
                  </a:cubicBezTo>
                  <a:cubicBezTo>
                    <a:pt x="360" y="518"/>
                    <a:pt x="360" y="518"/>
                    <a:pt x="360" y="518"/>
                  </a:cubicBezTo>
                  <a:cubicBezTo>
                    <a:pt x="365" y="516"/>
                    <a:pt x="371" y="514"/>
                    <a:pt x="376" y="511"/>
                  </a:cubicBezTo>
                  <a:cubicBezTo>
                    <a:pt x="375" y="507"/>
                    <a:pt x="375" y="507"/>
                    <a:pt x="375" y="507"/>
                  </a:cubicBezTo>
                  <a:moveTo>
                    <a:pt x="153" y="504"/>
                  </a:moveTo>
                  <a:cubicBezTo>
                    <a:pt x="151" y="508"/>
                    <a:pt x="151" y="508"/>
                    <a:pt x="151" y="508"/>
                  </a:cubicBezTo>
                  <a:cubicBezTo>
                    <a:pt x="157" y="510"/>
                    <a:pt x="162" y="513"/>
                    <a:pt x="168" y="515"/>
                  </a:cubicBezTo>
                  <a:cubicBezTo>
                    <a:pt x="169" y="511"/>
                    <a:pt x="169" y="511"/>
                    <a:pt x="169" y="511"/>
                  </a:cubicBezTo>
                  <a:cubicBezTo>
                    <a:pt x="164" y="509"/>
                    <a:pt x="158" y="506"/>
                    <a:pt x="153" y="504"/>
                  </a:cubicBezTo>
                  <a:moveTo>
                    <a:pt x="406" y="491"/>
                  </a:moveTo>
                  <a:cubicBezTo>
                    <a:pt x="401" y="494"/>
                    <a:pt x="396" y="497"/>
                    <a:pt x="390" y="499"/>
                  </a:cubicBezTo>
                  <a:cubicBezTo>
                    <a:pt x="392" y="503"/>
                    <a:pt x="392" y="503"/>
                    <a:pt x="392" y="503"/>
                  </a:cubicBezTo>
                  <a:cubicBezTo>
                    <a:pt x="398" y="501"/>
                    <a:pt x="403" y="498"/>
                    <a:pt x="408" y="494"/>
                  </a:cubicBezTo>
                  <a:cubicBezTo>
                    <a:pt x="406" y="491"/>
                    <a:pt x="406" y="491"/>
                    <a:pt x="406" y="491"/>
                  </a:cubicBezTo>
                  <a:moveTo>
                    <a:pt x="123" y="486"/>
                  </a:moveTo>
                  <a:cubicBezTo>
                    <a:pt x="120" y="490"/>
                    <a:pt x="120" y="490"/>
                    <a:pt x="120" y="490"/>
                  </a:cubicBezTo>
                  <a:cubicBezTo>
                    <a:pt x="125" y="493"/>
                    <a:pt x="130" y="496"/>
                    <a:pt x="135" y="499"/>
                  </a:cubicBezTo>
                  <a:cubicBezTo>
                    <a:pt x="138" y="495"/>
                    <a:pt x="138" y="495"/>
                    <a:pt x="138" y="495"/>
                  </a:cubicBezTo>
                  <a:cubicBezTo>
                    <a:pt x="133" y="493"/>
                    <a:pt x="127" y="490"/>
                    <a:pt x="123" y="486"/>
                  </a:cubicBezTo>
                  <a:moveTo>
                    <a:pt x="434" y="470"/>
                  </a:moveTo>
                  <a:cubicBezTo>
                    <a:pt x="430" y="474"/>
                    <a:pt x="425" y="478"/>
                    <a:pt x="420" y="481"/>
                  </a:cubicBezTo>
                  <a:cubicBezTo>
                    <a:pt x="423" y="485"/>
                    <a:pt x="423" y="485"/>
                    <a:pt x="423" y="485"/>
                  </a:cubicBezTo>
                  <a:cubicBezTo>
                    <a:pt x="428" y="481"/>
                    <a:pt x="432" y="478"/>
                    <a:pt x="437" y="474"/>
                  </a:cubicBezTo>
                  <a:cubicBezTo>
                    <a:pt x="434" y="470"/>
                    <a:pt x="434" y="470"/>
                    <a:pt x="434" y="470"/>
                  </a:cubicBezTo>
                  <a:moveTo>
                    <a:pt x="95" y="465"/>
                  </a:moveTo>
                  <a:cubicBezTo>
                    <a:pt x="92" y="468"/>
                    <a:pt x="92" y="468"/>
                    <a:pt x="92" y="468"/>
                  </a:cubicBezTo>
                  <a:cubicBezTo>
                    <a:pt x="96" y="472"/>
                    <a:pt x="101" y="476"/>
                    <a:pt x="105" y="479"/>
                  </a:cubicBezTo>
                  <a:cubicBezTo>
                    <a:pt x="108" y="476"/>
                    <a:pt x="108" y="476"/>
                    <a:pt x="108" y="476"/>
                  </a:cubicBezTo>
                  <a:cubicBezTo>
                    <a:pt x="104" y="473"/>
                    <a:pt x="99" y="469"/>
                    <a:pt x="95" y="465"/>
                  </a:cubicBezTo>
                  <a:moveTo>
                    <a:pt x="460" y="446"/>
                  </a:moveTo>
                  <a:cubicBezTo>
                    <a:pt x="456" y="451"/>
                    <a:pt x="452" y="455"/>
                    <a:pt x="447" y="459"/>
                  </a:cubicBezTo>
                  <a:cubicBezTo>
                    <a:pt x="450" y="462"/>
                    <a:pt x="450" y="462"/>
                    <a:pt x="450" y="462"/>
                  </a:cubicBezTo>
                  <a:cubicBezTo>
                    <a:pt x="455" y="458"/>
                    <a:pt x="459" y="454"/>
                    <a:pt x="463" y="449"/>
                  </a:cubicBezTo>
                  <a:cubicBezTo>
                    <a:pt x="460" y="446"/>
                    <a:pt x="460" y="446"/>
                    <a:pt x="460" y="446"/>
                  </a:cubicBezTo>
                  <a:moveTo>
                    <a:pt x="70" y="440"/>
                  </a:moveTo>
                  <a:cubicBezTo>
                    <a:pt x="66" y="443"/>
                    <a:pt x="66" y="443"/>
                    <a:pt x="66" y="443"/>
                  </a:cubicBezTo>
                  <a:cubicBezTo>
                    <a:pt x="70" y="447"/>
                    <a:pt x="74" y="452"/>
                    <a:pt x="79" y="456"/>
                  </a:cubicBezTo>
                  <a:cubicBezTo>
                    <a:pt x="82" y="453"/>
                    <a:pt x="82" y="453"/>
                    <a:pt x="82" y="453"/>
                  </a:cubicBezTo>
                  <a:cubicBezTo>
                    <a:pt x="78" y="449"/>
                    <a:pt x="74" y="444"/>
                    <a:pt x="70" y="440"/>
                  </a:cubicBezTo>
                  <a:moveTo>
                    <a:pt x="482" y="419"/>
                  </a:moveTo>
                  <a:cubicBezTo>
                    <a:pt x="479" y="424"/>
                    <a:pt x="475" y="428"/>
                    <a:pt x="471" y="433"/>
                  </a:cubicBezTo>
                  <a:cubicBezTo>
                    <a:pt x="475" y="436"/>
                    <a:pt x="475" y="436"/>
                    <a:pt x="475" y="436"/>
                  </a:cubicBezTo>
                  <a:cubicBezTo>
                    <a:pt x="479" y="431"/>
                    <a:pt x="482" y="426"/>
                    <a:pt x="486" y="422"/>
                  </a:cubicBezTo>
                  <a:cubicBezTo>
                    <a:pt x="482" y="419"/>
                    <a:pt x="482" y="419"/>
                    <a:pt x="482" y="419"/>
                  </a:cubicBezTo>
                  <a:moveTo>
                    <a:pt x="48" y="412"/>
                  </a:moveTo>
                  <a:cubicBezTo>
                    <a:pt x="45" y="415"/>
                    <a:pt x="45" y="415"/>
                    <a:pt x="45" y="415"/>
                  </a:cubicBezTo>
                  <a:cubicBezTo>
                    <a:pt x="48" y="419"/>
                    <a:pt x="52" y="425"/>
                    <a:pt x="55" y="429"/>
                  </a:cubicBezTo>
                  <a:cubicBezTo>
                    <a:pt x="59" y="427"/>
                    <a:pt x="59" y="427"/>
                    <a:pt x="59" y="427"/>
                  </a:cubicBezTo>
                  <a:cubicBezTo>
                    <a:pt x="55" y="422"/>
                    <a:pt x="52" y="417"/>
                    <a:pt x="48" y="412"/>
                  </a:cubicBezTo>
                  <a:moveTo>
                    <a:pt x="500" y="389"/>
                  </a:moveTo>
                  <a:cubicBezTo>
                    <a:pt x="498" y="394"/>
                    <a:pt x="495" y="399"/>
                    <a:pt x="492" y="404"/>
                  </a:cubicBezTo>
                  <a:cubicBezTo>
                    <a:pt x="496" y="407"/>
                    <a:pt x="496" y="407"/>
                    <a:pt x="496" y="407"/>
                  </a:cubicBezTo>
                  <a:cubicBezTo>
                    <a:pt x="499" y="402"/>
                    <a:pt x="502" y="396"/>
                    <a:pt x="504" y="391"/>
                  </a:cubicBezTo>
                  <a:cubicBezTo>
                    <a:pt x="500" y="389"/>
                    <a:pt x="500" y="389"/>
                    <a:pt x="500" y="389"/>
                  </a:cubicBezTo>
                  <a:moveTo>
                    <a:pt x="31" y="382"/>
                  </a:moveTo>
                  <a:cubicBezTo>
                    <a:pt x="27" y="384"/>
                    <a:pt x="27" y="384"/>
                    <a:pt x="27" y="384"/>
                  </a:cubicBezTo>
                  <a:cubicBezTo>
                    <a:pt x="30" y="389"/>
                    <a:pt x="32" y="395"/>
                    <a:pt x="35" y="399"/>
                  </a:cubicBezTo>
                  <a:cubicBezTo>
                    <a:pt x="39" y="398"/>
                    <a:pt x="39" y="398"/>
                    <a:pt x="39" y="398"/>
                  </a:cubicBezTo>
                  <a:cubicBezTo>
                    <a:pt x="36" y="392"/>
                    <a:pt x="33" y="387"/>
                    <a:pt x="31" y="382"/>
                  </a:cubicBezTo>
                  <a:moveTo>
                    <a:pt x="515" y="357"/>
                  </a:moveTo>
                  <a:cubicBezTo>
                    <a:pt x="513" y="363"/>
                    <a:pt x="511" y="368"/>
                    <a:pt x="508" y="373"/>
                  </a:cubicBezTo>
                  <a:cubicBezTo>
                    <a:pt x="512" y="375"/>
                    <a:pt x="512" y="375"/>
                    <a:pt x="512" y="375"/>
                  </a:cubicBezTo>
                  <a:cubicBezTo>
                    <a:pt x="515" y="370"/>
                    <a:pt x="517" y="364"/>
                    <a:pt x="519" y="359"/>
                  </a:cubicBezTo>
                  <a:cubicBezTo>
                    <a:pt x="515" y="357"/>
                    <a:pt x="515" y="357"/>
                    <a:pt x="515" y="357"/>
                  </a:cubicBezTo>
                  <a:moveTo>
                    <a:pt x="18" y="349"/>
                  </a:moveTo>
                  <a:cubicBezTo>
                    <a:pt x="14" y="351"/>
                    <a:pt x="14" y="351"/>
                    <a:pt x="14" y="351"/>
                  </a:cubicBezTo>
                  <a:cubicBezTo>
                    <a:pt x="15" y="356"/>
                    <a:pt x="17" y="362"/>
                    <a:pt x="20" y="368"/>
                  </a:cubicBezTo>
                  <a:cubicBezTo>
                    <a:pt x="24" y="366"/>
                    <a:pt x="24" y="366"/>
                    <a:pt x="24" y="366"/>
                  </a:cubicBezTo>
                  <a:cubicBezTo>
                    <a:pt x="21" y="360"/>
                    <a:pt x="19" y="355"/>
                    <a:pt x="18" y="349"/>
                  </a:cubicBezTo>
                  <a:moveTo>
                    <a:pt x="525" y="323"/>
                  </a:moveTo>
                  <a:cubicBezTo>
                    <a:pt x="523" y="329"/>
                    <a:pt x="522" y="335"/>
                    <a:pt x="520" y="340"/>
                  </a:cubicBezTo>
                  <a:cubicBezTo>
                    <a:pt x="525" y="342"/>
                    <a:pt x="525" y="342"/>
                    <a:pt x="525" y="342"/>
                  </a:cubicBezTo>
                  <a:cubicBezTo>
                    <a:pt x="526" y="336"/>
                    <a:pt x="528" y="330"/>
                    <a:pt x="529" y="324"/>
                  </a:cubicBezTo>
                  <a:cubicBezTo>
                    <a:pt x="525" y="323"/>
                    <a:pt x="525" y="323"/>
                    <a:pt x="525" y="323"/>
                  </a:cubicBezTo>
                  <a:moveTo>
                    <a:pt x="9" y="315"/>
                  </a:moveTo>
                  <a:cubicBezTo>
                    <a:pt x="5" y="316"/>
                    <a:pt x="5" y="316"/>
                    <a:pt x="5" y="316"/>
                  </a:cubicBezTo>
                  <a:cubicBezTo>
                    <a:pt x="6" y="322"/>
                    <a:pt x="7" y="328"/>
                    <a:pt x="9" y="334"/>
                  </a:cubicBezTo>
                  <a:cubicBezTo>
                    <a:pt x="13" y="332"/>
                    <a:pt x="13" y="332"/>
                    <a:pt x="13" y="332"/>
                  </a:cubicBezTo>
                  <a:cubicBezTo>
                    <a:pt x="11" y="327"/>
                    <a:pt x="10" y="321"/>
                    <a:pt x="9" y="315"/>
                  </a:cubicBezTo>
                  <a:moveTo>
                    <a:pt x="530" y="288"/>
                  </a:moveTo>
                  <a:cubicBezTo>
                    <a:pt x="530" y="289"/>
                    <a:pt x="530" y="289"/>
                    <a:pt x="530" y="289"/>
                  </a:cubicBezTo>
                  <a:cubicBezTo>
                    <a:pt x="529" y="295"/>
                    <a:pt x="529" y="301"/>
                    <a:pt x="528" y="306"/>
                  </a:cubicBezTo>
                  <a:cubicBezTo>
                    <a:pt x="532" y="307"/>
                    <a:pt x="532" y="307"/>
                    <a:pt x="532" y="307"/>
                  </a:cubicBezTo>
                  <a:cubicBezTo>
                    <a:pt x="533" y="301"/>
                    <a:pt x="534" y="295"/>
                    <a:pt x="534" y="289"/>
                  </a:cubicBezTo>
                  <a:cubicBezTo>
                    <a:pt x="534" y="288"/>
                    <a:pt x="534" y="288"/>
                    <a:pt x="534" y="288"/>
                  </a:cubicBezTo>
                  <a:cubicBezTo>
                    <a:pt x="530" y="288"/>
                    <a:pt x="530" y="288"/>
                    <a:pt x="530" y="288"/>
                  </a:cubicBezTo>
                  <a:moveTo>
                    <a:pt x="5" y="280"/>
                  </a:moveTo>
                  <a:cubicBezTo>
                    <a:pt x="0" y="281"/>
                    <a:pt x="0" y="281"/>
                    <a:pt x="0" y="281"/>
                  </a:cubicBezTo>
                  <a:cubicBezTo>
                    <a:pt x="1" y="287"/>
                    <a:pt x="1" y="293"/>
                    <a:pt x="2" y="299"/>
                  </a:cubicBezTo>
                  <a:cubicBezTo>
                    <a:pt x="6" y="298"/>
                    <a:pt x="6" y="298"/>
                    <a:pt x="6" y="298"/>
                  </a:cubicBezTo>
                  <a:cubicBezTo>
                    <a:pt x="6" y="292"/>
                    <a:pt x="5" y="286"/>
                    <a:pt x="5" y="280"/>
                  </a:cubicBezTo>
                  <a:moveTo>
                    <a:pt x="535" y="252"/>
                  </a:moveTo>
                  <a:cubicBezTo>
                    <a:pt x="530" y="252"/>
                    <a:pt x="530" y="252"/>
                    <a:pt x="530" y="252"/>
                  </a:cubicBezTo>
                  <a:cubicBezTo>
                    <a:pt x="530" y="257"/>
                    <a:pt x="531" y="262"/>
                    <a:pt x="531" y="267"/>
                  </a:cubicBezTo>
                  <a:cubicBezTo>
                    <a:pt x="531" y="268"/>
                    <a:pt x="531" y="269"/>
                    <a:pt x="531" y="270"/>
                  </a:cubicBezTo>
                  <a:cubicBezTo>
                    <a:pt x="535" y="270"/>
                    <a:pt x="535" y="270"/>
                    <a:pt x="535" y="270"/>
                  </a:cubicBezTo>
                  <a:cubicBezTo>
                    <a:pt x="535" y="269"/>
                    <a:pt x="535" y="268"/>
                    <a:pt x="535" y="267"/>
                  </a:cubicBezTo>
                  <a:cubicBezTo>
                    <a:pt x="535" y="262"/>
                    <a:pt x="535" y="257"/>
                    <a:pt x="535" y="252"/>
                  </a:cubicBezTo>
                  <a:moveTo>
                    <a:pt x="1" y="245"/>
                  </a:moveTo>
                  <a:cubicBezTo>
                    <a:pt x="0" y="251"/>
                    <a:pt x="0" y="257"/>
                    <a:pt x="0" y="263"/>
                  </a:cubicBezTo>
                  <a:cubicBezTo>
                    <a:pt x="4" y="263"/>
                    <a:pt x="4" y="263"/>
                    <a:pt x="4" y="263"/>
                  </a:cubicBezTo>
                  <a:cubicBezTo>
                    <a:pt x="5" y="257"/>
                    <a:pt x="5" y="251"/>
                    <a:pt x="5" y="246"/>
                  </a:cubicBezTo>
                  <a:cubicBezTo>
                    <a:pt x="1" y="245"/>
                    <a:pt x="1" y="245"/>
                    <a:pt x="1" y="245"/>
                  </a:cubicBezTo>
                  <a:moveTo>
                    <a:pt x="530" y="217"/>
                  </a:moveTo>
                  <a:cubicBezTo>
                    <a:pt x="526" y="218"/>
                    <a:pt x="526" y="218"/>
                    <a:pt x="526" y="218"/>
                  </a:cubicBezTo>
                  <a:cubicBezTo>
                    <a:pt x="527" y="224"/>
                    <a:pt x="528" y="229"/>
                    <a:pt x="529" y="235"/>
                  </a:cubicBezTo>
                  <a:cubicBezTo>
                    <a:pt x="533" y="235"/>
                    <a:pt x="533" y="235"/>
                    <a:pt x="533" y="235"/>
                  </a:cubicBezTo>
                  <a:cubicBezTo>
                    <a:pt x="532" y="229"/>
                    <a:pt x="532" y="223"/>
                    <a:pt x="530" y="217"/>
                  </a:cubicBezTo>
                  <a:moveTo>
                    <a:pt x="6" y="210"/>
                  </a:moveTo>
                  <a:cubicBezTo>
                    <a:pt x="5" y="216"/>
                    <a:pt x="4" y="221"/>
                    <a:pt x="3" y="228"/>
                  </a:cubicBezTo>
                  <a:cubicBezTo>
                    <a:pt x="7" y="228"/>
                    <a:pt x="7" y="228"/>
                    <a:pt x="7" y="228"/>
                  </a:cubicBezTo>
                  <a:cubicBezTo>
                    <a:pt x="8" y="222"/>
                    <a:pt x="9" y="216"/>
                    <a:pt x="10" y="211"/>
                  </a:cubicBezTo>
                  <a:cubicBezTo>
                    <a:pt x="6" y="210"/>
                    <a:pt x="6" y="210"/>
                    <a:pt x="6" y="210"/>
                  </a:cubicBezTo>
                  <a:moveTo>
                    <a:pt x="521" y="183"/>
                  </a:moveTo>
                  <a:cubicBezTo>
                    <a:pt x="517" y="184"/>
                    <a:pt x="517" y="184"/>
                    <a:pt x="517" y="184"/>
                  </a:cubicBezTo>
                  <a:cubicBezTo>
                    <a:pt x="519" y="189"/>
                    <a:pt x="521" y="195"/>
                    <a:pt x="522" y="201"/>
                  </a:cubicBezTo>
                  <a:cubicBezTo>
                    <a:pt x="527" y="199"/>
                    <a:pt x="527" y="199"/>
                    <a:pt x="527" y="199"/>
                  </a:cubicBezTo>
                  <a:cubicBezTo>
                    <a:pt x="525" y="194"/>
                    <a:pt x="523" y="188"/>
                    <a:pt x="521" y="183"/>
                  </a:cubicBezTo>
                  <a:moveTo>
                    <a:pt x="16" y="175"/>
                  </a:moveTo>
                  <a:cubicBezTo>
                    <a:pt x="14" y="181"/>
                    <a:pt x="12" y="187"/>
                    <a:pt x="11" y="193"/>
                  </a:cubicBezTo>
                  <a:cubicBezTo>
                    <a:pt x="15" y="194"/>
                    <a:pt x="15" y="194"/>
                    <a:pt x="15" y="194"/>
                  </a:cubicBezTo>
                  <a:cubicBezTo>
                    <a:pt x="17" y="188"/>
                    <a:pt x="18" y="183"/>
                    <a:pt x="20" y="177"/>
                  </a:cubicBezTo>
                  <a:cubicBezTo>
                    <a:pt x="16" y="175"/>
                    <a:pt x="16" y="175"/>
                    <a:pt x="16" y="175"/>
                  </a:cubicBezTo>
                  <a:moveTo>
                    <a:pt x="508" y="150"/>
                  </a:moveTo>
                  <a:cubicBezTo>
                    <a:pt x="504" y="151"/>
                    <a:pt x="504" y="151"/>
                    <a:pt x="504" y="151"/>
                  </a:cubicBezTo>
                  <a:cubicBezTo>
                    <a:pt x="507" y="157"/>
                    <a:pt x="509" y="162"/>
                    <a:pt x="511" y="167"/>
                  </a:cubicBezTo>
                  <a:cubicBezTo>
                    <a:pt x="515" y="166"/>
                    <a:pt x="515" y="166"/>
                    <a:pt x="515" y="166"/>
                  </a:cubicBezTo>
                  <a:cubicBezTo>
                    <a:pt x="513" y="160"/>
                    <a:pt x="511" y="155"/>
                    <a:pt x="508" y="150"/>
                  </a:cubicBezTo>
                  <a:moveTo>
                    <a:pt x="31" y="143"/>
                  </a:moveTo>
                  <a:cubicBezTo>
                    <a:pt x="28" y="148"/>
                    <a:pt x="25" y="154"/>
                    <a:pt x="23" y="159"/>
                  </a:cubicBezTo>
                  <a:cubicBezTo>
                    <a:pt x="27" y="161"/>
                    <a:pt x="27" y="161"/>
                    <a:pt x="27" y="161"/>
                  </a:cubicBezTo>
                  <a:cubicBezTo>
                    <a:pt x="29" y="155"/>
                    <a:pt x="32" y="150"/>
                    <a:pt x="34" y="145"/>
                  </a:cubicBezTo>
                  <a:cubicBezTo>
                    <a:pt x="31" y="143"/>
                    <a:pt x="31" y="143"/>
                    <a:pt x="31" y="143"/>
                  </a:cubicBezTo>
                  <a:moveTo>
                    <a:pt x="490" y="119"/>
                  </a:moveTo>
                  <a:cubicBezTo>
                    <a:pt x="486" y="121"/>
                    <a:pt x="486" y="121"/>
                    <a:pt x="486" y="121"/>
                  </a:cubicBezTo>
                  <a:cubicBezTo>
                    <a:pt x="490" y="126"/>
                    <a:pt x="493" y="131"/>
                    <a:pt x="496" y="136"/>
                  </a:cubicBezTo>
                  <a:cubicBezTo>
                    <a:pt x="500" y="134"/>
                    <a:pt x="500" y="134"/>
                    <a:pt x="500" y="134"/>
                  </a:cubicBezTo>
                  <a:cubicBezTo>
                    <a:pt x="497" y="129"/>
                    <a:pt x="493" y="123"/>
                    <a:pt x="490" y="119"/>
                  </a:cubicBezTo>
                  <a:moveTo>
                    <a:pt x="49" y="112"/>
                  </a:moveTo>
                  <a:cubicBezTo>
                    <a:pt x="46" y="118"/>
                    <a:pt x="42" y="122"/>
                    <a:pt x="39" y="127"/>
                  </a:cubicBezTo>
                  <a:cubicBezTo>
                    <a:pt x="43" y="130"/>
                    <a:pt x="43" y="130"/>
                    <a:pt x="43" y="130"/>
                  </a:cubicBezTo>
                  <a:cubicBezTo>
                    <a:pt x="46" y="125"/>
                    <a:pt x="49" y="120"/>
                    <a:pt x="53" y="115"/>
                  </a:cubicBezTo>
                  <a:cubicBezTo>
                    <a:pt x="49" y="112"/>
                    <a:pt x="49" y="112"/>
                    <a:pt x="49" y="112"/>
                  </a:cubicBezTo>
                  <a:moveTo>
                    <a:pt x="468" y="90"/>
                  </a:moveTo>
                  <a:cubicBezTo>
                    <a:pt x="465" y="93"/>
                    <a:pt x="465" y="93"/>
                    <a:pt x="465" y="93"/>
                  </a:cubicBezTo>
                  <a:cubicBezTo>
                    <a:pt x="469" y="97"/>
                    <a:pt x="473" y="102"/>
                    <a:pt x="476" y="107"/>
                  </a:cubicBezTo>
                  <a:cubicBezTo>
                    <a:pt x="480" y="104"/>
                    <a:pt x="480" y="104"/>
                    <a:pt x="480" y="104"/>
                  </a:cubicBezTo>
                  <a:cubicBezTo>
                    <a:pt x="476" y="99"/>
                    <a:pt x="472" y="94"/>
                    <a:pt x="468" y="90"/>
                  </a:cubicBezTo>
                  <a:moveTo>
                    <a:pt x="72" y="85"/>
                  </a:moveTo>
                  <a:cubicBezTo>
                    <a:pt x="68" y="89"/>
                    <a:pt x="64" y="94"/>
                    <a:pt x="60" y="98"/>
                  </a:cubicBezTo>
                  <a:cubicBezTo>
                    <a:pt x="63" y="101"/>
                    <a:pt x="63" y="101"/>
                    <a:pt x="63" y="101"/>
                  </a:cubicBezTo>
                  <a:cubicBezTo>
                    <a:pt x="67" y="96"/>
                    <a:pt x="71" y="92"/>
                    <a:pt x="75" y="88"/>
                  </a:cubicBezTo>
                  <a:cubicBezTo>
                    <a:pt x="72" y="85"/>
                    <a:pt x="72" y="85"/>
                    <a:pt x="72" y="85"/>
                  </a:cubicBezTo>
                  <a:moveTo>
                    <a:pt x="443" y="65"/>
                  </a:moveTo>
                  <a:cubicBezTo>
                    <a:pt x="440" y="68"/>
                    <a:pt x="440" y="68"/>
                    <a:pt x="440" y="68"/>
                  </a:cubicBezTo>
                  <a:cubicBezTo>
                    <a:pt x="444" y="72"/>
                    <a:pt x="449" y="76"/>
                    <a:pt x="453" y="80"/>
                  </a:cubicBezTo>
                  <a:cubicBezTo>
                    <a:pt x="456" y="77"/>
                    <a:pt x="456" y="77"/>
                    <a:pt x="456" y="77"/>
                  </a:cubicBezTo>
                  <a:cubicBezTo>
                    <a:pt x="452" y="73"/>
                    <a:pt x="447" y="69"/>
                    <a:pt x="443" y="65"/>
                  </a:cubicBezTo>
                  <a:moveTo>
                    <a:pt x="98" y="60"/>
                  </a:moveTo>
                  <a:cubicBezTo>
                    <a:pt x="93" y="64"/>
                    <a:pt x="89" y="68"/>
                    <a:pt x="84" y="72"/>
                  </a:cubicBezTo>
                  <a:cubicBezTo>
                    <a:pt x="87" y="75"/>
                    <a:pt x="87" y="75"/>
                    <a:pt x="87" y="75"/>
                  </a:cubicBezTo>
                  <a:cubicBezTo>
                    <a:pt x="92" y="71"/>
                    <a:pt x="96" y="67"/>
                    <a:pt x="101" y="64"/>
                  </a:cubicBezTo>
                  <a:cubicBezTo>
                    <a:pt x="98" y="60"/>
                    <a:pt x="98" y="60"/>
                    <a:pt x="98" y="60"/>
                  </a:cubicBezTo>
                  <a:moveTo>
                    <a:pt x="414" y="43"/>
                  </a:moveTo>
                  <a:cubicBezTo>
                    <a:pt x="412" y="47"/>
                    <a:pt x="412" y="47"/>
                    <a:pt x="412" y="47"/>
                  </a:cubicBezTo>
                  <a:cubicBezTo>
                    <a:pt x="417" y="50"/>
                    <a:pt x="422" y="54"/>
                    <a:pt x="426" y="57"/>
                  </a:cubicBezTo>
                  <a:cubicBezTo>
                    <a:pt x="429" y="54"/>
                    <a:pt x="429" y="54"/>
                    <a:pt x="429" y="54"/>
                  </a:cubicBezTo>
                  <a:cubicBezTo>
                    <a:pt x="424" y="50"/>
                    <a:pt x="419" y="47"/>
                    <a:pt x="414" y="43"/>
                  </a:cubicBezTo>
                  <a:moveTo>
                    <a:pt x="127" y="39"/>
                  </a:moveTo>
                  <a:cubicBezTo>
                    <a:pt x="122" y="43"/>
                    <a:pt x="117" y="46"/>
                    <a:pt x="112" y="49"/>
                  </a:cubicBezTo>
                  <a:cubicBezTo>
                    <a:pt x="115" y="53"/>
                    <a:pt x="115" y="53"/>
                    <a:pt x="115" y="53"/>
                  </a:cubicBezTo>
                  <a:cubicBezTo>
                    <a:pt x="119" y="49"/>
                    <a:pt x="124" y="46"/>
                    <a:pt x="129" y="43"/>
                  </a:cubicBezTo>
                  <a:cubicBezTo>
                    <a:pt x="127" y="39"/>
                    <a:pt x="127" y="39"/>
                    <a:pt x="127" y="39"/>
                  </a:cubicBezTo>
                  <a:moveTo>
                    <a:pt x="383" y="26"/>
                  </a:moveTo>
                  <a:cubicBezTo>
                    <a:pt x="382" y="30"/>
                    <a:pt x="382" y="30"/>
                    <a:pt x="382" y="30"/>
                  </a:cubicBezTo>
                  <a:cubicBezTo>
                    <a:pt x="387" y="32"/>
                    <a:pt x="392" y="35"/>
                    <a:pt x="397" y="38"/>
                  </a:cubicBezTo>
                  <a:cubicBezTo>
                    <a:pt x="399" y="34"/>
                    <a:pt x="399" y="34"/>
                    <a:pt x="399" y="34"/>
                  </a:cubicBezTo>
                  <a:cubicBezTo>
                    <a:pt x="394" y="31"/>
                    <a:pt x="389" y="28"/>
                    <a:pt x="383" y="26"/>
                  </a:cubicBezTo>
                  <a:moveTo>
                    <a:pt x="158" y="23"/>
                  </a:moveTo>
                  <a:cubicBezTo>
                    <a:pt x="153" y="25"/>
                    <a:pt x="148" y="28"/>
                    <a:pt x="142" y="31"/>
                  </a:cubicBezTo>
                  <a:cubicBezTo>
                    <a:pt x="144" y="34"/>
                    <a:pt x="144" y="34"/>
                    <a:pt x="144" y="34"/>
                  </a:cubicBezTo>
                  <a:cubicBezTo>
                    <a:pt x="150" y="32"/>
                    <a:pt x="155" y="29"/>
                    <a:pt x="160" y="27"/>
                  </a:cubicBezTo>
                  <a:cubicBezTo>
                    <a:pt x="158" y="23"/>
                    <a:pt x="158" y="23"/>
                    <a:pt x="158" y="23"/>
                  </a:cubicBezTo>
                  <a:moveTo>
                    <a:pt x="350" y="13"/>
                  </a:moveTo>
                  <a:cubicBezTo>
                    <a:pt x="349" y="17"/>
                    <a:pt x="349" y="17"/>
                    <a:pt x="349" y="17"/>
                  </a:cubicBezTo>
                  <a:cubicBezTo>
                    <a:pt x="355" y="19"/>
                    <a:pt x="360" y="20"/>
                    <a:pt x="365" y="23"/>
                  </a:cubicBezTo>
                  <a:cubicBezTo>
                    <a:pt x="367" y="19"/>
                    <a:pt x="367" y="19"/>
                    <a:pt x="367" y="19"/>
                  </a:cubicBezTo>
                  <a:cubicBezTo>
                    <a:pt x="362" y="16"/>
                    <a:pt x="356" y="15"/>
                    <a:pt x="350" y="13"/>
                  </a:cubicBezTo>
                  <a:moveTo>
                    <a:pt x="192" y="10"/>
                  </a:moveTo>
                  <a:cubicBezTo>
                    <a:pt x="186" y="12"/>
                    <a:pt x="180" y="14"/>
                    <a:pt x="175" y="16"/>
                  </a:cubicBezTo>
                  <a:cubicBezTo>
                    <a:pt x="176" y="20"/>
                    <a:pt x="176" y="20"/>
                    <a:pt x="176" y="20"/>
                  </a:cubicBezTo>
                  <a:cubicBezTo>
                    <a:pt x="182" y="18"/>
                    <a:pt x="187" y="16"/>
                    <a:pt x="193" y="15"/>
                  </a:cubicBezTo>
                  <a:cubicBezTo>
                    <a:pt x="192" y="10"/>
                    <a:pt x="192" y="10"/>
                    <a:pt x="192" y="10"/>
                  </a:cubicBezTo>
                  <a:moveTo>
                    <a:pt x="316" y="4"/>
                  </a:moveTo>
                  <a:cubicBezTo>
                    <a:pt x="315" y="8"/>
                    <a:pt x="315" y="8"/>
                    <a:pt x="315" y="8"/>
                  </a:cubicBezTo>
                  <a:cubicBezTo>
                    <a:pt x="321" y="9"/>
                    <a:pt x="326" y="10"/>
                    <a:pt x="332" y="12"/>
                  </a:cubicBezTo>
                  <a:cubicBezTo>
                    <a:pt x="333" y="8"/>
                    <a:pt x="333" y="8"/>
                    <a:pt x="333" y="8"/>
                  </a:cubicBezTo>
                  <a:cubicBezTo>
                    <a:pt x="327" y="6"/>
                    <a:pt x="321" y="5"/>
                    <a:pt x="316" y="4"/>
                  </a:cubicBezTo>
                  <a:moveTo>
                    <a:pt x="227" y="3"/>
                  </a:moveTo>
                  <a:cubicBezTo>
                    <a:pt x="221" y="3"/>
                    <a:pt x="215" y="4"/>
                    <a:pt x="209" y="6"/>
                  </a:cubicBezTo>
                  <a:cubicBezTo>
                    <a:pt x="210" y="10"/>
                    <a:pt x="210" y="10"/>
                    <a:pt x="210" y="10"/>
                  </a:cubicBezTo>
                  <a:cubicBezTo>
                    <a:pt x="216" y="9"/>
                    <a:pt x="222" y="8"/>
                    <a:pt x="227" y="7"/>
                  </a:cubicBezTo>
                  <a:cubicBezTo>
                    <a:pt x="227" y="3"/>
                    <a:pt x="227" y="3"/>
                    <a:pt x="227" y="3"/>
                  </a:cubicBezTo>
                  <a:moveTo>
                    <a:pt x="262" y="0"/>
                  </a:moveTo>
                  <a:cubicBezTo>
                    <a:pt x="256" y="0"/>
                    <a:pt x="250" y="0"/>
                    <a:pt x="245" y="1"/>
                  </a:cubicBezTo>
                  <a:cubicBezTo>
                    <a:pt x="245" y="5"/>
                    <a:pt x="245" y="5"/>
                    <a:pt x="245" y="5"/>
                  </a:cubicBezTo>
                  <a:cubicBezTo>
                    <a:pt x="251" y="4"/>
                    <a:pt x="256" y="4"/>
                    <a:pt x="262" y="4"/>
                  </a:cubicBezTo>
                  <a:cubicBezTo>
                    <a:pt x="262" y="0"/>
                    <a:pt x="262" y="0"/>
                    <a:pt x="262" y="0"/>
                  </a:cubicBezTo>
                  <a:moveTo>
                    <a:pt x="280" y="0"/>
                  </a:moveTo>
                  <a:cubicBezTo>
                    <a:pt x="280" y="4"/>
                    <a:pt x="280" y="4"/>
                    <a:pt x="280" y="4"/>
                  </a:cubicBezTo>
                  <a:cubicBezTo>
                    <a:pt x="283" y="4"/>
                    <a:pt x="286" y="4"/>
                    <a:pt x="289" y="5"/>
                  </a:cubicBezTo>
                  <a:cubicBezTo>
                    <a:pt x="292" y="5"/>
                    <a:pt x="295" y="5"/>
                    <a:pt x="297" y="6"/>
                  </a:cubicBezTo>
                  <a:cubicBezTo>
                    <a:pt x="298" y="1"/>
                    <a:pt x="298" y="1"/>
                    <a:pt x="298" y="1"/>
                  </a:cubicBezTo>
                  <a:cubicBezTo>
                    <a:pt x="295" y="1"/>
                    <a:pt x="292" y="1"/>
                    <a:pt x="290" y="1"/>
                  </a:cubicBezTo>
                  <a:cubicBezTo>
                    <a:pt x="287" y="0"/>
                    <a:pt x="283" y="0"/>
                    <a:pt x="280"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ea typeface="字魂105号-简雅黑" panose="00000500000000000000" pitchFamily="2" charset="-122"/>
              </a:endParaRPr>
            </a:p>
          </p:txBody>
        </p:sp>
        <p:sp>
          <p:nvSpPr>
            <p:cNvPr id="63" name="Freeform 417"/>
            <p:cNvSpPr>
              <a:spLocks noEditPoints="1"/>
            </p:cNvSpPr>
            <p:nvPr/>
          </p:nvSpPr>
          <p:spPr bwMode="auto">
            <a:xfrm>
              <a:off x="4387850" y="1724025"/>
              <a:ext cx="3416300" cy="3416300"/>
            </a:xfrm>
            <a:custGeom>
              <a:avLst/>
              <a:gdLst>
                <a:gd name="T0" fmla="*/ 448 w 909"/>
                <a:gd name="T1" fmla="*/ 896 h 909"/>
                <a:gd name="T2" fmla="*/ 479 w 909"/>
                <a:gd name="T3" fmla="*/ 909 h 909"/>
                <a:gd name="T4" fmla="*/ 356 w 909"/>
                <a:gd name="T5" fmla="*/ 898 h 909"/>
                <a:gd name="T6" fmla="*/ 568 w 909"/>
                <a:gd name="T7" fmla="*/ 882 h 909"/>
                <a:gd name="T8" fmla="*/ 568 w 909"/>
                <a:gd name="T9" fmla="*/ 882 h 909"/>
                <a:gd name="T10" fmla="*/ 330 w 909"/>
                <a:gd name="T11" fmla="*/ 878 h 909"/>
                <a:gd name="T12" fmla="*/ 601 w 909"/>
                <a:gd name="T13" fmla="*/ 885 h 909"/>
                <a:gd name="T14" fmla="*/ 240 w 909"/>
                <a:gd name="T15" fmla="*/ 856 h 909"/>
                <a:gd name="T16" fmla="*/ 679 w 909"/>
                <a:gd name="T17" fmla="*/ 835 h 909"/>
                <a:gd name="T18" fmla="*/ 679 w 909"/>
                <a:gd name="T19" fmla="*/ 835 h 909"/>
                <a:gd name="T20" fmla="*/ 220 w 909"/>
                <a:gd name="T21" fmla="*/ 829 h 909"/>
                <a:gd name="T22" fmla="*/ 711 w 909"/>
                <a:gd name="T23" fmla="*/ 830 h 909"/>
                <a:gd name="T24" fmla="*/ 140 w 909"/>
                <a:gd name="T25" fmla="*/ 783 h 909"/>
                <a:gd name="T26" fmla="*/ 773 w 909"/>
                <a:gd name="T27" fmla="*/ 761 h 909"/>
                <a:gd name="T28" fmla="*/ 773 w 909"/>
                <a:gd name="T29" fmla="*/ 761 h 909"/>
                <a:gd name="T30" fmla="*/ 128 w 909"/>
                <a:gd name="T31" fmla="*/ 752 h 909"/>
                <a:gd name="T32" fmla="*/ 803 w 909"/>
                <a:gd name="T33" fmla="*/ 747 h 909"/>
                <a:gd name="T34" fmla="*/ 63 w 909"/>
                <a:gd name="T35" fmla="*/ 686 h 909"/>
                <a:gd name="T36" fmla="*/ 844 w 909"/>
                <a:gd name="T37" fmla="*/ 664 h 909"/>
                <a:gd name="T38" fmla="*/ 844 w 909"/>
                <a:gd name="T39" fmla="*/ 664 h 909"/>
                <a:gd name="T40" fmla="*/ 60 w 909"/>
                <a:gd name="T41" fmla="*/ 652 h 909"/>
                <a:gd name="T42" fmla="*/ 869 w 909"/>
                <a:gd name="T43" fmla="*/ 642 h 909"/>
                <a:gd name="T44" fmla="*/ 15 w 909"/>
                <a:gd name="T45" fmla="*/ 572 h 909"/>
                <a:gd name="T46" fmla="*/ 886 w 909"/>
                <a:gd name="T47" fmla="*/ 551 h 909"/>
                <a:gd name="T48" fmla="*/ 886 w 909"/>
                <a:gd name="T49" fmla="*/ 551 h 909"/>
                <a:gd name="T50" fmla="*/ 21 w 909"/>
                <a:gd name="T51" fmla="*/ 539 h 909"/>
                <a:gd name="T52" fmla="*/ 891 w 909"/>
                <a:gd name="T53" fmla="*/ 522 h 909"/>
                <a:gd name="T54" fmla="*/ 895 w 909"/>
                <a:gd name="T55" fmla="*/ 490 h 909"/>
                <a:gd name="T56" fmla="*/ 14 w 909"/>
                <a:gd name="T57" fmla="*/ 479 h 909"/>
                <a:gd name="T58" fmla="*/ 908 w 909"/>
                <a:gd name="T59" fmla="*/ 429 h 909"/>
                <a:gd name="T60" fmla="*/ 909 w 909"/>
                <a:gd name="T61" fmla="*/ 460 h 909"/>
                <a:gd name="T62" fmla="*/ 1 w 909"/>
                <a:gd name="T63" fmla="*/ 417 h 909"/>
                <a:gd name="T64" fmla="*/ 5 w 909"/>
                <a:gd name="T65" fmla="*/ 387 h 909"/>
                <a:gd name="T66" fmla="*/ 906 w 909"/>
                <a:gd name="T67" fmla="*/ 398 h 909"/>
                <a:gd name="T68" fmla="*/ 23 w 909"/>
                <a:gd name="T69" fmla="*/ 359 h 909"/>
                <a:gd name="T70" fmla="*/ 872 w 909"/>
                <a:gd name="T71" fmla="*/ 312 h 909"/>
                <a:gd name="T72" fmla="*/ 40 w 909"/>
                <a:gd name="T73" fmla="*/ 268 h 909"/>
                <a:gd name="T74" fmla="*/ 40 w 909"/>
                <a:gd name="T75" fmla="*/ 268 h 909"/>
                <a:gd name="T76" fmla="*/ 874 w 909"/>
                <a:gd name="T77" fmla="*/ 279 h 909"/>
                <a:gd name="T78" fmla="*/ 65 w 909"/>
                <a:gd name="T79" fmla="*/ 247 h 909"/>
                <a:gd name="T80" fmla="*/ 818 w 909"/>
                <a:gd name="T81" fmla="*/ 205 h 909"/>
                <a:gd name="T82" fmla="*/ 105 w 909"/>
                <a:gd name="T83" fmla="*/ 163 h 909"/>
                <a:gd name="T84" fmla="*/ 105 w 909"/>
                <a:gd name="T85" fmla="*/ 163 h 909"/>
                <a:gd name="T86" fmla="*/ 811 w 909"/>
                <a:gd name="T87" fmla="*/ 172 h 909"/>
                <a:gd name="T88" fmla="*/ 136 w 909"/>
                <a:gd name="T89" fmla="*/ 150 h 909"/>
                <a:gd name="T90" fmla="*/ 737 w 909"/>
                <a:gd name="T91" fmla="*/ 116 h 909"/>
                <a:gd name="T92" fmla="*/ 197 w 909"/>
                <a:gd name="T93" fmla="*/ 80 h 909"/>
                <a:gd name="T94" fmla="*/ 197 w 909"/>
                <a:gd name="T95" fmla="*/ 80 h 909"/>
                <a:gd name="T96" fmla="*/ 721 w 909"/>
                <a:gd name="T97" fmla="*/ 87 h 909"/>
                <a:gd name="T98" fmla="*/ 230 w 909"/>
                <a:gd name="T99" fmla="*/ 75 h 909"/>
                <a:gd name="T100" fmla="*/ 635 w 909"/>
                <a:gd name="T101" fmla="*/ 52 h 909"/>
                <a:gd name="T102" fmla="*/ 308 w 909"/>
                <a:gd name="T103" fmla="*/ 25 h 909"/>
                <a:gd name="T104" fmla="*/ 308 w 909"/>
                <a:gd name="T105" fmla="*/ 25 h 909"/>
                <a:gd name="T106" fmla="*/ 612 w 909"/>
                <a:gd name="T107" fmla="*/ 28 h 909"/>
                <a:gd name="T108" fmla="*/ 341 w 909"/>
                <a:gd name="T109" fmla="*/ 28 h 909"/>
                <a:gd name="T110" fmla="*/ 520 w 909"/>
                <a:gd name="T111" fmla="*/ 18 h 909"/>
                <a:gd name="T112" fmla="*/ 429 w 909"/>
                <a:gd name="T113" fmla="*/ 1 h 909"/>
                <a:gd name="T114" fmla="*/ 429 w 909"/>
                <a:gd name="T115" fmla="*/ 1 h 909"/>
                <a:gd name="T116" fmla="*/ 491 w 909"/>
                <a:gd name="T117" fmla="*/ 2 h 9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909" h="909">
                  <a:moveTo>
                    <a:pt x="418" y="895"/>
                  </a:moveTo>
                  <a:cubicBezTo>
                    <a:pt x="417" y="908"/>
                    <a:pt x="417" y="908"/>
                    <a:pt x="417" y="908"/>
                  </a:cubicBezTo>
                  <a:cubicBezTo>
                    <a:pt x="428" y="909"/>
                    <a:pt x="438" y="909"/>
                    <a:pt x="448" y="909"/>
                  </a:cubicBezTo>
                  <a:cubicBezTo>
                    <a:pt x="448" y="896"/>
                    <a:pt x="448" y="896"/>
                    <a:pt x="448" y="896"/>
                  </a:cubicBezTo>
                  <a:cubicBezTo>
                    <a:pt x="438" y="896"/>
                    <a:pt x="428" y="895"/>
                    <a:pt x="418" y="895"/>
                  </a:cubicBezTo>
                  <a:moveTo>
                    <a:pt x="509" y="893"/>
                  </a:moveTo>
                  <a:cubicBezTo>
                    <a:pt x="498" y="894"/>
                    <a:pt x="489" y="895"/>
                    <a:pt x="479" y="895"/>
                  </a:cubicBezTo>
                  <a:cubicBezTo>
                    <a:pt x="479" y="909"/>
                    <a:pt x="479" y="909"/>
                    <a:pt x="479" y="909"/>
                  </a:cubicBezTo>
                  <a:cubicBezTo>
                    <a:pt x="490" y="908"/>
                    <a:pt x="500" y="907"/>
                    <a:pt x="510" y="906"/>
                  </a:cubicBezTo>
                  <a:cubicBezTo>
                    <a:pt x="509" y="893"/>
                    <a:pt x="509" y="893"/>
                    <a:pt x="509" y="893"/>
                  </a:cubicBezTo>
                  <a:moveTo>
                    <a:pt x="359" y="886"/>
                  </a:moveTo>
                  <a:cubicBezTo>
                    <a:pt x="356" y="898"/>
                    <a:pt x="356" y="898"/>
                    <a:pt x="356" y="898"/>
                  </a:cubicBezTo>
                  <a:cubicBezTo>
                    <a:pt x="366" y="901"/>
                    <a:pt x="376" y="903"/>
                    <a:pt x="386" y="904"/>
                  </a:cubicBezTo>
                  <a:cubicBezTo>
                    <a:pt x="388" y="891"/>
                    <a:pt x="388" y="891"/>
                    <a:pt x="388" y="891"/>
                  </a:cubicBezTo>
                  <a:cubicBezTo>
                    <a:pt x="378" y="890"/>
                    <a:pt x="368" y="888"/>
                    <a:pt x="359" y="886"/>
                  </a:cubicBezTo>
                  <a:moveTo>
                    <a:pt x="568" y="882"/>
                  </a:moveTo>
                  <a:cubicBezTo>
                    <a:pt x="558" y="884"/>
                    <a:pt x="548" y="886"/>
                    <a:pt x="538" y="888"/>
                  </a:cubicBezTo>
                  <a:cubicBezTo>
                    <a:pt x="541" y="901"/>
                    <a:pt x="541" y="901"/>
                    <a:pt x="541" y="901"/>
                  </a:cubicBezTo>
                  <a:cubicBezTo>
                    <a:pt x="551" y="899"/>
                    <a:pt x="561" y="897"/>
                    <a:pt x="571" y="894"/>
                  </a:cubicBezTo>
                  <a:cubicBezTo>
                    <a:pt x="568" y="882"/>
                    <a:pt x="568" y="882"/>
                    <a:pt x="568" y="882"/>
                  </a:cubicBezTo>
                  <a:moveTo>
                    <a:pt x="301" y="869"/>
                  </a:moveTo>
                  <a:cubicBezTo>
                    <a:pt x="296" y="881"/>
                    <a:pt x="296" y="881"/>
                    <a:pt x="296" y="881"/>
                  </a:cubicBezTo>
                  <a:cubicBezTo>
                    <a:pt x="306" y="885"/>
                    <a:pt x="316" y="888"/>
                    <a:pt x="326" y="891"/>
                  </a:cubicBezTo>
                  <a:cubicBezTo>
                    <a:pt x="330" y="878"/>
                    <a:pt x="330" y="878"/>
                    <a:pt x="330" y="878"/>
                  </a:cubicBezTo>
                  <a:cubicBezTo>
                    <a:pt x="320" y="875"/>
                    <a:pt x="310" y="872"/>
                    <a:pt x="301" y="869"/>
                  </a:cubicBezTo>
                  <a:moveTo>
                    <a:pt x="625" y="862"/>
                  </a:moveTo>
                  <a:cubicBezTo>
                    <a:pt x="615" y="866"/>
                    <a:pt x="606" y="870"/>
                    <a:pt x="596" y="873"/>
                  </a:cubicBezTo>
                  <a:cubicBezTo>
                    <a:pt x="601" y="885"/>
                    <a:pt x="601" y="885"/>
                    <a:pt x="601" y="885"/>
                  </a:cubicBezTo>
                  <a:cubicBezTo>
                    <a:pt x="611" y="882"/>
                    <a:pt x="620" y="878"/>
                    <a:pt x="630" y="874"/>
                  </a:cubicBezTo>
                  <a:cubicBezTo>
                    <a:pt x="625" y="862"/>
                    <a:pt x="625" y="862"/>
                    <a:pt x="625" y="862"/>
                  </a:cubicBezTo>
                  <a:moveTo>
                    <a:pt x="246" y="844"/>
                  </a:moveTo>
                  <a:cubicBezTo>
                    <a:pt x="240" y="856"/>
                    <a:pt x="240" y="856"/>
                    <a:pt x="240" y="856"/>
                  </a:cubicBezTo>
                  <a:cubicBezTo>
                    <a:pt x="249" y="860"/>
                    <a:pt x="258" y="865"/>
                    <a:pt x="268" y="869"/>
                  </a:cubicBezTo>
                  <a:cubicBezTo>
                    <a:pt x="273" y="857"/>
                    <a:pt x="273" y="857"/>
                    <a:pt x="273" y="857"/>
                  </a:cubicBezTo>
                  <a:cubicBezTo>
                    <a:pt x="264" y="853"/>
                    <a:pt x="255" y="849"/>
                    <a:pt x="246" y="844"/>
                  </a:cubicBezTo>
                  <a:moveTo>
                    <a:pt x="679" y="835"/>
                  </a:moveTo>
                  <a:cubicBezTo>
                    <a:pt x="670" y="840"/>
                    <a:pt x="661" y="845"/>
                    <a:pt x="652" y="850"/>
                  </a:cubicBezTo>
                  <a:cubicBezTo>
                    <a:pt x="658" y="861"/>
                    <a:pt x="658" y="861"/>
                    <a:pt x="658" y="861"/>
                  </a:cubicBezTo>
                  <a:cubicBezTo>
                    <a:pt x="667" y="857"/>
                    <a:pt x="676" y="852"/>
                    <a:pt x="685" y="847"/>
                  </a:cubicBezTo>
                  <a:cubicBezTo>
                    <a:pt x="679" y="835"/>
                    <a:pt x="679" y="835"/>
                    <a:pt x="679" y="835"/>
                  </a:cubicBezTo>
                  <a:moveTo>
                    <a:pt x="195" y="812"/>
                  </a:moveTo>
                  <a:cubicBezTo>
                    <a:pt x="187" y="823"/>
                    <a:pt x="187" y="823"/>
                    <a:pt x="187" y="823"/>
                  </a:cubicBezTo>
                  <a:cubicBezTo>
                    <a:pt x="196" y="829"/>
                    <a:pt x="204" y="834"/>
                    <a:pt x="213" y="840"/>
                  </a:cubicBezTo>
                  <a:cubicBezTo>
                    <a:pt x="220" y="829"/>
                    <a:pt x="220" y="829"/>
                    <a:pt x="220" y="829"/>
                  </a:cubicBezTo>
                  <a:cubicBezTo>
                    <a:pt x="211" y="823"/>
                    <a:pt x="203" y="818"/>
                    <a:pt x="195" y="812"/>
                  </a:cubicBezTo>
                  <a:moveTo>
                    <a:pt x="728" y="801"/>
                  </a:moveTo>
                  <a:cubicBezTo>
                    <a:pt x="720" y="807"/>
                    <a:pt x="712" y="814"/>
                    <a:pt x="704" y="819"/>
                  </a:cubicBezTo>
                  <a:cubicBezTo>
                    <a:pt x="711" y="830"/>
                    <a:pt x="711" y="830"/>
                    <a:pt x="711" y="830"/>
                  </a:cubicBezTo>
                  <a:cubicBezTo>
                    <a:pt x="720" y="824"/>
                    <a:pt x="728" y="818"/>
                    <a:pt x="736" y="811"/>
                  </a:cubicBezTo>
                  <a:cubicBezTo>
                    <a:pt x="728" y="801"/>
                    <a:pt x="728" y="801"/>
                    <a:pt x="728" y="801"/>
                  </a:cubicBezTo>
                  <a:moveTo>
                    <a:pt x="149" y="773"/>
                  </a:moveTo>
                  <a:cubicBezTo>
                    <a:pt x="140" y="783"/>
                    <a:pt x="140" y="783"/>
                    <a:pt x="140" y="783"/>
                  </a:cubicBezTo>
                  <a:cubicBezTo>
                    <a:pt x="147" y="790"/>
                    <a:pt x="155" y="797"/>
                    <a:pt x="163" y="803"/>
                  </a:cubicBezTo>
                  <a:cubicBezTo>
                    <a:pt x="171" y="793"/>
                    <a:pt x="171" y="793"/>
                    <a:pt x="171" y="793"/>
                  </a:cubicBezTo>
                  <a:cubicBezTo>
                    <a:pt x="163" y="787"/>
                    <a:pt x="156" y="780"/>
                    <a:pt x="149" y="773"/>
                  </a:cubicBezTo>
                  <a:moveTo>
                    <a:pt x="773" y="761"/>
                  </a:moveTo>
                  <a:cubicBezTo>
                    <a:pt x="766" y="768"/>
                    <a:pt x="759" y="775"/>
                    <a:pt x="751" y="782"/>
                  </a:cubicBezTo>
                  <a:cubicBezTo>
                    <a:pt x="760" y="792"/>
                    <a:pt x="760" y="792"/>
                    <a:pt x="760" y="792"/>
                  </a:cubicBezTo>
                  <a:cubicBezTo>
                    <a:pt x="768" y="785"/>
                    <a:pt x="775" y="777"/>
                    <a:pt x="782" y="770"/>
                  </a:cubicBezTo>
                  <a:cubicBezTo>
                    <a:pt x="773" y="761"/>
                    <a:pt x="773" y="761"/>
                    <a:pt x="773" y="761"/>
                  </a:cubicBezTo>
                  <a:moveTo>
                    <a:pt x="108" y="729"/>
                  </a:moveTo>
                  <a:cubicBezTo>
                    <a:pt x="98" y="737"/>
                    <a:pt x="98" y="737"/>
                    <a:pt x="98" y="737"/>
                  </a:cubicBezTo>
                  <a:cubicBezTo>
                    <a:pt x="104" y="745"/>
                    <a:pt x="111" y="753"/>
                    <a:pt x="118" y="761"/>
                  </a:cubicBezTo>
                  <a:cubicBezTo>
                    <a:pt x="128" y="752"/>
                    <a:pt x="128" y="752"/>
                    <a:pt x="128" y="752"/>
                  </a:cubicBezTo>
                  <a:cubicBezTo>
                    <a:pt x="121" y="744"/>
                    <a:pt x="115" y="736"/>
                    <a:pt x="108" y="729"/>
                  </a:cubicBezTo>
                  <a:moveTo>
                    <a:pt x="812" y="715"/>
                  </a:moveTo>
                  <a:cubicBezTo>
                    <a:pt x="806" y="723"/>
                    <a:pt x="800" y="731"/>
                    <a:pt x="793" y="739"/>
                  </a:cubicBezTo>
                  <a:cubicBezTo>
                    <a:pt x="803" y="747"/>
                    <a:pt x="803" y="747"/>
                    <a:pt x="803" y="747"/>
                  </a:cubicBezTo>
                  <a:cubicBezTo>
                    <a:pt x="810" y="739"/>
                    <a:pt x="816" y="731"/>
                    <a:pt x="822" y="723"/>
                  </a:cubicBezTo>
                  <a:cubicBezTo>
                    <a:pt x="812" y="715"/>
                    <a:pt x="812" y="715"/>
                    <a:pt x="812" y="715"/>
                  </a:cubicBezTo>
                  <a:moveTo>
                    <a:pt x="74" y="679"/>
                  </a:moveTo>
                  <a:cubicBezTo>
                    <a:pt x="63" y="686"/>
                    <a:pt x="63" y="686"/>
                    <a:pt x="63" y="686"/>
                  </a:cubicBezTo>
                  <a:cubicBezTo>
                    <a:pt x="68" y="694"/>
                    <a:pt x="74" y="703"/>
                    <a:pt x="80" y="712"/>
                  </a:cubicBezTo>
                  <a:cubicBezTo>
                    <a:pt x="90" y="705"/>
                    <a:pt x="90" y="705"/>
                    <a:pt x="90" y="705"/>
                  </a:cubicBezTo>
                  <a:cubicBezTo>
                    <a:pt x="85" y="696"/>
                    <a:pt x="79" y="688"/>
                    <a:pt x="74" y="679"/>
                  </a:cubicBezTo>
                  <a:moveTo>
                    <a:pt x="844" y="664"/>
                  </a:moveTo>
                  <a:cubicBezTo>
                    <a:pt x="839" y="673"/>
                    <a:pt x="834" y="681"/>
                    <a:pt x="829" y="690"/>
                  </a:cubicBezTo>
                  <a:cubicBezTo>
                    <a:pt x="840" y="697"/>
                    <a:pt x="840" y="697"/>
                    <a:pt x="840" y="697"/>
                  </a:cubicBezTo>
                  <a:cubicBezTo>
                    <a:pt x="845" y="688"/>
                    <a:pt x="850" y="679"/>
                    <a:pt x="855" y="670"/>
                  </a:cubicBezTo>
                  <a:cubicBezTo>
                    <a:pt x="844" y="664"/>
                    <a:pt x="844" y="664"/>
                    <a:pt x="844" y="664"/>
                  </a:cubicBezTo>
                  <a:moveTo>
                    <a:pt x="47" y="625"/>
                  </a:moveTo>
                  <a:cubicBezTo>
                    <a:pt x="35" y="630"/>
                    <a:pt x="35" y="630"/>
                    <a:pt x="35" y="630"/>
                  </a:cubicBezTo>
                  <a:cubicBezTo>
                    <a:pt x="39" y="640"/>
                    <a:pt x="43" y="649"/>
                    <a:pt x="48" y="658"/>
                  </a:cubicBezTo>
                  <a:cubicBezTo>
                    <a:pt x="60" y="652"/>
                    <a:pt x="60" y="652"/>
                    <a:pt x="60" y="652"/>
                  </a:cubicBezTo>
                  <a:cubicBezTo>
                    <a:pt x="55" y="644"/>
                    <a:pt x="51" y="635"/>
                    <a:pt x="47" y="625"/>
                  </a:cubicBezTo>
                  <a:moveTo>
                    <a:pt x="868" y="609"/>
                  </a:moveTo>
                  <a:cubicBezTo>
                    <a:pt x="865" y="618"/>
                    <a:pt x="861" y="628"/>
                    <a:pt x="857" y="636"/>
                  </a:cubicBezTo>
                  <a:cubicBezTo>
                    <a:pt x="869" y="642"/>
                    <a:pt x="869" y="642"/>
                    <a:pt x="869" y="642"/>
                  </a:cubicBezTo>
                  <a:cubicBezTo>
                    <a:pt x="873" y="633"/>
                    <a:pt x="877" y="623"/>
                    <a:pt x="881" y="613"/>
                  </a:cubicBezTo>
                  <a:cubicBezTo>
                    <a:pt x="868" y="609"/>
                    <a:pt x="868" y="609"/>
                    <a:pt x="868" y="609"/>
                  </a:cubicBezTo>
                  <a:moveTo>
                    <a:pt x="28" y="568"/>
                  </a:moveTo>
                  <a:cubicBezTo>
                    <a:pt x="15" y="572"/>
                    <a:pt x="15" y="572"/>
                    <a:pt x="15" y="572"/>
                  </a:cubicBezTo>
                  <a:cubicBezTo>
                    <a:pt x="18" y="582"/>
                    <a:pt x="21" y="592"/>
                    <a:pt x="24" y="601"/>
                  </a:cubicBezTo>
                  <a:cubicBezTo>
                    <a:pt x="36" y="597"/>
                    <a:pt x="36" y="597"/>
                    <a:pt x="36" y="597"/>
                  </a:cubicBezTo>
                  <a:cubicBezTo>
                    <a:pt x="33" y="588"/>
                    <a:pt x="30" y="578"/>
                    <a:pt x="28" y="568"/>
                  </a:cubicBezTo>
                  <a:moveTo>
                    <a:pt x="886" y="551"/>
                  </a:moveTo>
                  <a:cubicBezTo>
                    <a:pt x="883" y="561"/>
                    <a:pt x="881" y="571"/>
                    <a:pt x="878" y="580"/>
                  </a:cubicBezTo>
                  <a:cubicBezTo>
                    <a:pt x="891" y="584"/>
                    <a:pt x="891" y="584"/>
                    <a:pt x="891" y="584"/>
                  </a:cubicBezTo>
                  <a:cubicBezTo>
                    <a:pt x="893" y="574"/>
                    <a:pt x="896" y="564"/>
                    <a:pt x="898" y="554"/>
                  </a:cubicBezTo>
                  <a:cubicBezTo>
                    <a:pt x="886" y="551"/>
                    <a:pt x="886" y="551"/>
                    <a:pt x="886" y="551"/>
                  </a:cubicBezTo>
                  <a:moveTo>
                    <a:pt x="16" y="509"/>
                  </a:moveTo>
                  <a:cubicBezTo>
                    <a:pt x="3" y="511"/>
                    <a:pt x="3" y="511"/>
                    <a:pt x="3" y="511"/>
                  </a:cubicBezTo>
                  <a:cubicBezTo>
                    <a:pt x="5" y="521"/>
                    <a:pt x="6" y="531"/>
                    <a:pt x="8" y="541"/>
                  </a:cubicBezTo>
                  <a:cubicBezTo>
                    <a:pt x="21" y="539"/>
                    <a:pt x="21" y="539"/>
                    <a:pt x="21" y="539"/>
                  </a:cubicBezTo>
                  <a:cubicBezTo>
                    <a:pt x="19" y="529"/>
                    <a:pt x="18" y="519"/>
                    <a:pt x="16" y="509"/>
                  </a:cubicBezTo>
                  <a:moveTo>
                    <a:pt x="895" y="490"/>
                  </a:moveTo>
                  <a:cubicBezTo>
                    <a:pt x="894" y="492"/>
                    <a:pt x="894" y="492"/>
                    <a:pt x="894" y="492"/>
                  </a:cubicBezTo>
                  <a:cubicBezTo>
                    <a:pt x="894" y="502"/>
                    <a:pt x="892" y="512"/>
                    <a:pt x="891" y="522"/>
                  </a:cubicBezTo>
                  <a:cubicBezTo>
                    <a:pt x="904" y="523"/>
                    <a:pt x="904" y="523"/>
                    <a:pt x="904" y="523"/>
                  </a:cubicBezTo>
                  <a:cubicBezTo>
                    <a:pt x="906" y="513"/>
                    <a:pt x="907" y="503"/>
                    <a:pt x="908" y="493"/>
                  </a:cubicBezTo>
                  <a:cubicBezTo>
                    <a:pt x="908" y="491"/>
                    <a:pt x="908" y="491"/>
                    <a:pt x="908" y="491"/>
                  </a:cubicBezTo>
                  <a:cubicBezTo>
                    <a:pt x="895" y="490"/>
                    <a:pt x="895" y="490"/>
                    <a:pt x="895" y="490"/>
                  </a:cubicBezTo>
                  <a:moveTo>
                    <a:pt x="0" y="449"/>
                  </a:moveTo>
                  <a:cubicBezTo>
                    <a:pt x="0" y="455"/>
                    <a:pt x="0" y="455"/>
                    <a:pt x="0" y="455"/>
                  </a:cubicBezTo>
                  <a:cubicBezTo>
                    <a:pt x="0" y="464"/>
                    <a:pt x="0" y="472"/>
                    <a:pt x="0" y="480"/>
                  </a:cubicBezTo>
                  <a:cubicBezTo>
                    <a:pt x="14" y="479"/>
                    <a:pt x="14" y="479"/>
                    <a:pt x="14" y="479"/>
                  </a:cubicBezTo>
                  <a:cubicBezTo>
                    <a:pt x="13" y="471"/>
                    <a:pt x="13" y="463"/>
                    <a:pt x="13" y="455"/>
                  </a:cubicBezTo>
                  <a:cubicBezTo>
                    <a:pt x="13" y="449"/>
                    <a:pt x="13" y="449"/>
                    <a:pt x="13" y="449"/>
                  </a:cubicBezTo>
                  <a:cubicBezTo>
                    <a:pt x="0" y="449"/>
                    <a:pt x="0" y="449"/>
                    <a:pt x="0" y="449"/>
                  </a:cubicBezTo>
                  <a:moveTo>
                    <a:pt x="908" y="429"/>
                  </a:moveTo>
                  <a:cubicBezTo>
                    <a:pt x="895" y="430"/>
                    <a:pt x="895" y="430"/>
                    <a:pt x="895" y="430"/>
                  </a:cubicBezTo>
                  <a:cubicBezTo>
                    <a:pt x="896" y="438"/>
                    <a:pt x="896" y="446"/>
                    <a:pt x="896" y="454"/>
                  </a:cubicBezTo>
                  <a:cubicBezTo>
                    <a:pt x="896" y="460"/>
                    <a:pt x="896" y="460"/>
                    <a:pt x="896" y="460"/>
                  </a:cubicBezTo>
                  <a:cubicBezTo>
                    <a:pt x="909" y="460"/>
                    <a:pt x="909" y="460"/>
                    <a:pt x="909" y="460"/>
                  </a:cubicBezTo>
                  <a:cubicBezTo>
                    <a:pt x="909" y="454"/>
                    <a:pt x="909" y="454"/>
                    <a:pt x="909" y="454"/>
                  </a:cubicBezTo>
                  <a:cubicBezTo>
                    <a:pt x="909" y="446"/>
                    <a:pt x="909" y="437"/>
                    <a:pt x="908" y="429"/>
                  </a:cubicBezTo>
                  <a:moveTo>
                    <a:pt x="5" y="387"/>
                  </a:moveTo>
                  <a:cubicBezTo>
                    <a:pt x="3" y="397"/>
                    <a:pt x="2" y="407"/>
                    <a:pt x="1" y="417"/>
                  </a:cubicBezTo>
                  <a:cubicBezTo>
                    <a:pt x="8" y="419"/>
                    <a:pt x="8" y="419"/>
                    <a:pt x="8" y="419"/>
                  </a:cubicBezTo>
                  <a:cubicBezTo>
                    <a:pt x="15" y="418"/>
                    <a:pt x="15" y="418"/>
                    <a:pt x="15" y="418"/>
                  </a:cubicBezTo>
                  <a:cubicBezTo>
                    <a:pt x="15" y="408"/>
                    <a:pt x="16" y="399"/>
                    <a:pt x="18" y="389"/>
                  </a:cubicBezTo>
                  <a:cubicBezTo>
                    <a:pt x="5" y="387"/>
                    <a:pt x="5" y="387"/>
                    <a:pt x="5" y="387"/>
                  </a:cubicBezTo>
                  <a:moveTo>
                    <a:pt x="901" y="367"/>
                  </a:moveTo>
                  <a:cubicBezTo>
                    <a:pt x="888" y="370"/>
                    <a:pt x="888" y="370"/>
                    <a:pt x="888" y="370"/>
                  </a:cubicBezTo>
                  <a:cubicBezTo>
                    <a:pt x="890" y="380"/>
                    <a:pt x="892" y="389"/>
                    <a:pt x="893" y="400"/>
                  </a:cubicBezTo>
                  <a:cubicBezTo>
                    <a:pt x="906" y="398"/>
                    <a:pt x="906" y="398"/>
                    <a:pt x="906" y="398"/>
                  </a:cubicBezTo>
                  <a:cubicBezTo>
                    <a:pt x="905" y="387"/>
                    <a:pt x="903" y="377"/>
                    <a:pt x="901" y="367"/>
                  </a:cubicBezTo>
                  <a:moveTo>
                    <a:pt x="18" y="327"/>
                  </a:moveTo>
                  <a:cubicBezTo>
                    <a:pt x="15" y="337"/>
                    <a:pt x="13" y="347"/>
                    <a:pt x="10" y="357"/>
                  </a:cubicBezTo>
                  <a:cubicBezTo>
                    <a:pt x="23" y="359"/>
                    <a:pt x="23" y="359"/>
                    <a:pt x="23" y="359"/>
                  </a:cubicBezTo>
                  <a:cubicBezTo>
                    <a:pt x="25" y="350"/>
                    <a:pt x="28" y="340"/>
                    <a:pt x="31" y="330"/>
                  </a:cubicBezTo>
                  <a:cubicBezTo>
                    <a:pt x="18" y="327"/>
                    <a:pt x="18" y="327"/>
                    <a:pt x="18" y="327"/>
                  </a:cubicBezTo>
                  <a:moveTo>
                    <a:pt x="885" y="307"/>
                  </a:moveTo>
                  <a:cubicBezTo>
                    <a:pt x="872" y="312"/>
                    <a:pt x="872" y="312"/>
                    <a:pt x="872" y="312"/>
                  </a:cubicBezTo>
                  <a:cubicBezTo>
                    <a:pt x="876" y="321"/>
                    <a:pt x="878" y="331"/>
                    <a:pt x="881" y="340"/>
                  </a:cubicBezTo>
                  <a:cubicBezTo>
                    <a:pt x="894" y="337"/>
                    <a:pt x="894" y="337"/>
                    <a:pt x="894" y="337"/>
                  </a:cubicBezTo>
                  <a:cubicBezTo>
                    <a:pt x="891" y="327"/>
                    <a:pt x="888" y="317"/>
                    <a:pt x="885" y="307"/>
                  </a:cubicBezTo>
                  <a:moveTo>
                    <a:pt x="40" y="268"/>
                  </a:moveTo>
                  <a:cubicBezTo>
                    <a:pt x="35" y="278"/>
                    <a:pt x="31" y="287"/>
                    <a:pt x="28" y="297"/>
                  </a:cubicBezTo>
                  <a:cubicBezTo>
                    <a:pt x="40" y="302"/>
                    <a:pt x="40" y="302"/>
                    <a:pt x="40" y="302"/>
                  </a:cubicBezTo>
                  <a:cubicBezTo>
                    <a:pt x="44" y="292"/>
                    <a:pt x="47" y="283"/>
                    <a:pt x="52" y="274"/>
                  </a:cubicBezTo>
                  <a:cubicBezTo>
                    <a:pt x="40" y="268"/>
                    <a:pt x="40" y="268"/>
                    <a:pt x="40" y="268"/>
                  </a:cubicBezTo>
                  <a:moveTo>
                    <a:pt x="861" y="250"/>
                  </a:moveTo>
                  <a:cubicBezTo>
                    <a:pt x="849" y="256"/>
                    <a:pt x="849" y="256"/>
                    <a:pt x="849" y="256"/>
                  </a:cubicBezTo>
                  <a:cubicBezTo>
                    <a:pt x="854" y="265"/>
                    <a:pt x="858" y="274"/>
                    <a:pt x="862" y="283"/>
                  </a:cubicBezTo>
                  <a:cubicBezTo>
                    <a:pt x="874" y="279"/>
                    <a:pt x="874" y="279"/>
                    <a:pt x="874" y="279"/>
                  </a:cubicBezTo>
                  <a:cubicBezTo>
                    <a:pt x="870" y="269"/>
                    <a:pt x="866" y="260"/>
                    <a:pt x="861" y="250"/>
                  </a:cubicBezTo>
                  <a:moveTo>
                    <a:pt x="69" y="214"/>
                  </a:moveTo>
                  <a:cubicBezTo>
                    <a:pt x="63" y="222"/>
                    <a:pt x="58" y="231"/>
                    <a:pt x="53" y="241"/>
                  </a:cubicBezTo>
                  <a:cubicBezTo>
                    <a:pt x="65" y="247"/>
                    <a:pt x="65" y="247"/>
                    <a:pt x="65" y="247"/>
                  </a:cubicBezTo>
                  <a:cubicBezTo>
                    <a:pt x="70" y="238"/>
                    <a:pt x="75" y="229"/>
                    <a:pt x="80" y="221"/>
                  </a:cubicBezTo>
                  <a:cubicBezTo>
                    <a:pt x="69" y="214"/>
                    <a:pt x="69" y="214"/>
                    <a:pt x="69" y="214"/>
                  </a:cubicBezTo>
                  <a:moveTo>
                    <a:pt x="829" y="197"/>
                  </a:moveTo>
                  <a:cubicBezTo>
                    <a:pt x="818" y="205"/>
                    <a:pt x="818" y="205"/>
                    <a:pt x="818" y="205"/>
                  </a:cubicBezTo>
                  <a:cubicBezTo>
                    <a:pt x="824" y="213"/>
                    <a:pt x="829" y="221"/>
                    <a:pt x="834" y="230"/>
                  </a:cubicBezTo>
                  <a:cubicBezTo>
                    <a:pt x="846" y="223"/>
                    <a:pt x="846" y="223"/>
                    <a:pt x="846" y="223"/>
                  </a:cubicBezTo>
                  <a:cubicBezTo>
                    <a:pt x="841" y="214"/>
                    <a:pt x="835" y="206"/>
                    <a:pt x="829" y="197"/>
                  </a:cubicBezTo>
                  <a:moveTo>
                    <a:pt x="105" y="163"/>
                  </a:moveTo>
                  <a:cubicBezTo>
                    <a:pt x="99" y="172"/>
                    <a:pt x="92" y="180"/>
                    <a:pt x="86" y="188"/>
                  </a:cubicBezTo>
                  <a:cubicBezTo>
                    <a:pt x="97" y="196"/>
                    <a:pt x="97" y="196"/>
                    <a:pt x="97" y="196"/>
                  </a:cubicBezTo>
                  <a:cubicBezTo>
                    <a:pt x="103" y="188"/>
                    <a:pt x="109" y="180"/>
                    <a:pt x="115" y="172"/>
                  </a:cubicBezTo>
                  <a:cubicBezTo>
                    <a:pt x="105" y="163"/>
                    <a:pt x="105" y="163"/>
                    <a:pt x="105" y="163"/>
                  </a:cubicBezTo>
                  <a:moveTo>
                    <a:pt x="791" y="148"/>
                  </a:moveTo>
                  <a:cubicBezTo>
                    <a:pt x="781" y="158"/>
                    <a:pt x="781" y="158"/>
                    <a:pt x="781" y="158"/>
                  </a:cubicBezTo>
                  <a:cubicBezTo>
                    <a:pt x="788" y="165"/>
                    <a:pt x="794" y="172"/>
                    <a:pt x="800" y="180"/>
                  </a:cubicBezTo>
                  <a:cubicBezTo>
                    <a:pt x="811" y="172"/>
                    <a:pt x="811" y="172"/>
                    <a:pt x="811" y="172"/>
                  </a:cubicBezTo>
                  <a:cubicBezTo>
                    <a:pt x="804" y="164"/>
                    <a:pt x="798" y="156"/>
                    <a:pt x="791" y="148"/>
                  </a:cubicBezTo>
                  <a:moveTo>
                    <a:pt x="148" y="119"/>
                  </a:moveTo>
                  <a:cubicBezTo>
                    <a:pt x="141" y="126"/>
                    <a:pt x="133" y="133"/>
                    <a:pt x="126" y="140"/>
                  </a:cubicBezTo>
                  <a:cubicBezTo>
                    <a:pt x="136" y="150"/>
                    <a:pt x="136" y="150"/>
                    <a:pt x="136" y="150"/>
                  </a:cubicBezTo>
                  <a:cubicBezTo>
                    <a:pt x="143" y="142"/>
                    <a:pt x="150" y="135"/>
                    <a:pt x="157" y="129"/>
                  </a:cubicBezTo>
                  <a:cubicBezTo>
                    <a:pt x="148" y="119"/>
                    <a:pt x="148" y="119"/>
                    <a:pt x="148" y="119"/>
                  </a:cubicBezTo>
                  <a:moveTo>
                    <a:pt x="746" y="106"/>
                  </a:moveTo>
                  <a:cubicBezTo>
                    <a:pt x="737" y="116"/>
                    <a:pt x="737" y="116"/>
                    <a:pt x="737" y="116"/>
                  </a:cubicBezTo>
                  <a:cubicBezTo>
                    <a:pt x="745" y="122"/>
                    <a:pt x="752" y="129"/>
                    <a:pt x="760" y="136"/>
                  </a:cubicBezTo>
                  <a:cubicBezTo>
                    <a:pt x="769" y="126"/>
                    <a:pt x="769" y="126"/>
                    <a:pt x="769" y="126"/>
                  </a:cubicBezTo>
                  <a:cubicBezTo>
                    <a:pt x="761" y="119"/>
                    <a:pt x="754" y="112"/>
                    <a:pt x="746" y="106"/>
                  </a:cubicBezTo>
                  <a:moveTo>
                    <a:pt x="197" y="80"/>
                  </a:moveTo>
                  <a:cubicBezTo>
                    <a:pt x="188" y="86"/>
                    <a:pt x="180" y="92"/>
                    <a:pt x="172" y="99"/>
                  </a:cubicBezTo>
                  <a:cubicBezTo>
                    <a:pt x="180" y="109"/>
                    <a:pt x="180" y="109"/>
                    <a:pt x="180" y="109"/>
                  </a:cubicBezTo>
                  <a:cubicBezTo>
                    <a:pt x="188" y="103"/>
                    <a:pt x="196" y="97"/>
                    <a:pt x="204" y="91"/>
                  </a:cubicBezTo>
                  <a:cubicBezTo>
                    <a:pt x="197" y="80"/>
                    <a:pt x="197" y="80"/>
                    <a:pt x="197" y="80"/>
                  </a:cubicBezTo>
                  <a:moveTo>
                    <a:pt x="695" y="69"/>
                  </a:moveTo>
                  <a:cubicBezTo>
                    <a:pt x="688" y="81"/>
                    <a:pt x="688" y="81"/>
                    <a:pt x="688" y="81"/>
                  </a:cubicBezTo>
                  <a:cubicBezTo>
                    <a:pt x="697" y="86"/>
                    <a:pt x="705" y="91"/>
                    <a:pt x="714" y="97"/>
                  </a:cubicBezTo>
                  <a:cubicBezTo>
                    <a:pt x="721" y="87"/>
                    <a:pt x="721" y="87"/>
                    <a:pt x="721" y="87"/>
                  </a:cubicBezTo>
                  <a:cubicBezTo>
                    <a:pt x="713" y="81"/>
                    <a:pt x="704" y="75"/>
                    <a:pt x="695" y="69"/>
                  </a:cubicBezTo>
                  <a:moveTo>
                    <a:pt x="250" y="49"/>
                  </a:moveTo>
                  <a:cubicBezTo>
                    <a:pt x="241" y="53"/>
                    <a:pt x="232" y="58"/>
                    <a:pt x="223" y="64"/>
                  </a:cubicBezTo>
                  <a:cubicBezTo>
                    <a:pt x="230" y="75"/>
                    <a:pt x="230" y="75"/>
                    <a:pt x="230" y="75"/>
                  </a:cubicBezTo>
                  <a:cubicBezTo>
                    <a:pt x="239" y="70"/>
                    <a:pt x="247" y="65"/>
                    <a:pt x="256" y="60"/>
                  </a:cubicBezTo>
                  <a:cubicBezTo>
                    <a:pt x="250" y="49"/>
                    <a:pt x="250" y="49"/>
                    <a:pt x="250" y="49"/>
                  </a:cubicBezTo>
                  <a:moveTo>
                    <a:pt x="641" y="40"/>
                  </a:moveTo>
                  <a:cubicBezTo>
                    <a:pt x="635" y="52"/>
                    <a:pt x="635" y="52"/>
                    <a:pt x="635" y="52"/>
                  </a:cubicBezTo>
                  <a:cubicBezTo>
                    <a:pt x="644" y="56"/>
                    <a:pt x="653" y="61"/>
                    <a:pt x="662" y="66"/>
                  </a:cubicBezTo>
                  <a:cubicBezTo>
                    <a:pt x="669" y="54"/>
                    <a:pt x="669" y="54"/>
                    <a:pt x="669" y="54"/>
                  </a:cubicBezTo>
                  <a:cubicBezTo>
                    <a:pt x="659" y="49"/>
                    <a:pt x="650" y="44"/>
                    <a:pt x="641" y="40"/>
                  </a:cubicBezTo>
                  <a:moveTo>
                    <a:pt x="308" y="25"/>
                  </a:moveTo>
                  <a:cubicBezTo>
                    <a:pt x="298" y="28"/>
                    <a:pt x="288" y="32"/>
                    <a:pt x="279" y="36"/>
                  </a:cubicBezTo>
                  <a:cubicBezTo>
                    <a:pt x="284" y="48"/>
                    <a:pt x="284" y="48"/>
                    <a:pt x="284" y="48"/>
                  </a:cubicBezTo>
                  <a:cubicBezTo>
                    <a:pt x="293" y="44"/>
                    <a:pt x="302" y="40"/>
                    <a:pt x="312" y="37"/>
                  </a:cubicBezTo>
                  <a:cubicBezTo>
                    <a:pt x="308" y="25"/>
                    <a:pt x="308" y="25"/>
                    <a:pt x="308" y="25"/>
                  </a:cubicBezTo>
                  <a:moveTo>
                    <a:pt x="582" y="19"/>
                  </a:moveTo>
                  <a:cubicBezTo>
                    <a:pt x="579" y="31"/>
                    <a:pt x="579" y="31"/>
                    <a:pt x="579" y="31"/>
                  </a:cubicBezTo>
                  <a:cubicBezTo>
                    <a:pt x="588" y="34"/>
                    <a:pt x="598" y="37"/>
                    <a:pt x="607" y="41"/>
                  </a:cubicBezTo>
                  <a:cubicBezTo>
                    <a:pt x="612" y="28"/>
                    <a:pt x="612" y="28"/>
                    <a:pt x="612" y="28"/>
                  </a:cubicBezTo>
                  <a:cubicBezTo>
                    <a:pt x="602" y="25"/>
                    <a:pt x="592" y="22"/>
                    <a:pt x="582" y="19"/>
                  </a:cubicBezTo>
                  <a:moveTo>
                    <a:pt x="368" y="9"/>
                  </a:moveTo>
                  <a:cubicBezTo>
                    <a:pt x="357" y="10"/>
                    <a:pt x="347" y="13"/>
                    <a:pt x="337" y="16"/>
                  </a:cubicBezTo>
                  <a:cubicBezTo>
                    <a:pt x="341" y="28"/>
                    <a:pt x="341" y="28"/>
                    <a:pt x="341" y="28"/>
                  </a:cubicBezTo>
                  <a:cubicBezTo>
                    <a:pt x="350" y="26"/>
                    <a:pt x="360" y="24"/>
                    <a:pt x="370" y="22"/>
                  </a:cubicBezTo>
                  <a:cubicBezTo>
                    <a:pt x="368" y="9"/>
                    <a:pt x="368" y="9"/>
                    <a:pt x="368" y="9"/>
                  </a:cubicBezTo>
                  <a:moveTo>
                    <a:pt x="522" y="6"/>
                  </a:moveTo>
                  <a:cubicBezTo>
                    <a:pt x="520" y="18"/>
                    <a:pt x="520" y="18"/>
                    <a:pt x="520" y="18"/>
                  </a:cubicBezTo>
                  <a:cubicBezTo>
                    <a:pt x="530" y="20"/>
                    <a:pt x="540" y="22"/>
                    <a:pt x="550" y="24"/>
                  </a:cubicBezTo>
                  <a:cubicBezTo>
                    <a:pt x="552" y="11"/>
                    <a:pt x="552" y="11"/>
                    <a:pt x="552" y="11"/>
                  </a:cubicBezTo>
                  <a:cubicBezTo>
                    <a:pt x="542" y="9"/>
                    <a:pt x="532" y="7"/>
                    <a:pt x="522" y="6"/>
                  </a:cubicBezTo>
                  <a:moveTo>
                    <a:pt x="429" y="1"/>
                  </a:moveTo>
                  <a:cubicBezTo>
                    <a:pt x="419" y="2"/>
                    <a:pt x="408" y="3"/>
                    <a:pt x="398" y="4"/>
                  </a:cubicBezTo>
                  <a:cubicBezTo>
                    <a:pt x="400" y="17"/>
                    <a:pt x="400" y="17"/>
                    <a:pt x="400" y="17"/>
                  </a:cubicBezTo>
                  <a:cubicBezTo>
                    <a:pt x="410" y="16"/>
                    <a:pt x="420" y="15"/>
                    <a:pt x="430" y="14"/>
                  </a:cubicBezTo>
                  <a:cubicBezTo>
                    <a:pt x="429" y="1"/>
                    <a:pt x="429" y="1"/>
                    <a:pt x="429" y="1"/>
                  </a:cubicBezTo>
                  <a:moveTo>
                    <a:pt x="460" y="0"/>
                  </a:moveTo>
                  <a:cubicBezTo>
                    <a:pt x="460" y="14"/>
                    <a:pt x="460" y="14"/>
                    <a:pt x="460" y="14"/>
                  </a:cubicBezTo>
                  <a:cubicBezTo>
                    <a:pt x="470" y="14"/>
                    <a:pt x="480" y="14"/>
                    <a:pt x="490" y="15"/>
                  </a:cubicBezTo>
                  <a:cubicBezTo>
                    <a:pt x="491" y="2"/>
                    <a:pt x="491" y="2"/>
                    <a:pt x="491" y="2"/>
                  </a:cubicBezTo>
                  <a:cubicBezTo>
                    <a:pt x="480" y="1"/>
                    <a:pt x="470" y="0"/>
                    <a:pt x="460"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ea typeface="字魂105号-简雅黑" panose="00000500000000000000" pitchFamily="2" charset="-122"/>
              </a:endParaRPr>
            </a:p>
          </p:txBody>
        </p:sp>
        <p:sp>
          <p:nvSpPr>
            <p:cNvPr id="64" name="Freeform 418"/>
            <p:cNvSpPr>
              <a:spLocks noEditPoints="1"/>
            </p:cNvSpPr>
            <p:nvPr/>
          </p:nvSpPr>
          <p:spPr bwMode="auto">
            <a:xfrm>
              <a:off x="5218113" y="2555875"/>
              <a:ext cx="1755775" cy="1754188"/>
            </a:xfrm>
            <a:custGeom>
              <a:avLst/>
              <a:gdLst>
                <a:gd name="T0" fmla="*/ 259 w 467"/>
                <a:gd name="T1" fmla="*/ 466 h 467"/>
                <a:gd name="T2" fmla="*/ 214 w 467"/>
                <a:gd name="T3" fmla="*/ 467 h 467"/>
                <a:gd name="T4" fmla="*/ 206 w 467"/>
                <a:gd name="T5" fmla="*/ 461 h 467"/>
                <a:gd name="T6" fmla="*/ 294 w 467"/>
                <a:gd name="T7" fmla="*/ 460 h 467"/>
                <a:gd name="T8" fmla="*/ 188 w 467"/>
                <a:gd name="T9" fmla="*/ 463 h 467"/>
                <a:gd name="T10" fmla="*/ 310 w 467"/>
                <a:gd name="T11" fmla="*/ 450 h 467"/>
                <a:gd name="T12" fmla="*/ 139 w 467"/>
                <a:gd name="T13" fmla="*/ 442 h 467"/>
                <a:gd name="T14" fmla="*/ 139 w 467"/>
                <a:gd name="T15" fmla="*/ 442 h 467"/>
                <a:gd name="T16" fmla="*/ 359 w 467"/>
                <a:gd name="T17" fmla="*/ 431 h 467"/>
                <a:gd name="T18" fmla="*/ 121 w 467"/>
                <a:gd name="T19" fmla="*/ 438 h 467"/>
                <a:gd name="T20" fmla="*/ 371 w 467"/>
                <a:gd name="T21" fmla="*/ 417 h 467"/>
                <a:gd name="T22" fmla="*/ 80 w 467"/>
                <a:gd name="T23" fmla="*/ 404 h 467"/>
                <a:gd name="T24" fmla="*/ 80 w 467"/>
                <a:gd name="T25" fmla="*/ 404 h 467"/>
                <a:gd name="T26" fmla="*/ 413 w 467"/>
                <a:gd name="T27" fmla="*/ 384 h 467"/>
                <a:gd name="T28" fmla="*/ 64 w 467"/>
                <a:gd name="T29" fmla="*/ 395 h 467"/>
                <a:gd name="T30" fmla="*/ 420 w 467"/>
                <a:gd name="T31" fmla="*/ 367 h 467"/>
                <a:gd name="T32" fmla="*/ 36 w 467"/>
                <a:gd name="T33" fmla="*/ 350 h 467"/>
                <a:gd name="T34" fmla="*/ 36 w 467"/>
                <a:gd name="T35" fmla="*/ 350 h 467"/>
                <a:gd name="T36" fmla="*/ 450 w 467"/>
                <a:gd name="T37" fmla="*/ 323 h 467"/>
                <a:gd name="T38" fmla="*/ 24 w 467"/>
                <a:gd name="T39" fmla="*/ 336 h 467"/>
                <a:gd name="T40" fmla="*/ 452 w 467"/>
                <a:gd name="T41" fmla="*/ 305 h 467"/>
                <a:gd name="T42" fmla="*/ 10 w 467"/>
                <a:gd name="T43" fmla="*/ 285 h 467"/>
                <a:gd name="T44" fmla="*/ 10 w 467"/>
                <a:gd name="T45" fmla="*/ 285 h 467"/>
                <a:gd name="T46" fmla="*/ 464 w 467"/>
                <a:gd name="T47" fmla="*/ 271 h 467"/>
                <a:gd name="T48" fmla="*/ 5 w 467"/>
                <a:gd name="T49" fmla="*/ 250 h 467"/>
                <a:gd name="T50" fmla="*/ 5 w 467"/>
                <a:gd name="T51" fmla="*/ 250 h 467"/>
                <a:gd name="T52" fmla="*/ 463 w 467"/>
                <a:gd name="T53" fmla="*/ 234 h 467"/>
                <a:gd name="T54" fmla="*/ 1 w 467"/>
                <a:gd name="T55" fmla="*/ 215 h 467"/>
                <a:gd name="T56" fmla="*/ 1 w 467"/>
                <a:gd name="T57" fmla="*/ 215 h 467"/>
                <a:gd name="T58" fmla="*/ 465 w 467"/>
                <a:gd name="T59" fmla="*/ 199 h 467"/>
                <a:gd name="T60" fmla="*/ 7 w 467"/>
                <a:gd name="T61" fmla="*/ 198 h 467"/>
                <a:gd name="T62" fmla="*/ 447 w 467"/>
                <a:gd name="T63" fmla="*/ 149 h 467"/>
                <a:gd name="T64" fmla="*/ 17 w 467"/>
                <a:gd name="T65" fmla="*/ 146 h 467"/>
                <a:gd name="T66" fmla="*/ 17 w 467"/>
                <a:gd name="T67" fmla="*/ 146 h 467"/>
                <a:gd name="T68" fmla="*/ 443 w 467"/>
                <a:gd name="T69" fmla="*/ 131 h 467"/>
                <a:gd name="T70" fmla="*/ 28 w 467"/>
                <a:gd name="T71" fmla="*/ 131 h 467"/>
                <a:gd name="T72" fmla="*/ 411 w 467"/>
                <a:gd name="T73" fmla="*/ 89 h 467"/>
                <a:gd name="T74" fmla="*/ 54 w 467"/>
                <a:gd name="T75" fmla="*/ 85 h 467"/>
                <a:gd name="T76" fmla="*/ 54 w 467"/>
                <a:gd name="T77" fmla="*/ 85 h 467"/>
                <a:gd name="T78" fmla="*/ 402 w 467"/>
                <a:gd name="T79" fmla="*/ 73 h 467"/>
                <a:gd name="T80" fmla="*/ 69 w 467"/>
                <a:gd name="T81" fmla="*/ 74 h 467"/>
                <a:gd name="T82" fmla="*/ 359 w 467"/>
                <a:gd name="T83" fmla="*/ 42 h 467"/>
                <a:gd name="T84" fmla="*/ 107 w 467"/>
                <a:gd name="T85" fmla="*/ 37 h 467"/>
                <a:gd name="T86" fmla="*/ 107 w 467"/>
                <a:gd name="T87" fmla="*/ 37 h 467"/>
                <a:gd name="T88" fmla="*/ 346 w 467"/>
                <a:gd name="T89" fmla="*/ 29 h 467"/>
                <a:gd name="T90" fmla="*/ 125 w 467"/>
                <a:gd name="T91" fmla="*/ 32 h 467"/>
                <a:gd name="T92" fmla="*/ 295 w 467"/>
                <a:gd name="T93" fmla="*/ 13 h 467"/>
                <a:gd name="T94" fmla="*/ 173 w 467"/>
                <a:gd name="T95" fmla="*/ 8 h 467"/>
                <a:gd name="T96" fmla="*/ 173 w 467"/>
                <a:gd name="T97" fmla="*/ 8 h 467"/>
                <a:gd name="T98" fmla="*/ 279 w 467"/>
                <a:gd name="T99" fmla="*/ 5 h 467"/>
                <a:gd name="T100" fmla="*/ 191 w 467"/>
                <a:gd name="T101" fmla="*/ 9 h 467"/>
                <a:gd name="T102" fmla="*/ 226 w 467"/>
                <a:gd name="T103" fmla="*/ 0 h 467"/>
                <a:gd name="T104" fmla="*/ 234 w 467"/>
                <a:gd name="T105" fmla="*/ 0 h 4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467" h="467">
                  <a:moveTo>
                    <a:pt x="258" y="462"/>
                  </a:moveTo>
                  <a:cubicBezTo>
                    <a:pt x="253" y="462"/>
                    <a:pt x="247" y="463"/>
                    <a:pt x="241" y="463"/>
                  </a:cubicBezTo>
                  <a:cubicBezTo>
                    <a:pt x="241" y="467"/>
                    <a:pt x="241" y="467"/>
                    <a:pt x="241" y="467"/>
                  </a:cubicBezTo>
                  <a:cubicBezTo>
                    <a:pt x="247" y="467"/>
                    <a:pt x="253" y="467"/>
                    <a:pt x="259" y="466"/>
                  </a:cubicBezTo>
                  <a:cubicBezTo>
                    <a:pt x="258" y="462"/>
                    <a:pt x="258" y="462"/>
                    <a:pt x="258" y="462"/>
                  </a:cubicBezTo>
                  <a:moveTo>
                    <a:pt x="206" y="461"/>
                  </a:moveTo>
                  <a:cubicBezTo>
                    <a:pt x="206" y="466"/>
                    <a:pt x="206" y="466"/>
                    <a:pt x="206" y="466"/>
                  </a:cubicBezTo>
                  <a:cubicBezTo>
                    <a:pt x="208" y="466"/>
                    <a:pt x="211" y="466"/>
                    <a:pt x="214" y="467"/>
                  </a:cubicBezTo>
                  <a:cubicBezTo>
                    <a:pt x="217" y="467"/>
                    <a:pt x="220" y="467"/>
                    <a:pt x="223" y="467"/>
                  </a:cubicBezTo>
                  <a:cubicBezTo>
                    <a:pt x="223" y="463"/>
                    <a:pt x="223" y="463"/>
                    <a:pt x="223" y="463"/>
                  </a:cubicBezTo>
                  <a:cubicBezTo>
                    <a:pt x="220" y="462"/>
                    <a:pt x="217" y="462"/>
                    <a:pt x="215" y="462"/>
                  </a:cubicBezTo>
                  <a:cubicBezTo>
                    <a:pt x="212" y="462"/>
                    <a:pt x="209" y="462"/>
                    <a:pt x="206" y="461"/>
                  </a:cubicBezTo>
                  <a:moveTo>
                    <a:pt x="293" y="455"/>
                  </a:moveTo>
                  <a:cubicBezTo>
                    <a:pt x="287" y="457"/>
                    <a:pt x="281" y="458"/>
                    <a:pt x="276" y="459"/>
                  </a:cubicBezTo>
                  <a:cubicBezTo>
                    <a:pt x="277" y="464"/>
                    <a:pt x="277" y="464"/>
                    <a:pt x="277" y="464"/>
                  </a:cubicBezTo>
                  <a:cubicBezTo>
                    <a:pt x="282" y="462"/>
                    <a:pt x="288" y="461"/>
                    <a:pt x="294" y="460"/>
                  </a:cubicBezTo>
                  <a:cubicBezTo>
                    <a:pt x="293" y="455"/>
                    <a:pt x="293" y="455"/>
                    <a:pt x="293" y="455"/>
                  </a:cubicBezTo>
                  <a:moveTo>
                    <a:pt x="172" y="455"/>
                  </a:moveTo>
                  <a:cubicBezTo>
                    <a:pt x="170" y="459"/>
                    <a:pt x="170" y="459"/>
                    <a:pt x="170" y="459"/>
                  </a:cubicBezTo>
                  <a:cubicBezTo>
                    <a:pt x="176" y="460"/>
                    <a:pt x="182" y="462"/>
                    <a:pt x="188" y="463"/>
                  </a:cubicBezTo>
                  <a:cubicBezTo>
                    <a:pt x="189" y="459"/>
                    <a:pt x="189" y="459"/>
                    <a:pt x="189" y="459"/>
                  </a:cubicBezTo>
                  <a:cubicBezTo>
                    <a:pt x="183" y="457"/>
                    <a:pt x="177" y="456"/>
                    <a:pt x="172" y="455"/>
                  </a:cubicBezTo>
                  <a:moveTo>
                    <a:pt x="326" y="443"/>
                  </a:moveTo>
                  <a:cubicBezTo>
                    <a:pt x="321" y="446"/>
                    <a:pt x="315" y="448"/>
                    <a:pt x="310" y="450"/>
                  </a:cubicBezTo>
                  <a:cubicBezTo>
                    <a:pt x="311" y="454"/>
                    <a:pt x="311" y="454"/>
                    <a:pt x="311" y="454"/>
                  </a:cubicBezTo>
                  <a:cubicBezTo>
                    <a:pt x="317" y="452"/>
                    <a:pt x="323" y="450"/>
                    <a:pt x="328" y="447"/>
                  </a:cubicBezTo>
                  <a:cubicBezTo>
                    <a:pt x="326" y="443"/>
                    <a:pt x="326" y="443"/>
                    <a:pt x="326" y="443"/>
                  </a:cubicBezTo>
                  <a:moveTo>
                    <a:pt x="139" y="442"/>
                  </a:moveTo>
                  <a:cubicBezTo>
                    <a:pt x="137" y="446"/>
                    <a:pt x="137" y="446"/>
                    <a:pt x="137" y="446"/>
                  </a:cubicBezTo>
                  <a:cubicBezTo>
                    <a:pt x="142" y="449"/>
                    <a:pt x="148" y="451"/>
                    <a:pt x="153" y="453"/>
                  </a:cubicBezTo>
                  <a:cubicBezTo>
                    <a:pt x="155" y="449"/>
                    <a:pt x="155" y="449"/>
                    <a:pt x="155" y="449"/>
                  </a:cubicBezTo>
                  <a:cubicBezTo>
                    <a:pt x="149" y="447"/>
                    <a:pt x="144" y="445"/>
                    <a:pt x="139" y="442"/>
                  </a:cubicBezTo>
                  <a:moveTo>
                    <a:pt x="357" y="427"/>
                  </a:moveTo>
                  <a:cubicBezTo>
                    <a:pt x="352" y="430"/>
                    <a:pt x="347" y="433"/>
                    <a:pt x="342" y="436"/>
                  </a:cubicBezTo>
                  <a:cubicBezTo>
                    <a:pt x="344" y="440"/>
                    <a:pt x="344" y="440"/>
                    <a:pt x="344" y="440"/>
                  </a:cubicBezTo>
                  <a:cubicBezTo>
                    <a:pt x="349" y="437"/>
                    <a:pt x="354" y="434"/>
                    <a:pt x="359" y="431"/>
                  </a:cubicBezTo>
                  <a:cubicBezTo>
                    <a:pt x="357" y="427"/>
                    <a:pt x="357" y="427"/>
                    <a:pt x="357" y="427"/>
                  </a:cubicBezTo>
                  <a:moveTo>
                    <a:pt x="108" y="426"/>
                  </a:moveTo>
                  <a:cubicBezTo>
                    <a:pt x="105" y="429"/>
                    <a:pt x="105" y="429"/>
                    <a:pt x="105" y="429"/>
                  </a:cubicBezTo>
                  <a:cubicBezTo>
                    <a:pt x="110" y="433"/>
                    <a:pt x="116" y="436"/>
                    <a:pt x="121" y="438"/>
                  </a:cubicBezTo>
                  <a:cubicBezTo>
                    <a:pt x="123" y="435"/>
                    <a:pt x="123" y="435"/>
                    <a:pt x="123" y="435"/>
                  </a:cubicBezTo>
                  <a:cubicBezTo>
                    <a:pt x="118" y="432"/>
                    <a:pt x="113" y="429"/>
                    <a:pt x="108" y="426"/>
                  </a:cubicBezTo>
                  <a:moveTo>
                    <a:pt x="385" y="406"/>
                  </a:moveTo>
                  <a:cubicBezTo>
                    <a:pt x="381" y="410"/>
                    <a:pt x="376" y="413"/>
                    <a:pt x="371" y="417"/>
                  </a:cubicBezTo>
                  <a:cubicBezTo>
                    <a:pt x="374" y="420"/>
                    <a:pt x="374" y="420"/>
                    <a:pt x="374" y="420"/>
                  </a:cubicBezTo>
                  <a:cubicBezTo>
                    <a:pt x="379" y="417"/>
                    <a:pt x="384" y="413"/>
                    <a:pt x="388" y="409"/>
                  </a:cubicBezTo>
                  <a:cubicBezTo>
                    <a:pt x="385" y="406"/>
                    <a:pt x="385" y="406"/>
                    <a:pt x="385" y="406"/>
                  </a:cubicBezTo>
                  <a:moveTo>
                    <a:pt x="80" y="404"/>
                  </a:moveTo>
                  <a:cubicBezTo>
                    <a:pt x="77" y="407"/>
                    <a:pt x="77" y="407"/>
                    <a:pt x="77" y="407"/>
                  </a:cubicBezTo>
                  <a:cubicBezTo>
                    <a:pt x="82" y="411"/>
                    <a:pt x="86" y="415"/>
                    <a:pt x="91" y="419"/>
                  </a:cubicBezTo>
                  <a:cubicBezTo>
                    <a:pt x="93" y="415"/>
                    <a:pt x="93" y="415"/>
                    <a:pt x="93" y="415"/>
                  </a:cubicBezTo>
                  <a:cubicBezTo>
                    <a:pt x="89" y="412"/>
                    <a:pt x="84" y="408"/>
                    <a:pt x="80" y="404"/>
                  </a:cubicBezTo>
                  <a:moveTo>
                    <a:pt x="409" y="381"/>
                  </a:moveTo>
                  <a:cubicBezTo>
                    <a:pt x="406" y="385"/>
                    <a:pt x="402" y="389"/>
                    <a:pt x="398" y="394"/>
                  </a:cubicBezTo>
                  <a:cubicBezTo>
                    <a:pt x="401" y="397"/>
                    <a:pt x="401" y="397"/>
                    <a:pt x="401" y="397"/>
                  </a:cubicBezTo>
                  <a:cubicBezTo>
                    <a:pt x="405" y="392"/>
                    <a:pt x="409" y="388"/>
                    <a:pt x="413" y="384"/>
                  </a:cubicBezTo>
                  <a:cubicBezTo>
                    <a:pt x="409" y="381"/>
                    <a:pt x="409" y="381"/>
                    <a:pt x="409" y="381"/>
                  </a:cubicBezTo>
                  <a:moveTo>
                    <a:pt x="56" y="379"/>
                  </a:moveTo>
                  <a:cubicBezTo>
                    <a:pt x="52" y="381"/>
                    <a:pt x="52" y="381"/>
                    <a:pt x="52" y="381"/>
                  </a:cubicBezTo>
                  <a:cubicBezTo>
                    <a:pt x="56" y="386"/>
                    <a:pt x="60" y="391"/>
                    <a:pt x="64" y="395"/>
                  </a:cubicBezTo>
                  <a:cubicBezTo>
                    <a:pt x="67" y="392"/>
                    <a:pt x="67" y="392"/>
                    <a:pt x="67" y="392"/>
                  </a:cubicBezTo>
                  <a:cubicBezTo>
                    <a:pt x="63" y="388"/>
                    <a:pt x="59" y="383"/>
                    <a:pt x="56" y="379"/>
                  </a:cubicBezTo>
                  <a:moveTo>
                    <a:pt x="430" y="352"/>
                  </a:moveTo>
                  <a:cubicBezTo>
                    <a:pt x="427" y="357"/>
                    <a:pt x="424" y="362"/>
                    <a:pt x="420" y="367"/>
                  </a:cubicBezTo>
                  <a:cubicBezTo>
                    <a:pt x="424" y="369"/>
                    <a:pt x="424" y="369"/>
                    <a:pt x="424" y="369"/>
                  </a:cubicBezTo>
                  <a:cubicBezTo>
                    <a:pt x="427" y="365"/>
                    <a:pt x="431" y="360"/>
                    <a:pt x="434" y="354"/>
                  </a:cubicBezTo>
                  <a:cubicBezTo>
                    <a:pt x="430" y="352"/>
                    <a:pt x="430" y="352"/>
                    <a:pt x="430" y="352"/>
                  </a:cubicBezTo>
                  <a:moveTo>
                    <a:pt x="36" y="350"/>
                  </a:moveTo>
                  <a:cubicBezTo>
                    <a:pt x="32" y="352"/>
                    <a:pt x="32" y="352"/>
                    <a:pt x="32" y="352"/>
                  </a:cubicBezTo>
                  <a:cubicBezTo>
                    <a:pt x="35" y="357"/>
                    <a:pt x="38" y="362"/>
                    <a:pt x="42" y="367"/>
                  </a:cubicBezTo>
                  <a:cubicBezTo>
                    <a:pt x="45" y="365"/>
                    <a:pt x="45" y="365"/>
                    <a:pt x="45" y="365"/>
                  </a:cubicBezTo>
                  <a:cubicBezTo>
                    <a:pt x="42" y="360"/>
                    <a:pt x="39" y="355"/>
                    <a:pt x="36" y="350"/>
                  </a:cubicBezTo>
                  <a:moveTo>
                    <a:pt x="446" y="321"/>
                  </a:moveTo>
                  <a:cubicBezTo>
                    <a:pt x="443" y="326"/>
                    <a:pt x="441" y="332"/>
                    <a:pt x="438" y="337"/>
                  </a:cubicBezTo>
                  <a:cubicBezTo>
                    <a:pt x="442" y="339"/>
                    <a:pt x="442" y="339"/>
                    <a:pt x="442" y="339"/>
                  </a:cubicBezTo>
                  <a:cubicBezTo>
                    <a:pt x="445" y="333"/>
                    <a:pt x="448" y="328"/>
                    <a:pt x="450" y="323"/>
                  </a:cubicBezTo>
                  <a:cubicBezTo>
                    <a:pt x="446" y="321"/>
                    <a:pt x="446" y="321"/>
                    <a:pt x="446" y="321"/>
                  </a:cubicBezTo>
                  <a:moveTo>
                    <a:pt x="20" y="318"/>
                  </a:moveTo>
                  <a:cubicBezTo>
                    <a:pt x="16" y="320"/>
                    <a:pt x="16" y="320"/>
                    <a:pt x="16" y="320"/>
                  </a:cubicBezTo>
                  <a:cubicBezTo>
                    <a:pt x="18" y="325"/>
                    <a:pt x="21" y="331"/>
                    <a:pt x="24" y="336"/>
                  </a:cubicBezTo>
                  <a:cubicBezTo>
                    <a:pt x="28" y="335"/>
                    <a:pt x="28" y="335"/>
                    <a:pt x="28" y="335"/>
                  </a:cubicBezTo>
                  <a:cubicBezTo>
                    <a:pt x="25" y="329"/>
                    <a:pt x="23" y="324"/>
                    <a:pt x="20" y="318"/>
                  </a:cubicBezTo>
                  <a:moveTo>
                    <a:pt x="457" y="288"/>
                  </a:moveTo>
                  <a:cubicBezTo>
                    <a:pt x="455" y="293"/>
                    <a:pt x="454" y="299"/>
                    <a:pt x="452" y="305"/>
                  </a:cubicBezTo>
                  <a:cubicBezTo>
                    <a:pt x="456" y="306"/>
                    <a:pt x="456" y="306"/>
                    <a:pt x="456" y="306"/>
                  </a:cubicBezTo>
                  <a:cubicBezTo>
                    <a:pt x="458" y="300"/>
                    <a:pt x="459" y="294"/>
                    <a:pt x="461" y="289"/>
                  </a:cubicBezTo>
                  <a:cubicBezTo>
                    <a:pt x="457" y="288"/>
                    <a:pt x="457" y="288"/>
                    <a:pt x="457" y="288"/>
                  </a:cubicBezTo>
                  <a:moveTo>
                    <a:pt x="10" y="285"/>
                  </a:moveTo>
                  <a:cubicBezTo>
                    <a:pt x="6" y="286"/>
                    <a:pt x="6" y="286"/>
                    <a:pt x="6" y="286"/>
                  </a:cubicBezTo>
                  <a:cubicBezTo>
                    <a:pt x="7" y="292"/>
                    <a:pt x="9" y="298"/>
                    <a:pt x="10" y="303"/>
                  </a:cubicBezTo>
                  <a:cubicBezTo>
                    <a:pt x="15" y="302"/>
                    <a:pt x="15" y="302"/>
                    <a:pt x="15" y="302"/>
                  </a:cubicBezTo>
                  <a:cubicBezTo>
                    <a:pt x="13" y="296"/>
                    <a:pt x="11" y="291"/>
                    <a:pt x="10" y="285"/>
                  </a:cubicBezTo>
                  <a:moveTo>
                    <a:pt x="462" y="252"/>
                  </a:moveTo>
                  <a:cubicBezTo>
                    <a:pt x="462" y="253"/>
                    <a:pt x="462" y="253"/>
                    <a:pt x="462" y="253"/>
                  </a:cubicBezTo>
                  <a:cubicBezTo>
                    <a:pt x="462" y="259"/>
                    <a:pt x="461" y="264"/>
                    <a:pt x="460" y="270"/>
                  </a:cubicBezTo>
                  <a:cubicBezTo>
                    <a:pt x="464" y="271"/>
                    <a:pt x="464" y="271"/>
                    <a:pt x="464" y="271"/>
                  </a:cubicBezTo>
                  <a:cubicBezTo>
                    <a:pt x="465" y="265"/>
                    <a:pt x="466" y="259"/>
                    <a:pt x="466" y="253"/>
                  </a:cubicBezTo>
                  <a:cubicBezTo>
                    <a:pt x="467" y="252"/>
                    <a:pt x="467" y="252"/>
                    <a:pt x="467" y="252"/>
                  </a:cubicBezTo>
                  <a:cubicBezTo>
                    <a:pt x="462" y="252"/>
                    <a:pt x="462" y="252"/>
                    <a:pt x="462" y="252"/>
                  </a:cubicBezTo>
                  <a:moveTo>
                    <a:pt x="5" y="250"/>
                  </a:moveTo>
                  <a:cubicBezTo>
                    <a:pt x="0" y="251"/>
                    <a:pt x="0" y="251"/>
                    <a:pt x="0" y="251"/>
                  </a:cubicBezTo>
                  <a:cubicBezTo>
                    <a:pt x="1" y="257"/>
                    <a:pt x="2" y="262"/>
                    <a:pt x="2" y="268"/>
                  </a:cubicBezTo>
                  <a:cubicBezTo>
                    <a:pt x="7" y="268"/>
                    <a:pt x="7" y="268"/>
                    <a:pt x="7" y="268"/>
                  </a:cubicBezTo>
                  <a:cubicBezTo>
                    <a:pt x="6" y="262"/>
                    <a:pt x="5" y="256"/>
                    <a:pt x="5" y="250"/>
                  </a:cubicBezTo>
                  <a:moveTo>
                    <a:pt x="467" y="217"/>
                  </a:moveTo>
                  <a:cubicBezTo>
                    <a:pt x="462" y="217"/>
                    <a:pt x="462" y="217"/>
                    <a:pt x="462" y="217"/>
                  </a:cubicBezTo>
                  <a:cubicBezTo>
                    <a:pt x="463" y="223"/>
                    <a:pt x="463" y="228"/>
                    <a:pt x="463" y="234"/>
                  </a:cubicBezTo>
                  <a:cubicBezTo>
                    <a:pt x="463" y="234"/>
                    <a:pt x="463" y="234"/>
                    <a:pt x="463" y="234"/>
                  </a:cubicBezTo>
                  <a:cubicBezTo>
                    <a:pt x="467" y="234"/>
                    <a:pt x="467" y="234"/>
                    <a:pt x="467" y="234"/>
                  </a:cubicBezTo>
                  <a:cubicBezTo>
                    <a:pt x="467" y="234"/>
                    <a:pt x="467" y="234"/>
                    <a:pt x="467" y="234"/>
                  </a:cubicBezTo>
                  <a:cubicBezTo>
                    <a:pt x="467" y="228"/>
                    <a:pt x="467" y="222"/>
                    <a:pt x="467" y="217"/>
                  </a:cubicBezTo>
                  <a:moveTo>
                    <a:pt x="1" y="215"/>
                  </a:moveTo>
                  <a:cubicBezTo>
                    <a:pt x="0" y="221"/>
                    <a:pt x="0" y="227"/>
                    <a:pt x="0" y="233"/>
                  </a:cubicBezTo>
                  <a:cubicBezTo>
                    <a:pt x="4" y="233"/>
                    <a:pt x="4" y="233"/>
                    <a:pt x="4" y="233"/>
                  </a:cubicBezTo>
                  <a:cubicBezTo>
                    <a:pt x="4" y="227"/>
                    <a:pt x="5" y="221"/>
                    <a:pt x="5" y="215"/>
                  </a:cubicBezTo>
                  <a:cubicBezTo>
                    <a:pt x="1" y="215"/>
                    <a:pt x="1" y="215"/>
                    <a:pt x="1" y="215"/>
                  </a:cubicBezTo>
                  <a:moveTo>
                    <a:pt x="461" y="181"/>
                  </a:moveTo>
                  <a:cubicBezTo>
                    <a:pt x="457" y="182"/>
                    <a:pt x="457" y="182"/>
                    <a:pt x="457" y="182"/>
                  </a:cubicBezTo>
                  <a:cubicBezTo>
                    <a:pt x="458" y="188"/>
                    <a:pt x="460" y="194"/>
                    <a:pt x="460" y="199"/>
                  </a:cubicBezTo>
                  <a:cubicBezTo>
                    <a:pt x="465" y="199"/>
                    <a:pt x="465" y="199"/>
                    <a:pt x="465" y="199"/>
                  </a:cubicBezTo>
                  <a:cubicBezTo>
                    <a:pt x="464" y="193"/>
                    <a:pt x="463" y="187"/>
                    <a:pt x="461" y="181"/>
                  </a:cubicBezTo>
                  <a:moveTo>
                    <a:pt x="6" y="180"/>
                  </a:moveTo>
                  <a:cubicBezTo>
                    <a:pt x="5" y="185"/>
                    <a:pt x="4" y="191"/>
                    <a:pt x="3" y="197"/>
                  </a:cubicBezTo>
                  <a:cubicBezTo>
                    <a:pt x="7" y="198"/>
                    <a:pt x="7" y="198"/>
                    <a:pt x="7" y="198"/>
                  </a:cubicBezTo>
                  <a:cubicBezTo>
                    <a:pt x="8" y="192"/>
                    <a:pt x="9" y="186"/>
                    <a:pt x="10" y="181"/>
                  </a:cubicBezTo>
                  <a:cubicBezTo>
                    <a:pt x="6" y="180"/>
                    <a:pt x="6" y="180"/>
                    <a:pt x="6" y="180"/>
                  </a:cubicBezTo>
                  <a:moveTo>
                    <a:pt x="451" y="147"/>
                  </a:moveTo>
                  <a:cubicBezTo>
                    <a:pt x="447" y="149"/>
                    <a:pt x="447" y="149"/>
                    <a:pt x="447" y="149"/>
                  </a:cubicBezTo>
                  <a:cubicBezTo>
                    <a:pt x="449" y="154"/>
                    <a:pt x="451" y="160"/>
                    <a:pt x="453" y="165"/>
                  </a:cubicBezTo>
                  <a:cubicBezTo>
                    <a:pt x="457" y="164"/>
                    <a:pt x="457" y="164"/>
                    <a:pt x="457" y="164"/>
                  </a:cubicBezTo>
                  <a:cubicBezTo>
                    <a:pt x="455" y="158"/>
                    <a:pt x="453" y="152"/>
                    <a:pt x="451" y="147"/>
                  </a:cubicBezTo>
                  <a:moveTo>
                    <a:pt x="17" y="146"/>
                  </a:moveTo>
                  <a:cubicBezTo>
                    <a:pt x="15" y="151"/>
                    <a:pt x="13" y="157"/>
                    <a:pt x="11" y="162"/>
                  </a:cubicBezTo>
                  <a:cubicBezTo>
                    <a:pt x="15" y="164"/>
                    <a:pt x="15" y="164"/>
                    <a:pt x="15" y="164"/>
                  </a:cubicBezTo>
                  <a:cubicBezTo>
                    <a:pt x="17" y="158"/>
                    <a:pt x="19" y="152"/>
                    <a:pt x="21" y="147"/>
                  </a:cubicBezTo>
                  <a:cubicBezTo>
                    <a:pt x="17" y="146"/>
                    <a:pt x="17" y="146"/>
                    <a:pt x="17" y="146"/>
                  </a:cubicBezTo>
                  <a:moveTo>
                    <a:pt x="435" y="115"/>
                  </a:moveTo>
                  <a:cubicBezTo>
                    <a:pt x="431" y="118"/>
                    <a:pt x="431" y="118"/>
                    <a:pt x="431" y="118"/>
                  </a:cubicBezTo>
                  <a:cubicBezTo>
                    <a:pt x="434" y="122"/>
                    <a:pt x="437" y="127"/>
                    <a:pt x="439" y="133"/>
                  </a:cubicBezTo>
                  <a:cubicBezTo>
                    <a:pt x="443" y="131"/>
                    <a:pt x="443" y="131"/>
                    <a:pt x="443" y="131"/>
                  </a:cubicBezTo>
                  <a:cubicBezTo>
                    <a:pt x="441" y="125"/>
                    <a:pt x="438" y="120"/>
                    <a:pt x="435" y="115"/>
                  </a:cubicBezTo>
                  <a:moveTo>
                    <a:pt x="33" y="113"/>
                  </a:moveTo>
                  <a:cubicBezTo>
                    <a:pt x="30" y="119"/>
                    <a:pt x="27" y="124"/>
                    <a:pt x="25" y="129"/>
                  </a:cubicBezTo>
                  <a:cubicBezTo>
                    <a:pt x="28" y="131"/>
                    <a:pt x="28" y="131"/>
                    <a:pt x="28" y="131"/>
                  </a:cubicBezTo>
                  <a:cubicBezTo>
                    <a:pt x="31" y="126"/>
                    <a:pt x="34" y="121"/>
                    <a:pt x="37" y="116"/>
                  </a:cubicBezTo>
                  <a:cubicBezTo>
                    <a:pt x="33" y="113"/>
                    <a:pt x="33" y="113"/>
                    <a:pt x="33" y="113"/>
                  </a:cubicBezTo>
                  <a:moveTo>
                    <a:pt x="414" y="86"/>
                  </a:moveTo>
                  <a:cubicBezTo>
                    <a:pt x="411" y="89"/>
                    <a:pt x="411" y="89"/>
                    <a:pt x="411" y="89"/>
                  </a:cubicBezTo>
                  <a:cubicBezTo>
                    <a:pt x="415" y="93"/>
                    <a:pt x="418" y="98"/>
                    <a:pt x="422" y="103"/>
                  </a:cubicBezTo>
                  <a:cubicBezTo>
                    <a:pt x="425" y="100"/>
                    <a:pt x="425" y="100"/>
                    <a:pt x="425" y="100"/>
                  </a:cubicBezTo>
                  <a:cubicBezTo>
                    <a:pt x="422" y="95"/>
                    <a:pt x="418" y="90"/>
                    <a:pt x="414" y="86"/>
                  </a:cubicBezTo>
                  <a:moveTo>
                    <a:pt x="54" y="85"/>
                  </a:moveTo>
                  <a:cubicBezTo>
                    <a:pt x="50" y="89"/>
                    <a:pt x="46" y="94"/>
                    <a:pt x="43" y="99"/>
                  </a:cubicBezTo>
                  <a:cubicBezTo>
                    <a:pt x="47" y="101"/>
                    <a:pt x="47" y="101"/>
                    <a:pt x="47" y="101"/>
                  </a:cubicBezTo>
                  <a:cubicBezTo>
                    <a:pt x="50" y="96"/>
                    <a:pt x="53" y="92"/>
                    <a:pt x="57" y="87"/>
                  </a:cubicBezTo>
                  <a:cubicBezTo>
                    <a:pt x="54" y="85"/>
                    <a:pt x="54" y="85"/>
                    <a:pt x="54" y="85"/>
                  </a:cubicBezTo>
                  <a:moveTo>
                    <a:pt x="390" y="60"/>
                  </a:moveTo>
                  <a:cubicBezTo>
                    <a:pt x="387" y="63"/>
                    <a:pt x="387" y="63"/>
                    <a:pt x="387" y="63"/>
                  </a:cubicBezTo>
                  <a:cubicBezTo>
                    <a:pt x="391" y="67"/>
                    <a:pt x="395" y="71"/>
                    <a:pt x="399" y="75"/>
                  </a:cubicBezTo>
                  <a:cubicBezTo>
                    <a:pt x="402" y="73"/>
                    <a:pt x="402" y="73"/>
                    <a:pt x="402" y="73"/>
                  </a:cubicBezTo>
                  <a:cubicBezTo>
                    <a:pt x="398" y="68"/>
                    <a:pt x="394" y="64"/>
                    <a:pt x="390" y="60"/>
                  </a:cubicBezTo>
                  <a:moveTo>
                    <a:pt x="79" y="59"/>
                  </a:moveTo>
                  <a:cubicBezTo>
                    <a:pt x="74" y="63"/>
                    <a:pt x="70" y="67"/>
                    <a:pt x="66" y="71"/>
                  </a:cubicBezTo>
                  <a:cubicBezTo>
                    <a:pt x="69" y="74"/>
                    <a:pt x="69" y="74"/>
                    <a:pt x="69" y="74"/>
                  </a:cubicBezTo>
                  <a:cubicBezTo>
                    <a:pt x="73" y="70"/>
                    <a:pt x="77" y="66"/>
                    <a:pt x="82" y="62"/>
                  </a:cubicBezTo>
                  <a:cubicBezTo>
                    <a:pt x="79" y="59"/>
                    <a:pt x="79" y="59"/>
                    <a:pt x="79" y="59"/>
                  </a:cubicBezTo>
                  <a:moveTo>
                    <a:pt x="361" y="38"/>
                  </a:moveTo>
                  <a:cubicBezTo>
                    <a:pt x="359" y="42"/>
                    <a:pt x="359" y="42"/>
                    <a:pt x="359" y="42"/>
                  </a:cubicBezTo>
                  <a:cubicBezTo>
                    <a:pt x="364" y="45"/>
                    <a:pt x="369" y="48"/>
                    <a:pt x="373" y="52"/>
                  </a:cubicBezTo>
                  <a:cubicBezTo>
                    <a:pt x="376" y="48"/>
                    <a:pt x="376" y="48"/>
                    <a:pt x="376" y="48"/>
                  </a:cubicBezTo>
                  <a:cubicBezTo>
                    <a:pt x="371" y="45"/>
                    <a:pt x="366" y="41"/>
                    <a:pt x="361" y="38"/>
                  </a:cubicBezTo>
                  <a:moveTo>
                    <a:pt x="107" y="37"/>
                  </a:moveTo>
                  <a:cubicBezTo>
                    <a:pt x="102" y="41"/>
                    <a:pt x="97" y="44"/>
                    <a:pt x="93" y="47"/>
                  </a:cubicBezTo>
                  <a:cubicBezTo>
                    <a:pt x="95" y="51"/>
                    <a:pt x="95" y="51"/>
                    <a:pt x="95" y="51"/>
                  </a:cubicBezTo>
                  <a:cubicBezTo>
                    <a:pt x="100" y="47"/>
                    <a:pt x="105" y="44"/>
                    <a:pt x="110" y="41"/>
                  </a:cubicBezTo>
                  <a:cubicBezTo>
                    <a:pt x="107" y="37"/>
                    <a:pt x="107" y="37"/>
                    <a:pt x="107" y="37"/>
                  </a:cubicBezTo>
                  <a:moveTo>
                    <a:pt x="330" y="21"/>
                  </a:moveTo>
                  <a:cubicBezTo>
                    <a:pt x="328" y="25"/>
                    <a:pt x="328" y="25"/>
                    <a:pt x="328" y="25"/>
                  </a:cubicBezTo>
                  <a:cubicBezTo>
                    <a:pt x="333" y="27"/>
                    <a:pt x="339" y="30"/>
                    <a:pt x="344" y="33"/>
                  </a:cubicBezTo>
                  <a:cubicBezTo>
                    <a:pt x="346" y="29"/>
                    <a:pt x="346" y="29"/>
                    <a:pt x="346" y="29"/>
                  </a:cubicBezTo>
                  <a:cubicBezTo>
                    <a:pt x="341" y="26"/>
                    <a:pt x="335" y="23"/>
                    <a:pt x="330" y="21"/>
                  </a:cubicBezTo>
                  <a:moveTo>
                    <a:pt x="139" y="20"/>
                  </a:moveTo>
                  <a:cubicBezTo>
                    <a:pt x="133" y="23"/>
                    <a:pt x="128" y="25"/>
                    <a:pt x="123" y="28"/>
                  </a:cubicBezTo>
                  <a:cubicBezTo>
                    <a:pt x="125" y="32"/>
                    <a:pt x="125" y="32"/>
                    <a:pt x="125" y="32"/>
                  </a:cubicBezTo>
                  <a:cubicBezTo>
                    <a:pt x="130" y="29"/>
                    <a:pt x="135" y="27"/>
                    <a:pt x="141" y="24"/>
                  </a:cubicBezTo>
                  <a:cubicBezTo>
                    <a:pt x="139" y="20"/>
                    <a:pt x="139" y="20"/>
                    <a:pt x="139" y="20"/>
                  </a:cubicBezTo>
                  <a:moveTo>
                    <a:pt x="296" y="9"/>
                  </a:moveTo>
                  <a:cubicBezTo>
                    <a:pt x="295" y="13"/>
                    <a:pt x="295" y="13"/>
                    <a:pt x="295" y="13"/>
                  </a:cubicBezTo>
                  <a:cubicBezTo>
                    <a:pt x="301" y="14"/>
                    <a:pt x="306" y="16"/>
                    <a:pt x="312" y="18"/>
                  </a:cubicBezTo>
                  <a:cubicBezTo>
                    <a:pt x="313" y="14"/>
                    <a:pt x="313" y="14"/>
                    <a:pt x="313" y="14"/>
                  </a:cubicBezTo>
                  <a:cubicBezTo>
                    <a:pt x="308" y="12"/>
                    <a:pt x="302" y="10"/>
                    <a:pt x="296" y="9"/>
                  </a:cubicBezTo>
                  <a:moveTo>
                    <a:pt x="173" y="8"/>
                  </a:moveTo>
                  <a:cubicBezTo>
                    <a:pt x="167" y="10"/>
                    <a:pt x="161" y="12"/>
                    <a:pt x="155" y="14"/>
                  </a:cubicBezTo>
                  <a:cubicBezTo>
                    <a:pt x="157" y="18"/>
                    <a:pt x="157" y="18"/>
                    <a:pt x="157" y="18"/>
                  </a:cubicBezTo>
                  <a:cubicBezTo>
                    <a:pt x="163" y="16"/>
                    <a:pt x="168" y="14"/>
                    <a:pt x="174" y="13"/>
                  </a:cubicBezTo>
                  <a:cubicBezTo>
                    <a:pt x="173" y="8"/>
                    <a:pt x="173" y="8"/>
                    <a:pt x="173" y="8"/>
                  </a:cubicBezTo>
                  <a:moveTo>
                    <a:pt x="261" y="2"/>
                  </a:moveTo>
                  <a:cubicBezTo>
                    <a:pt x="261" y="6"/>
                    <a:pt x="261" y="6"/>
                    <a:pt x="261" y="6"/>
                  </a:cubicBezTo>
                  <a:cubicBezTo>
                    <a:pt x="266" y="7"/>
                    <a:pt x="272" y="8"/>
                    <a:pt x="278" y="9"/>
                  </a:cubicBezTo>
                  <a:cubicBezTo>
                    <a:pt x="279" y="5"/>
                    <a:pt x="279" y="5"/>
                    <a:pt x="279" y="5"/>
                  </a:cubicBezTo>
                  <a:cubicBezTo>
                    <a:pt x="273" y="4"/>
                    <a:pt x="267" y="2"/>
                    <a:pt x="261" y="2"/>
                  </a:cubicBezTo>
                  <a:moveTo>
                    <a:pt x="208" y="1"/>
                  </a:moveTo>
                  <a:cubicBezTo>
                    <a:pt x="202" y="2"/>
                    <a:pt x="196" y="3"/>
                    <a:pt x="190" y="4"/>
                  </a:cubicBezTo>
                  <a:cubicBezTo>
                    <a:pt x="191" y="9"/>
                    <a:pt x="191" y="9"/>
                    <a:pt x="191" y="9"/>
                  </a:cubicBezTo>
                  <a:cubicBezTo>
                    <a:pt x="197" y="8"/>
                    <a:pt x="202" y="7"/>
                    <a:pt x="208" y="6"/>
                  </a:cubicBezTo>
                  <a:cubicBezTo>
                    <a:pt x="208" y="1"/>
                    <a:pt x="208" y="1"/>
                    <a:pt x="208" y="1"/>
                  </a:cubicBezTo>
                  <a:moveTo>
                    <a:pt x="234" y="0"/>
                  </a:moveTo>
                  <a:cubicBezTo>
                    <a:pt x="231" y="0"/>
                    <a:pt x="228" y="0"/>
                    <a:pt x="226" y="0"/>
                  </a:cubicBezTo>
                  <a:cubicBezTo>
                    <a:pt x="226" y="5"/>
                    <a:pt x="226" y="5"/>
                    <a:pt x="226" y="5"/>
                  </a:cubicBezTo>
                  <a:cubicBezTo>
                    <a:pt x="231" y="5"/>
                    <a:pt x="237" y="5"/>
                    <a:pt x="243" y="5"/>
                  </a:cubicBezTo>
                  <a:cubicBezTo>
                    <a:pt x="243" y="0"/>
                    <a:pt x="243" y="0"/>
                    <a:pt x="243" y="0"/>
                  </a:cubicBezTo>
                  <a:cubicBezTo>
                    <a:pt x="240" y="0"/>
                    <a:pt x="237" y="0"/>
                    <a:pt x="234"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ea typeface="字魂105号-简雅黑" panose="00000500000000000000" pitchFamily="2" charset="-122"/>
              </a:endParaRPr>
            </a:p>
          </p:txBody>
        </p:sp>
        <p:sp>
          <p:nvSpPr>
            <p:cNvPr id="65" name="Freeform 419"/>
            <p:cNvSpPr>
              <a:spLocks noEditPoints="1"/>
            </p:cNvSpPr>
            <p:nvPr/>
          </p:nvSpPr>
          <p:spPr bwMode="auto">
            <a:xfrm>
              <a:off x="3711575" y="1047750"/>
              <a:ext cx="4772025" cy="4768850"/>
            </a:xfrm>
            <a:custGeom>
              <a:avLst/>
              <a:gdLst>
                <a:gd name="T0" fmla="*/ 662 w 1270"/>
                <a:gd name="T1" fmla="*/ 1269 h 1269"/>
                <a:gd name="T2" fmla="*/ 696 w 1270"/>
                <a:gd name="T3" fmla="*/ 1262 h 1269"/>
                <a:gd name="T4" fmla="*/ 539 w 1270"/>
                <a:gd name="T5" fmla="*/ 1258 h 1269"/>
                <a:gd name="T6" fmla="*/ 522 w 1270"/>
                <a:gd name="T7" fmla="*/ 1255 h 1269"/>
                <a:gd name="T8" fmla="*/ 487 w 1270"/>
                <a:gd name="T9" fmla="*/ 1252 h 1269"/>
                <a:gd name="T10" fmla="*/ 436 w 1270"/>
                <a:gd name="T11" fmla="*/ 1238 h 1269"/>
                <a:gd name="T12" fmla="*/ 404 w 1270"/>
                <a:gd name="T13" fmla="*/ 1222 h 1269"/>
                <a:gd name="T14" fmla="*/ 866 w 1270"/>
                <a:gd name="T15" fmla="*/ 1221 h 1269"/>
                <a:gd name="T16" fmla="*/ 900 w 1270"/>
                <a:gd name="T17" fmla="*/ 1211 h 1269"/>
                <a:gd name="T18" fmla="*/ 916 w 1270"/>
                <a:gd name="T19" fmla="*/ 1204 h 1269"/>
                <a:gd name="T20" fmla="*/ 945 w 1270"/>
                <a:gd name="T21" fmla="*/ 1183 h 1269"/>
                <a:gd name="T22" fmla="*/ 990 w 1270"/>
                <a:gd name="T23" fmla="*/ 1156 h 1269"/>
                <a:gd name="T24" fmla="*/ 252 w 1270"/>
                <a:gd name="T25" fmla="*/ 1135 h 1269"/>
                <a:gd name="T26" fmla="*/ 238 w 1270"/>
                <a:gd name="T27" fmla="*/ 1125 h 1269"/>
                <a:gd name="T28" fmla="*/ 208 w 1270"/>
                <a:gd name="T29" fmla="*/ 1105 h 1269"/>
                <a:gd name="T30" fmla="*/ 171 w 1270"/>
                <a:gd name="T31" fmla="*/ 1068 h 1269"/>
                <a:gd name="T32" fmla="*/ 151 w 1270"/>
                <a:gd name="T33" fmla="*/ 1039 h 1269"/>
                <a:gd name="T34" fmla="*/ 1119 w 1270"/>
                <a:gd name="T35" fmla="*/ 1039 h 1269"/>
                <a:gd name="T36" fmla="*/ 1144 w 1270"/>
                <a:gd name="T37" fmla="*/ 1014 h 1269"/>
                <a:gd name="T38" fmla="*/ 1154 w 1270"/>
                <a:gd name="T39" fmla="*/ 999 h 1269"/>
                <a:gd name="T40" fmla="*/ 1170 w 1270"/>
                <a:gd name="T41" fmla="*/ 968 h 1269"/>
                <a:gd name="T42" fmla="*/ 1196 w 1270"/>
                <a:gd name="T43" fmla="*/ 922 h 1269"/>
                <a:gd name="T44" fmla="*/ 58 w 1270"/>
                <a:gd name="T45" fmla="*/ 891 h 1269"/>
                <a:gd name="T46" fmla="*/ 51 w 1270"/>
                <a:gd name="T47" fmla="*/ 875 h 1269"/>
                <a:gd name="T48" fmla="*/ 35 w 1270"/>
                <a:gd name="T49" fmla="*/ 843 h 1269"/>
                <a:gd name="T50" fmla="*/ 19 w 1270"/>
                <a:gd name="T51" fmla="*/ 793 h 1269"/>
                <a:gd name="T52" fmla="*/ 16 w 1270"/>
                <a:gd name="T53" fmla="*/ 758 h 1269"/>
                <a:gd name="T54" fmla="*/ 1253 w 1270"/>
                <a:gd name="T55" fmla="*/ 756 h 1269"/>
                <a:gd name="T56" fmla="*/ 1263 w 1270"/>
                <a:gd name="T57" fmla="*/ 723 h 1269"/>
                <a:gd name="T58" fmla="*/ 1261 w 1270"/>
                <a:gd name="T59" fmla="*/ 705 h 1269"/>
                <a:gd name="T60" fmla="*/ 4 w 1270"/>
                <a:gd name="T61" fmla="*/ 654 h 1269"/>
                <a:gd name="T62" fmla="*/ 0 w 1270"/>
                <a:gd name="T63" fmla="*/ 636 h 1269"/>
                <a:gd name="T64" fmla="*/ 1 w 1270"/>
                <a:gd name="T65" fmla="*/ 601 h 1269"/>
                <a:gd name="T66" fmla="*/ 6 w 1270"/>
                <a:gd name="T67" fmla="*/ 548 h 1269"/>
                <a:gd name="T68" fmla="*/ 1263 w 1270"/>
                <a:gd name="T69" fmla="*/ 545 h 1269"/>
                <a:gd name="T70" fmla="*/ 1261 w 1270"/>
                <a:gd name="T71" fmla="*/ 527 h 1269"/>
                <a:gd name="T72" fmla="*/ 1249 w 1270"/>
                <a:gd name="T73" fmla="*/ 494 h 1269"/>
                <a:gd name="T74" fmla="*/ 1236 w 1270"/>
                <a:gd name="T75" fmla="*/ 443 h 1269"/>
                <a:gd name="T76" fmla="*/ 1228 w 1270"/>
                <a:gd name="T77" fmla="*/ 409 h 1269"/>
                <a:gd name="T78" fmla="*/ 53 w 1270"/>
                <a:gd name="T79" fmla="*/ 379 h 1269"/>
                <a:gd name="T80" fmla="*/ 72 w 1270"/>
                <a:gd name="T81" fmla="*/ 349 h 1269"/>
                <a:gd name="T82" fmla="*/ 81 w 1270"/>
                <a:gd name="T83" fmla="*/ 333 h 1269"/>
                <a:gd name="T84" fmla="*/ 94 w 1270"/>
                <a:gd name="T85" fmla="*/ 301 h 1269"/>
                <a:gd name="T86" fmla="*/ 124 w 1270"/>
                <a:gd name="T87" fmla="*/ 257 h 1269"/>
                <a:gd name="T88" fmla="*/ 1143 w 1270"/>
                <a:gd name="T89" fmla="*/ 255 h 1269"/>
                <a:gd name="T90" fmla="*/ 1132 w 1270"/>
                <a:gd name="T91" fmla="*/ 241 h 1269"/>
                <a:gd name="T92" fmla="*/ 1106 w 1270"/>
                <a:gd name="T93" fmla="*/ 217 h 1269"/>
                <a:gd name="T94" fmla="*/ 1070 w 1270"/>
                <a:gd name="T95" fmla="*/ 179 h 1269"/>
                <a:gd name="T96" fmla="*/ 1047 w 1270"/>
                <a:gd name="T97" fmla="*/ 152 h 1269"/>
                <a:gd name="T98" fmla="*/ 248 w 1270"/>
                <a:gd name="T99" fmla="*/ 132 h 1269"/>
                <a:gd name="T100" fmla="*/ 279 w 1270"/>
                <a:gd name="T101" fmla="*/ 115 h 1269"/>
                <a:gd name="T102" fmla="*/ 293 w 1270"/>
                <a:gd name="T103" fmla="*/ 105 h 1269"/>
                <a:gd name="T104" fmla="*/ 321 w 1270"/>
                <a:gd name="T105" fmla="*/ 83 h 1269"/>
                <a:gd name="T106" fmla="*/ 368 w 1270"/>
                <a:gd name="T107" fmla="*/ 59 h 1269"/>
                <a:gd name="T108" fmla="*/ 898 w 1270"/>
                <a:gd name="T109" fmla="*/ 57 h 1269"/>
                <a:gd name="T110" fmla="*/ 882 w 1270"/>
                <a:gd name="T111" fmla="*/ 50 h 1269"/>
                <a:gd name="T112" fmla="*/ 848 w 1270"/>
                <a:gd name="T113" fmla="*/ 42 h 1269"/>
                <a:gd name="T114" fmla="*/ 797 w 1270"/>
                <a:gd name="T115" fmla="*/ 26 h 1269"/>
                <a:gd name="T116" fmla="*/ 764 w 1270"/>
                <a:gd name="T117" fmla="*/ 14 h 1269"/>
                <a:gd name="T118" fmla="*/ 536 w 1270"/>
                <a:gd name="T119" fmla="*/ 8 h 1269"/>
                <a:gd name="T120" fmla="*/ 571 w 1270"/>
                <a:gd name="T121" fmla="*/ 8 h 1269"/>
                <a:gd name="T122" fmla="*/ 589 w 1270"/>
                <a:gd name="T123" fmla="*/ 6 h 1269"/>
                <a:gd name="T124" fmla="*/ 624 w 1270"/>
                <a:gd name="T125" fmla="*/ 0 h 12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70" h="1269">
                  <a:moveTo>
                    <a:pt x="609" y="1264"/>
                  </a:moveTo>
                  <a:cubicBezTo>
                    <a:pt x="609" y="1269"/>
                    <a:pt x="609" y="1269"/>
                    <a:pt x="609" y="1269"/>
                  </a:cubicBezTo>
                  <a:cubicBezTo>
                    <a:pt x="615" y="1269"/>
                    <a:pt x="620" y="1269"/>
                    <a:pt x="626" y="1269"/>
                  </a:cubicBezTo>
                  <a:cubicBezTo>
                    <a:pt x="626" y="1265"/>
                    <a:pt x="626" y="1265"/>
                    <a:pt x="626" y="1265"/>
                  </a:cubicBezTo>
                  <a:cubicBezTo>
                    <a:pt x="621" y="1265"/>
                    <a:pt x="615" y="1265"/>
                    <a:pt x="609" y="1264"/>
                  </a:cubicBezTo>
                  <a:moveTo>
                    <a:pt x="661" y="1264"/>
                  </a:moveTo>
                  <a:cubicBezTo>
                    <a:pt x="656" y="1265"/>
                    <a:pt x="650" y="1265"/>
                    <a:pt x="644" y="1265"/>
                  </a:cubicBezTo>
                  <a:cubicBezTo>
                    <a:pt x="644" y="1269"/>
                    <a:pt x="644" y="1269"/>
                    <a:pt x="644" y="1269"/>
                  </a:cubicBezTo>
                  <a:cubicBezTo>
                    <a:pt x="650" y="1269"/>
                    <a:pt x="656" y="1269"/>
                    <a:pt x="662" y="1269"/>
                  </a:cubicBezTo>
                  <a:cubicBezTo>
                    <a:pt x="661" y="1264"/>
                    <a:pt x="661" y="1264"/>
                    <a:pt x="661" y="1264"/>
                  </a:cubicBezTo>
                  <a:moveTo>
                    <a:pt x="574" y="1262"/>
                  </a:moveTo>
                  <a:cubicBezTo>
                    <a:pt x="574" y="1266"/>
                    <a:pt x="574" y="1266"/>
                    <a:pt x="574" y="1266"/>
                  </a:cubicBezTo>
                  <a:cubicBezTo>
                    <a:pt x="576" y="1267"/>
                    <a:pt x="579" y="1267"/>
                    <a:pt x="582" y="1267"/>
                  </a:cubicBezTo>
                  <a:cubicBezTo>
                    <a:pt x="585" y="1267"/>
                    <a:pt x="588" y="1268"/>
                    <a:pt x="591" y="1268"/>
                  </a:cubicBezTo>
                  <a:cubicBezTo>
                    <a:pt x="591" y="1264"/>
                    <a:pt x="591" y="1264"/>
                    <a:pt x="591" y="1264"/>
                  </a:cubicBezTo>
                  <a:cubicBezTo>
                    <a:pt x="588" y="1263"/>
                    <a:pt x="585" y="1263"/>
                    <a:pt x="582" y="1263"/>
                  </a:cubicBezTo>
                  <a:cubicBezTo>
                    <a:pt x="579" y="1263"/>
                    <a:pt x="577" y="1263"/>
                    <a:pt x="574" y="1262"/>
                  </a:cubicBezTo>
                  <a:moveTo>
                    <a:pt x="696" y="1262"/>
                  </a:moveTo>
                  <a:cubicBezTo>
                    <a:pt x="690" y="1263"/>
                    <a:pt x="685" y="1263"/>
                    <a:pt x="679" y="1264"/>
                  </a:cubicBezTo>
                  <a:cubicBezTo>
                    <a:pt x="679" y="1268"/>
                    <a:pt x="679" y="1268"/>
                    <a:pt x="679" y="1268"/>
                  </a:cubicBezTo>
                  <a:cubicBezTo>
                    <a:pt x="685" y="1268"/>
                    <a:pt x="691" y="1267"/>
                    <a:pt x="697" y="1266"/>
                  </a:cubicBezTo>
                  <a:cubicBezTo>
                    <a:pt x="696" y="1262"/>
                    <a:pt x="696" y="1262"/>
                    <a:pt x="696" y="1262"/>
                  </a:cubicBezTo>
                  <a:moveTo>
                    <a:pt x="539" y="1258"/>
                  </a:moveTo>
                  <a:cubicBezTo>
                    <a:pt x="538" y="1262"/>
                    <a:pt x="538" y="1262"/>
                    <a:pt x="538" y="1262"/>
                  </a:cubicBezTo>
                  <a:cubicBezTo>
                    <a:pt x="544" y="1263"/>
                    <a:pt x="550" y="1264"/>
                    <a:pt x="556" y="1264"/>
                  </a:cubicBezTo>
                  <a:cubicBezTo>
                    <a:pt x="557" y="1260"/>
                    <a:pt x="557" y="1260"/>
                    <a:pt x="557" y="1260"/>
                  </a:cubicBezTo>
                  <a:cubicBezTo>
                    <a:pt x="551" y="1260"/>
                    <a:pt x="545" y="1258"/>
                    <a:pt x="539" y="1258"/>
                  </a:cubicBezTo>
                  <a:moveTo>
                    <a:pt x="731" y="1257"/>
                  </a:moveTo>
                  <a:cubicBezTo>
                    <a:pt x="726" y="1258"/>
                    <a:pt x="720" y="1259"/>
                    <a:pt x="714" y="1260"/>
                  </a:cubicBezTo>
                  <a:cubicBezTo>
                    <a:pt x="714" y="1264"/>
                    <a:pt x="714" y="1264"/>
                    <a:pt x="714" y="1264"/>
                  </a:cubicBezTo>
                  <a:cubicBezTo>
                    <a:pt x="720" y="1264"/>
                    <a:pt x="726" y="1263"/>
                    <a:pt x="732" y="1262"/>
                  </a:cubicBezTo>
                  <a:cubicBezTo>
                    <a:pt x="731" y="1257"/>
                    <a:pt x="731" y="1257"/>
                    <a:pt x="731" y="1257"/>
                  </a:cubicBezTo>
                  <a:moveTo>
                    <a:pt x="505" y="1252"/>
                  </a:moveTo>
                  <a:cubicBezTo>
                    <a:pt x="504" y="1256"/>
                    <a:pt x="504" y="1256"/>
                    <a:pt x="504" y="1256"/>
                  </a:cubicBezTo>
                  <a:cubicBezTo>
                    <a:pt x="510" y="1257"/>
                    <a:pt x="515" y="1258"/>
                    <a:pt x="521" y="1259"/>
                  </a:cubicBezTo>
                  <a:cubicBezTo>
                    <a:pt x="522" y="1255"/>
                    <a:pt x="522" y="1255"/>
                    <a:pt x="522" y="1255"/>
                  </a:cubicBezTo>
                  <a:cubicBezTo>
                    <a:pt x="516" y="1254"/>
                    <a:pt x="510" y="1253"/>
                    <a:pt x="505" y="1252"/>
                  </a:cubicBezTo>
                  <a:moveTo>
                    <a:pt x="766" y="1252"/>
                  </a:moveTo>
                  <a:cubicBezTo>
                    <a:pt x="760" y="1253"/>
                    <a:pt x="754" y="1254"/>
                    <a:pt x="749" y="1255"/>
                  </a:cubicBezTo>
                  <a:cubicBezTo>
                    <a:pt x="749" y="1259"/>
                    <a:pt x="749" y="1259"/>
                    <a:pt x="749" y="1259"/>
                  </a:cubicBezTo>
                  <a:cubicBezTo>
                    <a:pt x="755" y="1258"/>
                    <a:pt x="761" y="1257"/>
                    <a:pt x="767" y="1256"/>
                  </a:cubicBezTo>
                  <a:cubicBezTo>
                    <a:pt x="766" y="1252"/>
                    <a:pt x="766" y="1252"/>
                    <a:pt x="766" y="1252"/>
                  </a:cubicBezTo>
                  <a:moveTo>
                    <a:pt x="471" y="1243"/>
                  </a:moveTo>
                  <a:cubicBezTo>
                    <a:pt x="470" y="1248"/>
                    <a:pt x="470" y="1248"/>
                    <a:pt x="470" y="1248"/>
                  </a:cubicBezTo>
                  <a:cubicBezTo>
                    <a:pt x="475" y="1249"/>
                    <a:pt x="481" y="1251"/>
                    <a:pt x="487" y="1252"/>
                  </a:cubicBezTo>
                  <a:cubicBezTo>
                    <a:pt x="488" y="1248"/>
                    <a:pt x="488" y="1248"/>
                    <a:pt x="488" y="1248"/>
                  </a:cubicBezTo>
                  <a:cubicBezTo>
                    <a:pt x="482" y="1246"/>
                    <a:pt x="476" y="1245"/>
                    <a:pt x="471" y="1243"/>
                  </a:cubicBezTo>
                  <a:moveTo>
                    <a:pt x="800" y="1243"/>
                  </a:moveTo>
                  <a:cubicBezTo>
                    <a:pt x="794" y="1245"/>
                    <a:pt x="788" y="1246"/>
                    <a:pt x="783" y="1248"/>
                  </a:cubicBezTo>
                  <a:cubicBezTo>
                    <a:pt x="784" y="1252"/>
                    <a:pt x="784" y="1252"/>
                    <a:pt x="784" y="1252"/>
                  </a:cubicBezTo>
                  <a:cubicBezTo>
                    <a:pt x="789" y="1250"/>
                    <a:pt x="795" y="1249"/>
                    <a:pt x="801" y="1248"/>
                  </a:cubicBezTo>
                  <a:cubicBezTo>
                    <a:pt x="800" y="1243"/>
                    <a:pt x="800" y="1243"/>
                    <a:pt x="800" y="1243"/>
                  </a:cubicBezTo>
                  <a:moveTo>
                    <a:pt x="437" y="1234"/>
                  </a:moveTo>
                  <a:cubicBezTo>
                    <a:pt x="436" y="1238"/>
                    <a:pt x="436" y="1238"/>
                    <a:pt x="436" y="1238"/>
                  </a:cubicBezTo>
                  <a:cubicBezTo>
                    <a:pt x="441" y="1239"/>
                    <a:pt x="447" y="1241"/>
                    <a:pt x="453" y="1243"/>
                  </a:cubicBezTo>
                  <a:cubicBezTo>
                    <a:pt x="454" y="1239"/>
                    <a:pt x="454" y="1239"/>
                    <a:pt x="454" y="1239"/>
                  </a:cubicBezTo>
                  <a:cubicBezTo>
                    <a:pt x="448" y="1237"/>
                    <a:pt x="443" y="1235"/>
                    <a:pt x="437" y="1234"/>
                  </a:cubicBezTo>
                  <a:moveTo>
                    <a:pt x="833" y="1233"/>
                  </a:moveTo>
                  <a:cubicBezTo>
                    <a:pt x="828" y="1235"/>
                    <a:pt x="822" y="1237"/>
                    <a:pt x="816" y="1238"/>
                  </a:cubicBezTo>
                  <a:cubicBezTo>
                    <a:pt x="818" y="1242"/>
                    <a:pt x="818" y="1242"/>
                    <a:pt x="818" y="1242"/>
                  </a:cubicBezTo>
                  <a:cubicBezTo>
                    <a:pt x="823" y="1241"/>
                    <a:pt x="829" y="1239"/>
                    <a:pt x="834" y="1237"/>
                  </a:cubicBezTo>
                  <a:cubicBezTo>
                    <a:pt x="833" y="1233"/>
                    <a:pt x="833" y="1233"/>
                    <a:pt x="833" y="1233"/>
                  </a:cubicBezTo>
                  <a:moveTo>
                    <a:pt x="404" y="1222"/>
                  </a:moveTo>
                  <a:cubicBezTo>
                    <a:pt x="403" y="1226"/>
                    <a:pt x="403" y="1226"/>
                    <a:pt x="403" y="1226"/>
                  </a:cubicBezTo>
                  <a:cubicBezTo>
                    <a:pt x="408" y="1228"/>
                    <a:pt x="413" y="1230"/>
                    <a:pt x="419" y="1232"/>
                  </a:cubicBezTo>
                  <a:cubicBezTo>
                    <a:pt x="421" y="1228"/>
                    <a:pt x="421" y="1228"/>
                    <a:pt x="421" y="1228"/>
                  </a:cubicBezTo>
                  <a:cubicBezTo>
                    <a:pt x="415" y="1226"/>
                    <a:pt x="410" y="1224"/>
                    <a:pt x="404" y="1222"/>
                  </a:cubicBezTo>
                  <a:moveTo>
                    <a:pt x="866" y="1221"/>
                  </a:moveTo>
                  <a:cubicBezTo>
                    <a:pt x="861" y="1223"/>
                    <a:pt x="855" y="1225"/>
                    <a:pt x="850" y="1227"/>
                  </a:cubicBezTo>
                  <a:cubicBezTo>
                    <a:pt x="851" y="1231"/>
                    <a:pt x="851" y="1231"/>
                    <a:pt x="851" y="1231"/>
                  </a:cubicBezTo>
                  <a:cubicBezTo>
                    <a:pt x="857" y="1229"/>
                    <a:pt x="862" y="1227"/>
                    <a:pt x="868" y="1225"/>
                  </a:cubicBezTo>
                  <a:cubicBezTo>
                    <a:pt x="866" y="1221"/>
                    <a:pt x="866" y="1221"/>
                    <a:pt x="866" y="1221"/>
                  </a:cubicBezTo>
                  <a:moveTo>
                    <a:pt x="372" y="1208"/>
                  </a:moveTo>
                  <a:cubicBezTo>
                    <a:pt x="370" y="1212"/>
                    <a:pt x="370" y="1212"/>
                    <a:pt x="370" y="1212"/>
                  </a:cubicBezTo>
                  <a:cubicBezTo>
                    <a:pt x="375" y="1214"/>
                    <a:pt x="381" y="1217"/>
                    <a:pt x="386" y="1219"/>
                  </a:cubicBezTo>
                  <a:cubicBezTo>
                    <a:pt x="388" y="1215"/>
                    <a:pt x="388" y="1215"/>
                    <a:pt x="388" y="1215"/>
                  </a:cubicBezTo>
                  <a:cubicBezTo>
                    <a:pt x="382" y="1212"/>
                    <a:pt x="377" y="1210"/>
                    <a:pt x="372" y="1208"/>
                  </a:cubicBezTo>
                  <a:moveTo>
                    <a:pt x="898" y="1207"/>
                  </a:moveTo>
                  <a:cubicBezTo>
                    <a:pt x="893" y="1210"/>
                    <a:pt x="888" y="1212"/>
                    <a:pt x="882" y="1215"/>
                  </a:cubicBezTo>
                  <a:cubicBezTo>
                    <a:pt x="884" y="1219"/>
                    <a:pt x="884" y="1219"/>
                    <a:pt x="884" y="1219"/>
                  </a:cubicBezTo>
                  <a:cubicBezTo>
                    <a:pt x="889" y="1216"/>
                    <a:pt x="895" y="1214"/>
                    <a:pt x="900" y="1211"/>
                  </a:cubicBezTo>
                  <a:cubicBezTo>
                    <a:pt x="898" y="1207"/>
                    <a:pt x="898" y="1207"/>
                    <a:pt x="898" y="1207"/>
                  </a:cubicBezTo>
                  <a:moveTo>
                    <a:pt x="340" y="1192"/>
                  </a:moveTo>
                  <a:cubicBezTo>
                    <a:pt x="338" y="1196"/>
                    <a:pt x="338" y="1196"/>
                    <a:pt x="338" y="1196"/>
                  </a:cubicBezTo>
                  <a:cubicBezTo>
                    <a:pt x="343" y="1199"/>
                    <a:pt x="349" y="1201"/>
                    <a:pt x="354" y="1204"/>
                  </a:cubicBezTo>
                  <a:cubicBezTo>
                    <a:pt x="356" y="1200"/>
                    <a:pt x="356" y="1200"/>
                    <a:pt x="356" y="1200"/>
                  </a:cubicBezTo>
                  <a:cubicBezTo>
                    <a:pt x="351" y="1197"/>
                    <a:pt x="345" y="1195"/>
                    <a:pt x="340" y="1192"/>
                  </a:cubicBezTo>
                  <a:moveTo>
                    <a:pt x="930" y="1192"/>
                  </a:moveTo>
                  <a:cubicBezTo>
                    <a:pt x="924" y="1194"/>
                    <a:pt x="919" y="1197"/>
                    <a:pt x="914" y="1200"/>
                  </a:cubicBezTo>
                  <a:cubicBezTo>
                    <a:pt x="916" y="1204"/>
                    <a:pt x="916" y="1204"/>
                    <a:pt x="916" y="1204"/>
                  </a:cubicBezTo>
                  <a:cubicBezTo>
                    <a:pt x="921" y="1201"/>
                    <a:pt x="926" y="1199"/>
                    <a:pt x="932" y="1196"/>
                  </a:cubicBezTo>
                  <a:cubicBezTo>
                    <a:pt x="930" y="1192"/>
                    <a:pt x="930" y="1192"/>
                    <a:pt x="930" y="1192"/>
                  </a:cubicBezTo>
                  <a:moveTo>
                    <a:pt x="310" y="1175"/>
                  </a:moveTo>
                  <a:cubicBezTo>
                    <a:pt x="307" y="1179"/>
                    <a:pt x="307" y="1179"/>
                    <a:pt x="307" y="1179"/>
                  </a:cubicBezTo>
                  <a:cubicBezTo>
                    <a:pt x="312" y="1182"/>
                    <a:pt x="317" y="1185"/>
                    <a:pt x="323" y="1188"/>
                  </a:cubicBezTo>
                  <a:cubicBezTo>
                    <a:pt x="325" y="1184"/>
                    <a:pt x="325" y="1184"/>
                    <a:pt x="325" y="1184"/>
                  </a:cubicBezTo>
                  <a:cubicBezTo>
                    <a:pt x="320" y="1181"/>
                    <a:pt x="315" y="1178"/>
                    <a:pt x="310" y="1175"/>
                  </a:cubicBezTo>
                  <a:moveTo>
                    <a:pt x="960" y="1175"/>
                  </a:moveTo>
                  <a:cubicBezTo>
                    <a:pt x="955" y="1178"/>
                    <a:pt x="950" y="1181"/>
                    <a:pt x="945" y="1183"/>
                  </a:cubicBezTo>
                  <a:cubicBezTo>
                    <a:pt x="947" y="1187"/>
                    <a:pt x="947" y="1187"/>
                    <a:pt x="947" y="1187"/>
                  </a:cubicBezTo>
                  <a:cubicBezTo>
                    <a:pt x="952" y="1184"/>
                    <a:pt x="957" y="1181"/>
                    <a:pt x="962" y="1178"/>
                  </a:cubicBezTo>
                  <a:cubicBezTo>
                    <a:pt x="960" y="1175"/>
                    <a:pt x="960" y="1175"/>
                    <a:pt x="960" y="1175"/>
                  </a:cubicBezTo>
                  <a:moveTo>
                    <a:pt x="280" y="1156"/>
                  </a:moveTo>
                  <a:cubicBezTo>
                    <a:pt x="278" y="1160"/>
                    <a:pt x="278" y="1160"/>
                    <a:pt x="278" y="1160"/>
                  </a:cubicBezTo>
                  <a:cubicBezTo>
                    <a:pt x="282" y="1163"/>
                    <a:pt x="287" y="1166"/>
                    <a:pt x="292" y="1169"/>
                  </a:cubicBezTo>
                  <a:cubicBezTo>
                    <a:pt x="295" y="1166"/>
                    <a:pt x="295" y="1166"/>
                    <a:pt x="295" y="1166"/>
                  </a:cubicBezTo>
                  <a:cubicBezTo>
                    <a:pt x="290" y="1163"/>
                    <a:pt x="285" y="1159"/>
                    <a:pt x="280" y="1156"/>
                  </a:cubicBezTo>
                  <a:moveTo>
                    <a:pt x="990" y="1156"/>
                  </a:moveTo>
                  <a:cubicBezTo>
                    <a:pt x="985" y="1159"/>
                    <a:pt x="980" y="1162"/>
                    <a:pt x="975" y="1165"/>
                  </a:cubicBezTo>
                  <a:cubicBezTo>
                    <a:pt x="977" y="1169"/>
                    <a:pt x="977" y="1169"/>
                    <a:pt x="977" y="1169"/>
                  </a:cubicBezTo>
                  <a:cubicBezTo>
                    <a:pt x="982" y="1166"/>
                    <a:pt x="987" y="1163"/>
                    <a:pt x="992" y="1159"/>
                  </a:cubicBezTo>
                  <a:cubicBezTo>
                    <a:pt x="990" y="1156"/>
                    <a:pt x="990" y="1156"/>
                    <a:pt x="990" y="1156"/>
                  </a:cubicBezTo>
                  <a:moveTo>
                    <a:pt x="252" y="1135"/>
                  </a:moveTo>
                  <a:cubicBezTo>
                    <a:pt x="249" y="1139"/>
                    <a:pt x="249" y="1139"/>
                    <a:pt x="249" y="1139"/>
                  </a:cubicBezTo>
                  <a:cubicBezTo>
                    <a:pt x="254" y="1143"/>
                    <a:pt x="258" y="1146"/>
                    <a:pt x="263" y="1149"/>
                  </a:cubicBezTo>
                  <a:cubicBezTo>
                    <a:pt x="266" y="1146"/>
                    <a:pt x="266" y="1146"/>
                    <a:pt x="266" y="1146"/>
                  </a:cubicBezTo>
                  <a:cubicBezTo>
                    <a:pt x="261" y="1143"/>
                    <a:pt x="256" y="1139"/>
                    <a:pt x="252" y="1135"/>
                  </a:cubicBezTo>
                  <a:moveTo>
                    <a:pt x="1018" y="1135"/>
                  </a:moveTo>
                  <a:cubicBezTo>
                    <a:pt x="1013" y="1139"/>
                    <a:pt x="1009" y="1142"/>
                    <a:pt x="1004" y="1146"/>
                  </a:cubicBezTo>
                  <a:cubicBezTo>
                    <a:pt x="1006" y="1149"/>
                    <a:pt x="1006" y="1149"/>
                    <a:pt x="1006" y="1149"/>
                  </a:cubicBezTo>
                  <a:cubicBezTo>
                    <a:pt x="1011" y="1146"/>
                    <a:pt x="1016" y="1142"/>
                    <a:pt x="1021" y="1139"/>
                  </a:cubicBezTo>
                  <a:cubicBezTo>
                    <a:pt x="1018" y="1135"/>
                    <a:pt x="1018" y="1135"/>
                    <a:pt x="1018" y="1135"/>
                  </a:cubicBezTo>
                  <a:moveTo>
                    <a:pt x="224" y="1113"/>
                  </a:moveTo>
                  <a:cubicBezTo>
                    <a:pt x="221" y="1117"/>
                    <a:pt x="221" y="1117"/>
                    <a:pt x="221" y="1117"/>
                  </a:cubicBezTo>
                  <a:cubicBezTo>
                    <a:pt x="226" y="1121"/>
                    <a:pt x="231" y="1124"/>
                    <a:pt x="235" y="1128"/>
                  </a:cubicBezTo>
                  <a:cubicBezTo>
                    <a:pt x="238" y="1125"/>
                    <a:pt x="238" y="1125"/>
                    <a:pt x="238" y="1125"/>
                  </a:cubicBezTo>
                  <a:cubicBezTo>
                    <a:pt x="233" y="1121"/>
                    <a:pt x="229" y="1117"/>
                    <a:pt x="224" y="1113"/>
                  </a:cubicBezTo>
                  <a:moveTo>
                    <a:pt x="1045" y="1113"/>
                  </a:moveTo>
                  <a:cubicBezTo>
                    <a:pt x="1040" y="1117"/>
                    <a:pt x="1036" y="1121"/>
                    <a:pt x="1031" y="1124"/>
                  </a:cubicBezTo>
                  <a:cubicBezTo>
                    <a:pt x="1034" y="1128"/>
                    <a:pt x="1034" y="1128"/>
                    <a:pt x="1034" y="1128"/>
                  </a:cubicBezTo>
                  <a:cubicBezTo>
                    <a:pt x="1039" y="1124"/>
                    <a:pt x="1043" y="1120"/>
                    <a:pt x="1048" y="1117"/>
                  </a:cubicBezTo>
                  <a:cubicBezTo>
                    <a:pt x="1045" y="1113"/>
                    <a:pt x="1045" y="1113"/>
                    <a:pt x="1045" y="1113"/>
                  </a:cubicBezTo>
                  <a:moveTo>
                    <a:pt x="198" y="1090"/>
                  </a:moveTo>
                  <a:cubicBezTo>
                    <a:pt x="195" y="1093"/>
                    <a:pt x="195" y="1093"/>
                    <a:pt x="195" y="1093"/>
                  </a:cubicBezTo>
                  <a:cubicBezTo>
                    <a:pt x="200" y="1097"/>
                    <a:pt x="204" y="1101"/>
                    <a:pt x="208" y="1105"/>
                  </a:cubicBezTo>
                  <a:cubicBezTo>
                    <a:pt x="211" y="1102"/>
                    <a:pt x="211" y="1102"/>
                    <a:pt x="211" y="1102"/>
                  </a:cubicBezTo>
                  <a:cubicBezTo>
                    <a:pt x="207" y="1098"/>
                    <a:pt x="203" y="1094"/>
                    <a:pt x="198" y="1090"/>
                  </a:cubicBezTo>
                  <a:moveTo>
                    <a:pt x="1071" y="1089"/>
                  </a:moveTo>
                  <a:cubicBezTo>
                    <a:pt x="1067" y="1094"/>
                    <a:pt x="1062" y="1098"/>
                    <a:pt x="1058" y="1102"/>
                  </a:cubicBezTo>
                  <a:cubicBezTo>
                    <a:pt x="1061" y="1105"/>
                    <a:pt x="1061" y="1105"/>
                    <a:pt x="1061" y="1105"/>
                  </a:cubicBezTo>
                  <a:cubicBezTo>
                    <a:pt x="1065" y="1101"/>
                    <a:pt x="1070" y="1097"/>
                    <a:pt x="1074" y="1093"/>
                  </a:cubicBezTo>
                  <a:cubicBezTo>
                    <a:pt x="1071" y="1089"/>
                    <a:pt x="1071" y="1089"/>
                    <a:pt x="1071" y="1089"/>
                  </a:cubicBezTo>
                  <a:moveTo>
                    <a:pt x="174" y="1065"/>
                  </a:moveTo>
                  <a:cubicBezTo>
                    <a:pt x="171" y="1068"/>
                    <a:pt x="171" y="1068"/>
                    <a:pt x="171" y="1068"/>
                  </a:cubicBezTo>
                  <a:cubicBezTo>
                    <a:pt x="175" y="1072"/>
                    <a:pt x="179" y="1077"/>
                    <a:pt x="183" y="1081"/>
                  </a:cubicBezTo>
                  <a:cubicBezTo>
                    <a:pt x="186" y="1078"/>
                    <a:pt x="186" y="1078"/>
                    <a:pt x="186" y="1078"/>
                  </a:cubicBezTo>
                  <a:cubicBezTo>
                    <a:pt x="182" y="1074"/>
                    <a:pt x="178" y="1069"/>
                    <a:pt x="174" y="1065"/>
                  </a:cubicBezTo>
                  <a:moveTo>
                    <a:pt x="1096" y="1065"/>
                  </a:moveTo>
                  <a:cubicBezTo>
                    <a:pt x="1092" y="1069"/>
                    <a:pt x="1087" y="1073"/>
                    <a:pt x="1084" y="1077"/>
                  </a:cubicBezTo>
                  <a:cubicBezTo>
                    <a:pt x="1086" y="1081"/>
                    <a:pt x="1086" y="1081"/>
                    <a:pt x="1086" y="1081"/>
                  </a:cubicBezTo>
                  <a:cubicBezTo>
                    <a:pt x="1091" y="1076"/>
                    <a:pt x="1095" y="1072"/>
                    <a:pt x="1099" y="1068"/>
                  </a:cubicBezTo>
                  <a:cubicBezTo>
                    <a:pt x="1096" y="1065"/>
                    <a:pt x="1096" y="1065"/>
                    <a:pt x="1096" y="1065"/>
                  </a:cubicBezTo>
                  <a:moveTo>
                    <a:pt x="151" y="1039"/>
                  </a:moveTo>
                  <a:cubicBezTo>
                    <a:pt x="147" y="1042"/>
                    <a:pt x="147" y="1042"/>
                    <a:pt x="147" y="1042"/>
                  </a:cubicBezTo>
                  <a:cubicBezTo>
                    <a:pt x="151" y="1046"/>
                    <a:pt x="155" y="1051"/>
                    <a:pt x="159" y="1055"/>
                  </a:cubicBezTo>
                  <a:cubicBezTo>
                    <a:pt x="162" y="1052"/>
                    <a:pt x="162" y="1052"/>
                    <a:pt x="162" y="1052"/>
                  </a:cubicBezTo>
                  <a:cubicBezTo>
                    <a:pt x="158" y="1048"/>
                    <a:pt x="154" y="1043"/>
                    <a:pt x="151" y="1039"/>
                  </a:cubicBezTo>
                  <a:moveTo>
                    <a:pt x="1119" y="1039"/>
                  </a:moveTo>
                  <a:cubicBezTo>
                    <a:pt x="1115" y="1043"/>
                    <a:pt x="1111" y="1048"/>
                    <a:pt x="1107" y="1052"/>
                  </a:cubicBezTo>
                  <a:cubicBezTo>
                    <a:pt x="1111" y="1055"/>
                    <a:pt x="1111" y="1055"/>
                    <a:pt x="1111" y="1055"/>
                  </a:cubicBezTo>
                  <a:cubicBezTo>
                    <a:pt x="1115" y="1050"/>
                    <a:pt x="1118" y="1046"/>
                    <a:pt x="1122" y="1041"/>
                  </a:cubicBezTo>
                  <a:cubicBezTo>
                    <a:pt x="1119" y="1039"/>
                    <a:pt x="1119" y="1039"/>
                    <a:pt x="1119" y="1039"/>
                  </a:cubicBezTo>
                  <a:moveTo>
                    <a:pt x="129" y="1011"/>
                  </a:moveTo>
                  <a:cubicBezTo>
                    <a:pt x="125" y="1014"/>
                    <a:pt x="125" y="1014"/>
                    <a:pt x="125" y="1014"/>
                  </a:cubicBezTo>
                  <a:cubicBezTo>
                    <a:pt x="129" y="1018"/>
                    <a:pt x="132" y="1023"/>
                    <a:pt x="136" y="1028"/>
                  </a:cubicBezTo>
                  <a:cubicBezTo>
                    <a:pt x="140" y="1025"/>
                    <a:pt x="140" y="1025"/>
                    <a:pt x="140" y="1025"/>
                  </a:cubicBezTo>
                  <a:cubicBezTo>
                    <a:pt x="136" y="1021"/>
                    <a:pt x="132" y="1016"/>
                    <a:pt x="129" y="1011"/>
                  </a:cubicBezTo>
                  <a:moveTo>
                    <a:pt x="1141" y="1011"/>
                  </a:moveTo>
                  <a:cubicBezTo>
                    <a:pt x="1137" y="1015"/>
                    <a:pt x="1134" y="1020"/>
                    <a:pt x="1130" y="1025"/>
                  </a:cubicBezTo>
                  <a:cubicBezTo>
                    <a:pt x="1133" y="1028"/>
                    <a:pt x="1133" y="1028"/>
                    <a:pt x="1133" y="1028"/>
                  </a:cubicBezTo>
                  <a:cubicBezTo>
                    <a:pt x="1137" y="1023"/>
                    <a:pt x="1141" y="1018"/>
                    <a:pt x="1144" y="1014"/>
                  </a:cubicBezTo>
                  <a:cubicBezTo>
                    <a:pt x="1141" y="1011"/>
                    <a:pt x="1141" y="1011"/>
                    <a:pt x="1141" y="1011"/>
                  </a:cubicBezTo>
                  <a:moveTo>
                    <a:pt x="109" y="982"/>
                  </a:moveTo>
                  <a:cubicBezTo>
                    <a:pt x="105" y="985"/>
                    <a:pt x="105" y="985"/>
                    <a:pt x="105" y="985"/>
                  </a:cubicBezTo>
                  <a:cubicBezTo>
                    <a:pt x="108" y="990"/>
                    <a:pt x="112" y="995"/>
                    <a:pt x="115" y="999"/>
                  </a:cubicBezTo>
                  <a:cubicBezTo>
                    <a:pt x="119" y="997"/>
                    <a:pt x="119" y="997"/>
                    <a:pt x="119" y="997"/>
                  </a:cubicBezTo>
                  <a:cubicBezTo>
                    <a:pt x="115" y="992"/>
                    <a:pt x="112" y="988"/>
                    <a:pt x="109" y="982"/>
                  </a:cubicBezTo>
                  <a:moveTo>
                    <a:pt x="1161" y="982"/>
                  </a:moveTo>
                  <a:cubicBezTo>
                    <a:pt x="1158" y="987"/>
                    <a:pt x="1154" y="992"/>
                    <a:pt x="1151" y="997"/>
                  </a:cubicBezTo>
                  <a:cubicBezTo>
                    <a:pt x="1154" y="999"/>
                    <a:pt x="1154" y="999"/>
                    <a:pt x="1154" y="999"/>
                  </a:cubicBezTo>
                  <a:cubicBezTo>
                    <a:pt x="1158" y="995"/>
                    <a:pt x="1161" y="990"/>
                    <a:pt x="1164" y="985"/>
                  </a:cubicBezTo>
                  <a:cubicBezTo>
                    <a:pt x="1161" y="982"/>
                    <a:pt x="1161" y="982"/>
                    <a:pt x="1161" y="982"/>
                  </a:cubicBezTo>
                  <a:moveTo>
                    <a:pt x="90" y="953"/>
                  </a:moveTo>
                  <a:cubicBezTo>
                    <a:pt x="86" y="955"/>
                    <a:pt x="86" y="955"/>
                    <a:pt x="86" y="955"/>
                  </a:cubicBezTo>
                  <a:cubicBezTo>
                    <a:pt x="89" y="960"/>
                    <a:pt x="92" y="965"/>
                    <a:pt x="95" y="970"/>
                  </a:cubicBezTo>
                  <a:cubicBezTo>
                    <a:pt x="99" y="968"/>
                    <a:pt x="99" y="968"/>
                    <a:pt x="99" y="968"/>
                  </a:cubicBezTo>
                  <a:cubicBezTo>
                    <a:pt x="96" y="963"/>
                    <a:pt x="93" y="958"/>
                    <a:pt x="90" y="953"/>
                  </a:cubicBezTo>
                  <a:moveTo>
                    <a:pt x="1179" y="952"/>
                  </a:moveTo>
                  <a:cubicBezTo>
                    <a:pt x="1176" y="958"/>
                    <a:pt x="1173" y="963"/>
                    <a:pt x="1170" y="968"/>
                  </a:cubicBezTo>
                  <a:cubicBezTo>
                    <a:pt x="1174" y="970"/>
                    <a:pt x="1174" y="970"/>
                    <a:pt x="1174" y="970"/>
                  </a:cubicBezTo>
                  <a:cubicBezTo>
                    <a:pt x="1177" y="965"/>
                    <a:pt x="1180" y="960"/>
                    <a:pt x="1183" y="955"/>
                  </a:cubicBezTo>
                  <a:cubicBezTo>
                    <a:pt x="1179" y="952"/>
                    <a:pt x="1179" y="952"/>
                    <a:pt x="1179" y="952"/>
                  </a:cubicBezTo>
                  <a:moveTo>
                    <a:pt x="73" y="922"/>
                  </a:moveTo>
                  <a:cubicBezTo>
                    <a:pt x="69" y="924"/>
                    <a:pt x="69" y="924"/>
                    <a:pt x="69" y="924"/>
                  </a:cubicBezTo>
                  <a:cubicBezTo>
                    <a:pt x="72" y="930"/>
                    <a:pt x="75" y="935"/>
                    <a:pt x="78" y="940"/>
                  </a:cubicBezTo>
                  <a:cubicBezTo>
                    <a:pt x="82" y="938"/>
                    <a:pt x="82" y="938"/>
                    <a:pt x="82" y="938"/>
                  </a:cubicBezTo>
                  <a:cubicBezTo>
                    <a:pt x="79" y="933"/>
                    <a:pt x="76" y="927"/>
                    <a:pt x="73" y="922"/>
                  </a:cubicBezTo>
                  <a:moveTo>
                    <a:pt x="1196" y="922"/>
                  </a:moveTo>
                  <a:cubicBezTo>
                    <a:pt x="1193" y="927"/>
                    <a:pt x="1191" y="932"/>
                    <a:pt x="1188" y="937"/>
                  </a:cubicBezTo>
                  <a:cubicBezTo>
                    <a:pt x="1192" y="939"/>
                    <a:pt x="1192" y="939"/>
                    <a:pt x="1192" y="939"/>
                  </a:cubicBezTo>
                  <a:cubicBezTo>
                    <a:pt x="1195" y="934"/>
                    <a:pt x="1197" y="929"/>
                    <a:pt x="1200" y="924"/>
                  </a:cubicBezTo>
                  <a:cubicBezTo>
                    <a:pt x="1196" y="922"/>
                    <a:pt x="1196" y="922"/>
                    <a:pt x="1196" y="922"/>
                  </a:cubicBezTo>
                  <a:moveTo>
                    <a:pt x="58" y="891"/>
                  </a:moveTo>
                  <a:cubicBezTo>
                    <a:pt x="54" y="892"/>
                    <a:pt x="54" y="892"/>
                    <a:pt x="54" y="892"/>
                  </a:cubicBezTo>
                  <a:cubicBezTo>
                    <a:pt x="57" y="898"/>
                    <a:pt x="59" y="903"/>
                    <a:pt x="62" y="909"/>
                  </a:cubicBezTo>
                  <a:cubicBezTo>
                    <a:pt x="66" y="907"/>
                    <a:pt x="66" y="907"/>
                    <a:pt x="66" y="907"/>
                  </a:cubicBezTo>
                  <a:cubicBezTo>
                    <a:pt x="63" y="901"/>
                    <a:pt x="61" y="896"/>
                    <a:pt x="58" y="891"/>
                  </a:cubicBezTo>
                  <a:moveTo>
                    <a:pt x="1211" y="890"/>
                  </a:moveTo>
                  <a:cubicBezTo>
                    <a:pt x="1209" y="895"/>
                    <a:pt x="1206" y="901"/>
                    <a:pt x="1204" y="906"/>
                  </a:cubicBezTo>
                  <a:cubicBezTo>
                    <a:pt x="1208" y="908"/>
                    <a:pt x="1208" y="908"/>
                    <a:pt x="1208" y="908"/>
                  </a:cubicBezTo>
                  <a:cubicBezTo>
                    <a:pt x="1210" y="903"/>
                    <a:pt x="1213" y="897"/>
                    <a:pt x="1215" y="892"/>
                  </a:cubicBezTo>
                  <a:cubicBezTo>
                    <a:pt x="1211" y="890"/>
                    <a:pt x="1211" y="890"/>
                    <a:pt x="1211" y="890"/>
                  </a:cubicBezTo>
                  <a:moveTo>
                    <a:pt x="45" y="859"/>
                  </a:moveTo>
                  <a:cubicBezTo>
                    <a:pt x="41" y="860"/>
                    <a:pt x="41" y="860"/>
                    <a:pt x="41" y="860"/>
                  </a:cubicBezTo>
                  <a:cubicBezTo>
                    <a:pt x="43" y="866"/>
                    <a:pt x="45" y="871"/>
                    <a:pt x="47" y="876"/>
                  </a:cubicBezTo>
                  <a:cubicBezTo>
                    <a:pt x="51" y="875"/>
                    <a:pt x="51" y="875"/>
                    <a:pt x="51" y="875"/>
                  </a:cubicBezTo>
                  <a:cubicBezTo>
                    <a:pt x="49" y="869"/>
                    <a:pt x="47" y="864"/>
                    <a:pt x="45" y="859"/>
                  </a:cubicBezTo>
                  <a:moveTo>
                    <a:pt x="1225" y="858"/>
                  </a:moveTo>
                  <a:cubicBezTo>
                    <a:pt x="1223" y="863"/>
                    <a:pt x="1221" y="869"/>
                    <a:pt x="1218" y="874"/>
                  </a:cubicBezTo>
                  <a:cubicBezTo>
                    <a:pt x="1222" y="875"/>
                    <a:pt x="1222" y="875"/>
                    <a:pt x="1222" y="875"/>
                  </a:cubicBezTo>
                  <a:cubicBezTo>
                    <a:pt x="1225" y="870"/>
                    <a:pt x="1227" y="865"/>
                    <a:pt x="1229" y="859"/>
                  </a:cubicBezTo>
                  <a:cubicBezTo>
                    <a:pt x="1225" y="858"/>
                    <a:pt x="1225" y="858"/>
                    <a:pt x="1225" y="858"/>
                  </a:cubicBezTo>
                  <a:moveTo>
                    <a:pt x="33" y="825"/>
                  </a:moveTo>
                  <a:cubicBezTo>
                    <a:pt x="29" y="827"/>
                    <a:pt x="29" y="827"/>
                    <a:pt x="29" y="827"/>
                  </a:cubicBezTo>
                  <a:cubicBezTo>
                    <a:pt x="31" y="832"/>
                    <a:pt x="33" y="838"/>
                    <a:pt x="35" y="843"/>
                  </a:cubicBezTo>
                  <a:cubicBezTo>
                    <a:pt x="39" y="842"/>
                    <a:pt x="39" y="842"/>
                    <a:pt x="39" y="842"/>
                  </a:cubicBezTo>
                  <a:cubicBezTo>
                    <a:pt x="37" y="837"/>
                    <a:pt x="35" y="831"/>
                    <a:pt x="33" y="825"/>
                  </a:cubicBezTo>
                  <a:moveTo>
                    <a:pt x="1236" y="824"/>
                  </a:moveTo>
                  <a:cubicBezTo>
                    <a:pt x="1234" y="830"/>
                    <a:pt x="1233" y="836"/>
                    <a:pt x="1231" y="841"/>
                  </a:cubicBezTo>
                  <a:cubicBezTo>
                    <a:pt x="1235" y="843"/>
                    <a:pt x="1235" y="843"/>
                    <a:pt x="1235" y="843"/>
                  </a:cubicBezTo>
                  <a:cubicBezTo>
                    <a:pt x="1237" y="837"/>
                    <a:pt x="1239" y="831"/>
                    <a:pt x="1240" y="826"/>
                  </a:cubicBezTo>
                  <a:cubicBezTo>
                    <a:pt x="1236" y="824"/>
                    <a:pt x="1236" y="824"/>
                    <a:pt x="1236" y="824"/>
                  </a:cubicBezTo>
                  <a:moveTo>
                    <a:pt x="24" y="792"/>
                  </a:moveTo>
                  <a:cubicBezTo>
                    <a:pt x="19" y="793"/>
                    <a:pt x="19" y="793"/>
                    <a:pt x="19" y="793"/>
                  </a:cubicBezTo>
                  <a:cubicBezTo>
                    <a:pt x="21" y="799"/>
                    <a:pt x="22" y="804"/>
                    <a:pt x="24" y="810"/>
                  </a:cubicBezTo>
                  <a:cubicBezTo>
                    <a:pt x="28" y="809"/>
                    <a:pt x="28" y="809"/>
                    <a:pt x="28" y="809"/>
                  </a:cubicBezTo>
                  <a:cubicBezTo>
                    <a:pt x="27" y="803"/>
                    <a:pt x="25" y="798"/>
                    <a:pt x="24" y="792"/>
                  </a:cubicBezTo>
                  <a:moveTo>
                    <a:pt x="1246" y="791"/>
                  </a:moveTo>
                  <a:cubicBezTo>
                    <a:pt x="1244" y="796"/>
                    <a:pt x="1242" y="802"/>
                    <a:pt x="1241" y="808"/>
                  </a:cubicBezTo>
                  <a:cubicBezTo>
                    <a:pt x="1245" y="809"/>
                    <a:pt x="1245" y="809"/>
                    <a:pt x="1245" y="809"/>
                  </a:cubicBezTo>
                  <a:cubicBezTo>
                    <a:pt x="1247" y="803"/>
                    <a:pt x="1249" y="798"/>
                    <a:pt x="1250" y="792"/>
                  </a:cubicBezTo>
                  <a:cubicBezTo>
                    <a:pt x="1246" y="791"/>
                    <a:pt x="1246" y="791"/>
                    <a:pt x="1246" y="791"/>
                  </a:cubicBezTo>
                  <a:moveTo>
                    <a:pt x="16" y="758"/>
                  </a:moveTo>
                  <a:cubicBezTo>
                    <a:pt x="12" y="759"/>
                    <a:pt x="12" y="759"/>
                    <a:pt x="12" y="759"/>
                  </a:cubicBezTo>
                  <a:cubicBezTo>
                    <a:pt x="13" y="764"/>
                    <a:pt x="14" y="770"/>
                    <a:pt x="15" y="776"/>
                  </a:cubicBezTo>
                  <a:cubicBezTo>
                    <a:pt x="20" y="775"/>
                    <a:pt x="20" y="775"/>
                    <a:pt x="20" y="775"/>
                  </a:cubicBezTo>
                  <a:cubicBezTo>
                    <a:pt x="18" y="769"/>
                    <a:pt x="17" y="764"/>
                    <a:pt x="16" y="758"/>
                  </a:cubicBezTo>
                  <a:moveTo>
                    <a:pt x="1253" y="756"/>
                  </a:moveTo>
                  <a:cubicBezTo>
                    <a:pt x="1252" y="762"/>
                    <a:pt x="1251" y="768"/>
                    <a:pt x="1250" y="774"/>
                  </a:cubicBezTo>
                  <a:cubicBezTo>
                    <a:pt x="1254" y="775"/>
                    <a:pt x="1254" y="775"/>
                    <a:pt x="1254" y="775"/>
                  </a:cubicBezTo>
                  <a:cubicBezTo>
                    <a:pt x="1255" y="769"/>
                    <a:pt x="1257" y="763"/>
                    <a:pt x="1258" y="757"/>
                  </a:cubicBezTo>
                  <a:cubicBezTo>
                    <a:pt x="1253" y="756"/>
                    <a:pt x="1253" y="756"/>
                    <a:pt x="1253" y="756"/>
                  </a:cubicBezTo>
                  <a:moveTo>
                    <a:pt x="10" y="723"/>
                  </a:moveTo>
                  <a:cubicBezTo>
                    <a:pt x="6" y="724"/>
                    <a:pt x="6" y="724"/>
                    <a:pt x="6" y="724"/>
                  </a:cubicBezTo>
                  <a:cubicBezTo>
                    <a:pt x="7" y="730"/>
                    <a:pt x="8" y="736"/>
                    <a:pt x="8" y="741"/>
                  </a:cubicBezTo>
                  <a:cubicBezTo>
                    <a:pt x="13" y="741"/>
                    <a:pt x="13" y="741"/>
                    <a:pt x="13" y="741"/>
                  </a:cubicBezTo>
                  <a:cubicBezTo>
                    <a:pt x="12" y="735"/>
                    <a:pt x="11" y="729"/>
                    <a:pt x="10" y="723"/>
                  </a:cubicBezTo>
                  <a:moveTo>
                    <a:pt x="1259" y="722"/>
                  </a:moveTo>
                  <a:cubicBezTo>
                    <a:pt x="1258" y="728"/>
                    <a:pt x="1257" y="734"/>
                    <a:pt x="1256" y="739"/>
                  </a:cubicBezTo>
                  <a:cubicBezTo>
                    <a:pt x="1261" y="740"/>
                    <a:pt x="1261" y="740"/>
                    <a:pt x="1261" y="740"/>
                  </a:cubicBezTo>
                  <a:cubicBezTo>
                    <a:pt x="1262" y="734"/>
                    <a:pt x="1263" y="729"/>
                    <a:pt x="1263" y="723"/>
                  </a:cubicBezTo>
                  <a:cubicBezTo>
                    <a:pt x="1259" y="722"/>
                    <a:pt x="1259" y="722"/>
                    <a:pt x="1259" y="722"/>
                  </a:cubicBezTo>
                  <a:moveTo>
                    <a:pt x="6" y="689"/>
                  </a:moveTo>
                  <a:cubicBezTo>
                    <a:pt x="2" y="689"/>
                    <a:pt x="2" y="689"/>
                    <a:pt x="2" y="689"/>
                  </a:cubicBezTo>
                  <a:cubicBezTo>
                    <a:pt x="2" y="695"/>
                    <a:pt x="3" y="701"/>
                    <a:pt x="3" y="706"/>
                  </a:cubicBezTo>
                  <a:cubicBezTo>
                    <a:pt x="8" y="706"/>
                    <a:pt x="8" y="706"/>
                    <a:pt x="8" y="706"/>
                  </a:cubicBezTo>
                  <a:cubicBezTo>
                    <a:pt x="7" y="700"/>
                    <a:pt x="7" y="694"/>
                    <a:pt x="6" y="689"/>
                  </a:cubicBezTo>
                  <a:moveTo>
                    <a:pt x="1263" y="685"/>
                  </a:moveTo>
                  <a:cubicBezTo>
                    <a:pt x="1263" y="686"/>
                    <a:pt x="1263" y="686"/>
                    <a:pt x="1263" y="687"/>
                  </a:cubicBezTo>
                  <a:cubicBezTo>
                    <a:pt x="1263" y="693"/>
                    <a:pt x="1262" y="699"/>
                    <a:pt x="1261" y="705"/>
                  </a:cubicBezTo>
                  <a:cubicBezTo>
                    <a:pt x="1265" y="705"/>
                    <a:pt x="1265" y="705"/>
                    <a:pt x="1265" y="705"/>
                  </a:cubicBezTo>
                  <a:cubicBezTo>
                    <a:pt x="1266" y="699"/>
                    <a:pt x="1267" y="694"/>
                    <a:pt x="1267" y="688"/>
                  </a:cubicBezTo>
                  <a:cubicBezTo>
                    <a:pt x="1268" y="687"/>
                    <a:pt x="1268" y="686"/>
                    <a:pt x="1268" y="685"/>
                  </a:cubicBezTo>
                  <a:cubicBezTo>
                    <a:pt x="1263" y="685"/>
                    <a:pt x="1263" y="685"/>
                    <a:pt x="1263" y="685"/>
                  </a:cubicBezTo>
                  <a:moveTo>
                    <a:pt x="4" y="654"/>
                  </a:moveTo>
                  <a:cubicBezTo>
                    <a:pt x="0" y="654"/>
                    <a:pt x="0" y="654"/>
                    <a:pt x="0" y="654"/>
                  </a:cubicBezTo>
                  <a:cubicBezTo>
                    <a:pt x="0" y="660"/>
                    <a:pt x="0" y="665"/>
                    <a:pt x="1" y="671"/>
                  </a:cubicBezTo>
                  <a:cubicBezTo>
                    <a:pt x="5" y="671"/>
                    <a:pt x="5" y="671"/>
                    <a:pt x="5" y="671"/>
                  </a:cubicBezTo>
                  <a:cubicBezTo>
                    <a:pt x="5" y="665"/>
                    <a:pt x="4" y="659"/>
                    <a:pt x="4" y="654"/>
                  </a:cubicBezTo>
                  <a:moveTo>
                    <a:pt x="1269" y="650"/>
                  </a:moveTo>
                  <a:cubicBezTo>
                    <a:pt x="1265" y="650"/>
                    <a:pt x="1265" y="650"/>
                    <a:pt x="1265" y="650"/>
                  </a:cubicBezTo>
                  <a:cubicBezTo>
                    <a:pt x="1265" y="656"/>
                    <a:pt x="1265" y="662"/>
                    <a:pt x="1264" y="668"/>
                  </a:cubicBezTo>
                  <a:cubicBezTo>
                    <a:pt x="1269" y="668"/>
                    <a:pt x="1269" y="668"/>
                    <a:pt x="1269" y="668"/>
                  </a:cubicBezTo>
                  <a:cubicBezTo>
                    <a:pt x="1269" y="662"/>
                    <a:pt x="1269" y="656"/>
                    <a:pt x="1269" y="650"/>
                  </a:cubicBezTo>
                  <a:moveTo>
                    <a:pt x="4" y="618"/>
                  </a:moveTo>
                  <a:cubicBezTo>
                    <a:pt x="0" y="618"/>
                    <a:pt x="0" y="618"/>
                    <a:pt x="0" y="618"/>
                  </a:cubicBezTo>
                  <a:cubicBezTo>
                    <a:pt x="0" y="624"/>
                    <a:pt x="0" y="630"/>
                    <a:pt x="0" y="635"/>
                  </a:cubicBezTo>
                  <a:cubicBezTo>
                    <a:pt x="0" y="636"/>
                    <a:pt x="0" y="636"/>
                    <a:pt x="0" y="636"/>
                  </a:cubicBezTo>
                  <a:cubicBezTo>
                    <a:pt x="4" y="635"/>
                    <a:pt x="4" y="635"/>
                    <a:pt x="4" y="635"/>
                  </a:cubicBezTo>
                  <a:cubicBezTo>
                    <a:pt x="4" y="630"/>
                    <a:pt x="4" y="624"/>
                    <a:pt x="4" y="618"/>
                  </a:cubicBezTo>
                  <a:moveTo>
                    <a:pt x="1269" y="615"/>
                  </a:moveTo>
                  <a:cubicBezTo>
                    <a:pt x="1265" y="615"/>
                    <a:pt x="1265" y="615"/>
                    <a:pt x="1265" y="615"/>
                  </a:cubicBezTo>
                  <a:cubicBezTo>
                    <a:pt x="1265" y="621"/>
                    <a:pt x="1265" y="627"/>
                    <a:pt x="1265" y="633"/>
                  </a:cubicBezTo>
                  <a:cubicBezTo>
                    <a:pt x="1270" y="633"/>
                    <a:pt x="1270" y="633"/>
                    <a:pt x="1270" y="633"/>
                  </a:cubicBezTo>
                  <a:cubicBezTo>
                    <a:pt x="1270" y="627"/>
                    <a:pt x="1269" y="621"/>
                    <a:pt x="1269" y="615"/>
                  </a:cubicBezTo>
                  <a:moveTo>
                    <a:pt x="2" y="583"/>
                  </a:moveTo>
                  <a:cubicBezTo>
                    <a:pt x="1" y="589"/>
                    <a:pt x="1" y="595"/>
                    <a:pt x="1" y="601"/>
                  </a:cubicBezTo>
                  <a:cubicBezTo>
                    <a:pt x="5" y="601"/>
                    <a:pt x="5" y="601"/>
                    <a:pt x="5" y="601"/>
                  </a:cubicBezTo>
                  <a:cubicBezTo>
                    <a:pt x="5" y="595"/>
                    <a:pt x="6" y="589"/>
                    <a:pt x="6" y="583"/>
                  </a:cubicBezTo>
                  <a:cubicBezTo>
                    <a:pt x="2" y="583"/>
                    <a:pt x="2" y="583"/>
                    <a:pt x="2" y="583"/>
                  </a:cubicBezTo>
                  <a:moveTo>
                    <a:pt x="1267" y="580"/>
                  </a:moveTo>
                  <a:cubicBezTo>
                    <a:pt x="1263" y="580"/>
                    <a:pt x="1263" y="580"/>
                    <a:pt x="1263" y="580"/>
                  </a:cubicBezTo>
                  <a:cubicBezTo>
                    <a:pt x="1263" y="586"/>
                    <a:pt x="1264" y="592"/>
                    <a:pt x="1264" y="598"/>
                  </a:cubicBezTo>
                  <a:cubicBezTo>
                    <a:pt x="1269" y="597"/>
                    <a:pt x="1269" y="597"/>
                    <a:pt x="1269" y="597"/>
                  </a:cubicBezTo>
                  <a:cubicBezTo>
                    <a:pt x="1268" y="592"/>
                    <a:pt x="1268" y="585"/>
                    <a:pt x="1267" y="580"/>
                  </a:cubicBezTo>
                  <a:moveTo>
                    <a:pt x="6" y="548"/>
                  </a:moveTo>
                  <a:cubicBezTo>
                    <a:pt x="5" y="554"/>
                    <a:pt x="4" y="560"/>
                    <a:pt x="3" y="566"/>
                  </a:cubicBezTo>
                  <a:cubicBezTo>
                    <a:pt x="8" y="566"/>
                    <a:pt x="8" y="566"/>
                    <a:pt x="8" y="566"/>
                  </a:cubicBezTo>
                  <a:cubicBezTo>
                    <a:pt x="8" y="560"/>
                    <a:pt x="9" y="554"/>
                    <a:pt x="10" y="549"/>
                  </a:cubicBezTo>
                  <a:cubicBezTo>
                    <a:pt x="6" y="548"/>
                    <a:pt x="6" y="548"/>
                    <a:pt x="6" y="548"/>
                  </a:cubicBezTo>
                  <a:moveTo>
                    <a:pt x="1263" y="545"/>
                  </a:moveTo>
                  <a:cubicBezTo>
                    <a:pt x="1259" y="545"/>
                    <a:pt x="1259" y="545"/>
                    <a:pt x="1259" y="545"/>
                  </a:cubicBezTo>
                  <a:cubicBezTo>
                    <a:pt x="1260" y="551"/>
                    <a:pt x="1260" y="557"/>
                    <a:pt x="1261" y="563"/>
                  </a:cubicBezTo>
                  <a:cubicBezTo>
                    <a:pt x="1265" y="562"/>
                    <a:pt x="1265" y="562"/>
                    <a:pt x="1265" y="562"/>
                  </a:cubicBezTo>
                  <a:cubicBezTo>
                    <a:pt x="1265" y="556"/>
                    <a:pt x="1264" y="551"/>
                    <a:pt x="1263" y="545"/>
                  </a:cubicBezTo>
                  <a:moveTo>
                    <a:pt x="11" y="513"/>
                  </a:moveTo>
                  <a:cubicBezTo>
                    <a:pt x="10" y="519"/>
                    <a:pt x="9" y="525"/>
                    <a:pt x="8" y="531"/>
                  </a:cubicBezTo>
                  <a:cubicBezTo>
                    <a:pt x="12" y="531"/>
                    <a:pt x="12" y="531"/>
                    <a:pt x="12" y="531"/>
                  </a:cubicBezTo>
                  <a:cubicBezTo>
                    <a:pt x="14" y="525"/>
                    <a:pt x="14" y="520"/>
                    <a:pt x="16" y="514"/>
                  </a:cubicBezTo>
                  <a:cubicBezTo>
                    <a:pt x="11" y="513"/>
                    <a:pt x="11" y="513"/>
                    <a:pt x="11" y="513"/>
                  </a:cubicBezTo>
                  <a:moveTo>
                    <a:pt x="1257" y="510"/>
                  </a:moveTo>
                  <a:cubicBezTo>
                    <a:pt x="1253" y="511"/>
                    <a:pt x="1253" y="511"/>
                    <a:pt x="1253" y="511"/>
                  </a:cubicBezTo>
                  <a:cubicBezTo>
                    <a:pt x="1254" y="517"/>
                    <a:pt x="1255" y="522"/>
                    <a:pt x="1256" y="528"/>
                  </a:cubicBezTo>
                  <a:cubicBezTo>
                    <a:pt x="1261" y="527"/>
                    <a:pt x="1261" y="527"/>
                    <a:pt x="1261" y="527"/>
                  </a:cubicBezTo>
                  <a:cubicBezTo>
                    <a:pt x="1260" y="521"/>
                    <a:pt x="1259" y="516"/>
                    <a:pt x="1257" y="510"/>
                  </a:cubicBezTo>
                  <a:moveTo>
                    <a:pt x="19" y="479"/>
                  </a:moveTo>
                  <a:cubicBezTo>
                    <a:pt x="17" y="485"/>
                    <a:pt x="16" y="490"/>
                    <a:pt x="15" y="496"/>
                  </a:cubicBezTo>
                  <a:cubicBezTo>
                    <a:pt x="19" y="497"/>
                    <a:pt x="19" y="497"/>
                    <a:pt x="19" y="497"/>
                  </a:cubicBezTo>
                  <a:cubicBezTo>
                    <a:pt x="20" y="491"/>
                    <a:pt x="22" y="486"/>
                    <a:pt x="23" y="480"/>
                  </a:cubicBezTo>
                  <a:cubicBezTo>
                    <a:pt x="19" y="479"/>
                    <a:pt x="19" y="479"/>
                    <a:pt x="19" y="479"/>
                  </a:cubicBezTo>
                  <a:moveTo>
                    <a:pt x="1249" y="476"/>
                  </a:moveTo>
                  <a:cubicBezTo>
                    <a:pt x="1245" y="476"/>
                    <a:pt x="1245" y="476"/>
                    <a:pt x="1245" y="476"/>
                  </a:cubicBezTo>
                  <a:cubicBezTo>
                    <a:pt x="1247" y="482"/>
                    <a:pt x="1248" y="488"/>
                    <a:pt x="1249" y="494"/>
                  </a:cubicBezTo>
                  <a:cubicBezTo>
                    <a:pt x="1254" y="493"/>
                    <a:pt x="1254" y="493"/>
                    <a:pt x="1254" y="493"/>
                  </a:cubicBezTo>
                  <a:cubicBezTo>
                    <a:pt x="1252" y="487"/>
                    <a:pt x="1251" y="481"/>
                    <a:pt x="1249" y="476"/>
                  </a:cubicBezTo>
                  <a:moveTo>
                    <a:pt x="29" y="445"/>
                  </a:moveTo>
                  <a:cubicBezTo>
                    <a:pt x="27" y="451"/>
                    <a:pt x="25" y="456"/>
                    <a:pt x="24" y="462"/>
                  </a:cubicBezTo>
                  <a:cubicBezTo>
                    <a:pt x="28" y="463"/>
                    <a:pt x="28" y="463"/>
                    <a:pt x="28" y="463"/>
                  </a:cubicBezTo>
                  <a:cubicBezTo>
                    <a:pt x="29" y="457"/>
                    <a:pt x="31" y="452"/>
                    <a:pt x="33" y="446"/>
                  </a:cubicBezTo>
                  <a:cubicBezTo>
                    <a:pt x="29" y="445"/>
                    <a:pt x="29" y="445"/>
                    <a:pt x="29" y="445"/>
                  </a:cubicBezTo>
                  <a:moveTo>
                    <a:pt x="1240" y="442"/>
                  </a:moveTo>
                  <a:cubicBezTo>
                    <a:pt x="1236" y="443"/>
                    <a:pt x="1236" y="443"/>
                    <a:pt x="1236" y="443"/>
                  </a:cubicBezTo>
                  <a:cubicBezTo>
                    <a:pt x="1237" y="448"/>
                    <a:pt x="1239" y="454"/>
                    <a:pt x="1240" y="460"/>
                  </a:cubicBezTo>
                  <a:cubicBezTo>
                    <a:pt x="1245" y="459"/>
                    <a:pt x="1245" y="459"/>
                    <a:pt x="1245" y="459"/>
                  </a:cubicBezTo>
                  <a:cubicBezTo>
                    <a:pt x="1243" y="453"/>
                    <a:pt x="1241" y="447"/>
                    <a:pt x="1240" y="442"/>
                  </a:cubicBezTo>
                  <a:moveTo>
                    <a:pt x="40" y="412"/>
                  </a:moveTo>
                  <a:cubicBezTo>
                    <a:pt x="38" y="417"/>
                    <a:pt x="36" y="423"/>
                    <a:pt x="34" y="428"/>
                  </a:cubicBezTo>
                  <a:cubicBezTo>
                    <a:pt x="38" y="430"/>
                    <a:pt x="38" y="430"/>
                    <a:pt x="38" y="430"/>
                  </a:cubicBezTo>
                  <a:cubicBezTo>
                    <a:pt x="40" y="424"/>
                    <a:pt x="42" y="418"/>
                    <a:pt x="44" y="413"/>
                  </a:cubicBezTo>
                  <a:cubicBezTo>
                    <a:pt x="40" y="412"/>
                    <a:pt x="40" y="412"/>
                    <a:pt x="40" y="412"/>
                  </a:cubicBezTo>
                  <a:moveTo>
                    <a:pt x="1228" y="409"/>
                  </a:moveTo>
                  <a:cubicBezTo>
                    <a:pt x="1224" y="410"/>
                    <a:pt x="1224" y="410"/>
                    <a:pt x="1224" y="410"/>
                  </a:cubicBezTo>
                  <a:cubicBezTo>
                    <a:pt x="1226" y="415"/>
                    <a:pt x="1228" y="421"/>
                    <a:pt x="1230" y="427"/>
                  </a:cubicBezTo>
                  <a:cubicBezTo>
                    <a:pt x="1234" y="425"/>
                    <a:pt x="1234" y="425"/>
                    <a:pt x="1234" y="425"/>
                  </a:cubicBezTo>
                  <a:cubicBezTo>
                    <a:pt x="1232" y="419"/>
                    <a:pt x="1230" y="414"/>
                    <a:pt x="1228" y="409"/>
                  </a:cubicBezTo>
                  <a:moveTo>
                    <a:pt x="53" y="379"/>
                  </a:moveTo>
                  <a:cubicBezTo>
                    <a:pt x="51" y="384"/>
                    <a:pt x="49" y="390"/>
                    <a:pt x="46" y="395"/>
                  </a:cubicBezTo>
                  <a:cubicBezTo>
                    <a:pt x="50" y="397"/>
                    <a:pt x="50" y="397"/>
                    <a:pt x="50" y="397"/>
                  </a:cubicBezTo>
                  <a:cubicBezTo>
                    <a:pt x="53" y="391"/>
                    <a:pt x="55" y="386"/>
                    <a:pt x="57" y="381"/>
                  </a:cubicBezTo>
                  <a:cubicBezTo>
                    <a:pt x="53" y="379"/>
                    <a:pt x="53" y="379"/>
                    <a:pt x="53" y="379"/>
                  </a:cubicBezTo>
                  <a:moveTo>
                    <a:pt x="1214" y="376"/>
                  </a:moveTo>
                  <a:cubicBezTo>
                    <a:pt x="1210" y="378"/>
                    <a:pt x="1210" y="378"/>
                    <a:pt x="1210" y="378"/>
                  </a:cubicBezTo>
                  <a:cubicBezTo>
                    <a:pt x="1213" y="383"/>
                    <a:pt x="1215" y="388"/>
                    <a:pt x="1217" y="394"/>
                  </a:cubicBezTo>
                  <a:cubicBezTo>
                    <a:pt x="1222" y="392"/>
                    <a:pt x="1222" y="392"/>
                    <a:pt x="1222" y="392"/>
                  </a:cubicBezTo>
                  <a:cubicBezTo>
                    <a:pt x="1219" y="387"/>
                    <a:pt x="1217" y="381"/>
                    <a:pt x="1214" y="376"/>
                  </a:cubicBezTo>
                  <a:moveTo>
                    <a:pt x="68" y="347"/>
                  </a:moveTo>
                  <a:cubicBezTo>
                    <a:pt x="66" y="352"/>
                    <a:pt x="63" y="357"/>
                    <a:pt x="61" y="363"/>
                  </a:cubicBezTo>
                  <a:cubicBezTo>
                    <a:pt x="65" y="365"/>
                    <a:pt x="65" y="365"/>
                    <a:pt x="65" y="365"/>
                  </a:cubicBezTo>
                  <a:cubicBezTo>
                    <a:pt x="67" y="359"/>
                    <a:pt x="70" y="354"/>
                    <a:pt x="72" y="349"/>
                  </a:cubicBezTo>
                  <a:cubicBezTo>
                    <a:pt x="68" y="347"/>
                    <a:pt x="68" y="347"/>
                    <a:pt x="68" y="347"/>
                  </a:cubicBezTo>
                  <a:moveTo>
                    <a:pt x="1199" y="344"/>
                  </a:moveTo>
                  <a:cubicBezTo>
                    <a:pt x="1195" y="346"/>
                    <a:pt x="1195" y="346"/>
                    <a:pt x="1195" y="346"/>
                  </a:cubicBezTo>
                  <a:cubicBezTo>
                    <a:pt x="1198" y="352"/>
                    <a:pt x="1200" y="357"/>
                    <a:pt x="1203" y="362"/>
                  </a:cubicBezTo>
                  <a:cubicBezTo>
                    <a:pt x="1207" y="360"/>
                    <a:pt x="1207" y="360"/>
                    <a:pt x="1207" y="360"/>
                  </a:cubicBezTo>
                  <a:cubicBezTo>
                    <a:pt x="1204" y="355"/>
                    <a:pt x="1202" y="350"/>
                    <a:pt x="1199" y="344"/>
                  </a:cubicBezTo>
                  <a:moveTo>
                    <a:pt x="85" y="316"/>
                  </a:moveTo>
                  <a:cubicBezTo>
                    <a:pt x="82" y="321"/>
                    <a:pt x="80" y="326"/>
                    <a:pt x="77" y="331"/>
                  </a:cubicBezTo>
                  <a:cubicBezTo>
                    <a:pt x="81" y="333"/>
                    <a:pt x="81" y="333"/>
                    <a:pt x="81" y="333"/>
                  </a:cubicBezTo>
                  <a:cubicBezTo>
                    <a:pt x="83" y="328"/>
                    <a:pt x="86" y="323"/>
                    <a:pt x="89" y="318"/>
                  </a:cubicBezTo>
                  <a:cubicBezTo>
                    <a:pt x="85" y="316"/>
                    <a:pt x="85" y="316"/>
                    <a:pt x="85" y="316"/>
                  </a:cubicBezTo>
                  <a:moveTo>
                    <a:pt x="1182" y="314"/>
                  </a:moveTo>
                  <a:cubicBezTo>
                    <a:pt x="1179" y="316"/>
                    <a:pt x="1179" y="316"/>
                    <a:pt x="1179" y="316"/>
                  </a:cubicBezTo>
                  <a:cubicBezTo>
                    <a:pt x="1181" y="321"/>
                    <a:pt x="1184" y="326"/>
                    <a:pt x="1187" y="331"/>
                  </a:cubicBezTo>
                  <a:cubicBezTo>
                    <a:pt x="1191" y="329"/>
                    <a:pt x="1191" y="329"/>
                    <a:pt x="1191" y="329"/>
                  </a:cubicBezTo>
                  <a:cubicBezTo>
                    <a:pt x="1188" y="324"/>
                    <a:pt x="1185" y="318"/>
                    <a:pt x="1182" y="314"/>
                  </a:cubicBezTo>
                  <a:moveTo>
                    <a:pt x="104" y="286"/>
                  </a:moveTo>
                  <a:cubicBezTo>
                    <a:pt x="101" y="291"/>
                    <a:pt x="98" y="296"/>
                    <a:pt x="94" y="301"/>
                  </a:cubicBezTo>
                  <a:cubicBezTo>
                    <a:pt x="98" y="303"/>
                    <a:pt x="98" y="303"/>
                    <a:pt x="98" y="303"/>
                  </a:cubicBezTo>
                  <a:cubicBezTo>
                    <a:pt x="102" y="298"/>
                    <a:pt x="105" y="293"/>
                    <a:pt x="108" y="288"/>
                  </a:cubicBezTo>
                  <a:cubicBezTo>
                    <a:pt x="104" y="286"/>
                    <a:pt x="104" y="286"/>
                    <a:pt x="104" y="286"/>
                  </a:cubicBezTo>
                  <a:moveTo>
                    <a:pt x="1164" y="284"/>
                  </a:moveTo>
                  <a:cubicBezTo>
                    <a:pt x="1160" y="286"/>
                    <a:pt x="1160" y="286"/>
                    <a:pt x="1160" y="286"/>
                  </a:cubicBezTo>
                  <a:cubicBezTo>
                    <a:pt x="1163" y="291"/>
                    <a:pt x="1166" y="296"/>
                    <a:pt x="1169" y="301"/>
                  </a:cubicBezTo>
                  <a:cubicBezTo>
                    <a:pt x="1173" y="298"/>
                    <a:pt x="1173" y="298"/>
                    <a:pt x="1173" y="298"/>
                  </a:cubicBezTo>
                  <a:cubicBezTo>
                    <a:pt x="1170" y="294"/>
                    <a:pt x="1167" y="289"/>
                    <a:pt x="1164" y="284"/>
                  </a:cubicBezTo>
                  <a:moveTo>
                    <a:pt x="124" y="257"/>
                  </a:moveTo>
                  <a:cubicBezTo>
                    <a:pt x="121" y="262"/>
                    <a:pt x="117" y="266"/>
                    <a:pt x="114" y="271"/>
                  </a:cubicBezTo>
                  <a:cubicBezTo>
                    <a:pt x="118" y="274"/>
                    <a:pt x="118" y="274"/>
                    <a:pt x="118" y="274"/>
                  </a:cubicBezTo>
                  <a:cubicBezTo>
                    <a:pt x="121" y="269"/>
                    <a:pt x="124" y="264"/>
                    <a:pt x="128" y="259"/>
                  </a:cubicBezTo>
                  <a:cubicBezTo>
                    <a:pt x="124" y="257"/>
                    <a:pt x="124" y="257"/>
                    <a:pt x="124" y="257"/>
                  </a:cubicBezTo>
                  <a:moveTo>
                    <a:pt x="1143" y="255"/>
                  </a:moveTo>
                  <a:cubicBezTo>
                    <a:pt x="1140" y="257"/>
                    <a:pt x="1140" y="257"/>
                    <a:pt x="1140" y="257"/>
                  </a:cubicBezTo>
                  <a:cubicBezTo>
                    <a:pt x="1143" y="262"/>
                    <a:pt x="1146" y="267"/>
                    <a:pt x="1150" y="272"/>
                  </a:cubicBezTo>
                  <a:cubicBezTo>
                    <a:pt x="1153" y="269"/>
                    <a:pt x="1153" y="269"/>
                    <a:pt x="1153" y="269"/>
                  </a:cubicBezTo>
                  <a:cubicBezTo>
                    <a:pt x="1150" y="264"/>
                    <a:pt x="1147" y="259"/>
                    <a:pt x="1143" y="255"/>
                  </a:cubicBezTo>
                  <a:moveTo>
                    <a:pt x="146" y="229"/>
                  </a:moveTo>
                  <a:cubicBezTo>
                    <a:pt x="143" y="234"/>
                    <a:pt x="139" y="238"/>
                    <a:pt x="135" y="243"/>
                  </a:cubicBezTo>
                  <a:cubicBezTo>
                    <a:pt x="139" y="246"/>
                    <a:pt x="139" y="246"/>
                    <a:pt x="139" y="246"/>
                  </a:cubicBezTo>
                  <a:cubicBezTo>
                    <a:pt x="142" y="241"/>
                    <a:pt x="146" y="236"/>
                    <a:pt x="150" y="232"/>
                  </a:cubicBezTo>
                  <a:cubicBezTo>
                    <a:pt x="146" y="229"/>
                    <a:pt x="146" y="229"/>
                    <a:pt x="146" y="229"/>
                  </a:cubicBezTo>
                  <a:moveTo>
                    <a:pt x="1121" y="227"/>
                  </a:moveTo>
                  <a:cubicBezTo>
                    <a:pt x="1118" y="230"/>
                    <a:pt x="1118" y="230"/>
                    <a:pt x="1118" y="230"/>
                  </a:cubicBezTo>
                  <a:cubicBezTo>
                    <a:pt x="1122" y="234"/>
                    <a:pt x="1125" y="239"/>
                    <a:pt x="1129" y="244"/>
                  </a:cubicBezTo>
                  <a:cubicBezTo>
                    <a:pt x="1132" y="241"/>
                    <a:pt x="1132" y="241"/>
                    <a:pt x="1132" y="241"/>
                  </a:cubicBezTo>
                  <a:cubicBezTo>
                    <a:pt x="1129" y="236"/>
                    <a:pt x="1125" y="232"/>
                    <a:pt x="1121" y="227"/>
                  </a:cubicBezTo>
                  <a:moveTo>
                    <a:pt x="170" y="203"/>
                  </a:moveTo>
                  <a:cubicBezTo>
                    <a:pt x="166" y="207"/>
                    <a:pt x="162" y="211"/>
                    <a:pt x="158" y="216"/>
                  </a:cubicBezTo>
                  <a:cubicBezTo>
                    <a:pt x="161" y="219"/>
                    <a:pt x="161" y="219"/>
                    <a:pt x="161" y="219"/>
                  </a:cubicBezTo>
                  <a:cubicBezTo>
                    <a:pt x="165" y="214"/>
                    <a:pt x="169" y="210"/>
                    <a:pt x="173" y="206"/>
                  </a:cubicBezTo>
                  <a:cubicBezTo>
                    <a:pt x="170" y="203"/>
                    <a:pt x="170" y="203"/>
                    <a:pt x="170" y="203"/>
                  </a:cubicBezTo>
                  <a:moveTo>
                    <a:pt x="1098" y="201"/>
                  </a:moveTo>
                  <a:cubicBezTo>
                    <a:pt x="1094" y="204"/>
                    <a:pt x="1094" y="204"/>
                    <a:pt x="1094" y="204"/>
                  </a:cubicBezTo>
                  <a:cubicBezTo>
                    <a:pt x="1098" y="208"/>
                    <a:pt x="1102" y="212"/>
                    <a:pt x="1106" y="217"/>
                  </a:cubicBezTo>
                  <a:cubicBezTo>
                    <a:pt x="1109" y="214"/>
                    <a:pt x="1109" y="214"/>
                    <a:pt x="1109" y="214"/>
                  </a:cubicBezTo>
                  <a:cubicBezTo>
                    <a:pt x="1106" y="210"/>
                    <a:pt x="1102" y="205"/>
                    <a:pt x="1098" y="201"/>
                  </a:cubicBezTo>
                  <a:moveTo>
                    <a:pt x="194" y="178"/>
                  </a:moveTo>
                  <a:cubicBezTo>
                    <a:pt x="190" y="182"/>
                    <a:pt x="186" y="186"/>
                    <a:pt x="182" y="190"/>
                  </a:cubicBezTo>
                  <a:cubicBezTo>
                    <a:pt x="185" y="193"/>
                    <a:pt x="185" y="193"/>
                    <a:pt x="185" y="193"/>
                  </a:cubicBezTo>
                  <a:cubicBezTo>
                    <a:pt x="189" y="189"/>
                    <a:pt x="193" y="185"/>
                    <a:pt x="197" y="181"/>
                  </a:cubicBezTo>
                  <a:cubicBezTo>
                    <a:pt x="194" y="178"/>
                    <a:pt x="194" y="178"/>
                    <a:pt x="194" y="178"/>
                  </a:cubicBezTo>
                  <a:moveTo>
                    <a:pt x="1073" y="176"/>
                  </a:moveTo>
                  <a:cubicBezTo>
                    <a:pt x="1070" y="179"/>
                    <a:pt x="1070" y="179"/>
                    <a:pt x="1070" y="179"/>
                  </a:cubicBezTo>
                  <a:cubicBezTo>
                    <a:pt x="1074" y="183"/>
                    <a:pt x="1078" y="187"/>
                    <a:pt x="1082" y="191"/>
                  </a:cubicBezTo>
                  <a:cubicBezTo>
                    <a:pt x="1085" y="188"/>
                    <a:pt x="1085" y="188"/>
                    <a:pt x="1085" y="188"/>
                  </a:cubicBezTo>
                  <a:cubicBezTo>
                    <a:pt x="1082" y="184"/>
                    <a:pt x="1077" y="180"/>
                    <a:pt x="1073" y="176"/>
                  </a:cubicBezTo>
                  <a:moveTo>
                    <a:pt x="220" y="154"/>
                  </a:moveTo>
                  <a:cubicBezTo>
                    <a:pt x="216" y="158"/>
                    <a:pt x="211" y="161"/>
                    <a:pt x="207" y="166"/>
                  </a:cubicBezTo>
                  <a:cubicBezTo>
                    <a:pt x="210" y="169"/>
                    <a:pt x="210" y="169"/>
                    <a:pt x="210" y="169"/>
                  </a:cubicBezTo>
                  <a:cubicBezTo>
                    <a:pt x="215" y="165"/>
                    <a:pt x="219" y="161"/>
                    <a:pt x="223" y="157"/>
                  </a:cubicBezTo>
                  <a:cubicBezTo>
                    <a:pt x="220" y="154"/>
                    <a:pt x="220" y="154"/>
                    <a:pt x="220" y="154"/>
                  </a:cubicBezTo>
                  <a:moveTo>
                    <a:pt x="1047" y="152"/>
                  </a:moveTo>
                  <a:cubicBezTo>
                    <a:pt x="1044" y="156"/>
                    <a:pt x="1044" y="156"/>
                    <a:pt x="1044" y="156"/>
                  </a:cubicBezTo>
                  <a:cubicBezTo>
                    <a:pt x="1048" y="159"/>
                    <a:pt x="1053" y="163"/>
                    <a:pt x="1057" y="167"/>
                  </a:cubicBezTo>
                  <a:cubicBezTo>
                    <a:pt x="1060" y="164"/>
                    <a:pt x="1060" y="164"/>
                    <a:pt x="1060" y="164"/>
                  </a:cubicBezTo>
                  <a:cubicBezTo>
                    <a:pt x="1056" y="160"/>
                    <a:pt x="1051" y="156"/>
                    <a:pt x="1047" y="152"/>
                  </a:cubicBezTo>
                  <a:moveTo>
                    <a:pt x="248" y="132"/>
                  </a:moveTo>
                  <a:cubicBezTo>
                    <a:pt x="243" y="135"/>
                    <a:pt x="239" y="139"/>
                    <a:pt x="234" y="143"/>
                  </a:cubicBezTo>
                  <a:cubicBezTo>
                    <a:pt x="237" y="146"/>
                    <a:pt x="237" y="146"/>
                    <a:pt x="237" y="146"/>
                  </a:cubicBezTo>
                  <a:cubicBezTo>
                    <a:pt x="241" y="142"/>
                    <a:pt x="246" y="139"/>
                    <a:pt x="250" y="135"/>
                  </a:cubicBezTo>
                  <a:cubicBezTo>
                    <a:pt x="248" y="132"/>
                    <a:pt x="248" y="132"/>
                    <a:pt x="248" y="132"/>
                  </a:cubicBezTo>
                  <a:moveTo>
                    <a:pt x="1019" y="130"/>
                  </a:moveTo>
                  <a:cubicBezTo>
                    <a:pt x="1016" y="134"/>
                    <a:pt x="1016" y="134"/>
                    <a:pt x="1016" y="134"/>
                  </a:cubicBezTo>
                  <a:cubicBezTo>
                    <a:pt x="1021" y="137"/>
                    <a:pt x="1026" y="141"/>
                    <a:pt x="1030" y="144"/>
                  </a:cubicBezTo>
                  <a:cubicBezTo>
                    <a:pt x="1033" y="141"/>
                    <a:pt x="1033" y="141"/>
                    <a:pt x="1033" y="141"/>
                  </a:cubicBezTo>
                  <a:cubicBezTo>
                    <a:pt x="1028" y="137"/>
                    <a:pt x="1024" y="134"/>
                    <a:pt x="1019" y="130"/>
                  </a:cubicBezTo>
                  <a:moveTo>
                    <a:pt x="276" y="111"/>
                  </a:moveTo>
                  <a:cubicBezTo>
                    <a:pt x="272" y="114"/>
                    <a:pt x="267" y="118"/>
                    <a:pt x="262" y="121"/>
                  </a:cubicBezTo>
                  <a:cubicBezTo>
                    <a:pt x="265" y="125"/>
                    <a:pt x="265" y="125"/>
                    <a:pt x="265" y="125"/>
                  </a:cubicBezTo>
                  <a:cubicBezTo>
                    <a:pt x="269" y="121"/>
                    <a:pt x="274" y="118"/>
                    <a:pt x="279" y="115"/>
                  </a:cubicBezTo>
                  <a:cubicBezTo>
                    <a:pt x="276" y="111"/>
                    <a:pt x="276" y="111"/>
                    <a:pt x="276" y="111"/>
                  </a:cubicBezTo>
                  <a:moveTo>
                    <a:pt x="991" y="109"/>
                  </a:moveTo>
                  <a:cubicBezTo>
                    <a:pt x="988" y="113"/>
                    <a:pt x="988" y="113"/>
                    <a:pt x="988" y="113"/>
                  </a:cubicBezTo>
                  <a:cubicBezTo>
                    <a:pt x="993" y="116"/>
                    <a:pt x="998" y="119"/>
                    <a:pt x="1002" y="123"/>
                  </a:cubicBezTo>
                  <a:cubicBezTo>
                    <a:pt x="1005" y="119"/>
                    <a:pt x="1005" y="119"/>
                    <a:pt x="1005" y="119"/>
                  </a:cubicBezTo>
                  <a:cubicBezTo>
                    <a:pt x="1000" y="116"/>
                    <a:pt x="995" y="113"/>
                    <a:pt x="991" y="109"/>
                  </a:cubicBezTo>
                  <a:moveTo>
                    <a:pt x="306" y="92"/>
                  </a:moveTo>
                  <a:cubicBezTo>
                    <a:pt x="301" y="95"/>
                    <a:pt x="296" y="98"/>
                    <a:pt x="291" y="101"/>
                  </a:cubicBezTo>
                  <a:cubicBezTo>
                    <a:pt x="293" y="105"/>
                    <a:pt x="293" y="105"/>
                    <a:pt x="293" y="105"/>
                  </a:cubicBezTo>
                  <a:cubicBezTo>
                    <a:pt x="298" y="102"/>
                    <a:pt x="303" y="99"/>
                    <a:pt x="308" y="96"/>
                  </a:cubicBezTo>
                  <a:cubicBezTo>
                    <a:pt x="306" y="92"/>
                    <a:pt x="306" y="92"/>
                    <a:pt x="306" y="92"/>
                  </a:cubicBezTo>
                  <a:moveTo>
                    <a:pt x="961" y="90"/>
                  </a:moveTo>
                  <a:cubicBezTo>
                    <a:pt x="959" y="94"/>
                    <a:pt x="959" y="94"/>
                    <a:pt x="959" y="94"/>
                  </a:cubicBezTo>
                  <a:cubicBezTo>
                    <a:pt x="964" y="97"/>
                    <a:pt x="969" y="100"/>
                    <a:pt x="974" y="103"/>
                  </a:cubicBezTo>
                  <a:cubicBezTo>
                    <a:pt x="976" y="100"/>
                    <a:pt x="976" y="100"/>
                    <a:pt x="976" y="100"/>
                  </a:cubicBezTo>
                  <a:cubicBezTo>
                    <a:pt x="971" y="96"/>
                    <a:pt x="966" y="94"/>
                    <a:pt x="961" y="90"/>
                  </a:cubicBezTo>
                  <a:moveTo>
                    <a:pt x="337" y="75"/>
                  </a:moveTo>
                  <a:cubicBezTo>
                    <a:pt x="331" y="77"/>
                    <a:pt x="326" y="80"/>
                    <a:pt x="321" y="83"/>
                  </a:cubicBezTo>
                  <a:cubicBezTo>
                    <a:pt x="323" y="87"/>
                    <a:pt x="323" y="87"/>
                    <a:pt x="323" y="87"/>
                  </a:cubicBezTo>
                  <a:cubicBezTo>
                    <a:pt x="328" y="84"/>
                    <a:pt x="333" y="81"/>
                    <a:pt x="339" y="79"/>
                  </a:cubicBezTo>
                  <a:cubicBezTo>
                    <a:pt x="337" y="75"/>
                    <a:pt x="337" y="75"/>
                    <a:pt x="337" y="75"/>
                  </a:cubicBezTo>
                  <a:moveTo>
                    <a:pt x="930" y="73"/>
                  </a:moveTo>
                  <a:cubicBezTo>
                    <a:pt x="928" y="77"/>
                    <a:pt x="928" y="77"/>
                    <a:pt x="928" y="77"/>
                  </a:cubicBezTo>
                  <a:cubicBezTo>
                    <a:pt x="933" y="80"/>
                    <a:pt x="938" y="82"/>
                    <a:pt x="943" y="85"/>
                  </a:cubicBezTo>
                  <a:cubicBezTo>
                    <a:pt x="945" y="81"/>
                    <a:pt x="945" y="81"/>
                    <a:pt x="945" y="81"/>
                  </a:cubicBezTo>
                  <a:cubicBezTo>
                    <a:pt x="941" y="79"/>
                    <a:pt x="935" y="76"/>
                    <a:pt x="930" y="73"/>
                  </a:cubicBezTo>
                  <a:moveTo>
                    <a:pt x="368" y="59"/>
                  </a:moveTo>
                  <a:cubicBezTo>
                    <a:pt x="363" y="61"/>
                    <a:pt x="358" y="64"/>
                    <a:pt x="352" y="66"/>
                  </a:cubicBezTo>
                  <a:cubicBezTo>
                    <a:pt x="354" y="70"/>
                    <a:pt x="354" y="70"/>
                    <a:pt x="354" y="70"/>
                  </a:cubicBezTo>
                  <a:cubicBezTo>
                    <a:pt x="359" y="68"/>
                    <a:pt x="365" y="65"/>
                    <a:pt x="370" y="63"/>
                  </a:cubicBezTo>
                  <a:cubicBezTo>
                    <a:pt x="368" y="59"/>
                    <a:pt x="368" y="59"/>
                    <a:pt x="368" y="59"/>
                  </a:cubicBezTo>
                  <a:moveTo>
                    <a:pt x="898" y="57"/>
                  </a:moveTo>
                  <a:cubicBezTo>
                    <a:pt x="897" y="61"/>
                    <a:pt x="897" y="61"/>
                    <a:pt x="897" y="61"/>
                  </a:cubicBezTo>
                  <a:cubicBezTo>
                    <a:pt x="902" y="64"/>
                    <a:pt x="907" y="66"/>
                    <a:pt x="912" y="69"/>
                  </a:cubicBezTo>
                  <a:cubicBezTo>
                    <a:pt x="914" y="65"/>
                    <a:pt x="914" y="65"/>
                    <a:pt x="914" y="65"/>
                  </a:cubicBezTo>
                  <a:cubicBezTo>
                    <a:pt x="909" y="62"/>
                    <a:pt x="904" y="60"/>
                    <a:pt x="898" y="57"/>
                  </a:cubicBezTo>
                  <a:moveTo>
                    <a:pt x="400" y="45"/>
                  </a:moveTo>
                  <a:cubicBezTo>
                    <a:pt x="395" y="47"/>
                    <a:pt x="390" y="49"/>
                    <a:pt x="384" y="52"/>
                  </a:cubicBezTo>
                  <a:cubicBezTo>
                    <a:pt x="386" y="56"/>
                    <a:pt x="386" y="56"/>
                    <a:pt x="386" y="56"/>
                  </a:cubicBezTo>
                  <a:cubicBezTo>
                    <a:pt x="391" y="53"/>
                    <a:pt x="397" y="51"/>
                    <a:pt x="402" y="49"/>
                  </a:cubicBezTo>
                  <a:cubicBezTo>
                    <a:pt x="400" y="45"/>
                    <a:pt x="400" y="45"/>
                    <a:pt x="400" y="45"/>
                  </a:cubicBezTo>
                  <a:moveTo>
                    <a:pt x="866" y="44"/>
                  </a:moveTo>
                  <a:cubicBezTo>
                    <a:pt x="864" y="48"/>
                    <a:pt x="864" y="48"/>
                    <a:pt x="864" y="48"/>
                  </a:cubicBezTo>
                  <a:cubicBezTo>
                    <a:pt x="869" y="50"/>
                    <a:pt x="875" y="52"/>
                    <a:pt x="880" y="54"/>
                  </a:cubicBezTo>
                  <a:cubicBezTo>
                    <a:pt x="882" y="50"/>
                    <a:pt x="882" y="50"/>
                    <a:pt x="882" y="50"/>
                  </a:cubicBezTo>
                  <a:cubicBezTo>
                    <a:pt x="877" y="48"/>
                    <a:pt x="871" y="46"/>
                    <a:pt x="866" y="44"/>
                  </a:cubicBezTo>
                  <a:moveTo>
                    <a:pt x="434" y="33"/>
                  </a:moveTo>
                  <a:cubicBezTo>
                    <a:pt x="428" y="35"/>
                    <a:pt x="422" y="37"/>
                    <a:pt x="417" y="39"/>
                  </a:cubicBezTo>
                  <a:cubicBezTo>
                    <a:pt x="418" y="43"/>
                    <a:pt x="418" y="43"/>
                    <a:pt x="418" y="43"/>
                  </a:cubicBezTo>
                  <a:cubicBezTo>
                    <a:pt x="424" y="41"/>
                    <a:pt x="429" y="39"/>
                    <a:pt x="435" y="37"/>
                  </a:cubicBezTo>
                  <a:cubicBezTo>
                    <a:pt x="434" y="33"/>
                    <a:pt x="434" y="33"/>
                    <a:pt x="434" y="33"/>
                  </a:cubicBezTo>
                  <a:moveTo>
                    <a:pt x="832" y="32"/>
                  </a:moveTo>
                  <a:cubicBezTo>
                    <a:pt x="831" y="36"/>
                    <a:pt x="831" y="36"/>
                    <a:pt x="831" y="36"/>
                  </a:cubicBezTo>
                  <a:cubicBezTo>
                    <a:pt x="836" y="38"/>
                    <a:pt x="842" y="40"/>
                    <a:pt x="848" y="42"/>
                  </a:cubicBezTo>
                  <a:cubicBezTo>
                    <a:pt x="849" y="37"/>
                    <a:pt x="849" y="37"/>
                    <a:pt x="849" y="37"/>
                  </a:cubicBezTo>
                  <a:cubicBezTo>
                    <a:pt x="843" y="35"/>
                    <a:pt x="838" y="33"/>
                    <a:pt x="832" y="32"/>
                  </a:cubicBezTo>
                  <a:moveTo>
                    <a:pt x="467" y="23"/>
                  </a:moveTo>
                  <a:cubicBezTo>
                    <a:pt x="462" y="24"/>
                    <a:pt x="456" y="26"/>
                    <a:pt x="450" y="28"/>
                  </a:cubicBezTo>
                  <a:cubicBezTo>
                    <a:pt x="452" y="32"/>
                    <a:pt x="452" y="32"/>
                    <a:pt x="452" y="32"/>
                  </a:cubicBezTo>
                  <a:cubicBezTo>
                    <a:pt x="457" y="30"/>
                    <a:pt x="463" y="28"/>
                    <a:pt x="468" y="27"/>
                  </a:cubicBezTo>
                  <a:cubicBezTo>
                    <a:pt x="467" y="23"/>
                    <a:pt x="467" y="23"/>
                    <a:pt x="467" y="23"/>
                  </a:cubicBezTo>
                  <a:moveTo>
                    <a:pt x="798" y="22"/>
                  </a:moveTo>
                  <a:cubicBezTo>
                    <a:pt x="797" y="26"/>
                    <a:pt x="797" y="26"/>
                    <a:pt x="797" y="26"/>
                  </a:cubicBezTo>
                  <a:cubicBezTo>
                    <a:pt x="803" y="28"/>
                    <a:pt x="809" y="29"/>
                    <a:pt x="814" y="31"/>
                  </a:cubicBezTo>
                  <a:cubicBezTo>
                    <a:pt x="815" y="27"/>
                    <a:pt x="815" y="27"/>
                    <a:pt x="815" y="27"/>
                  </a:cubicBezTo>
                  <a:cubicBezTo>
                    <a:pt x="810" y="25"/>
                    <a:pt x="804" y="23"/>
                    <a:pt x="798" y="22"/>
                  </a:cubicBezTo>
                  <a:moveTo>
                    <a:pt x="501" y="14"/>
                  </a:moveTo>
                  <a:cubicBezTo>
                    <a:pt x="496" y="16"/>
                    <a:pt x="490" y="17"/>
                    <a:pt x="484" y="18"/>
                  </a:cubicBezTo>
                  <a:cubicBezTo>
                    <a:pt x="485" y="22"/>
                    <a:pt x="485" y="22"/>
                    <a:pt x="485" y="22"/>
                  </a:cubicBezTo>
                  <a:cubicBezTo>
                    <a:pt x="491" y="21"/>
                    <a:pt x="497" y="20"/>
                    <a:pt x="502" y="19"/>
                  </a:cubicBezTo>
                  <a:cubicBezTo>
                    <a:pt x="501" y="14"/>
                    <a:pt x="501" y="14"/>
                    <a:pt x="501" y="14"/>
                  </a:cubicBezTo>
                  <a:moveTo>
                    <a:pt x="764" y="14"/>
                  </a:moveTo>
                  <a:cubicBezTo>
                    <a:pt x="763" y="18"/>
                    <a:pt x="763" y="18"/>
                    <a:pt x="763" y="18"/>
                  </a:cubicBezTo>
                  <a:cubicBezTo>
                    <a:pt x="769" y="19"/>
                    <a:pt x="775" y="20"/>
                    <a:pt x="780" y="22"/>
                  </a:cubicBezTo>
                  <a:cubicBezTo>
                    <a:pt x="781" y="18"/>
                    <a:pt x="781" y="18"/>
                    <a:pt x="781" y="18"/>
                  </a:cubicBezTo>
                  <a:cubicBezTo>
                    <a:pt x="776" y="16"/>
                    <a:pt x="770" y="15"/>
                    <a:pt x="764" y="14"/>
                  </a:cubicBezTo>
                  <a:moveTo>
                    <a:pt x="536" y="8"/>
                  </a:moveTo>
                  <a:cubicBezTo>
                    <a:pt x="530" y="9"/>
                    <a:pt x="524" y="10"/>
                    <a:pt x="519" y="11"/>
                  </a:cubicBezTo>
                  <a:cubicBezTo>
                    <a:pt x="520" y="15"/>
                    <a:pt x="520" y="15"/>
                    <a:pt x="520" y="15"/>
                  </a:cubicBezTo>
                  <a:cubicBezTo>
                    <a:pt x="525" y="14"/>
                    <a:pt x="531" y="13"/>
                    <a:pt x="537" y="12"/>
                  </a:cubicBezTo>
                  <a:cubicBezTo>
                    <a:pt x="536" y="8"/>
                    <a:pt x="536" y="8"/>
                    <a:pt x="536" y="8"/>
                  </a:cubicBezTo>
                  <a:moveTo>
                    <a:pt x="730" y="8"/>
                  </a:moveTo>
                  <a:cubicBezTo>
                    <a:pt x="729" y="12"/>
                    <a:pt x="729" y="12"/>
                    <a:pt x="729" y="12"/>
                  </a:cubicBezTo>
                  <a:cubicBezTo>
                    <a:pt x="735" y="13"/>
                    <a:pt x="740" y="14"/>
                    <a:pt x="746" y="15"/>
                  </a:cubicBezTo>
                  <a:cubicBezTo>
                    <a:pt x="747" y="10"/>
                    <a:pt x="747" y="10"/>
                    <a:pt x="747" y="10"/>
                  </a:cubicBezTo>
                  <a:cubicBezTo>
                    <a:pt x="741" y="9"/>
                    <a:pt x="735" y="8"/>
                    <a:pt x="730" y="8"/>
                  </a:cubicBezTo>
                  <a:moveTo>
                    <a:pt x="571" y="3"/>
                  </a:moveTo>
                  <a:cubicBezTo>
                    <a:pt x="565" y="4"/>
                    <a:pt x="559" y="4"/>
                    <a:pt x="554" y="5"/>
                  </a:cubicBezTo>
                  <a:cubicBezTo>
                    <a:pt x="554" y="10"/>
                    <a:pt x="554" y="10"/>
                    <a:pt x="554" y="10"/>
                  </a:cubicBezTo>
                  <a:cubicBezTo>
                    <a:pt x="560" y="9"/>
                    <a:pt x="566" y="8"/>
                    <a:pt x="571" y="8"/>
                  </a:cubicBezTo>
                  <a:cubicBezTo>
                    <a:pt x="571" y="3"/>
                    <a:pt x="571" y="3"/>
                    <a:pt x="571" y="3"/>
                  </a:cubicBezTo>
                  <a:moveTo>
                    <a:pt x="694" y="3"/>
                  </a:moveTo>
                  <a:cubicBezTo>
                    <a:pt x="694" y="8"/>
                    <a:pt x="694" y="8"/>
                    <a:pt x="694" y="8"/>
                  </a:cubicBezTo>
                  <a:cubicBezTo>
                    <a:pt x="700" y="8"/>
                    <a:pt x="706" y="9"/>
                    <a:pt x="712" y="9"/>
                  </a:cubicBezTo>
                  <a:cubicBezTo>
                    <a:pt x="712" y="5"/>
                    <a:pt x="712" y="5"/>
                    <a:pt x="712" y="5"/>
                  </a:cubicBezTo>
                  <a:cubicBezTo>
                    <a:pt x="706" y="4"/>
                    <a:pt x="700" y="4"/>
                    <a:pt x="694" y="3"/>
                  </a:cubicBezTo>
                  <a:moveTo>
                    <a:pt x="606" y="1"/>
                  </a:moveTo>
                  <a:cubicBezTo>
                    <a:pt x="601" y="1"/>
                    <a:pt x="595" y="2"/>
                    <a:pt x="589" y="2"/>
                  </a:cubicBezTo>
                  <a:cubicBezTo>
                    <a:pt x="589" y="6"/>
                    <a:pt x="589" y="6"/>
                    <a:pt x="589" y="6"/>
                  </a:cubicBezTo>
                  <a:cubicBezTo>
                    <a:pt x="595" y="6"/>
                    <a:pt x="601" y="6"/>
                    <a:pt x="607" y="5"/>
                  </a:cubicBezTo>
                  <a:cubicBezTo>
                    <a:pt x="606" y="1"/>
                    <a:pt x="606" y="1"/>
                    <a:pt x="606" y="1"/>
                  </a:cubicBezTo>
                  <a:moveTo>
                    <a:pt x="659" y="1"/>
                  </a:moveTo>
                  <a:cubicBezTo>
                    <a:pt x="659" y="5"/>
                    <a:pt x="659" y="5"/>
                    <a:pt x="659" y="5"/>
                  </a:cubicBezTo>
                  <a:cubicBezTo>
                    <a:pt x="665" y="5"/>
                    <a:pt x="671" y="6"/>
                    <a:pt x="677" y="6"/>
                  </a:cubicBezTo>
                  <a:cubicBezTo>
                    <a:pt x="677" y="2"/>
                    <a:pt x="677" y="2"/>
                    <a:pt x="677" y="2"/>
                  </a:cubicBezTo>
                  <a:cubicBezTo>
                    <a:pt x="671" y="1"/>
                    <a:pt x="665" y="1"/>
                    <a:pt x="659" y="1"/>
                  </a:cubicBezTo>
                  <a:moveTo>
                    <a:pt x="642" y="0"/>
                  </a:moveTo>
                  <a:cubicBezTo>
                    <a:pt x="636" y="0"/>
                    <a:pt x="630" y="0"/>
                    <a:pt x="624" y="0"/>
                  </a:cubicBezTo>
                  <a:cubicBezTo>
                    <a:pt x="624" y="5"/>
                    <a:pt x="624" y="5"/>
                    <a:pt x="624" y="5"/>
                  </a:cubicBezTo>
                  <a:cubicBezTo>
                    <a:pt x="627" y="5"/>
                    <a:pt x="630" y="5"/>
                    <a:pt x="633" y="5"/>
                  </a:cubicBezTo>
                  <a:cubicBezTo>
                    <a:pt x="636" y="5"/>
                    <a:pt x="639" y="5"/>
                    <a:pt x="642" y="5"/>
                  </a:cubicBezTo>
                  <a:cubicBezTo>
                    <a:pt x="642" y="0"/>
                    <a:pt x="642" y="0"/>
                    <a:pt x="642"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ea typeface="字魂105号-简雅黑" panose="00000500000000000000" pitchFamily="2" charset="-122"/>
              </a:endParaRPr>
            </a:p>
          </p:txBody>
        </p:sp>
        <p:sp>
          <p:nvSpPr>
            <p:cNvPr id="66" name="Freeform 420"/>
            <p:cNvSpPr>
              <a:spLocks noEditPoints="1"/>
            </p:cNvSpPr>
            <p:nvPr/>
          </p:nvSpPr>
          <p:spPr bwMode="auto">
            <a:xfrm>
              <a:off x="4418013" y="1957388"/>
              <a:ext cx="3355975" cy="2954338"/>
            </a:xfrm>
            <a:custGeom>
              <a:avLst/>
              <a:gdLst>
                <a:gd name="T0" fmla="*/ 106 w 893"/>
                <a:gd name="T1" fmla="*/ 229 h 786"/>
                <a:gd name="T2" fmla="*/ 447 w 893"/>
                <a:gd name="T3" fmla="*/ 15 h 786"/>
                <a:gd name="T4" fmla="*/ 593 w 893"/>
                <a:gd name="T5" fmla="*/ 45 h 786"/>
                <a:gd name="T6" fmla="*/ 795 w 893"/>
                <a:gd name="T7" fmla="*/ 539 h 786"/>
                <a:gd name="T8" fmla="*/ 658 w 893"/>
                <a:gd name="T9" fmla="*/ 706 h 786"/>
                <a:gd name="T10" fmla="*/ 658 w 893"/>
                <a:gd name="T11" fmla="*/ 706 h 786"/>
                <a:gd name="T12" fmla="*/ 631 w 893"/>
                <a:gd name="T13" fmla="*/ 722 h 786"/>
                <a:gd name="T14" fmla="*/ 631 w 893"/>
                <a:gd name="T15" fmla="*/ 722 h 786"/>
                <a:gd name="T16" fmla="*/ 446 w 893"/>
                <a:gd name="T17" fmla="*/ 770 h 786"/>
                <a:gd name="T18" fmla="*/ 300 w 893"/>
                <a:gd name="T19" fmla="*/ 741 h 786"/>
                <a:gd name="T20" fmla="*/ 210 w 893"/>
                <a:gd name="T21" fmla="*/ 687 h 786"/>
                <a:gd name="T22" fmla="*/ 210 w 893"/>
                <a:gd name="T23" fmla="*/ 687 h 786"/>
                <a:gd name="T24" fmla="*/ 203 w 893"/>
                <a:gd name="T25" fmla="*/ 681 h 786"/>
                <a:gd name="T26" fmla="*/ 94 w 893"/>
                <a:gd name="T27" fmla="*/ 256 h 786"/>
                <a:gd name="T28" fmla="*/ 98 w 893"/>
                <a:gd name="T29" fmla="*/ 247 h 786"/>
                <a:gd name="T30" fmla="*/ 106 w 893"/>
                <a:gd name="T31" fmla="*/ 229 h 786"/>
                <a:gd name="T32" fmla="*/ 447 w 893"/>
                <a:gd name="T33" fmla="*/ 0 h 786"/>
                <a:gd name="T34" fmla="*/ 84 w 893"/>
                <a:gd name="T35" fmla="*/ 241 h 786"/>
                <a:gd name="T36" fmla="*/ 294 w 893"/>
                <a:gd name="T37" fmla="*/ 755 h 786"/>
                <a:gd name="T38" fmla="*/ 446 w 893"/>
                <a:gd name="T39" fmla="*/ 786 h 786"/>
                <a:gd name="T40" fmla="*/ 809 w 893"/>
                <a:gd name="T41" fmla="*/ 545 h 786"/>
                <a:gd name="T42" fmla="*/ 599 w 893"/>
                <a:gd name="T43" fmla="*/ 31 h 786"/>
                <a:gd name="T44" fmla="*/ 447 w 893"/>
                <a:gd name="T45" fmla="*/ 0 h 7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893" h="786">
                  <a:moveTo>
                    <a:pt x="106" y="229"/>
                  </a:moveTo>
                  <a:cubicBezTo>
                    <a:pt x="171" y="95"/>
                    <a:pt x="306" y="15"/>
                    <a:pt x="447" y="15"/>
                  </a:cubicBezTo>
                  <a:cubicBezTo>
                    <a:pt x="496" y="15"/>
                    <a:pt x="545" y="25"/>
                    <a:pt x="593" y="45"/>
                  </a:cubicBezTo>
                  <a:cubicBezTo>
                    <a:pt x="785" y="125"/>
                    <a:pt x="876" y="347"/>
                    <a:pt x="795" y="539"/>
                  </a:cubicBezTo>
                  <a:cubicBezTo>
                    <a:pt x="765" y="609"/>
                    <a:pt x="717" y="666"/>
                    <a:pt x="658" y="706"/>
                  </a:cubicBezTo>
                  <a:cubicBezTo>
                    <a:pt x="658" y="706"/>
                    <a:pt x="658" y="706"/>
                    <a:pt x="658" y="706"/>
                  </a:cubicBezTo>
                  <a:cubicBezTo>
                    <a:pt x="649" y="711"/>
                    <a:pt x="640" y="717"/>
                    <a:pt x="631" y="722"/>
                  </a:cubicBezTo>
                  <a:cubicBezTo>
                    <a:pt x="631" y="722"/>
                    <a:pt x="631" y="722"/>
                    <a:pt x="631" y="722"/>
                  </a:cubicBezTo>
                  <a:cubicBezTo>
                    <a:pt x="575" y="753"/>
                    <a:pt x="511" y="770"/>
                    <a:pt x="446" y="770"/>
                  </a:cubicBezTo>
                  <a:cubicBezTo>
                    <a:pt x="397" y="770"/>
                    <a:pt x="348" y="761"/>
                    <a:pt x="300" y="741"/>
                  </a:cubicBezTo>
                  <a:cubicBezTo>
                    <a:pt x="267" y="727"/>
                    <a:pt x="237" y="709"/>
                    <a:pt x="210" y="687"/>
                  </a:cubicBezTo>
                  <a:cubicBezTo>
                    <a:pt x="210" y="687"/>
                    <a:pt x="210" y="687"/>
                    <a:pt x="210" y="687"/>
                  </a:cubicBezTo>
                  <a:cubicBezTo>
                    <a:pt x="207" y="685"/>
                    <a:pt x="205" y="683"/>
                    <a:pt x="203" y="681"/>
                  </a:cubicBezTo>
                  <a:cubicBezTo>
                    <a:pt x="83" y="580"/>
                    <a:pt x="35" y="410"/>
                    <a:pt x="94" y="256"/>
                  </a:cubicBezTo>
                  <a:cubicBezTo>
                    <a:pt x="96" y="253"/>
                    <a:pt x="97" y="250"/>
                    <a:pt x="98" y="247"/>
                  </a:cubicBezTo>
                  <a:cubicBezTo>
                    <a:pt x="101" y="240"/>
                    <a:pt x="103" y="234"/>
                    <a:pt x="106" y="229"/>
                  </a:cubicBezTo>
                  <a:moveTo>
                    <a:pt x="447" y="0"/>
                  </a:moveTo>
                  <a:cubicBezTo>
                    <a:pt x="294" y="0"/>
                    <a:pt x="147" y="90"/>
                    <a:pt x="84" y="241"/>
                  </a:cubicBezTo>
                  <a:cubicBezTo>
                    <a:pt x="0" y="441"/>
                    <a:pt x="94" y="671"/>
                    <a:pt x="294" y="755"/>
                  </a:cubicBezTo>
                  <a:cubicBezTo>
                    <a:pt x="344" y="776"/>
                    <a:pt x="395" y="786"/>
                    <a:pt x="446" y="786"/>
                  </a:cubicBezTo>
                  <a:cubicBezTo>
                    <a:pt x="600" y="786"/>
                    <a:pt x="746" y="695"/>
                    <a:pt x="809" y="545"/>
                  </a:cubicBezTo>
                  <a:cubicBezTo>
                    <a:pt x="893" y="345"/>
                    <a:pt x="799" y="114"/>
                    <a:pt x="599" y="31"/>
                  </a:cubicBezTo>
                  <a:cubicBezTo>
                    <a:pt x="549" y="10"/>
                    <a:pt x="498" y="0"/>
                    <a:pt x="447"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ea typeface="字魂105号-简雅黑" panose="00000500000000000000" pitchFamily="2" charset="-122"/>
              </a:endParaRPr>
            </a:p>
          </p:txBody>
        </p:sp>
        <p:sp>
          <p:nvSpPr>
            <p:cNvPr id="67" name="Freeform 421"/>
            <p:cNvSpPr/>
            <p:nvPr/>
          </p:nvSpPr>
          <p:spPr bwMode="auto">
            <a:xfrm>
              <a:off x="6202363" y="1962150"/>
              <a:ext cx="23813" cy="0"/>
            </a:xfrm>
            <a:custGeom>
              <a:avLst/>
              <a:gdLst>
                <a:gd name="T0" fmla="*/ 6 w 6"/>
                <a:gd name="T1" fmla="*/ 4 w 6"/>
                <a:gd name="T2" fmla="*/ 0 w 6"/>
                <a:gd name="T3" fmla="*/ 6 w 6"/>
              </a:gdLst>
              <a:ahLst/>
              <a:cxnLst>
                <a:cxn ang="0">
                  <a:pos x="T0" y="0"/>
                </a:cxn>
                <a:cxn ang="0">
                  <a:pos x="T1" y="0"/>
                </a:cxn>
                <a:cxn ang="0">
                  <a:pos x="T2" y="0"/>
                </a:cxn>
                <a:cxn ang="0">
                  <a:pos x="T3" y="0"/>
                </a:cxn>
              </a:cxnLst>
              <a:rect l="0" t="0" r="r" b="b"/>
              <a:pathLst>
                <a:path w="6">
                  <a:moveTo>
                    <a:pt x="6" y="0"/>
                  </a:moveTo>
                  <a:cubicBezTo>
                    <a:pt x="5" y="0"/>
                    <a:pt x="5" y="0"/>
                    <a:pt x="4" y="0"/>
                  </a:cubicBezTo>
                  <a:cubicBezTo>
                    <a:pt x="3" y="0"/>
                    <a:pt x="1" y="0"/>
                    <a:pt x="0" y="0"/>
                  </a:cubicBezTo>
                  <a:cubicBezTo>
                    <a:pt x="2" y="0"/>
                    <a:pt x="4" y="0"/>
                    <a:pt x="6"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ea typeface="字魂105号-简雅黑" panose="00000500000000000000" pitchFamily="2" charset="-122"/>
              </a:endParaRPr>
            </a:p>
          </p:txBody>
        </p:sp>
        <p:sp>
          <p:nvSpPr>
            <p:cNvPr id="68" name="Freeform 422"/>
            <p:cNvSpPr>
              <a:spLocks noEditPoints="1"/>
            </p:cNvSpPr>
            <p:nvPr/>
          </p:nvSpPr>
          <p:spPr bwMode="auto">
            <a:xfrm>
              <a:off x="4770438" y="2014538"/>
              <a:ext cx="2717800" cy="2655888"/>
            </a:xfrm>
            <a:custGeom>
              <a:avLst/>
              <a:gdLst>
                <a:gd name="T0" fmla="*/ 353 w 723"/>
                <a:gd name="T1" fmla="*/ 691 h 707"/>
                <a:gd name="T2" fmla="*/ 327 w 723"/>
                <a:gd name="T3" fmla="*/ 690 h 707"/>
                <a:gd name="T4" fmla="*/ 40 w 723"/>
                <a:gd name="T5" fmla="*/ 352 h 707"/>
                <a:gd name="T6" fmla="*/ 352 w 723"/>
                <a:gd name="T7" fmla="*/ 65 h 707"/>
                <a:gd name="T8" fmla="*/ 378 w 723"/>
                <a:gd name="T9" fmla="*/ 66 h 707"/>
                <a:gd name="T10" fmla="*/ 665 w 723"/>
                <a:gd name="T11" fmla="*/ 404 h 707"/>
                <a:gd name="T12" fmla="*/ 353 w 723"/>
                <a:gd name="T13" fmla="*/ 691 h 707"/>
                <a:gd name="T14" fmla="*/ 368 w 723"/>
                <a:gd name="T15" fmla="*/ 0 h 707"/>
                <a:gd name="T16" fmla="*/ 364 w 723"/>
                <a:gd name="T17" fmla="*/ 52 h 707"/>
                <a:gd name="T18" fmla="*/ 364 w 723"/>
                <a:gd name="T19" fmla="*/ 52 h 707"/>
                <a:gd name="T20" fmla="*/ 352 w 723"/>
                <a:gd name="T21" fmla="*/ 52 h 707"/>
                <a:gd name="T22" fmla="*/ 61 w 723"/>
                <a:gd name="T23" fmla="*/ 233 h 707"/>
                <a:gd name="T24" fmla="*/ 13 w 723"/>
                <a:gd name="T25" fmla="*/ 213 h 707"/>
                <a:gd name="T26" fmla="*/ 12 w 723"/>
                <a:gd name="T27" fmla="*/ 214 h 707"/>
                <a:gd name="T28" fmla="*/ 4 w 723"/>
                <a:gd name="T29" fmla="*/ 232 h 707"/>
                <a:gd name="T30" fmla="*/ 0 w 723"/>
                <a:gd name="T31" fmla="*/ 241 h 707"/>
                <a:gd name="T32" fmla="*/ 0 w 723"/>
                <a:gd name="T33" fmla="*/ 242 h 707"/>
                <a:gd name="T34" fmla="*/ 48 w 723"/>
                <a:gd name="T35" fmla="*/ 262 h 707"/>
                <a:gd name="T36" fmla="*/ 28 w 723"/>
                <a:gd name="T37" fmla="*/ 351 h 707"/>
                <a:gd name="T38" fmla="*/ 126 w 723"/>
                <a:gd name="T39" fmla="*/ 612 h 707"/>
                <a:gd name="T40" fmla="*/ 92 w 723"/>
                <a:gd name="T41" fmla="*/ 651 h 707"/>
                <a:gd name="T42" fmla="*/ 109 w 723"/>
                <a:gd name="T43" fmla="*/ 666 h 707"/>
                <a:gd name="T44" fmla="*/ 116 w 723"/>
                <a:gd name="T45" fmla="*/ 672 h 707"/>
                <a:gd name="T46" fmla="*/ 150 w 723"/>
                <a:gd name="T47" fmla="*/ 633 h 707"/>
                <a:gd name="T48" fmla="*/ 325 w 723"/>
                <a:gd name="T49" fmla="*/ 702 h 707"/>
                <a:gd name="T50" fmla="*/ 352 w 723"/>
                <a:gd name="T51" fmla="*/ 703 h 707"/>
                <a:gd name="T52" fmla="*/ 510 w 723"/>
                <a:gd name="T53" fmla="*/ 663 h 707"/>
                <a:gd name="T54" fmla="*/ 537 w 723"/>
                <a:gd name="T55" fmla="*/ 707 h 707"/>
                <a:gd name="T56" fmla="*/ 564 w 723"/>
                <a:gd name="T57" fmla="*/ 691 h 707"/>
                <a:gd name="T58" fmla="*/ 537 w 723"/>
                <a:gd name="T59" fmla="*/ 646 h 707"/>
                <a:gd name="T60" fmla="*/ 677 w 723"/>
                <a:gd name="T61" fmla="*/ 405 h 707"/>
                <a:gd name="T62" fmla="*/ 672 w 723"/>
                <a:gd name="T63" fmla="*/ 314 h 707"/>
                <a:gd name="T64" fmla="*/ 723 w 723"/>
                <a:gd name="T65" fmla="*/ 302 h 707"/>
                <a:gd name="T66" fmla="*/ 715 w 723"/>
                <a:gd name="T67" fmla="*/ 272 h 707"/>
                <a:gd name="T68" fmla="*/ 664 w 723"/>
                <a:gd name="T69" fmla="*/ 283 h 707"/>
                <a:gd name="T70" fmla="*/ 395 w 723"/>
                <a:gd name="T71" fmla="*/ 55 h 707"/>
                <a:gd name="T72" fmla="*/ 395 w 723"/>
                <a:gd name="T73" fmla="*/ 55 h 707"/>
                <a:gd name="T74" fmla="*/ 400 w 723"/>
                <a:gd name="T75" fmla="*/ 3 h 707"/>
                <a:gd name="T76" fmla="*/ 368 w 723"/>
                <a:gd name="T77" fmla="*/ 0 h 7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723" h="707">
                  <a:moveTo>
                    <a:pt x="353" y="691"/>
                  </a:moveTo>
                  <a:cubicBezTo>
                    <a:pt x="344" y="691"/>
                    <a:pt x="335" y="690"/>
                    <a:pt x="327" y="690"/>
                  </a:cubicBezTo>
                  <a:cubicBezTo>
                    <a:pt x="154" y="676"/>
                    <a:pt x="26" y="524"/>
                    <a:pt x="40" y="352"/>
                  </a:cubicBezTo>
                  <a:cubicBezTo>
                    <a:pt x="54" y="189"/>
                    <a:pt x="191" y="65"/>
                    <a:pt x="352" y="65"/>
                  </a:cubicBezTo>
                  <a:cubicBezTo>
                    <a:pt x="361" y="65"/>
                    <a:pt x="370" y="65"/>
                    <a:pt x="378" y="66"/>
                  </a:cubicBezTo>
                  <a:cubicBezTo>
                    <a:pt x="551" y="80"/>
                    <a:pt x="679" y="232"/>
                    <a:pt x="665" y="404"/>
                  </a:cubicBezTo>
                  <a:cubicBezTo>
                    <a:pt x="651" y="567"/>
                    <a:pt x="514" y="691"/>
                    <a:pt x="353" y="691"/>
                  </a:cubicBezTo>
                  <a:moveTo>
                    <a:pt x="368" y="0"/>
                  </a:moveTo>
                  <a:cubicBezTo>
                    <a:pt x="364" y="52"/>
                    <a:pt x="364" y="52"/>
                    <a:pt x="364" y="52"/>
                  </a:cubicBezTo>
                  <a:cubicBezTo>
                    <a:pt x="364" y="52"/>
                    <a:pt x="364" y="52"/>
                    <a:pt x="364" y="52"/>
                  </a:cubicBezTo>
                  <a:cubicBezTo>
                    <a:pt x="360" y="52"/>
                    <a:pt x="356" y="52"/>
                    <a:pt x="352" y="52"/>
                  </a:cubicBezTo>
                  <a:cubicBezTo>
                    <a:pt x="226" y="52"/>
                    <a:pt x="115" y="125"/>
                    <a:pt x="61" y="233"/>
                  </a:cubicBezTo>
                  <a:cubicBezTo>
                    <a:pt x="13" y="213"/>
                    <a:pt x="13" y="213"/>
                    <a:pt x="13" y="213"/>
                  </a:cubicBezTo>
                  <a:cubicBezTo>
                    <a:pt x="13" y="213"/>
                    <a:pt x="13" y="213"/>
                    <a:pt x="12" y="214"/>
                  </a:cubicBezTo>
                  <a:cubicBezTo>
                    <a:pt x="10" y="220"/>
                    <a:pt x="7" y="226"/>
                    <a:pt x="4" y="232"/>
                  </a:cubicBezTo>
                  <a:cubicBezTo>
                    <a:pt x="3" y="235"/>
                    <a:pt x="2" y="238"/>
                    <a:pt x="0" y="241"/>
                  </a:cubicBezTo>
                  <a:cubicBezTo>
                    <a:pt x="0" y="242"/>
                    <a:pt x="0" y="242"/>
                    <a:pt x="0" y="242"/>
                  </a:cubicBezTo>
                  <a:cubicBezTo>
                    <a:pt x="48" y="262"/>
                    <a:pt x="48" y="262"/>
                    <a:pt x="48" y="262"/>
                  </a:cubicBezTo>
                  <a:cubicBezTo>
                    <a:pt x="38" y="290"/>
                    <a:pt x="30" y="320"/>
                    <a:pt x="28" y="351"/>
                  </a:cubicBezTo>
                  <a:cubicBezTo>
                    <a:pt x="19" y="452"/>
                    <a:pt x="58" y="546"/>
                    <a:pt x="126" y="612"/>
                  </a:cubicBezTo>
                  <a:cubicBezTo>
                    <a:pt x="92" y="651"/>
                    <a:pt x="92" y="651"/>
                    <a:pt x="92" y="651"/>
                  </a:cubicBezTo>
                  <a:cubicBezTo>
                    <a:pt x="98" y="656"/>
                    <a:pt x="103" y="661"/>
                    <a:pt x="109" y="666"/>
                  </a:cubicBezTo>
                  <a:cubicBezTo>
                    <a:pt x="111" y="668"/>
                    <a:pt x="113" y="670"/>
                    <a:pt x="116" y="672"/>
                  </a:cubicBezTo>
                  <a:cubicBezTo>
                    <a:pt x="150" y="633"/>
                    <a:pt x="150" y="633"/>
                    <a:pt x="150" y="633"/>
                  </a:cubicBezTo>
                  <a:cubicBezTo>
                    <a:pt x="199" y="672"/>
                    <a:pt x="259" y="697"/>
                    <a:pt x="325" y="702"/>
                  </a:cubicBezTo>
                  <a:cubicBezTo>
                    <a:pt x="334" y="703"/>
                    <a:pt x="343" y="703"/>
                    <a:pt x="352" y="703"/>
                  </a:cubicBezTo>
                  <a:cubicBezTo>
                    <a:pt x="409" y="703"/>
                    <a:pt x="463" y="689"/>
                    <a:pt x="510" y="663"/>
                  </a:cubicBezTo>
                  <a:cubicBezTo>
                    <a:pt x="537" y="707"/>
                    <a:pt x="537" y="707"/>
                    <a:pt x="537" y="707"/>
                  </a:cubicBezTo>
                  <a:cubicBezTo>
                    <a:pt x="546" y="702"/>
                    <a:pt x="555" y="696"/>
                    <a:pt x="564" y="691"/>
                  </a:cubicBezTo>
                  <a:cubicBezTo>
                    <a:pt x="537" y="646"/>
                    <a:pt x="537" y="646"/>
                    <a:pt x="537" y="646"/>
                  </a:cubicBezTo>
                  <a:cubicBezTo>
                    <a:pt x="615" y="593"/>
                    <a:pt x="669" y="506"/>
                    <a:pt x="677" y="405"/>
                  </a:cubicBezTo>
                  <a:cubicBezTo>
                    <a:pt x="680" y="374"/>
                    <a:pt x="678" y="344"/>
                    <a:pt x="672" y="314"/>
                  </a:cubicBezTo>
                  <a:cubicBezTo>
                    <a:pt x="723" y="302"/>
                    <a:pt x="723" y="302"/>
                    <a:pt x="723" y="302"/>
                  </a:cubicBezTo>
                  <a:cubicBezTo>
                    <a:pt x="720" y="292"/>
                    <a:pt x="718" y="282"/>
                    <a:pt x="715" y="272"/>
                  </a:cubicBezTo>
                  <a:cubicBezTo>
                    <a:pt x="664" y="283"/>
                    <a:pt x="664" y="283"/>
                    <a:pt x="664" y="283"/>
                  </a:cubicBezTo>
                  <a:cubicBezTo>
                    <a:pt x="628" y="164"/>
                    <a:pt x="525" y="72"/>
                    <a:pt x="395" y="55"/>
                  </a:cubicBezTo>
                  <a:cubicBezTo>
                    <a:pt x="395" y="55"/>
                    <a:pt x="395" y="55"/>
                    <a:pt x="395" y="55"/>
                  </a:cubicBezTo>
                  <a:cubicBezTo>
                    <a:pt x="400" y="3"/>
                    <a:pt x="400" y="3"/>
                    <a:pt x="400" y="3"/>
                  </a:cubicBezTo>
                  <a:cubicBezTo>
                    <a:pt x="389" y="2"/>
                    <a:pt x="379" y="1"/>
                    <a:pt x="368"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ea typeface="字魂105号-简雅黑" panose="00000500000000000000" pitchFamily="2" charset="-122"/>
              </a:endParaRPr>
            </a:p>
          </p:txBody>
        </p:sp>
        <p:sp>
          <p:nvSpPr>
            <p:cNvPr id="69" name="Freeform 423"/>
            <p:cNvSpPr>
              <a:spLocks noEditPoints="1"/>
            </p:cNvSpPr>
            <p:nvPr/>
          </p:nvSpPr>
          <p:spPr bwMode="auto">
            <a:xfrm>
              <a:off x="4770438" y="2817813"/>
              <a:ext cx="2120900" cy="1852613"/>
            </a:xfrm>
            <a:custGeom>
              <a:avLst/>
              <a:gdLst>
                <a:gd name="T0" fmla="*/ 564 w 564"/>
                <a:gd name="T1" fmla="*/ 477 h 493"/>
                <a:gd name="T2" fmla="*/ 537 w 564"/>
                <a:gd name="T3" fmla="*/ 493 h 493"/>
                <a:gd name="T4" fmla="*/ 537 w 564"/>
                <a:gd name="T5" fmla="*/ 493 h 493"/>
                <a:gd name="T6" fmla="*/ 564 w 564"/>
                <a:gd name="T7" fmla="*/ 477 h 493"/>
                <a:gd name="T8" fmla="*/ 564 w 564"/>
                <a:gd name="T9" fmla="*/ 477 h 493"/>
                <a:gd name="T10" fmla="*/ 109 w 564"/>
                <a:gd name="T11" fmla="*/ 452 h 493"/>
                <a:gd name="T12" fmla="*/ 116 w 564"/>
                <a:gd name="T13" fmla="*/ 458 h 493"/>
                <a:gd name="T14" fmla="*/ 116 w 564"/>
                <a:gd name="T15" fmla="*/ 458 h 493"/>
                <a:gd name="T16" fmla="*/ 109 w 564"/>
                <a:gd name="T17" fmla="*/ 452 h 493"/>
                <a:gd name="T18" fmla="*/ 12 w 564"/>
                <a:gd name="T19" fmla="*/ 0 h 493"/>
                <a:gd name="T20" fmla="*/ 4 w 564"/>
                <a:gd name="T21" fmla="*/ 18 h 493"/>
                <a:gd name="T22" fmla="*/ 0 w 564"/>
                <a:gd name="T23" fmla="*/ 27 h 493"/>
                <a:gd name="T24" fmla="*/ 4 w 564"/>
                <a:gd name="T25" fmla="*/ 18 h 493"/>
                <a:gd name="T26" fmla="*/ 12 w 564"/>
                <a:gd name="T27" fmla="*/ 0 h 4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64" h="493">
                  <a:moveTo>
                    <a:pt x="564" y="477"/>
                  </a:moveTo>
                  <a:cubicBezTo>
                    <a:pt x="555" y="482"/>
                    <a:pt x="546" y="488"/>
                    <a:pt x="537" y="493"/>
                  </a:cubicBezTo>
                  <a:cubicBezTo>
                    <a:pt x="537" y="493"/>
                    <a:pt x="537" y="493"/>
                    <a:pt x="537" y="493"/>
                  </a:cubicBezTo>
                  <a:cubicBezTo>
                    <a:pt x="546" y="488"/>
                    <a:pt x="555" y="482"/>
                    <a:pt x="564" y="477"/>
                  </a:cubicBezTo>
                  <a:cubicBezTo>
                    <a:pt x="564" y="477"/>
                    <a:pt x="564" y="477"/>
                    <a:pt x="564" y="477"/>
                  </a:cubicBezTo>
                  <a:moveTo>
                    <a:pt x="109" y="452"/>
                  </a:moveTo>
                  <a:cubicBezTo>
                    <a:pt x="111" y="454"/>
                    <a:pt x="113" y="456"/>
                    <a:pt x="116" y="458"/>
                  </a:cubicBezTo>
                  <a:cubicBezTo>
                    <a:pt x="116" y="458"/>
                    <a:pt x="116" y="458"/>
                    <a:pt x="116" y="458"/>
                  </a:cubicBezTo>
                  <a:cubicBezTo>
                    <a:pt x="113" y="456"/>
                    <a:pt x="111" y="454"/>
                    <a:pt x="109" y="452"/>
                  </a:cubicBezTo>
                  <a:moveTo>
                    <a:pt x="12" y="0"/>
                  </a:moveTo>
                  <a:cubicBezTo>
                    <a:pt x="9" y="5"/>
                    <a:pt x="7" y="11"/>
                    <a:pt x="4" y="18"/>
                  </a:cubicBezTo>
                  <a:cubicBezTo>
                    <a:pt x="3" y="21"/>
                    <a:pt x="2" y="24"/>
                    <a:pt x="0" y="27"/>
                  </a:cubicBezTo>
                  <a:cubicBezTo>
                    <a:pt x="2" y="24"/>
                    <a:pt x="3" y="21"/>
                    <a:pt x="4" y="18"/>
                  </a:cubicBezTo>
                  <a:cubicBezTo>
                    <a:pt x="7" y="12"/>
                    <a:pt x="10" y="6"/>
                    <a:pt x="12"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dirty="0">
                <a:ea typeface="字魂105号-简雅黑" panose="00000500000000000000" pitchFamily="2" charset="-122"/>
              </a:endParaRPr>
            </a:p>
          </p:txBody>
        </p:sp>
      </p:grpSp>
      <p:grpSp>
        <p:nvGrpSpPr>
          <p:cNvPr id="3" name="组合 2"/>
          <p:cNvGrpSpPr/>
          <p:nvPr/>
        </p:nvGrpSpPr>
        <p:grpSpPr>
          <a:xfrm>
            <a:off x="418465" y="387350"/>
            <a:ext cx="11156315" cy="5843270"/>
            <a:chOff x="659" y="610"/>
            <a:chExt cx="17569" cy="9202"/>
          </a:xfrm>
        </p:grpSpPr>
        <p:sp>
          <p:nvSpPr>
            <p:cNvPr id="30" name="矩形 29"/>
            <p:cNvSpPr/>
            <p:nvPr/>
          </p:nvSpPr>
          <p:spPr>
            <a:xfrm flipH="1">
              <a:off x="2296" y="2726"/>
              <a:ext cx="5992" cy="6325"/>
            </a:xfrm>
            <a:prstGeom prst="rect">
              <a:avLst/>
            </a:prstGeom>
            <a:noFill/>
            <a:ln w="31750">
              <a:solidFill>
                <a:srgbClr val="206EC6"/>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dirty="0">
                <a:ea typeface="字魂105号-简雅黑" panose="00000500000000000000" pitchFamily="2" charset="-122"/>
              </a:endParaRPr>
            </a:p>
          </p:txBody>
        </p:sp>
        <p:pic>
          <p:nvPicPr>
            <p:cNvPr id="31" name="图片 30"/>
            <p:cNvPicPr/>
            <p:nvPr/>
          </p:nvPicPr>
          <p:blipFill>
            <a:blip r:embed="rId3">
              <a:duotone>
                <a:schemeClr val="accent5">
                  <a:shade val="45000"/>
                  <a:satMod val="135000"/>
                </a:schemeClr>
                <a:prstClr val="white"/>
              </a:duotone>
            </a:blip>
            <a:stretch>
              <a:fillRect/>
            </a:stretch>
          </p:blipFill>
          <p:spPr>
            <a:xfrm rot="16200000">
              <a:off x="5901" y="6792"/>
              <a:ext cx="4761" cy="552"/>
            </a:xfrm>
            <a:prstGeom prst="rect">
              <a:avLst/>
            </a:prstGeom>
          </p:spPr>
        </p:pic>
        <p:pic>
          <p:nvPicPr>
            <p:cNvPr id="32" name="图片 31"/>
            <p:cNvPicPr/>
            <p:nvPr/>
          </p:nvPicPr>
          <p:blipFill>
            <a:blip r:embed="rId3">
              <a:duotone>
                <a:schemeClr val="accent5">
                  <a:shade val="45000"/>
                  <a:satMod val="135000"/>
                </a:schemeClr>
                <a:prstClr val="white"/>
              </a:duotone>
            </a:blip>
            <a:stretch>
              <a:fillRect/>
            </a:stretch>
          </p:blipFill>
          <p:spPr>
            <a:xfrm rot="16200000">
              <a:off x="-147" y="4664"/>
              <a:ext cx="4761" cy="552"/>
            </a:xfrm>
            <a:prstGeom prst="rect">
              <a:avLst/>
            </a:prstGeom>
          </p:spPr>
        </p:pic>
        <p:sp>
          <p:nvSpPr>
            <p:cNvPr id="33" name="矩形 32"/>
            <p:cNvSpPr/>
            <p:nvPr/>
          </p:nvSpPr>
          <p:spPr>
            <a:xfrm>
              <a:off x="2687" y="2981"/>
              <a:ext cx="5347" cy="5742"/>
            </a:xfrm>
            <a:prstGeom prst="rect">
              <a:avLst/>
            </a:prstGeom>
          </p:spPr>
          <p:txBody>
            <a:bodyPr wrap="square">
              <a:spAutoFit/>
            </a:bodyPr>
            <a:lstStyle/>
            <a:p>
              <a:pPr marL="0" indent="0" algn="just">
                <a:lnSpc>
                  <a:spcPct val="150000"/>
                </a:lnSpc>
                <a:buNone/>
              </a:pPr>
              <a:r>
                <a:rPr lang="zh-CN" altLang="en-US" sz="1200" dirty="0">
                  <a:solidFill>
                    <a:schemeClr val="bg1"/>
                  </a:solidFill>
                  <a:latin typeface="微软雅黑" panose="020B0503020204020204" charset="-122"/>
                  <a:ea typeface="微软雅黑" panose="020B0503020204020204" charset="-122"/>
                  <a:cs typeface="微软雅黑" panose="020B0503020204020204" charset="-122"/>
                  <a:sym typeface="+mn-ea"/>
                </a:rPr>
                <a:t>Ritz-Carlton is the world's leading </a:t>
              </a:r>
              <a:r>
                <a:rPr lang="zh-CN" altLang="en-US" sz="1400" dirty="0">
                  <a:solidFill>
                    <a:schemeClr val="bg1"/>
                  </a:solidFill>
                  <a:latin typeface="微软雅黑" panose="020B0503020204020204" charset="-122"/>
                  <a:ea typeface="微软雅黑" panose="020B0503020204020204" charset="-122"/>
                  <a:cs typeface="微软雅黑" panose="020B0503020204020204" charset="-122"/>
                  <a:sym typeface="+mn-ea"/>
                </a:rPr>
                <a:t>luxury hotel brand, with more than 30 hotels in 24 countries, headquartered in Maryland, the United States. Since its establishment in the 19th century, Ritz-Carlton has been following the classic style and has become the must-select hotel for celebrities and politicians. Because of its extreme nobility and luxury, she has always been called "the roof of the world".</a:t>
              </a:r>
            </a:p>
          </p:txBody>
        </p:sp>
        <p:sp>
          <p:nvSpPr>
            <p:cNvPr id="39" name="文本框 38"/>
            <p:cNvSpPr txBox="1"/>
            <p:nvPr/>
          </p:nvSpPr>
          <p:spPr>
            <a:xfrm>
              <a:off x="2155" y="664"/>
              <a:ext cx="6898" cy="1309"/>
            </a:xfrm>
            <a:prstGeom prst="rect">
              <a:avLst/>
            </a:prstGeom>
            <a:noFill/>
          </p:spPr>
          <p:txBody>
            <a:bodyPr wrap="none" rtlCol="0">
              <a:spAutoFit/>
            </a:bodyPr>
            <a:lstStyle/>
            <a:p>
              <a:r>
                <a:rPr lang="en-US" altLang="zh-CN" sz="2400" b="1" dirty="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a:outerShdw blurRad="38100" dist="38100" dir="2700000" algn="tl">
                      <a:srgbClr val="000000">
                        <a:alpha val="43137"/>
                      </a:srgbClr>
                    </a:outerShdw>
                  </a:effectLst>
                  <a:latin typeface="微软雅黑" panose="020B0503020204020204" charset="-122"/>
                  <a:ea typeface="微软雅黑" panose="020B0503020204020204" charset="-122"/>
                </a:rPr>
                <a:t>Introduce the Organisation</a:t>
              </a:r>
              <a:endParaRPr kumimoji="0" lang="zh-CN" altLang="en-US" sz="2400" b="1" i="0" kern="1200" cap="none" spc="0" normalizeH="0" baseline="0" noProof="0" dirty="0">
                <a:solidFill>
                  <a:srgbClr val="0070C0"/>
                </a:solidFill>
                <a:latin typeface="微软雅黑" panose="020B0503020204020204" charset="-122"/>
                <a:ea typeface="微软雅黑" panose="020B0503020204020204" charset="-122"/>
                <a:cs typeface="+mn-cs"/>
              </a:endParaRPr>
            </a:p>
            <a:p>
              <a:endParaRPr lang="zh-CN" altLang="en-US" sz="2400" dirty="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a:outerShdw blurRad="38100" dist="38100" dir="2700000" algn="tl">
                    <a:srgbClr val="000000">
                      <a:alpha val="43137"/>
                    </a:srgbClr>
                  </a:outerShdw>
                </a:effectLst>
                <a:latin typeface="字魂105号-简雅黑" panose="00000500000000000000" pitchFamily="2" charset="-122"/>
                <a:ea typeface="字魂105号-简雅黑" panose="00000500000000000000" pitchFamily="2" charset="-122"/>
              </a:endParaRPr>
            </a:p>
          </p:txBody>
        </p:sp>
        <p:pic>
          <p:nvPicPr>
            <p:cNvPr id="4" name="图片 3" descr="图层 23"/>
            <p:cNvPicPr>
              <a:picLocks noChangeAspect="1"/>
            </p:cNvPicPr>
            <p:nvPr/>
          </p:nvPicPr>
          <p:blipFill>
            <a:blip r:embed="rId4"/>
            <a:stretch>
              <a:fillRect/>
            </a:stretch>
          </p:blipFill>
          <p:spPr>
            <a:xfrm>
              <a:off x="9181" y="1334"/>
              <a:ext cx="9047" cy="8478"/>
            </a:xfrm>
            <a:prstGeom prst="rect">
              <a:avLst/>
            </a:prstGeom>
          </p:spPr>
        </p:pic>
        <p:sp>
          <p:nvSpPr>
            <p:cNvPr id="5" name="文本框 4"/>
            <p:cNvSpPr txBox="1"/>
            <p:nvPr/>
          </p:nvSpPr>
          <p:spPr>
            <a:xfrm>
              <a:off x="12249" y="2907"/>
              <a:ext cx="770" cy="725"/>
            </a:xfrm>
            <a:prstGeom prst="rect">
              <a:avLst/>
            </a:prstGeom>
            <a:noFill/>
          </p:spPr>
          <p:txBody>
            <a:bodyPr wrap="none" rtlCol="0">
              <a:spAutoFit/>
            </a:bodyPr>
            <a:lstStyle/>
            <a:p>
              <a:r>
                <a:rPr lang="zh-CN" altLang="en-US" sz="1200" b="1">
                  <a:solidFill>
                    <a:schemeClr val="bg1"/>
                  </a:solidFill>
                  <a:latin typeface="微软雅黑" panose="020B0503020204020204" charset="-122"/>
                  <a:ea typeface="微软雅黑" panose="020B0503020204020204" charset="-122"/>
                  <a:cs typeface="微软雅黑" panose="020B0503020204020204" charset="-122"/>
                </a:rPr>
                <a:t>商圈</a:t>
              </a:r>
            </a:p>
            <a:p>
              <a:r>
                <a:rPr lang="zh-CN" altLang="en-US" sz="1200" b="1">
                  <a:solidFill>
                    <a:schemeClr val="bg1"/>
                  </a:solidFill>
                  <a:latin typeface="微软雅黑" panose="020B0503020204020204" charset="-122"/>
                  <a:ea typeface="微软雅黑" panose="020B0503020204020204" charset="-122"/>
                  <a:cs typeface="微软雅黑" panose="020B0503020204020204" charset="-122"/>
                </a:rPr>
                <a:t>社区</a:t>
              </a:r>
            </a:p>
          </p:txBody>
        </p:sp>
        <p:sp>
          <p:nvSpPr>
            <p:cNvPr id="35" name="KSO_Shape"/>
            <p:cNvSpPr/>
            <p:nvPr/>
          </p:nvSpPr>
          <p:spPr>
            <a:xfrm>
              <a:off x="659" y="610"/>
              <a:ext cx="1299" cy="1182"/>
            </a:xfrm>
            <a:custGeom>
              <a:avLst/>
              <a:gdLst/>
              <a:ahLst/>
              <a:cxnLst/>
              <a:rect l="l" t="t" r="r" b="b"/>
              <a:pathLst>
                <a:path w="2284089" h="2079602">
                  <a:moveTo>
                    <a:pt x="86815" y="1071782"/>
                  </a:moveTo>
                  <a:lnTo>
                    <a:pt x="88113" y="1072322"/>
                  </a:lnTo>
                  <a:lnTo>
                    <a:pt x="87547" y="1073116"/>
                  </a:lnTo>
                  <a:close/>
                  <a:moveTo>
                    <a:pt x="1788507" y="635242"/>
                  </a:moveTo>
                  <a:lnTo>
                    <a:pt x="1788786" y="635715"/>
                  </a:lnTo>
                  <a:lnTo>
                    <a:pt x="1787932" y="635786"/>
                  </a:lnTo>
                  <a:close/>
                  <a:moveTo>
                    <a:pt x="569538" y="592800"/>
                  </a:moveTo>
                  <a:cubicBezTo>
                    <a:pt x="668960" y="592800"/>
                    <a:pt x="749558" y="673398"/>
                    <a:pt x="749558" y="772820"/>
                  </a:cubicBezTo>
                  <a:cubicBezTo>
                    <a:pt x="749558" y="872242"/>
                    <a:pt x="668960" y="952840"/>
                    <a:pt x="569538" y="952840"/>
                  </a:cubicBezTo>
                  <a:cubicBezTo>
                    <a:pt x="527872" y="952840"/>
                    <a:pt x="489512" y="938685"/>
                    <a:pt x="460796" y="912621"/>
                  </a:cubicBezTo>
                  <a:cubicBezTo>
                    <a:pt x="160953" y="1199491"/>
                    <a:pt x="32382" y="1622905"/>
                    <a:pt x="123061" y="2029688"/>
                  </a:cubicBezTo>
                  <a:lnTo>
                    <a:pt x="122792" y="2030674"/>
                  </a:lnTo>
                  <a:lnTo>
                    <a:pt x="122422" y="2030846"/>
                  </a:lnTo>
                  <a:cubicBezTo>
                    <a:pt x="128206" y="2047921"/>
                    <a:pt x="121912" y="2063921"/>
                    <a:pt x="108319" y="2072242"/>
                  </a:cubicBezTo>
                  <a:lnTo>
                    <a:pt x="93617" y="2078368"/>
                  </a:lnTo>
                  <a:cubicBezTo>
                    <a:pt x="78806" y="2082076"/>
                    <a:pt x="61999" y="2077403"/>
                    <a:pt x="49824" y="2064742"/>
                  </a:cubicBezTo>
                  <a:lnTo>
                    <a:pt x="48258" y="2065474"/>
                  </a:lnTo>
                  <a:cubicBezTo>
                    <a:pt x="46175" y="2062722"/>
                    <a:pt x="43765" y="2060412"/>
                    <a:pt x="41206" y="2058388"/>
                  </a:cubicBezTo>
                  <a:lnTo>
                    <a:pt x="34720" y="2047096"/>
                  </a:lnTo>
                  <a:lnTo>
                    <a:pt x="29758" y="2036793"/>
                  </a:lnTo>
                  <a:lnTo>
                    <a:pt x="31015" y="2036666"/>
                  </a:lnTo>
                  <a:cubicBezTo>
                    <a:pt x="-62810" y="1599721"/>
                    <a:pt x="78484" y="1146303"/>
                    <a:pt x="402804" y="840118"/>
                  </a:cubicBezTo>
                  <a:cubicBezTo>
                    <a:pt x="394149" y="819400"/>
                    <a:pt x="389518" y="796651"/>
                    <a:pt x="389518" y="772820"/>
                  </a:cubicBezTo>
                  <a:cubicBezTo>
                    <a:pt x="389518" y="673398"/>
                    <a:pt x="470116" y="592800"/>
                    <a:pt x="569538" y="592800"/>
                  </a:cubicBezTo>
                  <a:close/>
                  <a:moveTo>
                    <a:pt x="568738" y="204473"/>
                  </a:moveTo>
                  <a:cubicBezTo>
                    <a:pt x="882635" y="204683"/>
                    <a:pt x="1136929" y="459316"/>
                    <a:pt x="1136718" y="773212"/>
                  </a:cubicBezTo>
                  <a:cubicBezTo>
                    <a:pt x="1136509" y="1087108"/>
                    <a:pt x="881877" y="1341401"/>
                    <a:pt x="567981" y="1341192"/>
                  </a:cubicBezTo>
                  <a:cubicBezTo>
                    <a:pt x="515830" y="1341157"/>
                    <a:pt x="465323" y="1334100"/>
                    <a:pt x="418388" y="1317655"/>
                  </a:cubicBezTo>
                  <a:lnTo>
                    <a:pt x="417956" y="1319386"/>
                  </a:lnTo>
                  <a:cubicBezTo>
                    <a:pt x="417638" y="1319460"/>
                    <a:pt x="417352" y="1319392"/>
                    <a:pt x="417065" y="1319320"/>
                  </a:cubicBezTo>
                  <a:lnTo>
                    <a:pt x="411259" y="1315754"/>
                  </a:lnTo>
                  <a:lnTo>
                    <a:pt x="403881" y="1313786"/>
                  </a:lnTo>
                  <a:lnTo>
                    <a:pt x="397389" y="1307474"/>
                  </a:lnTo>
                  <a:lnTo>
                    <a:pt x="397466" y="1307280"/>
                  </a:lnTo>
                  <a:cubicBezTo>
                    <a:pt x="386426" y="1300408"/>
                    <a:pt x="380901" y="1288764"/>
                    <a:pt x="382056" y="1276919"/>
                  </a:cubicBezTo>
                  <a:lnTo>
                    <a:pt x="385152" y="1264503"/>
                  </a:lnTo>
                  <a:cubicBezTo>
                    <a:pt x="392324" y="1247126"/>
                    <a:pt x="413982" y="1238019"/>
                    <a:pt x="435969" y="1243501"/>
                  </a:cubicBezTo>
                  <a:lnTo>
                    <a:pt x="436787" y="1243861"/>
                  </a:lnTo>
                  <a:lnTo>
                    <a:pt x="436371" y="1245530"/>
                  </a:lnTo>
                  <a:cubicBezTo>
                    <a:pt x="438704" y="1243635"/>
                    <a:pt x="440910" y="1244132"/>
                    <a:pt x="443287" y="1244881"/>
                  </a:cubicBezTo>
                  <a:cubicBezTo>
                    <a:pt x="482765" y="1257317"/>
                    <a:pt x="524743" y="1262958"/>
                    <a:pt x="568032" y="1262985"/>
                  </a:cubicBezTo>
                  <a:cubicBezTo>
                    <a:pt x="838737" y="1263167"/>
                    <a:pt x="1058333" y="1043864"/>
                    <a:pt x="1058513" y="773160"/>
                  </a:cubicBezTo>
                  <a:cubicBezTo>
                    <a:pt x="1058694" y="502455"/>
                    <a:pt x="839390" y="282860"/>
                    <a:pt x="568686" y="282679"/>
                  </a:cubicBezTo>
                  <a:cubicBezTo>
                    <a:pt x="297982" y="282499"/>
                    <a:pt x="78387" y="501802"/>
                    <a:pt x="78206" y="772506"/>
                  </a:cubicBezTo>
                  <a:cubicBezTo>
                    <a:pt x="78151" y="855495"/>
                    <a:pt x="98723" y="933681"/>
                    <a:pt x="137242" y="1001052"/>
                  </a:cubicBezTo>
                  <a:lnTo>
                    <a:pt x="136711" y="1001518"/>
                  </a:lnTo>
                  <a:cubicBezTo>
                    <a:pt x="151076" y="1018274"/>
                    <a:pt x="152475" y="1041066"/>
                    <a:pt x="140479" y="1055055"/>
                  </a:cubicBezTo>
                  <a:lnTo>
                    <a:pt x="130816" y="1063444"/>
                  </a:lnTo>
                  <a:cubicBezTo>
                    <a:pt x="115403" y="1073277"/>
                    <a:pt x="93261" y="1068839"/>
                    <a:pt x="78796" y="1052472"/>
                  </a:cubicBezTo>
                  <a:lnTo>
                    <a:pt x="77048" y="1054008"/>
                  </a:lnTo>
                  <a:cubicBezTo>
                    <a:pt x="27228" y="971942"/>
                    <a:pt x="-68" y="875382"/>
                    <a:pt x="0" y="772454"/>
                  </a:cubicBezTo>
                  <a:cubicBezTo>
                    <a:pt x="209" y="458557"/>
                    <a:pt x="254842" y="204264"/>
                    <a:pt x="568738" y="204473"/>
                  </a:cubicBezTo>
                  <a:close/>
                  <a:moveTo>
                    <a:pt x="1744110" y="193576"/>
                  </a:moveTo>
                  <a:cubicBezTo>
                    <a:pt x="1813698" y="193576"/>
                    <a:pt x="1870110" y="249988"/>
                    <a:pt x="1870110" y="319576"/>
                  </a:cubicBezTo>
                  <a:cubicBezTo>
                    <a:pt x="1870110" y="364088"/>
                    <a:pt x="1847030" y="403208"/>
                    <a:pt x="1810937" y="423685"/>
                  </a:cubicBezTo>
                  <a:cubicBezTo>
                    <a:pt x="1876006" y="638245"/>
                    <a:pt x="2050455" y="802592"/>
                    <a:pt x="2267371" y="853783"/>
                  </a:cubicBezTo>
                  <a:lnTo>
                    <a:pt x="2267774" y="854132"/>
                  </a:lnTo>
                  <a:lnTo>
                    <a:pt x="2267775" y="854344"/>
                  </a:lnTo>
                  <a:cubicBezTo>
                    <a:pt x="2277024" y="855501"/>
                    <a:pt x="2283147" y="862058"/>
                    <a:pt x="2284089" y="870289"/>
                  </a:cubicBezTo>
                  <a:lnTo>
                    <a:pt x="2283762" y="878542"/>
                  </a:lnTo>
                  <a:cubicBezTo>
                    <a:pt x="2282280" y="886298"/>
                    <a:pt x="2276441" y="893093"/>
                    <a:pt x="2267869" y="895919"/>
                  </a:cubicBezTo>
                  <a:lnTo>
                    <a:pt x="2267872" y="896816"/>
                  </a:lnTo>
                  <a:cubicBezTo>
                    <a:pt x="2266131" y="897167"/>
                    <a:pt x="2264526" y="897771"/>
                    <a:pt x="2263022" y="898508"/>
                  </a:cubicBezTo>
                  <a:lnTo>
                    <a:pt x="2256327" y="898986"/>
                  </a:lnTo>
                  <a:lnTo>
                    <a:pt x="2250426" y="898975"/>
                  </a:lnTo>
                  <a:lnTo>
                    <a:pt x="2250640" y="898359"/>
                  </a:lnTo>
                  <a:cubicBezTo>
                    <a:pt x="2021208" y="842323"/>
                    <a:pt x="1836902" y="668133"/>
                    <a:pt x="1766709" y="441014"/>
                  </a:cubicBezTo>
                  <a:cubicBezTo>
                    <a:pt x="1759690" y="444854"/>
                    <a:pt x="1751984" y="445576"/>
                    <a:pt x="1744110" y="445576"/>
                  </a:cubicBezTo>
                  <a:cubicBezTo>
                    <a:pt x="1674522" y="445576"/>
                    <a:pt x="1618110" y="389164"/>
                    <a:pt x="1618110" y="319576"/>
                  </a:cubicBezTo>
                  <a:cubicBezTo>
                    <a:pt x="1618110" y="249988"/>
                    <a:pt x="1674522" y="193576"/>
                    <a:pt x="1744110" y="193576"/>
                  </a:cubicBezTo>
                  <a:close/>
                  <a:moveTo>
                    <a:pt x="1750820" y="59"/>
                  </a:moveTo>
                  <a:cubicBezTo>
                    <a:pt x="1792352" y="864"/>
                    <a:pt x="1834412" y="9826"/>
                    <a:pt x="1874735" y="27812"/>
                  </a:cubicBezTo>
                  <a:cubicBezTo>
                    <a:pt x="2036029" y="99753"/>
                    <a:pt x="2108463" y="288828"/>
                    <a:pt x="2036521" y="450121"/>
                  </a:cubicBezTo>
                  <a:cubicBezTo>
                    <a:pt x="2024569" y="476919"/>
                    <a:pt x="2009383" y="501264"/>
                    <a:pt x="1990190" y="521625"/>
                  </a:cubicBezTo>
                  <a:lnTo>
                    <a:pt x="1990981" y="522243"/>
                  </a:lnTo>
                  <a:cubicBezTo>
                    <a:pt x="1990946" y="522424"/>
                    <a:pt x="1990845" y="522555"/>
                    <a:pt x="1990743" y="522686"/>
                  </a:cubicBezTo>
                  <a:lnTo>
                    <a:pt x="1987581" y="524854"/>
                  </a:lnTo>
                  <a:lnTo>
                    <a:pt x="1984881" y="528197"/>
                  </a:lnTo>
                  <a:lnTo>
                    <a:pt x="1980151" y="530089"/>
                  </a:lnTo>
                  <a:lnTo>
                    <a:pt x="1980069" y="530005"/>
                  </a:lnTo>
                  <a:cubicBezTo>
                    <a:pt x="1974010" y="534107"/>
                    <a:pt x="1966761" y="534282"/>
                    <a:pt x="1960937" y="530978"/>
                  </a:cubicBezTo>
                  <a:lnTo>
                    <a:pt x="1955264" y="526545"/>
                  </a:lnTo>
                  <a:cubicBezTo>
                    <a:pt x="1947973" y="518882"/>
                    <a:pt x="1948249" y="505665"/>
                    <a:pt x="1956098" y="495619"/>
                  </a:cubicBezTo>
                  <a:lnTo>
                    <a:pt x="1956471" y="495281"/>
                  </a:lnTo>
                  <a:lnTo>
                    <a:pt x="1957233" y="495877"/>
                  </a:lnTo>
                  <a:cubicBezTo>
                    <a:pt x="1956793" y="494244"/>
                    <a:pt x="1957553" y="493224"/>
                    <a:pt x="1958482" y="492173"/>
                  </a:cubicBezTo>
                  <a:cubicBezTo>
                    <a:pt x="1973908" y="474728"/>
                    <a:pt x="1986414" y="454442"/>
                    <a:pt x="1996335" y="432198"/>
                  </a:cubicBezTo>
                  <a:cubicBezTo>
                    <a:pt x="2058378" y="293098"/>
                    <a:pt x="1995911" y="130039"/>
                    <a:pt x="1856811" y="67997"/>
                  </a:cubicBezTo>
                  <a:cubicBezTo>
                    <a:pt x="1717711" y="5955"/>
                    <a:pt x="1554653" y="68422"/>
                    <a:pt x="1492610" y="207522"/>
                  </a:cubicBezTo>
                  <a:cubicBezTo>
                    <a:pt x="1430568" y="346622"/>
                    <a:pt x="1493036" y="509680"/>
                    <a:pt x="1632135" y="571722"/>
                  </a:cubicBezTo>
                  <a:cubicBezTo>
                    <a:pt x="1674779" y="590742"/>
                    <a:pt x="1719674" y="598061"/>
                    <a:pt x="1763118" y="593680"/>
                  </a:cubicBezTo>
                  <a:lnTo>
                    <a:pt x="1763235" y="594059"/>
                  </a:lnTo>
                  <a:cubicBezTo>
                    <a:pt x="1775135" y="590511"/>
                    <a:pt x="1787171" y="595008"/>
                    <a:pt x="1791616" y="604375"/>
                  </a:cubicBezTo>
                  <a:lnTo>
                    <a:pt x="1793716" y="611261"/>
                  </a:lnTo>
                  <a:cubicBezTo>
                    <a:pt x="1795243" y="621434"/>
                    <a:pt x="1787895" y="631799"/>
                    <a:pt x="1776172" y="635489"/>
                  </a:cubicBezTo>
                  <a:lnTo>
                    <a:pt x="1776562" y="636738"/>
                  </a:lnTo>
                  <a:cubicBezTo>
                    <a:pt x="1722979" y="643565"/>
                    <a:pt x="1667101" y="635498"/>
                    <a:pt x="1614211" y="611908"/>
                  </a:cubicBezTo>
                  <a:cubicBezTo>
                    <a:pt x="1452917" y="539967"/>
                    <a:pt x="1380483" y="350892"/>
                    <a:pt x="1452425" y="189598"/>
                  </a:cubicBezTo>
                  <a:cubicBezTo>
                    <a:pt x="1506381" y="68628"/>
                    <a:pt x="1626225" y="-2359"/>
                    <a:pt x="1750820" y="59"/>
                  </a:cubicBezTo>
                  <a:close/>
                </a:path>
              </a:pathLst>
            </a:cu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zh-CN" altLang="en-US" sz="1600" dirty="0">
                <a:solidFill>
                  <a:srgbClr val="FFFFFF"/>
                </a:solidFill>
                <a:ea typeface="字魂105号-简雅黑" panose="00000500000000000000" pitchFamily="2" charset="-122"/>
              </a:endParaRPr>
            </a:p>
          </p:txBody>
        </p:sp>
      </p:grpSp>
    </p:spTree>
  </p:cSld>
  <p:clrMapOvr>
    <a:masterClrMapping/>
  </p:clrMapOvr>
  <p:transition spd="slow"/>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 name="组合 1"/>
          <p:cNvGrpSpPr/>
          <p:nvPr/>
        </p:nvGrpSpPr>
        <p:grpSpPr>
          <a:xfrm>
            <a:off x="418465" y="12700"/>
            <a:ext cx="11773535" cy="6858000"/>
            <a:chOff x="659" y="20"/>
            <a:chExt cx="18541" cy="10800"/>
          </a:xfrm>
        </p:grpSpPr>
        <p:sp>
          <p:nvSpPr>
            <p:cNvPr id="30" name="文本框 29"/>
            <p:cNvSpPr txBox="1"/>
            <p:nvPr/>
          </p:nvSpPr>
          <p:spPr>
            <a:xfrm>
              <a:off x="2155" y="664"/>
              <a:ext cx="8954" cy="1309"/>
            </a:xfrm>
            <a:prstGeom prst="rect">
              <a:avLst/>
            </a:prstGeom>
            <a:noFill/>
          </p:spPr>
          <p:txBody>
            <a:bodyPr wrap="none" rtlCol="0">
              <a:spAutoFit/>
            </a:bodyPr>
            <a:lstStyle/>
            <a:p>
              <a:r>
                <a:rPr lang="en-US" altLang="zh-CN" sz="2400" b="1" dirty="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a:outerShdw blurRad="38100" dist="38100" dir="2700000" algn="tl">
                      <a:srgbClr val="000000">
                        <a:alpha val="43137"/>
                      </a:srgbClr>
                    </a:outerShdw>
                  </a:effectLst>
                  <a:latin typeface="微软雅黑" panose="020B0503020204020204" charset="-122"/>
                  <a:ea typeface="微软雅黑" panose="020B0503020204020204" charset="-122"/>
                </a:rPr>
                <a:t>What change has been experienced</a:t>
              </a:r>
              <a:endParaRPr lang="zh-CN" altLang="en-US" sz="2400" b="1" noProof="0" dirty="0">
                <a:solidFill>
                  <a:schemeClr val="bg1"/>
                </a:solidFill>
                <a:effectLst>
                  <a:outerShdw blurRad="38100" dist="38100" dir="2700000" algn="tl">
                    <a:srgbClr val="000000">
                      <a:alpha val="43137"/>
                    </a:srgbClr>
                  </a:outerShdw>
                </a:effectLst>
                <a:latin typeface="微软雅黑" panose="020B0503020204020204" charset="-122"/>
                <a:ea typeface="微软雅黑" panose="020B0503020204020204" charset="-122"/>
                <a:sym typeface="+mn-ea"/>
              </a:endParaRPr>
            </a:p>
            <a:p>
              <a:endParaRPr lang="zh-CN" altLang="en-US" sz="2400" dirty="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a:outerShdw blurRad="38100" dist="38100" dir="2700000" algn="tl">
                    <a:srgbClr val="000000">
                      <a:alpha val="43137"/>
                    </a:srgbClr>
                  </a:outerShdw>
                </a:effectLst>
                <a:latin typeface="字魂105号-简雅黑" panose="00000500000000000000" pitchFamily="2" charset="-122"/>
                <a:ea typeface="字魂105号-简雅黑" panose="00000500000000000000" pitchFamily="2" charset="-122"/>
              </a:endParaRPr>
            </a:p>
          </p:txBody>
        </p:sp>
        <p:sp>
          <p:nvSpPr>
            <p:cNvPr id="35" name="KSO_Shape"/>
            <p:cNvSpPr/>
            <p:nvPr/>
          </p:nvSpPr>
          <p:spPr>
            <a:xfrm>
              <a:off x="659" y="610"/>
              <a:ext cx="1299" cy="1182"/>
            </a:xfrm>
            <a:custGeom>
              <a:avLst/>
              <a:gdLst/>
              <a:ahLst/>
              <a:cxnLst/>
              <a:rect l="l" t="t" r="r" b="b"/>
              <a:pathLst>
                <a:path w="2284089" h="2079602">
                  <a:moveTo>
                    <a:pt x="86815" y="1071782"/>
                  </a:moveTo>
                  <a:lnTo>
                    <a:pt x="88113" y="1072322"/>
                  </a:lnTo>
                  <a:lnTo>
                    <a:pt x="87547" y="1073116"/>
                  </a:lnTo>
                  <a:close/>
                  <a:moveTo>
                    <a:pt x="1788507" y="635242"/>
                  </a:moveTo>
                  <a:lnTo>
                    <a:pt x="1788786" y="635715"/>
                  </a:lnTo>
                  <a:lnTo>
                    <a:pt x="1787932" y="635786"/>
                  </a:lnTo>
                  <a:close/>
                  <a:moveTo>
                    <a:pt x="569538" y="592800"/>
                  </a:moveTo>
                  <a:cubicBezTo>
                    <a:pt x="668960" y="592800"/>
                    <a:pt x="749558" y="673398"/>
                    <a:pt x="749558" y="772820"/>
                  </a:cubicBezTo>
                  <a:cubicBezTo>
                    <a:pt x="749558" y="872242"/>
                    <a:pt x="668960" y="952840"/>
                    <a:pt x="569538" y="952840"/>
                  </a:cubicBezTo>
                  <a:cubicBezTo>
                    <a:pt x="527872" y="952840"/>
                    <a:pt x="489512" y="938685"/>
                    <a:pt x="460796" y="912621"/>
                  </a:cubicBezTo>
                  <a:cubicBezTo>
                    <a:pt x="160953" y="1199491"/>
                    <a:pt x="32382" y="1622905"/>
                    <a:pt x="123061" y="2029688"/>
                  </a:cubicBezTo>
                  <a:lnTo>
                    <a:pt x="122792" y="2030674"/>
                  </a:lnTo>
                  <a:lnTo>
                    <a:pt x="122422" y="2030846"/>
                  </a:lnTo>
                  <a:cubicBezTo>
                    <a:pt x="128206" y="2047921"/>
                    <a:pt x="121912" y="2063921"/>
                    <a:pt x="108319" y="2072242"/>
                  </a:cubicBezTo>
                  <a:lnTo>
                    <a:pt x="93617" y="2078368"/>
                  </a:lnTo>
                  <a:cubicBezTo>
                    <a:pt x="78806" y="2082076"/>
                    <a:pt x="61999" y="2077403"/>
                    <a:pt x="49824" y="2064742"/>
                  </a:cubicBezTo>
                  <a:lnTo>
                    <a:pt x="48258" y="2065474"/>
                  </a:lnTo>
                  <a:cubicBezTo>
                    <a:pt x="46175" y="2062722"/>
                    <a:pt x="43765" y="2060412"/>
                    <a:pt x="41206" y="2058388"/>
                  </a:cubicBezTo>
                  <a:lnTo>
                    <a:pt x="34720" y="2047096"/>
                  </a:lnTo>
                  <a:lnTo>
                    <a:pt x="29758" y="2036793"/>
                  </a:lnTo>
                  <a:lnTo>
                    <a:pt x="31015" y="2036666"/>
                  </a:lnTo>
                  <a:cubicBezTo>
                    <a:pt x="-62810" y="1599721"/>
                    <a:pt x="78484" y="1146303"/>
                    <a:pt x="402804" y="840118"/>
                  </a:cubicBezTo>
                  <a:cubicBezTo>
                    <a:pt x="394149" y="819400"/>
                    <a:pt x="389518" y="796651"/>
                    <a:pt x="389518" y="772820"/>
                  </a:cubicBezTo>
                  <a:cubicBezTo>
                    <a:pt x="389518" y="673398"/>
                    <a:pt x="470116" y="592800"/>
                    <a:pt x="569538" y="592800"/>
                  </a:cubicBezTo>
                  <a:close/>
                  <a:moveTo>
                    <a:pt x="568738" y="204473"/>
                  </a:moveTo>
                  <a:cubicBezTo>
                    <a:pt x="882635" y="204683"/>
                    <a:pt x="1136929" y="459316"/>
                    <a:pt x="1136718" y="773212"/>
                  </a:cubicBezTo>
                  <a:cubicBezTo>
                    <a:pt x="1136509" y="1087108"/>
                    <a:pt x="881877" y="1341401"/>
                    <a:pt x="567981" y="1341192"/>
                  </a:cubicBezTo>
                  <a:cubicBezTo>
                    <a:pt x="515830" y="1341157"/>
                    <a:pt x="465323" y="1334100"/>
                    <a:pt x="418388" y="1317655"/>
                  </a:cubicBezTo>
                  <a:lnTo>
                    <a:pt x="417956" y="1319386"/>
                  </a:lnTo>
                  <a:cubicBezTo>
                    <a:pt x="417638" y="1319460"/>
                    <a:pt x="417352" y="1319392"/>
                    <a:pt x="417065" y="1319320"/>
                  </a:cubicBezTo>
                  <a:lnTo>
                    <a:pt x="411259" y="1315754"/>
                  </a:lnTo>
                  <a:lnTo>
                    <a:pt x="403881" y="1313786"/>
                  </a:lnTo>
                  <a:lnTo>
                    <a:pt x="397389" y="1307474"/>
                  </a:lnTo>
                  <a:lnTo>
                    <a:pt x="397466" y="1307280"/>
                  </a:lnTo>
                  <a:cubicBezTo>
                    <a:pt x="386426" y="1300408"/>
                    <a:pt x="380901" y="1288764"/>
                    <a:pt x="382056" y="1276919"/>
                  </a:cubicBezTo>
                  <a:lnTo>
                    <a:pt x="385152" y="1264503"/>
                  </a:lnTo>
                  <a:cubicBezTo>
                    <a:pt x="392324" y="1247126"/>
                    <a:pt x="413982" y="1238019"/>
                    <a:pt x="435969" y="1243501"/>
                  </a:cubicBezTo>
                  <a:lnTo>
                    <a:pt x="436787" y="1243861"/>
                  </a:lnTo>
                  <a:lnTo>
                    <a:pt x="436371" y="1245530"/>
                  </a:lnTo>
                  <a:cubicBezTo>
                    <a:pt x="438704" y="1243635"/>
                    <a:pt x="440910" y="1244132"/>
                    <a:pt x="443287" y="1244881"/>
                  </a:cubicBezTo>
                  <a:cubicBezTo>
                    <a:pt x="482765" y="1257317"/>
                    <a:pt x="524743" y="1262958"/>
                    <a:pt x="568032" y="1262985"/>
                  </a:cubicBezTo>
                  <a:cubicBezTo>
                    <a:pt x="838737" y="1263167"/>
                    <a:pt x="1058333" y="1043864"/>
                    <a:pt x="1058513" y="773160"/>
                  </a:cubicBezTo>
                  <a:cubicBezTo>
                    <a:pt x="1058694" y="502455"/>
                    <a:pt x="839390" y="282860"/>
                    <a:pt x="568686" y="282679"/>
                  </a:cubicBezTo>
                  <a:cubicBezTo>
                    <a:pt x="297982" y="282499"/>
                    <a:pt x="78387" y="501802"/>
                    <a:pt x="78206" y="772506"/>
                  </a:cubicBezTo>
                  <a:cubicBezTo>
                    <a:pt x="78151" y="855495"/>
                    <a:pt x="98723" y="933681"/>
                    <a:pt x="137242" y="1001052"/>
                  </a:cubicBezTo>
                  <a:lnTo>
                    <a:pt x="136711" y="1001518"/>
                  </a:lnTo>
                  <a:cubicBezTo>
                    <a:pt x="151076" y="1018274"/>
                    <a:pt x="152475" y="1041066"/>
                    <a:pt x="140479" y="1055055"/>
                  </a:cubicBezTo>
                  <a:lnTo>
                    <a:pt x="130816" y="1063444"/>
                  </a:lnTo>
                  <a:cubicBezTo>
                    <a:pt x="115403" y="1073277"/>
                    <a:pt x="93261" y="1068839"/>
                    <a:pt x="78796" y="1052472"/>
                  </a:cubicBezTo>
                  <a:lnTo>
                    <a:pt x="77048" y="1054008"/>
                  </a:lnTo>
                  <a:cubicBezTo>
                    <a:pt x="27228" y="971942"/>
                    <a:pt x="-68" y="875382"/>
                    <a:pt x="0" y="772454"/>
                  </a:cubicBezTo>
                  <a:cubicBezTo>
                    <a:pt x="209" y="458557"/>
                    <a:pt x="254842" y="204264"/>
                    <a:pt x="568738" y="204473"/>
                  </a:cubicBezTo>
                  <a:close/>
                  <a:moveTo>
                    <a:pt x="1744110" y="193576"/>
                  </a:moveTo>
                  <a:cubicBezTo>
                    <a:pt x="1813698" y="193576"/>
                    <a:pt x="1870110" y="249988"/>
                    <a:pt x="1870110" y="319576"/>
                  </a:cubicBezTo>
                  <a:cubicBezTo>
                    <a:pt x="1870110" y="364088"/>
                    <a:pt x="1847030" y="403208"/>
                    <a:pt x="1810937" y="423685"/>
                  </a:cubicBezTo>
                  <a:cubicBezTo>
                    <a:pt x="1876006" y="638245"/>
                    <a:pt x="2050455" y="802592"/>
                    <a:pt x="2267371" y="853783"/>
                  </a:cubicBezTo>
                  <a:lnTo>
                    <a:pt x="2267774" y="854132"/>
                  </a:lnTo>
                  <a:lnTo>
                    <a:pt x="2267775" y="854344"/>
                  </a:lnTo>
                  <a:cubicBezTo>
                    <a:pt x="2277024" y="855501"/>
                    <a:pt x="2283147" y="862058"/>
                    <a:pt x="2284089" y="870289"/>
                  </a:cubicBezTo>
                  <a:lnTo>
                    <a:pt x="2283762" y="878542"/>
                  </a:lnTo>
                  <a:cubicBezTo>
                    <a:pt x="2282280" y="886298"/>
                    <a:pt x="2276441" y="893093"/>
                    <a:pt x="2267869" y="895919"/>
                  </a:cubicBezTo>
                  <a:lnTo>
                    <a:pt x="2267872" y="896816"/>
                  </a:lnTo>
                  <a:cubicBezTo>
                    <a:pt x="2266131" y="897167"/>
                    <a:pt x="2264526" y="897771"/>
                    <a:pt x="2263022" y="898508"/>
                  </a:cubicBezTo>
                  <a:lnTo>
                    <a:pt x="2256327" y="898986"/>
                  </a:lnTo>
                  <a:lnTo>
                    <a:pt x="2250426" y="898975"/>
                  </a:lnTo>
                  <a:lnTo>
                    <a:pt x="2250640" y="898359"/>
                  </a:lnTo>
                  <a:cubicBezTo>
                    <a:pt x="2021208" y="842323"/>
                    <a:pt x="1836902" y="668133"/>
                    <a:pt x="1766709" y="441014"/>
                  </a:cubicBezTo>
                  <a:cubicBezTo>
                    <a:pt x="1759690" y="444854"/>
                    <a:pt x="1751984" y="445576"/>
                    <a:pt x="1744110" y="445576"/>
                  </a:cubicBezTo>
                  <a:cubicBezTo>
                    <a:pt x="1674522" y="445576"/>
                    <a:pt x="1618110" y="389164"/>
                    <a:pt x="1618110" y="319576"/>
                  </a:cubicBezTo>
                  <a:cubicBezTo>
                    <a:pt x="1618110" y="249988"/>
                    <a:pt x="1674522" y="193576"/>
                    <a:pt x="1744110" y="193576"/>
                  </a:cubicBezTo>
                  <a:close/>
                  <a:moveTo>
                    <a:pt x="1750820" y="59"/>
                  </a:moveTo>
                  <a:cubicBezTo>
                    <a:pt x="1792352" y="864"/>
                    <a:pt x="1834412" y="9826"/>
                    <a:pt x="1874735" y="27812"/>
                  </a:cubicBezTo>
                  <a:cubicBezTo>
                    <a:pt x="2036029" y="99753"/>
                    <a:pt x="2108463" y="288828"/>
                    <a:pt x="2036521" y="450121"/>
                  </a:cubicBezTo>
                  <a:cubicBezTo>
                    <a:pt x="2024569" y="476919"/>
                    <a:pt x="2009383" y="501264"/>
                    <a:pt x="1990190" y="521625"/>
                  </a:cubicBezTo>
                  <a:lnTo>
                    <a:pt x="1990981" y="522243"/>
                  </a:lnTo>
                  <a:cubicBezTo>
                    <a:pt x="1990946" y="522424"/>
                    <a:pt x="1990845" y="522555"/>
                    <a:pt x="1990743" y="522686"/>
                  </a:cubicBezTo>
                  <a:lnTo>
                    <a:pt x="1987581" y="524854"/>
                  </a:lnTo>
                  <a:lnTo>
                    <a:pt x="1984881" y="528197"/>
                  </a:lnTo>
                  <a:lnTo>
                    <a:pt x="1980151" y="530089"/>
                  </a:lnTo>
                  <a:lnTo>
                    <a:pt x="1980069" y="530005"/>
                  </a:lnTo>
                  <a:cubicBezTo>
                    <a:pt x="1974010" y="534107"/>
                    <a:pt x="1966761" y="534282"/>
                    <a:pt x="1960937" y="530978"/>
                  </a:cubicBezTo>
                  <a:lnTo>
                    <a:pt x="1955264" y="526545"/>
                  </a:lnTo>
                  <a:cubicBezTo>
                    <a:pt x="1947973" y="518882"/>
                    <a:pt x="1948249" y="505665"/>
                    <a:pt x="1956098" y="495619"/>
                  </a:cubicBezTo>
                  <a:lnTo>
                    <a:pt x="1956471" y="495281"/>
                  </a:lnTo>
                  <a:lnTo>
                    <a:pt x="1957233" y="495877"/>
                  </a:lnTo>
                  <a:cubicBezTo>
                    <a:pt x="1956793" y="494244"/>
                    <a:pt x="1957553" y="493224"/>
                    <a:pt x="1958482" y="492173"/>
                  </a:cubicBezTo>
                  <a:cubicBezTo>
                    <a:pt x="1973908" y="474728"/>
                    <a:pt x="1986414" y="454442"/>
                    <a:pt x="1996335" y="432198"/>
                  </a:cubicBezTo>
                  <a:cubicBezTo>
                    <a:pt x="2058378" y="293098"/>
                    <a:pt x="1995911" y="130039"/>
                    <a:pt x="1856811" y="67997"/>
                  </a:cubicBezTo>
                  <a:cubicBezTo>
                    <a:pt x="1717711" y="5955"/>
                    <a:pt x="1554653" y="68422"/>
                    <a:pt x="1492610" y="207522"/>
                  </a:cubicBezTo>
                  <a:cubicBezTo>
                    <a:pt x="1430568" y="346622"/>
                    <a:pt x="1493036" y="509680"/>
                    <a:pt x="1632135" y="571722"/>
                  </a:cubicBezTo>
                  <a:cubicBezTo>
                    <a:pt x="1674779" y="590742"/>
                    <a:pt x="1719674" y="598061"/>
                    <a:pt x="1763118" y="593680"/>
                  </a:cubicBezTo>
                  <a:lnTo>
                    <a:pt x="1763235" y="594059"/>
                  </a:lnTo>
                  <a:cubicBezTo>
                    <a:pt x="1775135" y="590511"/>
                    <a:pt x="1787171" y="595008"/>
                    <a:pt x="1791616" y="604375"/>
                  </a:cubicBezTo>
                  <a:lnTo>
                    <a:pt x="1793716" y="611261"/>
                  </a:lnTo>
                  <a:cubicBezTo>
                    <a:pt x="1795243" y="621434"/>
                    <a:pt x="1787895" y="631799"/>
                    <a:pt x="1776172" y="635489"/>
                  </a:cubicBezTo>
                  <a:lnTo>
                    <a:pt x="1776562" y="636738"/>
                  </a:lnTo>
                  <a:cubicBezTo>
                    <a:pt x="1722979" y="643565"/>
                    <a:pt x="1667101" y="635498"/>
                    <a:pt x="1614211" y="611908"/>
                  </a:cubicBezTo>
                  <a:cubicBezTo>
                    <a:pt x="1452917" y="539967"/>
                    <a:pt x="1380483" y="350892"/>
                    <a:pt x="1452425" y="189598"/>
                  </a:cubicBezTo>
                  <a:cubicBezTo>
                    <a:pt x="1506381" y="68628"/>
                    <a:pt x="1626225" y="-2359"/>
                    <a:pt x="1750820" y="59"/>
                  </a:cubicBezTo>
                  <a:close/>
                </a:path>
              </a:pathLst>
            </a:cu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zh-CN" altLang="en-US" sz="1600" dirty="0">
                <a:solidFill>
                  <a:srgbClr val="FFFFFF"/>
                </a:solidFill>
                <a:ea typeface="字魂105号-简雅黑" panose="00000500000000000000" pitchFamily="2" charset="-122"/>
              </a:endParaRPr>
            </a:p>
          </p:txBody>
        </p:sp>
        <p:sp>
          <p:nvSpPr>
            <p:cNvPr id="57" name="文本框 56"/>
            <p:cNvSpPr txBox="1"/>
            <p:nvPr/>
          </p:nvSpPr>
          <p:spPr>
            <a:xfrm>
              <a:off x="961" y="1792"/>
              <a:ext cx="9390" cy="7923"/>
            </a:xfrm>
            <a:prstGeom prst="rect">
              <a:avLst/>
            </a:prstGeom>
            <a:noFill/>
          </p:spPr>
          <p:txBody>
            <a:bodyPr wrap="square" rtlCol="0" anchor="t">
              <a:spAutoFit/>
            </a:bodyPr>
            <a:lstStyle/>
            <a:p>
              <a:pPr algn="just">
                <a:lnSpc>
                  <a:spcPct val="150000"/>
                </a:lnSpc>
              </a:pPr>
              <a:r>
                <a:rPr dirty="0">
                  <a:solidFill>
                    <a:schemeClr val="bg1"/>
                  </a:solidFill>
                  <a:latin typeface="微软雅黑" panose="020B0503020204020204" charset="-122"/>
                  <a:ea typeface="微软雅黑" panose="020B0503020204020204" charset="-122"/>
                  <a:cs typeface="微软雅黑" panose="020B0503020204020204" charset="-122"/>
                  <a:sym typeface="+mn-ea"/>
                </a:rPr>
                <a:t>R</a:t>
              </a:r>
              <a:r>
                <a:rPr sz="1400" dirty="0">
                  <a:solidFill>
                    <a:schemeClr val="bg1"/>
                  </a:solidFill>
                  <a:latin typeface="微软雅黑" panose="020B0503020204020204" charset="-122"/>
                  <a:ea typeface="微软雅黑" panose="020B0503020204020204" charset="-122"/>
                  <a:cs typeface="微软雅黑" panose="020B0503020204020204" charset="-122"/>
                  <a:sym typeface="+mn-ea"/>
                </a:rPr>
                <a:t>itz-Carlton is famous for its excellent service. The business philosophy of Ritz-Carlton is to ensure the realization and improvement of the commitment of "excellent service" with continuous innovation. At the beginning of the 1990s, the company felt threatened because of the lack of innovation. In the previous work test, Ritz-Carlton in Washington, D.C., when receiving a team, because the company decided to give full play to the initiative and enthusiasm of its employees, said that it could do the best service according to its own understanding. However, each team member here was confused, did not know who should be responsible for what, and their efforts were also different. Employees ask each other privately to know what the company is doing. They keep complaining: "The team is too large, and has never clearly explained the team objectives, and the problem of responsibility has not been explained... imminent.</a:t>
              </a:r>
            </a:p>
          </p:txBody>
        </p:sp>
        <p:sp>
          <p:nvSpPr>
            <p:cNvPr id="53" name="矩形 2"/>
            <p:cNvSpPr/>
            <p:nvPr/>
          </p:nvSpPr>
          <p:spPr>
            <a:xfrm>
              <a:off x="9692" y="20"/>
              <a:ext cx="9508" cy="10800"/>
            </a:xfrm>
            <a:custGeom>
              <a:avLst/>
              <a:gdLst>
                <a:gd name="connsiteX0" fmla="*/ 0 w 6512170"/>
                <a:gd name="connsiteY0" fmla="*/ 0 h 6858000"/>
                <a:gd name="connsiteX1" fmla="*/ 6512170 w 6512170"/>
                <a:gd name="connsiteY1" fmla="*/ 0 h 6858000"/>
                <a:gd name="connsiteX2" fmla="*/ 6512170 w 6512170"/>
                <a:gd name="connsiteY2" fmla="*/ 6858000 h 6858000"/>
                <a:gd name="connsiteX3" fmla="*/ 0 w 6512170"/>
                <a:gd name="connsiteY3" fmla="*/ 6858000 h 6858000"/>
                <a:gd name="connsiteX4" fmla="*/ 0 w 6512170"/>
                <a:gd name="connsiteY4" fmla="*/ 0 h 6858000"/>
                <a:gd name="connsiteX0-1" fmla="*/ 0 w 6512170"/>
                <a:gd name="connsiteY0-2" fmla="*/ 0 h 6858000"/>
                <a:gd name="connsiteX1-3" fmla="*/ 3024554 w 6512170"/>
                <a:gd name="connsiteY1-4" fmla="*/ 0 h 6858000"/>
                <a:gd name="connsiteX2-5" fmla="*/ 6512170 w 6512170"/>
                <a:gd name="connsiteY2-6" fmla="*/ 0 h 6858000"/>
                <a:gd name="connsiteX3-7" fmla="*/ 6512170 w 6512170"/>
                <a:gd name="connsiteY3-8" fmla="*/ 6858000 h 6858000"/>
                <a:gd name="connsiteX4-9" fmla="*/ 0 w 6512170"/>
                <a:gd name="connsiteY4-10" fmla="*/ 6858000 h 6858000"/>
                <a:gd name="connsiteX5" fmla="*/ 0 w 6512170"/>
                <a:gd name="connsiteY5" fmla="*/ 0 h 6858000"/>
                <a:gd name="connsiteX0-11" fmla="*/ 0 w 6512170"/>
                <a:gd name="connsiteY0-12" fmla="*/ 6858000 h 6858000"/>
                <a:gd name="connsiteX1-13" fmla="*/ 3024554 w 6512170"/>
                <a:gd name="connsiteY1-14" fmla="*/ 0 h 6858000"/>
                <a:gd name="connsiteX2-15" fmla="*/ 6512170 w 6512170"/>
                <a:gd name="connsiteY2-16" fmla="*/ 0 h 6858000"/>
                <a:gd name="connsiteX3-17" fmla="*/ 6512170 w 6512170"/>
                <a:gd name="connsiteY3-18" fmla="*/ 6858000 h 6858000"/>
                <a:gd name="connsiteX4-19" fmla="*/ 0 w 6512170"/>
                <a:gd name="connsiteY4-20" fmla="*/ 6858000 h 6858000"/>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6512170" h="6858000">
                  <a:moveTo>
                    <a:pt x="0" y="6858000"/>
                  </a:moveTo>
                  <a:lnTo>
                    <a:pt x="3024554" y="0"/>
                  </a:lnTo>
                  <a:lnTo>
                    <a:pt x="6512170" y="0"/>
                  </a:lnTo>
                  <a:lnTo>
                    <a:pt x="6512170" y="6858000"/>
                  </a:lnTo>
                  <a:lnTo>
                    <a:pt x="0" y="6858000"/>
                  </a:ln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30000"/>
                </a:lnSpc>
              </a:pPr>
              <a:endParaRPr lang="zh-CN" altLang="en-US" dirty="0">
                <a:ea typeface="字魂105号-简雅黑" panose="00000500000000000000" pitchFamily="2" charset="-122"/>
              </a:endParaRPr>
            </a:p>
          </p:txBody>
        </p:sp>
      </p:grpSp>
    </p:spTree>
  </p:cSld>
  <p:clrMapOvr>
    <a:masterClrMapping/>
  </p:clrMapOvr>
  <p:transition spd="slow"/>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菱形 17"/>
          <p:cNvSpPr/>
          <p:nvPr/>
        </p:nvSpPr>
        <p:spPr>
          <a:xfrm>
            <a:off x="1555531" y="1722028"/>
            <a:ext cx="2318188" cy="2318188"/>
          </a:xfrm>
          <a:prstGeom prst="diamond">
            <a:avLst/>
          </a:prstGeom>
          <a:noFill/>
          <a:ln w="25400">
            <a:solidFill>
              <a:srgbClr val="206EC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ea typeface="字魂105号-简雅黑" panose="00000500000000000000" pitchFamily="2" charset="-122"/>
            </a:endParaRPr>
          </a:p>
        </p:txBody>
      </p:sp>
      <p:sp>
        <p:nvSpPr>
          <p:cNvPr id="19" name="菱形 18"/>
          <p:cNvSpPr/>
          <p:nvPr/>
        </p:nvSpPr>
        <p:spPr>
          <a:xfrm>
            <a:off x="4936906" y="1722028"/>
            <a:ext cx="2318188" cy="2318188"/>
          </a:xfrm>
          <a:prstGeom prst="diamond">
            <a:avLst/>
          </a:prstGeom>
          <a:noFill/>
          <a:ln w="25400">
            <a:solidFill>
              <a:srgbClr val="206EC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ea typeface="字魂105号-简雅黑" panose="00000500000000000000" pitchFamily="2" charset="-122"/>
            </a:endParaRPr>
          </a:p>
        </p:txBody>
      </p:sp>
      <p:sp>
        <p:nvSpPr>
          <p:cNvPr id="20" name="菱形 19"/>
          <p:cNvSpPr/>
          <p:nvPr/>
        </p:nvSpPr>
        <p:spPr>
          <a:xfrm>
            <a:off x="8318281" y="1722028"/>
            <a:ext cx="2318188" cy="2318188"/>
          </a:xfrm>
          <a:prstGeom prst="diamond">
            <a:avLst/>
          </a:prstGeom>
          <a:noFill/>
          <a:ln w="25400">
            <a:solidFill>
              <a:srgbClr val="206EC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ea typeface="字魂105号-简雅黑" panose="00000500000000000000" pitchFamily="2" charset="-122"/>
            </a:endParaRPr>
          </a:p>
        </p:txBody>
      </p:sp>
      <p:sp>
        <p:nvSpPr>
          <p:cNvPr id="22" name="KSO_Shape"/>
          <p:cNvSpPr/>
          <p:nvPr/>
        </p:nvSpPr>
        <p:spPr bwMode="auto">
          <a:xfrm>
            <a:off x="2194380" y="2510881"/>
            <a:ext cx="1040490" cy="740482"/>
          </a:xfrm>
          <a:custGeom>
            <a:avLst/>
            <a:gdLst>
              <a:gd name="T0" fmla="*/ 1091648 w 2509838"/>
              <a:gd name="T1" fmla="*/ 1608111 h 1787526"/>
              <a:gd name="T2" fmla="*/ 1364673 w 2509838"/>
              <a:gd name="T3" fmla="*/ 1644625 h 1787526"/>
              <a:gd name="T4" fmla="*/ 1419551 w 2509838"/>
              <a:gd name="T5" fmla="*/ 1603152 h 1787526"/>
              <a:gd name="T6" fmla="*/ 2438407 w 2509838"/>
              <a:gd name="T7" fmla="*/ 1567539 h 1787526"/>
              <a:gd name="T8" fmla="*/ 2487842 w 2509838"/>
              <a:gd name="T9" fmla="*/ 1592108 h 1787526"/>
              <a:gd name="T10" fmla="*/ 2509611 w 2509838"/>
              <a:gd name="T11" fmla="*/ 1640568 h 1787526"/>
              <a:gd name="T12" fmla="*/ 2495552 w 2509838"/>
              <a:gd name="T13" fmla="*/ 1753040 h 1787526"/>
              <a:gd name="T14" fmla="*/ 2450426 w 2509838"/>
              <a:gd name="T15" fmla="*/ 1783920 h 1787526"/>
              <a:gd name="T16" fmla="*/ 55558 w 2509838"/>
              <a:gd name="T17" fmla="*/ 1782793 h 1787526"/>
              <a:gd name="T18" fmla="*/ 12472 w 2509838"/>
              <a:gd name="T19" fmla="*/ 1750110 h 1787526"/>
              <a:gd name="T20" fmla="*/ 680 w 2509838"/>
              <a:gd name="T21" fmla="*/ 1636736 h 1787526"/>
              <a:gd name="T22" fmla="*/ 24717 w 2509838"/>
              <a:gd name="T23" fmla="*/ 1589628 h 1787526"/>
              <a:gd name="T24" fmla="*/ 75740 w 2509838"/>
              <a:gd name="T25" fmla="*/ 1567089 h 1787526"/>
              <a:gd name="T26" fmla="*/ 933501 w 2509838"/>
              <a:gd name="T27" fmla="*/ 749091 h 1787526"/>
              <a:gd name="T28" fmla="*/ 932155 w 2509838"/>
              <a:gd name="T29" fmla="*/ 1160902 h 1787526"/>
              <a:gd name="T30" fmla="*/ 829865 w 2509838"/>
              <a:gd name="T31" fmla="*/ 1167944 h 1787526"/>
              <a:gd name="T32" fmla="*/ 814387 w 2509838"/>
              <a:gd name="T33" fmla="*/ 760448 h 1787526"/>
              <a:gd name="T34" fmla="*/ 837043 w 2509838"/>
              <a:gd name="T35" fmla="*/ 738188 h 1787526"/>
              <a:gd name="T36" fmla="*/ 1416304 w 2509838"/>
              <a:gd name="T37" fmla="*/ 686474 h 1787526"/>
              <a:gd name="T38" fmla="*/ 1412034 w 2509838"/>
              <a:gd name="T39" fmla="*/ 1161601 h 1787526"/>
              <a:gd name="T40" fmla="*/ 1308659 w 2509838"/>
              <a:gd name="T41" fmla="*/ 1166588 h 1787526"/>
              <a:gd name="T42" fmla="*/ 1296074 w 2509838"/>
              <a:gd name="T43" fmla="*/ 694181 h 1787526"/>
              <a:gd name="T44" fmla="*/ 988416 w 2509838"/>
              <a:gd name="T45" fmla="*/ 671513 h 1787526"/>
              <a:gd name="T46" fmla="*/ 1088565 w 2509838"/>
              <a:gd name="T47" fmla="*/ 688968 h 1787526"/>
              <a:gd name="T48" fmla="*/ 1081281 w 2509838"/>
              <a:gd name="T49" fmla="*/ 1163414 h 1787526"/>
              <a:gd name="T50" fmla="*/ 976581 w 2509838"/>
              <a:gd name="T51" fmla="*/ 1165228 h 1787526"/>
              <a:gd name="T52" fmla="*/ 966338 w 2509838"/>
              <a:gd name="T53" fmla="*/ 691461 h 1787526"/>
              <a:gd name="T54" fmla="*/ 1546133 w 2509838"/>
              <a:gd name="T55" fmla="*/ 590550 h 1787526"/>
              <a:gd name="T56" fmla="*/ 1571170 w 2509838"/>
              <a:gd name="T57" fmla="*/ 617105 h 1787526"/>
              <a:gd name="T58" fmla="*/ 1558196 w 2509838"/>
              <a:gd name="T59" fmla="*/ 1165903 h 1787526"/>
              <a:gd name="T60" fmla="*/ 1453496 w 2509838"/>
              <a:gd name="T61" fmla="*/ 1160229 h 1787526"/>
              <a:gd name="T62" fmla="*/ 1449399 w 2509838"/>
              <a:gd name="T63" fmla="*/ 608026 h 1787526"/>
              <a:gd name="T64" fmla="*/ 1229322 w 2509838"/>
              <a:gd name="T65" fmla="*/ 590777 h 1787526"/>
              <a:gd name="T66" fmla="*/ 1252538 w 2509838"/>
              <a:gd name="T67" fmla="*/ 620282 h 1787526"/>
              <a:gd name="T68" fmla="*/ 1236833 w 2509838"/>
              <a:gd name="T69" fmla="*/ 1167492 h 1787526"/>
              <a:gd name="T70" fmla="*/ 1132815 w 2509838"/>
              <a:gd name="T71" fmla="*/ 1157959 h 1787526"/>
              <a:gd name="T72" fmla="*/ 1131450 w 2509838"/>
              <a:gd name="T73" fmla="*/ 605303 h 1787526"/>
              <a:gd name="T74" fmla="*/ 1713065 w 2509838"/>
              <a:gd name="T75" fmla="*/ 508680 h 1787526"/>
              <a:gd name="T76" fmla="*/ 1733550 w 2509838"/>
              <a:gd name="T77" fmla="*/ 545860 h 1787526"/>
              <a:gd name="T78" fmla="*/ 1715797 w 2509838"/>
              <a:gd name="T79" fmla="*/ 1168174 h 1787526"/>
              <a:gd name="T80" fmla="*/ 1612689 w 2509838"/>
              <a:gd name="T81" fmla="*/ 1153438 h 1787526"/>
              <a:gd name="T82" fmla="*/ 1614055 w 2509838"/>
              <a:gd name="T83" fmla="*/ 521829 h 1787526"/>
              <a:gd name="T84" fmla="*/ 1733550 w 2509838"/>
              <a:gd name="T85" fmla="*/ 464215 h 1787526"/>
              <a:gd name="T86" fmla="*/ 1501548 w 2509838"/>
              <a:gd name="T87" fmla="*/ 379141 h 1787526"/>
              <a:gd name="T88" fmla="*/ 188232 w 2509838"/>
              <a:gd name="T89" fmla="*/ 103187 h 1787526"/>
              <a:gd name="T90" fmla="*/ 158976 w 2509838"/>
              <a:gd name="T91" fmla="*/ 139700 h 1787526"/>
              <a:gd name="T92" fmla="*/ 160110 w 2509838"/>
              <a:gd name="T93" fmla="*/ 1353684 h 1787526"/>
              <a:gd name="T94" fmla="*/ 191407 w 2509838"/>
              <a:gd name="T95" fmla="*/ 1389063 h 1787526"/>
              <a:gd name="T96" fmla="*/ 2288041 w 2509838"/>
              <a:gd name="T97" fmla="*/ 1398588 h 1787526"/>
              <a:gd name="T98" fmla="*/ 2332945 w 2509838"/>
              <a:gd name="T99" fmla="*/ 1378857 h 1787526"/>
              <a:gd name="T100" fmla="*/ 2354036 w 2509838"/>
              <a:gd name="T101" fmla="*/ 1337129 h 1787526"/>
              <a:gd name="T102" fmla="*/ 2343830 w 2509838"/>
              <a:gd name="T103" fmla="*/ 124505 h 1787526"/>
              <a:gd name="T104" fmla="*/ 2305957 w 2509838"/>
              <a:gd name="T105" fmla="*/ 95704 h 1787526"/>
              <a:gd name="T106" fmla="*/ 2436813 w 2509838"/>
              <a:gd name="T107" fmla="*/ 680 h 1787526"/>
              <a:gd name="T108" fmla="*/ 2486479 w 2509838"/>
              <a:gd name="T109" fmla="*/ 25400 h 1787526"/>
              <a:gd name="T110" fmla="*/ 2508250 w 2509838"/>
              <a:gd name="T111" fmla="*/ 74159 h 1787526"/>
              <a:gd name="T112" fmla="*/ 2493963 w 2509838"/>
              <a:gd name="T113" fmla="*/ 1455965 h 1787526"/>
              <a:gd name="T114" fmla="*/ 2449286 w 2509838"/>
              <a:gd name="T115" fmla="*/ 1487034 h 1787526"/>
              <a:gd name="T116" fmla="*/ 57150 w 2509838"/>
              <a:gd name="T117" fmla="*/ 1485674 h 1787526"/>
              <a:gd name="T118" fmla="*/ 13833 w 2509838"/>
              <a:gd name="T119" fmla="*/ 1452790 h 1787526"/>
              <a:gd name="T120" fmla="*/ 2041 w 2509838"/>
              <a:gd name="T121" fmla="*/ 70304 h 1787526"/>
              <a:gd name="T122" fmla="*/ 26307 w 2509838"/>
              <a:gd name="T123" fmla="*/ 22905 h 1787526"/>
              <a:gd name="T124" fmla="*/ 77333 w 2509838"/>
              <a:gd name="T125" fmla="*/ 227 h 17875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509838" h="1787526">
                <a:moveTo>
                  <a:pt x="80048" y="1566863"/>
                </a:moveTo>
                <a:lnTo>
                  <a:pt x="84357" y="1566863"/>
                </a:lnTo>
                <a:lnTo>
                  <a:pt x="1096637" y="1566863"/>
                </a:lnTo>
                <a:lnTo>
                  <a:pt x="1094823" y="1569568"/>
                </a:lnTo>
                <a:lnTo>
                  <a:pt x="1093235" y="1572498"/>
                </a:lnTo>
                <a:lnTo>
                  <a:pt x="1092102" y="1575879"/>
                </a:lnTo>
                <a:lnTo>
                  <a:pt x="1090968" y="1579035"/>
                </a:lnTo>
                <a:lnTo>
                  <a:pt x="1090287" y="1582415"/>
                </a:lnTo>
                <a:lnTo>
                  <a:pt x="1089607" y="1585571"/>
                </a:lnTo>
                <a:lnTo>
                  <a:pt x="1089380" y="1589177"/>
                </a:lnTo>
                <a:lnTo>
                  <a:pt x="1089154" y="1592558"/>
                </a:lnTo>
                <a:lnTo>
                  <a:pt x="1089380" y="1597968"/>
                </a:lnTo>
                <a:lnTo>
                  <a:pt x="1090287" y="1603152"/>
                </a:lnTo>
                <a:lnTo>
                  <a:pt x="1091648" y="1608111"/>
                </a:lnTo>
                <a:lnTo>
                  <a:pt x="1093689" y="1612844"/>
                </a:lnTo>
                <a:lnTo>
                  <a:pt x="1095957" y="1617352"/>
                </a:lnTo>
                <a:lnTo>
                  <a:pt x="1098678" y="1621634"/>
                </a:lnTo>
                <a:lnTo>
                  <a:pt x="1101853" y="1625692"/>
                </a:lnTo>
                <a:lnTo>
                  <a:pt x="1105481" y="1629523"/>
                </a:lnTo>
                <a:lnTo>
                  <a:pt x="1109563" y="1632679"/>
                </a:lnTo>
                <a:lnTo>
                  <a:pt x="1113871" y="1635834"/>
                </a:lnTo>
                <a:lnTo>
                  <a:pt x="1118633" y="1638314"/>
                </a:lnTo>
                <a:lnTo>
                  <a:pt x="1123395" y="1640568"/>
                </a:lnTo>
                <a:lnTo>
                  <a:pt x="1128611" y="1642371"/>
                </a:lnTo>
                <a:lnTo>
                  <a:pt x="1134053" y="1643498"/>
                </a:lnTo>
                <a:lnTo>
                  <a:pt x="1139496" y="1644174"/>
                </a:lnTo>
                <a:lnTo>
                  <a:pt x="1145391" y="1644625"/>
                </a:lnTo>
                <a:lnTo>
                  <a:pt x="1364673" y="1644625"/>
                </a:lnTo>
                <a:lnTo>
                  <a:pt x="1370343" y="1644174"/>
                </a:lnTo>
                <a:lnTo>
                  <a:pt x="1376012" y="1643498"/>
                </a:lnTo>
                <a:lnTo>
                  <a:pt x="1381227" y="1642371"/>
                </a:lnTo>
                <a:lnTo>
                  <a:pt x="1386443" y="1640568"/>
                </a:lnTo>
                <a:lnTo>
                  <a:pt x="1391432" y="1638314"/>
                </a:lnTo>
                <a:lnTo>
                  <a:pt x="1396194" y="1635834"/>
                </a:lnTo>
                <a:lnTo>
                  <a:pt x="1400502" y="1632679"/>
                </a:lnTo>
                <a:lnTo>
                  <a:pt x="1404357" y="1629523"/>
                </a:lnTo>
                <a:lnTo>
                  <a:pt x="1407986" y="1625692"/>
                </a:lnTo>
                <a:lnTo>
                  <a:pt x="1411160" y="1621634"/>
                </a:lnTo>
                <a:lnTo>
                  <a:pt x="1414108" y="1617352"/>
                </a:lnTo>
                <a:lnTo>
                  <a:pt x="1416376" y="1612844"/>
                </a:lnTo>
                <a:lnTo>
                  <a:pt x="1418417" y="1608111"/>
                </a:lnTo>
                <a:lnTo>
                  <a:pt x="1419551" y="1603152"/>
                </a:lnTo>
                <a:lnTo>
                  <a:pt x="1420684" y="1597968"/>
                </a:lnTo>
                <a:lnTo>
                  <a:pt x="1420911" y="1592558"/>
                </a:lnTo>
                <a:lnTo>
                  <a:pt x="1420684" y="1589177"/>
                </a:lnTo>
                <a:lnTo>
                  <a:pt x="1420231" y="1585571"/>
                </a:lnTo>
                <a:lnTo>
                  <a:pt x="1419551" y="1582415"/>
                </a:lnTo>
                <a:lnTo>
                  <a:pt x="1418870" y="1579035"/>
                </a:lnTo>
                <a:lnTo>
                  <a:pt x="1417737" y="1575879"/>
                </a:lnTo>
                <a:lnTo>
                  <a:pt x="1416603" y="1572498"/>
                </a:lnTo>
                <a:lnTo>
                  <a:pt x="1415015" y="1569568"/>
                </a:lnTo>
                <a:lnTo>
                  <a:pt x="1413201" y="1566863"/>
                </a:lnTo>
                <a:lnTo>
                  <a:pt x="2425481" y="1566863"/>
                </a:lnTo>
                <a:lnTo>
                  <a:pt x="2429790" y="1566863"/>
                </a:lnTo>
                <a:lnTo>
                  <a:pt x="2434099" y="1567089"/>
                </a:lnTo>
                <a:lnTo>
                  <a:pt x="2438407" y="1567539"/>
                </a:lnTo>
                <a:lnTo>
                  <a:pt x="2442489" y="1568216"/>
                </a:lnTo>
                <a:lnTo>
                  <a:pt x="2446571" y="1569117"/>
                </a:lnTo>
                <a:lnTo>
                  <a:pt x="2450426" y="1570244"/>
                </a:lnTo>
                <a:lnTo>
                  <a:pt x="2454507" y="1571596"/>
                </a:lnTo>
                <a:lnTo>
                  <a:pt x="2458362" y="1572723"/>
                </a:lnTo>
                <a:lnTo>
                  <a:pt x="2462217" y="1574301"/>
                </a:lnTo>
                <a:lnTo>
                  <a:pt x="2465619" y="1576104"/>
                </a:lnTo>
                <a:lnTo>
                  <a:pt x="2469247" y="1578133"/>
                </a:lnTo>
                <a:lnTo>
                  <a:pt x="2472422" y="1580162"/>
                </a:lnTo>
                <a:lnTo>
                  <a:pt x="2476050" y="1581965"/>
                </a:lnTo>
                <a:lnTo>
                  <a:pt x="2478998" y="1584669"/>
                </a:lnTo>
                <a:lnTo>
                  <a:pt x="2482173" y="1586923"/>
                </a:lnTo>
                <a:lnTo>
                  <a:pt x="2485121" y="1589628"/>
                </a:lnTo>
                <a:lnTo>
                  <a:pt x="2487842" y="1592108"/>
                </a:lnTo>
                <a:lnTo>
                  <a:pt x="2490336" y="1595038"/>
                </a:lnTo>
                <a:lnTo>
                  <a:pt x="2492831" y="1597968"/>
                </a:lnTo>
                <a:lnTo>
                  <a:pt x="2495552" y="1601123"/>
                </a:lnTo>
                <a:lnTo>
                  <a:pt x="2497366" y="1604054"/>
                </a:lnTo>
                <a:lnTo>
                  <a:pt x="2499407" y="1607434"/>
                </a:lnTo>
                <a:lnTo>
                  <a:pt x="2501448" y="1610815"/>
                </a:lnTo>
                <a:lnTo>
                  <a:pt x="2503035" y="1614196"/>
                </a:lnTo>
                <a:lnTo>
                  <a:pt x="2504623" y="1618028"/>
                </a:lnTo>
                <a:lnTo>
                  <a:pt x="2505983" y="1621409"/>
                </a:lnTo>
                <a:lnTo>
                  <a:pt x="2507117" y="1625241"/>
                </a:lnTo>
                <a:lnTo>
                  <a:pt x="2508024" y="1629073"/>
                </a:lnTo>
                <a:lnTo>
                  <a:pt x="2508704" y="1632679"/>
                </a:lnTo>
                <a:lnTo>
                  <a:pt x="2509385" y="1636736"/>
                </a:lnTo>
                <a:lnTo>
                  <a:pt x="2509611" y="1640568"/>
                </a:lnTo>
                <a:lnTo>
                  <a:pt x="2509838" y="1644625"/>
                </a:lnTo>
                <a:lnTo>
                  <a:pt x="2509838" y="1709764"/>
                </a:lnTo>
                <a:lnTo>
                  <a:pt x="2509611" y="1713822"/>
                </a:lnTo>
                <a:lnTo>
                  <a:pt x="2509385" y="1717428"/>
                </a:lnTo>
                <a:lnTo>
                  <a:pt x="2508704" y="1721485"/>
                </a:lnTo>
                <a:lnTo>
                  <a:pt x="2508024" y="1725317"/>
                </a:lnTo>
                <a:lnTo>
                  <a:pt x="2507117" y="1729148"/>
                </a:lnTo>
                <a:lnTo>
                  <a:pt x="2505983" y="1732755"/>
                </a:lnTo>
                <a:lnTo>
                  <a:pt x="2504623" y="1736361"/>
                </a:lnTo>
                <a:lnTo>
                  <a:pt x="2503035" y="1740193"/>
                </a:lnTo>
                <a:lnTo>
                  <a:pt x="2501448" y="1743348"/>
                </a:lnTo>
                <a:lnTo>
                  <a:pt x="2499407" y="1746955"/>
                </a:lnTo>
                <a:lnTo>
                  <a:pt x="2497366" y="1750110"/>
                </a:lnTo>
                <a:lnTo>
                  <a:pt x="2495552" y="1753040"/>
                </a:lnTo>
                <a:lnTo>
                  <a:pt x="2492831" y="1756421"/>
                </a:lnTo>
                <a:lnTo>
                  <a:pt x="2490336" y="1759126"/>
                </a:lnTo>
                <a:lnTo>
                  <a:pt x="2487842" y="1762282"/>
                </a:lnTo>
                <a:lnTo>
                  <a:pt x="2485121" y="1764761"/>
                </a:lnTo>
                <a:lnTo>
                  <a:pt x="2482173" y="1767466"/>
                </a:lnTo>
                <a:lnTo>
                  <a:pt x="2478998" y="1769720"/>
                </a:lnTo>
                <a:lnTo>
                  <a:pt x="2476050" y="1772199"/>
                </a:lnTo>
                <a:lnTo>
                  <a:pt x="2472422" y="1774228"/>
                </a:lnTo>
                <a:lnTo>
                  <a:pt x="2469247" y="1776256"/>
                </a:lnTo>
                <a:lnTo>
                  <a:pt x="2465619" y="1778285"/>
                </a:lnTo>
                <a:lnTo>
                  <a:pt x="2462217" y="1780088"/>
                </a:lnTo>
                <a:lnTo>
                  <a:pt x="2458362" y="1781440"/>
                </a:lnTo>
                <a:lnTo>
                  <a:pt x="2454507" y="1782793"/>
                </a:lnTo>
                <a:lnTo>
                  <a:pt x="2450426" y="1783920"/>
                </a:lnTo>
                <a:lnTo>
                  <a:pt x="2446571" y="1785272"/>
                </a:lnTo>
                <a:lnTo>
                  <a:pt x="2442489" y="1785948"/>
                </a:lnTo>
                <a:lnTo>
                  <a:pt x="2438407" y="1786850"/>
                </a:lnTo>
                <a:lnTo>
                  <a:pt x="2434099" y="1787301"/>
                </a:lnTo>
                <a:lnTo>
                  <a:pt x="2429790" y="1787526"/>
                </a:lnTo>
                <a:lnTo>
                  <a:pt x="2425481" y="1787526"/>
                </a:lnTo>
                <a:lnTo>
                  <a:pt x="84357" y="1787526"/>
                </a:lnTo>
                <a:lnTo>
                  <a:pt x="80048" y="1787526"/>
                </a:lnTo>
                <a:lnTo>
                  <a:pt x="75740" y="1787301"/>
                </a:lnTo>
                <a:lnTo>
                  <a:pt x="71431" y="1786850"/>
                </a:lnTo>
                <a:lnTo>
                  <a:pt x="67349" y="1785948"/>
                </a:lnTo>
                <a:lnTo>
                  <a:pt x="63494" y="1785272"/>
                </a:lnTo>
                <a:lnTo>
                  <a:pt x="59413" y="1783920"/>
                </a:lnTo>
                <a:lnTo>
                  <a:pt x="55558" y="1782793"/>
                </a:lnTo>
                <a:lnTo>
                  <a:pt x="51476" y="1781440"/>
                </a:lnTo>
                <a:lnTo>
                  <a:pt x="48074" y="1780088"/>
                </a:lnTo>
                <a:lnTo>
                  <a:pt x="44219" y="1778285"/>
                </a:lnTo>
                <a:lnTo>
                  <a:pt x="40591" y="1776256"/>
                </a:lnTo>
                <a:lnTo>
                  <a:pt x="37416" y="1774228"/>
                </a:lnTo>
                <a:lnTo>
                  <a:pt x="33788" y="1772199"/>
                </a:lnTo>
                <a:lnTo>
                  <a:pt x="30840" y="1769720"/>
                </a:lnTo>
                <a:lnTo>
                  <a:pt x="27892" y="1767466"/>
                </a:lnTo>
                <a:lnTo>
                  <a:pt x="24717" y="1764761"/>
                </a:lnTo>
                <a:lnTo>
                  <a:pt x="21996" y="1762282"/>
                </a:lnTo>
                <a:lnTo>
                  <a:pt x="19502" y="1759126"/>
                </a:lnTo>
                <a:lnTo>
                  <a:pt x="17007" y="1756421"/>
                </a:lnTo>
                <a:lnTo>
                  <a:pt x="14513" y="1753040"/>
                </a:lnTo>
                <a:lnTo>
                  <a:pt x="12472" y="1750110"/>
                </a:lnTo>
                <a:lnTo>
                  <a:pt x="10431" y="1746955"/>
                </a:lnTo>
                <a:lnTo>
                  <a:pt x="8390" y="1743348"/>
                </a:lnTo>
                <a:lnTo>
                  <a:pt x="6803" y="1740193"/>
                </a:lnTo>
                <a:lnTo>
                  <a:pt x="5442" y="1736361"/>
                </a:lnTo>
                <a:lnTo>
                  <a:pt x="3855" y="1732755"/>
                </a:lnTo>
                <a:lnTo>
                  <a:pt x="2948" y="1729148"/>
                </a:lnTo>
                <a:lnTo>
                  <a:pt x="1814" y="1725317"/>
                </a:lnTo>
                <a:lnTo>
                  <a:pt x="1134" y="1721485"/>
                </a:lnTo>
                <a:lnTo>
                  <a:pt x="680" y="1717428"/>
                </a:lnTo>
                <a:lnTo>
                  <a:pt x="227" y="1713822"/>
                </a:lnTo>
                <a:lnTo>
                  <a:pt x="0" y="1709764"/>
                </a:lnTo>
                <a:lnTo>
                  <a:pt x="0" y="1644625"/>
                </a:lnTo>
                <a:lnTo>
                  <a:pt x="227" y="1640568"/>
                </a:lnTo>
                <a:lnTo>
                  <a:pt x="680" y="1636736"/>
                </a:lnTo>
                <a:lnTo>
                  <a:pt x="1134" y="1632679"/>
                </a:lnTo>
                <a:lnTo>
                  <a:pt x="1814" y="1629073"/>
                </a:lnTo>
                <a:lnTo>
                  <a:pt x="2948" y="1625241"/>
                </a:lnTo>
                <a:lnTo>
                  <a:pt x="3855" y="1621409"/>
                </a:lnTo>
                <a:lnTo>
                  <a:pt x="5442" y="1618028"/>
                </a:lnTo>
                <a:lnTo>
                  <a:pt x="6803" y="1614196"/>
                </a:lnTo>
                <a:lnTo>
                  <a:pt x="8390" y="1610815"/>
                </a:lnTo>
                <a:lnTo>
                  <a:pt x="10431" y="1607434"/>
                </a:lnTo>
                <a:lnTo>
                  <a:pt x="12472" y="1604054"/>
                </a:lnTo>
                <a:lnTo>
                  <a:pt x="14513" y="1601123"/>
                </a:lnTo>
                <a:lnTo>
                  <a:pt x="17007" y="1597968"/>
                </a:lnTo>
                <a:lnTo>
                  <a:pt x="19502" y="1595038"/>
                </a:lnTo>
                <a:lnTo>
                  <a:pt x="21996" y="1592108"/>
                </a:lnTo>
                <a:lnTo>
                  <a:pt x="24717" y="1589628"/>
                </a:lnTo>
                <a:lnTo>
                  <a:pt x="27892" y="1586923"/>
                </a:lnTo>
                <a:lnTo>
                  <a:pt x="30840" y="1584669"/>
                </a:lnTo>
                <a:lnTo>
                  <a:pt x="33788" y="1581965"/>
                </a:lnTo>
                <a:lnTo>
                  <a:pt x="37416" y="1580162"/>
                </a:lnTo>
                <a:lnTo>
                  <a:pt x="40591" y="1578133"/>
                </a:lnTo>
                <a:lnTo>
                  <a:pt x="44219" y="1576104"/>
                </a:lnTo>
                <a:lnTo>
                  <a:pt x="48074" y="1574301"/>
                </a:lnTo>
                <a:lnTo>
                  <a:pt x="51476" y="1572723"/>
                </a:lnTo>
                <a:lnTo>
                  <a:pt x="55558" y="1571596"/>
                </a:lnTo>
                <a:lnTo>
                  <a:pt x="59413" y="1570244"/>
                </a:lnTo>
                <a:lnTo>
                  <a:pt x="63494" y="1569117"/>
                </a:lnTo>
                <a:lnTo>
                  <a:pt x="67349" y="1568216"/>
                </a:lnTo>
                <a:lnTo>
                  <a:pt x="71431" y="1567539"/>
                </a:lnTo>
                <a:lnTo>
                  <a:pt x="75740" y="1567089"/>
                </a:lnTo>
                <a:lnTo>
                  <a:pt x="80048" y="1566863"/>
                </a:lnTo>
                <a:close/>
                <a:moveTo>
                  <a:pt x="837043" y="738188"/>
                </a:moveTo>
                <a:lnTo>
                  <a:pt x="839735" y="738188"/>
                </a:lnTo>
                <a:lnTo>
                  <a:pt x="912639" y="738188"/>
                </a:lnTo>
                <a:lnTo>
                  <a:pt x="915107" y="738188"/>
                </a:lnTo>
                <a:lnTo>
                  <a:pt x="917575" y="738870"/>
                </a:lnTo>
                <a:lnTo>
                  <a:pt x="920042" y="739324"/>
                </a:lnTo>
                <a:lnTo>
                  <a:pt x="922285" y="740232"/>
                </a:lnTo>
                <a:lnTo>
                  <a:pt x="924529" y="741368"/>
                </a:lnTo>
                <a:lnTo>
                  <a:pt x="926772" y="742504"/>
                </a:lnTo>
                <a:lnTo>
                  <a:pt x="928791" y="743867"/>
                </a:lnTo>
                <a:lnTo>
                  <a:pt x="930585" y="745684"/>
                </a:lnTo>
                <a:lnTo>
                  <a:pt x="932155" y="747047"/>
                </a:lnTo>
                <a:lnTo>
                  <a:pt x="933501" y="749091"/>
                </a:lnTo>
                <a:lnTo>
                  <a:pt x="934847" y="751135"/>
                </a:lnTo>
                <a:lnTo>
                  <a:pt x="936193" y="753407"/>
                </a:lnTo>
                <a:lnTo>
                  <a:pt x="936866" y="755678"/>
                </a:lnTo>
                <a:lnTo>
                  <a:pt x="937315" y="757950"/>
                </a:lnTo>
                <a:lnTo>
                  <a:pt x="937763" y="760448"/>
                </a:lnTo>
                <a:lnTo>
                  <a:pt x="938212" y="762947"/>
                </a:lnTo>
                <a:lnTo>
                  <a:pt x="938212" y="1145229"/>
                </a:lnTo>
                <a:lnTo>
                  <a:pt x="937763" y="1147728"/>
                </a:lnTo>
                <a:lnTo>
                  <a:pt x="937315" y="1150227"/>
                </a:lnTo>
                <a:lnTo>
                  <a:pt x="936866" y="1152498"/>
                </a:lnTo>
                <a:lnTo>
                  <a:pt x="936193" y="1154770"/>
                </a:lnTo>
                <a:lnTo>
                  <a:pt x="934847" y="1157041"/>
                </a:lnTo>
                <a:lnTo>
                  <a:pt x="933501" y="1159085"/>
                </a:lnTo>
                <a:lnTo>
                  <a:pt x="932155" y="1160902"/>
                </a:lnTo>
                <a:lnTo>
                  <a:pt x="930585" y="1162720"/>
                </a:lnTo>
                <a:lnTo>
                  <a:pt x="928791" y="1164537"/>
                </a:lnTo>
                <a:lnTo>
                  <a:pt x="926772" y="1165672"/>
                </a:lnTo>
                <a:lnTo>
                  <a:pt x="924529" y="1167035"/>
                </a:lnTo>
                <a:lnTo>
                  <a:pt x="922285" y="1167944"/>
                </a:lnTo>
                <a:lnTo>
                  <a:pt x="920042" y="1168852"/>
                </a:lnTo>
                <a:lnTo>
                  <a:pt x="917575" y="1169534"/>
                </a:lnTo>
                <a:lnTo>
                  <a:pt x="915107" y="1169761"/>
                </a:lnTo>
                <a:lnTo>
                  <a:pt x="912639" y="1169988"/>
                </a:lnTo>
                <a:lnTo>
                  <a:pt x="839735" y="1169988"/>
                </a:lnTo>
                <a:lnTo>
                  <a:pt x="837043" y="1169761"/>
                </a:lnTo>
                <a:lnTo>
                  <a:pt x="834576" y="1169534"/>
                </a:lnTo>
                <a:lnTo>
                  <a:pt x="832108" y="1168852"/>
                </a:lnTo>
                <a:lnTo>
                  <a:pt x="829865" y="1167944"/>
                </a:lnTo>
                <a:lnTo>
                  <a:pt x="827622" y="1167035"/>
                </a:lnTo>
                <a:lnTo>
                  <a:pt x="825603" y="1165672"/>
                </a:lnTo>
                <a:lnTo>
                  <a:pt x="823584" y="1164537"/>
                </a:lnTo>
                <a:lnTo>
                  <a:pt x="821790" y="1162720"/>
                </a:lnTo>
                <a:lnTo>
                  <a:pt x="819995" y="1160902"/>
                </a:lnTo>
                <a:lnTo>
                  <a:pt x="818649" y="1159085"/>
                </a:lnTo>
                <a:lnTo>
                  <a:pt x="817303" y="1157041"/>
                </a:lnTo>
                <a:lnTo>
                  <a:pt x="816406" y="1154770"/>
                </a:lnTo>
                <a:lnTo>
                  <a:pt x="815284" y="1152498"/>
                </a:lnTo>
                <a:lnTo>
                  <a:pt x="814836" y="1150227"/>
                </a:lnTo>
                <a:lnTo>
                  <a:pt x="814387" y="1147728"/>
                </a:lnTo>
                <a:lnTo>
                  <a:pt x="814387" y="1145229"/>
                </a:lnTo>
                <a:lnTo>
                  <a:pt x="814387" y="762947"/>
                </a:lnTo>
                <a:lnTo>
                  <a:pt x="814387" y="760448"/>
                </a:lnTo>
                <a:lnTo>
                  <a:pt x="814836" y="757950"/>
                </a:lnTo>
                <a:lnTo>
                  <a:pt x="815284" y="755678"/>
                </a:lnTo>
                <a:lnTo>
                  <a:pt x="816406" y="753407"/>
                </a:lnTo>
                <a:lnTo>
                  <a:pt x="817303" y="751135"/>
                </a:lnTo>
                <a:lnTo>
                  <a:pt x="818649" y="749091"/>
                </a:lnTo>
                <a:lnTo>
                  <a:pt x="819995" y="747047"/>
                </a:lnTo>
                <a:lnTo>
                  <a:pt x="821790" y="745684"/>
                </a:lnTo>
                <a:lnTo>
                  <a:pt x="823584" y="743867"/>
                </a:lnTo>
                <a:lnTo>
                  <a:pt x="825603" y="742504"/>
                </a:lnTo>
                <a:lnTo>
                  <a:pt x="827622" y="741368"/>
                </a:lnTo>
                <a:lnTo>
                  <a:pt x="829865" y="740232"/>
                </a:lnTo>
                <a:lnTo>
                  <a:pt x="832108" y="739324"/>
                </a:lnTo>
                <a:lnTo>
                  <a:pt x="834576" y="738870"/>
                </a:lnTo>
                <a:lnTo>
                  <a:pt x="837043" y="738188"/>
                </a:lnTo>
                <a:close/>
                <a:moveTo>
                  <a:pt x="1318322" y="671513"/>
                </a:moveTo>
                <a:lnTo>
                  <a:pt x="1320794" y="671513"/>
                </a:lnTo>
                <a:lnTo>
                  <a:pt x="1394056" y="671513"/>
                </a:lnTo>
                <a:lnTo>
                  <a:pt x="1396528" y="671513"/>
                </a:lnTo>
                <a:lnTo>
                  <a:pt x="1399000" y="671966"/>
                </a:lnTo>
                <a:lnTo>
                  <a:pt x="1401472" y="672873"/>
                </a:lnTo>
                <a:lnTo>
                  <a:pt x="1403719" y="673553"/>
                </a:lnTo>
                <a:lnTo>
                  <a:pt x="1405966" y="674913"/>
                </a:lnTo>
                <a:lnTo>
                  <a:pt x="1408213" y="676273"/>
                </a:lnTo>
                <a:lnTo>
                  <a:pt x="1410011" y="677860"/>
                </a:lnTo>
                <a:lnTo>
                  <a:pt x="1412034" y="679900"/>
                </a:lnTo>
                <a:lnTo>
                  <a:pt x="1413607" y="681941"/>
                </a:lnTo>
                <a:lnTo>
                  <a:pt x="1414955" y="683981"/>
                </a:lnTo>
                <a:lnTo>
                  <a:pt x="1416304" y="686474"/>
                </a:lnTo>
                <a:lnTo>
                  <a:pt x="1417203" y="688968"/>
                </a:lnTo>
                <a:lnTo>
                  <a:pt x="1418326" y="691461"/>
                </a:lnTo>
                <a:lnTo>
                  <a:pt x="1418776" y="694181"/>
                </a:lnTo>
                <a:lnTo>
                  <a:pt x="1419225" y="696902"/>
                </a:lnTo>
                <a:lnTo>
                  <a:pt x="1419225" y="699848"/>
                </a:lnTo>
                <a:lnTo>
                  <a:pt x="1419225" y="1141426"/>
                </a:lnTo>
                <a:lnTo>
                  <a:pt x="1419225" y="1144373"/>
                </a:lnTo>
                <a:lnTo>
                  <a:pt x="1418776" y="1147320"/>
                </a:lnTo>
                <a:lnTo>
                  <a:pt x="1418326" y="1149813"/>
                </a:lnTo>
                <a:lnTo>
                  <a:pt x="1417203" y="1152534"/>
                </a:lnTo>
                <a:lnTo>
                  <a:pt x="1416304" y="1155254"/>
                </a:lnTo>
                <a:lnTo>
                  <a:pt x="1414955" y="1157521"/>
                </a:lnTo>
                <a:lnTo>
                  <a:pt x="1413607" y="1159787"/>
                </a:lnTo>
                <a:lnTo>
                  <a:pt x="1412034" y="1161601"/>
                </a:lnTo>
                <a:lnTo>
                  <a:pt x="1410011" y="1163414"/>
                </a:lnTo>
                <a:lnTo>
                  <a:pt x="1408213" y="1165228"/>
                </a:lnTo>
                <a:lnTo>
                  <a:pt x="1405966" y="1166588"/>
                </a:lnTo>
                <a:lnTo>
                  <a:pt x="1403719" y="1167721"/>
                </a:lnTo>
                <a:lnTo>
                  <a:pt x="1401472" y="1168855"/>
                </a:lnTo>
                <a:lnTo>
                  <a:pt x="1399000" y="1169535"/>
                </a:lnTo>
                <a:lnTo>
                  <a:pt x="1396528" y="1169761"/>
                </a:lnTo>
                <a:lnTo>
                  <a:pt x="1394056" y="1169988"/>
                </a:lnTo>
                <a:lnTo>
                  <a:pt x="1320794" y="1169988"/>
                </a:lnTo>
                <a:lnTo>
                  <a:pt x="1318322" y="1169761"/>
                </a:lnTo>
                <a:lnTo>
                  <a:pt x="1315850" y="1169535"/>
                </a:lnTo>
                <a:lnTo>
                  <a:pt x="1313154" y="1168855"/>
                </a:lnTo>
                <a:lnTo>
                  <a:pt x="1310906" y="1167721"/>
                </a:lnTo>
                <a:lnTo>
                  <a:pt x="1308659" y="1166588"/>
                </a:lnTo>
                <a:lnTo>
                  <a:pt x="1306861" y="1165228"/>
                </a:lnTo>
                <a:lnTo>
                  <a:pt x="1304839" y="1163414"/>
                </a:lnTo>
                <a:lnTo>
                  <a:pt x="1303041" y="1161601"/>
                </a:lnTo>
                <a:lnTo>
                  <a:pt x="1301243" y="1159787"/>
                </a:lnTo>
                <a:lnTo>
                  <a:pt x="1299670" y="1157521"/>
                </a:lnTo>
                <a:lnTo>
                  <a:pt x="1298546" y="1155254"/>
                </a:lnTo>
                <a:lnTo>
                  <a:pt x="1297423" y="1152534"/>
                </a:lnTo>
                <a:lnTo>
                  <a:pt x="1296524" y="1149813"/>
                </a:lnTo>
                <a:lnTo>
                  <a:pt x="1296074" y="1147320"/>
                </a:lnTo>
                <a:lnTo>
                  <a:pt x="1295400" y="1144373"/>
                </a:lnTo>
                <a:lnTo>
                  <a:pt x="1295400" y="1141426"/>
                </a:lnTo>
                <a:lnTo>
                  <a:pt x="1295400" y="699848"/>
                </a:lnTo>
                <a:lnTo>
                  <a:pt x="1295400" y="696902"/>
                </a:lnTo>
                <a:lnTo>
                  <a:pt x="1296074" y="694181"/>
                </a:lnTo>
                <a:lnTo>
                  <a:pt x="1296524" y="691461"/>
                </a:lnTo>
                <a:lnTo>
                  <a:pt x="1297423" y="688968"/>
                </a:lnTo>
                <a:lnTo>
                  <a:pt x="1298546" y="686474"/>
                </a:lnTo>
                <a:lnTo>
                  <a:pt x="1299670" y="683981"/>
                </a:lnTo>
                <a:lnTo>
                  <a:pt x="1301243" y="681941"/>
                </a:lnTo>
                <a:lnTo>
                  <a:pt x="1303041" y="679900"/>
                </a:lnTo>
                <a:lnTo>
                  <a:pt x="1304839" y="677860"/>
                </a:lnTo>
                <a:lnTo>
                  <a:pt x="1306861" y="676273"/>
                </a:lnTo>
                <a:lnTo>
                  <a:pt x="1308659" y="674913"/>
                </a:lnTo>
                <a:lnTo>
                  <a:pt x="1310906" y="673553"/>
                </a:lnTo>
                <a:lnTo>
                  <a:pt x="1313154" y="672873"/>
                </a:lnTo>
                <a:lnTo>
                  <a:pt x="1315850" y="671966"/>
                </a:lnTo>
                <a:lnTo>
                  <a:pt x="1318322" y="671513"/>
                </a:lnTo>
                <a:close/>
                <a:moveTo>
                  <a:pt x="988416" y="671513"/>
                </a:moveTo>
                <a:lnTo>
                  <a:pt x="990920" y="671513"/>
                </a:lnTo>
                <a:lnTo>
                  <a:pt x="1065121" y="671513"/>
                </a:lnTo>
                <a:lnTo>
                  <a:pt x="1067624" y="671513"/>
                </a:lnTo>
                <a:lnTo>
                  <a:pt x="1070128" y="671966"/>
                </a:lnTo>
                <a:lnTo>
                  <a:pt x="1072632" y="672873"/>
                </a:lnTo>
                <a:lnTo>
                  <a:pt x="1074908" y="673553"/>
                </a:lnTo>
                <a:lnTo>
                  <a:pt x="1077184" y="674913"/>
                </a:lnTo>
                <a:lnTo>
                  <a:pt x="1079460" y="676273"/>
                </a:lnTo>
                <a:lnTo>
                  <a:pt x="1081281" y="677860"/>
                </a:lnTo>
                <a:lnTo>
                  <a:pt x="1083330" y="679900"/>
                </a:lnTo>
                <a:lnTo>
                  <a:pt x="1084923" y="681941"/>
                </a:lnTo>
                <a:lnTo>
                  <a:pt x="1086288" y="683981"/>
                </a:lnTo>
                <a:lnTo>
                  <a:pt x="1087654" y="686474"/>
                </a:lnTo>
                <a:lnTo>
                  <a:pt x="1088565" y="688968"/>
                </a:lnTo>
                <a:lnTo>
                  <a:pt x="1089703" y="691461"/>
                </a:lnTo>
                <a:lnTo>
                  <a:pt x="1090158" y="694181"/>
                </a:lnTo>
                <a:lnTo>
                  <a:pt x="1090613" y="696902"/>
                </a:lnTo>
                <a:lnTo>
                  <a:pt x="1090613" y="699848"/>
                </a:lnTo>
                <a:lnTo>
                  <a:pt x="1090613" y="1141426"/>
                </a:lnTo>
                <a:lnTo>
                  <a:pt x="1090613" y="1144373"/>
                </a:lnTo>
                <a:lnTo>
                  <a:pt x="1090158" y="1147320"/>
                </a:lnTo>
                <a:lnTo>
                  <a:pt x="1089703" y="1149813"/>
                </a:lnTo>
                <a:lnTo>
                  <a:pt x="1088565" y="1152534"/>
                </a:lnTo>
                <a:lnTo>
                  <a:pt x="1087654" y="1155254"/>
                </a:lnTo>
                <a:lnTo>
                  <a:pt x="1086288" y="1157521"/>
                </a:lnTo>
                <a:lnTo>
                  <a:pt x="1084923" y="1159787"/>
                </a:lnTo>
                <a:lnTo>
                  <a:pt x="1083330" y="1161601"/>
                </a:lnTo>
                <a:lnTo>
                  <a:pt x="1081281" y="1163414"/>
                </a:lnTo>
                <a:lnTo>
                  <a:pt x="1079460" y="1165228"/>
                </a:lnTo>
                <a:lnTo>
                  <a:pt x="1077184" y="1166588"/>
                </a:lnTo>
                <a:lnTo>
                  <a:pt x="1074908" y="1167721"/>
                </a:lnTo>
                <a:lnTo>
                  <a:pt x="1072632" y="1168855"/>
                </a:lnTo>
                <a:lnTo>
                  <a:pt x="1070128" y="1169535"/>
                </a:lnTo>
                <a:lnTo>
                  <a:pt x="1067624" y="1169761"/>
                </a:lnTo>
                <a:lnTo>
                  <a:pt x="1065121" y="1169988"/>
                </a:lnTo>
                <a:lnTo>
                  <a:pt x="990920" y="1169988"/>
                </a:lnTo>
                <a:lnTo>
                  <a:pt x="988416" y="1169761"/>
                </a:lnTo>
                <a:lnTo>
                  <a:pt x="985685" y="1169535"/>
                </a:lnTo>
                <a:lnTo>
                  <a:pt x="983181" y="1168855"/>
                </a:lnTo>
                <a:lnTo>
                  <a:pt x="980905" y="1167721"/>
                </a:lnTo>
                <a:lnTo>
                  <a:pt x="978629" y="1166588"/>
                </a:lnTo>
                <a:lnTo>
                  <a:pt x="976581" y="1165228"/>
                </a:lnTo>
                <a:lnTo>
                  <a:pt x="974532" y="1163414"/>
                </a:lnTo>
                <a:lnTo>
                  <a:pt x="972939" y="1161601"/>
                </a:lnTo>
                <a:lnTo>
                  <a:pt x="971118" y="1159787"/>
                </a:lnTo>
                <a:lnTo>
                  <a:pt x="969525" y="1157521"/>
                </a:lnTo>
                <a:lnTo>
                  <a:pt x="968387" y="1155254"/>
                </a:lnTo>
                <a:lnTo>
                  <a:pt x="967249" y="1152534"/>
                </a:lnTo>
                <a:lnTo>
                  <a:pt x="966338" y="1149813"/>
                </a:lnTo>
                <a:lnTo>
                  <a:pt x="965883" y="1147320"/>
                </a:lnTo>
                <a:lnTo>
                  <a:pt x="965200" y="1144373"/>
                </a:lnTo>
                <a:lnTo>
                  <a:pt x="965200" y="1141426"/>
                </a:lnTo>
                <a:lnTo>
                  <a:pt x="965200" y="699848"/>
                </a:lnTo>
                <a:lnTo>
                  <a:pt x="965200" y="696902"/>
                </a:lnTo>
                <a:lnTo>
                  <a:pt x="965883" y="694181"/>
                </a:lnTo>
                <a:lnTo>
                  <a:pt x="966338" y="691461"/>
                </a:lnTo>
                <a:lnTo>
                  <a:pt x="967249" y="688968"/>
                </a:lnTo>
                <a:lnTo>
                  <a:pt x="968387" y="686474"/>
                </a:lnTo>
                <a:lnTo>
                  <a:pt x="969525" y="683981"/>
                </a:lnTo>
                <a:lnTo>
                  <a:pt x="971118" y="681941"/>
                </a:lnTo>
                <a:lnTo>
                  <a:pt x="972939" y="679900"/>
                </a:lnTo>
                <a:lnTo>
                  <a:pt x="974532" y="677860"/>
                </a:lnTo>
                <a:lnTo>
                  <a:pt x="976581" y="676273"/>
                </a:lnTo>
                <a:lnTo>
                  <a:pt x="978629" y="674913"/>
                </a:lnTo>
                <a:lnTo>
                  <a:pt x="980905" y="673553"/>
                </a:lnTo>
                <a:lnTo>
                  <a:pt x="983181" y="672873"/>
                </a:lnTo>
                <a:lnTo>
                  <a:pt x="985685" y="671966"/>
                </a:lnTo>
                <a:lnTo>
                  <a:pt x="988416" y="671513"/>
                </a:lnTo>
                <a:close/>
                <a:moveTo>
                  <a:pt x="1471932" y="590550"/>
                </a:moveTo>
                <a:lnTo>
                  <a:pt x="1546133" y="590550"/>
                </a:lnTo>
                <a:lnTo>
                  <a:pt x="1548636" y="590777"/>
                </a:lnTo>
                <a:lnTo>
                  <a:pt x="1551140" y="591231"/>
                </a:lnTo>
                <a:lnTo>
                  <a:pt x="1553644" y="592139"/>
                </a:lnTo>
                <a:lnTo>
                  <a:pt x="1555920" y="593274"/>
                </a:lnTo>
                <a:lnTo>
                  <a:pt x="1558196" y="594635"/>
                </a:lnTo>
                <a:lnTo>
                  <a:pt x="1560472" y="596451"/>
                </a:lnTo>
                <a:lnTo>
                  <a:pt x="1562293" y="598267"/>
                </a:lnTo>
                <a:lnTo>
                  <a:pt x="1564342" y="600537"/>
                </a:lnTo>
                <a:lnTo>
                  <a:pt x="1565707" y="602806"/>
                </a:lnTo>
                <a:lnTo>
                  <a:pt x="1567300" y="605303"/>
                </a:lnTo>
                <a:lnTo>
                  <a:pt x="1568666" y="608026"/>
                </a:lnTo>
                <a:lnTo>
                  <a:pt x="1569577" y="610750"/>
                </a:lnTo>
                <a:lnTo>
                  <a:pt x="1570487" y="613927"/>
                </a:lnTo>
                <a:lnTo>
                  <a:pt x="1571170" y="617105"/>
                </a:lnTo>
                <a:lnTo>
                  <a:pt x="1571625" y="620282"/>
                </a:lnTo>
                <a:lnTo>
                  <a:pt x="1571625" y="623687"/>
                </a:lnTo>
                <a:lnTo>
                  <a:pt x="1571625" y="1136851"/>
                </a:lnTo>
                <a:lnTo>
                  <a:pt x="1571625" y="1140256"/>
                </a:lnTo>
                <a:lnTo>
                  <a:pt x="1571170" y="1143433"/>
                </a:lnTo>
                <a:lnTo>
                  <a:pt x="1570487" y="1146838"/>
                </a:lnTo>
                <a:lnTo>
                  <a:pt x="1569577" y="1149788"/>
                </a:lnTo>
                <a:lnTo>
                  <a:pt x="1568666" y="1152512"/>
                </a:lnTo>
                <a:lnTo>
                  <a:pt x="1567300" y="1155462"/>
                </a:lnTo>
                <a:lnTo>
                  <a:pt x="1565707" y="1157959"/>
                </a:lnTo>
                <a:lnTo>
                  <a:pt x="1564342" y="1160229"/>
                </a:lnTo>
                <a:lnTo>
                  <a:pt x="1562293" y="1162498"/>
                </a:lnTo>
                <a:lnTo>
                  <a:pt x="1560472" y="1164314"/>
                </a:lnTo>
                <a:lnTo>
                  <a:pt x="1558196" y="1165903"/>
                </a:lnTo>
                <a:lnTo>
                  <a:pt x="1555920" y="1167492"/>
                </a:lnTo>
                <a:lnTo>
                  <a:pt x="1553644" y="1168399"/>
                </a:lnTo>
                <a:lnTo>
                  <a:pt x="1551140" y="1169307"/>
                </a:lnTo>
                <a:lnTo>
                  <a:pt x="1548636" y="1169761"/>
                </a:lnTo>
                <a:lnTo>
                  <a:pt x="1546133" y="1169988"/>
                </a:lnTo>
                <a:lnTo>
                  <a:pt x="1471932" y="1169988"/>
                </a:lnTo>
                <a:lnTo>
                  <a:pt x="1469201" y="1169761"/>
                </a:lnTo>
                <a:lnTo>
                  <a:pt x="1466697" y="1169307"/>
                </a:lnTo>
                <a:lnTo>
                  <a:pt x="1464193" y="1168399"/>
                </a:lnTo>
                <a:lnTo>
                  <a:pt x="1461917" y="1167492"/>
                </a:lnTo>
                <a:lnTo>
                  <a:pt x="1459641" y="1165903"/>
                </a:lnTo>
                <a:lnTo>
                  <a:pt x="1457593" y="1164314"/>
                </a:lnTo>
                <a:lnTo>
                  <a:pt x="1455544" y="1162498"/>
                </a:lnTo>
                <a:lnTo>
                  <a:pt x="1453496" y="1160229"/>
                </a:lnTo>
                <a:lnTo>
                  <a:pt x="1452130" y="1157959"/>
                </a:lnTo>
                <a:lnTo>
                  <a:pt x="1450537" y="1155462"/>
                </a:lnTo>
                <a:lnTo>
                  <a:pt x="1449399" y="1152512"/>
                </a:lnTo>
                <a:lnTo>
                  <a:pt x="1448261" y="1149788"/>
                </a:lnTo>
                <a:lnTo>
                  <a:pt x="1447350" y="1146838"/>
                </a:lnTo>
                <a:lnTo>
                  <a:pt x="1446667" y="1143433"/>
                </a:lnTo>
                <a:lnTo>
                  <a:pt x="1446212" y="1140256"/>
                </a:lnTo>
                <a:lnTo>
                  <a:pt x="1446212" y="1136851"/>
                </a:lnTo>
                <a:lnTo>
                  <a:pt x="1446212" y="623687"/>
                </a:lnTo>
                <a:lnTo>
                  <a:pt x="1446212" y="620282"/>
                </a:lnTo>
                <a:lnTo>
                  <a:pt x="1446667" y="617105"/>
                </a:lnTo>
                <a:lnTo>
                  <a:pt x="1447350" y="613927"/>
                </a:lnTo>
                <a:lnTo>
                  <a:pt x="1448261" y="610750"/>
                </a:lnTo>
                <a:lnTo>
                  <a:pt x="1449399" y="608026"/>
                </a:lnTo>
                <a:lnTo>
                  <a:pt x="1450537" y="605303"/>
                </a:lnTo>
                <a:lnTo>
                  <a:pt x="1452130" y="602806"/>
                </a:lnTo>
                <a:lnTo>
                  <a:pt x="1453496" y="600537"/>
                </a:lnTo>
                <a:lnTo>
                  <a:pt x="1455544" y="598267"/>
                </a:lnTo>
                <a:lnTo>
                  <a:pt x="1457593" y="596451"/>
                </a:lnTo>
                <a:lnTo>
                  <a:pt x="1459641" y="594635"/>
                </a:lnTo>
                <a:lnTo>
                  <a:pt x="1461917" y="593274"/>
                </a:lnTo>
                <a:lnTo>
                  <a:pt x="1464193" y="592139"/>
                </a:lnTo>
                <a:lnTo>
                  <a:pt x="1466697" y="591231"/>
                </a:lnTo>
                <a:lnTo>
                  <a:pt x="1469201" y="590777"/>
                </a:lnTo>
                <a:lnTo>
                  <a:pt x="1471932" y="590550"/>
                </a:lnTo>
                <a:close/>
                <a:moveTo>
                  <a:pt x="1152617" y="590550"/>
                </a:moveTo>
                <a:lnTo>
                  <a:pt x="1226818" y="590550"/>
                </a:lnTo>
                <a:lnTo>
                  <a:pt x="1229322" y="590777"/>
                </a:lnTo>
                <a:lnTo>
                  <a:pt x="1232053" y="591231"/>
                </a:lnTo>
                <a:lnTo>
                  <a:pt x="1234557" y="592139"/>
                </a:lnTo>
                <a:lnTo>
                  <a:pt x="1236833" y="593274"/>
                </a:lnTo>
                <a:lnTo>
                  <a:pt x="1239109" y="594635"/>
                </a:lnTo>
                <a:lnTo>
                  <a:pt x="1241158" y="596451"/>
                </a:lnTo>
                <a:lnTo>
                  <a:pt x="1242978" y="598267"/>
                </a:lnTo>
                <a:lnTo>
                  <a:pt x="1244799" y="600537"/>
                </a:lnTo>
                <a:lnTo>
                  <a:pt x="1246620" y="602806"/>
                </a:lnTo>
                <a:lnTo>
                  <a:pt x="1248213" y="605303"/>
                </a:lnTo>
                <a:lnTo>
                  <a:pt x="1249352" y="608026"/>
                </a:lnTo>
                <a:lnTo>
                  <a:pt x="1250490" y="610750"/>
                </a:lnTo>
                <a:lnTo>
                  <a:pt x="1251400" y="613927"/>
                </a:lnTo>
                <a:lnTo>
                  <a:pt x="1251855" y="617105"/>
                </a:lnTo>
                <a:lnTo>
                  <a:pt x="1252538" y="620282"/>
                </a:lnTo>
                <a:lnTo>
                  <a:pt x="1252538" y="623687"/>
                </a:lnTo>
                <a:lnTo>
                  <a:pt x="1252538" y="1136851"/>
                </a:lnTo>
                <a:lnTo>
                  <a:pt x="1252538" y="1140256"/>
                </a:lnTo>
                <a:lnTo>
                  <a:pt x="1251855" y="1143433"/>
                </a:lnTo>
                <a:lnTo>
                  <a:pt x="1251400" y="1146838"/>
                </a:lnTo>
                <a:lnTo>
                  <a:pt x="1250490" y="1149788"/>
                </a:lnTo>
                <a:lnTo>
                  <a:pt x="1249352" y="1152512"/>
                </a:lnTo>
                <a:lnTo>
                  <a:pt x="1248213" y="1155462"/>
                </a:lnTo>
                <a:lnTo>
                  <a:pt x="1246620" y="1157959"/>
                </a:lnTo>
                <a:lnTo>
                  <a:pt x="1244799" y="1160229"/>
                </a:lnTo>
                <a:lnTo>
                  <a:pt x="1242978" y="1162498"/>
                </a:lnTo>
                <a:lnTo>
                  <a:pt x="1241158" y="1164314"/>
                </a:lnTo>
                <a:lnTo>
                  <a:pt x="1239109" y="1165903"/>
                </a:lnTo>
                <a:lnTo>
                  <a:pt x="1236833" y="1167492"/>
                </a:lnTo>
                <a:lnTo>
                  <a:pt x="1234557" y="1168399"/>
                </a:lnTo>
                <a:lnTo>
                  <a:pt x="1232053" y="1169307"/>
                </a:lnTo>
                <a:lnTo>
                  <a:pt x="1229322" y="1169761"/>
                </a:lnTo>
                <a:lnTo>
                  <a:pt x="1226818" y="1169988"/>
                </a:lnTo>
                <a:lnTo>
                  <a:pt x="1152617" y="1169988"/>
                </a:lnTo>
                <a:lnTo>
                  <a:pt x="1150114" y="1169761"/>
                </a:lnTo>
                <a:lnTo>
                  <a:pt x="1147610" y="1169307"/>
                </a:lnTo>
                <a:lnTo>
                  <a:pt x="1145106" y="1168399"/>
                </a:lnTo>
                <a:lnTo>
                  <a:pt x="1142830" y="1167492"/>
                </a:lnTo>
                <a:lnTo>
                  <a:pt x="1140554" y="1165903"/>
                </a:lnTo>
                <a:lnTo>
                  <a:pt x="1138278" y="1164314"/>
                </a:lnTo>
                <a:lnTo>
                  <a:pt x="1136457" y="1162498"/>
                </a:lnTo>
                <a:lnTo>
                  <a:pt x="1134409" y="1160229"/>
                </a:lnTo>
                <a:lnTo>
                  <a:pt x="1132815" y="1157959"/>
                </a:lnTo>
                <a:lnTo>
                  <a:pt x="1131450" y="1155462"/>
                </a:lnTo>
                <a:lnTo>
                  <a:pt x="1130084" y="1152512"/>
                </a:lnTo>
                <a:lnTo>
                  <a:pt x="1129174" y="1149788"/>
                </a:lnTo>
                <a:lnTo>
                  <a:pt x="1128036" y="1146838"/>
                </a:lnTo>
                <a:lnTo>
                  <a:pt x="1127580" y="1143433"/>
                </a:lnTo>
                <a:lnTo>
                  <a:pt x="1127125" y="1140256"/>
                </a:lnTo>
                <a:lnTo>
                  <a:pt x="1127125" y="1136851"/>
                </a:lnTo>
                <a:lnTo>
                  <a:pt x="1127125" y="623687"/>
                </a:lnTo>
                <a:lnTo>
                  <a:pt x="1127125" y="620282"/>
                </a:lnTo>
                <a:lnTo>
                  <a:pt x="1127580" y="617105"/>
                </a:lnTo>
                <a:lnTo>
                  <a:pt x="1128036" y="613927"/>
                </a:lnTo>
                <a:lnTo>
                  <a:pt x="1129174" y="610750"/>
                </a:lnTo>
                <a:lnTo>
                  <a:pt x="1130084" y="608026"/>
                </a:lnTo>
                <a:lnTo>
                  <a:pt x="1131450" y="605303"/>
                </a:lnTo>
                <a:lnTo>
                  <a:pt x="1132815" y="602806"/>
                </a:lnTo>
                <a:lnTo>
                  <a:pt x="1134409" y="600537"/>
                </a:lnTo>
                <a:lnTo>
                  <a:pt x="1136457" y="598267"/>
                </a:lnTo>
                <a:lnTo>
                  <a:pt x="1138278" y="596451"/>
                </a:lnTo>
                <a:lnTo>
                  <a:pt x="1140554" y="594635"/>
                </a:lnTo>
                <a:lnTo>
                  <a:pt x="1142830" y="593274"/>
                </a:lnTo>
                <a:lnTo>
                  <a:pt x="1145106" y="592139"/>
                </a:lnTo>
                <a:lnTo>
                  <a:pt x="1147610" y="591231"/>
                </a:lnTo>
                <a:lnTo>
                  <a:pt x="1150114" y="590777"/>
                </a:lnTo>
                <a:lnTo>
                  <a:pt x="1152617" y="590550"/>
                </a:lnTo>
                <a:close/>
                <a:moveTo>
                  <a:pt x="1633857" y="508000"/>
                </a:moveTo>
                <a:lnTo>
                  <a:pt x="1707830" y="508000"/>
                </a:lnTo>
                <a:lnTo>
                  <a:pt x="1710561" y="508227"/>
                </a:lnTo>
                <a:lnTo>
                  <a:pt x="1713065" y="508680"/>
                </a:lnTo>
                <a:lnTo>
                  <a:pt x="1715797" y="509814"/>
                </a:lnTo>
                <a:lnTo>
                  <a:pt x="1718073" y="510947"/>
                </a:lnTo>
                <a:lnTo>
                  <a:pt x="1720349" y="512534"/>
                </a:lnTo>
                <a:lnTo>
                  <a:pt x="1722170" y="514575"/>
                </a:lnTo>
                <a:lnTo>
                  <a:pt x="1724218" y="516842"/>
                </a:lnTo>
                <a:lnTo>
                  <a:pt x="1726039" y="519109"/>
                </a:lnTo>
                <a:lnTo>
                  <a:pt x="1727860" y="521829"/>
                </a:lnTo>
                <a:lnTo>
                  <a:pt x="1729453" y="524550"/>
                </a:lnTo>
                <a:lnTo>
                  <a:pt x="1730591" y="527950"/>
                </a:lnTo>
                <a:lnTo>
                  <a:pt x="1731729" y="531124"/>
                </a:lnTo>
                <a:lnTo>
                  <a:pt x="1732640" y="534752"/>
                </a:lnTo>
                <a:lnTo>
                  <a:pt x="1733095" y="538152"/>
                </a:lnTo>
                <a:lnTo>
                  <a:pt x="1733550" y="542006"/>
                </a:lnTo>
                <a:lnTo>
                  <a:pt x="1733550" y="545860"/>
                </a:lnTo>
                <a:lnTo>
                  <a:pt x="1733550" y="1132128"/>
                </a:lnTo>
                <a:lnTo>
                  <a:pt x="1733550" y="1135982"/>
                </a:lnTo>
                <a:lnTo>
                  <a:pt x="1733095" y="1139836"/>
                </a:lnTo>
                <a:lnTo>
                  <a:pt x="1732640" y="1143463"/>
                </a:lnTo>
                <a:lnTo>
                  <a:pt x="1731729" y="1146864"/>
                </a:lnTo>
                <a:lnTo>
                  <a:pt x="1730591" y="1150038"/>
                </a:lnTo>
                <a:lnTo>
                  <a:pt x="1729453" y="1153438"/>
                </a:lnTo>
                <a:lnTo>
                  <a:pt x="1727860" y="1156159"/>
                </a:lnTo>
                <a:lnTo>
                  <a:pt x="1726039" y="1158879"/>
                </a:lnTo>
                <a:lnTo>
                  <a:pt x="1724218" y="1161373"/>
                </a:lnTo>
                <a:lnTo>
                  <a:pt x="1722170" y="1163414"/>
                </a:lnTo>
                <a:lnTo>
                  <a:pt x="1720349" y="1165454"/>
                </a:lnTo>
                <a:lnTo>
                  <a:pt x="1718073" y="1167041"/>
                </a:lnTo>
                <a:lnTo>
                  <a:pt x="1715797" y="1168174"/>
                </a:lnTo>
                <a:lnTo>
                  <a:pt x="1713065" y="1169308"/>
                </a:lnTo>
                <a:lnTo>
                  <a:pt x="1710561" y="1169761"/>
                </a:lnTo>
                <a:lnTo>
                  <a:pt x="1707830" y="1169988"/>
                </a:lnTo>
                <a:lnTo>
                  <a:pt x="1633857" y="1169988"/>
                </a:lnTo>
                <a:lnTo>
                  <a:pt x="1631353" y="1169761"/>
                </a:lnTo>
                <a:lnTo>
                  <a:pt x="1628850" y="1169308"/>
                </a:lnTo>
                <a:lnTo>
                  <a:pt x="1626346" y="1168174"/>
                </a:lnTo>
                <a:lnTo>
                  <a:pt x="1624070" y="1167041"/>
                </a:lnTo>
                <a:lnTo>
                  <a:pt x="1621794" y="1165454"/>
                </a:lnTo>
                <a:lnTo>
                  <a:pt x="1619518" y="1163414"/>
                </a:lnTo>
                <a:lnTo>
                  <a:pt x="1617469" y="1161373"/>
                </a:lnTo>
                <a:lnTo>
                  <a:pt x="1615648" y="1158879"/>
                </a:lnTo>
                <a:lnTo>
                  <a:pt x="1614055" y="1156159"/>
                </a:lnTo>
                <a:lnTo>
                  <a:pt x="1612689" y="1153438"/>
                </a:lnTo>
                <a:lnTo>
                  <a:pt x="1611324" y="1150038"/>
                </a:lnTo>
                <a:lnTo>
                  <a:pt x="1610186" y="1146864"/>
                </a:lnTo>
                <a:lnTo>
                  <a:pt x="1609275" y="1143463"/>
                </a:lnTo>
                <a:lnTo>
                  <a:pt x="1608820" y="1139836"/>
                </a:lnTo>
                <a:lnTo>
                  <a:pt x="1608365" y="1135982"/>
                </a:lnTo>
                <a:lnTo>
                  <a:pt x="1608137" y="1132128"/>
                </a:lnTo>
                <a:lnTo>
                  <a:pt x="1608137" y="545860"/>
                </a:lnTo>
                <a:lnTo>
                  <a:pt x="1608365" y="542006"/>
                </a:lnTo>
                <a:lnTo>
                  <a:pt x="1608820" y="538152"/>
                </a:lnTo>
                <a:lnTo>
                  <a:pt x="1609275" y="534752"/>
                </a:lnTo>
                <a:lnTo>
                  <a:pt x="1610186" y="531124"/>
                </a:lnTo>
                <a:lnTo>
                  <a:pt x="1611324" y="527950"/>
                </a:lnTo>
                <a:lnTo>
                  <a:pt x="1612689" y="524550"/>
                </a:lnTo>
                <a:lnTo>
                  <a:pt x="1614055" y="521829"/>
                </a:lnTo>
                <a:lnTo>
                  <a:pt x="1615648" y="519109"/>
                </a:lnTo>
                <a:lnTo>
                  <a:pt x="1617469" y="516842"/>
                </a:lnTo>
                <a:lnTo>
                  <a:pt x="1619518" y="514575"/>
                </a:lnTo>
                <a:lnTo>
                  <a:pt x="1621794" y="512534"/>
                </a:lnTo>
                <a:lnTo>
                  <a:pt x="1624070" y="510947"/>
                </a:lnTo>
                <a:lnTo>
                  <a:pt x="1626346" y="509814"/>
                </a:lnTo>
                <a:lnTo>
                  <a:pt x="1628850" y="508680"/>
                </a:lnTo>
                <a:lnTo>
                  <a:pt x="1631353" y="508227"/>
                </a:lnTo>
                <a:lnTo>
                  <a:pt x="1633857" y="508000"/>
                </a:lnTo>
                <a:close/>
                <a:moveTo>
                  <a:pt x="1501548" y="319088"/>
                </a:moveTo>
                <a:lnTo>
                  <a:pt x="1733323" y="319088"/>
                </a:lnTo>
                <a:lnTo>
                  <a:pt x="1733323" y="319316"/>
                </a:lnTo>
                <a:lnTo>
                  <a:pt x="1733550" y="319316"/>
                </a:lnTo>
                <a:lnTo>
                  <a:pt x="1733550" y="464215"/>
                </a:lnTo>
                <a:lnTo>
                  <a:pt x="1637620" y="464215"/>
                </a:lnTo>
                <a:lnTo>
                  <a:pt x="1637620" y="418038"/>
                </a:lnTo>
                <a:lnTo>
                  <a:pt x="1318759" y="617303"/>
                </a:lnTo>
                <a:lnTo>
                  <a:pt x="1250723" y="574766"/>
                </a:lnTo>
                <a:lnTo>
                  <a:pt x="1253444" y="573174"/>
                </a:lnTo>
                <a:lnTo>
                  <a:pt x="1146628" y="506525"/>
                </a:lnTo>
                <a:lnTo>
                  <a:pt x="844096" y="695326"/>
                </a:lnTo>
                <a:lnTo>
                  <a:pt x="776287" y="653016"/>
                </a:lnTo>
                <a:lnTo>
                  <a:pt x="1147082" y="421450"/>
                </a:lnTo>
                <a:lnTo>
                  <a:pt x="1215118" y="463533"/>
                </a:lnTo>
                <a:lnTo>
                  <a:pt x="1214437" y="464215"/>
                </a:lnTo>
                <a:lnTo>
                  <a:pt x="1321253" y="530637"/>
                </a:lnTo>
                <a:lnTo>
                  <a:pt x="1564368" y="379141"/>
                </a:lnTo>
                <a:lnTo>
                  <a:pt x="1501548" y="379141"/>
                </a:lnTo>
                <a:lnTo>
                  <a:pt x="1501548" y="319088"/>
                </a:lnTo>
                <a:close/>
                <a:moveTo>
                  <a:pt x="229507" y="91395"/>
                </a:moveTo>
                <a:lnTo>
                  <a:pt x="225651" y="91621"/>
                </a:lnTo>
                <a:lnTo>
                  <a:pt x="221796" y="91848"/>
                </a:lnTo>
                <a:lnTo>
                  <a:pt x="218394" y="92075"/>
                </a:lnTo>
                <a:lnTo>
                  <a:pt x="214539" y="92755"/>
                </a:lnTo>
                <a:lnTo>
                  <a:pt x="210910" y="93662"/>
                </a:lnTo>
                <a:lnTo>
                  <a:pt x="207509" y="94570"/>
                </a:lnTo>
                <a:lnTo>
                  <a:pt x="204107" y="95704"/>
                </a:lnTo>
                <a:lnTo>
                  <a:pt x="200705" y="96837"/>
                </a:lnTo>
                <a:lnTo>
                  <a:pt x="197303" y="98198"/>
                </a:lnTo>
                <a:lnTo>
                  <a:pt x="194355" y="99559"/>
                </a:lnTo>
                <a:lnTo>
                  <a:pt x="191407" y="101373"/>
                </a:lnTo>
                <a:lnTo>
                  <a:pt x="188232" y="103187"/>
                </a:lnTo>
                <a:lnTo>
                  <a:pt x="185284" y="105002"/>
                </a:lnTo>
                <a:lnTo>
                  <a:pt x="182562" y="107270"/>
                </a:lnTo>
                <a:lnTo>
                  <a:pt x="179614" y="109311"/>
                </a:lnTo>
                <a:lnTo>
                  <a:pt x="177119" y="111579"/>
                </a:lnTo>
                <a:lnTo>
                  <a:pt x="174851" y="114073"/>
                </a:lnTo>
                <a:lnTo>
                  <a:pt x="172357" y="116568"/>
                </a:lnTo>
                <a:lnTo>
                  <a:pt x="170316" y="119062"/>
                </a:lnTo>
                <a:lnTo>
                  <a:pt x="168275" y="121784"/>
                </a:lnTo>
                <a:lnTo>
                  <a:pt x="166460" y="124505"/>
                </a:lnTo>
                <a:lnTo>
                  <a:pt x="164646" y="127454"/>
                </a:lnTo>
                <a:lnTo>
                  <a:pt x="162832" y="130402"/>
                </a:lnTo>
                <a:lnTo>
                  <a:pt x="161471" y="133350"/>
                </a:lnTo>
                <a:lnTo>
                  <a:pt x="160110" y="136525"/>
                </a:lnTo>
                <a:lnTo>
                  <a:pt x="158976" y="139700"/>
                </a:lnTo>
                <a:lnTo>
                  <a:pt x="158069" y="143102"/>
                </a:lnTo>
                <a:lnTo>
                  <a:pt x="156935" y="146277"/>
                </a:lnTo>
                <a:lnTo>
                  <a:pt x="156482" y="149679"/>
                </a:lnTo>
                <a:lnTo>
                  <a:pt x="156028" y="153080"/>
                </a:lnTo>
                <a:lnTo>
                  <a:pt x="155801" y="156709"/>
                </a:lnTo>
                <a:lnTo>
                  <a:pt x="155801" y="160111"/>
                </a:lnTo>
                <a:lnTo>
                  <a:pt x="155801" y="1330098"/>
                </a:lnTo>
                <a:lnTo>
                  <a:pt x="155801" y="1333500"/>
                </a:lnTo>
                <a:lnTo>
                  <a:pt x="156028" y="1337129"/>
                </a:lnTo>
                <a:lnTo>
                  <a:pt x="156482" y="1340531"/>
                </a:lnTo>
                <a:lnTo>
                  <a:pt x="156935" y="1343932"/>
                </a:lnTo>
                <a:lnTo>
                  <a:pt x="158069" y="1347561"/>
                </a:lnTo>
                <a:lnTo>
                  <a:pt x="158976" y="1350509"/>
                </a:lnTo>
                <a:lnTo>
                  <a:pt x="160110" y="1353684"/>
                </a:lnTo>
                <a:lnTo>
                  <a:pt x="161471" y="1357086"/>
                </a:lnTo>
                <a:lnTo>
                  <a:pt x="162832" y="1360034"/>
                </a:lnTo>
                <a:lnTo>
                  <a:pt x="164646" y="1362756"/>
                </a:lnTo>
                <a:lnTo>
                  <a:pt x="166460" y="1365931"/>
                </a:lnTo>
                <a:lnTo>
                  <a:pt x="168275" y="1368652"/>
                </a:lnTo>
                <a:lnTo>
                  <a:pt x="170316" y="1371373"/>
                </a:lnTo>
                <a:lnTo>
                  <a:pt x="172357" y="1373868"/>
                </a:lnTo>
                <a:lnTo>
                  <a:pt x="174851" y="1376590"/>
                </a:lnTo>
                <a:lnTo>
                  <a:pt x="177119" y="1378857"/>
                </a:lnTo>
                <a:lnTo>
                  <a:pt x="179614" y="1381125"/>
                </a:lnTo>
                <a:lnTo>
                  <a:pt x="182562" y="1383393"/>
                </a:lnTo>
                <a:lnTo>
                  <a:pt x="185284" y="1385207"/>
                </a:lnTo>
                <a:lnTo>
                  <a:pt x="188232" y="1387248"/>
                </a:lnTo>
                <a:lnTo>
                  <a:pt x="191407" y="1389063"/>
                </a:lnTo>
                <a:lnTo>
                  <a:pt x="194355" y="1390650"/>
                </a:lnTo>
                <a:lnTo>
                  <a:pt x="197303" y="1392238"/>
                </a:lnTo>
                <a:lnTo>
                  <a:pt x="200705" y="1393598"/>
                </a:lnTo>
                <a:lnTo>
                  <a:pt x="204107" y="1394959"/>
                </a:lnTo>
                <a:lnTo>
                  <a:pt x="207509" y="1395866"/>
                </a:lnTo>
                <a:lnTo>
                  <a:pt x="210910" y="1397000"/>
                </a:lnTo>
                <a:lnTo>
                  <a:pt x="214539" y="1397681"/>
                </a:lnTo>
                <a:lnTo>
                  <a:pt x="218394" y="1398134"/>
                </a:lnTo>
                <a:lnTo>
                  <a:pt x="221796" y="1398588"/>
                </a:lnTo>
                <a:lnTo>
                  <a:pt x="225651" y="1399041"/>
                </a:lnTo>
                <a:lnTo>
                  <a:pt x="229507" y="1399041"/>
                </a:lnTo>
                <a:lnTo>
                  <a:pt x="2280330" y="1399041"/>
                </a:lnTo>
                <a:lnTo>
                  <a:pt x="2284186" y="1399041"/>
                </a:lnTo>
                <a:lnTo>
                  <a:pt x="2288041" y="1398588"/>
                </a:lnTo>
                <a:lnTo>
                  <a:pt x="2291670" y="1398134"/>
                </a:lnTo>
                <a:lnTo>
                  <a:pt x="2295298" y="1397681"/>
                </a:lnTo>
                <a:lnTo>
                  <a:pt x="2299154" y="1397000"/>
                </a:lnTo>
                <a:lnTo>
                  <a:pt x="2302555" y="1395866"/>
                </a:lnTo>
                <a:lnTo>
                  <a:pt x="2305957" y="1394959"/>
                </a:lnTo>
                <a:lnTo>
                  <a:pt x="2309359" y="1393598"/>
                </a:lnTo>
                <a:lnTo>
                  <a:pt x="2312534" y="1392238"/>
                </a:lnTo>
                <a:lnTo>
                  <a:pt x="2315709" y="1390650"/>
                </a:lnTo>
                <a:lnTo>
                  <a:pt x="2318884" y="1389063"/>
                </a:lnTo>
                <a:lnTo>
                  <a:pt x="2321832" y="1387248"/>
                </a:lnTo>
                <a:lnTo>
                  <a:pt x="2324780" y="1385207"/>
                </a:lnTo>
                <a:lnTo>
                  <a:pt x="2327502" y="1383393"/>
                </a:lnTo>
                <a:lnTo>
                  <a:pt x="2330223" y="1381125"/>
                </a:lnTo>
                <a:lnTo>
                  <a:pt x="2332945" y="1378857"/>
                </a:lnTo>
                <a:lnTo>
                  <a:pt x="2335213" y="1376590"/>
                </a:lnTo>
                <a:lnTo>
                  <a:pt x="2337707" y="1373868"/>
                </a:lnTo>
                <a:lnTo>
                  <a:pt x="2339748" y="1371373"/>
                </a:lnTo>
                <a:lnTo>
                  <a:pt x="2341789" y="1368652"/>
                </a:lnTo>
                <a:lnTo>
                  <a:pt x="2343830" y="1365931"/>
                </a:lnTo>
                <a:lnTo>
                  <a:pt x="2345418" y="1362756"/>
                </a:lnTo>
                <a:lnTo>
                  <a:pt x="2347232" y="1360034"/>
                </a:lnTo>
                <a:lnTo>
                  <a:pt x="2348593" y="1357086"/>
                </a:lnTo>
                <a:lnTo>
                  <a:pt x="2350180" y="1353684"/>
                </a:lnTo>
                <a:lnTo>
                  <a:pt x="2351088" y="1350509"/>
                </a:lnTo>
                <a:lnTo>
                  <a:pt x="2351995" y="1347561"/>
                </a:lnTo>
                <a:lnTo>
                  <a:pt x="2352902" y="1343932"/>
                </a:lnTo>
                <a:lnTo>
                  <a:pt x="2353582" y="1340531"/>
                </a:lnTo>
                <a:lnTo>
                  <a:pt x="2354036" y="1337129"/>
                </a:lnTo>
                <a:lnTo>
                  <a:pt x="2354263" y="1333500"/>
                </a:lnTo>
                <a:lnTo>
                  <a:pt x="2354263" y="1330098"/>
                </a:lnTo>
                <a:lnTo>
                  <a:pt x="2354263" y="160111"/>
                </a:lnTo>
                <a:lnTo>
                  <a:pt x="2354263" y="156709"/>
                </a:lnTo>
                <a:lnTo>
                  <a:pt x="2354036" y="153080"/>
                </a:lnTo>
                <a:lnTo>
                  <a:pt x="2353582" y="149679"/>
                </a:lnTo>
                <a:lnTo>
                  <a:pt x="2352902" y="146277"/>
                </a:lnTo>
                <a:lnTo>
                  <a:pt x="2351995" y="143102"/>
                </a:lnTo>
                <a:lnTo>
                  <a:pt x="2351088" y="139700"/>
                </a:lnTo>
                <a:lnTo>
                  <a:pt x="2350180" y="136525"/>
                </a:lnTo>
                <a:lnTo>
                  <a:pt x="2348593" y="133350"/>
                </a:lnTo>
                <a:lnTo>
                  <a:pt x="2347232" y="130402"/>
                </a:lnTo>
                <a:lnTo>
                  <a:pt x="2345418" y="127454"/>
                </a:lnTo>
                <a:lnTo>
                  <a:pt x="2343830" y="124505"/>
                </a:lnTo>
                <a:lnTo>
                  <a:pt x="2341789" y="121784"/>
                </a:lnTo>
                <a:lnTo>
                  <a:pt x="2339748" y="119062"/>
                </a:lnTo>
                <a:lnTo>
                  <a:pt x="2337707" y="116568"/>
                </a:lnTo>
                <a:lnTo>
                  <a:pt x="2335213" y="114073"/>
                </a:lnTo>
                <a:lnTo>
                  <a:pt x="2332945" y="111579"/>
                </a:lnTo>
                <a:lnTo>
                  <a:pt x="2330223" y="109311"/>
                </a:lnTo>
                <a:lnTo>
                  <a:pt x="2327502" y="107270"/>
                </a:lnTo>
                <a:lnTo>
                  <a:pt x="2324780" y="105002"/>
                </a:lnTo>
                <a:lnTo>
                  <a:pt x="2321832" y="103187"/>
                </a:lnTo>
                <a:lnTo>
                  <a:pt x="2318884" y="101373"/>
                </a:lnTo>
                <a:lnTo>
                  <a:pt x="2315709" y="99559"/>
                </a:lnTo>
                <a:lnTo>
                  <a:pt x="2312534" y="98198"/>
                </a:lnTo>
                <a:lnTo>
                  <a:pt x="2309359" y="96837"/>
                </a:lnTo>
                <a:lnTo>
                  <a:pt x="2305957" y="95704"/>
                </a:lnTo>
                <a:lnTo>
                  <a:pt x="2302555" y="94570"/>
                </a:lnTo>
                <a:lnTo>
                  <a:pt x="2299154" y="93662"/>
                </a:lnTo>
                <a:lnTo>
                  <a:pt x="2295298" y="92755"/>
                </a:lnTo>
                <a:lnTo>
                  <a:pt x="2291670" y="92075"/>
                </a:lnTo>
                <a:lnTo>
                  <a:pt x="2288041" y="91848"/>
                </a:lnTo>
                <a:lnTo>
                  <a:pt x="2284186" y="91621"/>
                </a:lnTo>
                <a:lnTo>
                  <a:pt x="2280330" y="91395"/>
                </a:lnTo>
                <a:lnTo>
                  <a:pt x="229507" y="91395"/>
                </a:lnTo>
                <a:close/>
                <a:moveTo>
                  <a:pt x="81642" y="0"/>
                </a:moveTo>
                <a:lnTo>
                  <a:pt x="86178" y="0"/>
                </a:lnTo>
                <a:lnTo>
                  <a:pt x="2424113" y="0"/>
                </a:lnTo>
                <a:lnTo>
                  <a:pt x="2428648" y="0"/>
                </a:lnTo>
                <a:lnTo>
                  <a:pt x="2432730" y="227"/>
                </a:lnTo>
                <a:lnTo>
                  <a:pt x="2436813" y="680"/>
                </a:lnTo>
                <a:lnTo>
                  <a:pt x="2441122" y="1361"/>
                </a:lnTo>
                <a:lnTo>
                  <a:pt x="2445204" y="2268"/>
                </a:lnTo>
                <a:lnTo>
                  <a:pt x="2449286" y="3402"/>
                </a:lnTo>
                <a:lnTo>
                  <a:pt x="2452914" y="4536"/>
                </a:lnTo>
                <a:lnTo>
                  <a:pt x="2456770" y="5896"/>
                </a:lnTo>
                <a:lnTo>
                  <a:pt x="2460625" y="7484"/>
                </a:lnTo>
                <a:lnTo>
                  <a:pt x="2464480" y="9298"/>
                </a:lnTo>
                <a:lnTo>
                  <a:pt x="2467882" y="11339"/>
                </a:lnTo>
                <a:lnTo>
                  <a:pt x="2471284" y="13380"/>
                </a:lnTo>
                <a:lnTo>
                  <a:pt x="2474459" y="15421"/>
                </a:lnTo>
                <a:lnTo>
                  <a:pt x="2477861" y="17916"/>
                </a:lnTo>
                <a:lnTo>
                  <a:pt x="2480809" y="20184"/>
                </a:lnTo>
                <a:lnTo>
                  <a:pt x="2483757" y="22905"/>
                </a:lnTo>
                <a:lnTo>
                  <a:pt x="2486479" y="25400"/>
                </a:lnTo>
                <a:lnTo>
                  <a:pt x="2489200" y="28348"/>
                </a:lnTo>
                <a:lnTo>
                  <a:pt x="2491695" y="31296"/>
                </a:lnTo>
                <a:lnTo>
                  <a:pt x="2493963" y="34471"/>
                </a:lnTo>
                <a:lnTo>
                  <a:pt x="2496230" y="37646"/>
                </a:lnTo>
                <a:lnTo>
                  <a:pt x="2498272" y="40821"/>
                </a:lnTo>
                <a:lnTo>
                  <a:pt x="2499859" y="44450"/>
                </a:lnTo>
                <a:lnTo>
                  <a:pt x="2501673" y="47625"/>
                </a:lnTo>
                <a:lnTo>
                  <a:pt x="2503261" y="51480"/>
                </a:lnTo>
                <a:lnTo>
                  <a:pt x="2504395" y="54882"/>
                </a:lnTo>
                <a:lnTo>
                  <a:pt x="2505755" y="58737"/>
                </a:lnTo>
                <a:lnTo>
                  <a:pt x="2506663" y="62593"/>
                </a:lnTo>
                <a:lnTo>
                  <a:pt x="2507343" y="66221"/>
                </a:lnTo>
                <a:lnTo>
                  <a:pt x="2508023" y="70304"/>
                </a:lnTo>
                <a:lnTo>
                  <a:pt x="2508250" y="74159"/>
                </a:lnTo>
                <a:lnTo>
                  <a:pt x="2508250" y="78241"/>
                </a:lnTo>
                <a:lnTo>
                  <a:pt x="2508250" y="1411968"/>
                </a:lnTo>
                <a:lnTo>
                  <a:pt x="2508250" y="1416050"/>
                </a:lnTo>
                <a:lnTo>
                  <a:pt x="2508023" y="1420132"/>
                </a:lnTo>
                <a:lnTo>
                  <a:pt x="2507343" y="1423988"/>
                </a:lnTo>
                <a:lnTo>
                  <a:pt x="2506663" y="1427616"/>
                </a:lnTo>
                <a:lnTo>
                  <a:pt x="2505755" y="1431472"/>
                </a:lnTo>
                <a:lnTo>
                  <a:pt x="2504395" y="1435327"/>
                </a:lnTo>
                <a:lnTo>
                  <a:pt x="2503261" y="1439182"/>
                </a:lnTo>
                <a:lnTo>
                  <a:pt x="2501673" y="1442584"/>
                </a:lnTo>
                <a:lnTo>
                  <a:pt x="2499859" y="1446213"/>
                </a:lnTo>
                <a:lnTo>
                  <a:pt x="2498272" y="1449388"/>
                </a:lnTo>
                <a:lnTo>
                  <a:pt x="2496230" y="1452790"/>
                </a:lnTo>
                <a:lnTo>
                  <a:pt x="2493963" y="1455965"/>
                </a:lnTo>
                <a:lnTo>
                  <a:pt x="2491695" y="1458913"/>
                </a:lnTo>
                <a:lnTo>
                  <a:pt x="2489200" y="1462088"/>
                </a:lnTo>
                <a:lnTo>
                  <a:pt x="2486479" y="1464809"/>
                </a:lnTo>
                <a:lnTo>
                  <a:pt x="2483757" y="1467531"/>
                </a:lnTo>
                <a:lnTo>
                  <a:pt x="2480809" y="1470025"/>
                </a:lnTo>
                <a:lnTo>
                  <a:pt x="2477861" y="1472747"/>
                </a:lnTo>
                <a:lnTo>
                  <a:pt x="2474459" y="1475015"/>
                </a:lnTo>
                <a:lnTo>
                  <a:pt x="2471284" y="1477282"/>
                </a:lnTo>
                <a:lnTo>
                  <a:pt x="2467882" y="1479097"/>
                </a:lnTo>
                <a:lnTo>
                  <a:pt x="2464480" y="1480911"/>
                </a:lnTo>
                <a:lnTo>
                  <a:pt x="2460625" y="1482725"/>
                </a:lnTo>
                <a:lnTo>
                  <a:pt x="2456770" y="1484313"/>
                </a:lnTo>
                <a:lnTo>
                  <a:pt x="2452914" y="1485674"/>
                </a:lnTo>
                <a:lnTo>
                  <a:pt x="2449286" y="1487034"/>
                </a:lnTo>
                <a:lnTo>
                  <a:pt x="2445204" y="1487941"/>
                </a:lnTo>
                <a:lnTo>
                  <a:pt x="2441122" y="1488849"/>
                </a:lnTo>
                <a:lnTo>
                  <a:pt x="2436813" y="1489529"/>
                </a:lnTo>
                <a:lnTo>
                  <a:pt x="2432730" y="1489982"/>
                </a:lnTo>
                <a:lnTo>
                  <a:pt x="2428648" y="1490209"/>
                </a:lnTo>
                <a:lnTo>
                  <a:pt x="2424113" y="1490663"/>
                </a:lnTo>
                <a:lnTo>
                  <a:pt x="86178" y="1490663"/>
                </a:lnTo>
                <a:lnTo>
                  <a:pt x="81642" y="1490209"/>
                </a:lnTo>
                <a:lnTo>
                  <a:pt x="77333" y="1489982"/>
                </a:lnTo>
                <a:lnTo>
                  <a:pt x="73251" y="1489529"/>
                </a:lnTo>
                <a:lnTo>
                  <a:pt x="68942" y="1488849"/>
                </a:lnTo>
                <a:lnTo>
                  <a:pt x="64860" y="1487941"/>
                </a:lnTo>
                <a:lnTo>
                  <a:pt x="60778" y="1487034"/>
                </a:lnTo>
                <a:lnTo>
                  <a:pt x="57150" y="1485674"/>
                </a:lnTo>
                <a:lnTo>
                  <a:pt x="53294" y="1484313"/>
                </a:lnTo>
                <a:lnTo>
                  <a:pt x="49439" y="1482725"/>
                </a:lnTo>
                <a:lnTo>
                  <a:pt x="45810" y="1480911"/>
                </a:lnTo>
                <a:lnTo>
                  <a:pt x="42182" y="1479097"/>
                </a:lnTo>
                <a:lnTo>
                  <a:pt x="39007" y="1477282"/>
                </a:lnTo>
                <a:lnTo>
                  <a:pt x="35605" y="1475015"/>
                </a:lnTo>
                <a:lnTo>
                  <a:pt x="32430" y="1472747"/>
                </a:lnTo>
                <a:lnTo>
                  <a:pt x="29255" y="1470025"/>
                </a:lnTo>
                <a:lnTo>
                  <a:pt x="26307" y="1467531"/>
                </a:lnTo>
                <a:lnTo>
                  <a:pt x="23585" y="1464809"/>
                </a:lnTo>
                <a:lnTo>
                  <a:pt x="21091" y="1462088"/>
                </a:lnTo>
                <a:lnTo>
                  <a:pt x="18596" y="1458913"/>
                </a:lnTo>
                <a:lnTo>
                  <a:pt x="16101" y="1455965"/>
                </a:lnTo>
                <a:lnTo>
                  <a:pt x="13833" y="1452790"/>
                </a:lnTo>
                <a:lnTo>
                  <a:pt x="12019" y="1449388"/>
                </a:lnTo>
                <a:lnTo>
                  <a:pt x="9978" y="1446213"/>
                </a:lnTo>
                <a:lnTo>
                  <a:pt x="8391" y="1442584"/>
                </a:lnTo>
                <a:lnTo>
                  <a:pt x="6803" y="1439182"/>
                </a:lnTo>
                <a:lnTo>
                  <a:pt x="5442" y="1435327"/>
                </a:lnTo>
                <a:lnTo>
                  <a:pt x="4308" y="1431472"/>
                </a:lnTo>
                <a:lnTo>
                  <a:pt x="3401" y="1427616"/>
                </a:lnTo>
                <a:lnTo>
                  <a:pt x="2494" y="1423988"/>
                </a:lnTo>
                <a:lnTo>
                  <a:pt x="2041" y="1420132"/>
                </a:lnTo>
                <a:lnTo>
                  <a:pt x="1814" y="1416050"/>
                </a:lnTo>
                <a:lnTo>
                  <a:pt x="1587" y="1411968"/>
                </a:lnTo>
                <a:lnTo>
                  <a:pt x="1587" y="78241"/>
                </a:lnTo>
                <a:lnTo>
                  <a:pt x="1814" y="74159"/>
                </a:lnTo>
                <a:lnTo>
                  <a:pt x="2041" y="70304"/>
                </a:lnTo>
                <a:lnTo>
                  <a:pt x="2494" y="66221"/>
                </a:lnTo>
                <a:lnTo>
                  <a:pt x="3401" y="62593"/>
                </a:lnTo>
                <a:lnTo>
                  <a:pt x="4308" y="58737"/>
                </a:lnTo>
                <a:lnTo>
                  <a:pt x="5442" y="54882"/>
                </a:lnTo>
                <a:lnTo>
                  <a:pt x="6803" y="51480"/>
                </a:lnTo>
                <a:lnTo>
                  <a:pt x="8391" y="47625"/>
                </a:lnTo>
                <a:lnTo>
                  <a:pt x="9978" y="44450"/>
                </a:lnTo>
                <a:lnTo>
                  <a:pt x="12019" y="40821"/>
                </a:lnTo>
                <a:lnTo>
                  <a:pt x="13833" y="37646"/>
                </a:lnTo>
                <a:lnTo>
                  <a:pt x="16101" y="34471"/>
                </a:lnTo>
                <a:lnTo>
                  <a:pt x="18596" y="31296"/>
                </a:lnTo>
                <a:lnTo>
                  <a:pt x="21091" y="28348"/>
                </a:lnTo>
                <a:lnTo>
                  <a:pt x="23585" y="25400"/>
                </a:lnTo>
                <a:lnTo>
                  <a:pt x="26307" y="22905"/>
                </a:lnTo>
                <a:lnTo>
                  <a:pt x="29255" y="20184"/>
                </a:lnTo>
                <a:lnTo>
                  <a:pt x="32430" y="17916"/>
                </a:lnTo>
                <a:lnTo>
                  <a:pt x="35605" y="15421"/>
                </a:lnTo>
                <a:lnTo>
                  <a:pt x="39007" y="13380"/>
                </a:lnTo>
                <a:lnTo>
                  <a:pt x="42182" y="11339"/>
                </a:lnTo>
                <a:lnTo>
                  <a:pt x="45810" y="9298"/>
                </a:lnTo>
                <a:lnTo>
                  <a:pt x="49439" y="7484"/>
                </a:lnTo>
                <a:lnTo>
                  <a:pt x="53294" y="5896"/>
                </a:lnTo>
                <a:lnTo>
                  <a:pt x="57150" y="4536"/>
                </a:lnTo>
                <a:lnTo>
                  <a:pt x="60778" y="3402"/>
                </a:lnTo>
                <a:lnTo>
                  <a:pt x="64860" y="2268"/>
                </a:lnTo>
                <a:lnTo>
                  <a:pt x="68942" y="1361"/>
                </a:lnTo>
                <a:lnTo>
                  <a:pt x="73251" y="680"/>
                </a:lnTo>
                <a:lnTo>
                  <a:pt x="77333" y="227"/>
                </a:lnTo>
                <a:lnTo>
                  <a:pt x="81642" y="0"/>
                </a:lnTo>
                <a:close/>
              </a:path>
            </a:pathLst>
          </a:cu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txBody>
          <a:bodyPr anchor="ctr">
            <a:scene3d>
              <a:camera prst="orthographicFront"/>
              <a:lightRig rig="threePt" dir="t"/>
            </a:scene3d>
            <a:sp3d>
              <a:contourClr>
                <a:srgbClr val="FFFFFF"/>
              </a:contourClr>
            </a:sp3d>
          </a:bodyPr>
          <a:lstStyle/>
          <a:p>
            <a:pPr algn="ctr">
              <a:defRPr/>
            </a:pPr>
            <a:endParaRPr lang="zh-CN" altLang="en-US" dirty="0">
              <a:solidFill>
                <a:srgbClr val="FFFFFF"/>
              </a:solidFill>
              <a:ea typeface="字魂105号-简雅黑" panose="00000500000000000000" pitchFamily="2" charset="-122"/>
            </a:endParaRPr>
          </a:p>
        </p:txBody>
      </p:sp>
      <p:sp>
        <p:nvSpPr>
          <p:cNvPr id="23" name="KSO_Shape"/>
          <p:cNvSpPr/>
          <p:nvPr/>
        </p:nvSpPr>
        <p:spPr bwMode="auto">
          <a:xfrm>
            <a:off x="5713620" y="2360877"/>
            <a:ext cx="764760" cy="1040488"/>
          </a:xfrm>
          <a:custGeom>
            <a:avLst/>
            <a:gdLst>
              <a:gd name="T0" fmla="*/ 1986916 w 2092325"/>
              <a:gd name="T1" fmla="*/ 2844484 h 2844800"/>
              <a:gd name="T2" fmla="*/ 1969453 w 2092325"/>
              <a:gd name="T3" fmla="*/ 2834683 h 2844800"/>
              <a:gd name="T4" fmla="*/ 154940 w 2092325"/>
              <a:gd name="T5" fmla="*/ 2633663 h 2844800"/>
              <a:gd name="T6" fmla="*/ 2091061 w 2092325"/>
              <a:gd name="T7" fmla="*/ 2470151 h 2844800"/>
              <a:gd name="T8" fmla="*/ 1886541 w 2092325"/>
              <a:gd name="T9" fmla="*/ 2517458 h 2844800"/>
              <a:gd name="T10" fmla="*/ 1876425 w 2092325"/>
              <a:gd name="T11" fmla="*/ 2439353 h 2844800"/>
              <a:gd name="T12" fmla="*/ 604193 w 2092325"/>
              <a:gd name="T13" fmla="*/ 1560521 h 2844800"/>
              <a:gd name="T14" fmla="*/ 604193 w 2092325"/>
              <a:gd name="T15" fmla="*/ 1890386 h 2844800"/>
              <a:gd name="T16" fmla="*/ 371519 w 2092325"/>
              <a:gd name="T17" fmla="*/ 1899602 h 2844800"/>
              <a:gd name="T18" fmla="*/ 354013 w 2092325"/>
              <a:gd name="T19" fmla="*/ 1572915 h 2844800"/>
              <a:gd name="T20" fmla="*/ 373747 w 2092325"/>
              <a:gd name="T21" fmla="*/ 1551305 h 2844800"/>
              <a:gd name="T22" fmla="*/ 969955 w 2092325"/>
              <a:gd name="T23" fmla="*/ 1450989 h 2844800"/>
              <a:gd name="T24" fmla="*/ 974405 w 2092325"/>
              <a:gd name="T25" fmla="*/ 1886557 h 2844800"/>
              <a:gd name="T26" fmla="*/ 742022 w 2092325"/>
              <a:gd name="T27" fmla="*/ 1900238 h 2844800"/>
              <a:gd name="T28" fmla="*/ 722313 w 2092325"/>
              <a:gd name="T29" fmla="*/ 1878603 h 2844800"/>
              <a:gd name="T30" fmla="*/ 739797 w 2092325"/>
              <a:gd name="T31" fmla="*/ 1445262 h 2844800"/>
              <a:gd name="T32" fmla="*/ 1337979 w 2092325"/>
              <a:gd name="T33" fmla="*/ 1231906 h 2844800"/>
              <a:gd name="T34" fmla="*/ 1342718 w 2092325"/>
              <a:gd name="T35" fmla="*/ 1886573 h 2844800"/>
              <a:gd name="T36" fmla="*/ 1111786 w 2092325"/>
              <a:gd name="T37" fmla="*/ 1900238 h 2844800"/>
              <a:gd name="T38" fmla="*/ 1092200 w 2092325"/>
              <a:gd name="T39" fmla="*/ 1878628 h 2844800"/>
              <a:gd name="T40" fmla="*/ 1109575 w 2092325"/>
              <a:gd name="T41" fmla="*/ 1225868 h 2844800"/>
              <a:gd name="T42" fmla="*/ 1412876 w 2092325"/>
              <a:gd name="T43" fmla="*/ 1040448 h 2844800"/>
              <a:gd name="T44" fmla="*/ 1197928 w 2092325"/>
              <a:gd name="T45" fmla="*/ 1029018 h 2844800"/>
              <a:gd name="T46" fmla="*/ 1092201 w 2092325"/>
              <a:gd name="T47" fmla="*/ 1161416 h 2844800"/>
              <a:gd name="T48" fmla="*/ 949643 w 2092325"/>
              <a:gd name="T49" fmla="*/ 1278573 h 2844800"/>
              <a:gd name="T50" fmla="*/ 801370 w 2092325"/>
              <a:gd name="T51" fmla="*/ 1357313 h 2844800"/>
              <a:gd name="T52" fmla="*/ 658178 w 2092325"/>
              <a:gd name="T53" fmla="*/ 1404621 h 2844800"/>
              <a:gd name="T54" fmla="*/ 438150 w 2092325"/>
              <a:gd name="T55" fmla="*/ 1435736 h 2844800"/>
              <a:gd name="T56" fmla="*/ 378778 w 2092325"/>
              <a:gd name="T57" fmla="*/ 1314768 h 2844800"/>
              <a:gd name="T58" fmla="*/ 551498 w 2092325"/>
              <a:gd name="T59" fmla="*/ 1302386 h 2844800"/>
              <a:gd name="T60" fmla="*/ 733425 w 2092325"/>
              <a:gd name="T61" fmla="*/ 1253808 h 2844800"/>
              <a:gd name="T62" fmla="*/ 914083 w 2092325"/>
              <a:gd name="T63" fmla="*/ 1155383 h 2844800"/>
              <a:gd name="T64" fmla="*/ 1005206 w 2092325"/>
              <a:gd name="T65" fmla="*/ 1076326 h 2844800"/>
              <a:gd name="T66" fmla="*/ 1095376 w 2092325"/>
              <a:gd name="T67" fmla="*/ 963930 h 2844800"/>
              <a:gd name="T68" fmla="*/ 1083946 w 2092325"/>
              <a:gd name="T69" fmla="*/ 882017 h 2844800"/>
              <a:gd name="T70" fmla="*/ 1124903 w 2092325"/>
              <a:gd name="T71" fmla="*/ 736917 h 2844800"/>
              <a:gd name="T72" fmla="*/ 1993068 w 2092325"/>
              <a:gd name="T73" fmla="*/ 604837 h 2844800"/>
              <a:gd name="T74" fmla="*/ 2046490 w 2092325"/>
              <a:gd name="T75" fmla="*/ 623229 h 2844800"/>
              <a:gd name="T76" fmla="*/ 2072094 w 2092325"/>
              <a:gd name="T77" fmla="*/ 660330 h 2844800"/>
              <a:gd name="T78" fmla="*/ 2090745 w 2092325"/>
              <a:gd name="T79" fmla="*/ 727555 h 2844800"/>
              <a:gd name="T80" fmla="*/ 1876741 w 2092325"/>
              <a:gd name="T81" fmla="*/ 736434 h 2844800"/>
              <a:gd name="T82" fmla="*/ 1892231 w 2092325"/>
              <a:gd name="T83" fmla="*/ 672062 h 2844800"/>
              <a:gd name="T84" fmla="*/ 1915938 w 2092325"/>
              <a:gd name="T85" fmla="*/ 629571 h 2844800"/>
              <a:gd name="T86" fmla="*/ 1951026 w 2092325"/>
              <a:gd name="T87" fmla="*/ 608642 h 2844800"/>
              <a:gd name="T88" fmla="*/ 201712 w 2092325"/>
              <a:gd name="T89" fmla="*/ 0 h 2844800"/>
              <a:gd name="T90" fmla="*/ 1583373 w 2092325"/>
              <a:gd name="T91" fmla="*/ 15240 h 2844800"/>
              <a:gd name="T92" fmla="*/ 1653858 w 2092325"/>
              <a:gd name="T93" fmla="*/ 62230 h 2844800"/>
              <a:gd name="T94" fmla="*/ 1697356 w 2092325"/>
              <a:gd name="T95" fmla="*/ 133667 h 2844800"/>
              <a:gd name="T96" fmla="*/ 1705611 w 2092325"/>
              <a:gd name="T97" fmla="*/ 2674303 h 2844800"/>
              <a:gd name="T98" fmla="*/ 1677353 w 2092325"/>
              <a:gd name="T99" fmla="*/ 2753360 h 2844800"/>
              <a:gd name="T100" fmla="*/ 1617663 w 2092325"/>
              <a:gd name="T101" fmla="*/ 2812098 h 2844800"/>
              <a:gd name="T102" fmla="*/ 1535748 w 2092325"/>
              <a:gd name="T103" fmla="*/ 2842578 h 2844800"/>
              <a:gd name="T104" fmla="*/ 151447 w 2092325"/>
              <a:gd name="T105" fmla="*/ 2838768 h 2844800"/>
              <a:gd name="T106" fmla="*/ 73660 w 2092325"/>
              <a:gd name="T107" fmla="*/ 2801303 h 2844800"/>
              <a:gd name="T108" fmla="*/ 20002 w 2092325"/>
              <a:gd name="T109" fmla="*/ 2737168 h 2844800"/>
              <a:gd name="T110" fmla="*/ 0 w 2092325"/>
              <a:gd name="T111" fmla="*/ 2654935 h 2844800"/>
              <a:gd name="T112" fmla="*/ 15875 w 2092325"/>
              <a:gd name="T113" fmla="*/ 116205 h 2844800"/>
              <a:gd name="T114" fmla="*/ 66357 w 2092325"/>
              <a:gd name="T115" fmla="*/ 49212 h 2844800"/>
              <a:gd name="T116" fmla="*/ 141922 w 2092325"/>
              <a:gd name="T117" fmla="*/ 8572 h 28448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092325" h="2844800">
                <a:moveTo>
                  <a:pt x="1912938" y="2620962"/>
                </a:moveTo>
                <a:lnTo>
                  <a:pt x="2055813" y="2620962"/>
                </a:lnTo>
                <a:lnTo>
                  <a:pt x="2000568" y="2832470"/>
                </a:lnTo>
                <a:lnTo>
                  <a:pt x="1998663" y="2836264"/>
                </a:lnTo>
                <a:lnTo>
                  <a:pt x="1996441" y="2838793"/>
                </a:lnTo>
                <a:lnTo>
                  <a:pt x="1994218" y="2841006"/>
                </a:lnTo>
                <a:lnTo>
                  <a:pt x="1991678" y="2842587"/>
                </a:lnTo>
                <a:lnTo>
                  <a:pt x="1989456" y="2844168"/>
                </a:lnTo>
                <a:lnTo>
                  <a:pt x="1986916" y="2844484"/>
                </a:lnTo>
                <a:lnTo>
                  <a:pt x="1984693" y="2844800"/>
                </a:lnTo>
                <a:lnTo>
                  <a:pt x="1982153" y="2844484"/>
                </a:lnTo>
                <a:lnTo>
                  <a:pt x="1979931" y="2844168"/>
                </a:lnTo>
                <a:lnTo>
                  <a:pt x="1977708" y="2843219"/>
                </a:lnTo>
                <a:lnTo>
                  <a:pt x="1975486" y="2841955"/>
                </a:lnTo>
                <a:lnTo>
                  <a:pt x="1973581" y="2840690"/>
                </a:lnTo>
                <a:lnTo>
                  <a:pt x="1971993" y="2838793"/>
                </a:lnTo>
                <a:lnTo>
                  <a:pt x="1970406" y="2836896"/>
                </a:lnTo>
                <a:lnTo>
                  <a:pt x="1969453" y="2834683"/>
                </a:lnTo>
                <a:lnTo>
                  <a:pt x="1968501" y="2833102"/>
                </a:lnTo>
                <a:lnTo>
                  <a:pt x="1912938" y="2620962"/>
                </a:lnTo>
                <a:close/>
                <a:moveTo>
                  <a:pt x="1156018" y="2488248"/>
                </a:moveTo>
                <a:lnTo>
                  <a:pt x="1156018" y="2633663"/>
                </a:lnTo>
                <a:lnTo>
                  <a:pt x="1552258" y="2633663"/>
                </a:lnTo>
                <a:lnTo>
                  <a:pt x="1552258" y="2488248"/>
                </a:lnTo>
                <a:lnTo>
                  <a:pt x="1156018" y="2488248"/>
                </a:lnTo>
                <a:close/>
                <a:moveTo>
                  <a:pt x="154940" y="2488248"/>
                </a:moveTo>
                <a:lnTo>
                  <a:pt x="154940" y="2633663"/>
                </a:lnTo>
                <a:lnTo>
                  <a:pt x="550862" y="2633663"/>
                </a:lnTo>
                <a:lnTo>
                  <a:pt x="550862" y="2488248"/>
                </a:lnTo>
                <a:lnTo>
                  <a:pt x="154940" y="2488248"/>
                </a:lnTo>
                <a:close/>
                <a:moveTo>
                  <a:pt x="1876425" y="1765300"/>
                </a:moveTo>
                <a:lnTo>
                  <a:pt x="2092325" y="1765300"/>
                </a:lnTo>
                <a:lnTo>
                  <a:pt x="2092325" y="2439353"/>
                </a:lnTo>
                <a:lnTo>
                  <a:pt x="2092325" y="2449831"/>
                </a:lnTo>
                <a:lnTo>
                  <a:pt x="2091693" y="2460308"/>
                </a:lnTo>
                <a:lnTo>
                  <a:pt x="2091061" y="2470151"/>
                </a:lnTo>
                <a:lnTo>
                  <a:pt x="2089796" y="2479993"/>
                </a:lnTo>
                <a:lnTo>
                  <a:pt x="2088848" y="2488883"/>
                </a:lnTo>
                <a:lnTo>
                  <a:pt x="2086951" y="2497773"/>
                </a:lnTo>
                <a:lnTo>
                  <a:pt x="2085055" y="2506346"/>
                </a:lnTo>
                <a:lnTo>
                  <a:pt x="2082842" y="2513966"/>
                </a:lnTo>
                <a:lnTo>
                  <a:pt x="2082526" y="2517458"/>
                </a:lnTo>
                <a:lnTo>
                  <a:pt x="2070198" y="2563813"/>
                </a:lnTo>
                <a:lnTo>
                  <a:pt x="1898553" y="2563813"/>
                </a:lnTo>
                <a:lnTo>
                  <a:pt x="1886541" y="2517458"/>
                </a:lnTo>
                <a:lnTo>
                  <a:pt x="1886225" y="2513966"/>
                </a:lnTo>
                <a:lnTo>
                  <a:pt x="1883696" y="2506346"/>
                </a:lnTo>
                <a:lnTo>
                  <a:pt x="1882115" y="2497773"/>
                </a:lnTo>
                <a:lnTo>
                  <a:pt x="1880219" y="2488883"/>
                </a:lnTo>
                <a:lnTo>
                  <a:pt x="1878954" y="2479993"/>
                </a:lnTo>
                <a:lnTo>
                  <a:pt x="1878006" y="2470151"/>
                </a:lnTo>
                <a:lnTo>
                  <a:pt x="1876741" y="2460308"/>
                </a:lnTo>
                <a:lnTo>
                  <a:pt x="1876425" y="2450148"/>
                </a:lnTo>
                <a:lnTo>
                  <a:pt x="1876425" y="2439353"/>
                </a:lnTo>
                <a:lnTo>
                  <a:pt x="1876425" y="1765300"/>
                </a:lnTo>
                <a:close/>
                <a:moveTo>
                  <a:pt x="375975" y="1550987"/>
                </a:moveTo>
                <a:lnTo>
                  <a:pt x="586369" y="1550987"/>
                </a:lnTo>
                <a:lnTo>
                  <a:pt x="588597" y="1551305"/>
                </a:lnTo>
                <a:lnTo>
                  <a:pt x="590825" y="1551305"/>
                </a:lnTo>
                <a:lnTo>
                  <a:pt x="594963" y="1552894"/>
                </a:lnTo>
                <a:lnTo>
                  <a:pt x="598782" y="1554483"/>
                </a:lnTo>
                <a:lnTo>
                  <a:pt x="601647" y="1557343"/>
                </a:lnTo>
                <a:lnTo>
                  <a:pt x="604193" y="1560521"/>
                </a:lnTo>
                <a:lnTo>
                  <a:pt x="606740" y="1564334"/>
                </a:lnTo>
                <a:lnTo>
                  <a:pt x="607694" y="1568466"/>
                </a:lnTo>
                <a:lnTo>
                  <a:pt x="608013" y="1570690"/>
                </a:lnTo>
                <a:lnTo>
                  <a:pt x="608013" y="1572915"/>
                </a:lnTo>
                <a:lnTo>
                  <a:pt x="608013" y="1878628"/>
                </a:lnTo>
                <a:lnTo>
                  <a:pt x="608013" y="1880852"/>
                </a:lnTo>
                <a:lnTo>
                  <a:pt x="607694" y="1882759"/>
                </a:lnTo>
                <a:lnTo>
                  <a:pt x="606740" y="1886572"/>
                </a:lnTo>
                <a:lnTo>
                  <a:pt x="604193" y="1890386"/>
                </a:lnTo>
                <a:lnTo>
                  <a:pt x="601647" y="1893881"/>
                </a:lnTo>
                <a:lnTo>
                  <a:pt x="598782" y="1896424"/>
                </a:lnTo>
                <a:lnTo>
                  <a:pt x="594963" y="1898648"/>
                </a:lnTo>
                <a:lnTo>
                  <a:pt x="590825" y="1899602"/>
                </a:lnTo>
                <a:lnTo>
                  <a:pt x="588597" y="1900237"/>
                </a:lnTo>
                <a:lnTo>
                  <a:pt x="586369" y="1900237"/>
                </a:lnTo>
                <a:lnTo>
                  <a:pt x="375975" y="1900237"/>
                </a:lnTo>
                <a:lnTo>
                  <a:pt x="373747" y="1900237"/>
                </a:lnTo>
                <a:lnTo>
                  <a:pt x="371519" y="1899602"/>
                </a:lnTo>
                <a:lnTo>
                  <a:pt x="367381" y="1898648"/>
                </a:lnTo>
                <a:lnTo>
                  <a:pt x="363880" y="1896424"/>
                </a:lnTo>
                <a:lnTo>
                  <a:pt x="360379" y="1893881"/>
                </a:lnTo>
                <a:lnTo>
                  <a:pt x="357832" y="1890386"/>
                </a:lnTo>
                <a:lnTo>
                  <a:pt x="355604" y="1886572"/>
                </a:lnTo>
                <a:lnTo>
                  <a:pt x="354331" y="1882759"/>
                </a:lnTo>
                <a:lnTo>
                  <a:pt x="354013" y="1880852"/>
                </a:lnTo>
                <a:lnTo>
                  <a:pt x="354013" y="1878628"/>
                </a:lnTo>
                <a:lnTo>
                  <a:pt x="354013" y="1572915"/>
                </a:lnTo>
                <a:lnTo>
                  <a:pt x="354013" y="1570690"/>
                </a:lnTo>
                <a:lnTo>
                  <a:pt x="354331" y="1568466"/>
                </a:lnTo>
                <a:lnTo>
                  <a:pt x="355604" y="1564334"/>
                </a:lnTo>
                <a:lnTo>
                  <a:pt x="357832" y="1560521"/>
                </a:lnTo>
                <a:lnTo>
                  <a:pt x="360379" y="1557343"/>
                </a:lnTo>
                <a:lnTo>
                  <a:pt x="363880" y="1554483"/>
                </a:lnTo>
                <a:lnTo>
                  <a:pt x="367381" y="1552894"/>
                </a:lnTo>
                <a:lnTo>
                  <a:pt x="371519" y="1551305"/>
                </a:lnTo>
                <a:lnTo>
                  <a:pt x="373747" y="1551305"/>
                </a:lnTo>
                <a:lnTo>
                  <a:pt x="375975" y="1550987"/>
                </a:lnTo>
                <a:close/>
                <a:moveTo>
                  <a:pt x="742022" y="1444625"/>
                </a:moveTo>
                <a:lnTo>
                  <a:pt x="744248" y="1444625"/>
                </a:lnTo>
                <a:lnTo>
                  <a:pt x="954696" y="1444625"/>
                </a:lnTo>
                <a:lnTo>
                  <a:pt x="956603" y="1444625"/>
                </a:lnTo>
                <a:lnTo>
                  <a:pt x="958828" y="1445262"/>
                </a:lnTo>
                <a:lnTo>
                  <a:pt x="962961" y="1446216"/>
                </a:lnTo>
                <a:lnTo>
                  <a:pt x="966776" y="1448443"/>
                </a:lnTo>
                <a:lnTo>
                  <a:pt x="969955" y="1450989"/>
                </a:lnTo>
                <a:lnTo>
                  <a:pt x="972498" y="1454170"/>
                </a:lnTo>
                <a:lnTo>
                  <a:pt x="974405" y="1457670"/>
                </a:lnTo>
                <a:lnTo>
                  <a:pt x="975995" y="1461806"/>
                </a:lnTo>
                <a:lnTo>
                  <a:pt x="976313" y="1464033"/>
                </a:lnTo>
                <a:lnTo>
                  <a:pt x="976313" y="1466261"/>
                </a:lnTo>
                <a:lnTo>
                  <a:pt x="976313" y="1878603"/>
                </a:lnTo>
                <a:lnTo>
                  <a:pt x="976313" y="1880830"/>
                </a:lnTo>
                <a:lnTo>
                  <a:pt x="975995" y="1882739"/>
                </a:lnTo>
                <a:lnTo>
                  <a:pt x="974405" y="1886557"/>
                </a:lnTo>
                <a:lnTo>
                  <a:pt x="972498" y="1890375"/>
                </a:lnTo>
                <a:lnTo>
                  <a:pt x="969955" y="1893875"/>
                </a:lnTo>
                <a:lnTo>
                  <a:pt x="966776" y="1896420"/>
                </a:lnTo>
                <a:lnTo>
                  <a:pt x="962961" y="1898647"/>
                </a:lnTo>
                <a:lnTo>
                  <a:pt x="958828" y="1899602"/>
                </a:lnTo>
                <a:lnTo>
                  <a:pt x="956603" y="1900238"/>
                </a:lnTo>
                <a:lnTo>
                  <a:pt x="954696" y="1900238"/>
                </a:lnTo>
                <a:lnTo>
                  <a:pt x="744248" y="1900238"/>
                </a:lnTo>
                <a:lnTo>
                  <a:pt x="742022" y="1900238"/>
                </a:lnTo>
                <a:lnTo>
                  <a:pt x="739797" y="1899602"/>
                </a:lnTo>
                <a:lnTo>
                  <a:pt x="735664" y="1898647"/>
                </a:lnTo>
                <a:lnTo>
                  <a:pt x="731850" y="1896420"/>
                </a:lnTo>
                <a:lnTo>
                  <a:pt x="728989" y="1893875"/>
                </a:lnTo>
                <a:lnTo>
                  <a:pt x="726445" y="1890375"/>
                </a:lnTo>
                <a:lnTo>
                  <a:pt x="724220" y="1886557"/>
                </a:lnTo>
                <a:lnTo>
                  <a:pt x="722949" y="1882739"/>
                </a:lnTo>
                <a:lnTo>
                  <a:pt x="722631" y="1880830"/>
                </a:lnTo>
                <a:lnTo>
                  <a:pt x="722313" y="1878603"/>
                </a:lnTo>
                <a:lnTo>
                  <a:pt x="722313" y="1466261"/>
                </a:lnTo>
                <a:lnTo>
                  <a:pt x="722631" y="1464033"/>
                </a:lnTo>
                <a:lnTo>
                  <a:pt x="722949" y="1461806"/>
                </a:lnTo>
                <a:lnTo>
                  <a:pt x="724220" y="1457670"/>
                </a:lnTo>
                <a:lnTo>
                  <a:pt x="726445" y="1454170"/>
                </a:lnTo>
                <a:lnTo>
                  <a:pt x="728989" y="1450989"/>
                </a:lnTo>
                <a:lnTo>
                  <a:pt x="731850" y="1448443"/>
                </a:lnTo>
                <a:lnTo>
                  <a:pt x="735664" y="1446216"/>
                </a:lnTo>
                <a:lnTo>
                  <a:pt x="739797" y="1445262"/>
                </a:lnTo>
                <a:lnTo>
                  <a:pt x="742022" y="1444625"/>
                </a:lnTo>
                <a:close/>
                <a:moveTo>
                  <a:pt x="1111786" y="1225550"/>
                </a:moveTo>
                <a:lnTo>
                  <a:pt x="1113998" y="1225550"/>
                </a:lnTo>
                <a:lnTo>
                  <a:pt x="1322815" y="1225550"/>
                </a:lnTo>
                <a:lnTo>
                  <a:pt x="1325027" y="1225550"/>
                </a:lnTo>
                <a:lnTo>
                  <a:pt x="1327238" y="1225868"/>
                </a:lnTo>
                <a:lnTo>
                  <a:pt x="1331345" y="1227139"/>
                </a:lnTo>
                <a:lnTo>
                  <a:pt x="1335136" y="1229364"/>
                </a:lnTo>
                <a:lnTo>
                  <a:pt x="1337979" y="1231906"/>
                </a:lnTo>
                <a:lnTo>
                  <a:pt x="1340822" y="1235084"/>
                </a:lnTo>
                <a:lnTo>
                  <a:pt x="1342718" y="1238898"/>
                </a:lnTo>
                <a:lnTo>
                  <a:pt x="1343981" y="1243029"/>
                </a:lnTo>
                <a:lnTo>
                  <a:pt x="1344297" y="1245254"/>
                </a:lnTo>
                <a:lnTo>
                  <a:pt x="1344613" y="1247478"/>
                </a:lnTo>
                <a:lnTo>
                  <a:pt x="1344613" y="1878628"/>
                </a:lnTo>
                <a:lnTo>
                  <a:pt x="1344297" y="1880852"/>
                </a:lnTo>
                <a:lnTo>
                  <a:pt x="1343981" y="1882759"/>
                </a:lnTo>
                <a:lnTo>
                  <a:pt x="1342718" y="1886573"/>
                </a:lnTo>
                <a:lnTo>
                  <a:pt x="1340822" y="1890386"/>
                </a:lnTo>
                <a:lnTo>
                  <a:pt x="1337979" y="1893882"/>
                </a:lnTo>
                <a:lnTo>
                  <a:pt x="1335136" y="1896425"/>
                </a:lnTo>
                <a:lnTo>
                  <a:pt x="1331345" y="1898649"/>
                </a:lnTo>
                <a:lnTo>
                  <a:pt x="1327238" y="1899603"/>
                </a:lnTo>
                <a:lnTo>
                  <a:pt x="1325027" y="1900238"/>
                </a:lnTo>
                <a:lnTo>
                  <a:pt x="1322815" y="1900238"/>
                </a:lnTo>
                <a:lnTo>
                  <a:pt x="1113998" y="1900238"/>
                </a:lnTo>
                <a:lnTo>
                  <a:pt x="1111786" y="1900238"/>
                </a:lnTo>
                <a:lnTo>
                  <a:pt x="1109575" y="1899603"/>
                </a:lnTo>
                <a:lnTo>
                  <a:pt x="1105468" y="1898649"/>
                </a:lnTo>
                <a:lnTo>
                  <a:pt x="1101677" y="1896425"/>
                </a:lnTo>
                <a:lnTo>
                  <a:pt x="1098834" y="1893882"/>
                </a:lnTo>
                <a:lnTo>
                  <a:pt x="1095991" y="1890386"/>
                </a:lnTo>
                <a:lnTo>
                  <a:pt x="1094095" y="1886573"/>
                </a:lnTo>
                <a:lnTo>
                  <a:pt x="1092832" y="1882759"/>
                </a:lnTo>
                <a:lnTo>
                  <a:pt x="1092516" y="1880852"/>
                </a:lnTo>
                <a:lnTo>
                  <a:pt x="1092200" y="1878628"/>
                </a:lnTo>
                <a:lnTo>
                  <a:pt x="1092200" y="1247478"/>
                </a:lnTo>
                <a:lnTo>
                  <a:pt x="1092516" y="1245254"/>
                </a:lnTo>
                <a:lnTo>
                  <a:pt x="1092832" y="1243029"/>
                </a:lnTo>
                <a:lnTo>
                  <a:pt x="1094095" y="1238898"/>
                </a:lnTo>
                <a:lnTo>
                  <a:pt x="1095991" y="1235084"/>
                </a:lnTo>
                <a:lnTo>
                  <a:pt x="1098834" y="1231906"/>
                </a:lnTo>
                <a:lnTo>
                  <a:pt x="1101677" y="1229364"/>
                </a:lnTo>
                <a:lnTo>
                  <a:pt x="1105468" y="1227139"/>
                </a:lnTo>
                <a:lnTo>
                  <a:pt x="1109575" y="1225868"/>
                </a:lnTo>
                <a:lnTo>
                  <a:pt x="1111786" y="1225550"/>
                </a:lnTo>
                <a:close/>
                <a:moveTo>
                  <a:pt x="1876425" y="912812"/>
                </a:moveTo>
                <a:lnTo>
                  <a:pt x="2092325" y="912812"/>
                </a:lnTo>
                <a:lnTo>
                  <a:pt x="2092325" y="1709737"/>
                </a:lnTo>
                <a:lnTo>
                  <a:pt x="1876425" y="1709737"/>
                </a:lnTo>
                <a:lnTo>
                  <a:pt x="1876425" y="912812"/>
                </a:lnTo>
                <a:close/>
                <a:moveTo>
                  <a:pt x="1350011" y="644525"/>
                </a:moveTo>
                <a:lnTo>
                  <a:pt x="1362394" y="722630"/>
                </a:lnTo>
                <a:lnTo>
                  <a:pt x="1412876" y="1040448"/>
                </a:lnTo>
                <a:lnTo>
                  <a:pt x="1292861" y="1059498"/>
                </a:lnTo>
                <a:lnTo>
                  <a:pt x="1267779" y="902653"/>
                </a:lnTo>
                <a:lnTo>
                  <a:pt x="1258571" y="922020"/>
                </a:lnTo>
                <a:lnTo>
                  <a:pt x="1249363" y="941070"/>
                </a:lnTo>
                <a:lnTo>
                  <a:pt x="1239203" y="959485"/>
                </a:lnTo>
                <a:lnTo>
                  <a:pt x="1229361" y="977583"/>
                </a:lnTo>
                <a:lnTo>
                  <a:pt x="1219201" y="995045"/>
                </a:lnTo>
                <a:lnTo>
                  <a:pt x="1208723" y="1012190"/>
                </a:lnTo>
                <a:lnTo>
                  <a:pt x="1197928" y="1029018"/>
                </a:lnTo>
                <a:lnTo>
                  <a:pt x="1186816" y="1045210"/>
                </a:lnTo>
                <a:lnTo>
                  <a:pt x="1175703" y="1061403"/>
                </a:lnTo>
                <a:lnTo>
                  <a:pt x="1164273" y="1076961"/>
                </a:lnTo>
                <a:lnTo>
                  <a:pt x="1152843" y="1091883"/>
                </a:lnTo>
                <a:lnTo>
                  <a:pt x="1141096" y="1106806"/>
                </a:lnTo>
                <a:lnTo>
                  <a:pt x="1129031" y="1120776"/>
                </a:lnTo>
                <a:lnTo>
                  <a:pt x="1116966" y="1134428"/>
                </a:lnTo>
                <a:lnTo>
                  <a:pt x="1104901" y="1147763"/>
                </a:lnTo>
                <a:lnTo>
                  <a:pt x="1092201" y="1161416"/>
                </a:lnTo>
                <a:lnTo>
                  <a:pt x="1076961" y="1176656"/>
                </a:lnTo>
                <a:lnTo>
                  <a:pt x="1061721" y="1190943"/>
                </a:lnTo>
                <a:lnTo>
                  <a:pt x="1046163" y="1205231"/>
                </a:lnTo>
                <a:lnTo>
                  <a:pt x="1029971" y="1218883"/>
                </a:lnTo>
                <a:lnTo>
                  <a:pt x="1014096" y="1231901"/>
                </a:lnTo>
                <a:lnTo>
                  <a:pt x="998221" y="1244283"/>
                </a:lnTo>
                <a:lnTo>
                  <a:pt x="982346" y="1256348"/>
                </a:lnTo>
                <a:lnTo>
                  <a:pt x="965836" y="1267778"/>
                </a:lnTo>
                <a:lnTo>
                  <a:pt x="949643" y="1278573"/>
                </a:lnTo>
                <a:lnTo>
                  <a:pt x="933133" y="1289368"/>
                </a:lnTo>
                <a:lnTo>
                  <a:pt x="916306" y="1299528"/>
                </a:lnTo>
                <a:lnTo>
                  <a:pt x="900113" y="1309053"/>
                </a:lnTo>
                <a:lnTo>
                  <a:pt x="883603" y="1317943"/>
                </a:lnTo>
                <a:lnTo>
                  <a:pt x="867093" y="1326833"/>
                </a:lnTo>
                <a:lnTo>
                  <a:pt x="850583" y="1335088"/>
                </a:lnTo>
                <a:lnTo>
                  <a:pt x="834073" y="1343026"/>
                </a:lnTo>
                <a:lnTo>
                  <a:pt x="817563" y="1350328"/>
                </a:lnTo>
                <a:lnTo>
                  <a:pt x="801370" y="1357313"/>
                </a:lnTo>
                <a:lnTo>
                  <a:pt x="784860" y="1363981"/>
                </a:lnTo>
                <a:lnTo>
                  <a:pt x="768668" y="1370331"/>
                </a:lnTo>
                <a:lnTo>
                  <a:pt x="752475" y="1376363"/>
                </a:lnTo>
                <a:lnTo>
                  <a:pt x="736600" y="1382078"/>
                </a:lnTo>
                <a:lnTo>
                  <a:pt x="720725" y="1387158"/>
                </a:lnTo>
                <a:lnTo>
                  <a:pt x="704533" y="1391921"/>
                </a:lnTo>
                <a:lnTo>
                  <a:pt x="688975" y="1396366"/>
                </a:lnTo>
                <a:lnTo>
                  <a:pt x="673735" y="1400493"/>
                </a:lnTo>
                <a:lnTo>
                  <a:pt x="658178" y="1404621"/>
                </a:lnTo>
                <a:lnTo>
                  <a:pt x="643255" y="1408431"/>
                </a:lnTo>
                <a:lnTo>
                  <a:pt x="613728" y="1414781"/>
                </a:lnTo>
                <a:lnTo>
                  <a:pt x="585153" y="1420178"/>
                </a:lnTo>
                <a:lnTo>
                  <a:pt x="557530" y="1424623"/>
                </a:lnTo>
                <a:lnTo>
                  <a:pt x="530860" y="1428433"/>
                </a:lnTo>
                <a:lnTo>
                  <a:pt x="505460" y="1430973"/>
                </a:lnTo>
                <a:lnTo>
                  <a:pt x="481648" y="1433196"/>
                </a:lnTo>
                <a:lnTo>
                  <a:pt x="459423" y="1434783"/>
                </a:lnTo>
                <a:lnTo>
                  <a:pt x="438150" y="1435736"/>
                </a:lnTo>
                <a:lnTo>
                  <a:pt x="419100" y="1436371"/>
                </a:lnTo>
                <a:lnTo>
                  <a:pt x="401638" y="1436688"/>
                </a:lnTo>
                <a:lnTo>
                  <a:pt x="385445" y="1436371"/>
                </a:lnTo>
                <a:lnTo>
                  <a:pt x="371793" y="1435736"/>
                </a:lnTo>
                <a:lnTo>
                  <a:pt x="350838" y="1434783"/>
                </a:lnTo>
                <a:lnTo>
                  <a:pt x="350838" y="1313181"/>
                </a:lnTo>
                <a:lnTo>
                  <a:pt x="352425" y="1313181"/>
                </a:lnTo>
                <a:lnTo>
                  <a:pt x="362585" y="1314133"/>
                </a:lnTo>
                <a:lnTo>
                  <a:pt x="378778" y="1314768"/>
                </a:lnTo>
                <a:lnTo>
                  <a:pt x="401638" y="1315086"/>
                </a:lnTo>
                <a:lnTo>
                  <a:pt x="425133" y="1314768"/>
                </a:lnTo>
                <a:lnTo>
                  <a:pt x="452438" y="1313498"/>
                </a:lnTo>
                <a:lnTo>
                  <a:pt x="467360" y="1312546"/>
                </a:lnTo>
                <a:lnTo>
                  <a:pt x="482918" y="1311276"/>
                </a:lnTo>
                <a:lnTo>
                  <a:pt x="499110" y="1309371"/>
                </a:lnTo>
                <a:lnTo>
                  <a:pt x="515938" y="1307783"/>
                </a:lnTo>
                <a:lnTo>
                  <a:pt x="533718" y="1305561"/>
                </a:lnTo>
                <a:lnTo>
                  <a:pt x="551498" y="1302386"/>
                </a:lnTo>
                <a:lnTo>
                  <a:pt x="570548" y="1299528"/>
                </a:lnTo>
                <a:lnTo>
                  <a:pt x="589598" y="1295718"/>
                </a:lnTo>
                <a:lnTo>
                  <a:pt x="609283" y="1291591"/>
                </a:lnTo>
                <a:lnTo>
                  <a:pt x="628968" y="1286828"/>
                </a:lnTo>
                <a:lnTo>
                  <a:pt x="649288" y="1281431"/>
                </a:lnTo>
                <a:lnTo>
                  <a:pt x="670243" y="1275716"/>
                </a:lnTo>
                <a:lnTo>
                  <a:pt x="690880" y="1269048"/>
                </a:lnTo>
                <a:lnTo>
                  <a:pt x="711835" y="1262063"/>
                </a:lnTo>
                <a:lnTo>
                  <a:pt x="733425" y="1253808"/>
                </a:lnTo>
                <a:lnTo>
                  <a:pt x="754380" y="1245236"/>
                </a:lnTo>
                <a:lnTo>
                  <a:pt x="775970" y="1236028"/>
                </a:lnTo>
                <a:lnTo>
                  <a:pt x="797243" y="1225868"/>
                </a:lnTo>
                <a:lnTo>
                  <a:pt x="818833" y="1215073"/>
                </a:lnTo>
                <a:lnTo>
                  <a:pt x="840423" y="1203326"/>
                </a:lnTo>
                <a:lnTo>
                  <a:pt x="861378" y="1190943"/>
                </a:lnTo>
                <a:lnTo>
                  <a:pt x="882651" y="1177291"/>
                </a:lnTo>
                <a:lnTo>
                  <a:pt x="903923" y="1163003"/>
                </a:lnTo>
                <a:lnTo>
                  <a:pt x="914083" y="1155383"/>
                </a:lnTo>
                <a:lnTo>
                  <a:pt x="924561" y="1147446"/>
                </a:lnTo>
                <a:lnTo>
                  <a:pt x="935038" y="1139826"/>
                </a:lnTo>
                <a:lnTo>
                  <a:pt x="945516" y="1131571"/>
                </a:lnTo>
                <a:lnTo>
                  <a:pt x="955358" y="1122998"/>
                </a:lnTo>
                <a:lnTo>
                  <a:pt x="965518" y="1114108"/>
                </a:lnTo>
                <a:lnTo>
                  <a:pt x="975996" y="1105218"/>
                </a:lnTo>
                <a:lnTo>
                  <a:pt x="985521" y="1096011"/>
                </a:lnTo>
                <a:lnTo>
                  <a:pt x="995681" y="1086168"/>
                </a:lnTo>
                <a:lnTo>
                  <a:pt x="1005206" y="1076326"/>
                </a:lnTo>
                <a:lnTo>
                  <a:pt x="1016001" y="1065531"/>
                </a:lnTo>
                <a:lnTo>
                  <a:pt x="1026478" y="1053783"/>
                </a:lnTo>
                <a:lnTo>
                  <a:pt x="1036956" y="1042035"/>
                </a:lnTo>
                <a:lnTo>
                  <a:pt x="1046798" y="1029970"/>
                </a:lnTo>
                <a:lnTo>
                  <a:pt x="1056958" y="1017588"/>
                </a:lnTo>
                <a:lnTo>
                  <a:pt x="1066801" y="1004888"/>
                </a:lnTo>
                <a:lnTo>
                  <a:pt x="1076643" y="991553"/>
                </a:lnTo>
                <a:lnTo>
                  <a:pt x="1086168" y="977583"/>
                </a:lnTo>
                <a:lnTo>
                  <a:pt x="1095376" y="963930"/>
                </a:lnTo>
                <a:lnTo>
                  <a:pt x="1104901" y="949643"/>
                </a:lnTo>
                <a:lnTo>
                  <a:pt x="1113791" y="934720"/>
                </a:lnTo>
                <a:lnTo>
                  <a:pt x="1122681" y="919798"/>
                </a:lnTo>
                <a:lnTo>
                  <a:pt x="1131571" y="904240"/>
                </a:lnTo>
                <a:lnTo>
                  <a:pt x="1140143" y="888048"/>
                </a:lnTo>
                <a:lnTo>
                  <a:pt x="1148398" y="871855"/>
                </a:lnTo>
                <a:lnTo>
                  <a:pt x="1156336" y="854710"/>
                </a:lnTo>
                <a:lnTo>
                  <a:pt x="1120141" y="868363"/>
                </a:lnTo>
                <a:lnTo>
                  <a:pt x="1083946" y="882017"/>
                </a:lnTo>
                <a:lnTo>
                  <a:pt x="1048068" y="895985"/>
                </a:lnTo>
                <a:lnTo>
                  <a:pt x="1029653" y="903288"/>
                </a:lnTo>
                <a:lnTo>
                  <a:pt x="1011873" y="911225"/>
                </a:lnTo>
                <a:lnTo>
                  <a:pt x="963931" y="799465"/>
                </a:lnTo>
                <a:lnTo>
                  <a:pt x="984886" y="790892"/>
                </a:lnTo>
                <a:lnTo>
                  <a:pt x="1005206" y="782320"/>
                </a:lnTo>
                <a:lnTo>
                  <a:pt x="1046163" y="766762"/>
                </a:lnTo>
                <a:lnTo>
                  <a:pt x="1085851" y="751522"/>
                </a:lnTo>
                <a:lnTo>
                  <a:pt x="1124903" y="736917"/>
                </a:lnTo>
                <a:lnTo>
                  <a:pt x="1163956" y="722630"/>
                </a:lnTo>
                <a:lnTo>
                  <a:pt x="1202056" y="708025"/>
                </a:lnTo>
                <a:lnTo>
                  <a:pt x="1240156" y="692785"/>
                </a:lnTo>
                <a:lnTo>
                  <a:pt x="1258889" y="684530"/>
                </a:lnTo>
                <a:lnTo>
                  <a:pt x="1277939" y="676275"/>
                </a:lnTo>
                <a:lnTo>
                  <a:pt x="1350011" y="644525"/>
                </a:lnTo>
                <a:close/>
                <a:moveTo>
                  <a:pt x="1975682" y="604837"/>
                </a:moveTo>
                <a:lnTo>
                  <a:pt x="1984533" y="604837"/>
                </a:lnTo>
                <a:lnTo>
                  <a:pt x="1993068" y="604837"/>
                </a:lnTo>
                <a:lnTo>
                  <a:pt x="2001603" y="605788"/>
                </a:lnTo>
                <a:lnTo>
                  <a:pt x="2009506" y="606739"/>
                </a:lnTo>
                <a:lnTo>
                  <a:pt x="2017408" y="608642"/>
                </a:lnTo>
                <a:lnTo>
                  <a:pt x="2024995" y="610862"/>
                </a:lnTo>
                <a:lnTo>
                  <a:pt x="2032581" y="614350"/>
                </a:lnTo>
                <a:lnTo>
                  <a:pt x="2036375" y="615935"/>
                </a:lnTo>
                <a:lnTo>
                  <a:pt x="2039536" y="618472"/>
                </a:lnTo>
                <a:lnTo>
                  <a:pt x="2043329" y="620692"/>
                </a:lnTo>
                <a:lnTo>
                  <a:pt x="2046490" y="623229"/>
                </a:lnTo>
                <a:lnTo>
                  <a:pt x="2049651" y="626083"/>
                </a:lnTo>
                <a:lnTo>
                  <a:pt x="2052812" y="629571"/>
                </a:lnTo>
                <a:lnTo>
                  <a:pt x="2055973" y="632742"/>
                </a:lnTo>
                <a:lnTo>
                  <a:pt x="2058818" y="636547"/>
                </a:lnTo>
                <a:lnTo>
                  <a:pt x="2061663" y="640669"/>
                </a:lnTo>
                <a:lnTo>
                  <a:pt x="2064508" y="645109"/>
                </a:lnTo>
                <a:lnTo>
                  <a:pt x="2067037" y="649865"/>
                </a:lnTo>
                <a:lnTo>
                  <a:pt x="2069566" y="654622"/>
                </a:lnTo>
                <a:lnTo>
                  <a:pt x="2072094" y="660330"/>
                </a:lnTo>
                <a:lnTo>
                  <a:pt x="2074307" y="665720"/>
                </a:lnTo>
                <a:lnTo>
                  <a:pt x="2076520" y="672062"/>
                </a:lnTo>
                <a:lnTo>
                  <a:pt x="2078417" y="678404"/>
                </a:lnTo>
                <a:lnTo>
                  <a:pt x="2080313" y="685381"/>
                </a:lnTo>
                <a:lnTo>
                  <a:pt x="2082210" y="692674"/>
                </a:lnTo>
                <a:lnTo>
                  <a:pt x="2085371" y="708529"/>
                </a:lnTo>
                <a:lnTo>
                  <a:pt x="2086951" y="714871"/>
                </a:lnTo>
                <a:lnTo>
                  <a:pt x="2088532" y="719628"/>
                </a:lnTo>
                <a:lnTo>
                  <a:pt x="2090745" y="727555"/>
                </a:lnTo>
                <a:lnTo>
                  <a:pt x="2091377" y="731360"/>
                </a:lnTo>
                <a:lnTo>
                  <a:pt x="2092009" y="736434"/>
                </a:lnTo>
                <a:lnTo>
                  <a:pt x="2092325" y="742776"/>
                </a:lnTo>
                <a:lnTo>
                  <a:pt x="2092325" y="750704"/>
                </a:lnTo>
                <a:lnTo>
                  <a:pt x="2092325" y="857250"/>
                </a:lnTo>
                <a:lnTo>
                  <a:pt x="1876425" y="857250"/>
                </a:lnTo>
                <a:lnTo>
                  <a:pt x="1876425" y="750704"/>
                </a:lnTo>
                <a:lnTo>
                  <a:pt x="1876425" y="742776"/>
                </a:lnTo>
                <a:lnTo>
                  <a:pt x="1876741" y="736434"/>
                </a:lnTo>
                <a:lnTo>
                  <a:pt x="1877690" y="731360"/>
                </a:lnTo>
                <a:lnTo>
                  <a:pt x="1878322" y="727555"/>
                </a:lnTo>
                <a:lnTo>
                  <a:pt x="1880535" y="719628"/>
                </a:lnTo>
                <a:lnTo>
                  <a:pt x="1882115" y="714871"/>
                </a:lnTo>
                <a:lnTo>
                  <a:pt x="1883380" y="708529"/>
                </a:lnTo>
                <a:lnTo>
                  <a:pt x="1886857" y="692674"/>
                </a:lnTo>
                <a:lnTo>
                  <a:pt x="1888753" y="685381"/>
                </a:lnTo>
                <a:lnTo>
                  <a:pt x="1890650" y="678404"/>
                </a:lnTo>
                <a:lnTo>
                  <a:pt x="1892231" y="672062"/>
                </a:lnTo>
                <a:lnTo>
                  <a:pt x="1894443" y="665720"/>
                </a:lnTo>
                <a:lnTo>
                  <a:pt x="1896656" y="660330"/>
                </a:lnTo>
                <a:lnTo>
                  <a:pt x="1899501" y="654622"/>
                </a:lnTo>
                <a:lnTo>
                  <a:pt x="1901714" y="649865"/>
                </a:lnTo>
                <a:lnTo>
                  <a:pt x="1904243" y="645109"/>
                </a:lnTo>
                <a:lnTo>
                  <a:pt x="1907087" y="640669"/>
                </a:lnTo>
                <a:lnTo>
                  <a:pt x="1910249" y="636547"/>
                </a:lnTo>
                <a:lnTo>
                  <a:pt x="1912777" y="632742"/>
                </a:lnTo>
                <a:lnTo>
                  <a:pt x="1915938" y="629571"/>
                </a:lnTo>
                <a:lnTo>
                  <a:pt x="1919099" y="626083"/>
                </a:lnTo>
                <a:lnTo>
                  <a:pt x="1922261" y="623229"/>
                </a:lnTo>
                <a:lnTo>
                  <a:pt x="1925738" y="620692"/>
                </a:lnTo>
                <a:lnTo>
                  <a:pt x="1928899" y="618472"/>
                </a:lnTo>
                <a:lnTo>
                  <a:pt x="1932692" y="615935"/>
                </a:lnTo>
                <a:lnTo>
                  <a:pt x="1935853" y="614350"/>
                </a:lnTo>
                <a:lnTo>
                  <a:pt x="1939646" y="612447"/>
                </a:lnTo>
                <a:lnTo>
                  <a:pt x="1943440" y="610862"/>
                </a:lnTo>
                <a:lnTo>
                  <a:pt x="1951026" y="608642"/>
                </a:lnTo>
                <a:lnTo>
                  <a:pt x="1959245" y="606739"/>
                </a:lnTo>
                <a:lnTo>
                  <a:pt x="1967464" y="605788"/>
                </a:lnTo>
                <a:lnTo>
                  <a:pt x="1975682" y="604837"/>
                </a:lnTo>
                <a:close/>
                <a:moveTo>
                  <a:pt x="154940" y="259715"/>
                </a:moveTo>
                <a:lnTo>
                  <a:pt x="154940" y="2241868"/>
                </a:lnTo>
                <a:lnTo>
                  <a:pt x="1552258" y="2241868"/>
                </a:lnTo>
                <a:lnTo>
                  <a:pt x="1552258" y="259715"/>
                </a:lnTo>
                <a:lnTo>
                  <a:pt x="154940" y="259715"/>
                </a:lnTo>
                <a:close/>
                <a:moveTo>
                  <a:pt x="201712" y="0"/>
                </a:moveTo>
                <a:lnTo>
                  <a:pt x="1504951" y="0"/>
                </a:lnTo>
                <a:lnTo>
                  <a:pt x="1515428" y="317"/>
                </a:lnTo>
                <a:lnTo>
                  <a:pt x="1525906" y="952"/>
                </a:lnTo>
                <a:lnTo>
                  <a:pt x="1535748" y="2222"/>
                </a:lnTo>
                <a:lnTo>
                  <a:pt x="1545591" y="3810"/>
                </a:lnTo>
                <a:lnTo>
                  <a:pt x="1555116" y="5715"/>
                </a:lnTo>
                <a:lnTo>
                  <a:pt x="1564958" y="8572"/>
                </a:lnTo>
                <a:lnTo>
                  <a:pt x="1574166" y="11430"/>
                </a:lnTo>
                <a:lnTo>
                  <a:pt x="1583373" y="15240"/>
                </a:lnTo>
                <a:lnTo>
                  <a:pt x="1592263" y="18732"/>
                </a:lnTo>
                <a:lnTo>
                  <a:pt x="1600836" y="22860"/>
                </a:lnTo>
                <a:lnTo>
                  <a:pt x="1609408" y="27305"/>
                </a:lnTo>
                <a:lnTo>
                  <a:pt x="1617663" y="32702"/>
                </a:lnTo>
                <a:lnTo>
                  <a:pt x="1625283" y="37782"/>
                </a:lnTo>
                <a:lnTo>
                  <a:pt x="1633221" y="43497"/>
                </a:lnTo>
                <a:lnTo>
                  <a:pt x="1640206" y="49212"/>
                </a:lnTo>
                <a:lnTo>
                  <a:pt x="1647191" y="55562"/>
                </a:lnTo>
                <a:lnTo>
                  <a:pt x="1653858" y="62230"/>
                </a:lnTo>
                <a:lnTo>
                  <a:pt x="1660208" y="69215"/>
                </a:lnTo>
                <a:lnTo>
                  <a:pt x="1666558" y="76517"/>
                </a:lnTo>
                <a:lnTo>
                  <a:pt x="1672273" y="83820"/>
                </a:lnTo>
                <a:lnTo>
                  <a:pt x="1677353" y="91757"/>
                </a:lnTo>
                <a:lnTo>
                  <a:pt x="1682116" y="99377"/>
                </a:lnTo>
                <a:lnTo>
                  <a:pt x="1686561" y="107632"/>
                </a:lnTo>
                <a:lnTo>
                  <a:pt x="1690688" y="116205"/>
                </a:lnTo>
                <a:lnTo>
                  <a:pt x="1694498" y="124777"/>
                </a:lnTo>
                <a:lnTo>
                  <a:pt x="1697356" y="133667"/>
                </a:lnTo>
                <a:lnTo>
                  <a:pt x="1700531" y="142557"/>
                </a:lnTo>
                <a:lnTo>
                  <a:pt x="1702753" y="151447"/>
                </a:lnTo>
                <a:lnTo>
                  <a:pt x="1704023" y="160972"/>
                </a:lnTo>
                <a:lnTo>
                  <a:pt x="1705611" y="170497"/>
                </a:lnTo>
                <a:lnTo>
                  <a:pt x="1706246" y="180022"/>
                </a:lnTo>
                <a:lnTo>
                  <a:pt x="1706563" y="189865"/>
                </a:lnTo>
                <a:lnTo>
                  <a:pt x="1706563" y="2654935"/>
                </a:lnTo>
                <a:lnTo>
                  <a:pt x="1706246" y="2664460"/>
                </a:lnTo>
                <a:lnTo>
                  <a:pt x="1705611" y="2674303"/>
                </a:lnTo>
                <a:lnTo>
                  <a:pt x="1704023" y="2683828"/>
                </a:lnTo>
                <a:lnTo>
                  <a:pt x="1702753" y="2693353"/>
                </a:lnTo>
                <a:lnTo>
                  <a:pt x="1700531" y="2702560"/>
                </a:lnTo>
                <a:lnTo>
                  <a:pt x="1697356" y="2711450"/>
                </a:lnTo>
                <a:lnTo>
                  <a:pt x="1694498" y="2720023"/>
                </a:lnTo>
                <a:lnTo>
                  <a:pt x="1690688" y="2728913"/>
                </a:lnTo>
                <a:lnTo>
                  <a:pt x="1686561" y="2737168"/>
                </a:lnTo>
                <a:lnTo>
                  <a:pt x="1682116" y="2745105"/>
                </a:lnTo>
                <a:lnTo>
                  <a:pt x="1677353" y="2753360"/>
                </a:lnTo>
                <a:lnTo>
                  <a:pt x="1672273" y="2760980"/>
                </a:lnTo>
                <a:lnTo>
                  <a:pt x="1666558" y="2768283"/>
                </a:lnTo>
                <a:lnTo>
                  <a:pt x="1660208" y="2775585"/>
                </a:lnTo>
                <a:lnTo>
                  <a:pt x="1653858" y="2782253"/>
                </a:lnTo>
                <a:lnTo>
                  <a:pt x="1647191" y="2788920"/>
                </a:lnTo>
                <a:lnTo>
                  <a:pt x="1640206" y="2795270"/>
                </a:lnTo>
                <a:lnTo>
                  <a:pt x="1633221" y="2801303"/>
                </a:lnTo>
                <a:lnTo>
                  <a:pt x="1625283" y="2807018"/>
                </a:lnTo>
                <a:lnTo>
                  <a:pt x="1617663" y="2812098"/>
                </a:lnTo>
                <a:lnTo>
                  <a:pt x="1609408" y="2817178"/>
                </a:lnTo>
                <a:lnTo>
                  <a:pt x="1600836" y="2821623"/>
                </a:lnTo>
                <a:lnTo>
                  <a:pt x="1592263" y="2825750"/>
                </a:lnTo>
                <a:lnTo>
                  <a:pt x="1583373" y="2829878"/>
                </a:lnTo>
                <a:lnTo>
                  <a:pt x="1574166" y="2833370"/>
                </a:lnTo>
                <a:lnTo>
                  <a:pt x="1564958" y="2836228"/>
                </a:lnTo>
                <a:lnTo>
                  <a:pt x="1555116" y="2838768"/>
                </a:lnTo>
                <a:lnTo>
                  <a:pt x="1545591" y="2840673"/>
                </a:lnTo>
                <a:lnTo>
                  <a:pt x="1535748" y="2842578"/>
                </a:lnTo>
                <a:lnTo>
                  <a:pt x="1525906" y="2843848"/>
                </a:lnTo>
                <a:lnTo>
                  <a:pt x="1515428" y="2844483"/>
                </a:lnTo>
                <a:lnTo>
                  <a:pt x="1504951" y="2844800"/>
                </a:lnTo>
                <a:lnTo>
                  <a:pt x="201712" y="2844800"/>
                </a:lnTo>
                <a:lnTo>
                  <a:pt x="191135" y="2844483"/>
                </a:lnTo>
                <a:lnTo>
                  <a:pt x="180975" y="2843848"/>
                </a:lnTo>
                <a:lnTo>
                  <a:pt x="170815" y="2842578"/>
                </a:lnTo>
                <a:lnTo>
                  <a:pt x="161290" y="2840673"/>
                </a:lnTo>
                <a:lnTo>
                  <a:pt x="151447" y="2838768"/>
                </a:lnTo>
                <a:lnTo>
                  <a:pt x="141922" y="2836228"/>
                </a:lnTo>
                <a:lnTo>
                  <a:pt x="132715" y="2833370"/>
                </a:lnTo>
                <a:lnTo>
                  <a:pt x="123190" y="2829878"/>
                </a:lnTo>
                <a:lnTo>
                  <a:pt x="114300" y="2825750"/>
                </a:lnTo>
                <a:lnTo>
                  <a:pt x="105727" y="2821623"/>
                </a:lnTo>
                <a:lnTo>
                  <a:pt x="97155" y="2817178"/>
                </a:lnTo>
                <a:lnTo>
                  <a:pt x="89217" y="2812098"/>
                </a:lnTo>
                <a:lnTo>
                  <a:pt x="81280" y="2807018"/>
                </a:lnTo>
                <a:lnTo>
                  <a:pt x="73660" y="2801303"/>
                </a:lnTo>
                <a:lnTo>
                  <a:pt x="66357" y="2795270"/>
                </a:lnTo>
                <a:lnTo>
                  <a:pt x="59372" y="2788920"/>
                </a:lnTo>
                <a:lnTo>
                  <a:pt x="52705" y="2782253"/>
                </a:lnTo>
                <a:lnTo>
                  <a:pt x="46355" y="2775585"/>
                </a:lnTo>
                <a:lnTo>
                  <a:pt x="40322" y="2768283"/>
                </a:lnTo>
                <a:lnTo>
                  <a:pt x="34607" y="2760980"/>
                </a:lnTo>
                <a:lnTo>
                  <a:pt x="29210" y="2753360"/>
                </a:lnTo>
                <a:lnTo>
                  <a:pt x="24447" y="2745105"/>
                </a:lnTo>
                <a:lnTo>
                  <a:pt x="20002" y="2737168"/>
                </a:lnTo>
                <a:lnTo>
                  <a:pt x="15875" y="2728913"/>
                </a:lnTo>
                <a:lnTo>
                  <a:pt x="12065" y="2720023"/>
                </a:lnTo>
                <a:lnTo>
                  <a:pt x="9207" y="2711450"/>
                </a:lnTo>
                <a:lnTo>
                  <a:pt x="6667" y="2702560"/>
                </a:lnTo>
                <a:lnTo>
                  <a:pt x="4127" y="2693353"/>
                </a:lnTo>
                <a:lnTo>
                  <a:pt x="2540" y="2683828"/>
                </a:lnTo>
                <a:lnTo>
                  <a:pt x="952" y="2674303"/>
                </a:lnTo>
                <a:lnTo>
                  <a:pt x="317" y="2664460"/>
                </a:lnTo>
                <a:lnTo>
                  <a:pt x="0" y="2654935"/>
                </a:lnTo>
                <a:lnTo>
                  <a:pt x="0" y="189865"/>
                </a:lnTo>
                <a:lnTo>
                  <a:pt x="317" y="180022"/>
                </a:lnTo>
                <a:lnTo>
                  <a:pt x="952" y="170497"/>
                </a:lnTo>
                <a:lnTo>
                  <a:pt x="2540" y="160972"/>
                </a:lnTo>
                <a:lnTo>
                  <a:pt x="4127" y="151447"/>
                </a:lnTo>
                <a:lnTo>
                  <a:pt x="6667" y="142557"/>
                </a:lnTo>
                <a:lnTo>
                  <a:pt x="9207" y="133667"/>
                </a:lnTo>
                <a:lnTo>
                  <a:pt x="12065" y="124777"/>
                </a:lnTo>
                <a:lnTo>
                  <a:pt x="15875" y="116205"/>
                </a:lnTo>
                <a:lnTo>
                  <a:pt x="20002" y="107632"/>
                </a:lnTo>
                <a:lnTo>
                  <a:pt x="24447" y="99377"/>
                </a:lnTo>
                <a:lnTo>
                  <a:pt x="29210" y="91757"/>
                </a:lnTo>
                <a:lnTo>
                  <a:pt x="34607" y="83820"/>
                </a:lnTo>
                <a:lnTo>
                  <a:pt x="40322" y="76517"/>
                </a:lnTo>
                <a:lnTo>
                  <a:pt x="46355" y="69215"/>
                </a:lnTo>
                <a:lnTo>
                  <a:pt x="52705" y="62230"/>
                </a:lnTo>
                <a:lnTo>
                  <a:pt x="59372" y="55562"/>
                </a:lnTo>
                <a:lnTo>
                  <a:pt x="66357" y="49212"/>
                </a:lnTo>
                <a:lnTo>
                  <a:pt x="73660" y="43497"/>
                </a:lnTo>
                <a:lnTo>
                  <a:pt x="81280" y="37782"/>
                </a:lnTo>
                <a:lnTo>
                  <a:pt x="89217" y="32702"/>
                </a:lnTo>
                <a:lnTo>
                  <a:pt x="97155" y="27305"/>
                </a:lnTo>
                <a:lnTo>
                  <a:pt x="105727" y="22860"/>
                </a:lnTo>
                <a:lnTo>
                  <a:pt x="114300" y="18732"/>
                </a:lnTo>
                <a:lnTo>
                  <a:pt x="123190" y="15240"/>
                </a:lnTo>
                <a:lnTo>
                  <a:pt x="132715" y="11430"/>
                </a:lnTo>
                <a:lnTo>
                  <a:pt x="141922" y="8572"/>
                </a:lnTo>
                <a:lnTo>
                  <a:pt x="151447" y="5715"/>
                </a:lnTo>
                <a:lnTo>
                  <a:pt x="161290" y="3810"/>
                </a:lnTo>
                <a:lnTo>
                  <a:pt x="170815" y="2222"/>
                </a:lnTo>
                <a:lnTo>
                  <a:pt x="180975" y="952"/>
                </a:lnTo>
                <a:lnTo>
                  <a:pt x="191135" y="317"/>
                </a:lnTo>
                <a:lnTo>
                  <a:pt x="201712" y="0"/>
                </a:lnTo>
                <a:close/>
              </a:path>
            </a:pathLst>
          </a:cu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txBody>
          <a:bodyPr anchor="ctr">
            <a:scene3d>
              <a:camera prst="orthographicFront"/>
              <a:lightRig rig="threePt" dir="t"/>
            </a:scene3d>
            <a:sp3d>
              <a:contourClr>
                <a:srgbClr val="FFFFFF"/>
              </a:contourClr>
            </a:sp3d>
          </a:bodyPr>
          <a:lstStyle/>
          <a:p>
            <a:pPr algn="ctr">
              <a:defRPr/>
            </a:pPr>
            <a:endParaRPr lang="zh-CN" altLang="en-US" dirty="0">
              <a:solidFill>
                <a:srgbClr val="FFFFFF"/>
              </a:solidFill>
              <a:ea typeface="字魂105号-简雅黑" panose="00000500000000000000" pitchFamily="2" charset="-122"/>
            </a:endParaRPr>
          </a:p>
        </p:txBody>
      </p:sp>
      <p:sp>
        <p:nvSpPr>
          <p:cNvPr id="24" name="KSO_Shape"/>
          <p:cNvSpPr/>
          <p:nvPr/>
        </p:nvSpPr>
        <p:spPr bwMode="auto">
          <a:xfrm>
            <a:off x="8970136" y="2360876"/>
            <a:ext cx="1014478" cy="1040490"/>
          </a:xfrm>
          <a:custGeom>
            <a:avLst/>
            <a:gdLst>
              <a:gd name="T0" fmla="*/ 342531 w 2482850"/>
              <a:gd name="T1" fmla="*/ 1411756 h 2544763"/>
              <a:gd name="T2" fmla="*/ 306547 w 2482850"/>
              <a:gd name="T3" fmla="*/ 1492974 h 2544763"/>
              <a:gd name="T4" fmla="*/ 13579 w 2482850"/>
              <a:gd name="T5" fmla="*/ 1472457 h 2544763"/>
              <a:gd name="T6" fmla="*/ 20029 w 2482850"/>
              <a:gd name="T7" fmla="*/ 1384118 h 2544763"/>
              <a:gd name="T8" fmla="*/ 1841954 w 2482850"/>
              <a:gd name="T9" fmla="*/ 1334060 h 2544763"/>
              <a:gd name="T10" fmla="*/ 1837887 w 2482850"/>
              <a:gd name="T11" fmla="*/ 1604505 h 2544763"/>
              <a:gd name="T12" fmla="*/ 1149584 w 2482850"/>
              <a:gd name="T13" fmla="*/ 1082629 h 2544763"/>
              <a:gd name="T14" fmla="*/ 1326475 w 2482850"/>
              <a:gd name="T15" fmla="*/ 1289240 h 2544763"/>
              <a:gd name="T16" fmla="*/ 574873 w 2482850"/>
              <a:gd name="T17" fmla="*/ 1171589 h 2544763"/>
              <a:gd name="T18" fmla="*/ 1815518 w 2482850"/>
              <a:gd name="T19" fmla="*/ 969269 h 2544763"/>
              <a:gd name="T20" fmla="*/ 1853647 w 2482850"/>
              <a:gd name="T21" fmla="*/ 1234357 h 2544763"/>
              <a:gd name="T22" fmla="*/ 290931 w 2482850"/>
              <a:gd name="T23" fmla="*/ 886711 h 2544763"/>
              <a:gd name="T24" fmla="*/ 345416 w 2482850"/>
              <a:gd name="T25" fmla="*/ 956400 h 2544763"/>
              <a:gd name="T26" fmla="*/ 284141 w 2482850"/>
              <a:gd name="T27" fmla="*/ 1020493 h 2544763"/>
              <a:gd name="T28" fmla="*/ 3055 w 2482850"/>
              <a:gd name="T29" fmla="*/ 973186 h 2544763"/>
              <a:gd name="T30" fmla="*/ 38870 w 2482850"/>
              <a:gd name="T31" fmla="*/ 892137 h 2544763"/>
              <a:gd name="T32" fmla="*/ 1092019 w 2482850"/>
              <a:gd name="T33" fmla="*/ 666011 h 2544763"/>
              <a:gd name="T34" fmla="*/ 1142276 w 2482850"/>
              <a:gd name="T35" fmla="*/ 816768 h 2544763"/>
              <a:gd name="T36" fmla="*/ 1014427 w 2482850"/>
              <a:gd name="T37" fmla="*/ 1013872 h 2544763"/>
              <a:gd name="T38" fmla="*/ 872485 w 2482850"/>
              <a:gd name="T39" fmla="*/ 1026945 h 2544763"/>
              <a:gd name="T40" fmla="*/ 735127 w 2482850"/>
              <a:gd name="T41" fmla="*/ 831198 h 2544763"/>
              <a:gd name="T42" fmla="*/ 767726 w 2482850"/>
              <a:gd name="T43" fmla="*/ 705058 h 2544763"/>
              <a:gd name="T44" fmla="*/ 937004 w 2482850"/>
              <a:gd name="T45" fmla="*/ 631887 h 2544763"/>
              <a:gd name="T46" fmla="*/ 1839921 w 2482850"/>
              <a:gd name="T47" fmla="*/ 646042 h 2544763"/>
              <a:gd name="T48" fmla="*/ 1839921 w 2482850"/>
              <a:gd name="T49" fmla="*/ 916908 h 2544763"/>
              <a:gd name="T50" fmla="*/ 1041836 w 2482850"/>
              <a:gd name="T51" fmla="*/ 497072 h 2544763"/>
              <a:gd name="T52" fmla="*/ 1122120 w 2482850"/>
              <a:gd name="T53" fmla="*/ 564600 h 2544763"/>
              <a:gd name="T54" fmla="*/ 1106537 w 2482850"/>
              <a:gd name="T55" fmla="*/ 695751 h 2544763"/>
              <a:gd name="T56" fmla="*/ 1008639 w 2482850"/>
              <a:gd name="T57" fmla="*/ 596666 h 2544763"/>
              <a:gd name="T58" fmla="*/ 789300 w 2482850"/>
              <a:gd name="T59" fmla="*/ 616178 h 2544763"/>
              <a:gd name="T60" fmla="*/ 727987 w 2482850"/>
              <a:gd name="T61" fmla="*/ 682008 h 2544763"/>
              <a:gd name="T62" fmla="*/ 807762 w 2482850"/>
              <a:gd name="T63" fmla="*/ 502672 h 2544763"/>
              <a:gd name="T64" fmla="*/ 315373 w 2482850"/>
              <a:gd name="T65" fmla="*/ 416928 h 2544763"/>
              <a:gd name="T66" fmla="*/ 338797 w 2482850"/>
              <a:gd name="T67" fmla="*/ 502278 h 2544763"/>
              <a:gd name="T68" fmla="*/ 51431 w 2482850"/>
              <a:gd name="T69" fmla="*/ 538518 h 2544763"/>
              <a:gd name="T70" fmla="*/ 340 w 2482850"/>
              <a:gd name="T71" fmla="*/ 466038 h 2544763"/>
              <a:gd name="T72" fmla="*/ 65010 w 2482850"/>
              <a:gd name="T73" fmla="*/ 405412 h 2544763"/>
              <a:gd name="T74" fmla="*/ 1857375 w 2482850"/>
              <a:gd name="T75" fmla="*/ 519685 h 2544763"/>
              <a:gd name="T76" fmla="*/ 343343 w 2482850"/>
              <a:gd name="T77" fmla="*/ 17148 h 2544763"/>
              <a:gd name="T78" fmla="*/ 191196 w 2482850"/>
              <a:gd name="T79" fmla="*/ 148054 h 2544763"/>
              <a:gd name="T80" fmla="*/ 371159 w 2482850"/>
              <a:gd name="T81" fmla="*/ 432954 h 2544763"/>
              <a:gd name="T82" fmla="*/ 329603 w 2482850"/>
              <a:gd name="T83" fmla="*/ 559954 h 2544763"/>
              <a:gd name="T84" fmla="*/ 345547 w 2482850"/>
              <a:gd name="T85" fmla="*/ 876945 h 2544763"/>
              <a:gd name="T86" fmla="*/ 361661 w 2482850"/>
              <a:gd name="T87" fmla="*/ 1009548 h 2544763"/>
              <a:gd name="T88" fmla="*/ 306875 w 2482850"/>
              <a:gd name="T89" fmla="*/ 1334859 h 2544763"/>
              <a:gd name="T90" fmla="*/ 377944 w 2482850"/>
              <a:gd name="T91" fmla="*/ 1447766 h 2544763"/>
              <a:gd name="T92" fmla="*/ 276513 w 2482850"/>
              <a:gd name="T93" fmla="*/ 1534357 h 2544763"/>
              <a:gd name="T94" fmla="*/ 305009 w 2482850"/>
              <a:gd name="T95" fmla="*/ 1883098 h 2544763"/>
              <a:gd name="T96" fmla="*/ 1657699 w 2482850"/>
              <a:gd name="T97" fmla="*/ 1800412 h 2544763"/>
              <a:gd name="T98" fmla="*/ 1610885 w 2482850"/>
              <a:gd name="T99" fmla="*/ 47879 h 2544763"/>
              <a:gd name="T100" fmla="*/ 1621063 w 2482850"/>
              <a:gd name="T101" fmla="*/ 34297 h 2544763"/>
              <a:gd name="T102" fmla="*/ 1672965 w 2482850"/>
              <a:gd name="T103" fmla="*/ 1807712 h 2544763"/>
              <a:gd name="T104" fmla="*/ 300769 w 2482850"/>
              <a:gd name="T105" fmla="*/ 1899567 h 2544763"/>
              <a:gd name="T106" fmla="*/ 276513 w 2482850"/>
              <a:gd name="T107" fmla="*/ 1517378 h 2544763"/>
              <a:gd name="T108" fmla="*/ 360982 w 2482850"/>
              <a:gd name="T109" fmla="*/ 1445389 h 2544763"/>
              <a:gd name="T110" fmla="*/ 301787 w 2482850"/>
              <a:gd name="T111" fmla="*/ 1351158 h 2544763"/>
              <a:gd name="T112" fmla="*/ 347413 w 2482850"/>
              <a:gd name="T113" fmla="*/ 1000040 h 2544763"/>
              <a:gd name="T114" fmla="*/ 333843 w 2482850"/>
              <a:gd name="T115" fmla="*/ 889679 h 2544763"/>
              <a:gd name="T116" fmla="*/ 320614 w 2482850"/>
              <a:gd name="T117" fmla="*/ 545353 h 2544763"/>
              <a:gd name="T118" fmla="*/ 355215 w 2482850"/>
              <a:gd name="T119" fmla="*/ 439746 h 2544763"/>
              <a:gd name="T120" fmla="*/ 174065 w 2482850"/>
              <a:gd name="T121" fmla="*/ 145506 h 2544763"/>
              <a:gd name="T122" fmla="*/ 343343 w 2482850"/>
              <a:gd name="T123" fmla="*/ 0 h 2544763"/>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0" t="0" r="r" b="b"/>
            <a:pathLst>
              <a:path w="2482850" h="2544763">
                <a:moveTo>
                  <a:pt x="86902" y="1822450"/>
                </a:moveTo>
                <a:lnTo>
                  <a:pt x="91667" y="1822450"/>
                </a:lnTo>
                <a:lnTo>
                  <a:pt x="370523" y="1822450"/>
                </a:lnTo>
                <a:lnTo>
                  <a:pt x="375061" y="1822450"/>
                </a:lnTo>
                <a:lnTo>
                  <a:pt x="379826" y="1822903"/>
                </a:lnTo>
                <a:lnTo>
                  <a:pt x="384137" y="1823583"/>
                </a:lnTo>
                <a:lnTo>
                  <a:pt x="388902" y="1824262"/>
                </a:lnTo>
                <a:lnTo>
                  <a:pt x="393213" y="1825395"/>
                </a:lnTo>
                <a:lnTo>
                  <a:pt x="397524" y="1826527"/>
                </a:lnTo>
                <a:lnTo>
                  <a:pt x="401835" y="1827886"/>
                </a:lnTo>
                <a:lnTo>
                  <a:pt x="405919" y="1829472"/>
                </a:lnTo>
                <a:lnTo>
                  <a:pt x="409777" y="1831284"/>
                </a:lnTo>
                <a:lnTo>
                  <a:pt x="414088" y="1833322"/>
                </a:lnTo>
                <a:lnTo>
                  <a:pt x="417718" y="1835587"/>
                </a:lnTo>
                <a:lnTo>
                  <a:pt x="421575" y="1838079"/>
                </a:lnTo>
                <a:lnTo>
                  <a:pt x="425206" y="1840344"/>
                </a:lnTo>
                <a:lnTo>
                  <a:pt x="428609" y="1843062"/>
                </a:lnTo>
                <a:lnTo>
                  <a:pt x="432013" y="1846006"/>
                </a:lnTo>
                <a:lnTo>
                  <a:pt x="434962" y="1848951"/>
                </a:lnTo>
                <a:lnTo>
                  <a:pt x="438139" y="1852122"/>
                </a:lnTo>
                <a:lnTo>
                  <a:pt x="441088" y="1855293"/>
                </a:lnTo>
                <a:lnTo>
                  <a:pt x="443584" y="1858691"/>
                </a:lnTo>
                <a:lnTo>
                  <a:pt x="446307" y="1862315"/>
                </a:lnTo>
                <a:lnTo>
                  <a:pt x="448803" y="1865939"/>
                </a:lnTo>
                <a:lnTo>
                  <a:pt x="450845" y="1869789"/>
                </a:lnTo>
                <a:lnTo>
                  <a:pt x="452887" y="1873640"/>
                </a:lnTo>
                <a:lnTo>
                  <a:pt x="454702" y="1877490"/>
                </a:lnTo>
                <a:lnTo>
                  <a:pt x="456291" y="1881794"/>
                </a:lnTo>
                <a:lnTo>
                  <a:pt x="457879" y="1885871"/>
                </a:lnTo>
                <a:lnTo>
                  <a:pt x="459240" y="1890401"/>
                </a:lnTo>
                <a:lnTo>
                  <a:pt x="460148" y="1894704"/>
                </a:lnTo>
                <a:lnTo>
                  <a:pt x="461055" y="1899008"/>
                </a:lnTo>
                <a:lnTo>
                  <a:pt x="461509" y="1903538"/>
                </a:lnTo>
                <a:lnTo>
                  <a:pt x="461736" y="1908068"/>
                </a:lnTo>
                <a:lnTo>
                  <a:pt x="461963" y="1912824"/>
                </a:lnTo>
                <a:lnTo>
                  <a:pt x="461736" y="1917581"/>
                </a:lnTo>
                <a:lnTo>
                  <a:pt x="461509" y="1922111"/>
                </a:lnTo>
                <a:lnTo>
                  <a:pt x="461055" y="1926641"/>
                </a:lnTo>
                <a:lnTo>
                  <a:pt x="460148" y="1930945"/>
                </a:lnTo>
                <a:lnTo>
                  <a:pt x="459240" y="1935248"/>
                </a:lnTo>
                <a:lnTo>
                  <a:pt x="457879" y="1939778"/>
                </a:lnTo>
                <a:lnTo>
                  <a:pt x="456291" y="1943855"/>
                </a:lnTo>
                <a:lnTo>
                  <a:pt x="454702" y="1947932"/>
                </a:lnTo>
                <a:lnTo>
                  <a:pt x="452887" y="1952009"/>
                </a:lnTo>
                <a:lnTo>
                  <a:pt x="450845" y="1955860"/>
                </a:lnTo>
                <a:lnTo>
                  <a:pt x="448803" y="1959710"/>
                </a:lnTo>
                <a:lnTo>
                  <a:pt x="446307" y="1963334"/>
                </a:lnTo>
                <a:lnTo>
                  <a:pt x="443584" y="1966958"/>
                </a:lnTo>
                <a:lnTo>
                  <a:pt x="441088" y="1970356"/>
                </a:lnTo>
                <a:lnTo>
                  <a:pt x="438139" y="1973753"/>
                </a:lnTo>
                <a:lnTo>
                  <a:pt x="434962" y="1976698"/>
                </a:lnTo>
                <a:lnTo>
                  <a:pt x="432013" y="1979643"/>
                </a:lnTo>
                <a:lnTo>
                  <a:pt x="428609" y="1982587"/>
                </a:lnTo>
                <a:lnTo>
                  <a:pt x="425206" y="1985305"/>
                </a:lnTo>
                <a:lnTo>
                  <a:pt x="421575" y="1988023"/>
                </a:lnTo>
                <a:lnTo>
                  <a:pt x="417718" y="1990288"/>
                </a:lnTo>
                <a:lnTo>
                  <a:pt x="414088" y="1992327"/>
                </a:lnTo>
                <a:lnTo>
                  <a:pt x="409777" y="1994365"/>
                </a:lnTo>
                <a:lnTo>
                  <a:pt x="405919" y="1996177"/>
                </a:lnTo>
                <a:lnTo>
                  <a:pt x="401835" y="1997763"/>
                </a:lnTo>
                <a:lnTo>
                  <a:pt x="397524" y="1999348"/>
                </a:lnTo>
                <a:lnTo>
                  <a:pt x="393213" y="2000254"/>
                </a:lnTo>
                <a:lnTo>
                  <a:pt x="388902" y="2001387"/>
                </a:lnTo>
                <a:lnTo>
                  <a:pt x="384137" y="2002066"/>
                </a:lnTo>
                <a:lnTo>
                  <a:pt x="379826" y="2002972"/>
                </a:lnTo>
                <a:lnTo>
                  <a:pt x="375061" y="2003199"/>
                </a:lnTo>
                <a:lnTo>
                  <a:pt x="370523" y="2003425"/>
                </a:lnTo>
                <a:lnTo>
                  <a:pt x="91667" y="2003425"/>
                </a:lnTo>
                <a:lnTo>
                  <a:pt x="86902" y="2003199"/>
                </a:lnTo>
                <a:lnTo>
                  <a:pt x="82364" y="2002972"/>
                </a:lnTo>
                <a:lnTo>
                  <a:pt x="77599" y="2002066"/>
                </a:lnTo>
                <a:lnTo>
                  <a:pt x="73288" y="2001387"/>
                </a:lnTo>
                <a:lnTo>
                  <a:pt x="68750" y="2000254"/>
                </a:lnTo>
                <a:lnTo>
                  <a:pt x="64439" y="1999348"/>
                </a:lnTo>
                <a:lnTo>
                  <a:pt x="60128" y="1997763"/>
                </a:lnTo>
                <a:lnTo>
                  <a:pt x="56044" y="1996177"/>
                </a:lnTo>
                <a:lnTo>
                  <a:pt x="51959" y="1994365"/>
                </a:lnTo>
                <a:lnTo>
                  <a:pt x="48102" y="1992327"/>
                </a:lnTo>
                <a:lnTo>
                  <a:pt x="44245" y="1990288"/>
                </a:lnTo>
                <a:lnTo>
                  <a:pt x="40615" y="1988023"/>
                </a:lnTo>
                <a:lnTo>
                  <a:pt x="36757" y="1985305"/>
                </a:lnTo>
                <a:lnTo>
                  <a:pt x="33581" y="1982587"/>
                </a:lnTo>
                <a:lnTo>
                  <a:pt x="30177" y="1979643"/>
                </a:lnTo>
                <a:lnTo>
                  <a:pt x="26774" y="1976698"/>
                </a:lnTo>
                <a:lnTo>
                  <a:pt x="23824" y="1973753"/>
                </a:lnTo>
                <a:lnTo>
                  <a:pt x="21101" y="1970356"/>
                </a:lnTo>
                <a:lnTo>
                  <a:pt x="18152" y="1966958"/>
                </a:lnTo>
                <a:lnTo>
                  <a:pt x="15656" y="1963334"/>
                </a:lnTo>
                <a:lnTo>
                  <a:pt x="13160" y="1959710"/>
                </a:lnTo>
                <a:lnTo>
                  <a:pt x="11118" y="1955860"/>
                </a:lnTo>
                <a:lnTo>
                  <a:pt x="9076" y="1952009"/>
                </a:lnTo>
                <a:lnTo>
                  <a:pt x="7261" y="1947932"/>
                </a:lnTo>
                <a:lnTo>
                  <a:pt x="5446" y="1943855"/>
                </a:lnTo>
                <a:lnTo>
                  <a:pt x="4084" y="1939778"/>
                </a:lnTo>
                <a:lnTo>
                  <a:pt x="2950" y="1935248"/>
                </a:lnTo>
                <a:lnTo>
                  <a:pt x="1815" y="1930945"/>
                </a:lnTo>
                <a:lnTo>
                  <a:pt x="1134" y="1926641"/>
                </a:lnTo>
                <a:lnTo>
                  <a:pt x="454" y="1922111"/>
                </a:lnTo>
                <a:lnTo>
                  <a:pt x="0" y="1917581"/>
                </a:lnTo>
                <a:lnTo>
                  <a:pt x="0" y="1912824"/>
                </a:lnTo>
                <a:lnTo>
                  <a:pt x="0" y="1908068"/>
                </a:lnTo>
                <a:lnTo>
                  <a:pt x="454" y="1903538"/>
                </a:lnTo>
                <a:lnTo>
                  <a:pt x="1134" y="1899008"/>
                </a:lnTo>
                <a:lnTo>
                  <a:pt x="1815" y="1894704"/>
                </a:lnTo>
                <a:lnTo>
                  <a:pt x="2950" y="1890401"/>
                </a:lnTo>
                <a:lnTo>
                  <a:pt x="4084" y="1885871"/>
                </a:lnTo>
                <a:lnTo>
                  <a:pt x="5446" y="1881794"/>
                </a:lnTo>
                <a:lnTo>
                  <a:pt x="7261" y="1877490"/>
                </a:lnTo>
                <a:lnTo>
                  <a:pt x="9076" y="1873640"/>
                </a:lnTo>
                <a:lnTo>
                  <a:pt x="11118" y="1869789"/>
                </a:lnTo>
                <a:lnTo>
                  <a:pt x="13160" y="1865939"/>
                </a:lnTo>
                <a:lnTo>
                  <a:pt x="15656" y="1862315"/>
                </a:lnTo>
                <a:lnTo>
                  <a:pt x="18152" y="1858691"/>
                </a:lnTo>
                <a:lnTo>
                  <a:pt x="21101" y="1855293"/>
                </a:lnTo>
                <a:lnTo>
                  <a:pt x="23824" y="1852122"/>
                </a:lnTo>
                <a:lnTo>
                  <a:pt x="26774" y="1848951"/>
                </a:lnTo>
                <a:lnTo>
                  <a:pt x="30177" y="1846006"/>
                </a:lnTo>
                <a:lnTo>
                  <a:pt x="33581" y="1843062"/>
                </a:lnTo>
                <a:lnTo>
                  <a:pt x="36757" y="1840344"/>
                </a:lnTo>
                <a:lnTo>
                  <a:pt x="40615" y="1838079"/>
                </a:lnTo>
                <a:lnTo>
                  <a:pt x="44245" y="1835587"/>
                </a:lnTo>
                <a:lnTo>
                  <a:pt x="48102" y="1833322"/>
                </a:lnTo>
                <a:lnTo>
                  <a:pt x="51959" y="1831284"/>
                </a:lnTo>
                <a:lnTo>
                  <a:pt x="56044" y="1829472"/>
                </a:lnTo>
                <a:lnTo>
                  <a:pt x="60128" y="1827886"/>
                </a:lnTo>
                <a:lnTo>
                  <a:pt x="64439" y="1826527"/>
                </a:lnTo>
                <a:lnTo>
                  <a:pt x="68750" y="1825395"/>
                </a:lnTo>
                <a:lnTo>
                  <a:pt x="73288" y="1824262"/>
                </a:lnTo>
                <a:lnTo>
                  <a:pt x="77599" y="1823583"/>
                </a:lnTo>
                <a:lnTo>
                  <a:pt x="82364" y="1822903"/>
                </a:lnTo>
                <a:lnTo>
                  <a:pt x="86902" y="1822450"/>
                </a:lnTo>
                <a:close/>
                <a:moveTo>
                  <a:pt x="2282825" y="1685925"/>
                </a:moveTo>
                <a:lnTo>
                  <a:pt x="2412173" y="1745797"/>
                </a:lnTo>
                <a:lnTo>
                  <a:pt x="2422140" y="1750786"/>
                </a:lnTo>
                <a:lnTo>
                  <a:pt x="2426897" y="1753281"/>
                </a:lnTo>
                <a:lnTo>
                  <a:pt x="2431201" y="1756002"/>
                </a:lnTo>
                <a:lnTo>
                  <a:pt x="2435732" y="1758724"/>
                </a:lnTo>
                <a:lnTo>
                  <a:pt x="2439583" y="1761445"/>
                </a:lnTo>
                <a:lnTo>
                  <a:pt x="2443434" y="1764166"/>
                </a:lnTo>
                <a:lnTo>
                  <a:pt x="2447058" y="1767115"/>
                </a:lnTo>
                <a:lnTo>
                  <a:pt x="2450456" y="1769836"/>
                </a:lnTo>
                <a:lnTo>
                  <a:pt x="2453628" y="1773011"/>
                </a:lnTo>
                <a:lnTo>
                  <a:pt x="2456799" y="1775959"/>
                </a:lnTo>
                <a:lnTo>
                  <a:pt x="2459518" y="1778907"/>
                </a:lnTo>
                <a:lnTo>
                  <a:pt x="2462236" y="1782082"/>
                </a:lnTo>
                <a:lnTo>
                  <a:pt x="2464501" y="1785257"/>
                </a:lnTo>
                <a:lnTo>
                  <a:pt x="2466766" y="1788432"/>
                </a:lnTo>
                <a:lnTo>
                  <a:pt x="2468805" y="1791607"/>
                </a:lnTo>
                <a:lnTo>
                  <a:pt x="2470617" y="1794782"/>
                </a:lnTo>
                <a:lnTo>
                  <a:pt x="2472430" y="1798184"/>
                </a:lnTo>
                <a:lnTo>
                  <a:pt x="2474015" y="1801813"/>
                </a:lnTo>
                <a:lnTo>
                  <a:pt x="2475601" y="1805215"/>
                </a:lnTo>
                <a:lnTo>
                  <a:pt x="2477866" y="1812245"/>
                </a:lnTo>
                <a:lnTo>
                  <a:pt x="2479905" y="1819502"/>
                </a:lnTo>
                <a:lnTo>
                  <a:pt x="2481264" y="1826986"/>
                </a:lnTo>
                <a:lnTo>
                  <a:pt x="2482397" y="1834697"/>
                </a:lnTo>
                <a:lnTo>
                  <a:pt x="2482850" y="1842861"/>
                </a:lnTo>
                <a:lnTo>
                  <a:pt x="2482850" y="1851025"/>
                </a:lnTo>
                <a:lnTo>
                  <a:pt x="2482850" y="2068286"/>
                </a:lnTo>
                <a:lnTo>
                  <a:pt x="2482850" y="2076677"/>
                </a:lnTo>
                <a:lnTo>
                  <a:pt x="2482397" y="2084388"/>
                </a:lnTo>
                <a:lnTo>
                  <a:pt x="2481264" y="2092326"/>
                </a:lnTo>
                <a:lnTo>
                  <a:pt x="2479905" y="2099810"/>
                </a:lnTo>
                <a:lnTo>
                  <a:pt x="2477866" y="2107067"/>
                </a:lnTo>
                <a:lnTo>
                  <a:pt x="2475601" y="2114324"/>
                </a:lnTo>
                <a:lnTo>
                  <a:pt x="2474015" y="2117726"/>
                </a:lnTo>
                <a:lnTo>
                  <a:pt x="2472430" y="2121127"/>
                </a:lnTo>
                <a:lnTo>
                  <a:pt x="2470617" y="2124302"/>
                </a:lnTo>
                <a:lnTo>
                  <a:pt x="2468805" y="2127704"/>
                </a:lnTo>
                <a:lnTo>
                  <a:pt x="2466766" y="2130879"/>
                </a:lnTo>
                <a:lnTo>
                  <a:pt x="2464501" y="2134281"/>
                </a:lnTo>
                <a:lnTo>
                  <a:pt x="2462236" y="2137456"/>
                </a:lnTo>
                <a:lnTo>
                  <a:pt x="2459518" y="2140404"/>
                </a:lnTo>
                <a:lnTo>
                  <a:pt x="2456799" y="2143352"/>
                </a:lnTo>
                <a:lnTo>
                  <a:pt x="2453628" y="2146527"/>
                </a:lnTo>
                <a:lnTo>
                  <a:pt x="2450456" y="2149249"/>
                </a:lnTo>
                <a:lnTo>
                  <a:pt x="2447058" y="2152197"/>
                </a:lnTo>
                <a:lnTo>
                  <a:pt x="2443434" y="2154919"/>
                </a:lnTo>
                <a:lnTo>
                  <a:pt x="2439583" y="2157867"/>
                </a:lnTo>
                <a:lnTo>
                  <a:pt x="2435732" y="2160588"/>
                </a:lnTo>
                <a:lnTo>
                  <a:pt x="2431201" y="2163310"/>
                </a:lnTo>
                <a:lnTo>
                  <a:pt x="2426897" y="2165804"/>
                </a:lnTo>
                <a:lnTo>
                  <a:pt x="2422140" y="2168526"/>
                </a:lnTo>
                <a:lnTo>
                  <a:pt x="2412173" y="2173742"/>
                </a:lnTo>
                <a:lnTo>
                  <a:pt x="2282825" y="2233613"/>
                </a:lnTo>
                <a:lnTo>
                  <a:pt x="2282825" y="1685925"/>
                </a:lnTo>
                <a:close/>
                <a:moveTo>
                  <a:pt x="1216535" y="1436687"/>
                </a:moveTo>
                <a:lnTo>
                  <a:pt x="1274253" y="1436687"/>
                </a:lnTo>
                <a:lnTo>
                  <a:pt x="1303338" y="1492629"/>
                </a:lnTo>
                <a:lnTo>
                  <a:pt x="1283046" y="1513778"/>
                </a:lnTo>
                <a:lnTo>
                  <a:pt x="1301534" y="1642262"/>
                </a:lnTo>
                <a:lnTo>
                  <a:pt x="1245394" y="1852612"/>
                </a:lnTo>
                <a:lnTo>
                  <a:pt x="1189254" y="1642262"/>
                </a:lnTo>
                <a:lnTo>
                  <a:pt x="1207516" y="1513778"/>
                </a:lnTo>
                <a:lnTo>
                  <a:pt x="1187450" y="1492629"/>
                </a:lnTo>
                <a:lnTo>
                  <a:pt x="1216535" y="1436687"/>
                </a:lnTo>
                <a:close/>
                <a:moveTo>
                  <a:pt x="1389519" y="1379537"/>
                </a:moveTo>
                <a:lnTo>
                  <a:pt x="1401785" y="1384753"/>
                </a:lnTo>
                <a:lnTo>
                  <a:pt x="1434494" y="1399267"/>
                </a:lnTo>
                <a:lnTo>
                  <a:pt x="1456754" y="1409246"/>
                </a:lnTo>
                <a:lnTo>
                  <a:pt x="1481740" y="1420358"/>
                </a:lnTo>
                <a:lnTo>
                  <a:pt x="1508543" y="1432831"/>
                </a:lnTo>
                <a:lnTo>
                  <a:pt x="1536709" y="1446212"/>
                </a:lnTo>
                <a:lnTo>
                  <a:pt x="1565557" y="1460273"/>
                </a:lnTo>
                <a:lnTo>
                  <a:pt x="1593950" y="1474560"/>
                </a:lnTo>
                <a:lnTo>
                  <a:pt x="1607578" y="1481818"/>
                </a:lnTo>
                <a:lnTo>
                  <a:pt x="1621207" y="1489075"/>
                </a:lnTo>
                <a:lnTo>
                  <a:pt x="1634154" y="1496105"/>
                </a:lnTo>
                <a:lnTo>
                  <a:pt x="1646647" y="1503362"/>
                </a:lnTo>
                <a:lnTo>
                  <a:pt x="1658232" y="1509939"/>
                </a:lnTo>
                <a:lnTo>
                  <a:pt x="1669589" y="1516743"/>
                </a:lnTo>
                <a:lnTo>
                  <a:pt x="1679584" y="1523546"/>
                </a:lnTo>
                <a:lnTo>
                  <a:pt x="1688669" y="1529669"/>
                </a:lnTo>
                <a:lnTo>
                  <a:pt x="1697074" y="1536019"/>
                </a:lnTo>
                <a:lnTo>
                  <a:pt x="1704115" y="1541689"/>
                </a:lnTo>
                <a:lnTo>
                  <a:pt x="1707068" y="1544410"/>
                </a:lnTo>
                <a:lnTo>
                  <a:pt x="1709794" y="1547132"/>
                </a:lnTo>
                <a:lnTo>
                  <a:pt x="1712292" y="1549853"/>
                </a:lnTo>
                <a:lnTo>
                  <a:pt x="1714337" y="1552348"/>
                </a:lnTo>
                <a:lnTo>
                  <a:pt x="1716154" y="1554843"/>
                </a:lnTo>
                <a:lnTo>
                  <a:pt x="1717971" y="1558018"/>
                </a:lnTo>
                <a:lnTo>
                  <a:pt x="1721833" y="1565048"/>
                </a:lnTo>
                <a:lnTo>
                  <a:pt x="1726148" y="1573666"/>
                </a:lnTo>
                <a:lnTo>
                  <a:pt x="1730237" y="1583191"/>
                </a:lnTo>
                <a:lnTo>
                  <a:pt x="1734326" y="1593850"/>
                </a:lnTo>
                <a:lnTo>
                  <a:pt x="1738869" y="1605416"/>
                </a:lnTo>
                <a:lnTo>
                  <a:pt x="1742957" y="1618116"/>
                </a:lnTo>
                <a:lnTo>
                  <a:pt x="1747500" y="1631269"/>
                </a:lnTo>
                <a:lnTo>
                  <a:pt x="1751816" y="1645330"/>
                </a:lnTo>
                <a:lnTo>
                  <a:pt x="1755904" y="1659844"/>
                </a:lnTo>
                <a:lnTo>
                  <a:pt x="1764536" y="1690460"/>
                </a:lnTo>
                <a:lnTo>
                  <a:pt x="1773168" y="1722210"/>
                </a:lnTo>
                <a:lnTo>
                  <a:pt x="1781118" y="1753960"/>
                </a:lnTo>
                <a:lnTo>
                  <a:pt x="1788613" y="1785030"/>
                </a:lnTo>
                <a:lnTo>
                  <a:pt x="1795428" y="1814966"/>
                </a:lnTo>
                <a:lnTo>
                  <a:pt x="1801561" y="1842180"/>
                </a:lnTo>
                <a:lnTo>
                  <a:pt x="1807012" y="1866446"/>
                </a:lnTo>
                <a:lnTo>
                  <a:pt x="1814962" y="1902505"/>
                </a:lnTo>
                <a:lnTo>
                  <a:pt x="1817688" y="1916112"/>
                </a:lnTo>
                <a:lnTo>
                  <a:pt x="1244600" y="1916112"/>
                </a:lnTo>
                <a:lnTo>
                  <a:pt x="1389519" y="1379537"/>
                </a:lnTo>
                <a:close/>
                <a:moveTo>
                  <a:pt x="1100083" y="1379537"/>
                </a:moveTo>
                <a:lnTo>
                  <a:pt x="1244600" y="1916112"/>
                </a:lnTo>
                <a:lnTo>
                  <a:pt x="673100" y="1916112"/>
                </a:lnTo>
                <a:lnTo>
                  <a:pt x="676045" y="1902505"/>
                </a:lnTo>
                <a:lnTo>
                  <a:pt x="683520" y="1866446"/>
                </a:lnTo>
                <a:lnTo>
                  <a:pt x="688956" y="1842180"/>
                </a:lnTo>
                <a:lnTo>
                  <a:pt x="695072" y="1814966"/>
                </a:lnTo>
                <a:lnTo>
                  <a:pt x="702094" y="1785030"/>
                </a:lnTo>
                <a:lnTo>
                  <a:pt x="709569" y="1753960"/>
                </a:lnTo>
                <a:lnTo>
                  <a:pt x="717724" y="1722210"/>
                </a:lnTo>
                <a:lnTo>
                  <a:pt x="725878" y="1690460"/>
                </a:lnTo>
                <a:lnTo>
                  <a:pt x="734486" y="1659844"/>
                </a:lnTo>
                <a:lnTo>
                  <a:pt x="739016" y="1645330"/>
                </a:lnTo>
                <a:lnTo>
                  <a:pt x="743320" y="1631269"/>
                </a:lnTo>
                <a:lnTo>
                  <a:pt x="747397" y="1618116"/>
                </a:lnTo>
                <a:lnTo>
                  <a:pt x="751928" y="1605416"/>
                </a:lnTo>
                <a:lnTo>
                  <a:pt x="756005" y="1593850"/>
                </a:lnTo>
                <a:lnTo>
                  <a:pt x="760082" y="1583191"/>
                </a:lnTo>
                <a:lnTo>
                  <a:pt x="764386" y="1573666"/>
                </a:lnTo>
                <a:lnTo>
                  <a:pt x="768463" y="1565048"/>
                </a:lnTo>
                <a:lnTo>
                  <a:pt x="772314" y="1558018"/>
                </a:lnTo>
                <a:lnTo>
                  <a:pt x="774353" y="1554843"/>
                </a:lnTo>
                <a:lnTo>
                  <a:pt x="776165" y="1552348"/>
                </a:lnTo>
                <a:lnTo>
                  <a:pt x="778203" y="1549853"/>
                </a:lnTo>
                <a:lnTo>
                  <a:pt x="780695" y="1547132"/>
                </a:lnTo>
                <a:lnTo>
                  <a:pt x="783413" y="1544410"/>
                </a:lnTo>
                <a:lnTo>
                  <a:pt x="786358" y="1541689"/>
                </a:lnTo>
                <a:lnTo>
                  <a:pt x="793607" y="1536019"/>
                </a:lnTo>
                <a:lnTo>
                  <a:pt x="801535" y="1529669"/>
                </a:lnTo>
                <a:lnTo>
                  <a:pt x="810822" y="1523546"/>
                </a:lnTo>
                <a:lnTo>
                  <a:pt x="821015" y="1516743"/>
                </a:lnTo>
                <a:lnTo>
                  <a:pt x="831888" y="1509939"/>
                </a:lnTo>
                <a:lnTo>
                  <a:pt x="843893" y="1503362"/>
                </a:lnTo>
                <a:lnTo>
                  <a:pt x="855898" y="1496105"/>
                </a:lnTo>
                <a:lnTo>
                  <a:pt x="869263" y="1489075"/>
                </a:lnTo>
                <a:lnTo>
                  <a:pt x="882401" y="1481818"/>
                </a:lnTo>
                <a:lnTo>
                  <a:pt x="896445" y="1474560"/>
                </a:lnTo>
                <a:lnTo>
                  <a:pt x="924533" y="1460273"/>
                </a:lnTo>
                <a:lnTo>
                  <a:pt x="953074" y="1446212"/>
                </a:lnTo>
                <a:lnTo>
                  <a:pt x="981388" y="1432831"/>
                </a:lnTo>
                <a:lnTo>
                  <a:pt x="1008117" y="1420358"/>
                </a:lnTo>
                <a:lnTo>
                  <a:pt x="1033034" y="1409246"/>
                </a:lnTo>
                <a:lnTo>
                  <a:pt x="1055006" y="1399267"/>
                </a:lnTo>
                <a:lnTo>
                  <a:pt x="1088077" y="1384753"/>
                </a:lnTo>
                <a:lnTo>
                  <a:pt x="1100083" y="1379537"/>
                </a:lnTo>
                <a:close/>
                <a:moveTo>
                  <a:pt x="2282825" y="1227137"/>
                </a:moveTo>
                <a:lnTo>
                  <a:pt x="2412173" y="1287064"/>
                </a:lnTo>
                <a:lnTo>
                  <a:pt x="2422140" y="1292285"/>
                </a:lnTo>
                <a:lnTo>
                  <a:pt x="2426897" y="1294782"/>
                </a:lnTo>
                <a:lnTo>
                  <a:pt x="2431201" y="1297505"/>
                </a:lnTo>
                <a:lnTo>
                  <a:pt x="2435732" y="1300002"/>
                </a:lnTo>
                <a:lnTo>
                  <a:pt x="2439583" y="1302953"/>
                </a:lnTo>
                <a:lnTo>
                  <a:pt x="2443434" y="1305677"/>
                </a:lnTo>
                <a:lnTo>
                  <a:pt x="2447058" y="1308628"/>
                </a:lnTo>
                <a:lnTo>
                  <a:pt x="2450456" y="1311352"/>
                </a:lnTo>
                <a:lnTo>
                  <a:pt x="2453628" y="1314303"/>
                </a:lnTo>
                <a:lnTo>
                  <a:pt x="2456799" y="1317481"/>
                </a:lnTo>
                <a:lnTo>
                  <a:pt x="2459518" y="1320205"/>
                </a:lnTo>
                <a:lnTo>
                  <a:pt x="2462236" y="1323383"/>
                </a:lnTo>
                <a:lnTo>
                  <a:pt x="2464501" y="1326561"/>
                </a:lnTo>
                <a:lnTo>
                  <a:pt x="2466766" y="1329966"/>
                </a:lnTo>
                <a:lnTo>
                  <a:pt x="2468805" y="1332917"/>
                </a:lnTo>
                <a:lnTo>
                  <a:pt x="2470617" y="1336322"/>
                </a:lnTo>
                <a:lnTo>
                  <a:pt x="2472430" y="1339727"/>
                </a:lnTo>
                <a:lnTo>
                  <a:pt x="2474015" y="1343132"/>
                </a:lnTo>
                <a:lnTo>
                  <a:pt x="2475601" y="1346537"/>
                </a:lnTo>
                <a:lnTo>
                  <a:pt x="2477866" y="1353800"/>
                </a:lnTo>
                <a:lnTo>
                  <a:pt x="2479905" y="1361064"/>
                </a:lnTo>
                <a:lnTo>
                  <a:pt x="2481264" y="1368555"/>
                </a:lnTo>
                <a:lnTo>
                  <a:pt x="2482397" y="1376273"/>
                </a:lnTo>
                <a:lnTo>
                  <a:pt x="2482850" y="1384445"/>
                </a:lnTo>
                <a:lnTo>
                  <a:pt x="2482850" y="1392390"/>
                </a:lnTo>
                <a:lnTo>
                  <a:pt x="2482850" y="1609852"/>
                </a:lnTo>
                <a:lnTo>
                  <a:pt x="2482850" y="1618251"/>
                </a:lnTo>
                <a:lnTo>
                  <a:pt x="2482397" y="1626196"/>
                </a:lnTo>
                <a:lnTo>
                  <a:pt x="2481264" y="1634141"/>
                </a:lnTo>
                <a:lnTo>
                  <a:pt x="2479905" y="1641632"/>
                </a:lnTo>
                <a:lnTo>
                  <a:pt x="2477866" y="1648895"/>
                </a:lnTo>
                <a:lnTo>
                  <a:pt x="2475601" y="1655932"/>
                </a:lnTo>
                <a:lnTo>
                  <a:pt x="2474015" y="1659337"/>
                </a:lnTo>
                <a:lnTo>
                  <a:pt x="2472430" y="1662969"/>
                </a:lnTo>
                <a:lnTo>
                  <a:pt x="2470617" y="1666147"/>
                </a:lnTo>
                <a:lnTo>
                  <a:pt x="2468805" y="1669325"/>
                </a:lnTo>
                <a:lnTo>
                  <a:pt x="2466766" y="1672730"/>
                </a:lnTo>
                <a:lnTo>
                  <a:pt x="2464501" y="1675908"/>
                </a:lnTo>
                <a:lnTo>
                  <a:pt x="2462236" y="1678859"/>
                </a:lnTo>
                <a:lnTo>
                  <a:pt x="2459518" y="1682037"/>
                </a:lnTo>
                <a:lnTo>
                  <a:pt x="2456799" y="1685215"/>
                </a:lnTo>
                <a:lnTo>
                  <a:pt x="2453628" y="1687939"/>
                </a:lnTo>
                <a:lnTo>
                  <a:pt x="2450456" y="1691117"/>
                </a:lnTo>
                <a:lnTo>
                  <a:pt x="2447058" y="1694068"/>
                </a:lnTo>
                <a:lnTo>
                  <a:pt x="2443434" y="1696792"/>
                </a:lnTo>
                <a:lnTo>
                  <a:pt x="2439583" y="1699743"/>
                </a:lnTo>
                <a:lnTo>
                  <a:pt x="2435732" y="1702240"/>
                </a:lnTo>
                <a:lnTo>
                  <a:pt x="2431201" y="1705190"/>
                </a:lnTo>
                <a:lnTo>
                  <a:pt x="2426897" y="1707687"/>
                </a:lnTo>
                <a:lnTo>
                  <a:pt x="2422140" y="1710411"/>
                </a:lnTo>
                <a:lnTo>
                  <a:pt x="2412173" y="1715178"/>
                </a:lnTo>
                <a:lnTo>
                  <a:pt x="2406963" y="1717675"/>
                </a:lnTo>
                <a:lnTo>
                  <a:pt x="2282825" y="1660018"/>
                </a:lnTo>
                <a:lnTo>
                  <a:pt x="2282825" y="1227137"/>
                </a:lnTo>
                <a:close/>
                <a:moveTo>
                  <a:pt x="91667" y="1182687"/>
                </a:moveTo>
                <a:lnTo>
                  <a:pt x="370523" y="1182687"/>
                </a:lnTo>
                <a:lnTo>
                  <a:pt x="375061" y="1182913"/>
                </a:lnTo>
                <a:lnTo>
                  <a:pt x="379826" y="1183140"/>
                </a:lnTo>
                <a:lnTo>
                  <a:pt x="384137" y="1183593"/>
                </a:lnTo>
                <a:lnTo>
                  <a:pt x="388902" y="1184499"/>
                </a:lnTo>
                <a:lnTo>
                  <a:pt x="393213" y="1185405"/>
                </a:lnTo>
                <a:lnTo>
                  <a:pt x="397524" y="1186764"/>
                </a:lnTo>
                <a:lnTo>
                  <a:pt x="401835" y="1188349"/>
                </a:lnTo>
                <a:lnTo>
                  <a:pt x="405919" y="1189935"/>
                </a:lnTo>
                <a:lnTo>
                  <a:pt x="409777" y="1191747"/>
                </a:lnTo>
                <a:lnTo>
                  <a:pt x="414088" y="1193785"/>
                </a:lnTo>
                <a:lnTo>
                  <a:pt x="417718" y="1195824"/>
                </a:lnTo>
                <a:lnTo>
                  <a:pt x="421575" y="1198089"/>
                </a:lnTo>
                <a:lnTo>
                  <a:pt x="425206" y="1200807"/>
                </a:lnTo>
                <a:lnTo>
                  <a:pt x="428609" y="1203298"/>
                </a:lnTo>
                <a:lnTo>
                  <a:pt x="432013" y="1206243"/>
                </a:lnTo>
                <a:lnTo>
                  <a:pt x="434962" y="1209187"/>
                </a:lnTo>
                <a:lnTo>
                  <a:pt x="438139" y="1212358"/>
                </a:lnTo>
                <a:lnTo>
                  <a:pt x="441088" y="1215756"/>
                </a:lnTo>
                <a:lnTo>
                  <a:pt x="443584" y="1219154"/>
                </a:lnTo>
                <a:lnTo>
                  <a:pt x="446307" y="1222778"/>
                </a:lnTo>
                <a:lnTo>
                  <a:pt x="448803" y="1226402"/>
                </a:lnTo>
                <a:lnTo>
                  <a:pt x="450845" y="1230026"/>
                </a:lnTo>
                <a:lnTo>
                  <a:pt x="452887" y="1233876"/>
                </a:lnTo>
                <a:lnTo>
                  <a:pt x="454702" y="1237953"/>
                </a:lnTo>
                <a:lnTo>
                  <a:pt x="456291" y="1242257"/>
                </a:lnTo>
                <a:lnTo>
                  <a:pt x="457879" y="1246334"/>
                </a:lnTo>
                <a:lnTo>
                  <a:pt x="459240" y="1250411"/>
                </a:lnTo>
                <a:lnTo>
                  <a:pt x="460148" y="1254941"/>
                </a:lnTo>
                <a:lnTo>
                  <a:pt x="461055" y="1259471"/>
                </a:lnTo>
                <a:lnTo>
                  <a:pt x="461509" y="1264001"/>
                </a:lnTo>
                <a:lnTo>
                  <a:pt x="461736" y="1268531"/>
                </a:lnTo>
                <a:lnTo>
                  <a:pt x="461963" y="1273061"/>
                </a:lnTo>
                <a:lnTo>
                  <a:pt x="461736" y="1277591"/>
                </a:lnTo>
                <a:lnTo>
                  <a:pt x="461509" y="1282348"/>
                </a:lnTo>
                <a:lnTo>
                  <a:pt x="461055" y="1286651"/>
                </a:lnTo>
                <a:lnTo>
                  <a:pt x="460148" y="1291408"/>
                </a:lnTo>
                <a:lnTo>
                  <a:pt x="459240" y="1295485"/>
                </a:lnTo>
                <a:lnTo>
                  <a:pt x="457879" y="1300015"/>
                </a:lnTo>
                <a:lnTo>
                  <a:pt x="456291" y="1304092"/>
                </a:lnTo>
                <a:lnTo>
                  <a:pt x="454702" y="1308169"/>
                </a:lnTo>
                <a:lnTo>
                  <a:pt x="452887" y="1312246"/>
                </a:lnTo>
                <a:lnTo>
                  <a:pt x="450845" y="1316323"/>
                </a:lnTo>
                <a:lnTo>
                  <a:pt x="448803" y="1319947"/>
                </a:lnTo>
                <a:lnTo>
                  <a:pt x="446307" y="1323571"/>
                </a:lnTo>
                <a:lnTo>
                  <a:pt x="443584" y="1327195"/>
                </a:lnTo>
                <a:lnTo>
                  <a:pt x="441088" y="1330366"/>
                </a:lnTo>
                <a:lnTo>
                  <a:pt x="438139" y="1333764"/>
                </a:lnTo>
                <a:lnTo>
                  <a:pt x="434962" y="1336935"/>
                </a:lnTo>
                <a:lnTo>
                  <a:pt x="432013" y="1340106"/>
                </a:lnTo>
                <a:lnTo>
                  <a:pt x="428609" y="1342824"/>
                </a:lnTo>
                <a:lnTo>
                  <a:pt x="425206" y="1345542"/>
                </a:lnTo>
                <a:lnTo>
                  <a:pt x="421575" y="1348033"/>
                </a:lnTo>
                <a:lnTo>
                  <a:pt x="417718" y="1350525"/>
                </a:lnTo>
                <a:lnTo>
                  <a:pt x="414088" y="1352563"/>
                </a:lnTo>
                <a:lnTo>
                  <a:pt x="409777" y="1354602"/>
                </a:lnTo>
                <a:lnTo>
                  <a:pt x="405919" y="1356414"/>
                </a:lnTo>
                <a:lnTo>
                  <a:pt x="401835" y="1357999"/>
                </a:lnTo>
                <a:lnTo>
                  <a:pt x="397524" y="1359585"/>
                </a:lnTo>
                <a:lnTo>
                  <a:pt x="393213" y="1360717"/>
                </a:lnTo>
                <a:lnTo>
                  <a:pt x="388902" y="1361850"/>
                </a:lnTo>
                <a:lnTo>
                  <a:pt x="384137" y="1362529"/>
                </a:lnTo>
                <a:lnTo>
                  <a:pt x="379826" y="1363209"/>
                </a:lnTo>
                <a:lnTo>
                  <a:pt x="375061" y="1363435"/>
                </a:lnTo>
                <a:lnTo>
                  <a:pt x="370523" y="1363662"/>
                </a:lnTo>
                <a:lnTo>
                  <a:pt x="91667" y="1363662"/>
                </a:lnTo>
                <a:lnTo>
                  <a:pt x="86902" y="1363435"/>
                </a:lnTo>
                <a:lnTo>
                  <a:pt x="82364" y="1363209"/>
                </a:lnTo>
                <a:lnTo>
                  <a:pt x="77599" y="1362529"/>
                </a:lnTo>
                <a:lnTo>
                  <a:pt x="73288" y="1361850"/>
                </a:lnTo>
                <a:lnTo>
                  <a:pt x="68750" y="1360717"/>
                </a:lnTo>
                <a:lnTo>
                  <a:pt x="64439" y="1359585"/>
                </a:lnTo>
                <a:lnTo>
                  <a:pt x="60128" y="1357999"/>
                </a:lnTo>
                <a:lnTo>
                  <a:pt x="56044" y="1356414"/>
                </a:lnTo>
                <a:lnTo>
                  <a:pt x="51959" y="1354602"/>
                </a:lnTo>
                <a:lnTo>
                  <a:pt x="48102" y="1352563"/>
                </a:lnTo>
                <a:lnTo>
                  <a:pt x="44245" y="1350525"/>
                </a:lnTo>
                <a:lnTo>
                  <a:pt x="40615" y="1348033"/>
                </a:lnTo>
                <a:lnTo>
                  <a:pt x="36757" y="1345542"/>
                </a:lnTo>
                <a:lnTo>
                  <a:pt x="33581" y="1342824"/>
                </a:lnTo>
                <a:lnTo>
                  <a:pt x="30177" y="1340106"/>
                </a:lnTo>
                <a:lnTo>
                  <a:pt x="26774" y="1336935"/>
                </a:lnTo>
                <a:lnTo>
                  <a:pt x="23824" y="1333764"/>
                </a:lnTo>
                <a:lnTo>
                  <a:pt x="21101" y="1330366"/>
                </a:lnTo>
                <a:lnTo>
                  <a:pt x="18152" y="1327195"/>
                </a:lnTo>
                <a:lnTo>
                  <a:pt x="15656" y="1323571"/>
                </a:lnTo>
                <a:lnTo>
                  <a:pt x="13160" y="1319947"/>
                </a:lnTo>
                <a:lnTo>
                  <a:pt x="11118" y="1316323"/>
                </a:lnTo>
                <a:lnTo>
                  <a:pt x="9076" y="1312246"/>
                </a:lnTo>
                <a:lnTo>
                  <a:pt x="7261" y="1308169"/>
                </a:lnTo>
                <a:lnTo>
                  <a:pt x="5446" y="1304092"/>
                </a:lnTo>
                <a:lnTo>
                  <a:pt x="4084" y="1300015"/>
                </a:lnTo>
                <a:lnTo>
                  <a:pt x="2950" y="1295485"/>
                </a:lnTo>
                <a:lnTo>
                  <a:pt x="1815" y="1291408"/>
                </a:lnTo>
                <a:lnTo>
                  <a:pt x="1134" y="1286651"/>
                </a:lnTo>
                <a:lnTo>
                  <a:pt x="454" y="1282348"/>
                </a:lnTo>
                <a:lnTo>
                  <a:pt x="0" y="1277591"/>
                </a:lnTo>
                <a:lnTo>
                  <a:pt x="0" y="1273061"/>
                </a:lnTo>
                <a:lnTo>
                  <a:pt x="0" y="1268531"/>
                </a:lnTo>
                <a:lnTo>
                  <a:pt x="454" y="1264001"/>
                </a:lnTo>
                <a:lnTo>
                  <a:pt x="1134" y="1259471"/>
                </a:lnTo>
                <a:lnTo>
                  <a:pt x="1815" y="1254941"/>
                </a:lnTo>
                <a:lnTo>
                  <a:pt x="2950" y="1250411"/>
                </a:lnTo>
                <a:lnTo>
                  <a:pt x="4084" y="1246334"/>
                </a:lnTo>
                <a:lnTo>
                  <a:pt x="5446" y="1242257"/>
                </a:lnTo>
                <a:lnTo>
                  <a:pt x="7261" y="1237953"/>
                </a:lnTo>
                <a:lnTo>
                  <a:pt x="9076" y="1233876"/>
                </a:lnTo>
                <a:lnTo>
                  <a:pt x="11118" y="1230026"/>
                </a:lnTo>
                <a:lnTo>
                  <a:pt x="13160" y="1226402"/>
                </a:lnTo>
                <a:lnTo>
                  <a:pt x="15656" y="1222778"/>
                </a:lnTo>
                <a:lnTo>
                  <a:pt x="18152" y="1219154"/>
                </a:lnTo>
                <a:lnTo>
                  <a:pt x="21101" y="1215756"/>
                </a:lnTo>
                <a:lnTo>
                  <a:pt x="23824" y="1212358"/>
                </a:lnTo>
                <a:lnTo>
                  <a:pt x="26774" y="1209187"/>
                </a:lnTo>
                <a:lnTo>
                  <a:pt x="30177" y="1206243"/>
                </a:lnTo>
                <a:lnTo>
                  <a:pt x="33581" y="1203298"/>
                </a:lnTo>
                <a:lnTo>
                  <a:pt x="36757" y="1200807"/>
                </a:lnTo>
                <a:lnTo>
                  <a:pt x="40615" y="1198089"/>
                </a:lnTo>
                <a:lnTo>
                  <a:pt x="44245" y="1195824"/>
                </a:lnTo>
                <a:lnTo>
                  <a:pt x="48102" y="1193785"/>
                </a:lnTo>
                <a:lnTo>
                  <a:pt x="51959" y="1191747"/>
                </a:lnTo>
                <a:lnTo>
                  <a:pt x="56044" y="1189935"/>
                </a:lnTo>
                <a:lnTo>
                  <a:pt x="60128" y="1188349"/>
                </a:lnTo>
                <a:lnTo>
                  <a:pt x="64439" y="1186764"/>
                </a:lnTo>
                <a:lnTo>
                  <a:pt x="68750" y="1185405"/>
                </a:lnTo>
                <a:lnTo>
                  <a:pt x="73288" y="1184499"/>
                </a:lnTo>
                <a:lnTo>
                  <a:pt x="77599" y="1183593"/>
                </a:lnTo>
                <a:lnTo>
                  <a:pt x="82364" y="1183140"/>
                </a:lnTo>
                <a:lnTo>
                  <a:pt x="86902" y="1182913"/>
                </a:lnTo>
                <a:lnTo>
                  <a:pt x="91667" y="1182687"/>
                </a:lnTo>
                <a:close/>
                <a:moveTo>
                  <a:pt x="1390308" y="782637"/>
                </a:moveTo>
                <a:lnTo>
                  <a:pt x="1396663" y="786039"/>
                </a:lnTo>
                <a:lnTo>
                  <a:pt x="1402564" y="789894"/>
                </a:lnTo>
                <a:lnTo>
                  <a:pt x="1408238" y="793749"/>
                </a:lnTo>
                <a:lnTo>
                  <a:pt x="1413458" y="797831"/>
                </a:lnTo>
                <a:lnTo>
                  <a:pt x="1418225" y="802140"/>
                </a:lnTo>
                <a:lnTo>
                  <a:pt x="1422764" y="806449"/>
                </a:lnTo>
                <a:lnTo>
                  <a:pt x="1426849" y="811439"/>
                </a:lnTo>
                <a:lnTo>
                  <a:pt x="1430935" y="816428"/>
                </a:lnTo>
                <a:lnTo>
                  <a:pt x="1434112" y="821417"/>
                </a:lnTo>
                <a:lnTo>
                  <a:pt x="1437516" y="826860"/>
                </a:lnTo>
                <a:lnTo>
                  <a:pt x="1440694" y="832303"/>
                </a:lnTo>
                <a:lnTo>
                  <a:pt x="1443644" y="837973"/>
                </a:lnTo>
                <a:lnTo>
                  <a:pt x="1446141" y="843869"/>
                </a:lnTo>
                <a:lnTo>
                  <a:pt x="1448411" y="849765"/>
                </a:lnTo>
                <a:lnTo>
                  <a:pt x="1450907" y="856115"/>
                </a:lnTo>
                <a:lnTo>
                  <a:pt x="1452723" y="862465"/>
                </a:lnTo>
                <a:lnTo>
                  <a:pt x="1454766" y="869042"/>
                </a:lnTo>
                <a:lnTo>
                  <a:pt x="1456581" y="875846"/>
                </a:lnTo>
                <a:lnTo>
                  <a:pt x="1459759" y="889680"/>
                </a:lnTo>
                <a:lnTo>
                  <a:pt x="1462709" y="904648"/>
                </a:lnTo>
                <a:lnTo>
                  <a:pt x="1465433" y="919842"/>
                </a:lnTo>
                <a:lnTo>
                  <a:pt x="1471107" y="952499"/>
                </a:lnTo>
                <a:lnTo>
                  <a:pt x="1474284" y="969735"/>
                </a:lnTo>
                <a:lnTo>
                  <a:pt x="1477462" y="987424"/>
                </a:lnTo>
                <a:lnTo>
                  <a:pt x="1483363" y="988785"/>
                </a:lnTo>
                <a:lnTo>
                  <a:pt x="1489037" y="990146"/>
                </a:lnTo>
                <a:lnTo>
                  <a:pt x="1494484" y="992187"/>
                </a:lnTo>
                <a:lnTo>
                  <a:pt x="1499704" y="994228"/>
                </a:lnTo>
                <a:lnTo>
                  <a:pt x="1504470" y="996949"/>
                </a:lnTo>
                <a:lnTo>
                  <a:pt x="1509237" y="999671"/>
                </a:lnTo>
                <a:lnTo>
                  <a:pt x="1513549" y="1003073"/>
                </a:lnTo>
                <a:lnTo>
                  <a:pt x="1517407" y="1006474"/>
                </a:lnTo>
                <a:lnTo>
                  <a:pt x="1521493" y="1010330"/>
                </a:lnTo>
                <a:lnTo>
                  <a:pt x="1525124" y="1014185"/>
                </a:lnTo>
                <a:lnTo>
                  <a:pt x="1528075" y="1018721"/>
                </a:lnTo>
                <a:lnTo>
                  <a:pt x="1530798" y="1023030"/>
                </a:lnTo>
                <a:lnTo>
                  <a:pt x="1533068" y="1027792"/>
                </a:lnTo>
                <a:lnTo>
                  <a:pt x="1535110" y="1032555"/>
                </a:lnTo>
                <a:lnTo>
                  <a:pt x="1536472" y="1037771"/>
                </a:lnTo>
                <a:lnTo>
                  <a:pt x="1537607" y="1043214"/>
                </a:lnTo>
                <a:lnTo>
                  <a:pt x="1538288" y="1048657"/>
                </a:lnTo>
                <a:lnTo>
                  <a:pt x="1538288" y="1054326"/>
                </a:lnTo>
                <a:lnTo>
                  <a:pt x="1537834" y="1060223"/>
                </a:lnTo>
                <a:lnTo>
                  <a:pt x="1536699" y="1066119"/>
                </a:lnTo>
                <a:lnTo>
                  <a:pt x="1535110" y="1072017"/>
                </a:lnTo>
                <a:lnTo>
                  <a:pt x="1533068" y="1078366"/>
                </a:lnTo>
                <a:lnTo>
                  <a:pt x="1530117" y="1084489"/>
                </a:lnTo>
                <a:lnTo>
                  <a:pt x="1526940" y="1091066"/>
                </a:lnTo>
                <a:lnTo>
                  <a:pt x="1522854" y="1097416"/>
                </a:lnTo>
                <a:lnTo>
                  <a:pt x="1518315" y="1103766"/>
                </a:lnTo>
                <a:lnTo>
                  <a:pt x="1512868" y="1110342"/>
                </a:lnTo>
                <a:lnTo>
                  <a:pt x="1506967" y="1116919"/>
                </a:lnTo>
                <a:lnTo>
                  <a:pt x="1500158" y="1123496"/>
                </a:lnTo>
                <a:lnTo>
                  <a:pt x="1492668" y="1129846"/>
                </a:lnTo>
                <a:lnTo>
                  <a:pt x="1484271" y="1136650"/>
                </a:lnTo>
                <a:lnTo>
                  <a:pt x="1474965" y="1143000"/>
                </a:lnTo>
                <a:lnTo>
                  <a:pt x="1472696" y="1155019"/>
                </a:lnTo>
                <a:lnTo>
                  <a:pt x="1469745" y="1167266"/>
                </a:lnTo>
                <a:lnTo>
                  <a:pt x="1466568" y="1179059"/>
                </a:lnTo>
                <a:lnTo>
                  <a:pt x="1462936" y="1190851"/>
                </a:lnTo>
                <a:lnTo>
                  <a:pt x="1459078" y="1202417"/>
                </a:lnTo>
                <a:lnTo>
                  <a:pt x="1454993" y="1213984"/>
                </a:lnTo>
                <a:lnTo>
                  <a:pt x="1450680" y="1225323"/>
                </a:lnTo>
                <a:lnTo>
                  <a:pt x="1445687" y="1236435"/>
                </a:lnTo>
                <a:lnTo>
                  <a:pt x="1440467" y="1247321"/>
                </a:lnTo>
                <a:lnTo>
                  <a:pt x="1435020" y="1257980"/>
                </a:lnTo>
                <a:lnTo>
                  <a:pt x="1429346" y="1268412"/>
                </a:lnTo>
                <a:lnTo>
                  <a:pt x="1423218" y="1278391"/>
                </a:lnTo>
                <a:lnTo>
                  <a:pt x="1416863" y="1288369"/>
                </a:lnTo>
                <a:lnTo>
                  <a:pt x="1410281" y="1297894"/>
                </a:lnTo>
                <a:lnTo>
                  <a:pt x="1403245" y="1307193"/>
                </a:lnTo>
                <a:lnTo>
                  <a:pt x="1395982" y="1316037"/>
                </a:lnTo>
                <a:lnTo>
                  <a:pt x="1388719" y="1324655"/>
                </a:lnTo>
                <a:lnTo>
                  <a:pt x="1381003" y="1332593"/>
                </a:lnTo>
                <a:lnTo>
                  <a:pt x="1373059" y="1340077"/>
                </a:lnTo>
                <a:lnTo>
                  <a:pt x="1364661" y="1347334"/>
                </a:lnTo>
                <a:lnTo>
                  <a:pt x="1356037" y="1354364"/>
                </a:lnTo>
                <a:lnTo>
                  <a:pt x="1347639" y="1360714"/>
                </a:lnTo>
                <a:lnTo>
                  <a:pt x="1338561" y="1366610"/>
                </a:lnTo>
                <a:lnTo>
                  <a:pt x="1329028" y="1371827"/>
                </a:lnTo>
                <a:lnTo>
                  <a:pt x="1319723" y="1376816"/>
                </a:lnTo>
                <a:lnTo>
                  <a:pt x="1310190" y="1380898"/>
                </a:lnTo>
                <a:lnTo>
                  <a:pt x="1300431" y="1384527"/>
                </a:lnTo>
                <a:lnTo>
                  <a:pt x="1295211" y="1386341"/>
                </a:lnTo>
                <a:lnTo>
                  <a:pt x="1290218" y="1387702"/>
                </a:lnTo>
                <a:lnTo>
                  <a:pt x="1284997" y="1389062"/>
                </a:lnTo>
                <a:lnTo>
                  <a:pt x="1279777" y="1390196"/>
                </a:lnTo>
                <a:lnTo>
                  <a:pt x="1274557" y="1391330"/>
                </a:lnTo>
                <a:lnTo>
                  <a:pt x="1269110" y="1392010"/>
                </a:lnTo>
                <a:lnTo>
                  <a:pt x="1264117" y="1392691"/>
                </a:lnTo>
                <a:lnTo>
                  <a:pt x="1258670" y="1393371"/>
                </a:lnTo>
                <a:lnTo>
                  <a:pt x="1253223" y="1393825"/>
                </a:lnTo>
                <a:lnTo>
                  <a:pt x="1247776" y="1393825"/>
                </a:lnTo>
                <a:lnTo>
                  <a:pt x="1242328" y="1393825"/>
                </a:lnTo>
                <a:lnTo>
                  <a:pt x="1236881" y="1393371"/>
                </a:lnTo>
                <a:lnTo>
                  <a:pt x="1231661" y="1392691"/>
                </a:lnTo>
                <a:lnTo>
                  <a:pt x="1226214" y="1392010"/>
                </a:lnTo>
                <a:lnTo>
                  <a:pt x="1220994" y="1391330"/>
                </a:lnTo>
                <a:lnTo>
                  <a:pt x="1215774" y="1390196"/>
                </a:lnTo>
                <a:lnTo>
                  <a:pt x="1210554" y="1389062"/>
                </a:lnTo>
                <a:lnTo>
                  <a:pt x="1205333" y="1387702"/>
                </a:lnTo>
                <a:lnTo>
                  <a:pt x="1200113" y="1386341"/>
                </a:lnTo>
                <a:lnTo>
                  <a:pt x="1195347" y="1384527"/>
                </a:lnTo>
                <a:lnTo>
                  <a:pt x="1185361" y="1380898"/>
                </a:lnTo>
                <a:lnTo>
                  <a:pt x="1175828" y="1376816"/>
                </a:lnTo>
                <a:lnTo>
                  <a:pt x="1166296" y="1371827"/>
                </a:lnTo>
                <a:lnTo>
                  <a:pt x="1157217" y="1366610"/>
                </a:lnTo>
                <a:lnTo>
                  <a:pt x="1148139" y="1360714"/>
                </a:lnTo>
                <a:lnTo>
                  <a:pt x="1139514" y="1354364"/>
                </a:lnTo>
                <a:lnTo>
                  <a:pt x="1130890" y="1347334"/>
                </a:lnTo>
                <a:lnTo>
                  <a:pt x="1122492" y="1340077"/>
                </a:lnTo>
                <a:lnTo>
                  <a:pt x="1114548" y="1332593"/>
                </a:lnTo>
                <a:lnTo>
                  <a:pt x="1106832" y="1324655"/>
                </a:lnTo>
                <a:lnTo>
                  <a:pt x="1099569" y="1316037"/>
                </a:lnTo>
                <a:lnTo>
                  <a:pt x="1092306" y="1307193"/>
                </a:lnTo>
                <a:lnTo>
                  <a:pt x="1085270" y="1297894"/>
                </a:lnTo>
                <a:lnTo>
                  <a:pt x="1078688" y="1288369"/>
                </a:lnTo>
                <a:lnTo>
                  <a:pt x="1072333" y="1278391"/>
                </a:lnTo>
                <a:lnTo>
                  <a:pt x="1066205" y="1268412"/>
                </a:lnTo>
                <a:lnTo>
                  <a:pt x="1060531" y="1257980"/>
                </a:lnTo>
                <a:lnTo>
                  <a:pt x="1055084" y="1247321"/>
                </a:lnTo>
                <a:lnTo>
                  <a:pt x="1049864" y="1236435"/>
                </a:lnTo>
                <a:lnTo>
                  <a:pt x="1045098" y="1225323"/>
                </a:lnTo>
                <a:lnTo>
                  <a:pt x="1040558" y="1213984"/>
                </a:lnTo>
                <a:lnTo>
                  <a:pt x="1036473" y="1202417"/>
                </a:lnTo>
                <a:lnTo>
                  <a:pt x="1032615" y="1190851"/>
                </a:lnTo>
                <a:lnTo>
                  <a:pt x="1028983" y="1179059"/>
                </a:lnTo>
                <a:lnTo>
                  <a:pt x="1025806" y="1167266"/>
                </a:lnTo>
                <a:lnTo>
                  <a:pt x="1022855" y="1155019"/>
                </a:lnTo>
                <a:lnTo>
                  <a:pt x="1020586" y="1143000"/>
                </a:lnTo>
                <a:lnTo>
                  <a:pt x="1011507" y="1136650"/>
                </a:lnTo>
                <a:lnTo>
                  <a:pt x="1003336" y="1129846"/>
                </a:lnTo>
                <a:lnTo>
                  <a:pt x="995620" y="1123496"/>
                </a:lnTo>
                <a:lnTo>
                  <a:pt x="988811" y="1116919"/>
                </a:lnTo>
                <a:lnTo>
                  <a:pt x="982683" y="1110342"/>
                </a:lnTo>
                <a:lnTo>
                  <a:pt x="977236" y="1103766"/>
                </a:lnTo>
                <a:lnTo>
                  <a:pt x="972696" y="1097416"/>
                </a:lnTo>
                <a:lnTo>
                  <a:pt x="968838" y="1091066"/>
                </a:lnTo>
                <a:lnTo>
                  <a:pt x="965434" y="1084489"/>
                </a:lnTo>
                <a:lnTo>
                  <a:pt x="962483" y="1078366"/>
                </a:lnTo>
                <a:lnTo>
                  <a:pt x="960440" y="1072017"/>
                </a:lnTo>
                <a:lnTo>
                  <a:pt x="958852" y="1066119"/>
                </a:lnTo>
                <a:lnTo>
                  <a:pt x="957944" y="1060223"/>
                </a:lnTo>
                <a:lnTo>
                  <a:pt x="957263" y="1054326"/>
                </a:lnTo>
                <a:lnTo>
                  <a:pt x="957263" y="1048657"/>
                </a:lnTo>
                <a:lnTo>
                  <a:pt x="958171" y="1043214"/>
                </a:lnTo>
                <a:lnTo>
                  <a:pt x="959079" y="1037771"/>
                </a:lnTo>
                <a:lnTo>
                  <a:pt x="960440" y="1032555"/>
                </a:lnTo>
                <a:lnTo>
                  <a:pt x="962483" y="1027792"/>
                </a:lnTo>
                <a:lnTo>
                  <a:pt x="964753" y="1023030"/>
                </a:lnTo>
                <a:lnTo>
                  <a:pt x="967476" y="1018721"/>
                </a:lnTo>
                <a:lnTo>
                  <a:pt x="970654" y="1014185"/>
                </a:lnTo>
                <a:lnTo>
                  <a:pt x="974285" y="1010330"/>
                </a:lnTo>
                <a:lnTo>
                  <a:pt x="978144" y="1006474"/>
                </a:lnTo>
                <a:lnTo>
                  <a:pt x="982002" y="1003073"/>
                </a:lnTo>
                <a:lnTo>
                  <a:pt x="986541" y="999671"/>
                </a:lnTo>
                <a:lnTo>
                  <a:pt x="991307" y="996949"/>
                </a:lnTo>
                <a:lnTo>
                  <a:pt x="996301" y="994228"/>
                </a:lnTo>
                <a:lnTo>
                  <a:pt x="1001521" y="992187"/>
                </a:lnTo>
                <a:lnTo>
                  <a:pt x="1006514" y="990146"/>
                </a:lnTo>
                <a:lnTo>
                  <a:pt x="1012415" y="988785"/>
                </a:lnTo>
                <a:lnTo>
                  <a:pt x="1018089" y="987424"/>
                </a:lnTo>
                <a:lnTo>
                  <a:pt x="1022401" y="964292"/>
                </a:lnTo>
                <a:lnTo>
                  <a:pt x="1026260" y="941840"/>
                </a:lnTo>
                <a:lnTo>
                  <a:pt x="1029891" y="920523"/>
                </a:lnTo>
                <a:lnTo>
                  <a:pt x="1033749" y="900339"/>
                </a:lnTo>
                <a:lnTo>
                  <a:pt x="1035792" y="890587"/>
                </a:lnTo>
                <a:lnTo>
                  <a:pt x="1037835" y="881289"/>
                </a:lnTo>
                <a:lnTo>
                  <a:pt x="1040104" y="872217"/>
                </a:lnTo>
                <a:lnTo>
                  <a:pt x="1042374" y="863373"/>
                </a:lnTo>
                <a:lnTo>
                  <a:pt x="1045325" y="854981"/>
                </a:lnTo>
                <a:lnTo>
                  <a:pt x="1048048" y="846817"/>
                </a:lnTo>
                <a:lnTo>
                  <a:pt x="1051453" y="838880"/>
                </a:lnTo>
                <a:lnTo>
                  <a:pt x="1055311" y="831396"/>
                </a:lnTo>
                <a:lnTo>
                  <a:pt x="1062574" y="834117"/>
                </a:lnTo>
                <a:lnTo>
                  <a:pt x="1072787" y="837065"/>
                </a:lnTo>
                <a:lnTo>
                  <a:pt x="1085270" y="840467"/>
                </a:lnTo>
                <a:lnTo>
                  <a:pt x="1092306" y="842281"/>
                </a:lnTo>
                <a:lnTo>
                  <a:pt x="1100023" y="843869"/>
                </a:lnTo>
                <a:lnTo>
                  <a:pt x="1108420" y="845456"/>
                </a:lnTo>
                <a:lnTo>
                  <a:pt x="1116818" y="847044"/>
                </a:lnTo>
                <a:lnTo>
                  <a:pt x="1126123" y="848178"/>
                </a:lnTo>
                <a:lnTo>
                  <a:pt x="1135883" y="849539"/>
                </a:lnTo>
                <a:lnTo>
                  <a:pt x="1145869" y="850673"/>
                </a:lnTo>
                <a:lnTo>
                  <a:pt x="1156309" y="851126"/>
                </a:lnTo>
                <a:lnTo>
                  <a:pt x="1167204" y="851580"/>
                </a:lnTo>
                <a:lnTo>
                  <a:pt x="1178552" y="851806"/>
                </a:lnTo>
                <a:lnTo>
                  <a:pt x="1190354" y="851580"/>
                </a:lnTo>
                <a:lnTo>
                  <a:pt x="1202156" y="851126"/>
                </a:lnTo>
                <a:lnTo>
                  <a:pt x="1214412" y="849992"/>
                </a:lnTo>
                <a:lnTo>
                  <a:pt x="1226895" y="848631"/>
                </a:lnTo>
                <a:lnTo>
                  <a:pt x="1239605" y="846364"/>
                </a:lnTo>
                <a:lnTo>
                  <a:pt x="1252542" y="844096"/>
                </a:lnTo>
                <a:lnTo>
                  <a:pt x="1265933" y="840921"/>
                </a:lnTo>
                <a:lnTo>
                  <a:pt x="1279323" y="837292"/>
                </a:lnTo>
                <a:lnTo>
                  <a:pt x="1292714" y="832983"/>
                </a:lnTo>
                <a:lnTo>
                  <a:pt x="1306559" y="827994"/>
                </a:lnTo>
                <a:lnTo>
                  <a:pt x="1313368" y="825499"/>
                </a:lnTo>
                <a:lnTo>
                  <a:pt x="1320404" y="822551"/>
                </a:lnTo>
                <a:lnTo>
                  <a:pt x="1327212" y="819603"/>
                </a:lnTo>
                <a:lnTo>
                  <a:pt x="1334248" y="816201"/>
                </a:lnTo>
                <a:lnTo>
                  <a:pt x="1341057" y="812799"/>
                </a:lnTo>
                <a:lnTo>
                  <a:pt x="1348093" y="809171"/>
                </a:lnTo>
                <a:lnTo>
                  <a:pt x="1355129" y="805315"/>
                </a:lnTo>
                <a:lnTo>
                  <a:pt x="1362165" y="801006"/>
                </a:lnTo>
                <a:lnTo>
                  <a:pt x="1369201" y="796924"/>
                </a:lnTo>
                <a:lnTo>
                  <a:pt x="1376463" y="792389"/>
                </a:lnTo>
                <a:lnTo>
                  <a:pt x="1383272" y="787626"/>
                </a:lnTo>
                <a:lnTo>
                  <a:pt x="1390308" y="782637"/>
                </a:lnTo>
                <a:close/>
                <a:moveTo>
                  <a:pt x="2282825" y="769937"/>
                </a:moveTo>
                <a:lnTo>
                  <a:pt x="2412173" y="829864"/>
                </a:lnTo>
                <a:lnTo>
                  <a:pt x="2422140" y="834858"/>
                </a:lnTo>
                <a:lnTo>
                  <a:pt x="2426897" y="837355"/>
                </a:lnTo>
                <a:lnTo>
                  <a:pt x="2431201" y="840078"/>
                </a:lnTo>
                <a:lnTo>
                  <a:pt x="2435732" y="842802"/>
                </a:lnTo>
                <a:lnTo>
                  <a:pt x="2439583" y="845526"/>
                </a:lnTo>
                <a:lnTo>
                  <a:pt x="2443434" y="848250"/>
                </a:lnTo>
                <a:lnTo>
                  <a:pt x="2447058" y="851201"/>
                </a:lnTo>
                <a:lnTo>
                  <a:pt x="2450456" y="853925"/>
                </a:lnTo>
                <a:lnTo>
                  <a:pt x="2453628" y="857103"/>
                </a:lnTo>
                <a:lnTo>
                  <a:pt x="2456799" y="860054"/>
                </a:lnTo>
                <a:lnTo>
                  <a:pt x="2459518" y="863005"/>
                </a:lnTo>
                <a:lnTo>
                  <a:pt x="2462236" y="866183"/>
                </a:lnTo>
                <a:lnTo>
                  <a:pt x="2464501" y="869361"/>
                </a:lnTo>
                <a:lnTo>
                  <a:pt x="2466766" y="872539"/>
                </a:lnTo>
                <a:lnTo>
                  <a:pt x="2468805" y="875717"/>
                </a:lnTo>
                <a:lnTo>
                  <a:pt x="2470617" y="878895"/>
                </a:lnTo>
                <a:lnTo>
                  <a:pt x="2472430" y="882300"/>
                </a:lnTo>
                <a:lnTo>
                  <a:pt x="2474015" y="885932"/>
                </a:lnTo>
                <a:lnTo>
                  <a:pt x="2475601" y="889337"/>
                </a:lnTo>
                <a:lnTo>
                  <a:pt x="2477866" y="896373"/>
                </a:lnTo>
                <a:lnTo>
                  <a:pt x="2479905" y="903637"/>
                </a:lnTo>
                <a:lnTo>
                  <a:pt x="2481264" y="911128"/>
                </a:lnTo>
                <a:lnTo>
                  <a:pt x="2482397" y="918846"/>
                </a:lnTo>
                <a:lnTo>
                  <a:pt x="2482850" y="927018"/>
                </a:lnTo>
                <a:lnTo>
                  <a:pt x="2482850" y="935190"/>
                </a:lnTo>
                <a:lnTo>
                  <a:pt x="2482850" y="1152652"/>
                </a:lnTo>
                <a:lnTo>
                  <a:pt x="2482850" y="1160824"/>
                </a:lnTo>
                <a:lnTo>
                  <a:pt x="2482397" y="1168768"/>
                </a:lnTo>
                <a:lnTo>
                  <a:pt x="2481264" y="1176486"/>
                </a:lnTo>
                <a:lnTo>
                  <a:pt x="2479905" y="1184204"/>
                </a:lnTo>
                <a:lnTo>
                  <a:pt x="2477866" y="1191468"/>
                </a:lnTo>
                <a:lnTo>
                  <a:pt x="2475601" y="1198732"/>
                </a:lnTo>
                <a:lnTo>
                  <a:pt x="2474015" y="1202137"/>
                </a:lnTo>
                <a:lnTo>
                  <a:pt x="2472430" y="1205315"/>
                </a:lnTo>
                <a:lnTo>
                  <a:pt x="2470617" y="1208720"/>
                </a:lnTo>
                <a:lnTo>
                  <a:pt x="2468805" y="1212125"/>
                </a:lnTo>
                <a:lnTo>
                  <a:pt x="2466766" y="1215303"/>
                </a:lnTo>
                <a:lnTo>
                  <a:pt x="2464501" y="1218708"/>
                </a:lnTo>
                <a:lnTo>
                  <a:pt x="2462236" y="1221658"/>
                </a:lnTo>
                <a:lnTo>
                  <a:pt x="2459518" y="1224836"/>
                </a:lnTo>
                <a:lnTo>
                  <a:pt x="2456799" y="1227787"/>
                </a:lnTo>
                <a:lnTo>
                  <a:pt x="2453628" y="1230738"/>
                </a:lnTo>
                <a:lnTo>
                  <a:pt x="2450456" y="1233689"/>
                </a:lnTo>
                <a:lnTo>
                  <a:pt x="2447058" y="1236640"/>
                </a:lnTo>
                <a:lnTo>
                  <a:pt x="2443434" y="1239364"/>
                </a:lnTo>
                <a:lnTo>
                  <a:pt x="2439583" y="1242315"/>
                </a:lnTo>
                <a:lnTo>
                  <a:pt x="2435732" y="1245039"/>
                </a:lnTo>
                <a:lnTo>
                  <a:pt x="2431201" y="1247763"/>
                </a:lnTo>
                <a:lnTo>
                  <a:pt x="2426897" y="1250260"/>
                </a:lnTo>
                <a:lnTo>
                  <a:pt x="2422140" y="1252984"/>
                </a:lnTo>
                <a:lnTo>
                  <a:pt x="2412173" y="1257978"/>
                </a:lnTo>
                <a:lnTo>
                  <a:pt x="2406963" y="1260475"/>
                </a:lnTo>
                <a:lnTo>
                  <a:pt x="2282825" y="1202818"/>
                </a:lnTo>
                <a:lnTo>
                  <a:pt x="2282825" y="769937"/>
                </a:lnTo>
                <a:close/>
                <a:moveTo>
                  <a:pt x="1247774" y="628650"/>
                </a:moveTo>
                <a:lnTo>
                  <a:pt x="1262265" y="628876"/>
                </a:lnTo>
                <a:lnTo>
                  <a:pt x="1276302" y="629556"/>
                </a:lnTo>
                <a:lnTo>
                  <a:pt x="1290113" y="631143"/>
                </a:lnTo>
                <a:lnTo>
                  <a:pt x="1303472" y="632956"/>
                </a:lnTo>
                <a:lnTo>
                  <a:pt x="1316830" y="635222"/>
                </a:lnTo>
                <a:lnTo>
                  <a:pt x="1329282" y="638169"/>
                </a:lnTo>
                <a:lnTo>
                  <a:pt x="1341282" y="641569"/>
                </a:lnTo>
                <a:lnTo>
                  <a:pt x="1353056" y="645195"/>
                </a:lnTo>
                <a:lnTo>
                  <a:pt x="1363923" y="649274"/>
                </a:lnTo>
                <a:lnTo>
                  <a:pt x="1374338" y="654034"/>
                </a:lnTo>
                <a:lnTo>
                  <a:pt x="1378866" y="656300"/>
                </a:lnTo>
                <a:lnTo>
                  <a:pt x="1383847" y="658794"/>
                </a:lnTo>
                <a:lnTo>
                  <a:pt x="1388149" y="661513"/>
                </a:lnTo>
                <a:lnTo>
                  <a:pt x="1392677" y="664006"/>
                </a:lnTo>
                <a:lnTo>
                  <a:pt x="1396753" y="666953"/>
                </a:lnTo>
                <a:lnTo>
                  <a:pt x="1400602" y="669672"/>
                </a:lnTo>
                <a:lnTo>
                  <a:pt x="1404451" y="672619"/>
                </a:lnTo>
                <a:lnTo>
                  <a:pt x="1407847" y="675565"/>
                </a:lnTo>
                <a:lnTo>
                  <a:pt x="1411243" y="678512"/>
                </a:lnTo>
                <a:lnTo>
                  <a:pt x="1414413" y="681685"/>
                </a:lnTo>
                <a:lnTo>
                  <a:pt x="1417130" y="685084"/>
                </a:lnTo>
                <a:lnTo>
                  <a:pt x="1419847" y="688257"/>
                </a:lnTo>
                <a:lnTo>
                  <a:pt x="1425507" y="688484"/>
                </a:lnTo>
                <a:lnTo>
                  <a:pt x="1430941" y="689164"/>
                </a:lnTo>
                <a:lnTo>
                  <a:pt x="1436148" y="690297"/>
                </a:lnTo>
                <a:lnTo>
                  <a:pt x="1441356" y="691430"/>
                </a:lnTo>
                <a:lnTo>
                  <a:pt x="1446110" y="693017"/>
                </a:lnTo>
                <a:lnTo>
                  <a:pt x="1450865" y="694830"/>
                </a:lnTo>
                <a:lnTo>
                  <a:pt x="1455167" y="697323"/>
                </a:lnTo>
                <a:lnTo>
                  <a:pt x="1459695" y="699816"/>
                </a:lnTo>
                <a:lnTo>
                  <a:pt x="1463544" y="702763"/>
                </a:lnTo>
                <a:lnTo>
                  <a:pt x="1467619" y="705709"/>
                </a:lnTo>
                <a:lnTo>
                  <a:pt x="1471242" y="708882"/>
                </a:lnTo>
                <a:lnTo>
                  <a:pt x="1474865" y="712508"/>
                </a:lnTo>
                <a:lnTo>
                  <a:pt x="1478261" y="716361"/>
                </a:lnTo>
                <a:lnTo>
                  <a:pt x="1481657" y="720668"/>
                </a:lnTo>
                <a:lnTo>
                  <a:pt x="1484827" y="724747"/>
                </a:lnTo>
                <a:lnTo>
                  <a:pt x="1487544" y="729053"/>
                </a:lnTo>
                <a:lnTo>
                  <a:pt x="1490487" y="733813"/>
                </a:lnTo>
                <a:lnTo>
                  <a:pt x="1492977" y="738799"/>
                </a:lnTo>
                <a:lnTo>
                  <a:pt x="1495468" y="743785"/>
                </a:lnTo>
                <a:lnTo>
                  <a:pt x="1497732" y="748998"/>
                </a:lnTo>
                <a:lnTo>
                  <a:pt x="1499996" y="754211"/>
                </a:lnTo>
                <a:lnTo>
                  <a:pt x="1502034" y="759877"/>
                </a:lnTo>
                <a:lnTo>
                  <a:pt x="1503845" y="765543"/>
                </a:lnTo>
                <a:lnTo>
                  <a:pt x="1505656" y="771436"/>
                </a:lnTo>
                <a:lnTo>
                  <a:pt x="1509053" y="783222"/>
                </a:lnTo>
                <a:lnTo>
                  <a:pt x="1511996" y="795460"/>
                </a:lnTo>
                <a:lnTo>
                  <a:pt x="1514260" y="808153"/>
                </a:lnTo>
                <a:lnTo>
                  <a:pt x="1516071" y="821071"/>
                </a:lnTo>
                <a:lnTo>
                  <a:pt x="1517656" y="833990"/>
                </a:lnTo>
                <a:lnTo>
                  <a:pt x="1519015" y="846909"/>
                </a:lnTo>
                <a:lnTo>
                  <a:pt x="1519694" y="860281"/>
                </a:lnTo>
                <a:lnTo>
                  <a:pt x="1520147" y="873200"/>
                </a:lnTo>
                <a:lnTo>
                  <a:pt x="1520826" y="886118"/>
                </a:lnTo>
                <a:lnTo>
                  <a:pt x="1520826" y="898584"/>
                </a:lnTo>
                <a:lnTo>
                  <a:pt x="1520373" y="910823"/>
                </a:lnTo>
                <a:lnTo>
                  <a:pt x="1520147" y="922608"/>
                </a:lnTo>
                <a:lnTo>
                  <a:pt x="1519241" y="945046"/>
                </a:lnTo>
                <a:lnTo>
                  <a:pt x="1517883" y="964311"/>
                </a:lnTo>
                <a:lnTo>
                  <a:pt x="1516524" y="981083"/>
                </a:lnTo>
                <a:lnTo>
                  <a:pt x="1514939" y="993321"/>
                </a:lnTo>
                <a:lnTo>
                  <a:pt x="1511996" y="991508"/>
                </a:lnTo>
                <a:lnTo>
                  <a:pt x="1508600" y="990148"/>
                </a:lnTo>
                <a:lnTo>
                  <a:pt x="1505204" y="988562"/>
                </a:lnTo>
                <a:lnTo>
                  <a:pt x="1501808" y="987202"/>
                </a:lnTo>
                <a:lnTo>
                  <a:pt x="1498185" y="985842"/>
                </a:lnTo>
                <a:lnTo>
                  <a:pt x="1494562" y="984936"/>
                </a:lnTo>
                <a:lnTo>
                  <a:pt x="1490713" y="983802"/>
                </a:lnTo>
                <a:lnTo>
                  <a:pt x="1487091" y="983349"/>
                </a:lnTo>
                <a:lnTo>
                  <a:pt x="1481657" y="946859"/>
                </a:lnTo>
                <a:lnTo>
                  <a:pt x="1479166" y="929408"/>
                </a:lnTo>
                <a:lnTo>
                  <a:pt x="1476223" y="912636"/>
                </a:lnTo>
                <a:lnTo>
                  <a:pt x="1473280" y="896544"/>
                </a:lnTo>
                <a:lnTo>
                  <a:pt x="1469657" y="881132"/>
                </a:lnTo>
                <a:lnTo>
                  <a:pt x="1467846" y="873653"/>
                </a:lnTo>
                <a:lnTo>
                  <a:pt x="1465808" y="866400"/>
                </a:lnTo>
                <a:lnTo>
                  <a:pt x="1463770" y="859374"/>
                </a:lnTo>
                <a:lnTo>
                  <a:pt x="1461506" y="852802"/>
                </a:lnTo>
                <a:lnTo>
                  <a:pt x="1459242" y="846002"/>
                </a:lnTo>
                <a:lnTo>
                  <a:pt x="1456299" y="839430"/>
                </a:lnTo>
                <a:lnTo>
                  <a:pt x="1453356" y="833310"/>
                </a:lnTo>
                <a:lnTo>
                  <a:pt x="1450412" y="826964"/>
                </a:lnTo>
                <a:lnTo>
                  <a:pt x="1447242" y="821071"/>
                </a:lnTo>
                <a:lnTo>
                  <a:pt x="1443620" y="815405"/>
                </a:lnTo>
                <a:lnTo>
                  <a:pt x="1439771" y="809966"/>
                </a:lnTo>
                <a:lnTo>
                  <a:pt x="1435922" y="804526"/>
                </a:lnTo>
                <a:lnTo>
                  <a:pt x="1431394" y="799313"/>
                </a:lnTo>
                <a:lnTo>
                  <a:pt x="1426865" y="794780"/>
                </a:lnTo>
                <a:lnTo>
                  <a:pt x="1421884" y="789794"/>
                </a:lnTo>
                <a:lnTo>
                  <a:pt x="1416677" y="785261"/>
                </a:lnTo>
                <a:lnTo>
                  <a:pt x="1411017" y="781182"/>
                </a:lnTo>
                <a:lnTo>
                  <a:pt x="1405130" y="777102"/>
                </a:lnTo>
                <a:lnTo>
                  <a:pt x="1398791" y="773249"/>
                </a:lnTo>
                <a:lnTo>
                  <a:pt x="1391998" y="769623"/>
                </a:lnTo>
                <a:lnTo>
                  <a:pt x="1384753" y="774609"/>
                </a:lnTo>
                <a:lnTo>
                  <a:pt x="1377508" y="779595"/>
                </a:lnTo>
                <a:lnTo>
                  <a:pt x="1370263" y="784355"/>
                </a:lnTo>
                <a:lnTo>
                  <a:pt x="1363018" y="788661"/>
                </a:lnTo>
                <a:lnTo>
                  <a:pt x="1355772" y="793194"/>
                </a:lnTo>
                <a:lnTo>
                  <a:pt x="1348301" y="797047"/>
                </a:lnTo>
                <a:lnTo>
                  <a:pt x="1341056" y="800900"/>
                </a:lnTo>
                <a:lnTo>
                  <a:pt x="1334037" y="804526"/>
                </a:lnTo>
                <a:lnTo>
                  <a:pt x="1326792" y="807926"/>
                </a:lnTo>
                <a:lnTo>
                  <a:pt x="1319547" y="811326"/>
                </a:lnTo>
                <a:lnTo>
                  <a:pt x="1312302" y="814045"/>
                </a:lnTo>
                <a:lnTo>
                  <a:pt x="1305283" y="816992"/>
                </a:lnTo>
                <a:lnTo>
                  <a:pt x="1298038" y="819711"/>
                </a:lnTo>
                <a:lnTo>
                  <a:pt x="1291245" y="822205"/>
                </a:lnTo>
                <a:lnTo>
                  <a:pt x="1277208" y="826511"/>
                </a:lnTo>
                <a:lnTo>
                  <a:pt x="1263397" y="830364"/>
                </a:lnTo>
                <a:lnTo>
                  <a:pt x="1249812" y="833537"/>
                </a:lnTo>
                <a:lnTo>
                  <a:pt x="1236454" y="836030"/>
                </a:lnTo>
                <a:lnTo>
                  <a:pt x="1223322" y="838296"/>
                </a:lnTo>
                <a:lnTo>
                  <a:pt x="1210417" y="839656"/>
                </a:lnTo>
                <a:lnTo>
                  <a:pt x="1197964" y="840789"/>
                </a:lnTo>
                <a:lnTo>
                  <a:pt x="1185511" y="841469"/>
                </a:lnTo>
                <a:lnTo>
                  <a:pt x="1173738" y="841469"/>
                </a:lnTo>
                <a:lnTo>
                  <a:pt x="1162191" y="841469"/>
                </a:lnTo>
                <a:lnTo>
                  <a:pt x="1151097" y="841016"/>
                </a:lnTo>
                <a:lnTo>
                  <a:pt x="1140229" y="840336"/>
                </a:lnTo>
                <a:lnTo>
                  <a:pt x="1129814" y="839203"/>
                </a:lnTo>
                <a:lnTo>
                  <a:pt x="1120079" y="837843"/>
                </a:lnTo>
                <a:lnTo>
                  <a:pt x="1110796" y="836710"/>
                </a:lnTo>
                <a:lnTo>
                  <a:pt x="1101739" y="835123"/>
                </a:lnTo>
                <a:lnTo>
                  <a:pt x="1093362" y="833310"/>
                </a:lnTo>
                <a:lnTo>
                  <a:pt x="1085438" y="831724"/>
                </a:lnTo>
                <a:lnTo>
                  <a:pt x="1078193" y="829910"/>
                </a:lnTo>
                <a:lnTo>
                  <a:pt x="1065514" y="826284"/>
                </a:lnTo>
                <a:lnTo>
                  <a:pt x="1055099" y="823111"/>
                </a:lnTo>
                <a:lnTo>
                  <a:pt x="1047401" y="820391"/>
                </a:lnTo>
                <a:lnTo>
                  <a:pt x="1043552" y="828097"/>
                </a:lnTo>
                <a:lnTo>
                  <a:pt x="1040156" y="836483"/>
                </a:lnTo>
                <a:lnTo>
                  <a:pt x="1036986" y="844869"/>
                </a:lnTo>
                <a:lnTo>
                  <a:pt x="1034043" y="853708"/>
                </a:lnTo>
                <a:lnTo>
                  <a:pt x="1031552" y="862774"/>
                </a:lnTo>
                <a:lnTo>
                  <a:pt x="1029288" y="872520"/>
                </a:lnTo>
                <a:lnTo>
                  <a:pt x="1027024" y="882265"/>
                </a:lnTo>
                <a:lnTo>
                  <a:pt x="1024986" y="892464"/>
                </a:lnTo>
                <a:lnTo>
                  <a:pt x="1021137" y="913316"/>
                </a:lnTo>
                <a:lnTo>
                  <a:pt x="1017288" y="935527"/>
                </a:lnTo>
                <a:lnTo>
                  <a:pt x="1013213" y="958871"/>
                </a:lnTo>
                <a:lnTo>
                  <a:pt x="1011175" y="970884"/>
                </a:lnTo>
                <a:lnTo>
                  <a:pt x="1008458" y="983349"/>
                </a:lnTo>
                <a:lnTo>
                  <a:pt x="1004609" y="984029"/>
                </a:lnTo>
                <a:lnTo>
                  <a:pt x="1000760" y="984936"/>
                </a:lnTo>
                <a:lnTo>
                  <a:pt x="997138" y="985842"/>
                </a:lnTo>
                <a:lnTo>
                  <a:pt x="993515" y="987202"/>
                </a:lnTo>
                <a:lnTo>
                  <a:pt x="989892" y="988789"/>
                </a:lnTo>
                <a:lnTo>
                  <a:pt x="986496" y="990375"/>
                </a:lnTo>
                <a:lnTo>
                  <a:pt x="983100" y="991962"/>
                </a:lnTo>
                <a:lnTo>
                  <a:pt x="979704" y="993775"/>
                </a:lnTo>
                <a:lnTo>
                  <a:pt x="977666" y="979723"/>
                </a:lnTo>
                <a:lnTo>
                  <a:pt x="976761" y="970657"/>
                </a:lnTo>
                <a:lnTo>
                  <a:pt x="975402" y="960458"/>
                </a:lnTo>
                <a:lnTo>
                  <a:pt x="974496" y="949352"/>
                </a:lnTo>
                <a:lnTo>
                  <a:pt x="973817" y="937340"/>
                </a:lnTo>
                <a:lnTo>
                  <a:pt x="973364" y="924421"/>
                </a:lnTo>
                <a:lnTo>
                  <a:pt x="973138" y="911049"/>
                </a:lnTo>
                <a:lnTo>
                  <a:pt x="973364" y="896771"/>
                </a:lnTo>
                <a:lnTo>
                  <a:pt x="974044" y="882039"/>
                </a:lnTo>
                <a:lnTo>
                  <a:pt x="975402" y="866854"/>
                </a:lnTo>
                <a:lnTo>
                  <a:pt x="977213" y="851442"/>
                </a:lnTo>
                <a:lnTo>
                  <a:pt x="978119" y="843736"/>
                </a:lnTo>
                <a:lnTo>
                  <a:pt x="979704" y="835577"/>
                </a:lnTo>
                <a:lnTo>
                  <a:pt x="981062" y="827871"/>
                </a:lnTo>
                <a:lnTo>
                  <a:pt x="982874" y="819711"/>
                </a:lnTo>
                <a:lnTo>
                  <a:pt x="984911" y="812006"/>
                </a:lnTo>
                <a:lnTo>
                  <a:pt x="986949" y="804073"/>
                </a:lnTo>
                <a:lnTo>
                  <a:pt x="989440" y="796140"/>
                </a:lnTo>
                <a:lnTo>
                  <a:pt x="991930" y="788208"/>
                </a:lnTo>
                <a:lnTo>
                  <a:pt x="994873" y="780502"/>
                </a:lnTo>
                <a:lnTo>
                  <a:pt x="997817" y="772569"/>
                </a:lnTo>
                <a:lnTo>
                  <a:pt x="1001213" y="765090"/>
                </a:lnTo>
                <a:lnTo>
                  <a:pt x="1004836" y="757384"/>
                </a:lnTo>
                <a:lnTo>
                  <a:pt x="1008685" y="749905"/>
                </a:lnTo>
                <a:lnTo>
                  <a:pt x="1012986" y="742652"/>
                </a:lnTo>
                <a:lnTo>
                  <a:pt x="1017288" y="735400"/>
                </a:lnTo>
                <a:lnTo>
                  <a:pt x="1022043" y="728147"/>
                </a:lnTo>
                <a:lnTo>
                  <a:pt x="1027024" y="721121"/>
                </a:lnTo>
                <a:lnTo>
                  <a:pt x="1032458" y="714095"/>
                </a:lnTo>
                <a:lnTo>
                  <a:pt x="1038118" y="707522"/>
                </a:lnTo>
                <a:lnTo>
                  <a:pt x="1044231" y="701176"/>
                </a:lnTo>
                <a:lnTo>
                  <a:pt x="1050344" y="694603"/>
                </a:lnTo>
                <a:lnTo>
                  <a:pt x="1057136" y="688711"/>
                </a:lnTo>
                <a:lnTo>
                  <a:pt x="1064382" y="682818"/>
                </a:lnTo>
                <a:lnTo>
                  <a:pt x="1071627" y="676925"/>
                </a:lnTo>
                <a:lnTo>
                  <a:pt x="1079778" y="671486"/>
                </a:lnTo>
                <a:lnTo>
                  <a:pt x="1087702" y="666726"/>
                </a:lnTo>
                <a:lnTo>
                  <a:pt x="1096306" y="661740"/>
                </a:lnTo>
                <a:lnTo>
                  <a:pt x="1105362" y="656980"/>
                </a:lnTo>
                <a:lnTo>
                  <a:pt x="1114645" y="652674"/>
                </a:lnTo>
                <a:lnTo>
                  <a:pt x="1124380" y="648821"/>
                </a:lnTo>
                <a:lnTo>
                  <a:pt x="1134795" y="645195"/>
                </a:lnTo>
                <a:lnTo>
                  <a:pt x="1145437" y="641795"/>
                </a:lnTo>
                <a:lnTo>
                  <a:pt x="1156531" y="638622"/>
                </a:lnTo>
                <a:lnTo>
                  <a:pt x="1168304" y="636129"/>
                </a:lnTo>
                <a:lnTo>
                  <a:pt x="1180304" y="634089"/>
                </a:lnTo>
                <a:lnTo>
                  <a:pt x="1192757" y="631823"/>
                </a:lnTo>
                <a:lnTo>
                  <a:pt x="1205662" y="630690"/>
                </a:lnTo>
                <a:lnTo>
                  <a:pt x="1219247" y="629330"/>
                </a:lnTo>
                <a:lnTo>
                  <a:pt x="1233058" y="628876"/>
                </a:lnTo>
                <a:lnTo>
                  <a:pt x="1247774" y="628650"/>
                </a:lnTo>
                <a:close/>
                <a:moveTo>
                  <a:pt x="91667" y="541337"/>
                </a:moveTo>
                <a:lnTo>
                  <a:pt x="370523" y="541337"/>
                </a:lnTo>
                <a:lnTo>
                  <a:pt x="375061" y="541563"/>
                </a:lnTo>
                <a:lnTo>
                  <a:pt x="379826" y="542017"/>
                </a:lnTo>
                <a:lnTo>
                  <a:pt x="384137" y="542468"/>
                </a:lnTo>
                <a:lnTo>
                  <a:pt x="388902" y="543373"/>
                </a:lnTo>
                <a:lnTo>
                  <a:pt x="393213" y="544278"/>
                </a:lnTo>
                <a:lnTo>
                  <a:pt x="397524" y="545635"/>
                </a:lnTo>
                <a:lnTo>
                  <a:pt x="401835" y="546992"/>
                </a:lnTo>
                <a:lnTo>
                  <a:pt x="405919" y="548576"/>
                </a:lnTo>
                <a:lnTo>
                  <a:pt x="409777" y="550386"/>
                </a:lnTo>
                <a:lnTo>
                  <a:pt x="414088" y="552421"/>
                </a:lnTo>
                <a:lnTo>
                  <a:pt x="417718" y="554684"/>
                </a:lnTo>
                <a:lnTo>
                  <a:pt x="421575" y="556946"/>
                </a:lnTo>
                <a:lnTo>
                  <a:pt x="425206" y="559434"/>
                </a:lnTo>
                <a:lnTo>
                  <a:pt x="428609" y="562149"/>
                </a:lnTo>
                <a:lnTo>
                  <a:pt x="432013" y="564864"/>
                </a:lnTo>
                <a:lnTo>
                  <a:pt x="434962" y="568031"/>
                </a:lnTo>
                <a:lnTo>
                  <a:pt x="438139" y="571198"/>
                </a:lnTo>
                <a:lnTo>
                  <a:pt x="441088" y="574591"/>
                </a:lnTo>
                <a:lnTo>
                  <a:pt x="443584" y="577984"/>
                </a:lnTo>
                <a:lnTo>
                  <a:pt x="446307" y="581604"/>
                </a:lnTo>
                <a:lnTo>
                  <a:pt x="448803" y="585223"/>
                </a:lnTo>
                <a:lnTo>
                  <a:pt x="450845" y="589069"/>
                </a:lnTo>
                <a:lnTo>
                  <a:pt x="452887" y="592915"/>
                </a:lnTo>
                <a:lnTo>
                  <a:pt x="454702" y="596760"/>
                </a:lnTo>
                <a:lnTo>
                  <a:pt x="456291" y="600832"/>
                </a:lnTo>
                <a:lnTo>
                  <a:pt x="457879" y="605130"/>
                </a:lnTo>
                <a:lnTo>
                  <a:pt x="459240" y="609429"/>
                </a:lnTo>
                <a:lnTo>
                  <a:pt x="460148" y="613727"/>
                </a:lnTo>
                <a:lnTo>
                  <a:pt x="461055" y="618251"/>
                </a:lnTo>
                <a:lnTo>
                  <a:pt x="461509" y="622549"/>
                </a:lnTo>
                <a:lnTo>
                  <a:pt x="461736" y="627300"/>
                </a:lnTo>
                <a:lnTo>
                  <a:pt x="461963" y="631824"/>
                </a:lnTo>
                <a:lnTo>
                  <a:pt x="461736" y="636575"/>
                </a:lnTo>
                <a:lnTo>
                  <a:pt x="461509" y="641099"/>
                </a:lnTo>
                <a:lnTo>
                  <a:pt x="461055" y="645624"/>
                </a:lnTo>
                <a:lnTo>
                  <a:pt x="460148" y="650148"/>
                </a:lnTo>
                <a:lnTo>
                  <a:pt x="459240" y="654446"/>
                </a:lnTo>
                <a:lnTo>
                  <a:pt x="457879" y="658518"/>
                </a:lnTo>
                <a:lnTo>
                  <a:pt x="456291" y="662816"/>
                </a:lnTo>
                <a:lnTo>
                  <a:pt x="454702" y="666888"/>
                </a:lnTo>
                <a:lnTo>
                  <a:pt x="452887" y="670960"/>
                </a:lnTo>
                <a:lnTo>
                  <a:pt x="450845" y="674806"/>
                </a:lnTo>
                <a:lnTo>
                  <a:pt x="448803" y="678652"/>
                </a:lnTo>
                <a:lnTo>
                  <a:pt x="446307" y="682271"/>
                </a:lnTo>
                <a:lnTo>
                  <a:pt x="443584" y="685664"/>
                </a:lnTo>
                <a:lnTo>
                  <a:pt x="441088" y="689284"/>
                </a:lnTo>
                <a:lnTo>
                  <a:pt x="438139" y="692451"/>
                </a:lnTo>
                <a:lnTo>
                  <a:pt x="434962" y="695618"/>
                </a:lnTo>
                <a:lnTo>
                  <a:pt x="432013" y="698559"/>
                </a:lnTo>
                <a:lnTo>
                  <a:pt x="428609" y="701500"/>
                </a:lnTo>
                <a:lnTo>
                  <a:pt x="425206" y="703988"/>
                </a:lnTo>
                <a:lnTo>
                  <a:pt x="421575" y="706703"/>
                </a:lnTo>
                <a:lnTo>
                  <a:pt x="417718" y="708965"/>
                </a:lnTo>
                <a:lnTo>
                  <a:pt x="414088" y="711227"/>
                </a:lnTo>
                <a:lnTo>
                  <a:pt x="409777" y="713489"/>
                </a:lnTo>
                <a:lnTo>
                  <a:pt x="405919" y="715299"/>
                </a:lnTo>
                <a:lnTo>
                  <a:pt x="401835" y="716883"/>
                </a:lnTo>
                <a:lnTo>
                  <a:pt x="397524" y="718014"/>
                </a:lnTo>
                <a:lnTo>
                  <a:pt x="393213" y="719371"/>
                </a:lnTo>
                <a:lnTo>
                  <a:pt x="388902" y="720502"/>
                </a:lnTo>
                <a:lnTo>
                  <a:pt x="384137" y="721181"/>
                </a:lnTo>
                <a:lnTo>
                  <a:pt x="379826" y="721633"/>
                </a:lnTo>
                <a:lnTo>
                  <a:pt x="375061" y="722312"/>
                </a:lnTo>
                <a:lnTo>
                  <a:pt x="370523" y="722312"/>
                </a:lnTo>
                <a:lnTo>
                  <a:pt x="91667" y="722312"/>
                </a:lnTo>
                <a:lnTo>
                  <a:pt x="86902" y="722312"/>
                </a:lnTo>
                <a:lnTo>
                  <a:pt x="82364" y="721633"/>
                </a:lnTo>
                <a:lnTo>
                  <a:pt x="77599" y="721181"/>
                </a:lnTo>
                <a:lnTo>
                  <a:pt x="73288" y="720502"/>
                </a:lnTo>
                <a:lnTo>
                  <a:pt x="68750" y="719371"/>
                </a:lnTo>
                <a:lnTo>
                  <a:pt x="64439" y="718014"/>
                </a:lnTo>
                <a:lnTo>
                  <a:pt x="60128" y="716883"/>
                </a:lnTo>
                <a:lnTo>
                  <a:pt x="56044" y="715299"/>
                </a:lnTo>
                <a:lnTo>
                  <a:pt x="51959" y="713489"/>
                </a:lnTo>
                <a:lnTo>
                  <a:pt x="48102" y="711227"/>
                </a:lnTo>
                <a:lnTo>
                  <a:pt x="44245" y="708965"/>
                </a:lnTo>
                <a:lnTo>
                  <a:pt x="40615" y="706703"/>
                </a:lnTo>
                <a:lnTo>
                  <a:pt x="36757" y="703988"/>
                </a:lnTo>
                <a:lnTo>
                  <a:pt x="33581" y="701500"/>
                </a:lnTo>
                <a:lnTo>
                  <a:pt x="30177" y="698559"/>
                </a:lnTo>
                <a:lnTo>
                  <a:pt x="26774" y="695618"/>
                </a:lnTo>
                <a:lnTo>
                  <a:pt x="23824" y="692451"/>
                </a:lnTo>
                <a:lnTo>
                  <a:pt x="21101" y="689284"/>
                </a:lnTo>
                <a:lnTo>
                  <a:pt x="18152" y="685664"/>
                </a:lnTo>
                <a:lnTo>
                  <a:pt x="15656" y="682271"/>
                </a:lnTo>
                <a:lnTo>
                  <a:pt x="13160" y="678652"/>
                </a:lnTo>
                <a:lnTo>
                  <a:pt x="11118" y="674806"/>
                </a:lnTo>
                <a:lnTo>
                  <a:pt x="9076" y="670960"/>
                </a:lnTo>
                <a:lnTo>
                  <a:pt x="7261" y="666888"/>
                </a:lnTo>
                <a:lnTo>
                  <a:pt x="5446" y="662816"/>
                </a:lnTo>
                <a:lnTo>
                  <a:pt x="4084" y="658518"/>
                </a:lnTo>
                <a:lnTo>
                  <a:pt x="2950" y="654446"/>
                </a:lnTo>
                <a:lnTo>
                  <a:pt x="1815" y="650148"/>
                </a:lnTo>
                <a:lnTo>
                  <a:pt x="1134" y="645624"/>
                </a:lnTo>
                <a:lnTo>
                  <a:pt x="454" y="641099"/>
                </a:lnTo>
                <a:lnTo>
                  <a:pt x="0" y="636575"/>
                </a:lnTo>
                <a:lnTo>
                  <a:pt x="0" y="631824"/>
                </a:lnTo>
                <a:lnTo>
                  <a:pt x="0" y="627300"/>
                </a:lnTo>
                <a:lnTo>
                  <a:pt x="454" y="622549"/>
                </a:lnTo>
                <a:lnTo>
                  <a:pt x="1134" y="618251"/>
                </a:lnTo>
                <a:lnTo>
                  <a:pt x="1815" y="613727"/>
                </a:lnTo>
                <a:lnTo>
                  <a:pt x="2950" y="609429"/>
                </a:lnTo>
                <a:lnTo>
                  <a:pt x="4084" y="605130"/>
                </a:lnTo>
                <a:lnTo>
                  <a:pt x="5446" y="600832"/>
                </a:lnTo>
                <a:lnTo>
                  <a:pt x="7261" y="596760"/>
                </a:lnTo>
                <a:lnTo>
                  <a:pt x="9076" y="592915"/>
                </a:lnTo>
                <a:lnTo>
                  <a:pt x="11118" y="589069"/>
                </a:lnTo>
                <a:lnTo>
                  <a:pt x="13160" y="585223"/>
                </a:lnTo>
                <a:lnTo>
                  <a:pt x="15656" y="581604"/>
                </a:lnTo>
                <a:lnTo>
                  <a:pt x="18152" y="577984"/>
                </a:lnTo>
                <a:lnTo>
                  <a:pt x="21101" y="574591"/>
                </a:lnTo>
                <a:lnTo>
                  <a:pt x="23824" y="571198"/>
                </a:lnTo>
                <a:lnTo>
                  <a:pt x="26774" y="568031"/>
                </a:lnTo>
                <a:lnTo>
                  <a:pt x="30177" y="564864"/>
                </a:lnTo>
                <a:lnTo>
                  <a:pt x="33581" y="562149"/>
                </a:lnTo>
                <a:lnTo>
                  <a:pt x="36757" y="559434"/>
                </a:lnTo>
                <a:lnTo>
                  <a:pt x="40615" y="556946"/>
                </a:lnTo>
                <a:lnTo>
                  <a:pt x="44245" y="554684"/>
                </a:lnTo>
                <a:lnTo>
                  <a:pt x="48102" y="552421"/>
                </a:lnTo>
                <a:lnTo>
                  <a:pt x="51959" y="550386"/>
                </a:lnTo>
                <a:lnTo>
                  <a:pt x="56044" y="548576"/>
                </a:lnTo>
                <a:lnTo>
                  <a:pt x="60128" y="546992"/>
                </a:lnTo>
                <a:lnTo>
                  <a:pt x="64439" y="545635"/>
                </a:lnTo>
                <a:lnTo>
                  <a:pt x="68750" y="544278"/>
                </a:lnTo>
                <a:lnTo>
                  <a:pt x="73288" y="543373"/>
                </a:lnTo>
                <a:lnTo>
                  <a:pt x="77599" y="542468"/>
                </a:lnTo>
                <a:lnTo>
                  <a:pt x="82364" y="542017"/>
                </a:lnTo>
                <a:lnTo>
                  <a:pt x="86902" y="541563"/>
                </a:lnTo>
                <a:lnTo>
                  <a:pt x="91667" y="541337"/>
                </a:lnTo>
                <a:close/>
                <a:moveTo>
                  <a:pt x="2282825" y="312737"/>
                </a:moveTo>
                <a:lnTo>
                  <a:pt x="2412173" y="372470"/>
                </a:lnTo>
                <a:lnTo>
                  <a:pt x="2422140" y="377674"/>
                </a:lnTo>
                <a:lnTo>
                  <a:pt x="2426897" y="380163"/>
                </a:lnTo>
                <a:lnTo>
                  <a:pt x="2431201" y="382878"/>
                </a:lnTo>
                <a:lnTo>
                  <a:pt x="2435732" y="385367"/>
                </a:lnTo>
                <a:lnTo>
                  <a:pt x="2439583" y="388308"/>
                </a:lnTo>
                <a:lnTo>
                  <a:pt x="2443434" y="391023"/>
                </a:lnTo>
                <a:lnTo>
                  <a:pt x="2447058" y="393964"/>
                </a:lnTo>
                <a:lnTo>
                  <a:pt x="2450456" y="396680"/>
                </a:lnTo>
                <a:lnTo>
                  <a:pt x="2453628" y="399621"/>
                </a:lnTo>
                <a:lnTo>
                  <a:pt x="2456799" y="402562"/>
                </a:lnTo>
                <a:lnTo>
                  <a:pt x="2459518" y="405504"/>
                </a:lnTo>
                <a:lnTo>
                  <a:pt x="2462236" y="408671"/>
                </a:lnTo>
                <a:lnTo>
                  <a:pt x="2464501" y="411839"/>
                </a:lnTo>
                <a:lnTo>
                  <a:pt x="2466766" y="415233"/>
                </a:lnTo>
                <a:lnTo>
                  <a:pt x="2468805" y="418174"/>
                </a:lnTo>
                <a:lnTo>
                  <a:pt x="2470617" y="421568"/>
                </a:lnTo>
                <a:lnTo>
                  <a:pt x="2472430" y="424962"/>
                </a:lnTo>
                <a:lnTo>
                  <a:pt x="2474015" y="428356"/>
                </a:lnTo>
                <a:lnTo>
                  <a:pt x="2475601" y="431750"/>
                </a:lnTo>
                <a:lnTo>
                  <a:pt x="2477866" y="438990"/>
                </a:lnTo>
                <a:lnTo>
                  <a:pt x="2479905" y="446231"/>
                </a:lnTo>
                <a:lnTo>
                  <a:pt x="2481264" y="453697"/>
                </a:lnTo>
                <a:lnTo>
                  <a:pt x="2482397" y="461390"/>
                </a:lnTo>
                <a:lnTo>
                  <a:pt x="2482850" y="469536"/>
                </a:lnTo>
                <a:lnTo>
                  <a:pt x="2482850" y="477455"/>
                </a:lnTo>
                <a:lnTo>
                  <a:pt x="2482850" y="694213"/>
                </a:lnTo>
                <a:lnTo>
                  <a:pt x="2482850" y="702584"/>
                </a:lnTo>
                <a:lnTo>
                  <a:pt x="2482397" y="710504"/>
                </a:lnTo>
                <a:lnTo>
                  <a:pt x="2481264" y="718423"/>
                </a:lnTo>
                <a:lnTo>
                  <a:pt x="2479905" y="725889"/>
                </a:lnTo>
                <a:lnTo>
                  <a:pt x="2477866" y="733130"/>
                </a:lnTo>
                <a:lnTo>
                  <a:pt x="2475601" y="740144"/>
                </a:lnTo>
                <a:lnTo>
                  <a:pt x="2474015" y="743311"/>
                </a:lnTo>
                <a:lnTo>
                  <a:pt x="2472430" y="746932"/>
                </a:lnTo>
                <a:lnTo>
                  <a:pt x="2470617" y="750326"/>
                </a:lnTo>
                <a:lnTo>
                  <a:pt x="2468805" y="753493"/>
                </a:lnTo>
                <a:lnTo>
                  <a:pt x="2466766" y="756887"/>
                </a:lnTo>
                <a:lnTo>
                  <a:pt x="2464501" y="760055"/>
                </a:lnTo>
                <a:lnTo>
                  <a:pt x="2462236" y="762996"/>
                </a:lnTo>
                <a:lnTo>
                  <a:pt x="2459518" y="766164"/>
                </a:lnTo>
                <a:lnTo>
                  <a:pt x="2456799" y="769331"/>
                </a:lnTo>
                <a:lnTo>
                  <a:pt x="2453628" y="772047"/>
                </a:lnTo>
                <a:lnTo>
                  <a:pt x="2450456" y="775214"/>
                </a:lnTo>
                <a:lnTo>
                  <a:pt x="2447058" y="778156"/>
                </a:lnTo>
                <a:lnTo>
                  <a:pt x="2443434" y="780871"/>
                </a:lnTo>
                <a:lnTo>
                  <a:pt x="2439583" y="783812"/>
                </a:lnTo>
                <a:lnTo>
                  <a:pt x="2435732" y="786301"/>
                </a:lnTo>
                <a:lnTo>
                  <a:pt x="2431201" y="789242"/>
                </a:lnTo>
                <a:lnTo>
                  <a:pt x="2426897" y="791731"/>
                </a:lnTo>
                <a:lnTo>
                  <a:pt x="2422140" y="794446"/>
                </a:lnTo>
                <a:lnTo>
                  <a:pt x="2412173" y="799198"/>
                </a:lnTo>
                <a:lnTo>
                  <a:pt x="2406963" y="801687"/>
                </a:lnTo>
                <a:lnTo>
                  <a:pt x="2282825" y="744216"/>
                </a:lnTo>
                <a:lnTo>
                  <a:pt x="2282825" y="312737"/>
                </a:lnTo>
                <a:close/>
                <a:moveTo>
                  <a:pt x="458964" y="22907"/>
                </a:moveTo>
                <a:lnTo>
                  <a:pt x="448307" y="23134"/>
                </a:lnTo>
                <a:lnTo>
                  <a:pt x="438104" y="24041"/>
                </a:lnTo>
                <a:lnTo>
                  <a:pt x="427674" y="25175"/>
                </a:lnTo>
                <a:lnTo>
                  <a:pt x="417471" y="26990"/>
                </a:lnTo>
                <a:lnTo>
                  <a:pt x="407722" y="29485"/>
                </a:lnTo>
                <a:lnTo>
                  <a:pt x="397745" y="32206"/>
                </a:lnTo>
                <a:lnTo>
                  <a:pt x="388222" y="35382"/>
                </a:lnTo>
                <a:lnTo>
                  <a:pt x="378926" y="39237"/>
                </a:lnTo>
                <a:lnTo>
                  <a:pt x="369857" y="43320"/>
                </a:lnTo>
                <a:lnTo>
                  <a:pt x="361014" y="47856"/>
                </a:lnTo>
                <a:lnTo>
                  <a:pt x="352171" y="52846"/>
                </a:lnTo>
                <a:lnTo>
                  <a:pt x="344009" y="58289"/>
                </a:lnTo>
                <a:lnTo>
                  <a:pt x="335847" y="63959"/>
                </a:lnTo>
                <a:lnTo>
                  <a:pt x="328138" y="70083"/>
                </a:lnTo>
                <a:lnTo>
                  <a:pt x="320655" y="76660"/>
                </a:lnTo>
                <a:lnTo>
                  <a:pt x="313626" y="83238"/>
                </a:lnTo>
                <a:lnTo>
                  <a:pt x="306598" y="90722"/>
                </a:lnTo>
                <a:lnTo>
                  <a:pt x="300022" y="98207"/>
                </a:lnTo>
                <a:lnTo>
                  <a:pt x="294127" y="105918"/>
                </a:lnTo>
                <a:lnTo>
                  <a:pt x="288232" y="113856"/>
                </a:lnTo>
                <a:lnTo>
                  <a:pt x="283017" y="122248"/>
                </a:lnTo>
                <a:lnTo>
                  <a:pt x="278029" y="130867"/>
                </a:lnTo>
                <a:lnTo>
                  <a:pt x="273494" y="139939"/>
                </a:lnTo>
                <a:lnTo>
                  <a:pt x="269186" y="149011"/>
                </a:lnTo>
                <a:lnTo>
                  <a:pt x="265559" y="158310"/>
                </a:lnTo>
                <a:lnTo>
                  <a:pt x="262158" y="167836"/>
                </a:lnTo>
                <a:lnTo>
                  <a:pt x="259664" y="177589"/>
                </a:lnTo>
                <a:lnTo>
                  <a:pt x="257396" y="187568"/>
                </a:lnTo>
                <a:lnTo>
                  <a:pt x="255582" y="197775"/>
                </a:lnTo>
                <a:lnTo>
                  <a:pt x="254222" y="207754"/>
                </a:lnTo>
                <a:lnTo>
                  <a:pt x="253542" y="218414"/>
                </a:lnTo>
                <a:lnTo>
                  <a:pt x="253088" y="229074"/>
                </a:lnTo>
                <a:lnTo>
                  <a:pt x="253088" y="495117"/>
                </a:lnTo>
                <a:lnTo>
                  <a:pt x="369630" y="495117"/>
                </a:lnTo>
                <a:lnTo>
                  <a:pt x="376659" y="495344"/>
                </a:lnTo>
                <a:lnTo>
                  <a:pt x="383461" y="496024"/>
                </a:lnTo>
                <a:lnTo>
                  <a:pt x="390263" y="496705"/>
                </a:lnTo>
                <a:lnTo>
                  <a:pt x="397065" y="498066"/>
                </a:lnTo>
                <a:lnTo>
                  <a:pt x="403867" y="499653"/>
                </a:lnTo>
                <a:lnTo>
                  <a:pt x="410216" y="501468"/>
                </a:lnTo>
                <a:lnTo>
                  <a:pt x="416791" y="503509"/>
                </a:lnTo>
                <a:lnTo>
                  <a:pt x="422913" y="505777"/>
                </a:lnTo>
                <a:lnTo>
                  <a:pt x="428808" y="508726"/>
                </a:lnTo>
                <a:lnTo>
                  <a:pt x="434930" y="511674"/>
                </a:lnTo>
                <a:lnTo>
                  <a:pt x="440598" y="514849"/>
                </a:lnTo>
                <a:lnTo>
                  <a:pt x="446266" y="518478"/>
                </a:lnTo>
                <a:lnTo>
                  <a:pt x="451481" y="522334"/>
                </a:lnTo>
                <a:lnTo>
                  <a:pt x="456923" y="526190"/>
                </a:lnTo>
                <a:lnTo>
                  <a:pt x="461911" y="530726"/>
                </a:lnTo>
                <a:lnTo>
                  <a:pt x="466446" y="535035"/>
                </a:lnTo>
                <a:lnTo>
                  <a:pt x="471207" y="539798"/>
                </a:lnTo>
                <a:lnTo>
                  <a:pt x="475289" y="545015"/>
                </a:lnTo>
                <a:lnTo>
                  <a:pt x="479370" y="549777"/>
                </a:lnTo>
                <a:lnTo>
                  <a:pt x="483451" y="555221"/>
                </a:lnTo>
                <a:lnTo>
                  <a:pt x="487079" y="560664"/>
                </a:lnTo>
                <a:lnTo>
                  <a:pt x="490026" y="566561"/>
                </a:lnTo>
                <a:lnTo>
                  <a:pt x="493201" y="572458"/>
                </a:lnTo>
                <a:lnTo>
                  <a:pt x="496148" y="578355"/>
                </a:lnTo>
                <a:lnTo>
                  <a:pt x="498416" y="584706"/>
                </a:lnTo>
                <a:lnTo>
                  <a:pt x="500683" y="591056"/>
                </a:lnTo>
                <a:lnTo>
                  <a:pt x="502497" y="597407"/>
                </a:lnTo>
                <a:lnTo>
                  <a:pt x="504084" y="603984"/>
                </a:lnTo>
                <a:lnTo>
                  <a:pt x="505218" y="610788"/>
                </a:lnTo>
                <a:lnTo>
                  <a:pt x="506125" y="617592"/>
                </a:lnTo>
                <a:lnTo>
                  <a:pt x="506578" y="624623"/>
                </a:lnTo>
                <a:lnTo>
                  <a:pt x="506578" y="631428"/>
                </a:lnTo>
                <a:lnTo>
                  <a:pt x="506578" y="638459"/>
                </a:lnTo>
                <a:lnTo>
                  <a:pt x="506125" y="645263"/>
                </a:lnTo>
                <a:lnTo>
                  <a:pt x="505218" y="652294"/>
                </a:lnTo>
                <a:lnTo>
                  <a:pt x="504084" y="659098"/>
                </a:lnTo>
                <a:lnTo>
                  <a:pt x="502497" y="665449"/>
                </a:lnTo>
                <a:lnTo>
                  <a:pt x="500683" y="672026"/>
                </a:lnTo>
                <a:lnTo>
                  <a:pt x="498416" y="678150"/>
                </a:lnTo>
                <a:lnTo>
                  <a:pt x="496148" y="684500"/>
                </a:lnTo>
                <a:lnTo>
                  <a:pt x="493201" y="690397"/>
                </a:lnTo>
                <a:lnTo>
                  <a:pt x="490026" y="696294"/>
                </a:lnTo>
                <a:lnTo>
                  <a:pt x="487079" y="701964"/>
                </a:lnTo>
                <a:lnTo>
                  <a:pt x="483451" y="707861"/>
                </a:lnTo>
                <a:lnTo>
                  <a:pt x="479370" y="712851"/>
                </a:lnTo>
                <a:lnTo>
                  <a:pt x="475289" y="718067"/>
                </a:lnTo>
                <a:lnTo>
                  <a:pt x="471207" y="723057"/>
                </a:lnTo>
                <a:lnTo>
                  <a:pt x="466446" y="727820"/>
                </a:lnTo>
                <a:lnTo>
                  <a:pt x="461911" y="732356"/>
                </a:lnTo>
                <a:lnTo>
                  <a:pt x="456923" y="736666"/>
                </a:lnTo>
                <a:lnTo>
                  <a:pt x="451481" y="740748"/>
                </a:lnTo>
                <a:lnTo>
                  <a:pt x="446266" y="744604"/>
                </a:lnTo>
                <a:lnTo>
                  <a:pt x="440598" y="748006"/>
                </a:lnTo>
                <a:lnTo>
                  <a:pt x="434930" y="751408"/>
                </a:lnTo>
                <a:lnTo>
                  <a:pt x="428808" y="754356"/>
                </a:lnTo>
                <a:lnTo>
                  <a:pt x="422913" y="757078"/>
                </a:lnTo>
                <a:lnTo>
                  <a:pt x="416791" y="759573"/>
                </a:lnTo>
                <a:lnTo>
                  <a:pt x="410216" y="761614"/>
                </a:lnTo>
                <a:lnTo>
                  <a:pt x="403867" y="763429"/>
                </a:lnTo>
                <a:lnTo>
                  <a:pt x="397065" y="765016"/>
                </a:lnTo>
                <a:lnTo>
                  <a:pt x="390263" y="766377"/>
                </a:lnTo>
                <a:lnTo>
                  <a:pt x="383461" y="767058"/>
                </a:lnTo>
                <a:lnTo>
                  <a:pt x="376659" y="767738"/>
                </a:lnTo>
                <a:lnTo>
                  <a:pt x="369630" y="767965"/>
                </a:lnTo>
                <a:lnTo>
                  <a:pt x="253088" y="767965"/>
                </a:lnTo>
                <a:lnTo>
                  <a:pt x="253088" y="1135844"/>
                </a:lnTo>
                <a:lnTo>
                  <a:pt x="369630" y="1135844"/>
                </a:lnTo>
                <a:lnTo>
                  <a:pt x="376659" y="1136071"/>
                </a:lnTo>
                <a:lnTo>
                  <a:pt x="383461" y="1136751"/>
                </a:lnTo>
                <a:lnTo>
                  <a:pt x="390263" y="1137659"/>
                </a:lnTo>
                <a:lnTo>
                  <a:pt x="397065" y="1138793"/>
                </a:lnTo>
                <a:lnTo>
                  <a:pt x="403867" y="1140380"/>
                </a:lnTo>
                <a:lnTo>
                  <a:pt x="410216" y="1142195"/>
                </a:lnTo>
                <a:lnTo>
                  <a:pt x="416791" y="1144236"/>
                </a:lnTo>
                <a:lnTo>
                  <a:pt x="422913" y="1146731"/>
                </a:lnTo>
                <a:lnTo>
                  <a:pt x="428808" y="1149452"/>
                </a:lnTo>
                <a:lnTo>
                  <a:pt x="434930" y="1152401"/>
                </a:lnTo>
                <a:lnTo>
                  <a:pt x="440598" y="1155803"/>
                </a:lnTo>
                <a:lnTo>
                  <a:pt x="446266" y="1159205"/>
                </a:lnTo>
                <a:lnTo>
                  <a:pt x="451481" y="1163061"/>
                </a:lnTo>
                <a:lnTo>
                  <a:pt x="456923" y="1167370"/>
                </a:lnTo>
                <a:lnTo>
                  <a:pt x="461911" y="1171453"/>
                </a:lnTo>
                <a:lnTo>
                  <a:pt x="466446" y="1175989"/>
                </a:lnTo>
                <a:lnTo>
                  <a:pt x="471207" y="1180752"/>
                </a:lnTo>
                <a:lnTo>
                  <a:pt x="475289" y="1185741"/>
                </a:lnTo>
                <a:lnTo>
                  <a:pt x="479370" y="1190958"/>
                </a:lnTo>
                <a:lnTo>
                  <a:pt x="483451" y="1196401"/>
                </a:lnTo>
                <a:lnTo>
                  <a:pt x="487079" y="1201845"/>
                </a:lnTo>
                <a:lnTo>
                  <a:pt x="490026" y="1207515"/>
                </a:lnTo>
                <a:lnTo>
                  <a:pt x="493201" y="1213412"/>
                </a:lnTo>
                <a:lnTo>
                  <a:pt x="496148" y="1219309"/>
                </a:lnTo>
                <a:lnTo>
                  <a:pt x="498416" y="1225659"/>
                </a:lnTo>
                <a:lnTo>
                  <a:pt x="500683" y="1231783"/>
                </a:lnTo>
                <a:lnTo>
                  <a:pt x="502497" y="1238360"/>
                </a:lnTo>
                <a:lnTo>
                  <a:pt x="504084" y="1245165"/>
                </a:lnTo>
                <a:lnTo>
                  <a:pt x="505218" y="1251742"/>
                </a:lnTo>
                <a:lnTo>
                  <a:pt x="506125" y="1258546"/>
                </a:lnTo>
                <a:lnTo>
                  <a:pt x="506578" y="1265350"/>
                </a:lnTo>
                <a:lnTo>
                  <a:pt x="506578" y="1272381"/>
                </a:lnTo>
                <a:lnTo>
                  <a:pt x="506578" y="1279639"/>
                </a:lnTo>
                <a:lnTo>
                  <a:pt x="506125" y="1286216"/>
                </a:lnTo>
                <a:lnTo>
                  <a:pt x="505218" y="1293021"/>
                </a:lnTo>
                <a:lnTo>
                  <a:pt x="504084" y="1299825"/>
                </a:lnTo>
                <a:lnTo>
                  <a:pt x="502497" y="1306629"/>
                </a:lnTo>
                <a:lnTo>
                  <a:pt x="500683" y="1312980"/>
                </a:lnTo>
                <a:lnTo>
                  <a:pt x="498416" y="1319330"/>
                </a:lnTo>
                <a:lnTo>
                  <a:pt x="496148" y="1325454"/>
                </a:lnTo>
                <a:lnTo>
                  <a:pt x="493201" y="1331351"/>
                </a:lnTo>
                <a:lnTo>
                  <a:pt x="490026" y="1337475"/>
                </a:lnTo>
                <a:lnTo>
                  <a:pt x="487079" y="1343145"/>
                </a:lnTo>
                <a:lnTo>
                  <a:pt x="483451" y="1348588"/>
                </a:lnTo>
                <a:lnTo>
                  <a:pt x="479370" y="1354031"/>
                </a:lnTo>
                <a:lnTo>
                  <a:pt x="475289" y="1359248"/>
                </a:lnTo>
                <a:lnTo>
                  <a:pt x="471207" y="1364011"/>
                </a:lnTo>
                <a:lnTo>
                  <a:pt x="466446" y="1368774"/>
                </a:lnTo>
                <a:lnTo>
                  <a:pt x="461911" y="1373537"/>
                </a:lnTo>
                <a:lnTo>
                  <a:pt x="456923" y="1377619"/>
                </a:lnTo>
                <a:lnTo>
                  <a:pt x="451481" y="1381702"/>
                </a:lnTo>
                <a:lnTo>
                  <a:pt x="446266" y="1385557"/>
                </a:lnTo>
                <a:lnTo>
                  <a:pt x="440598" y="1388960"/>
                </a:lnTo>
                <a:lnTo>
                  <a:pt x="434930" y="1392362"/>
                </a:lnTo>
                <a:lnTo>
                  <a:pt x="428808" y="1395537"/>
                </a:lnTo>
                <a:lnTo>
                  <a:pt x="422913" y="1398032"/>
                </a:lnTo>
                <a:lnTo>
                  <a:pt x="416791" y="1400300"/>
                </a:lnTo>
                <a:lnTo>
                  <a:pt x="410216" y="1402795"/>
                </a:lnTo>
                <a:lnTo>
                  <a:pt x="403867" y="1404609"/>
                </a:lnTo>
                <a:lnTo>
                  <a:pt x="397065" y="1406197"/>
                </a:lnTo>
                <a:lnTo>
                  <a:pt x="390263" y="1407104"/>
                </a:lnTo>
                <a:lnTo>
                  <a:pt x="383461" y="1408238"/>
                </a:lnTo>
                <a:lnTo>
                  <a:pt x="376659" y="1408692"/>
                </a:lnTo>
                <a:lnTo>
                  <a:pt x="369630" y="1408692"/>
                </a:lnTo>
                <a:lnTo>
                  <a:pt x="253088" y="1408692"/>
                </a:lnTo>
                <a:lnTo>
                  <a:pt x="253088" y="1777025"/>
                </a:lnTo>
                <a:lnTo>
                  <a:pt x="369630" y="1777025"/>
                </a:lnTo>
                <a:lnTo>
                  <a:pt x="376659" y="1777252"/>
                </a:lnTo>
                <a:lnTo>
                  <a:pt x="383461" y="1777705"/>
                </a:lnTo>
                <a:lnTo>
                  <a:pt x="390263" y="1778386"/>
                </a:lnTo>
                <a:lnTo>
                  <a:pt x="397065" y="1779747"/>
                </a:lnTo>
                <a:lnTo>
                  <a:pt x="403867" y="1781334"/>
                </a:lnTo>
                <a:lnTo>
                  <a:pt x="410216" y="1783149"/>
                </a:lnTo>
                <a:lnTo>
                  <a:pt x="416791" y="1785190"/>
                </a:lnTo>
                <a:lnTo>
                  <a:pt x="422913" y="1787912"/>
                </a:lnTo>
                <a:lnTo>
                  <a:pt x="428808" y="1790407"/>
                </a:lnTo>
                <a:lnTo>
                  <a:pt x="434930" y="1793582"/>
                </a:lnTo>
                <a:lnTo>
                  <a:pt x="440598" y="1796984"/>
                </a:lnTo>
                <a:lnTo>
                  <a:pt x="446266" y="1800159"/>
                </a:lnTo>
                <a:lnTo>
                  <a:pt x="451481" y="1804242"/>
                </a:lnTo>
                <a:lnTo>
                  <a:pt x="456923" y="1808324"/>
                </a:lnTo>
                <a:lnTo>
                  <a:pt x="461911" y="1812407"/>
                </a:lnTo>
                <a:lnTo>
                  <a:pt x="466446" y="1817170"/>
                </a:lnTo>
                <a:lnTo>
                  <a:pt x="471207" y="1821706"/>
                </a:lnTo>
                <a:lnTo>
                  <a:pt x="475289" y="1826695"/>
                </a:lnTo>
                <a:lnTo>
                  <a:pt x="479370" y="1831912"/>
                </a:lnTo>
                <a:lnTo>
                  <a:pt x="483451" y="1837129"/>
                </a:lnTo>
                <a:lnTo>
                  <a:pt x="487079" y="1842799"/>
                </a:lnTo>
                <a:lnTo>
                  <a:pt x="490026" y="1848469"/>
                </a:lnTo>
                <a:lnTo>
                  <a:pt x="493201" y="1854139"/>
                </a:lnTo>
                <a:lnTo>
                  <a:pt x="496148" y="1860490"/>
                </a:lnTo>
                <a:lnTo>
                  <a:pt x="498416" y="1866613"/>
                </a:lnTo>
                <a:lnTo>
                  <a:pt x="500683" y="1872964"/>
                </a:lnTo>
                <a:lnTo>
                  <a:pt x="502497" y="1879314"/>
                </a:lnTo>
                <a:lnTo>
                  <a:pt x="504084" y="1885892"/>
                </a:lnTo>
                <a:lnTo>
                  <a:pt x="505218" y="1892696"/>
                </a:lnTo>
                <a:lnTo>
                  <a:pt x="506125" y="1899273"/>
                </a:lnTo>
                <a:lnTo>
                  <a:pt x="506578" y="1906304"/>
                </a:lnTo>
                <a:lnTo>
                  <a:pt x="506578" y="1913335"/>
                </a:lnTo>
                <a:lnTo>
                  <a:pt x="506578" y="1920366"/>
                </a:lnTo>
                <a:lnTo>
                  <a:pt x="506125" y="1927397"/>
                </a:lnTo>
                <a:lnTo>
                  <a:pt x="505218" y="1933975"/>
                </a:lnTo>
                <a:lnTo>
                  <a:pt x="504084" y="1940779"/>
                </a:lnTo>
                <a:lnTo>
                  <a:pt x="502497" y="1947356"/>
                </a:lnTo>
                <a:lnTo>
                  <a:pt x="500683" y="1953707"/>
                </a:lnTo>
                <a:lnTo>
                  <a:pt x="498416" y="1960284"/>
                </a:lnTo>
                <a:lnTo>
                  <a:pt x="496148" y="1966408"/>
                </a:lnTo>
                <a:lnTo>
                  <a:pt x="493201" y="1972532"/>
                </a:lnTo>
                <a:lnTo>
                  <a:pt x="490026" y="1978429"/>
                </a:lnTo>
                <a:lnTo>
                  <a:pt x="487079" y="1984099"/>
                </a:lnTo>
                <a:lnTo>
                  <a:pt x="483451" y="1989542"/>
                </a:lnTo>
                <a:lnTo>
                  <a:pt x="479370" y="1994986"/>
                </a:lnTo>
                <a:lnTo>
                  <a:pt x="475289" y="1999975"/>
                </a:lnTo>
                <a:lnTo>
                  <a:pt x="471207" y="2004965"/>
                </a:lnTo>
                <a:lnTo>
                  <a:pt x="466446" y="2009728"/>
                </a:lnTo>
                <a:lnTo>
                  <a:pt x="461911" y="2014264"/>
                </a:lnTo>
                <a:lnTo>
                  <a:pt x="456923" y="2018573"/>
                </a:lnTo>
                <a:lnTo>
                  <a:pt x="451481" y="2022429"/>
                </a:lnTo>
                <a:lnTo>
                  <a:pt x="446266" y="2026285"/>
                </a:lnTo>
                <a:lnTo>
                  <a:pt x="440598" y="2029914"/>
                </a:lnTo>
                <a:lnTo>
                  <a:pt x="434930" y="2033089"/>
                </a:lnTo>
                <a:lnTo>
                  <a:pt x="428808" y="2036264"/>
                </a:lnTo>
                <a:lnTo>
                  <a:pt x="422913" y="2038759"/>
                </a:lnTo>
                <a:lnTo>
                  <a:pt x="416791" y="2041481"/>
                </a:lnTo>
                <a:lnTo>
                  <a:pt x="410216" y="2043522"/>
                </a:lnTo>
                <a:lnTo>
                  <a:pt x="403867" y="2045336"/>
                </a:lnTo>
                <a:lnTo>
                  <a:pt x="397065" y="2046924"/>
                </a:lnTo>
                <a:lnTo>
                  <a:pt x="390263" y="2048285"/>
                </a:lnTo>
                <a:lnTo>
                  <a:pt x="383461" y="2048965"/>
                </a:lnTo>
                <a:lnTo>
                  <a:pt x="376659" y="2049419"/>
                </a:lnTo>
                <a:lnTo>
                  <a:pt x="369630" y="2049646"/>
                </a:lnTo>
                <a:lnTo>
                  <a:pt x="253088" y="2049646"/>
                </a:lnTo>
                <a:lnTo>
                  <a:pt x="253088" y="2315689"/>
                </a:lnTo>
                <a:lnTo>
                  <a:pt x="253542" y="2326349"/>
                </a:lnTo>
                <a:lnTo>
                  <a:pt x="254222" y="2336782"/>
                </a:lnTo>
                <a:lnTo>
                  <a:pt x="255582" y="2347215"/>
                </a:lnTo>
                <a:lnTo>
                  <a:pt x="257396" y="2357195"/>
                </a:lnTo>
                <a:lnTo>
                  <a:pt x="259664" y="2367401"/>
                </a:lnTo>
                <a:lnTo>
                  <a:pt x="262158" y="2376927"/>
                </a:lnTo>
                <a:lnTo>
                  <a:pt x="265559" y="2386679"/>
                </a:lnTo>
                <a:lnTo>
                  <a:pt x="269186" y="2395978"/>
                </a:lnTo>
                <a:lnTo>
                  <a:pt x="273494" y="2405051"/>
                </a:lnTo>
                <a:lnTo>
                  <a:pt x="278029" y="2414123"/>
                </a:lnTo>
                <a:lnTo>
                  <a:pt x="283017" y="2422515"/>
                </a:lnTo>
                <a:lnTo>
                  <a:pt x="288232" y="2430907"/>
                </a:lnTo>
                <a:lnTo>
                  <a:pt x="294127" y="2439072"/>
                </a:lnTo>
                <a:lnTo>
                  <a:pt x="300022" y="2446783"/>
                </a:lnTo>
                <a:lnTo>
                  <a:pt x="306598" y="2454268"/>
                </a:lnTo>
                <a:lnTo>
                  <a:pt x="313626" y="2461525"/>
                </a:lnTo>
                <a:lnTo>
                  <a:pt x="320655" y="2468330"/>
                </a:lnTo>
                <a:lnTo>
                  <a:pt x="328138" y="2474680"/>
                </a:lnTo>
                <a:lnTo>
                  <a:pt x="335847" y="2481031"/>
                </a:lnTo>
                <a:lnTo>
                  <a:pt x="344009" y="2486701"/>
                </a:lnTo>
                <a:lnTo>
                  <a:pt x="352171" y="2492144"/>
                </a:lnTo>
                <a:lnTo>
                  <a:pt x="361014" y="2497134"/>
                </a:lnTo>
                <a:lnTo>
                  <a:pt x="369857" y="2501443"/>
                </a:lnTo>
                <a:lnTo>
                  <a:pt x="378926" y="2505526"/>
                </a:lnTo>
                <a:lnTo>
                  <a:pt x="388222" y="2509608"/>
                </a:lnTo>
                <a:lnTo>
                  <a:pt x="397745" y="2512557"/>
                </a:lnTo>
                <a:lnTo>
                  <a:pt x="407722" y="2515505"/>
                </a:lnTo>
                <a:lnTo>
                  <a:pt x="417471" y="2517773"/>
                </a:lnTo>
                <a:lnTo>
                  <a:pt x="427674" y="2519588"/>
                </a:lnTo>
                <a:lnTo>
                  <a:pt x="438104" y="2520948"/>
                </a:lnTo>
                <a:lnTo>
                  <a:pt x="448307" y="2521629"/>
                </a:lnTo>
                <a:lnTo>
                  <a:pt x="458964" y="2521856"/>
                </a:lnTo>
                <a:lnTo>
                  <a:pt x="2030011" y="2521856"/>
                </a:lnTo>
                <a:lnTo>
                  <a:pt x="2040667" y="2521629"/>
                </a:lnTo>
                <a:lnTo>
                  <a:pt x="2051324" y="2520948"/>
                </a:lnTo>
                <a:lnTo>
                  <a:pt x="2061527" y="2519588"/>
                </a:lnTo>
                <a:lnTo>
                  <a:pt x="2071503" y="2517773"/>
                </a:lnTo>
                <a:lnTo>
                  <a:pt x="2081706" y="2515505"/>
                </a:lnTo>
                <a:lnTo>
                  <a:pt x="2091456" y="2512557"/>
                </a:lnTo>
                <a:lnTo>
                  <a:pt x="2100752" y="2509608"/>
                </a:lnTo>
                <a:lnTo>
                  <a:pt x="2110502" y="2505526"/>
                </a:lnTo>
                <a:lnTo>
                  <a:pt x="2119571" y="2501443"/>
                </a:lnTo>
                <a:lnTo>
                  <a:pt x="2128187" y="2497134"/>
                </a:lnTo>
                <a:lnTo>
                  <a:pt x="2136803" y="2492144"/>
                </a:lnTo>
                <a:lnTo>
                  <a:pt x="2145192" y="2486701"/>
                </a:lnTo>
                <a:lnTo>
                  <a:pt x="2153354" y="2481031"/>
                </a:lnTo>
                <a:lnTo>
                  <a:pt x="2161290" y="2474680"/>
                </a:lnTo>
                <a:lnTo>
                  <a:pt x="2168546" y="2468330"/>
                </a:lnTo>
                <a:lnTo>
                  <a:pt x="2175801" y="2461525"/>
                </a:lnTo>
                <a:lnTo>
                  <a:pt x="2182376" y="2454268"/>
                </a:lnTo>
                <a:lnTo>
                  <a:pt x="2188952" y="2446783"/>
                </a:lnTo>
                <a:lnTo>
                  <a:pt x="2195074" y="2439072"/>
                </a:lnTo>
                <a:lnTo>
                  <a:pt x="2200969" y="2430907"/>
                </a:lnTo>
                <a:lnTo>
                  <a:pt x="2206410" y="2422515"/>
                </a:lnTo>
                <a:lnTo>
                  <a:pt x="2211172" y="2414123"/>
                </a:lnTo>
                <a:lnTo>
                  <a:pt x="2215933" y="2405051"/>
                </a:lnTo>
                <a:lnTo>
                  <a:pt x="2219788" y="2395978"/>
                </a:lnTo>
                <a:lnTo>
                  <a:pt x="2223642" y="2386679"/>
                </a:lnTo>
                <a:lnTo>
                  <a:pt x="2226817" y="2376927"/>
                </a:lnTo>
                <a:lnTo>
                  <a:pt x="2229538" y="2367401"/>
                </a:lnTo>
                <a:lnTo>
                  <a:pt x="2232032" y="2357195"/>
                </a:lnTo>
                <a:lnTo>
                  <a:pt x="2233845" y="2347215"/>
                </a:lnTo>
                <a:lnTo>
                  <a:pt x="2235206" y="2336782"/>
                </a:lnTo>
                <a:lnTo>
                  <a:pt x="2235886" y="2326349"/>
                </a:lnTo>
                <a:lnTo>
                  <a:pt x="2236113" y="2315689"/>
                </a:lnTo>
                <a:lnTo>
                  <a:pt x="2236113" y="229074"/>
                </a:lnTo>
                <a:lnTo>
                  <a:pt x="2235886" y="218414"/>
                </a:lnTo>
                <a:lnTo>
                  <a:pt x="2235206" y="207754"/>
                </a:lnTo>
                <a:lnTo>
                  <a:pt x="2233845" y="197775"/>
                </a:lnTo>
                <a:lnTo>
                  <a:pt x="2232032" y="187568"/>
                </a:lnTo>
                <a:lnTo>
                  <a:pt x="2229538" y="177589"/>
                </a:lnTo>
                <a:lnTo>
                  <a:pt x="2226817" y="167836"/>
                </a:lnTo>
                <a:lnTo>
                  <a:pt x="2223642" y="158310"/>
                </a:lnTo>
                <a:lnTo>
                  <a:pt x="2219788" y="149011"/>
                </a:lnTo>
                <a:lnTo>
                  <a:pt x="2215933" y="139939"/>
                </a:lnTo>
                <a:lnTo>
                  <a:pt x="2211172" y="130867"/>
                </a:lnTo>
                <a:lnTo>
                  <a:pt x="2206410" y="122248"/>
                </a:lnTo>
                <a:lnTo>
                  <a:pt x="2200969" y="113856"/>
                </a:lnTo>
                <a:lnTo>
                  <a:pt x="2195074" y="105918"/>
                </a:lnTo>
                <a:lnTo>
                  <a:pt x="2188952" y="98207"/>
                </a:lnTo>
                <a:lnTo>
                  <a:pt x="2182376" y="90722"/>
                </a:lnTo>
                <a:lnTo>
                  <a:pt x="2175801" y="83238"/>
                </a:lnTo>
                <a:lnTo>
                  <a:pt x="2168546" y="76660"/>
                </a:lnTo>
                <a:lnTo>
                  <a:pt x="2161290" y="70083"/>
                </a:lnTo>
                <a:lnTo>
                  <a:pt x="2153354" y="63959"/>
                </a:lnTo>
                <a:lnTo>
                  <a:pt x="2145192" y="58289"/>
                </a:lnTo>
                <a:lnTo>
                  <a:pt x="2136803" y="52846"/>
                </a:lnTo>
                <a:lnTo>
                  <a:pt x="2128187" y="47856"/>
                </a:lnTo>
                <a:lnTo>
                  <a:pt x="2119571" y="43320"/>
                </a:lnTo>
                <a:lnTo>
                  <a:pt x="2110502" y="39237"/>
                </a:lnTo>
                <a:lnTo>
                  <a:pt x="2100752" y="35382"/>
                </a:lnTo>
                <a:lnTo>
                  <a:pt x="2091456" y="32206"/>
                </a:lnTo>
                <a:lnTo>
                  <a:pt x="2081706" y="29485"/>
                </a:lnTo>
                <a:lnTo>
                  <a:pt x="2071503" y="26990"/>
                </a:lnTo>
                <a:lnTo>
                  <a:pt x="2061527" y="25175"/>
                </a:lnTo>
                <a:lnTo>
                  <a:pt x="2051324" y="24041"/>
                </a:lnTo>
                <a:lnTo>
                  <a:pt x="2040667" y="23134"/>
                </a:lnTo>
                <a:lnTo>
                  <a:pt x="2030011" y="22907"/>
                </a:lnTo>
                <a:lnTo>
                  <a:pt x="458964" y="22907"/>
                </a:lnTo>
                <a:close/>
                <a:moveTo>
                  <a:pt x="458964" y="0"/>
                </a:moveTo>
                <a:lnTo>
                  <a:pt x="2030011" y="0"/>
                </a:lnTo>
                <a:lnTo>
                  <a:pt x="2042028" y="453"/>
                </a:lnTo>
                <a:lnTo>
                  <a:pt x="2053364" y="1134"/>
                </a:lnTo>
                <a:lnTo>
                  <a:pt x="2064701" y="2722"/>
                </a:lnTo>
                <a:lnTo>
                  <a:pt x="2076265" y="4763"/>
                </a:lnTo>
                <a:lnTo>
                  <a:pt x="2087148" y="7258"/>
                </a:lnTo>
                <a:lnTo>
                  <a:pt x="2098031" y="10433"/>
                </a:lnTo>
                <a:lnTo>
                  <a:pt x="2108688" y="14062"/>
                </a:lnTo>
                <a:lnTo>
                  <a:pt x="2118891" y="18371"/>
                </a:lnTo>
                <a:lnTo>
                  <a:pt x="2129094" y="22680"/>
                </a:lnTo>
                <a:lnTo>
                  <a:pt x="2138843" y="27897"/>
                </a:lnTo>
                <a:lnTo>
                  <a:pt x="2148593" y="33340"/>
                </a:lnTo>
                <a:lnTo>
                  <a:pt x="2157889" y="39237"/>
                </a:lnTo>
                <a:lnTo>
                  <a:pt x="2166959" y="45815"/>
                </a:lnTo>
                <a:lnTo>
                  <a:pt x="2175574" y="52392"/>
                </a:lnTo>
                <a:lnTo>
                  <a:pt x="2183737" y="59650"/>
                </a:lnTo>
                <a:lnTo>
                  <a:pt x="2191899" y="67361"/>
                </a:lnTo>
                <a:lnTo>
                  <a:pt x="2199382" y="75299"/>
                </a:lnTo>
                <a:lnTo>
                  <a:pt x="2206637" y="83691"/>
                </a:lnTo>
                <a:lnTo>
                  <a:pt x="2213212" y="92083"/>
                </a:lnTo>
                <a:lnTo>
                  <a:pt x="2219788" y="101155"/>
                </a:lnTo>
                <a:lnTo>
                  <a:pt x="2225683" y="110681"/>
                </a:lnTo>
                <a:lnTo>
                  <a:pt x="2231125" y="120207"/>
                </a:lnTo>
                <a:lnTo>
                  <a:pt x="2236340" y="129960"/>
                </a:lnTo>
                <a:lnTo>
                  <a:pt x="2241101" y="140166"/>
                </a:lnTo>
                <a:lnTo>
                  <a:pt x="2244955" y="150599"/>
                </a:lnTo>
                <a:lnTo>
                  <a:pt x="2248583" y="161032"/>
                </a:lnTo>
                <a:lnTo>
                  <a:pt x="2251758" y="172145"/>
                </a:lnTo>
                <a:lnTo>
                  <a:pt x="2254252" y="183032"/>
                </a:lnTo>
                <a:lnTo>
                  <a:pt x="2256292" y="194372"/>
                </a:lnTo>
                <a:lnTo>
                  <a:pt x="2257879" y="205713"/>
                </a:lnTo>
                <a:lnTo>
                  <a:pt x="2258786" y="217053"/>
                </a:lnTo>
                <a:lnTo>
                  <a:pt x="2259013" y="229074"/>
                </a:lnTo>
                <a:lnTo>
                  <a:pt x="2259013" y="2315689"/>
                </a:lnTo>
                <a:lnTo>
                  <a:pt x="2258786" y="2327483"/>
                </a:lnTo>
                <a:lnTo>
                  <a:pt x="2257879" y="2339050"/>
                </a:lnTo>
                <a:lnTo>
                  <a:pt x="2256292" y="2350617"/>
                </a:lnTo>
                <a:lnTo>
                  <a:pt x="2254252" y="2361958"/>
                </a:lnTo>
                <a:lnTo>
                  <a:pt x="2251758" y="2372844"/>
                </a:lnTo>
                <a:lnTo>
                  <a:pt x="2248583" y="2383731"/>
                </a:lnTo>
                <a:lnTo>
                  <a:pt x="2244955" y="2394391"/>
                </a:lnTo>
                <a:lnTo>
                  <a:pt x="2241101" y="2404824"/>
                </a:lnTo>
                <a:lnTo>
                  <a:pt x="2236340" y="2414803"/>
                </a:lnTo>
                <a:lnTo>
                  <a:pt x="2231125" y="2424783"/>
                </a:lnTo>
                <a:lnTo>
                  <a:pt x="2225683" y="2434309"/>
                </a:lnTo>
                <a:lnTo>
                  <a:pt x="2219788" y="2443608"/>
                </a:lnTo>
                <a:lnTo>
                  <a:pt x="2213212" y="2452680"/>
                </a:lnTo>
                <a:lnTo>
                  <a:pt x="2206637" y="2461299"/>
                </a:lnTo>
                <a:lnTo>
                  <a:pt x="2199382" y="2469464"/>
                </a:lnTo>
                <a:lnTo>
                  <a:pt x="2191899" y="2477629"/>
                </a:lnTo>
                <a:lnTo>
                  <a:pt x="2183737" y="2485113"/>
                </a:lnTo>
                <a:lnTo>
                  <a:pt x="2175574" y="2492371"/>
                </a:lnTo>
                <a:lnTo>
                  <a:pt x="2166959" y="2499175"/>
                </a:lnTo>
                <a:lnTo>
                  <a:pt x="2157889" y="2505526"/>
                </a:lnTo>
                <a:lnTo>
                  <a:pt x="2148593" y="2511649"/>
                </a:lnTo>
                <a:lnTo>
                  <a:pt x="2138843" y="2517093"/>
                </a:lnTo>
                <a:lnTo>
                  <a:pt x="2129094" y="2522309"/>
                </a:lnTo>
                <a:lnTo>
                  <a:pt x="2118891" y="2526619"/>
                </a:lnTo>
                <a:lnTo>
                  <a:pt x="2108688" y="2530701"/>
                </a:lnTo>
                <a:lnTo>
                  <a:pt x="2098031" y="2534330"/>
                </a:lnTo>
                <a:lnTo>
                  <a:pt x="2087148" y="2537505"/>
                </a:lnTo>
                <a:lnTo>
                  <a:pt x="2076265" y="2540000"/>
                </a:lnTo>
                <a:lnTo>
                  <a:pt x="2064701" y="2542268"/>
                </a:lnTo>
                <a:lnTo>
                  <a:pt x="2053364" y="2543402"/>
                </a:lnTo>
                <a:lnTo>
                  <a:pt x="2042028" y="2544536"/>
                </a:lnTo>
                <a:lnTo>
                  <a:pt x="2030011" y="2544763"/>
                </a:lnTo>
                <a:lnTo>
                  <a:pt x="458964" y="2544763"/>
                </a:lnTo>
                <a:lnTo>
                  <a:pt x="447400" y="2544536"/>
                </a:lnTo>
                <a:lnTo>
                  <a:pt x="435610" y="2543402"/>
                </a:lnTo>
                <a:lnTo>
                  <a:pt x="424273" y="2542268"/>
                </a:lnTo>
                <a:lnTo>
                  <a:pt x="413163" y="2540000"/>
                </a:lnTo>
                <a:lnTo>
                  <a:pt x="402053" y="2537505"/>
                </a:lnTo>
                <a:lnTo>
                  <a:pt x="391170" y="2534330"/>
                </a:lnTo>
                <a:lnTo>
                  <a:pt x="380513" y="2530701"/>
                </a:lnTo>
                <a:lnTo>
                  <a:pt x="370084" y="2526619"/>
                </a:lnTo>
                <a:lnTo>
                  <a:pt x="359880" y="2522309"/>
                </a:lnTo>
                <a:lnTo>
                  <a:pt x="350131" y="2517093"/>
                </a:lnTo>
                <a:lnTo>
                  <a:pt x="340608" y="2511649"/>
                </a:lnTo>
                <a:lnTo>
                  <a:pt x="331085" y="2505526"/>
                </a:lnTo>
                <a:lnTo>
                  <a:pt x="322469" y="2499175"/>
                </a:lnTo>
                <a:lnTo>
                  <a:pt x="313626" y="2492371"/>
                </a:lnTo>
                <a:lnTo>
                  <a:pt x="305237" y="2485113"/>
                </a:lnTo>
                <a:lnTo>
                  <a:pt x="297528" y="2477629"/>
                </a:lnTo>
                <a:lnTo>
                  <a:pt x="289819" y="2469464"/>
                </a:lnTo>
                <a:lnTo>
                  <a:pt x="282564" y="2461299"/>
                </a:lnTo>
                <a:lnTo>
                  <a:pt x="275762" y="2452680"/>
                </a:lnTo>
                <a:lnTo>
                  <a:pt x="269413" y="2443608"/>
                </a:lnTo>
                <a:lnTo>
                  <a:pt x="263518" y="2434309"/>
                </a:lnTo>
                <a:lnTo>
                  <a:pt x="257850" y="2424783"/>
                </a:lnTo>
                <a:lnTo>
                  <a:pt x="252862" y="2414803"/>
                </a:lnTo>
                <a:lnTo>
                  <a:pt x="248327" y="2404824"/>
                </a:lnTo>
                <a:lnTo>
                  <a:pt x="244019" y="2394391"/>
                </a:lnTo>
                <a:lnTo>
                  <a:pt x="240391" y="2383731"/>
                </a:lnTo>
                <a:lnTo>
                  <a:pt x="237444" y="2372844"/>
                </a:lnTo>
                <a:lnTo>
                  <a:pt x="234723" y="2361958"/>
                </a:lnTo>
                <a:lnTo>
                  <a:pt x="232682" y="2350617"/>
                </a:lnTo>
                <a:lnTo>
                  <a:pt x="231322" y="2339050"/>
                </a:lnTo>
                <a:lnTo>
                  <a:pt x="230415" y="2327483"/>
                </a:lnTo>
                <a:lnTo>
                  <a:pt x="230188" y="2315689"/>
                </a:lnTo>
                <a:lnTo>
                  <a:pt x="230188" y="2026965"/>
                </a:lnTo>
                <a:lnTo>
                  <a:pt x="369630" y="2026965"/>
                </a:lnTo>
                <a:lnTo>
                  <a:pt x="375298" y="2026738"/>
                </a:lnTo>
                <a:lnTo>
                  <a:pt x="381194" y="2026285"/>
                </a:lnTo>
                <a:lnTo>
                  <a:pt x="386862" y="2025604"/>
                </a:lnTo>
                <a:lnTo>
                  <a:pt x="392530" y="2024470"/>
                </a:lnTo>
                <a:lnTo>
                  <a:pt x="397972" y="2023336"/>
                </a:lnTo>
                <a:lnTo>
                  <a:pt x="403414" y="2021749"/>
                </a:lnTo>
                <a:lnTo>
                  <a:pt x="408628" y="2019934"/>
                </a:lnTo>
                <a:lnTo>
                  <a:pt x="413843" y="2017893"/>
                </a:lnTo>
                <a:lnTo>
                  <a:pt x="419058" y="2017852"/>
                </a:lnTo>
                <a:lnTo>
                  <a:pt x="424046" y="2013130"/>
                </a:lnTo>
                <a:lnTo>
                  <a:pt x="428581" y="2010408"/>
                </a:lnTo>
                <a:lnTo>
                  <a:pt x="433343" y="2007460"/>
                </a:lnTo>
                <a:lnTo>
                  <a:pt x="438104" y="2004285"/>
                </a:lnTo>
                <a:lnTo>
                  <a:pt x="442185" y="2000882"/>
                </a:lnTo>
                <a:lnTo>
                  <a:pt x="446266" y="1997254"/>
                </a:lnTo>
                <a:lnTo>
                  <a:pt x="450348" y="1993398"/>
                </a:lnTo>
                <a:lnTo>
                  <a:pt x="453975" y="1989542"/>
                </a:lnTo>
                <a:lnTo>
                  <a:pt x="457603" y="1985460"/>
                </a:lnTo>
                <a:lnTo>
                  <a:pt x="461004" y="1981377"/>
                </a:lnTo>
                <a:lnTo>
                  <a:pt x="464405" y="1976841"/>
                </a:lnTo>
                <a:lnTo>
                  <a:pt x="467353" y="1972305"/>
                </a:lnTo>
                <a:lnTo>
                  <a:pt x="470074" y="1967315"/>
                </a:lnTo>
                <a:lnTo>
                  <a:pt x="472794" y="1962552"/>
                </a:lnTo>
                <a:lnTo>
                  <a:pt x="474835" y="1957336"/>
                </a:lnTo>
                <a:lnTo>
                  <a:pt x="476876" y="1952119"/>
                </a:lnTo>
                <a:lnTo>
                  <a:pt x="478690" y="1947129"/>
                </a:lnTo>
                <a:lnTo>
                  <a:pt x="480277" y="1941686"/>
                </a:lnTo>
                <a:lnTo>
                  <a:pt x="481637" y="1936243"/>
                </a:lnTo>
                <a:lnTo>
                  <a:pt x="482544" y="1930799"/>
                </a:lnTo>
                <a:lnTo>
                  <a:pt x="483451" y="1924902"/>
                </a:lnTo>
                <a:lnTo>
                  <a:pt x="483904" y="1919232"/>
                </a:lnTo>
                <a:lnTo>
                  <a:pt x="483904" y="1913335"/>
                </a:lnTo>
                <a:lnTo>
                  <a:pt x="483904" y="1907665"/>
                </a:lnTo>
                <a:lnTo>
                  <a:pt x="483451" y="1901768"/>
                </a:lnTo>
                <a:lnTo>
                  <a:pt x="482544" y="1896325"/>
                </a:lnTo>
                <a:lnTo>
                  <a:pt x="481637" y="1890428"/>
                </a:lnTo>
                <a:lnTo>
                  <a:pt x="480277" y="1884985"/>
                </a:lnTo>
                <a:lnTo>
                  <a:pt x="478690" y="1879541"/>
                </a:lnTo>
                <a:lnTo>
                  <a:pt x="476876" y="1874325"/>
                </a:lnTo>
                <a:lnTo>
                  <a:pt x="474835" y="1869335"/>
                </a:lnTo>
                <a:lnTo>
                  <a:pt x="472794" y="1864345"/>
                </a:lnTo>
                <a:lnTo>
                  <a:pt x="470074" y="1859356"/>
                </a:lnTo>
                <a:lnTo>
                  <a:pt x="467353" y="1854366"/>
                </a:lnTo>
                <a:lnTo>
                  <a:pt x="464405" y="1850056"/>
                </a:lnTo>
                <a:lnTo>
                  <a:pt x="461004" y="1845747"/>
                </a:lnTo>
                <a:lnTo>
                  <a:pt x="457603" y="1841211"/>
                </a:lnTo>
                <a:lnTo>
                  <a:pt x="453975" y="1837129"/>
                </a:lnTo>
                <a:lnTo>
                  <a:pt x="450348" y="1833273"/>
                </a:lnTo>
                <a:lnTo>
                  <a:pt x="446266" y="1829417"/>
                </a:lnTo>
                <a:lnTo>
                  <a:pt x="442185" y="1826015"/>
                </a:lnTo>
                <a:lnTo>
                  <a:pt x="438104" y="1822613"/>
                </a:lnTo>
                <a:lnTo>
                  <a:pt x="433343" y="1819211"/>
                </a:lnTo>
                <a:lnTo>
                  <a:pt x="428581" y="1816262"/>
                </a:lnTo>
                <a:lnTo>
                  <a:pt x="424046" y="1813541"/>
                </a:lnTo>
                <a:lnTo>
                  <a:pt x="419058" y="1811273"/>
                </a:lnTo>
                <a:lnTo>
                  <a:pt x="413843" y="1808778"/>
                </a:lnTo>
                <a:lnTo>
                  <a:pt x="408628" y="1806737"/>
                </a:lnTo>
                <a:lnTo>
                  <a:pt x="403414" y="1804922"/>
                </a:lnTo>
                <a:lnTo>
                  <a:pt x="397972" y="1803334"/>
                </a:lnTo>
                <a:lnTo>
                  <a:pt x="392530" y="1801974"/>
                </a:lnTo>
                <a:lnTo>
                  <a:pt x="386862" y="1801293"/>
                </a:lnTo>
                <a:lnTo>
                  <a:pt x="381194" y="1800613"/>
                </a:lnTo>
                <a:lnTo>
                  <a:pt x="375298" y="1799932"/>
                </a:lnTo>
                <a:lnTo>
                  <a:pt x="369630" y="1799932"/>
                </a:lnTo>
                <a:lnTo>
                  <a:pt x="230188" y="1799932"/>
                </a:lnTo>
                <a:lnTo>
                  <a:pt x="230188" y="1385784"/>
                </a:lnTo>
                <a:lnTo>
                  <a:pt x="369630" y="1385784"/>
                </a:lnTo>
                <a:lnTo>
                  <a:pt x="375298" y="1385557"/>
                </a:lnTo>
                <a:lnTo>
                  <a:pt x="381194" y="1385331"/>
                </a:lnTo>
                <a:lnTo>
                  <a:pt x="386862" y="1384650"/>
                </a:lnTo>
                <a:lnTo>
                  <a:pt x="392530" y="1383516"/>
                </a:lnTo>
                <a:lnTo>
                  <a:pt x="397972" y="1382155"/>
                </a:lnTo>
                <a:lnTo>
                  <a:pt x="403414" y="1380795"/>
                </a:lnTo>
                <a:lnTo>
                  <a:pt x="408628" y="1378980"/>
                </a:lnTo>
                <a:lnTo>
                  <a:pt x="413843" y="1376712"/>
                </a:lnTo>
                <a:lnTo>
                  <a:pt x="419058" y="1374671"/>
                </a:lnTo>
                <a:lnTo>
                  <a:pt x="424046" y="1372176"/>
                </a:lnTo>
                <a:lnTo>
                  <a:pt x="428581" y="1369227"/>
                </a:lnTo>
                <a:lnTo>
                  <a:pt x="433343" y="1366506"/>
                </a:lnTo>
                <a:lnTo>
                  <a:pt x="438104" y="1363331"/>
                </a:lnTo>
                <a:lnTo>
                  <a:pt x="442185" y="1359928"/>
                </a:lnTo>
                <a:lnTo>
                  <a:pt x="446266" y="1356300"/>
                </a:lnTo>
                <a:lnTo>
                  <a:pt x="450348" y="1352671"/>
                </a:lnTo>
                <a:lnTo>
                  <a:pt x="453975" y="1348588"/>
                </a:lnTo>
                <a:lnTo>
                  <a:pt x="457603" y="1344732"/>
                </a:lnTo>
                <a:lnTo>
                  <a:pt x="461004" y="1340196"/>
                </a:lnTo>
                <a:lnTo>
                  <a:pt x="464405" y="1335887"/>
                </a:lnTo>
                <a:lnTo>
                  <a:pt x="467353" y="1331124"/>
                </a:lnTo>
                <a:lnTo>
                  <a:pt x="470074" y="1326588"/>
                </a:lnTo>
                <a:lnTo>
                  <a:pt x="472794" y="1321598"/>
                </a:lnTo>
                <a:lnTo>
                  <a:pt x="474835" y="1316608"/>
                </a:lnTo>
                <a:lnTo>
                  <a:pt x="476876" y="1311392"/>
                </a:lnTo>
                <a:lnTo>
                  <a:pt x="478690" y="1305949"/>
                </a:lnTo>
                <a:lnTo>
                  <a:pt x="480277" y="1300732"/>
                </a:lnTo>
                <a:lnTo>
                  <a:pt x="481637" y="1295289"/>
                </a:lnTo>
                <a:lnTo>
                  <a:pt x="482544" y="1289619"/>
                </a:lnTo>
                <a:lnTo>
                  <a:pt x="483451" y="1283948"/>
                </a:lnTo>
                <a:lnTo>
                  <a:pt x="483904" y="1278278"/>
                </a:lnTo>
                <a:lnTo>
                  <a:pt x="483904" y="1272381"/>
                </a:lnTo>
                <a:lnTo>
                  <a:pt x="483904" y="1266711"/>
                </a:lnTo>
                <a:lnTo>
                  <a:pt x="483451" y="1260814"/>
                </a:lnTo>
                <a:lnTo>
                  <a:pt x="482544" y="1255144"/>
                </a:lnTo>
                <a:lnTo>
                  <a:pt x="481637" y="1249474"/>
                </a:lnTo>
                <a:lnTo>
                  <a:pt x="480277" y="1244031"/>
                </a:lnTo>
                <a:lnTo>
                  <a:pt x="478690" y="1238814"/>
                </a:lnTo>
                <a:lnTo>
                  <a:pt x="476876" y="1233371"/>
                </a:lnTo>
                <a:lnTo>
                  <a:pt x="474835" y="1228154"/>
                </a:lnTo>
                <a:lnTo>
                  <a:pt x="472794" y="1223391"/>
                </a:lnTo>
                <a:lnTo>
                  <a:pt x="470074" y="1218401"/>
                </a:lnTo>
                <a:lnTo>
                  <a:pt x="467353" y="1213639"/>
                </a:lnTo>
                <a:lnTo>
                  <a:pt x="464405" y="1209102"/>
                </a:lnTo>
                <a:lnTo>
                  <a:pt x="461004" y="1204566"/>
                </a:lnTo>
                <a:lnTo>
                  <a:pt x="457603" y="1200257"/>
                </a:lnTo>
                <a:lnTo>
                  <a:pt x="453975" y="1196175"/>
                </a:lnTo>
                <a:lnTo>
                  <a:pt x="450348" y="1192092"/>
                </a:lnTo>
                <a:lnTo>
                  <a:pt x="446266" y="1188463"/>
                </a:lnTo>
                <a:lnTo>
                  <a:pt x="442185" y="1184834"/>
                </a:lnTo>
                <a:lnTo>
                  <a:pt x="438104" y="1181659"/>
                </a:lnTo>
                <a:lnTo>
                  <a:pt x="433343" y="1178484"/>
                </a:lnTo>
                <a:lnTo>
                  <a:pt x="428581" y="1175308"/>
                </a:lnTo>
                <a:lnTo>
                  <a:pt x="424046" y="1172813"/>
                </a:lnTo>
                <a:lnTo>
                  <a:pt x="419058" y="1170092"/>
                </a:lnTo>
                <a:lnTo>
                  <a:pt x="413843" y="1167824"/>
                </a:lnTo>
                <a:lnTo>
                  <a:pt x="408628" y="1165783"/>
                </a:lnTo>
                <a:lnTo>
                  <a:pt x="403414" y="1164195"/>
                </a:lnTo>
                <a:lnTo>
                  <a:pt x="397972" y="1162607"/>
                </a:lnTo>
                <a:lnTo>
                  <a:pt x="392530" y="1161246"/>
                </a:lnTo>
                <a:lnTo>
                  <a:pt x="386862" y="1160339"/>
                </a:lnTo>
                <a:lnTo>
                  <a:pt x="381194" y="1159432"/>
                </a:lnTo>
                <a:lnTo>
                  <a:pt x="375298" y="1158978"/>
                </a:lnTo>
                <a:lnTo>
                  <a:pt x="369630" y="1158978"/>
                </a:lnTo>
                <a:lnTo>
                  <a:pt x="230188" y="1158978"/>
                </a:lnTo>
                <a:lnTo>
                  <a:pt x="230188" y="744831"/>
                </a:lnTo>
                <a:lnTo>
                  <a:pt x="369630" y="744831"/>
                </a:lnTo>
                <a:lnTo>
                  <a:pt x="375298" y="744831"/>
                </a:lnTo>
                <a:lnTo>
                  <a:pt x="381194" y="744377"/>
                </a:lnTo>
                <a:lnTo>
                  <a:pt x="386862" y="743470"/>
                </a:lnTo>
                <a:lnTo>
                  <a:pt x="392530" y="742563"/>
                </a:lnTo>
                <a:lnTo>
                  <a:pt x="397972" y="741429"/>
                </a:lnTo>
                <a:lnTo>
                  <a:pt x="403414" y="739841"/>
                </a:lnTo>
                <a:lnTo>
                  <a:pt x="408628" y="738026"/>
                </a:lnTo>
                <a:lnTo>
                  <a:pt x="413843" y="735985"/>
                </a:lnTo>
                <a:lnTo>
                  <a:pt x="419058" y="733717"/>
                </a:lnTo>
                <a:lnTo>
                  <a:pt x="424046" y="731222"/>
                </a:lnTo>
                <a:lnTo>
                  <a:pt x="428581" y="728501"/>
                </a:lnTo>
                <a:lnTo>
                  <a:pt x="433343" y="725325"/>
                </a:lnTo>
                <a:lnTo>
                  <a:pt x="438104" y="722377"/>
                </a:lnTo>
                <a:lnTo>
                  <a:pt x="442185" y="718975"/>
                </a:lnTo>
                <a:lnTo>
                  <a:pt x="446266" y="715573"/>
                </a:lnTo>
                <a:lnTo>
                  <a:pt x="450348" y="711717"/>
                </a:lnTo>
                <a:lnTo>
                  <a:pt x="453975" y="707861"/>
                </a:lnTo>
                <a:lnTo>
                  <a:pt x="457603" y="703552"/>
                </a:lnTo>
                <a:lnTo>
                  <a:pt x="461004" y="699243"/>
                </a:lnTo>
                <a:lnTo>
                  <a:pt x="464405" y="694706"/>
                </a:lnTo>
                <a:lnTo>
                  <a:pt x="467353" y="690170"/>
                </a:lnTo>
                <a:lnTo>
                  <a:pt x="470074" y="685407"/>
                </a:lnTo>
                <a:lnTo>
                  <a:pt x="472794" y="680645"/>
                </a:lnTo>
                <a:lnTo>
                  <a:pt x="474835" y="675655"/>
                </a:lnTo>
                <a:lnTo>
                  <a:pt x="476876" y="670438"/>
                </a:lnTo>
                <a:lnTo>
                  <a:pt x="478690" y="665222"/>
                </a:lnTo>
                <a:lnTo>
                  <a:pt x="480277" y="659778"/>
                </a:lnTo>
                <a:lnTo>
                  <a:pt x="481637" y="654335"/>
                </a:lnTo>
                <a:lnTo>
                  <a:pt x="482544" y="648665"/>
                </a:lnTo>
                <a:lnTo>
                  <a:pt x="483451" y="642995"/>
                </a:lnTo>
                <a:lnTo>
                  <a:pt x="483904" y="637325"/>
                </a:lnTo>
                <a:lnTo>
                  <a:pt x="483904" y="631428"/>
                </a:lnTo>
                <a:lnTo>
                  <a:pt x="483904" y="625531"/>
                </a:lnTo>
                <a:lnTo>
                  <a:pt x="483451" y="619861"/>
                </a:lnTo>
                <a:lnTo>
                  <a:pt x="482544" y="614190"/>
                </a:lnTo>
                <a:lnTo>
                  <a:pt x="481637" y="608747"/>
                </a:lnTo>
                <a:lnTo>
                  <a:pt x="480277" y="603077"/>
                </a:lnTo>
                <a:lnTo>
                  <a:pt x="478690" y="597860"/>
                </a:lnTo>
                <a:lnTo>
                  <a:pt x="476876" y="592417"/>
                </a:lnTo>
                <a:lnTo>
                  <a:pt x="474835" y="587427"/>
                </a:lnTo>
                <a:lnTo>
                  <a:pt x="472794" y="582211"/>
                </a:lnTo>
                <a:lnTo>
                  <a:pt x="470074" y="577448"/>
                </a:lnTo>
                <a:lnTo>
                  <a:pt x="467353" y="572685"/>
                </a:lnTo>
                <a:lnTo>
                  <a:pt x="464405" y="567922"/>
                </a:lnTo>
                <a:lnTo>
                  <a:pt x="461004" y="563613"/>
                </a:lnTo>
                <a:lnTo>
                  <a:pt x="457603" y="559530"/>
                </a:lnTo>
                <a:lnTo>
                  <a:pt x="453975" y="555221"/>
                </a:lnTo>
                <a:lnTo>
                  <a:pt x="450348" y="551138"/>
                </a:lnTo>
                <a:lnTo>
                  <a:pt x="446266" y="547509"/>
                </a:lnTo>
                <a:lnTo>
                  <a:pt x="442185" y="543881"/>
                </a:lnTo>
                <a:lnTo>
                  <a:pt x="438104" y="540478"/>
                </a:lnTo>
                <a:lnTo>
                  <a:pt x="433343" y="537303"/>
                </a:lnTo>
                <a:lnTo>
                  <a:pt x="428581" y="534581"/>
                </a:lnTo>
                <a:lnTo>
                  <a:pt x="424046" y="531633"/>
                </a:lnTo>
                <a:lnTo>
                  <a:pt x="419058" y="529138"/>
                </a:lnTo>
                <a:lnTo>
                  <a:pt x="413843" y="527097"/>
                </a:lnTo>
                <a:lnTo>
                  <a:pt x="408628" y="525056"/>
                </a:lnTo>
                <a:lnTo>
                  <a:pt x="403414" y="523241"/>
                </a:lnTo>
                <a:lnTo>
                  <a:pt x="397972" y="521654"/>
                </a:lnTo>
                <a:lnTo>
                  <a:pt x="392530" y="520293"/>
                </a:lnTo>
                <a:lnTo>
                  <a:pt x="386862" y="519159"/>
                </a:lnTo>
                <a:lnTo>
                  <a:pt x="381194" y="518478"/>
                </a:lnTo>
                <a:lnTo>
                  <a:pt x="375298" y="518251"/>
                </a:lnTo>
                <a:lnTo>
                  <a:pt x="369630" y="518025"/>
                </a:lnTo>
                <a:lnTo>
                  <a:pt x="230188" y="518025"/>
                </a:lnTo>
                <a:lnTo>
                  <a:pt x="230188" y="229074"/>
                </a:lnTo>
                <a:lnTo>
                  <a:pt x="230415" y="217053"/>
                </a:lnTo>
                <a:lnTo>
                  <a:pt x="231322" y="205713"/>
                </a:lnTo>
                <a:lnTo>
                  <a:pt x="232682" y="194372"/>
                </a:lnTo>
                <a:lnTo>
                  <a:pt x="234723" y="183032"/>
                </a:lnTo>
                <a:lnTo>
                  <a:pt x="237444" y="172145"/>
                </a:lnTo>
                <a:lnTo>
                  <a:pt x="240391" y="161032"/>
                </a:lnTo>
                <a:lnTo>
                  <a:pt x="244019" y="150599"/>
                </a:lnTo>
                <a:lnTo>
                  <a:pt x="248327" y="140166"/>
                </a:lnTo>
                <a:lnTo>
                  <a:pt x="252862" y="129960"/>
                </a:lnTo>
                <a:lnTo>
                  <a:pt x="257850" y="120207"/>
                </a:lnTo>
                <a:lnTo>
                  <a:pt x="263518" y="110681"/>
                </a:lnTo>
                <a:lnTo>
                  <a:pt x="269413" y="101155"/>
                </a:lnTo>
                <a:lnTo>
                  <a:pt x="275762" y="92083"/>
                </a:lnTo>
                <a:lnTo>
                  <a:pt x="282564" y="83691"/>
                </a:lnTo>
                <a:lnTo>
                  <a:pt x="289819" y="75299"/>
                </a:lnTo>
                <a:lnTo>
                  <a:pt x="297528" y="67361"/>
                </a:lnTo>
                <a:lnTo>
                  <a:pt x="305237" y="59650"/>
                </a:lnTo>
                <a:lnTo>
                  <a:pt x="313626" y="52392"/>
                </a:lnTo>
                <a:lnTo>
                  <a:pt x="322469" y="45815"/>
                </a:lnTo>
                <a:lnTo>
                  <a:pt x="331085" y="39237"/>
                </a:lnTo>
                <a:lnTo>
                  <a:pt x="340608" y="33340"/>
                </a:lnTo>
                <a:lnTo>
                  <a:pt x="350131" y="27897"/>
                </a:lnTo>
                <a:lnTo>
                  <a:pt x="359880" y="22680"/>
                </a:lnTo>
                <a:lnTo>
                  <a:pt x="370084" y="18371"/>
                </a:lnTo>
                <a:lnTo>
                  <a:pt x="380513" y="14062"/>
                </a:lnTo>
                <a:lnTo>
                  <a:pt x="391170" y="10433"/>
                </a:lnTo>
                <a:lnTo>
                  <a:pt x="402053" y="7258"/>
                </a:lnTo>
                <a:lnTo>
                  <a:pt x="413163" y="4763"/>
                </a:lnTo>
                <a:lnTo>
                  <a:pt x="424273" y="2722"/>
                </a:lnTo>
                <a:lnTo>
                  <a:pt x="435610" y="1134"/>
                </a:lnTo>
                <a:lnTo>
                  <a:pt x="447400" y="453"/>
                </a:lnTo>
                <a:lnTo>
                  <a:pt x="458964" y="0"/>
                </a:lnTo>
                <a:close/>
              </a:path>
            </a:pathLst>
          </a:cu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txBody>
          <a:bodyPr anchor="ctr">
            <a:scene3d>
              <a:camera prst="orthographicFront"/>
              <a:lightRig rig="threePt" dir="t"/>
            </a:scene3d>
            <a:sp3d>
              <a:contourClr>
                <a:srgbClr val="FFFFFF"/>
              </a:contourClr>
            </a:sp3d>
          </a:bodyPr>
          <a:lstStyle/>
          <a:p>
            <a:pPr algn="ctr">
              <a:defRPr/>
            </a:pPr>
            <a:endParaRPr lang="zh-CN" altLang="en-US" dirty="0">
              <a:solidFill>
                <a:srgbClr val="FFFFFF"/>
              </a:solidFill>
              <a:ea typeface="字魂105号-简雅黑" panose="00000500000000000000" pitchFamily="2" charset="-122"/>
            </a:endParaRPr>
          </a:p>
        </p:txBody>
      </p:sp>
      <p:sp>
        <p:nvSpPr>
          <p:cNvPr id="25" name="矩形 24"/>
          <p:cNvSpPr/>
          <p:nvPr/>
        </p:nvSpPr>
        <p:spPr>
          <a:xfrm>
            <a:off x="1062990" y="4475480"/>
            <a:ext cx="3110865" cy="1198880"/>
          </a:xfrm>
          <a:prstGeom prst="rect">
            <a:avLst/>
          </a:prstGeom>
        </p:spPr>
        <p:txBody>
          <a:bodyPr wrap="square">
            <a:spAutoFit/>
          </a:bodyPr>
          <a:lstStyle/>
          <a:p>
            <a:pPr algn="just"/>
            <a:r>
              <a:rPr lang="zh-CN" altLang="en-US" sz="2400" b="1" spc="300" dirty="0">
                <a:solidFill>
                  <a:schemeClr val="bg1"/>
                </a:solidFill>
                <a:latin typeface="字魂105号-简雅黑" panose="00000500000000000000" pitchFamily="2" charset="-122"/>
                <a:ea typeface="字魂105号-简雅黑" panose="00000500000000000000" pitchFamily="2" charset="-122"/>
              </a:rPr>
              <a:t>Business objectives have been changed</a:t>
            </a:r>
          </a:p>
        </p:txBody>
      </p:sp>
      <p:sp>
        <p:nvSpPr>
          <p:cNvPr id="26" name="矩形 25"/>
          <p:cNvSpPr/>
          <p:nvPr/>
        </p:nvSpPr>
        <p:spPr>
          <a:xfrm>
            <a:off x="4789170" y="4306570"/>
            <a:ext cx="2867660" cy="1568450"/>
          </a:xfrm>
          <a:prstGeom prst="rect">
            <a:avLst/>
          </a:prstGeom>
        </p:spPr>
        <p:txBody>
          <a:bodyPr wrap="square">
            <a:spAutoFit/>
          </a:bodyPr>
          <a:lstStyle/>
          <a:p>
            <a:pPr algn="l"/>
            <a:r>
              <a:rPr sz="2400" b="1" spc="300" dirty="0">
                <a:solidFill>
                  <a:schemeClr val="bg1"/>
                </a:solidFill>
                <a:latin typeface="字魂105号-简雅黑" panose="00000500000000000000" pitchFamily="2" charset="-122"/>
                <a:ea typeface="字魂105号-简雅黑" panose="00000500000000000000" pitchFamily="2" charset="-122"/>
              </a:rPr>
              <a:t>The direction of hotel management has changed</a:t>
            </a:r>
          </a:p>
        </p:txBody>
      </p:sp>
      <p:sp>
        <p:nvSpPr>
          <p:cNvPr id="27" name="矩形 26"/>
          <p:cNvSpPr/>
          <p:nvPr/>
        </p:nvSpPr>
        <p:spPr>
          <a:xfrm>
            <a:off x="8586470" y="4306570"/>
            <a:ext cx="2611755" cy="1568450"/>
          </a:xfrm>
          <a:prstGeom prst="rect">
            <a:avLst/>
          </a:prstGeom>
        </p:spPr>
        <p:txBody>
          <a:bodyPr wrap="square">
            <a:spAutoFit/>
          </a:bodyPr>
          <a:lstStyle/>
          <a:p>
            <a:pPr algn="l"/>
            <a:r>
              <a:rPr lang="zh-CN" altLang="en-US" sz="2400" b="1" spc="300" dirty="0">
                <a:solidFill>
                  <a:schemeClr val="bg1"/>
                </a:solidFill>
                <a:latin typeface="字魂105号-简雅黑" panose="00000500000000000000" pitchFamily="2" charset="-122"/>
                <a:ea typeface="字魂105号-简雅黑" panose="00000500000000000000" pitchFamily="2" charset="-122"/>
              </a:rPr>
              <a:t>The internal needs of employees have changed</a:t>
            </a:r>
          </a:p>
        </p:txBody>
      </p:sp>
      <p:pic>
        <p:nvPicPr>
          <p:cNvPr id="41" name="图片 40"/>
          <p:cNvPicPr/>
          <p:nvPr/>
        </p:nvPicPr>
        <p:blipFill>
          <a:blip r:embed="rId4">
            <a:duotone>
              <a:schemeClr val="accent5">
                <a:shade val="45000"/>
                <a:satMod val="135000"/>
              </a:schemeClr>
              <a:prstClr val="white"/>
            </a:duotone>
          </a:blip>
          <a:stretch>
            <a:fillRect/>
          </a:stretch>
        </p:blipFill>
        <p:spPr>
          <a:xfrm rot="2673133">
            <a:off x="2350875" y="2007267"/>
            <a:ext cx="1423260" cy="152820"/>
          </a:xfrm>
          <a:prstGeom prst="rect">
            <a:avLst/>
          </a:prstGeom>
        </p:spPr>
      </p:pic>
      <p:pic>
        <p:nvPicPr>
          <p:cNvPr id="42" name="图片 41"/>
          <p:cNvPicPr/>
          <p:nvPr/>
        </p:nvPicPr>
        <p:blipFill>
          <a:blip r:embed="rId4">
            <a:duotone>
              <a:schemeClr val="accent5">
                <a:shade val="45000"/>
                <a:satMod val="135000"/>
              </a:schemeClr>
              <a:prstClr val="white"/>
            </a:duotone>
          </a:blip>
          <a:stretch>
            <a:fillRect/>
          </a:stretch>
        </p:blipFill>
        <p:spPr>
          <a:xfrm rot="2673133">
            <a:off x="5773148" y="2028758"/>
            <a:ext cx="1423260" cy="152820"/>
          </a:xfrm>
          <a:prstGeom prst="rect">
            <a:avLst/>
          </a:prstGeom>
        </p:spPr>
      </p:pic>
      <p:pic>
        <p:nvPicPr>
          <p:cNvPr id="43" name="图片 42"/>
          <p:cNvPicPr/>
          <p:nvPr/>
        </p:nvPicPr>
        <p:blipFill>
          <a:blip r:embed="rId4">
            <a:duotone>
              <a:schemeClr val="accent5">
                <a:shade val="45000"/>
                <a:satMod val="135000"/>
              </a:schemeClr>
              <a:prstClr val="white"/>
            </a:duotone>
          </a:blip>
          <a:stretch>
            <a:fillRect/>
          </a:stretch>
        </p:blipFill>
        <p:spPr>
          <a:xfrm rot="2673133">
            <a:off x="9087067" y="1967511"/>
            <a:ext cx="1423260" cy="152820"/>
          </a:xfrm>
          <a:prstGeom prst="rect">
            <a:avLst/>
          </a:prstGeom>
        </p:spPr>
      </p:pic>
      <p:pic>
        <p:nvPicPr>
          <p:cNvPr id="44" name="图片 43"/>
          <p:cNvPicPr/>
          <p:nvPr/>
        </p:nvPicPr>
        <p:blipFill>
          <a:blip r:embed="rId4">
            <a:duotone>
              <a:schemeClr val="accent5">
                <a:shade val="45000"/>
                <a:satMod val="135000"/>
              </a:schemeClr>
              <a:prstClr val="white"/>
            </a:duotone>
          </a:blip>
          <a:stretch>
            <a:fillRect/>
          </a:stretch>
        </p:blipFill>
        <p:spPr>
          <a:xfrm rot="2673133">
            <a:off x="1491431" y="3541417"/>
            <a:ext cx="1676400" cy="180000"/>
          </a:xfrm>
          <a:prstGeom prst="rect">
            <a:avLst/>
          </a:prstGeom>
        </p:spPr>
      </p:pic>
      <p:pic>
        <p:nvPicPr>
          <p:cNvPr id="45" name="图片 44"/>
          <p:cNvPicPr/>
          <p:nvPr/>
        </p:nvPicPr>
        <p:blipFill>
          <a:blip r:embed="rId4">
            <a:duotone>
              <a:schemeClr val="accent5">
                <a:shade val="45000"/>
                <a:satMod val="135000"/>
              </a:schemeClr>
              <a:prstClr val="white"/>
            </a:duotone>
          </a:blip>
          <a:stretch>
            <a:fillRect/>
          </a:stretch>
        </p:blipFill>
        <p:spPr>
          <a:xfrm rot="2673133">
            <a:off x="4871243" y="3567075"/>
            <a:ext cx="1676400" cy="180000"/>
          </a:xfrm>
          <a:prstGeom prst="rect">
            <a:avLst/>
          </a:prstGeom>
        </p:spPr>
      </p:pic>
      <p:pic>
        <p:nvPicPr>
          <p:cNvPr id="46" name="图片 45"/>
          <p:cNvPicPr/>
          <p:nvPr/>
        </p:nvPicPr>
        <p:blipFill>
          <a:blip r:embed="rId4">
            <a:duotone>
              <a:schemeClr val="accent5">
                <a:shade val="45000"/>
                <a:satMod val="135000"/>
              </a:schemeClr>
              <a:prstClr val="white"/>
            </a:duotone>
          </a:blip>
          <a:stretch>
            <a:fillRect/>
          </a:stretch>
        </p:blipFill>
        <p:spPr>
          <a:xfrm rot="2673133">
            <a:off x="8279604" y="3593969"/>
            <a:ext cx="1676400" cy="180000"/>
          </a:xfrm>
          <a:prstGeom prst="rect">
            <a:avLst/>
          </a:prstGeom>
        </p:spPr>
      </p:pic>
      <p:sp>
        <p:nvSpPr>
          <p:cNvPr id="35" name="KSO_Shape"/>
          <p:cNvSpPr/>
          <p:nvPr/>
        </p:nvSpPr>
        <p:spPr>
          <a:xfrm>
            <a:off x="418201" y="387519"/>
            <a:ext cx="825096" cy="750837"/>
          </a:xfrm>
          <a:custGeom>
            <a:avLst/>
            <a:gdLst/>
            <a:ahLst/>
            <a:cxnLst/>
            <a:rect l="l" t="t" r="r" b="b"/>
            <a:pathLst>
              <a:path w="2284089" h="2079602">
                <a:moveTo>
                  <a:pt x="86815" y="1071782"/>
                </a:moveTo>
                <a:lnTo>
                  <a:pt x="88113" y="1072322"/>
                </a:lnTo>
                <a:lnTo>
                  <a:pt x="87547" y="1073116"/>
                </a:lnTo>
                <a:close/>
                <a:moveTo>
                  <a:pt x="1788507" y="635242"/>
                </a:moveTo>
                <a:lnTo>
                  <a:pt x="1788786" y="635715"/>
                </a:lnTo>
                <a:lnTo>
                  <a:pt x="1787932" y="635786"/>
                </a:lnTo>
                <a:close/>
                <a:moveTo>
                  <a:pt x="569538" y="592800"/>
                </a:moveTo>
                <a:cubicBezTo>
                  <a:pt x="668960" y="592800"/>
                  <a:pt x="749558" y="673398"/>
                  <a:pt x="749558" y="772820"/>
                </a:cubicBezTo>
                <a:cubicBezTo>
                  <a:pt x="749558" y="872242"/>
                  <a:pt x="668960" y="952840"/>
                  <a:pt x="569538" y="952840"/>
                </a:cubicBezTo>
                <a:cubicBezTo>
                  <a:pt x="527872" y="952840"/>
                  <a:pt x="489512" y="938685"/>
                  <a:pt x="460796" y="912621"/>
                </a:cubicBezTo>
                <a:cubicBezTo>
                  <a:pt x="160953" y="1199491"/>
                  <a:pt x="32382" y="1622905"/>
                  <a:pt x="123061" y="2029688"/>
                </a:cubicBezTo>
                <a:lnTo>
                  <a:pt x="122792" y="2030674"/>
                </a:lnTo>
                <a:lnTo>
                  <a:pt x="122422" y="2030846"/>
                </a:lnTo>
                <a:cubicBezTo>
                  <a:pt x="128206" y="2047921"/>
                  <a:pt x="121912" y="2063921"/>
                  <a:pt x="108319" y="2072242"/>
                </a:cubicBezTo>
                <a:lnTo>
                  <a:pt x="93617" y="2078368"/>
                </a:lnTo>
                <a:cubicBezTo>
                  <a:pt x="78806" y="2082076"/>
                  <a:pt x="61999" y="2077403"/>
                  <a:pt x="49824" y="2064742"/>
                </a:cubicBezTo>
                <a:lnTo>
                  <a:pt x="48258" y="2065474"/>
                </a:lnTo>
                <a:cubicBezTo>
                  <a:pt x="46175" y="2062722"/>
                  <a:pt x="43765" y="2060412"/>
                  <a:pt x="41206" y="2058388"/>
                </a:cubicBezTo>
                <a:lnTo>
                  <a:pt x="34720" y="2047096"/>
                </a:lnTo>
                <a:lnTo>
                  <a:pt x="29758" y="2036793"/>
                </a:lnTo>
                <a:lnTo>
                  <a:pt x="31015" y="2036666"/>
                </a:lnTo>
                <a:cubicBezTo>
                  <a:pt x="-62810" y="1599721"/>
                  <a:pt x="78484" y="1146303"/>
                  <a:pt x="402804" y="840118"/>
                </a:cubicBezTo>
                <a:cubicBezTo>
                  <a:pt x="394149" y="819400"/>
                  <a:pt x="389518" y="796651"/>
                  <a:pt x="389518" y="772820"/>
                </a:cubicBezTo>
                <a:cubicBezTo>
                  <a:pt x="389518" y="673398"/>
                  <a:pt x="470116" y="592800"/>
                  <a:pt x="569538" y="592800"/>
                </a:cubicBezTo>
                <a:close/>
                <a:moveTo>
                  <a:pt x="568738" y="204473"/>
                </a:moveTo>
                <a:cubicBezTo>
                  <a:pt x="882635" y="204683"/>
                  <a:pt x="1136929" y="459316"/>
                  <a:pt x="1136718" y="773212"/>
                </a:cubicBezTo>
                <a:cubicBezTo>
                  <a:pt x="1136509" y="1087108"/>
                  <a:pt x="881877" y="1341401"/>
                  <a:pt x="567981" y="1341192"/>
                </a:cubicBezTo>
                <a:cubicBezTo>
                  <a:pt x="515830" y="1341157"/>
                  <a:pt x="465323" y="1334100"/>
                  <a:pt x="418388" y="1317655"/>
                </a:cubicBezTo>
                <a:lnTo>
                  <a:pt x="417956" y="1319386"/>
                </a:lnTo>
                <a:cubicBezTo>
                  <a:pt x="417638" y="1319460"/>
                  <a:pt x="417352" y="1319392"/>
                  <a:pt x="417065" y="1319320"/>
                </a:cubicBezTo>
                <a:lnTo>
                  <a:pt x="411259" y="1315754"/>
                </a:lnTo>
                <a:lnTo>
                  <a:pt x="403881" y="1313786"/>
                </a:lnTo>
                <a:lnTo>
                  <a:pt x="397389" y="1307474"/>
                </a:lnTo>
                <a:lnTo>
                  <a:pt x="397466" y="1307280"/>
                </a:lnTo>
                <a:cubicBezTo>
                  <a:pt x="386426" y="1300408"/>
                  <a:pt x="380901" y="1288764"/>
                  <a:pt x="382056" y="1276919"/>
                </a:cubicBezTo>
                <a:lnTo>
                  <a:pt x="385152" y="1264503"/>
                </a:lnTo>
                <a:cubicBezTo>
                  <a:pt x="392324" y="1247126"/>
                  <a:pt x="413982" y="1238019"/>
                  <a:pt x="435969" y="1243501"/>
                </a:cubicBezTo>
                <a:lnTo>
                  <a:pt x="436787" y="1243861"/>
                </a:lnTo>
                <a:lnTo>
                  <a:pt x="436371" y="1245530"/>
                </a:lnTo>
                <a:cubicBezTo>
                  <a:pt x="438704" y="1243635"/>
                  <a:pt x="440910" y="1244132"/>
                  <a:pt x="443287" y="1244881"/>
                </a:cubicBezTo>
                <a:cubicBezTo>
                  <a:pt x="482765" y="1257317"/>
                  <a:pt x="524743" y="1262958"/>
                  <a:pt x="568032" y="1262985"/>
                </a:cubicBezTo>
                <a:cubicBezTo>
                  <a:pt x="838737" y="1263167"/>
                  <a:pt x="1058333" y="1043864"/>
                  <a:pt x="1058513" y="773160"/>
                </a:cubicBezTo>
                <a:cubicBezTo>
                  <a:pt x="1058694" y="502455"/>
                  <a:pt x="839390" y="282860"/>
                  <a:pt x="568686" y="282679"/>
                </a:cubicBezTo>
                <a:cubicBezTo>
                  <a:pt x="297982" y="282499"/>
                  <a:pt x="78387" y="501802"/>
                  <a:pt x="78206" y="772506"/>
                </a:cubicBezTo>
                <a:cubicBezTo>
                  <a:pt x="78151" y="855495"/>
                  <a:pt x="98723" y="933681"/>
                  <a:pt x="137242" y="1001052"/>
                </a:cubicBezTo>
                <a:lnTo>
                  <a:pt x="136711" y="1001518"/>
                </a:lnTo>
                <a:cubicBezTo>
                  <a:pt x="151076" y="1018274"/>
                  <a:pt x="152475" y="1041066"/>
                  <a:pt x="140479" y="1055055"/>
                </a:cubicBezTo>
                <a:lnTo>
                  <a:pt x="130816" y="1063444"/>
                </a:lnTo>
                <a:cubicBezTo>
                  <a:pt x="115403" y="1073277"/>
                  <a:pt x="93261" y="1068839"/>
                  <a:pt x="78796" y="1052472"/>
                </a:cubicBezTo>
                <a:lnTo>
                  <a:pt x="77048" y="1054008"/>
                </a:lnTo>
                <a:cubicBezTo>
                  <a:pt x="27228" y="971942"/>
                  <a:pt x="-68" y="875382"/>
                  <a:pt x="0" y="772454"/>
                </a:cubicBezTo>
                <a:cubicBezTo>
                  <a:pt x="209" y="458557"/>
                  <a:pt x="254842" y="204264"/>
                  <a:pt x="568738" y="204473"/>
                </a:cubicBezTo>
                <a:close/>
                <a:moveTo>
                  <a:pt x="1744110" y="193576"/>
                </a:moveTo>
                <a:cubicBezTo>
                  <a:pt x="1813698" y="193576"/>
                  <a:pt x="1870110" y="249988"/>
                  <a:pt x="1870110" y="319576"/>
                </a:cubicBezTo>
                <a:cubicBezTo>
                  <a:pt x="1870110" y="364088"/>
                  <a:pt x="1847030" y="403208"/>
                  <a:pt x="1810937" y="423685"/>
                </a:cubicBezTo>
                <a:cubicBezTo>
                  <a:pt x="1876006" y="638245"/>
                  <a:pt x="2050455" y="802592"/>
                  <a:pt x="2267371" y="853783"/>
                </a:cubicBezTo>
                <a:lnTo>
                  <a:pt x="2267774" y="854132"/>
                </a:lnTo>
                <a:lnTo>
                  <a:pt x="2267775" y="854344"/>
                </a:lnTo>
                <a:cubicBezTo>
                  <a:pt x="2277024" y="855501"/>
                  <a:pt x="2283147" y="862058"/>
                  <a:pt x="2284089" y="870289"/>
                </a:cubicBezTo>
                <a:lnTo>
                  <a:pt x="2283762" y="878542"/>
                </a:lnTo>
                <a:cubicBezTo>
                  <a:pt x="2282280" y="886298"/>
                  <a:pt x="2276441" y="893093"/>
                  <a:pt x="2267869" y="895919"/>
                </a:cubicBezTo>
                <a:lnTo>
                  <a:pt x="2267872" y="896816"/>
                </a:lnTo>
                <a:cubicBezTo>
                  <a:pt x="2266131" y="897167"/>
                  <a:pt x="2264526" y="897771"/>
                  <a:pt x="2263022" y="898508"/>
                </a:cubicBezTo>
                <a:lnTo>
                  <a:pt x="2256327" y="898986"/>
                </a:lnTo>
                <a:lnTo>
                  <a:pt x="2250426" y="898975"/>
                </a:lnTo>
                <a:lnTo>
                  <a:pt x="2250640" y="898359"/>
                </a:lnTo>
                <a:cubicBezTo>
                  <a:pt x="2021208" y="842323"/>
                  <a:pt x="1836902" y="668133"/>
                  <a:pt x="1766709" y="441014"/>
                </a:cubicBezTo>
                <a:cubicBezTo>
                  <a:pt x="1759690" y="444854"/>
                  <a:pt x="1751984" y="445576"/>
                  <a:pt x="1744110" y="445576"/>
                </a:cubicBezTo>
                <a:cubicBezTo>
                  <a:pt x="1674522" y="445576"/>
                  <a:pt x="1618110" y="389164"/>
                  <a:pt x="1618110" y="319576"/>
                </a:cubicBezTo>
                <a:cubicBezTo>
                  <a:pt x="1618110" y="249988"/>
                  <a:pt x="1674522" y="193576"/>
                  <a:pt x="1744110" y="193576"/>
                </a:cubicBezTo>
                <a:close/>
                <a:moveTo>
                  <a:pt x="1750820" y="59"/>
                </a:moveTo>
                <a:cubicBezTo>
                  <a:pt x="1792352" y="864"/>
                  <a:pt x="1834412" y="9826"/>
                  <a:pt x="1874735" y="27812"/>
                </a:cubicBezTo>
                <a:cubicBezTo>
                  <a:pt x="2036029" y="99753"/>
                  <a:pt x="2108463" y="288828"/>
                  <a:pt x="2036521" y="450121"/>
                </a:cubicBezTo>
                <a:cubicBezTo>
                  <a:pt x="2024569" y="476919"/>
                  <a:pt x="2009383" y="501264"/>
                  <a:pt x="1990190" y="521625"/>
                </a:cubicBezTo>
                <a:lnTo>
                  <a:pt x="1990981" y="522243"/>
                </a:lnTo>
                <a:cubicBezTo>
                  <a:pt x="1990946" y="522424"/>
                  <a:pt x="1990845" y="522555"/>
                  <a:pt x="1990743" y="522686"/>
                </a:cubicBezTo>
                <a:lnTo>
                  <a:pt x="1987581" y="524854"/>
                </a:lnTo>
                <a:lnTo>
                  <a:pt x="1984881" y="528197"/>
                </a:lnTo>
                <a:lnTo>
                  <a:pt x="1980151" y="530089"/>
                </a:lnTo>
                <a:lnTo>
                  <a:pt x="1980069" y="530005"/>
                </a:lnTo>
                <a:cubicBezTo>
                  <a:pt x="1974010" y="534107"/>
                  <a:pt x="1966761" y="534282"/>
                  <a:pt x="1960937" y="530978"/>
                </a:cubicBezTo>
                <a:lnTo>
                  <a:pt x="1955264" y="526545"/>
                </a:lnTo>
                <a:cubicBezTo>
                  <a:pt x="1947973" y="518882"/>
                  <a:pt x="1948249" y="505665"/>
                  <a:pt x="1956098" y="495619"/>
                </a:cubicBezTo>
                <a:lnTo>
                  <a:pt x="1956471" y="495281"/>
                </a:lnTo>
                <a:lnTo>
                  <a:pt x="1957233" y="495877"/>
                </a:lnTo>
                <a:cubicBezTo>
                  <a:pt x="1956793" y="494244"/>
                  <a:pt x="1957553" y="493224"/>
                  <a:pt x="1958482" y="492173"/>
                </a:cubicBezTo>
                <a:cubicBezTo>
                  <a:pt x="1973908" y="474728"/>
                  <a:pt x="1986414" y="454442"/>
                  <a:pt x="1996335" y="432198"/>
                </a:cubicBezTo>
                <a:cubicBezTo>
                  <a:pt x="2058378" y="293098"/>
                  <a:pt x="1995911" y="130039"/>
                  <a:pt x="1856811" y="67997"/>
                </a:cubicBezTo>
                <a:cubicBezTo>
                  <a:pt x="1717711" y="5955"/>
                  <a:pt x="1554653" y="68422"/>
                  <a:pt x="1492610" y="207522"/>
                </a:cubicBezTo>
                <a:cubicBezTo>
                  <a:pt x="1430568" y="346622"/>
                  <a:pt x="1493036" y="509680"/>
                  <a:pt x="1632135" y="571722"/>
                </a:cubicBezTo>
                <a:cubicBezTo>
                  <a:pt x="1674779" y="590742"/>
                  <a:pt x="1719674" y="598061"/>
                  <a:pt x="1763118" y="593680"/>
                </a:cubicBezTo>
                <a:lnTo>
                  <a:pt x="1763235" y="594059"/>
                </a:lnTo>
                <a:cubicBezTo>
                  <a:pt x="1775135" y="590511"/>
                  <a:pt x="1787171" y="595008"/>
                  <a:pt x="1791616" y="604375"/>
                </a:cubicBezTo>
                <a:lnTo>
                  <a:pt x="1793716" y="611261"/>
                </a:lnTo>
                <a:cubicBezTo>
                  <a:pt x="1795243" y="621434"/>
                  <a:pt x="1787895" y="631799"/>
                  <a:pt x="1776172" y="635489"/>
                </a:cubicBezTo>
                <a:lnTo>
                  <a:pt x="1776562" y="636738"/>
                </a:lnTo>
                <a:cubicBezTo>
                  <a:pt x="1722979" y="643565"/>
                  <a:pt x="1667101" y="635498"/>
                  <a:pt x="1614211" y="611908"/>
                </a:cubicBezTo>
                <a:cubicBezTo>
                  <a:pt x="1452917" y="539967"/>
                  <a:pt x="1380483" y="350892"/>
                  <a:pt x="1452425" y="189598"/>
                </a:cubicBezTo>
                <a:cubicBezTo>
                  <a:pt x="1506381" y="68628"/>
                  <a:pt x="1626225" y="-2359"/>
                  <a:pt x="1750820" y="59"/>
                </a:cubicBezTo>
                <a:close/>
              </a:path>
            </a:pathLst>
          </a:cu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zh-CN" altLang="en-US" sz="1600" dirty="0">
              <a:solidFill>
                <a:srgbClr val="FFFFFF"/>
              </a:solidFill>
              <a:ea typeface="字魂105号-简雅黑" panose="00000500000000000000" pitchFamily="2" charset="-122"/>
            </a:endParaRPr>
          </a:p>
        </p:txBody>
      </p:sp>
      <p:sp>
        <p:nvSpPr>
          <p:cNvPr id="30" name="文本框 29"/>
          <p:cNvSpPr txBox="1"/>
          <p:nvPr>
            <p:custDataLst>
              <p:tags r:id="rId1"/>
            </p:custDataLst>
          </p:nvPr>
        </p:nvSpPr>
        <p:spPr>
          <a:xfrm>
            <a:off x="1377950" y="421640"/>
            <a:ext cx="2599879" cy="461665"/>
          </a:xfrm>
          <a:prstGeom prst="rect">
            <a:avLst/>
          </a:prstGeom>
          <a:noFill/>
        </p:spPr>
        <p:txBody>
          <a:bodyPr wrap="none" rtlCol="0">
            <a:spAutoFit/>
          </a:bodyPr>
          <a:lstStyle/>
          <a:p>
            <a:r>
              <a:rPr lang="en-US" altLang="zh-CN" sz="2400" b="1" dirty="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a:outerShdw blurRad="38100" dist="38100" dir="2700000" algn="tl">
                    <a:srgbClr val="000000">
                      <a:alpha val="43137"/>
                    </a:srgbClr>
                  </a:outerShdw>
                </a:effectLst>
                <a:latin typeface="微软雅黑" panose="020B0503020204020204" charset="-122"/>
                <a:ea typeface="微软雅黑" panose="020B0503020204020204" charset="-122"/>
              </a:rPr>
              <a:t>Change drivers </a:t>
            </a:r>
            <a:endParaRPr lang="zh-CN" altLang="en-US" sz="2400" b="1" noProof="0" dirty="0">
              <a:solidFill>
                <a:schemeClr val="bg1"/>
              </a:solidFill>
              <a:effectLst>
                <a:outerShdw blurRad="38100" dist="38100" dir="2700000" algn="tl">
                  <a:srgbClr val="000000">
                    <a:alpha val="43137"/>
                  </a:srgbClr>
                </a:outerShdw>
              </a:effectLst>
              <a:latin typeface="微软雅黑" panose="020B0503020204020204" charset="-122"/>
              <a:ea typeface="微软雅黑" panose="020B0503020204020204" charset="-122"/>
              <a:sym typeface="+mn-ea"/>
            </a:endParaRPr>
          </a:p>
        </p:txBody>
      </p:sp>
    </p:spTree>
  </p:cSld>
  <p:clrMapOvr>
    <a:masterClrMapping/>
  </p:clrMapOvr>
  <p:transition spd="slow"/>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椭圆 39"/>
          <p:cNvSpPr/>
          <p:nvPr/>
        </p:nvSpPr>
        <p:spPr>
          <a:xfrm>
            <a:off x="4603750" y="1779010"/>
            <a:ext cx="2984500" cy="2984500"/>
          </a:xfrm>
          <a:prstGeom prst="ellipse">
            <a:avLst/>
          </a:prstGeom>
          <a:noFill/>
          <a:ln>
            <a:solidFill>
              <a:srgbClr val="00B0F0"/>
            </a:solidFill>
            <a:prstDash val="dash"/>
          </a:ln>
          <a:effectLst>
            <a:glow rad="635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noAutofit/>
          </a:bodyPr>
          <a:lstStyle/>
          <a:p>
            <a:pPr algn="ctr"/>
            <a:endParaRPr lang="en-US" sz="1600">
              <a:solidFill>
                <a:schemeClr val="tx1">
                  <a:lumMod val="85000"/>
                  <a:lumOff val="15000"/>
                </a:schemeClr>
              </a:solidFill>
              <a:effectLst/>
              <a:latin typeface="字魂105号-简雅黑" panose="00000500000000000000" pitchFamily="2" charset="-122"/>
              <a:ea typeface="字魂105号-简雅黑" panose="00000500000000000000" pitchFamily="2" charset="-122"/>
              <a:cs typeface="+mn-ea"/>
              <a:sym typeface="+mn-lt"/>
            </a:endParaRPr>
          </a:p>
        </p:txBody>
      </p:sp>
      <p:sp>
        <p:nvSpPr>
          <p:cNvPr id="42" name="文本框 41"/>
          <p:cNvSpPr txBox="1"/>
          <p:nvPr/>
        </p:nvSpPr>
        <p:spPr>
          <a:xfrm>
            <a:off x="534670" y="1365250"/>
            <a:ext cx="3477260" cy="2451100"/>
          </a:xfrm>
          <a:prstGeom prst="rect">
            <a:avLst/>
          </a:prstGeom>
          <a:noFill/>
        </p:spPr>
        <p:txBody>
          <a:bodyPr wrap="square" rtlCol="0">
            <a:spAutoFit/>
          </a:bodyPr>
          <a:lstStyle/>
          <a:p>
            <a:pPr marL="342900" indent="-342900" algn="just">
              <a:lnSpc>
                <a:spcPct val="120000"/>
              </a:lnSpc>
              <a:buFont typeface="Wingdings" panose="05000000000000000000" pitchFamily="2" charset="2"/>
              <a:buChar char="v"/>
            </a:pPr>
            <a:r>
              <a:rPr sz="1600" dirty="0">
                <a:solidFill>
                  <a:schemeClr val="bg1"/>
                </a:solidFill>
                <a:latin typeface="微软雅黑" panose="020B0503020204020204" charset="-122"/>
                <a:ea typeface="微软雅黑" panose="020B0503020204020204" charset="-122"/>
                <a:cs typeface="微软雅黑" panose="020B0503020204020204" charset="-122"/>
                <a:sym typeface="+mn-ea"/>
              </a:rPr>
              <a:t>Political factors</a:t>
            </a:r>
          </a:p>
          <a:p>
            <a:pPr indent="0" algn="just">
              <a:lnSpc>
                <a:spcPct val="120000"/>
              </a:lnSpc>
              <a:buFont typeface="Wingdings" panose="05000000000000000000" pitchFamily="2" charset="2"/>
              <a:buNone/>
            </a:pPr>
            <a:r>
              <a:rPr sz="1600" dirty="0">
                <a:solidFill>
                  <a:schemeClr val="bg1"/>
                </a:solidFill>
                <a:latin typeface="微软雅黑" panose="020B0503020204020204" charset="-122"/>
                <a:ea typeface="微软雅黑" panose="020B0503020204020204" charset="-122"/>
                <a:cs typeface="微软雅黑" panose="020B0503020204020204" charset="-122"/>
                <a:sym typeface="+mn-ea"/>
              </a:rPr>
              <a:t>Political factors are one of the key factors determining the success or failure of hotels, because the national policy guidance has a profound impact on the development of tourism and hotel industry</a:t>
            </a:r>
          </a:p>
        </p:txBody>
      </p:sp>
      <p:sp>
        <p:nvSpPr>
          <p:cNvPr id="48" name="椭圆 47"/>
          <p:cNvSpPr/>
          <p:nvPr/>
        </p:nvSpPr>
        <p:spPr>
          <a:xfrm>
            <a:off x="4427063" y="2939756"/>
            <a:ext cx="331470" cy="331470"/>
          </a:xfrm>
          <a:prstGeom prst="ellipse">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rgbClr val="00B0F0"/>
            </a:solidFill>
          </a:ln>
          <a:effectLst>
            <a:glow rad="635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noAutofit/>
          </a:bodyPr>
          <a:lstStyle/>
          <a:p>
            <a:pPr algn="ctr"/>
            <a:endParaRPr lang="en-US" sz="1600">
              <a:solidFill>
                <a:schemeClr val="tx1">
                  <a:lumMod val="85000"/>
                  <a:lumOff val="15000"/>
                </a:schemeClr>
              </a:solidFill>
              <a:effectLst/>
              <a:latin typeface="字魂105号-简雅黑" panose="00000500000000000000" pitchFamily="2" charset="-122"/>
              <a:ea typeface="字魂105号-简雅黑" panose="00000500000000000000" pitchFamily="2" charset="-122"/>
              <a:cs typeface="+mn-ea"/>
              <a:sym typeface="+mn-lt"/>
            </a:endParaRPr>
          </a:p>
        </p:txBody>
      </p:sp>
      <p:sp>
        <p:nvSpPr>
          <p:cNvPr id="49" name="椭圆 48"/>
          <p:cNvSpPr/>
          <p:nvPr/>
        </p:nvSpPr>
        <p:spPr>
          <a:xfrm>
            <a:off x="5115190" y="1823333"/>
            <a:ext cx="331470" cy="331470"/>
          </a:xfrm>
          <a:prstGeom prst="ellipse">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rgbClr val="00B0F0"/>
            </a:solidFill>
          </a:ln>
          <a:effectLst>
            <a:glow rad="635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noAutofit/>
          </a:bodyPr>
          <a:lstStyle/>
          <a:p>
            <a:pPr algn="ctr"/>
            <a:r>
              <a:rPr lang="en-US" sz="1600">
                <a:solidFill>
                  <a:schemeClr val="tx1">
                    <a:lumMod val="85000"/>
                    <a:lumOff val="15000"/>
                  </a:schemeClr>
                </a:solidFill>
                <a:effectLst/>
                <a:latin typeface="字魂105号-简雅黑" panose="00000500000000000000" pitchFamily="2" charset="-122"/>
                <a:ea typeface="字魂105号-简雅黑" panose="00000500000000000000" pitchFamily="2" charset="-122"/>
                <a:cs typeface="+mn-ea"/>
                <a:sym typeface="+mn-lt"/>
              </a:rPr>
              <a:t>1</a:t>
            </a:r>
          </a:p>
        </p:txBody>
      </p:sp>
      <p:sp>
        <p:nvSpPr>
          <p:cNvPr id="50" name="椭圆 49"/>
          <p:cNvSpPr/>
          <p:nvPr/>
        </p:nvSpPr>
        <p:spPr>
          <a:xfrm>
            <a:off x="6417085" y="1665254"/>
            <a:ext cx="331470" cy="331470"/>
          </a:xfrm>
          <a:prstGeom prst="ellipse">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rgbClr val="00B0F0"/>
            </a:solidFill>
          </a:ln>
          <a:effectLst>
            <a:glow rad="635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noAutofit/>
          </a:bodyPr>
          <a:lstStyle/>
          <a:p>
            <a:pPr algn="ctr"/>
            <a:r>
              <a:rPr lang="en-US" sz="1600">
                <a:solidFill>
                  <a:schemeClr val="tx1">
                    <a:lumMod val="85000"/>
                    <a:lumOff val="15000"/>
                  </a:schemeClr>
                </a:solidFill>
                <a:effectLst/>
                <a:latin typeface="字魂105号-简雅黑" panose="00000500000000000000" pitchFamily="2" charset="-122"/>
                <a:ea typeface="字魂105号-简雅黑" panose="00000500000000000000" pitchFamily="2" charset="-122"/>
                <a:cs typeface="+mn-ea"/>
                <a:sym typeface="+mn-lt"/>
              </a:rPr>
              <a:t>2</a:t>
            </a:r>
          </a:p>
        </p:txBody>
      </p:sp>
      <p:sp>
        <p:nvSpPr>
          <p:cNvPr id="53" name="椭圆 52"/>
          <p:cNvSpPr/>
          <p:nvPr/>
        </p:nvSpPr>
        <p:spPr>
          <a:xfrm>
            <a:off x="6821093" y="4259096"/>
            <a:ext cx="331470" cy="331470"/>
          </a:xfrm>
          <a:prstGeom prst="ellipse">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rgbClr val="00B0F0"/>
            </a:solidFill>
          </a:ln>
          <a:effectLst>
            <a:glow rad="635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noAutofit/>
          </a:bodyPr>
          <a:lstStyle/>
          <a:p>
            <a:pPr algn="ctr"/>
            <a:r>
              <a:rPr lang="en-US" sz="1600">
                <a:solidFill>
                  <a:schemeClr val="tx1">
                    <a:lumMod val="85000"/>
                    <a:lumOff val="15000"/>
                  </a:schemeClr>
                </a:solidFill>
                <a:effectLst/>
                <a:latin typeface="字魂105号-简雅黑" panose="00000500000000000000" pitchFamily="2" charset="-122"/>
                <a:ea typeface="字魂105号-简雅黑" panose="00000500000000000000" pitchFamily="2" charset="-122"/>
                <a:cs typeface="+mn-ea"/>
                <a:sym typeface="+mn-lt"/>
              </a:rPr>
              <a:t>4</a:t>
            </a:r>
          </a:p>
        </p:txBody>
      </p:sp>
      <p:sp>
        <p:nvSpPr>
          <p:cNvPr id="54" name="椭圆 53"/>
          <p:cNvSpPr/>
          <p:nvPr/>
        </p:nvSpPr>
        <p:spPr>
          <a:xfrm>
            <a:off x="4870878" y="4173834"/>
            <a:ext cx="331470" cy="331470"/>
          </a:xfrm>
          <a:prstGeom prst="ellipse">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rgbClr val="00B0F0"/>
            </a:solidFill>
          </a:ln>
          <a:effectLst>
            <a:glow rad="635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noAutofit/>
          </a:bodyPr>
          <a:lstStyle/>
          <a:p>
            <a:pPr algn="ctr"/>
            <a:r>
              <a:rPr lang="en-US" sz="1600">
                <a:solidFill>
                  <a:schemeClr val="tx1">
                    <a:lumMod val="85000"/>
                    <a:lumOff val="15000"/>
                  </a:schemeClr>
                </a:solidFill>
                <a:effectLst/>
                <a:latin typeface="字魂105号-简雅黑" panose="00000500000000000000" pitchFamily="2" charset="-122"/>
                <a:ea typeface="字魂105号-简雅黑" panose="00000500000000000000" pitchFamily="2" charset="-122"/>
                <a:cs typeface="+mn-ea"/>
                <a:sym typeface="+mn-lt"/>
              </a:rPr>
              <a:t>3</a:t>
            </a:r>
          </a:p>
        </p:txBody>
      </p:sp>
      <p:sp>
        <p:nvSpPr>
          <p:cNvPr id="56" name="文本框 55"/>
          <p:cNvSpPr txBox="1"/>
          <p:nvPr/>
        </p:nvSpPr>
        <p:spPr>
          <a:xfrm>
            <a:off x="550545" y="4590415"/>
            <a:ext cx="3505200" cy="1565910"/>
          </a:xfrm>
          <a:prstGeom prst="rect">
            <a:avLst/>
          </a:prstGeom>
          <a:noFill/>
        </p:spPr>
        <p:txBody>
          <a:bodyPr wrap="square" rtlCol="0">
            <a:spAutoFit/>
          </a:bodyPr>
          <a:lstStyle/>
          <a:p>
            <a:pPr marL="342900" indent="-342900" algn="l">
              <a:lnSpc>
                <a:spcPct val="120000"/>
              </a:lnSpc>
              <a:buFont typeface="Wingdings" panose="05000000000000000000" pitchFamily="2" charset="2"/>
              <a:buChar char="v"/>
            </a:pPr>
            <a:r>
              <a:rPr lang="zh-CN" altLang="en-US" sz="1600" dirty="0">
                <a:solidFill>
                  <a:schemeClr val="bg1"/>
                </a:solidFill>
                <a:latin typeface="微软雅黑" panose="020B0503020204020204" charset="-122"/>
                <a:ea typeface="微软雅黑" panose="020B0503020204020204" charset="-122"/>
                <a:sym typeface="+mn-ea"/>
              </a:rPr>
              <a:t>Social factors</a:t>
            </a:r>
          </a:p>
          <a:p>
            <a:pPr indent="0" algn="just">
              <a:lnSpc>
                <a:spcPct val="120000"/>
              </a:lnSpc>
              <a:buFont typeface="Wingdings" panose="05000000000000000000" pitchFamily="2" charset="2"/>
              <a:buNone/>
            </a:pPr>
            <a:r>
              <a:rPr lang="zh-CN" altLang="en-US" sz="1600" dirty="0">
                <a:solidFill>
                  <a:schemeClr val="bg1"/>
                </a:solidFill>
                <a:latin typeface="微软雅黑" panose="020B0503020204020204" charset="-122"/>
                <a:ea typeface="微软雅黑" panose="020B0503020204020204" charset="-122"/>
                <a:sym typeface="+mn-ea"/>
              </a:rPr>
              <a:t>In the supply structure of the hotel industry, high-end hotels are competing for market share by economy hotels</a:t>
            </a:r>
          </a:p>
        </p:txBody>
      </p:sp>
      <p:sp>
        <p:nvSpPr>
          <p:cNvPr id="59" name="文本框 58"/>
          <p:cNvSpPr txBox="1"/>
          <p:nvPr/>
        </p:nvSpPr>
        <p:spPr>
          <a:xfrm>
            <a:off x="7916545" y="4339590"/>
            <a:ext cx="3748405" cy="2155825"/>
          </a:xfrm>
          <a:prstGeom prst="rect">
            <a:avLst/>
          </a:prstGeom>
          <a:noFill/>
        </p:spPr>
        <p:txBody>
          <a:bodyPr wrap="square" rtlCol="0">
            <a:spAutoFit/>
          </a:bodyPr>
          <a:lstStyle/>
          <a:p>
            <a:pPr marL="342900" indent="-342900" algn="just">
              <a:lnSpc>
                <a:spcPct val="120000"/>
              </a:lnSpc>
              <a:buFont typeface="Wingdings" panose="05000000000000000000" pitchFamily="2" charset="2"/>
              <a:buChar char="v"/>
            </a:pPr>
            <a:r>
              <a:rPr lang="zh-CN" altLang="en-US" sz="1600" dirty="0">
                <a:solidFill>
                  <a:schemeClr val="bg1"/>
                </a:solidFill>
                <a:latin typeface="微软雅黑" panose="020B0503020204020204" charset="-122"/>
                <a:ea typeface="微软雅黑" panose="020B0503020204020204" charset="-122"/>
                <a:sym typeface="+mn-ea"/>
              </a:rPr>
              <a:t>Technical factors</a:t>
            </a:r>
          </a:p>
          <a:p>
            <a:pPr indent="0" algn="just">
              <a:lnSpc>
                <a:spcPct val="120000"/>
              </a:lnSpc>
              <a:buFont typeface="Wingdings" panose="05000000000000000000" pitchFamily="2" charset="2"/>
              <a:buNone/>
            </a:pPr>
            <a:r>
              <a:rPr lang="zh-CN" altLang="en-US" sz="1600" dirty="0">
                <a:solidFill>
                  <a:schemeClr val="bg1"/>
                </a:solidFill>
                <a:latin typeface="微软雅黑" panose="020B0503020204020204" charset="-122"/>
                <a:ea typeface="微软雅黑" panose="020B0503020204020204" charset="-122"/>
                <a:sym typeface="+mn-ea"/>
              </a:rPr>
              <a:t>According to the original service status, it is difficult to meet the demand, and it is necessary to increase business means, such as applying customer management system</a:t>
            </a:r>
          </a:p>
        </p:txBody>
      </p:sp>
      <p:sp>
        <p:nvSpPr>
          <p:cNvPr id="68" name="文本框 67"/>
          <p:cNvSpPr txBox="1"/>
          <p:nvPr/>
        </p:nvSpPr>
        <p:spPr>
          <a:xfrm>
            <a:off x="8255000" y="1353185"/>
            <a:ext cx="3409315" cy="2155825"/>
          </a:xfrm>
          <a:prstGeom prst="rect">
            <a:avLst/>
          </a:prstGeom>
          <a:noFill/>
        </p:spPr>
        <p:txBody>
          <a:bodyPr wrap="square" rtlCol="0">
            <a:spAutoFit/>
          </a:bodyPr>
          <a:lstStyle/>
          <a:p>
            <a:pPr marL="342900" indent="-342900" algn="just">
              <a:lnSpc>
                <a:spcPct val="120000"/>
              </a:lnSpc>
              <a:buFont typeface="Wingdings" panose="05000000000000000000" pitchFamily="2" charset="2"/>
              <a:buChar char="v"/>
            </a:pPr>
            <a:r>
              <a:rPr lang="zh-CN" altLang="en-US" sz="1600" dirty="0">
                <a:solidFill>
                  <a:schemeClr val="bg1"/>
                </a:solidFill>
                <a:latin typeface="微软雅黑" panose="020B0503020204020204" charset="-122"/>
                <a:ea typeface="微软雅黑" panose="020B0503020204020204" charset="-122"/>
                <a:sym typeface="+mn-ea"/>
              </a:rPr>
              <a:t>Economic factors</a:t>
            </a:r>
          </a:p>
          <a:p>
            <a:pPr indent="0" algn="just">
              <a:lnSpc>
                <a:spcPct val="120000"/>
              </a:lnSpc>
              <a:buFont typeface="Wingdings" panose="05000000000000000000" pitchFamily="2" charset="2"/>
              <a:buNone/>
            </a:pPr>
            <a:r>
              <a:rPr lang="zh-CN" altLang="en-US" sz="1600" dirty="0">
                <a:solidFill>
                  <a:schemeClr val="bg1"/>
                </a:solidFill>
                <a:latin typeface="微软雅黑" panose="020B0503020204020204" charset="-122"/>
                <a:ea typeface="微软雅黑" panose="020B0503020204020204" charset="-122"/>
                <a:sym typeface="+mn-ea"/>
              </a:rPr>
              <a:t>As the industry with the most intensive relationship with financial entities, Ritz-Carlton urgently needs a change to ensure that its development is not affected by the economy</a:t>
            </a:r>
          </a:p>
        </p:txBody>
      </p:sp>
      <p:cxnSp>
        <p:nvCxnSpPr>
          <p:cNvPr id="70" name="连接符: 肘形 48"/>
          <p:cNvCxnSpPr>
            <a:stCxn id="49" idx="2"/>
            <a:endCxn id="42" idx="3"/>
          </p:cNvCxnSpPr>
          <p:nvPr/>
        </p:nvCxnSpPr>
        <p:spPr>
          <a:xfrm rot="10800000" flipV="1">
            <a:off x="4011930" y="1988820"/>
            <a:ext cx="1102995" cy="601980"/>
          </a:xfrm>
          <a:prstGeom prst="bentConnector3">
            <a:avLst>
              <a:gd name="adj1" fmla="val 49971"/>
            </a:avLst>
          </a:prstGeom>
          <a:ln w="9525">
            <a:solidFill>
              <a:srgbClr val="6EF8F8">
                <a:alpha val="43922"/>
              </a:srgbClr>
            </a:solidFill>
            <a:tailEnd type="stealth"/>
          </a:ln>
        </p:spPr>
        <p:style>
          <a:lnRef idx="1">
            <a:schemeClr val="accent1"/>
          </a:lnRef>
          <a:fillRef idx="0">
            <a:schemeClr val="accent1"/>
          </a:fillRef>
          <a:effectRef idx="0">
            <a:schemeClr val="accent1"/>
          </a:effectRef>
          <a:fontRef idx="minor">
            <a:schemeClr val="tx1"/>
          </a:fontRef>
        </p:style>
      </p:cxnSp>
      <p:cxnSp>
        <p:nvCxnSpPr>
          <p:cNvPr id="72" name="连接符: 肘形 52"/>
          <p:cNvCxnSpPr>
            <a:stCxn id="54" idx="2"/>
            <a:endCxn id="56" idx="3"/>
          </p:cNvCxnSpPr>
          <p:nvPr/>
        </p:nvCxnSpPr>
        <p:spPr>
          <a:xfrm rot="10800000" flipV="1">
            <a:off x="4055745" y="4339590"/>
            <a:ext cx="815340" cy="1033780"/>
          </a:xfrm>
          <a:prstGeom prst="bentConnector3">
            <a:avLst>
              <a:gd name="adj1" fmla="val 50000"/>
            </a:avLst>
          </a:prstGeom>
          <a:ln w="9525">
            <a:solidFill>
              <a:srgbClr val="6EF8F8">
                <a:alpha val="43922"/>
              </a:srgbClr>
            </a:solidFill>
            <a:tailEnd type="stealth"/>
          </a:ln>
        </p:spPr>
        <p:style>
          <a:lnRef idx="1">
            <a:schemeClr val="accent1"/>
          </a:lnRef>
          <a:fillRef idx="0">
            <a:schemeClr val="accent1"/>
          </a:fillRef>
          <a:effectRef idx="0">
            <a:schemeClr val="accent1"/>
          </a:effectRef>
          <a:fontRef idx="minor">
            <a:schemeClr val="tx1"/>
          </a:fontRef>
        </p:style>
      </p:cxnSp>
      <p:cxnSp>
        <p:nvCxnSpPr>
          <p:cNvPr id="73" name="连接符: 肘形 54"/>
          <p:cNvCxnSpPr>
            <a:stCxn id="53" idx="4"/>
            <a:endCxn id="59" idx="1"/>
          </p:cNvCxnSpPr>
          <p:nvPr/>
        </p:nvCxnSpPr>
        <p:spPr>
          <a:xfrm rot="5400000" flipV="1">
            <a:off x="7038023" y="4539298"/>
            <a:ext cx="827405" cy="929640"/>
          </a:xfrm>
          <a:prstGeom prst="bentConnector2">
            <a:avLst/>
          </a:prstGeom>
          <a:ln w="9525">
            <a:solidFill>
              <a:srgbClr val="6EF8F8">
                <a:alpha val="43922"/>
              </a:srgbClr>
            </a:solidFill>
            <a:tailEnd type="stealth"/>
          </a:ln>
        </p:spPr>
        <p:style>
          <a:lnRef idx="1">
            <a:schemeClr val="accent1"/>
          </a:lnRef>
          <a:fillRef idx="0">
            <a:schemeClr val="accent1"/>
          </a:fillRef>
          <a:effectRef idx="0">
            <a:schemeClr val="accent1"/>
          </a:effectRef>
          <a:fontRef idx="minor">
            <a:schemeClr val="tx1"/>
          </a:fontRef>
        </p:style>
      </p:cxnSp>
      <p:cxnSp>
        <p:nvCxnSpPr>
          <p:cNvPr id="76" name="连接符: 肘形 60"/>
          <p:cNvCxnSpPr>
            <a:stCxn id="50" idx="6"/>
            <a:endCxn id="68" idx="1"/>
          </p:cNvCxnSpPr>
          <p:nvPr/>
        </p:nvCxnSpPr>
        <p:spPr>
          <a:xfrm>
            <a:off x="6748780" y="1830705"/>
            <a:ext cx="1506220" cy="600710"/>
          </a:xfrm>
          <a:prstGeom prst="bentConnector3">
            <a:avLst>
              <a:gd name="adj1" fmla="val 50000"/>
            </a:avLst>
          </a:prstGeom>
          <a:ln w="9525">
            <a:solidFill>
              <a:srgbClr val="6EF8F8">
                <a:alpha val="43922"/>
              </a:srgbClr>
            </a:solidFill>
            <a:tailEnd type="stealth"/>
          </a:ln>
        </p:spPr>
        <p:style>
          <a:lnRef idx="1">
            <a:schemeClr val="accent1"/>
          </a:lnRef>
          <a:fillRef idx="0">
            <a:schemeClr val="accent1"/>
          </a:fillRef>
          <a:effectRef idx="0">
            <a:schemeClr val="accent1"/>
          </a:effectRef>
          <a:fontRef idx="minor">
            <a:schemeClr val="tx1"/>
          </a:fontRef>
        </p:style>
      </p:cxnSp>
      <p:pic>
        <p:nvPicPr>
          <p:cNvPr id="77" name="图片 76"/>
          <p:cNvPicPr>
            <a:picLocks noChangeAspect="1"/>
          </p:cNvPicPr>
          <p:nvPr/>
        </p:nvPicPr>
        <p:blipFill rotWithShape="1">
          <a:blip r:embed="rId4" cstate="print">
            <a:extLst>
              <a:ext uri="{BEBA8EAE-BF5A-486C-A8C5-ECC9F3942E4B}">
                <a14:imgProps xmlns:a14="http://schemas.microsoft.com/office/drawing/2010/main">
                  <a14:imgLayer r:embed="rId5">
                    <a14:imgEffect>
                      <a14:colorTemperature colorTemp="4700"/>
                    </a14:imgEffect>
                  </a14:imgLayer>
                </a14:imgProps>
              </a:ext>
              <a:ext uri="{28A0092B-C50C-407E-A947-70E740481C1C}">
                <a14:useLocalDpi xmlns:a14="http://schemas.microsoft.com/office/drawing/2010/main" val="0"/>
              </a:ext>
            </a:extLst>
          </a:blip>
          <a:srcRect r="49617" b="67100"/>
          <a:stretch>
            <a:fillRect/>
          </a:stretch>
        </p:blipFill>
        <p:spPr>
          <a:xfrm>
            <a:off x="4643753" y="2051561"/>
            <a:ext cx="2736306" cy="2388796"/>
          </a:xfrm>
          <a:prstGeom prst="rect">
            <a:avLst/>
          </a:prstGeom>
        </p:spPr>
      </p:pic>
      <p:sp>
        <p:nvSpPr>
          <p:cNvPr id="78" name="椭圆 77"/>
          <p:cNvSpPr/>
          <p:nvPr/>
        </p:nvSpPr>
        <p:spPr>
          <a:xfrm>
            <a:off x="7445411" y="3044436"/>
            <a:ext cx="331470" cy="331470"/>
          </a:xfrm>
          <a:prstGeom prst="ellipse">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rgbClr val="00B0F0"/>
            </a:solidFill>
          </a:ln>
          <a:effectLst>
            <a:glow rad="635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noAutofit/>
          </a:bodyPr>
          <a:lstStyle/>
          <a:p>
            <a:pPr algn="ctr"/>
            <a:endParaRPr lang="en-US" sz="1600">
              <a:solidFill>
                <a:schemeClr val="tx1">
                  <a:lumMod val="85000"/>
                  <a:lumOff val="15000"/>
                </a:schemeClr>
              </a:solidFill>
              <a:effectLst/>
              <a:latin typeface="字魂105号-简雅黑" panose="00000500000000000000" pitchFamily="2" charset="-122"/>
              <a:ea typeface="字魂105号-简雅黑" panose="00000500000000000000" pitchFamily="2" charset="-122"/>
              <a:cs typeface="+mn-ea"/>
              <a:sym typeface="+mn-lt"/>
            </a:endParaRPr>
          </a:p>
        </p:txBody>
      </p:sp>
      <p:sp>
        <p:nvSpPr>
          <p:cNvPr id="81" name="KSO_Shape"/>
          <p:cNvSpPr/>
          <p:nvPr/>
        </p:nvSpPr>
        <p:spPr>
          <a:xfrm>
            <a:off x="418201" y="387519"/>
            <a:ext cx="825096" cy="750837"/>
          </a:xfrm>
          <a:custGeom>
            <a:avLst/>
            <a:gdLst/>
            <a:ahLst/>
            <a:cxnLst/>
            <a:rect l="l" t="t" r="r" b="b"/>
            <a:pathLst>
              <a:path w="2284089" h="2079602">
                <a:moveTo>
                  <a:pt x="86815" y="1071782"/>
                </a:moveTo>
                <a:lnTo>
                  <a:pt x="88113" y="1072322"/>
                </a:lnTo>
                <a:lnTo>
                  <a:pt x="87547" y="1073116"/>
                </a:lnTo>
                <a:close/>
                <a:moveTo>
                  <a:pt x="1788507" y="635242"/>
                </a:moveTo>
                <a:lnTo>
                  <a:pt x="1788786" y="635715"/>
                </a:lnTo>
                <a:lnTo>
                  <a:pt x="1787932" y="635786"/>
                </a:lnTo>
                <a:close/>
                <a:moveTo>
                  <a:pt x="569538" y="592800"/>
                </a:moveTo>
                <a:cubicBezTo>
                  <a:pt x="668960" y="592800"/>
                  <a:pt x="749558" y="673398"/>
                  <a:pt x="749558" y="772820"/>
                </a:cubicBezTo>
                <a:cubicBezTo>
                  <a:pt x="749558" y="872242"/>
                  <a:pt x="668960" y="952840"/>
                  <a:pt x="569538" y="952840"/>
                </a:cubicBezTo>
                <a:cubicBezTo>
                  <a:pt x="527872" y="952840"/>
                  <a:pt x="489512" y="938685"/>
                  <a:pt x="460796" y="912621"/>
                </a:cubicBezTo>
                <a:cubicBezTo>
                  <a:pt x="160953" y="1199491"/>
                  <a:pt x="32382" y="1622905"/>
                  <a:pt x="123061" y="2029688"/>
                </a:cubicBezTo>
                <a:lnTo>
                  <a:pt x="122792" y="2030674"/>
                </a:lnTo>
                <a:lnTo>
                  <a:pt x="122422" y="2030846"/>
                </a:lnTo>
                <a:cubicBezTo>
                  <a:pt x="128206" y="2047921"/>
                  <a:pt x="121912" y="2063921"/>
                  <a:pt x="108319" y="2072242"/>
                </a:cubicBezTo>
                <a:lnTo>
                  <a:pt x="93617" y="2078368"/>
                </a:lnTo>
                <a:cubicBezTo>
                  <a:pt x="78806" y="2082076"/>
                  <a:pt x="61999" y="2077403"/>
                  <a:pt x="49824" y="2064742"/>
                </a:cubicBezTo>
                <a:lnTo>
                  <a:pt x="48258" y="2065474"/>
                </a:lnTo>
                <a:cubicBezTo>
                  <a:pt x="46175" y="2062722"/>
                  <a:pt x="43765" y="2060412"/>
                  <a:pt x="41206" y="2058388"/>
                </a:cubicBezTo>
                <a:lnTo>
                  <a:pt x="34720" y="2047096"/>
                </a:lnTo>
                <a:lnTo>
                  <a:pt x="29758" y="2036793"/>
                </a:lnTo>
                <a:lnTo>
                  <a:pt x="31015" y="2036666"/>
                </a:lnTo>
                <a:cubicBezTo>
                  <a:pt x="-62810" y="1599721"/>
                  <a:pt x="78484" y="1146303"/>
                  <a:pt x="402804" y="840118"/>
                </a:cubicBezTo>
                <a:cubicBezTo>
                  <a:pt x="394149" y="819400"/>
                  <a:pt x="389518" y="796651"/>
                  <a:pt x="389518" y="772820"/>
                </a:cubicBezTo>
                <a:cubicBezTo>
                  <a:pt x="389518" y="673398"/>
                  <a:pt x="470116" y="592800"/>
                  <a:pt x="569538" y="592800"/>
                </a:cubicBezTo>
                <a:close/>
                <a:moveTo>
                  <a:pt x="568738" y="204473"/>
                </a:moveTo>
                <a:cubicBezTo>
                  <a:pt x="882635" y="204683"/>
                  <a:pt x="1136929" y="459316"/>
                  <a:pt x="1136718" y="773212"/>
                </a:cubicBezTo>
                <a:cubicBezTo>
                  <a:pt x="1136509" y="1087108"/>
                  <a:pt x="881877" y="1341401"/>
                  <a:pt x="567981" y="1341192"/>
                </a:cubicBezTo>
                <a:cubicBezTo>
                  <a:pt x="515830" y="1341157"/>
                  <a:pt x="465323" y="1334100"/>
                  <a:pt x="418388" y="1317655"/>
                </a:cubicBezTo>
                <a:lnTo>
                  <a:pt x="417956" y="1319386"/>
                </a:lnTo>
                <a:cubicBezTo>
                  <a:pt x="417638" y="1319460"/>
                  <a:pt x="417352" y="1319392"/>
                  <a:pt x="417065" y="1319320"/>
                </a:cubicBezTo>
                <a:lnTo>
                  <a:pt x="411259" y="1315754"/>
                </a:lnTo>
                <a:lnTo>
                  <a:pt x="403881" y="1313786"/>
                </a:lnTo>
                <a:lnTo>
                  <a:pt x="397389" y="1307474"/>
                </a:lnTo>
                <a:lnTo>
                  <a:pt x="397466" y="1307280"/>
                </a:lnTo>
                <a:cubicBezTo>
                  <a:pt x="386426" y="1300408"/>
                  <a:pt x="380901" y="1288764"/>
                  <a:pt x="382056" y="1276919"/>
                </a:cubicBezTo>
                <a:lnTo>
                  <a:pt x="385152" y="1264503"/>
                </a:lnTo>
                <a:cubicBezTo>
                  <a:pt x="392324" y="1247126"/>
                  <a:pt x="413982" y="1238019"/>
                  <a:pt x="435969" y="1243501"/>
                </a:cubicBezTo>
                <a:lnTo>
                  <a:pt x="436787" y="1243861"/>
                </a:lnTo>
                <a:lnTo>
                  <a:pt x="436371" y="1245530"/>
                </a:lnTo>
                <a:cubicBezTo>
                  <a:pt x="438704" y="1243635"/>
                  <a:pt x="440910" y="1244132"/>
                  <a:pt x="443287" y="1244881"/>
                </a:cubicBezTo>
                <a:cubicBezTo>
                  <a:pt x="482765" y="1257317"/>
                  <a:pt x="524743" y="1262958"/>
                  <a:pt x="568032" y="1262985"/>
                </a:cubicBezTo>
                <a:cubicBezTo>
                  <a:pt x="838737" y="1263167"/>
                  <a:pt x="1058333" y="1043864"/>
                  <a:pt x="1058513" y="773160"/>
                </a:cubicBezTo>
                <a:cubicBezTo>
                  <a:pt x="1058694" y="502455"/>
                  <a:pt x="839390" y="282860"/>
                  <a:pt x="568686" y="282679"/>
                </a:cubicBezTo>
                <a:cubicBezTo>
                  <a:pt x="297982" y="282499"/>
                  <a:pt x="78387" y="501802"/>
                  <a:pt x="78206" y="772506"/>
                </a:cubicBezTo>
                <a:cubicBezTo>
                  <a:pt x="78151" y="855495"/>
                  <a:pt x="98723" y="933681"/>
                  <a:pt x="137242" y="1001052"/>
                </a:cubicBezTo>
                <a:lnTo>
                  <a:pt x="136711" y="1001518"/>
                </a:lnTo>
                <a:cubicBezTo>
                  <a:pt x="151076" y="1018274"/>
                  <a:pt x="152475" y="1041066"/>
                  <a:pt x="140479" y="1055055"/>
                </a:cubicBezTo>
                <a:lnTo>
                  <a:pt x="130816" y="1063444"/>
                </a:lnTo>
                <a:cubicBezTo>
                  <a:pt x="115403" y="1073277"/>
                  <a:pt x="93261" y="1068839"/>
                  <a:pt x="78796" y="1052472"/>
                </a:cubicBezTo>
                <a:lnTo>
                  <a:pt x="77048" y="1054008"/>
                </a:lnTo>
                <a:cubicBezTo>
                  <a:pt x="27228" y="971942"/>
                  <a:pt x="-68" y="875382"/>
                  <a:pt x="0" y="772454"/>
                </a:cubicBezTo>
                <a:cubicBezTo>
                  <a:pt x="209" y="458557"/>
                  <a:pt x="254842" y="204264"/>
                  <a:pt x="568738" y="204473"/>
                </a:cubicBezTo>
                <a:close/>
                <a:moveTo>
                  <a:pt x="1744110" y="193576"/>
                </a:moveTo>
                <a:cubicBezTo>
                  <a:pt x="1813698" y="193576"/>
                  <a:pt x="1870110" y="249988"/>
                  <a:pt x="1870110" y="319576"/>
                </a:cubicBezTo>
                <a:cubicBezTo>
                  <a:pt x="1870110" y="364088"/>
                  <a:pt x="1847030" y="403208"/>
                  <a:pt x="1810937" y="423685"/>
                </a:cubicBezTo>
                <a:cubicBezTo>
                  <a:pt x="1876006" y="638245"/>
                  <a:pt x="2050455" y="802592"/>
                  <a:pt x="2267371" y="853783"/>
                </a:cubicBezTo>
                <a:lnTo>
                  <a:pt x="2267774" y="854132"/>
                </a:lnTo>
                <a:lnTo>
                  <a:pt x="2267775" y="854344"/>
                </a:lnTo>
                <a:cubicBezTo>
                  <a:pt x="2277024" y="855501"/>
                  <a:pt x="2283147" y="862058"/>
                  <a:pt x="2284089" y="870289"/>
                </a:cubicBezTo>
                <a:lnTo>
                  <a:pt x="2283762" y="878542"/>
                </a:lnTo>
                <a:cubicBezTo>
                  <a:pt x="2282280" y="886298"/>
                  <a:pt x="2276441" y="893093"/>
                  <a:pt x="2267869" y="895919"/>
                </a:cubicBezTo>
                <a:lnTo>
                  <a:pt x="2267872" y="896816"/>
                </a:lnTo>
                <a:cubicBezTo>
                  <a:pt x="2266131" y="897167"/>
                  <a:pt x="2264526" y="897771"/>
                  <a:pt x="2263022" y="898508"/>
                </a:cubicBezTo>
                <a:lnTo>
                  <a:pt x="2256327" y="898986"/>
                </a:lnTo>
                <a:lnTo>
                  <a:pt x="2250426" y="898975"/>
                </a:lnTo>
                <a:lnTo>
                  <a:pt x="2250640" y="898359"/>
                </a:lnTo>
                <a:cubicBezTo>
                  <a:pt x="2021208" y="842323"/>
                  <a:pt x="1836902" y="668133"/>
                  <a:pt x="1766709" y="441014"/>
                </a:cubicBezTo>
                <a:cubicBezTo>
                  <a:pt x="1759690" y="444854"/>
                  <a:pt x="1751984" y="445576"/>
                  <a:pt x="1744110" y="445576"/>
                </a:cubicBezTo>
                <a:cubicBezTo>
                  <a:pt x="1674522" y="445576"/>
                  <a:pt x="1618110" y="389164"/>
                  <a:pt x="1618110" y="319576"/>
                </a:cubicBezTo>
                <a:cubicBezTo>
                  <a:pt x="1618110" y="249988"/>
                  <a:pt x="1674522" y="193576"/>
                  <a:pt x="1744110" y="193576"/>
                </a:cubicBezTo>
                <a:close/>
                <a:moveTo>
                  <a:pt x="1750820" y="59"/>
                </a:moveTo>
                <a:cubicBezTo>
                  <a:pt x="1792352" y="864"/>
                  <a:pt x="1834412" y="9826"/>
                  <a:pt x="1874735" y="27812"/>
                </a:cubicBezTo>
                <a:cubicBezTo>
                  <a:pt x="2036029" y="99753"/>
                  <a:pt x="2108463" y="288828"/>
                  <a:pt x="2036521" y="450121"/>
                </a:cubicBezTo>
                <a:cubicBezTo>
                  <a:pt x="2024569" y="476919"/>
                  <a:pt x="2009383" y="501264"/>
                  <a:pt x="1990190" y="521625"/>
                </a:cubicBezTo>
                <a:lnTo>
                  <a:pt x="1990981" y="522243"/>
                </a:lnTo>
                <a:cubicBezTo>
                  <a:pt x="1990946" y="522424"/>
                  <a:pt x="1990845" y="522555"/>
                  <a:pt x="1990743" y="522686"/>
                </a:cubicBezTo>
                <a:lnTo>
                  <a:pt x="1987581" y="524854"/>
                </a:lnTo>
                <a:lnTo>
                  <a:pt x="1984881" y="528197"/>
                </a:lnTo>
                <a:lnTo>
                  <a:pt x="1980151" y="530089"/>
                </a:lnTo>
                <a:lnTo>
                  <a:pt x="1980069" y="530005"/>
                </a:lnTo>
                <a:cubicBezTo>
                  <a:pt x="1974010" y="534107"/>
                  <a:pt x="1966761" y="534282"/>
                  <a:pt x="1960937" y="530978"/>
                </a:cubicBezTo>
                <a:lnTo>
                  <a:pt x="1955264" y="526545"/>
                </a:lnTo>
                <a:cubicBezTo>
                  <a:pt x="1947973" y="518882"/>
                  <a:pt x="1948249" y="505665"/>
                  <a:pt x="1956098" y="495619"/>
                </a:cubicBezTo>
                <a:lnTo>
                  <a:pt x="1956471" y="495281"/>
                </a:lnTo>
                <a:lnTo>
                  <a:pt x="1957233" y="495877"/>
                </a:lnTo>
                <a:cubicBezTo>
                  <a:pt x="1956793" y="494244"/>
                  <a:pt x="1957553" y="493224"/>
                  <a:pt x="1958482" y="492173"/>
                </a:cubicBezTo>
                <a:cubicBezTo>
                  <a:pt x="1973908" y="474728"/>
                  <a:pt x="1986414" y="454442"/>
                  <a:pt x="1996335" y="432198"/>
                </a:cubicBezTo>
                <a:cubicBezTo>
                  <a:pt x="2058378" y="293098"/>
                  <a:pt x="1995911" y="130039"/>
                  <a:pt x="1856811" y="67997"/>
                </a:cubicBezTo>
                <a:cubicBezTo>
                  <a:pt x="1717711" y="5955"/>
                  <a:pt x="1554653" y="68422"/>
                  <a:pt x="1492610" y="207522"/>
                </a:cubicBezTo>
                <a:cubicBezTo>
                  <a:pt x="1430568" y="346622"/>
                  <a:pt x="1493036" y="509680"/>
                  <a:pt x="1632135" y="571722"/>
                </a:cubicBezTo>
                <a:cubicBezTo>
                  <a:pt x="1674779" y="590742"/>
                  <a:pt x="1719674" y="598061"/>
                  <a:pt x="1763118" y="593680"/>
                </a:cubicBezTo>
                <a:lnTo>
                  <a:pt x="1763235" y="594059"/>
                </a:lnTo>
                <a:cubicBezTo>
                  <a:pt x="1775135" y="590511"/>
                  <a:pt x="1787171" y="595008"/>
                  <a:pt x="1791616" y="604375"/>
                </a:cubicBezTo>
                <a:lnTo>
                  <a:pt x="1793716" y="611261"/>
                </a:lnTo>
                <a:cubicBezTo>
                  <a:pt x="1795243" y="621434"/>
                  <a:pt x="1787895" y="631799"/>
                  <a:pt x="1776172" y="635489"/>
                </a:cubicBezTo>
                <a:lnTo>
                  <a:pt x="1776562" y="636738"/>
                </a:lnTo>
                <a:cubicBezTo>
                  <a:pt x="1722979" y="643565"/>
                  <a:pt x="1667101" y="635498"/>
                  <a:pt x="1614211" y="611908"/>
                </a:cubicBezTo>
                <a:cubicBezTo>
                  <a:pt x="1452917" y="539967"/>
                  <a:pt x="1380483" y="350892"/>
                  <a:pt x="1452425" y="189598"/>
                </a:cubicBezTo>
                <a:cubicBezTo>
                  <a:pt x="1506381" y="68628"/>
                  <a:pt x="1626225" y="-2359"/>
                  <a:pt x="1750820" y="59"/>
                </a:cubicBezTo>
                <a:close/>
              </a:path>
            </a:pathLst>
          </a:cu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zh-CN" altLang="en-US" sz="1600" dirty="0">
              <a:solidFill>
                <a:srgbClr val="FFFFFF"/>
              </a:solidFill>
              <a:ea typeface="字魂105号-简雅黑" panose="00000500000000000000" pitchFamily="2" charset="-122"/>
            </a:endParaRPr>
          </a:p>
        </p:txBody>
      </p:sp>
      <p:sp>
        <p:nvSpPr>
          <p:cNvPr id="2" name="文本框 1"/>
          <p:cNvSpPr txBox="1"/>
          <p:nvPr>
            <p:custDataLst>
              <p:tags r:id="rId1"/>
            </p:custDataLst>
          </p:nvPr>
        </p:nvSpPr>
        <p:spPr>
          <a:xfrm>
            <a:off x="1377950" y="421640"/>
            <a:ext cx="3398623" cy="461665"/>
          </a:xfrm>
          <a:prstGeom prst="rect">
            <a:avLst/>
          </a:prstGeom>
          <a:noFill/>
        </p:spPr>
        <p:txBody>
          <a:bodyPr wrap="none" rtlCol="0">
            <a:spAutoFit/>
          </a:bodyPr>
          <a:lstStyle/>
          <a:p>
            <a:r>
              <a:rPr lang="en-US" altLang="zh-CN" sz="2400" b="1" dirty="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a:outerShdw blurRad="38100" dist="38100" dir="2700000" algn="tl">
                    <a:srgbClr val="000000">
                      <a:alpha val="43137"/>
                    </a:srgbClr>
                  </a:outerShdw>
                </a:effectLst>
                <a:latin typeface="微软雅黑" panose="020B0503020204020204" charset="-122"/>
                <a:ea typeface="微软雅黑" panose="020B0503020204020204" charset="-122"/>
              </a:rPr>
              <a:t>PEST of Ritz-Carlton </a:t>
            </a:r>
            <a:endParaRPr lang="en-US" altLang="zh-CN" sz="2400" b="1" noProof="0" dirty="0">
              <a:solidFill>
                <a:schemeClr val="bg1"/>
              </a:solidFill>
              <a:latin typeface="微软雅黑" panose="020B0503020204020204" charset="-122"/>
              <a:ea typeface="微软雅黑" panose="020B0503020204020204" charset="-122"/>
              <a:sym typeface="+mn-ea"/>
            </a:endParaRPr>
          </a:p>
        </p:txBody>
      </p:sp>
    </p:spTree>
  </p:cSld>
  <p:clrMapOvr>
    <a:masterClrMapping/>
  </p:clrMapOvr>
  <p:transition spd="slow"/>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组合 8"/>
          <p:cNvGrpSpPr/>
          <p:nvPr/>
        </p:nvGrpSpPr>
        <p:grpSpPr>
          <a:xfrm>
            <a:off x="418465" y="387350"/>
            <a:ext cx="6614795" cy="3818255"/>
            <a:chOff x="659" y="610"/>
            <a:chExt cx="10417" cy="6013"/>
          </a:xfrm>
        </p:grpSpPr>
        <p:grpSp>
          <p:nvGrpSpPr>
            <p:cNvPr id="3" name="组合 2"/>
            <p:cNvGrpSpPr/>
            <p:nvPr/>
          </p:nvGrpSpPr>
          <p:grpSpPr>
            <a:xfrm>
              <a:off x="2086" y="4371"/>
              <a:ext cx="2137" cy="2137"/>
              <a:chOff x="882649" y="2219325"/>
              <a:chExt cx="2070101" cy="2070101"/>
            </a:xfrm>
          </p:grpSpPr>
          <p:sp>
            <p:nvSpPr>
              <p:cNvPr id="4" name="椭圆 3"/>
              <p:cNvSpPr/>
              <p:nvPr/>
            </p:nvSpPr>
            <p:spPr>
              <a:xfrm>
                <a:off x="1019174" y="2355850"/>
                <a:ext cx="1797050" cy="1797050"/>
              </a:xfrm>
              <a:prstGeom prst="ellipse">
                <a:avLst/>
              </a:prstGeom>
              <a:noFill/>
              <a:ln>
                <a:solidFill>
                  <a:srgbClr val="00B0F0"/>
                </a:solidFill>
              </a:ln>
              <a:effectLst>
                <a:glow rad="1016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000" dirty="0">
                    <a:solidFill>
                      <a:schemeClr val="bg1"/>
                    </a:solidFill>
                    <a:effectLst>
                      <a:glow rad="101600">
                        <a:schemeClr val="accent1">
                          <a:satMod val="175000"/>
                          <a:alpha val="40000"/>
                        </a:schemeClr>
                      </a:glow>
                    </a:effectLst>
                    <a:latin typeface="微软雅黑" panose="020B0503020204020204" charset="-122"/>
                    <a:ea typeface="微软雅黑" panose="020B0503020204020204" charset="-122"/>
                    <a:cs typeface="+mn-ea"/>
                    <a:sym typeface="+mn-lt"/>
                  </a:rPr>
                  <a:t>1</a:t>
                </a:r>
              </a:p>
            </p:txBody>
          </p:sp>
          <p:sp>
            <p:nvSpPr>
              <p:cNvPr id="5" name="空心弧 4"/>
              <p:cNvSpPr/>
              <p:nvPr/>
            </p:nvSpPr>
            <p:spPr>
              <a:xfrm rot="7613872">
                <a:off x="882649" y="2219325"/>
                <a:ext cx="2070101" cy="2070101"/>
              </a:xfrm>
              <a:prstGeom prst="blockArc">
                <a:avLst>
                  <a:gd name="adj1" fmla="val 10800000"/>
                  <a:gd name="adj2" fmla="val 3959450"/>
                  <a:gd name="adj3" fmla="val 6684"/>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cs typeface="+mn-ea"/>
                  <a:sym typeface="+mn-lt"/>
                </a:endParaRPr>
              </a:p>
            </p:txBody>
          </p:sp>
        </p:grpSp>
        <p:sp>
          <p:nvSpPr>
            <p:cNvPr id="31" name="椭圆 30"/>
            <p:cNvSpPr/>
            <p:nvPr/>
          </p:nvSpPr>
          <p:spPr>
            <a:xfrm>
              <a:off x="4667" y="5612"/>
              <a:ext cx="1011" cy="1011"/>
            </a:xfrm>
            <a:prstGeom prst="ellipse">
              <a:avLst/>
            </a:prstGeom>
            <a:noFill/>
            <a:ln>
              <a:solidFill>
                <a:srgbClr val="00B0F0"/>
              </a:solidFill>
            </a:ln>
            <a:effectLst>
              <a:glow rad="635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en-US" altLang="zh-CN" sz="1000" dirty="0">
                  <a:solidFill>
                    <a:schemeClr val="bg1"/>
                  </a:solidFill>
                  <a:effectLst>
                    <a:glow rad="63500">
                      <a:schemeClr val="accent1">
                        <a:satMod val="175000"/>
                        <a:alpha val="40000"/>
                      </a:schemeClr>
                    </a:glow>
                  </a:effectLst>
                  <a:latin typeface="微软雅黑" panose="020B0503020204020204" charset="-122"/>
                  <a:ea typeface="微软雅黑" panose="020B0503020204020204" charset="-122"/>
                  <a:cs typeface="+mn-ea"/>
                  <a:sym typeface="+mn-lt"/>
                </a:rPr>
                <a:t>staff</a:t>
              </a:r>
            </a:p>
          </p:txBody>
        </p:sp>
        <p:sp>
          <p:nvSpPr>
            <p:cNvPr id="48" name="文本框 47"/>
            <p:cNvSpPr txBox="1"/>
            <p:nvPr/>
          </p:nvSpPr>
          <p:spPr>
            <a:xfrm>
              <a:off x="2155" y="664"/>
              <a:ext cx="8921" cy="725"/>
            </a:xfrm>
            <a:prstGeom prst="rect">
              <a:avLst/>
            </a:prstGeom>
            <a:noFill/>
          </p:spPr>
          <p:txBody>
            <a:bodyPr wrap="none" rtlCol="0">
              <a:spAutoFit/>
            </a:bodyPr>
            <a:lstStyle/>
            <a:p>
              <a:pPr algn="l"/>
              <a:r>
                <a:rPr lang="zh-CN" altLang="en-US" sz="2400" b="1" dirty="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a:outerShdw blurRad="38100" dist="38100" dir="2700000" algn="tl">
                      <a:srgbClr val="000000">
                        <a:alpha val="43137"/>
                      </a:srgbClr>
                    </a:outerShdw>
                  </a:effectLst>
                  <a:latin typeface="微软雅黑" panose="020B0503020204020204" charset="-122"/>
                  <a:ea typeface="微软雅黑" panose="020B0503020204020204" charset="-122"/>
                </a:rPr>
                <a:t>Resistance and overcome of change</a:t>
              </a:r>
            </a:p>
          </p:txBody>
        </p:sp>
        <p:sp>
          <p:nvSpPr>
            <p:cNvPr id="42" name="KSO_Shape"/>
            <p:cNvSpPr/>
            <p:nvPr/>
          </p:nvSpPr>
          <p:spPr>
            <a:xfrm>
              <a:off x="659" y="610"/>
              <a:ext cx="1299" cy="1182"/>
            </a:xfrm>
            <a:custGeom>
              <a:avLst/>
              <a:gdLst/>
              <a:ahLst/>
              <a:cxnLst/>
              <a:rect l="l" t="t" r="r" b="b"/>
              <a:pathLst>
                <a:path w="2284089" h="2079602">
                  <a:moveTo>
                    <a:pt x="86815" y="1071782"/>
                  </a:moveTo>
                  <a:lnTo>
                    <a:pt x="88113" y="1072322"/>
                  </a:lnTo>
                  <a:lnTo>
                    <a:pt x="87547" y="1073116"/>
                  </a:lnTo>
                  <a:close/>
                  <a:moveTo>
                    <a:pt x="1788507" y="635242"/>
                  </a:moveTo>
                  <a:lnTo>
                    <a:pt x="1788786" y="635715"/>
                  </a:lnTo>
                  <a:lnTo>
                    <a:pt x="1787932" y="635786"/>
                  </a:lnTo>
                  <a:close/>
                  <a:moveTo>
                    <a:pt x="569538" y="592800"/>
                  </a:moveTo>
                  <a:cubicBezTo>
                    <a:pt x="668960" y="592800"/>
                    <a:pt x="749558" y="673398"/>
                    <a:pt x="749558" y="772820"/>
                  </a:cubicBezTo>
                  <a:cubicBezTo>
                    <a:pt x="749558" y="872242"/>
                    <a:pt x="668960" y="952840"/>
                    <a:pt x="569538" y="952840"/>
                  </a:cubicBezTo>
                  <a:cubicBezTo>
                    <a:pt x="527872" y="952840"/>
                    <a:pt x="489512" y="938685"/>
                    <a:pt x="460796" y="912621"/>
                  </a:cubicBezTo>
                  <a:cubicBezTo>
                    <a:pt x="160953" y="1199491"/>
                    <a:pt x="32382" y="1622905"/>
                    <a:pt x="123061" y="2029688"/>
                  </a:cubicBezTo>
                  <a:lnTo>
                    <a:pt x="122792" y="2030674"/>
                  </a:lnTo>
                  <a:lnTo>
                    <a:pt x="122422" y="2030846"/>
                  </a:lnTo>
                  <a:cubicBezTo>
                    <a:pt x="128206" y="2047921"/>
                    <a:pt x="121912" y="2063921"/>
                    <a:pt x="108319" y="2072242"/>
                  </a:cubicBezTo>
                  <a:lnTo>
                    <a:pt x="93617" y="2078368"/>
                  </a:lnTo>
                  <a:cubicBezTo>
                    <a:pt x="78806" y="2082076"/>
                    <a:pt x="61999" y="2077403"/>
                    <a:pt x="49824" y="2064742"/>
                  </a:cubicBezTo>
                  <a:lnTo>
                    <a:pt x="48258" y="2065474"/>
                  </a:lnTo>
                  <a:cubicBezTo>
                    <a:pt x="46175" y="2062722"/>
                    <a:pt x="43765" y="2060412"/>
                    <a:pt x="41206" y="2058388"/>
                  </a:cubicBezTo>
                  <a:lnTo>
                    <a:pt x="34720" y="2047096"/>
                  </a:lnTo>
                  <a:lnTo>
                    <a:pt x="29758" y="2036793"/>
                  </a:lnTo>
                  <a:lnTo>
                    <a:pt x="31015" y="2036666"/>
                  </a:lnTo>
                  <a:cubicBezTo>
                    <a:pt x="-62810" y="1599721"/>
                    <a:pt x="78484" y="1146303"/>
                    <a:pt x="402804" y="840118"/>
                  </a:cubicBezTo>
                  <a:cubicBezTo>
                    <a:pt x="394149" y="819400"/>
                    <a:pt x="389518" y="796651"/>
                    <a:pt x="389518" y="772820"/>
                  </a:cubicBezTo>
                  <a:cubicBezTo>
                    <a:pt x="389518" y="673398"/>
                    <a:pt x="470116" y="592800"/>
                    <a:pt x="569538" y="592800"/>
                  </a:cubicBezTo>
                  <a:close/>
                  <a:moveTo>
                    <a:pt x="568738" y="204473"/>
                  </a:moveTo>
                  <a:cubicBezTo>
                    <a:pt x="882635" y="204683"/>
                    <a:pt x="1136929" y="459316"/>
                    <a:pt x="1136718" y="773212"/>
                  </a:cubicBezTo>
                  <a:cubicBezTo>
                    <a:pt x="1136509" y="1087108"/>
                    <a:pt x="881877" y="1341401"/>
                    <a:pt x="567981" y="1341192"/>
                  </a:cubicBezTo>
                  <a:cubicBezTo>
                    <a:pt x="515830" y="1341157"/>
                    <a:pt x="465323" y="1334100"/>
                    <a:pt x="418388" y="1317655"/>
                  </a:cubicBezTo>
                  <a:lnTo>
                    <a:pt x="417956" y="1319386"/>
                  </a:lnTo>
                  <a:cubicBezTo>
                    <a:pt x="417638" y="1319460"/>
                    <a:pt x="417352" y="1319392"/>
                    <a:pt x="417065" y="1319320"/>
                  </a:cubicBezTo>
                  <a:lnTo>
                    <a:pt x="411259" y="1315754"/>
                  </a:lnTo>
                  <a:lnTo>
                    <a:pt x="403881" y="1313786"/>
                  </a:lnTo>
                  <a:lnTo>
                    <a:pt x="397389" y="1307474"/>
                  </a:lnTo>
                  <a:lnTo>
                    <a:pt x="397466" y="1307280"/>
                  </a:lnTo>
                  <a:cubicBezTo>
                    <a:pt x="386426" y="1300408"/>
                    <a:pt x="380901" y="1288764"/>
                    <a:pt x="382056" y="1276919"/>
                  </a:cubicBezTo>
                  <a:lnTo>
                    <a:pt x="385152" y="1264503"/>
                  </a:lnTo>
                  <a:cubicBezTo>
                    <a:pt x="392324" y="1247126"/>
                    <a:pt x="413982" y="1238019"/>
                    <a:pt x="435969" y="1243501"/>
                  </a:cubicBezTo>
                  <a:lnTo>
                    <a:pt x="436787" y="1243861"/>
                  </a:lnTo>
                  <a:lnTo>
                    <a:pt x="436371" y="1245530"/>
                  </a:lnTo>
                  <a:cubicBezTo>
                    <a:pt x="438704" y="1243635"/>
                    <a:pt x="440910" y="1244132"/>
                    <a:pt x="443287" y="1244881"/>
                  </a:cubicBezTo>
                  <a:cubicBezTo>
                    <a:pt x="482765" y="1257317"/>
                    <a:pt x="524743" y="1262958"/>
                    <a:pt x="568032" y="1262985"/>
                  </a:cubicBezTo>
                  <a:cubicBezTo>
                    <a:pt x="838737" y="1263167"/>
                    <a:pt x="1058333" y="1043864"/>
                    <a:pt x="1058513" y="773160"/>
                  </a:cubicBezTo>
                  <a:cubicBezTo>
                    <a:pt x="1058694" y="502455"/>
                    <a:pt x="839390" y="282860"/>
                    <a:pt x="568686" y="282679"/>
                  </a:cubicBezTo>
                  <a:cubicBezTo>
                    <a:pt x="297982" y="282499"/>
                    <a:pt x="78387" y="501802"/>
                    <a:pt x="78206" y="772506"/>
                  </a:cubicBezTo>
                  <a:cubicBezTo>
                    <a:pt x="78151" y="855495"/>
                    <a:pt x="98723" y="933681"/>
                    <a:pt x="137242" y="1001052"/>
                  </a:cubicBezTo>
                  <a:lnTo>
                    <a:pt x="136711" y="1001518"/>
                  </a:lnTo>
                  <a:cubicBezTo>
                    <a:pt x="151076" y="1018274"/>
                    <a:pt x="152475" y="1041066"/>
                    <a:pt x="140479" y="1055055"/>
                  </a:cubicBezTo>
                  <a:lnTo>
                    <a:pt x="130816" y="1063444"/>
                  </a:lnTo>
                  <a:cubicBezTo>
                    <a:pt x="115403" y="1073277"/>
                    <a:pt x="93261" y="1068839"/>
                    <a:pt x="78796" y="1052472"/>
                  </a:cubicBezTo>
                  <a:lnTo>
                    <a:pt x="77048" y="1054008"/>
                  </a:lnTo>
                  <a:cubicBezTo>
                    <a:pt x="27228" y="971942"/>
                    <a:pt x="-68" y="875382"/>
                    <a:pt x="0" y="772454"/>
                  </a:cubicBezTo>
                  <a:cubicBezTo>
                    <a:pt x="209" y="458557"/>
                    <a:pt x="254842" y="204264"/>
                    <a:pt x="568738" y="204473"/>
                  </a:cubicBezTo>
                  <a:close/>
                  <a:moveTo>
                    <a:pt x="1744110" y="193576"/>
                  </a:moveTo>
                  <a:cubicBezTo>
                    <a:pt x="1813698" y="193576"/>
                    <a:pt x="1870110" y="249988"/>
                    <a:pt x="1870110" y="319576"/>
                  </a:cubicBezTo>
                  <a:cubicBezTo>
                    <a:pt x="1870110" y="364088"/>
                    <a:pt x="1847030" y="403208"/>
                    <a:pt x="1810937" y="423685"/>
                  </a:cubicBezTo>
                  <a:cubicBezTo>
                    <a:pt x="1876006" y="638245"/>
                    <a:pt x="2050455" y="802592"/>
                    <a:pt x="2267371" y="853783"/>
                  </a:cubicBezTo>
                  <a:lnTo>
                    <a:pt x="2267774" y="854132"/>
                  </a:lnTo>
                  <a:lnTo>
                    <a:pt x="2267775" y="854344"/>
                  </a:lnTo>
                  <a:cubicBezTo>
                    <a:pt x="2277024" y="855501"/>
                    <a:pt x="2283147" y="862058"/>
                    <a:pt x="2284089" y="870289"/>
                  </a:cubicBezTo>
                  <a:lnTo>
                    <a:pt x="2283762" y="878542"/>
                  </a:lnTo>
                  <a:cubicBezTo>
                    <a:pt x="2282280" y="886298"/>
                    <a:pt x="2276441" y="893093"/>
                    <a:pt x="2267869" y="895919"/>
                  </a:cubicBezTo>
                  <a:lnTo>
                    <a:pt x="2267872" y="896816"/>
                  </a:lnTo>
                  <a:cubicBezTo>
                    <a:pt x="2266131" y="897167"/>
                    <a:pt x="2264526" y="897771"/>
                    <a:pt x="2263022" y="898508"/>
                  </a:cubicBezTo>
                  <a:lnTo>
                    <a:pt x="2256327" y="898986"/>
                  </a:lnTo>
                  <a:lnTo>
                    <a:pt x="2250426" y="898975"/>
                  </a:lnTo>
                  <a:lnTo>
                    <a:pt x="2250640" y="898359"/>
                  </a:lnTo>
                  <a:cubicBezTo>
                    <a:pt x="2021208" y="842323"/>
                    <a:pt x="1836902" y="668133"/>
                    <a:pt x="1766709" y="441014"/>
                  </a:cubicBezTo>
                  <a:cubicBezTo>
                    <a:pt x="1759690" y="444854"/>
                    <a:pt x="1751984" y="445576"/>
                    <a:pt x="1744110" y="445576"/>
                  </a:cubicBezTo>
                  <a:cubicBezTo>
                    <a:pt x="1674522" y="445576"/>
                    <a:pt x="1618110" y="389164"/>
                    <a:pt x="1618110" y="319576"/>
                  </a:cubicBezTo>
                  <a:cubicBezTo>
                    <a:pt x="1618110" y="249988"/>
                    <a:pt x="1674522" y="193576"/>
                    <a:pt x="1744110" y="193576"/>
                  </a:cubicBezTo>
                  <a:close/>
                  <a:moveTo>
                    <a:pt x="1750820" y="59"/>
                  </a:moveTo>
                  <a:cubicBezTo>
                    <a:pt x="1792352" y="864"/>
                    <a:pt x="1834412" y="9826"/>
                    <a:pt x="1874735" y="27812"/>
                  </a:cubicBezTo>
                  <a:cubicBezTo>
                    <a:pt x="2036029" y="99753"/>
                    <a:pt x="2108463" y="288828"/>
                    <a:pt x="2036521" y="450121"/>
                  </a:cubicBezTo>
                  <a:cubicBezTo>
                    <a:pt x="2024569" y="476919"/>
                    <a:pt x="2009383" y="501264"/>
                    <a:pt x="1990190" y="521625"/>
                  </a:cubicBezTo>
                  <a:lnTo>
                    <a:pt x="1990981" y="522243"/>
                  </a:lnTo>
                  <a:cubicBezTo>
                    <a:pt x="1990946" y="522424"/>
                    <a:pt x="1990845" y="522555"/>
                    <a:pt x="1990743" y="522686"/>
                  </a:cubicBezTo>
                  <a:lnTo>
                    <a:pt x="1987581" y="524854"/>
                  </a:lnTo>
                  <a:lnTo>
                    <a:pt x="1984881" y="528197"/>
                  </a:lnTo>
                  <a:lnTo>
                    <a:pt x="1980151" y="530089"/>
                  </a:lnTo>
                  <a:lnTo>
                    <a:pt x="1980069" y="530005"/>
                  </a:lnTo>
                  <a:cubicBezTo>
                    <a:pt x="1974010" y="534107"/>
                    <a:pt x="1966761" y="534282"/>
                    <a:pt x="1960937" y="530978"/>
                  </a:cubicBezTo>
                  <a:lnTo>
                    <a:pt x="1955264" y="526545"/>
                  </a:lnTo>
                  <a:cubicBezTo>
                    <a:pt x="1947973" y="518882"/>
                    <a:pt x="1948249" y="505665"/>
                    <a:pt x="1956098" y="495619"/>
                  </a:cubicBezTo>
                  <a:lnTo>
                    <a:pt x="1956471" y="495281"/>
                  </a:lnTo>
                  <a:lnTo>
                    <a:pt x="1957233" y="495877"/>
                  </a:lnTo>
                  <a:cubicBezTo>
                    <a:pt x="1956793" y="494244"/>
                    <a:pt x="1957553" y="493224"/>
                    <a:pt x="1958482" y="492173"/>
                  </a:cubicBezTo>
                  <a:cubicBezTo>
                    <a:pt x="1973908" y="474728"/>
                    <a:pt x="1986414" y="454442"/>
                    <a:pt x="1996335" y="432198"/>
                  </a:cubicBezTo>
                  <a:cubicBezTo>
                    <a:pt x="2058378" y="293098"/>
                    <a:pt x="1995911" y="130039"/>
                    <a:pt x="1856811" y="67997"/>
                  </a:cubicBezTo>
                  <a:cubicBezTo>
                    <a:pt x="1717711" y="5955"/>
                    <a:pt x="1554653" y="68422"/>
                    <a:pt x="1492610" y="207522"/>
                  </a:cubicBezTo>
                  <a:cubicBezTo>
                    <a:pt x="1430568" y="346622"/>
                    <a:pt x="1493036" y="509680"/>
                    <a:pt x="1632135" y="571722"/>
                  </a:cubicBezTo>
                  <a:cubicBezTo>
                    <a:pt x="1674779" y="590742"/>
                    <a:pt x="1719674" y="598061"/>
                    <a:pt x="1763118" y="593680"/>
                  </a:cubicBezTo>
                  <a:lnTo>
                    <a:pt x="1763235" y="594059"/>
                  </a:lnTo>
                  <a:cubicBezTo>
                    <a:pt x="1775135" y="590511"/>
                    <a:pt x="1787171" y="595008"/>
                    <a:pt x="1791616" y="604375"/>
                  </a:cubicBezTo>
                  <a:lnTo>
                    <a:pt x="1793716" y="611261"/>
                  </a:lnTo>
                  <a:cubicBezTo>
                    <a:pt x="1795243" y="621434"/>
                    <a:pt x="1787895" y="631799"/>
                    <a:pt x="1776172" y="635489"/>
                  </a:cubicBezTo>
                  <a:lnTo>
                    <a:pt x="1776562" y="636738"/>
                  </a:lnTo>
                  <a:cubicBezTo>
                    <a:pt x="1722979" y="643565"/>
                    <a:pt x="1667101" y="635498"/>
                    <a:pt x="1614211" y="611908"/>
                  </a:cubicBezTo>
                  <a:cubicBezTo>
                    <a:pt x="1452917" y="539967"/>
                    <a:pt x="1380483" y="350892"/>
                    <a:pt x="1452425" y="189598"/>
                  </a:cubicBezTo>
                  <a:cubicBezTo>
                    <a:pt x="1506381" y="68628"/>
                    <a:pt x="1626225" y="-2359"/>
                    <a:pt x="1750820" y="59"/>
                  </a:cubicBezTo>
                  <a:close/>
                </a:path>
              </a:pathLst>
            </a:cu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zh-CN" altLang="en-US" sz="1600" dirty="0">
                <a:solidFill>
                  <a:srgbClr val="FFFFFF"/>
                </a:solidFill>
                <a:ea typeface="字魂105号-简雅黑" panose="00000500000000000000" pitchFamily="2" charset="-122"/>
              </a:endParaRPr>
            </a:p>
          </p:txBody>
        </p:sp>
      </p:grpSp>
      <p:sp>
        <p:nvSpPr>
          <p:cNvPr id="10" name="文本框 9"/>
          <p:cNvSpPr txBox="1"/>
          <p:nvPr>
            <p:custDataLst>
              <p:tags r:id="rId1"/>
            </p:custDataLst>
          </p:nvPr>
        </p:nvSpPr>
        <p:spPr>
          <a:xfrm>
            <a:off x="4123055" y="2029460"/>
            <a:ext cx="6965315" cy="4220210"/>
          </a:xfrm>
          <a:prstGeom prst="rect">
            <a:avLst/>
          </a:prstGeom>
          <a:noFill/>
        </p:spPr>
        <p:txBody>
          <a:bodyPr wrap="square" rtlCol="0">
            <a:noAutofit/>
          </a:bodyPr>
          <a:lstStyle/>
          <a:p>
            <a:pPr algn="just">
              <a:lnSpc>
                <a:spcPct val="140000"/>
              </a:lnSpc>
            </a:pPr>
            <a:r>
              <a:rPr lang="zh-CN" altLang="en-US" sz="1600" dirty="0">
                <a:solidFill>
                  <a:schemeClr val="bg1"/>
                </a:solidFill>
                <a:latin typeface="微软雅黑" panose="020B0503020204020204" charset="-122"/>
                <a:ea typeface="微软雅黑" panose="020B0503020204020204" charset="-122"/>
                <a:cs typeface="+mn-ea"/>
                <a:sym typeface="+mn-lt"/>
              </a:rPr>
              <a:t>After disrupting the management, every employee is confused about his or her work. To avoid this negative working state from continuing, the leader first introduces the reasons for organizational change and team formation to the employees, so that everyone can happily accept the change and support team building in a step-by-step way. "Because change, no matter how big or small, is to invite people out of a comfortable environment, and it is inevitable to resist emotions. So it needs patience to get everyone's support before change can succeed. Now we are very careful when introducing the concept of team, and explain the importance and method of change to every employee in popular words.</a:t>
            </a:r>
          </a:p>
        </p:txBody>
      </p:sp>
      <p:sp>
        <p:nvSpPr>
          <p:cNvPr id="100" name="文本框 99"/>
          <p:cNvSpPr txBox="1"/>
          <p:nvPr/>
        </p:nvSpPr>
        <p:spPr>
          <a:xfrm>
            <a:off x="4101465" y="1339215"/>
            <a:ext cx="5080000" cy="460375"/>
          </a:xfrm>
          <a:prstGeom prst="rect">
            <a:avLst/>
          </a:prstGeom>
          <a:noFill/>
          <a:ln w="9525">
            <a:noFill/>
          </a:ln>
        </p:spPr>
        <p:txBody>
          <a:bodyPr>
            <a:spAutoFit/>
          </a:bodyPr>
          <a:lstStyle/>
          <a:p>
            <a:pPr indent="0"/>
            <a:r>
              <a:rPr lang="en-US" sz="2400" b="0">
                <a:solidFill>
                  <a:schemeClr val="bg1"/>
                </a:solidFill>
                <a:latin typeface="Calibri" panose="020F0502020204030204" charset="0"/>
                <a:ea typeface="宋体" panose="02010600030101010101" pitchFamily="2" charset="-122"/>
                <a:cs typeface="Times New Roman" panose="02020603050405020304" charset="0"/>
              </a:rPr>
              <a:t>P</a:t>
            </a:r>
            <a:r>
              <a:rPr lang="en-US" sz="2400" b="0">
                <a:solidFill>
                  <a:schemeClr val="bg1"/>
                </a:solidFill>
                <a:latin typeface="微软雅黑" panose="020B0503020204020204" charset="-122"/>
                <a:ea typeface="微软雅黑" panose="020B0503020204020204" charset="-122"/>
                <a:cs typeface="Times New Roman" panose="02020603050405020304" charset="0"/>
              </a:rPr>
              <a:t>sychological gap of employees</a:t>
            </a:r>
            <a:endParaRPr lang="en-US" altLang="en-US" sz="2400" b="0">
              <a:solidFill>
                <a:schemeClr val="bg1"/>
              </a:solidFill>
              <a:latin typeface="微软雅黑" panose="020B0503020204020204" charset="-122"/>
              <a:ea typeface="微软雅黑" panose="020B0503020204020204" charset="-122"/>
              <a:cs typeface="Times New Roman" panose="02020603050405020304" charset="0"/>
            </a:endParaRPr>
          </a:p>
        </p:txBody>
      </p:sp>
    </p:spTree>
  </p:cSld>
  <p:clrMapOvr>
    <a:masterClrMapping/>
  </p:clrMapOvr>
  <p:transition spd="slow"/>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组合 8"/>
          <p:cNvGrpSpPr/>
          <p:nvPr/>
        </p:nvGrpSpPr>
        <p:grpSpPr>
          <a:xfrm>
            <a:off x="418465" y="387350"/>
            <a:ext cx="6614795" cy="3818255"/>
            <a:chOff x="659" y="610"/>
            <a:chExt cx="10417" cy="6013"/>
          </a:xfrm>
        </p:grpSpPr>
        <p:grpSp>
          <p:nvGrpSpPr>
            <p:cNvPr id="3" name="组合 2"/>
            <p:cNvGrpSpPr/>
            <p:nvPr/>
          </p:nvGrpSpPr>
          <p:grpSpPr>
            <a:xfrm>
              <a:off x="2086" y="4371"/>
              <a:ext cx="2137" cy="2137"/>
              <a:chOff x="882649" y="2219325"/>
              <a:chExt cx="2070101" cy="2070101"/>
            </a:xfrm>
          </p:grpSpPr>
          <p:sp>
            <p:nvSpPr>
              <p:cNvPr id="4" name="椭圆 3"/>
              <p:cNvSpPr/>
              <p:nvPr/>
            </p:nvSpPr>
            <p:spPr>
              <a:xfrm>
                <a:off x="1019174" y="2355850"/>
                <a:ext cx="1797050" cy="1797050"/>
              </a:xfrm>
              <a:prstGeom prst="ellipse">
                <a:avLst/>
              </a:prstGeom>
              <a:noFill/>
              <a:ln>
                <a:solidFill>
                  <a:srgbClr val="00B0F0"/>
                </a:solidFill>
              </a:ln>
              <a:effectLst>
                <a:glow rad="1016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000" dirty="0">
                    <a:solidFill>
                      <a:schemeClr val="bg1"/>
                    </a:solidFill>
                    <a:effectLst>
                      <a:glow rad="101600">
                        <a:schemeClr val="accent1">
                          <a:satMod val="175000"/>
                          <a:alpha val="40000"/>
                        </a:schemeClr>
                      </a:glow>
                    </a:effectLst>
                    <a:latin typeface="微软雅黑" panose="020B0503020204020204" charset="-122"/>
                    <a:ea typeface="微软雅黑" panose="020B0503020204020204" charset="-122"/>
                    <a:cs typeface="+mn-ea"/>
                    <a:sym typeface="+mn-lt"/>
                  </a:rPr>
                  <a:t>2</a:t>
                </a:r>
              </a:p>
            </p:txBody>
          </p:sp>
          <p:sp>
            <p:nvSpPr>
              <p:cNvPr id="5" name="空心弧 4"/>
              <p:cNvSpPr/>
              <p:nvPr/>
            </p:nvSpPr>
            <p:spPr>
              <a:xfrm rot="7613872">
                <a:off x="882649" y="2219325"/>
                <a:ext cx="2070101" cy="2070101"/>
              </a:xfrm>
              <a:prstGeom prst="blockArc">
                <a:avLst>
                  <a:gd name="adj1" fmla="val 10800000"/>
                  <a:gd name="adj2" fmla="val 3959450"/>
                  <a:gd name="adj3" fmla="val 6684"/>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cs typeface="+mn-ea"/>
                  <a:sym typeface="+mn-lt"/>
                </a:endParaRPr>
              </a:p>
            </p:txBody>
          </p:sp>
        </p:grpSp>
        <p:sp>
          <p:nvSpPr>
            <p:cNvPr id="31" name="椭圆 30"/>
            <p:cNvSpPr/>
            <p:nvPr/>
          </p:nvSpPr>
          <p:spPr>
            <a:xfrm>
              <a:off x="4667" y="5612"/>
              <a:ext cx="1011" cy="1011"/>
            </a:xfrm>
            <a:prstGeom prst="ellipse">
              <a:avLst/>
            </a:prstGeom>
            <a:noFill/>
            <a:ln>
              <a:solidFill>
                <a:srgbClr val="00B0F0"/>
              </a:solidFill>
            </a:ln>
            <a:effectLst>
              <a:glow rad="635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en-US" altLang="zh-CN" sz="1000" dirty="0">
                  <a:solidFill>
                    <a:schemeClr val="bg1"/>
                  </a:solidFill>
                  <a:effectLst>
                    <a:glow rad="63500">
                      <a:schemeClr val="accent1">
                        <a:satMod val="175000"/>
                        <a:alpha val="40000"/>
                      </a:schemeClr>
                    </a:glow>
                  </a:effectLst>
                  <a:latin typeface="微软雅黑" panose="020B0503020204020204" charset="-122"/>
                  <a:ea typeface="微软雅黑" panose="020B0503020204020204" charset="-122"/>
                  <a:cs typeface="+mn-ea"/>
                  <a:sym typeface="+mn-lt"/>
                </a:rPr>
                <a:t>M</a:t>
              </a:r>
            </a:p>
          </p:txBody>
        </p:sp>
        <p:sp>
          <p:nvSpPr>
            <p:cNvPr id="48" name="文本框 47"/>
            <p:cNvSpPr txBox="1"/>
            <p:nvPr/>
          </p:nvSpPr>
          <p:spPr>
            <a:xfrm>
              <a:off x="2155" y="664"/>
              <a:ext cx="8921" cy="725"/>
            </a:xfrm>
            <a:prstGeom prst="rect">
              <a:avLst/>
            </a:prstGeom>
            <a:noFill/>
          </p:spPr>
          <p:txBody>
            <a:bodyPr wrap="none" rtlCol="0">
              <a:spAutoFit/>
            </a:bodyPr>
            <a:lstStyle/>
            <a:p>
              <a:pPr algn="l"/>
              <a:r>
                <a:rPr lang="zh-CN" altLang="en-US" sz="2400" b="1" dirty="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a:outerShdw blurRad="38100" dist="38100" dir="2700000" algn="tl">
                      <a:srgbClr val="000000">
                        <a:alpha val="43137"/>
                      </a:srgbClr>
                    </a:outerShdw>
                  </a:effectLst>
                  <a:latin typeface="微软雅黑" panose="020B0503020204020204" charset="-122"/>
                  <a:ea typeface="微软雅黑" panose="020B0503020204020204" charset="-122"/>
                </a:rPr>
                <a:t>Resistance and overcome of change</a:t>
              </a:r>
            </a:p>
          </p:txBody>
        </p:sp>
        <p:sp>
          <p:nvSpPr>
            <p:cNvPr id="42" name="KSO_Shape"/>
            <p:cNvSpPr/>
            <p:nvPr/>
          </p:nvSpPr>
          <p:spPr>
            <a:xfrm>
              <a:off x="659" y="610"/>
              <a:ext cx="1299" cy="1182"/>
            </a:xfrm>
            <a:custGeom>
              <a:avLst/>
              <a:gdLst/>
              <a:ahLst/>
              <a:cxnLst/>
              <a:rect l="l" t="t" r="r" b="b"/>
              <a:pathLst>
                <a:path w="2284089" h="2079602">
                  <a:moveTo>
                    <a:pt x="86815" y="1071782"/>
                  </a:moveTo>
                  <a:lnTo>
                    <a:pt x="88113" y="1072322"/>
                  </a:lnTo>
                  <a:lnTo>
                    <a:pt x="87547" y="1073116"/>
                  </a:lnTo>
                  <a:close/>
                  <a:moveTo>
                    <a:pt x="1788507" y="635242"/>
                  </a:moveTo>
                  <a:lnTo>
                    <a:pt x="1788786" y="635715"/>
                  </a:lnTo>
                  <a:lnTo>
                    <a:pt x="1787932" y="635786"/>
                  </a:lnTo>
                  <a:close/>
                  <a:moveTo>
                    <a:pt x="569538" y="592800"/>
                  </a:moveTo>
                  <a:cubicBezTo>
                    <a:pt x="668960" y="592800"/>
                    <a:pt x="749558" y="673398"/>
                    <a:pt x="749558" y="772820"/>
                  </a:cubicBezTo>
                  <a:cubicBezTo>
                    <a:pt x="749558" y="872242"/>
                    <a:pt x="668960" y="952840"/>
                    <a:pt x="569538" y="952840"/>
                  </a:cubicBezTo>
                  <a:cubicBezTo>
                    <a:pt x="527872" y="952840"/>
                    <a:pt x="489512" y="938685"/>
                    <a:pt x="460796" y="912621"/>
                  </a:cubicBezTo>
                  <a:cubicBezTo>
                    <a:pt x="160953" y="1199491"/>
                    <a:pt x="32382" y="1622905"/>
                    <a:pt x="123061" y="2029688"/>
                  </a:cubicBezTo>
                  <a:lnTo>
                    <a:pt x="122792" y="2030674"/>
                  </a:lnTo>
                  <a:lnTo>
                    <a:pt x="122422" y="2030846"/>
                  </a:lnTo>
                  <a:cubicBezTo>
                    <a:pt x="128206" y="2047921"/>
                    <a:pt x="121912" y="2063921"/>
                    <a:pt x="108319" y="2072242"/>
                  </a:cubicBezTo>
                  <a:lnTo>
                    <a:pt x="93617" y="2078368"/>
                  </a:lnTo>
                  <a:cubicBezTo>
                    <a:pt x="78806" y="2082076"/>
                    <a:pt x="61999" y="2077403"/>
                    <a:pt x="49824" y="2064742"/>
                  </a:cubicBezTo>
                  <a:lnTo>
                    <a:pt x="48258" y="2065474"/>
                  </a:lnTo>
                  <a:cubicBezTo>
                    <a:pt x="46175" y="2062722"/>
                    <a:pt x="43765" y="2060412"/>
                    <a:pt x="41206" y="2058388"/>
                  </a:cubicBezTo>
                  <a:lnTo>
                    <a:pt x="34720" y="2047096"/>
                  </a:lnTo>
                  <a:lnTo>
                    <a:pt x="29758" y="2036793"/>
                  </a:lnTo>
                  <a:lnTo>
                    <a:pt x="31015" y="2036666"/>
                  </a:lnTo>
                  <a:cubicBezTo>
                    <a:pt x="-62810" y="1599721"/>
                    <a:pt x="78484" y="1146303"/>
                    <a:pt x="402804" y="840118"/>
                  </a:cubicBezTo>
                  <a:cubicBezTo>
                    <a:pt x="394149" y="819400"/>
                    <a:pt x="389518" y="796651"/>
                    <a:pt x="389518" y="772820"/>
                  </a:cubicBezTo>
                  <a:cubicBezTo>
                    <a:pt x="389518" y="673398"/>
                    <a:pt x="470116" y="592800"/>
                    <a:pt x="569538" y="592800"/>
                  </a:cubicBezTo>
                  <a:close/>
                  <a:moveTo>
                    <a:pt x="568738" y="204473"/>
                  </a:moveTo>
                  <a:cubicBezTo>
                    <a:pt x="882635" y="204683"/>
                    <a:pt x="1136929" y="459316"/>
                    <a:pt x="1136718" y="773212"/>
                  </a:cubicBezTo>
                  <a:cubicBezTo>
                    <a:pt x="1136509" y="1087108"/>
                    <a:pt x="881877" y="1341401"/>
                    <a:pt x="567981" y="1341192"/>
                  </a:cubicBezTo>
                  <a:cubicBezTo>
                    <a:pt x="515830" y="1341157"/>
                    <a:pt x="465323" y="1334100"/>
                    <a:pt x="418388" y="1317655"/>
                  </a:cubicBezTo>
                  <a:lnTo>
                    <a:pt x="417956" y="1319386"/>
                  </a:lnTo>
                  <a:cubicBezTo>
                    <a:pt x="417638" y="1319460"/>
                    <a:pt x="417352" y="1319392"/>
                    <a:pt x="417065" y="1319320"/>
                  </a:cubicBezTo>
                  <a:lnTo>
                    <a:pt x="411259" y="1315754"/>
                  </a:lnTo>
                  <a:lnTo>
                    <a:pt x="403881" y="1313786"/>
                  </a:lnTo>
                  <a:lnTo>
                    <a:pt x="397389" y="1307474"/>
                  </a:lnTo>
                  <a:lnTo>
                    <a:pt x="397466" y="1307280"/>
                  </a:lnTo>
                  <a:cubicBezTo>
                    <a:pt x="386426" y="1300408"/>
                    <a:pt x="380901" y="1288764"/>
                    <a:pt x="382056" y="1276919"/>
                  </a:cubicBezTo>
                  <a:lnTo>
                    <a:pt x="385152" y="1264503"/>
                  </a:lnTo>
                  <a:cubicBezTo>
                    <a:pt x="392324" y="1247126"/>
                    <a:pt x="413982" y="1238019"/>
                    <a:pt x="435969" y="1243501"/>
                  </a:cubicBezTo>
                  <a:lnTo>
                    <a:pt x="436787" y="1243861"/>
                  </a:lnTo>
                  <a:lnTo>
                    <a:pt x="436371" y="1245530"/>
                  </a:lnTo>
                  <a:cubicBezTo>
                    <a:pt x="438704" y="1243635"/>
                    <a:pt x="440910" y="1244132"/>
                    <a:pt x="443287" y="1244881"/>
                  </a:cubicBezTo>
                  <a:cubicBezTo>
                    <a:pt x="482765" y="1257317"/>
                    <a:pt x="524743" y="1262958"/>
                    <a:pt x="568032" y="1262985"/>
                  </a:cubicBezTo>
                  <a:cubicBezTo>
                    <a:pt x="838737" y="1263167"/>
                    <a:pt x="1058333" y="1043864"/>
                    <a:pt x="1058513" y="773160"/>
                  </a:cubicBezTo>
                  <a:cubicBezTo>
                    <a:pt x="1058694" y="502455"/>
                    <a:pt x="839390" y="282860"/>
                    <a:pt x="568686" y="282679"/>
                  </a:cubicBezTo>
                  <a:cubicBezTo>
                    <a:pt x="297982" y="282499"/>
                    <a:pt x="78387" y="501802"/>
                    <a:pt x="78206" y="772506"/>
                  </a:cubicBezTo>
                  <a:cubicBezTo>
                    <a:pt x="78151" y="855495"/>
                    <a:pt x="98723" y="933681"/>
                    <a:pt x="137242" y="1001052"/>
                  </a:cubicBezTo>
                  <a:lnTo>
                    <a:pt x="136711" y="1001518"/>
                  </a:lnTo>
                  <a:cubicBezTo>
                    <a:pt x="151076" y="1018274"/>
                    <a:pt x="152475" y="1041066"/>
                    <a:pt x="140479" y="1055055"/>
                  </a:cubicBezTo>
                  <a:lnTo>
                    <a:pt x="130816" y="1063444"/>
                  </a:lnTo>
                  <a:cubicBezTo>
                    <a:pt x="115403" y="1073277"/>
                    <a:pt x="93261" y="1068839"/>
                    <a:pt x="78796" y="1052472"/>
                  </a:cubicBezTo>
                  <a:lnTo>
                    <a:pt x="77048" y="1054008"/>
                  </a:lnTo>
                  <a:cubicBezTo>
                    <a:pt x="27228" y="971942"/>
                    <a:pt x="-68" y="875382"/>
                    <a:pt x="0" y="772454"/>
                  </a:cubicBezTo>
                  <a:cubicBezTo>
                    <a:pt x="209" y="458557"/>
                    <a:pt x="254842" y="204264"/>
                    <a:pt x="568738" y="204473"/>
                  </a:cubicBezTo>
                  <a:close/>
                  <a:moveTo>
                    <a:pt x="1744110" y="193576"/>
                  </a:moveTo>
                  <a:cubicBezTo>
                    <a:pt x="1813698" y="193576"/>
                    <a:pt x="1870110" y="249988"/>
                    <a:pt x="1870110" y="319576"/>
                  </a:cubicBezTo>
                  <a:cubicBezTo>
                    <a:pt x="1870110" y="364088"/>
                    <a:pt x="1847030" y="403208"/>
                    <a:pt x="1810937" y="423685"/>
                  </a:cubicBezTo>
                  <a:cubicBezTo>
                    <a:pt x="1876006" y="638245"/>
                    <a:pt x="2050455" y="802592"/>
                    <a:pt x="2267371" y="853783"/>
                  </a:cubicBezTo>
                  <a:lnTo>
                    <a:pt x="2267774" y="854132"/>
                  </a:lnTo>
                  <a:lnTo>
                    <a:pt x="2267775" y="854344"/>
                  </a:lnTo>
                  <a:cubicBezTo>
                    <a:pt x="2277024" y="855501"/>
                    <a:pt x="2283147" y="862058"/>
                    <a:pt x="2284089" y="870289"/>
                  </a:cubicBezTo>
                  <a:lnTo>
                    <a:pt x="2283762" y="878542"/>
                  </a:lnTo>
                  <a:cubicBezTo>
                    <a:pt x="2282280" y="886298"/>
                    <a:pt x="2276441" y="893093"/>
                    <a:pt x="2267869" y="895919"/>
                  </a:cubicBezTo>
                  <a:lnTo>
                    <a:pt x="2267872" y="896816"/>
                  </a:lnTo>
                  <a:cubicBezTo>
                    <a:pt x="2266131" y="897167"/>
                    <a:pt x="2264526" y="897771"/>
                    <a:pt x="2263022" y="898508"/>
                  </a:cubicBezTo>
                  <a:lnTo>
                    <a:pt x="2256327" y="898986"/>
                  </a:lnTo>
                  <a:lnTo>
                    <a:pt x="2250426" y="898975"/>
                  </a:lnTo>
                  <a:lnTo>
                    <a:pt x="2250640" y="898359"/>
                  </a:lnTo>
                  <a:cubicBezTo>
                    <a:pt x="2021208" y="842323"/>
                    <a:pt x="1836902" y="668133"/>
                    <a:pt x="1766709" y="441014"/>
                  </a:cubicBezTo>
                  <a:cubicBezTo>
                    <a:pt x="1759690" y="444854"/>
                    <a:pt x="1751984" y="445576"/>
                    <a:pt x="1744110" y="445576"/>
                  </a:cubicBezTo>
                  <a:cubicBezTo>
                    <a:pt x="1674522" y="445576"/>
                    <a:pt x="1618110" y="389164"/>
                    <a:pt x="1618110" y="319576"/>
                  </a:cubicBezTo>
                  <a:cubicBezTo>
                    <a:pt x="1618110" y="249988"/>
                    <a:pt x="1674522" y="193576"/>
                    <a:pt x="1744110" y="193576"/>
                  </a:cubicBezTo>
                  <a:close/>
                  <a:moveTo>
                    <a:pt x="1750820" y="59"/>
                  </a:moveTo>
                  <a:cubicBezTo>
                    <a:pt x="1792352" y="864"/>
                    <a:pt x="1834412" y="9826"/>
                    <a:pt x="1874735" y="27812"/>
                  </a:cubicBezTo>
                  <a:cubicBezTo>
                    <a:pt x="2036029" y="99753"/>
                    <a:pt x="2108463" y="288828"/>
                    <a:pt x="2036521" y="450121"/>
                  </a:cubicBezTo>
                  <a:cubicBezTo>
                    <a:pt x="2024569" y="476919"/>
                    <a:pt x="2009383" y="501264"/>
                    <a:pt x="1990190" y="521625"/>
                  </a:cubicBezTo>
                  <a:lnTo>
                    <a:pt x="1990981" y="522243"/>
                  </a:lnTo>
                  <a:cubicBezTo>
                    <a:pt x="1990946" y="522424"/>
                    <a:pt x="1990845" y="522555"/>
                    <a:pt x="1990743" y="522686"/>
                  </a:cubicBezTo>
                  <a:lnTo>
                    <a:pt x="1987581" y="524854"/>
                  </a:lnTo>
                  <a:lnTo>
                    <a:pt x="1984881" y="528197"/>
                  </a:lnTo>
                  <a:lnTo>
                    <a:pt x="1980151" y="530089"/>
                  </a:lnTo>
                  <a:lnTo>
                    <a:pt x="1980069" y="530005"/>
                  </a:lnTo>
                  <a:cubicBezTo>
                    <a:pt x="1974010" y="534107"/>
                    <a:pt x="1966761" y="534282"/>
                    <a:pt x="1960937" y="530978"/>
                  </a:cubicBezTo>
                  <a:lnTo>
                    <a:pt x="1955264" y="526545"/>
                  </a:lnTo>
                  <a:cubicBezTo>
                    <a:pt x="1947973" y="518882"/>
                    <a:pt x="1948249" y="505665"/>
                    <a:pt x="1956098" y="495619"/>
                  </a:cubicBezTo>
                  <a:lnTo>
                    <a:pt x="1956471" y="495281"/>
                  </a:lnTo>
                  <a:lnTo>
                    <a:pt x="1957233" y="495877"/>
                  </a:lnTo>
                  <a:cubicBezTo>
                    <a:pt x="1956793" y="494244"/>
                    <a:pt x="1957553" y="493224"/>
                    <a:pt x="1958482" y="492173"/>
                  </a:cubicBezTo>
                  <a:cubicBezTo>
                    <a:pt x="1973908" y="474728"/>
                    <a:pt x="1986414" y="454442"/>
                    <a:pt x="1996335" y="432198"/>
                  </a:cubicBezTo>
                  <a:cubicBezTo>
                    <a:pt x="2058378" y="293098"/>
                    <a:pt x="1995911" y="130039"/>
                    <a:pt x="1856811" y="67997"/>
                  </a:cubicBezTo>
                  <a:cubicBezTo>
                    <a:pt x="1717711" y="5955"/>
                    <a:pt x="1554653" y="68422"/>
                    <a:pt x="1492610" y="207522"/>
                  </a:cubicBezTo>
                  <a:cubicBezTo>
                    <a:pt x="1430568" y="346622"/>
                    <a:pt x="1493036" y="509680"/>
                    <a:pt x="1632135" y="571722"/>
                  </a:cubicBezTo>
                  <a:cubicBezTo>
                    <a:pt x="1674779" y="590742"/>
                    <a:pt x="1719674" y="598061"/>
                    <a:pt x="1763118" y="593680"/>
                  </a:cubicBezTo>
                  <a:lnTo>
                    <a:pt x="1763235" y="594059"/>
                  </a:lnTo>
                  <a:cubicBezTo>
                    <a:pt x="1775135" y="590511"/>
                    <a:pt x="1787171" y="595008"/>
                    <a:pt x="1791616" y="604375"/>
                  </a:cubicBezTo>
                  <a:lnTo>
                    <a:pt x="1793716" y="611261"/>
                  </a:lnTo>
                  <a:cubicBezTo>
                    <a:pt x="1795243" y="621434"/>
                    <a:pt x="1787895" y="631799"/>
                    <a:pt x="1776172" y="635489"/>
                  </a:cubicBezTo>
                  <a:lnTo>
                    <a:pt x="1776562" y="636738"/>
                  </a:lnTo>
                  <a:cubicBezTo>
                    <a:pt x="1722979" y="643565"/>
                    <a:pt x="1667101" y="635498"/>
                    <a:pt x="1614211" y="611908"/>
                  </a:cubicBezTo>
                  <a:cubicBezTo>
                    <a:pt x="1452917" y="539967"/>
                    <a:pt x="1380483" y="350892"/>
                    <a:pt x="1452425" y="189598"/>
                  </a:cubicBezTo>
                  <a:cubicBezTo>
                    <a:pt x="1506381" y="68628"/>
                    <a:pt x="1626225" y="-2359"/>
                    <a:pt x="1750820" y="59"/>
                  </a:cubicBezTo>
                  <a:close/>
                </a:path>
              </a:pathLst>
            </a:cu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zh-CN" altLang="en-US" sz="1600" dirty="0">
                <a:solidFill>
                  <a:srgbClr val="FFFFFF"/>
                </a:solidFill>
                <a:ea typeface="字魂105号-简雅黑" panose="00000500000000000000" pitchFamily="2" charset="-122"/>
              </a:endParaRPr>
            </a:p>
          </p:txBody>
        </p:sp>
      </p:grpSp>
      <p:sp>
        <p:nvSpPr>
          <p:cNvPr id="10" name="文本框 9"/>
          <p:cNvSpPr txBox="1"/>
          <p:nvPr>
            <p:custDataLst>
              <p:tags r:id="rId1"/>
            </p:custDataLst>
          </p:nvPr>
        </p:nvSpPr>
        <p:spPr>
          <a:xfrm>
            <a:off x="4123055" y="2029460"/>
            <a:ext cx="6965315" cy="4220210"/>
          </a:xfrm>
          <a:prstGeom prst="rect">
            <a:avLst/>
          </a:prstGeom>
          <a:noFill/>
        </p:spPr>
        <p:txBody>
          <a:bodyPr wrap="square" rtlCol="0">
            <a:noAutofit/>
          </a:bodyPr>
          <a:lstStyle/>
          <a:p>
            <a:pPr algn="just">
              <a:lnSpc>
                <a:spcPct val="140000"/>
              </a:lnSpc>
            </a:pPr>
            <a:r>
              <a:rPr lang="zh-CN" altLang="en-US" sz="1600" dirty="0">
                <a:solidFill>
                  <a:schemeClr val="bg1"/>
                </a:solidFill>
                <a:latin typeface="微软雅黑" panose="020B0503020204020204" charset="-122"/>
                <a:ea typeface="微软雅黑" panose="020B0503020204020204" charset="-122"/>
                <a:cs typeface="+mn-ea"/>
                <a:sym typeface="+mn-lt"/>
              </a:rPr>
              <a:t>Some proactive employees are willing to work hard for the better development of the hotel, but they need some power to make decisions independently.</a:t>
            </a:r>
          </a:p>
          <a:p>
            <a:pPr algn="just">
              <a:lnSpc>
                <a:spcPct val="140000"/>
              </a:lnSpc>
            </a:pPr>
            <a:r>
              <a:rPr lang="zh-CN" altLang="en-US" sz="1600" dirty="0">
                <a:solidFill>
                  <a:schemeClr val="bg1"/>
                </a:solidFill>
                <a:latin typeface="微软雅黑" panose="020B0503020204020204" charset="-122"/>
                <a:ea typeface="微软雅黑" panose="020B0503020204020204" charset="-122"/>
                <a:cs typeface="+mn-ea"/>
                <a:sym typeface="+mn-lt"/>
              </a:rPr>
              <a:t>The managers began to fully authorize the team. Some of the tasks undertaken by the former managers are now done by the team staff. Through authorization, the team can work more flexibly and complete the tasks efficiently. At the same time, in order to ensure that team members can take on increasing responsibilities and complete the tasks previously undertaken by managers, the hotel has strengthened the training of employees, further enhanced the ability of each employee, let them learn more, and have a more positive attitude to face the work.</a:t>
            </a:r>
          </a:p>
        </p:txBody>
      </p:sp>
      <p:sp>
        <p:nvSpPr>
          <p:cNvPr id="100" name="文本框 99"/>
          <p:cNvSpPr txBox="1"/>
          <p:nvPr/>
        </p:nvSpPr>
        <p:spPr>
          <a:xfrm>
            <a:off x="4101465" y="1339215"/>
            <a:ext cx="5080000" cy="460375"/>
          </a:xfrm>
          <a:prstGeom prst="rect">
            <a:avLst/>
          </a:prstGeom>
          <a:noFill/>
          <a:ln w="9525">
            <a:noFill/>
          </a:ln>
        </p:spPr>
        <p:txBody>
          <a:bodyPr>
            <a:spAutoFit/>
          </a:bodyPr>
          <a:lstStyle/>
          <a:p>
            <a:pPr indent="0"/>
            <a:r>
              <a:rPr lang="en-US" sz="2400" b="0">
                <a:solidFill>
                  <a:schemeClr val="bg1"/>
                </a:solidFill>
                <a:cs typeface="Times New Roman" panose="02020603050405020304" charset="0"/>
              </a:rPr>
              <a:t> Active authorization and training</a:t>
            </a:r>
          </a:p>
        </p:txBody>
      </p:sp>
    </p:spTree>
  </p:cSld>
  <p:clrMapOvr>
    <a:masterClrMapping/>
  </p:clrMapOvr>
  <p:transition spd="slow"/>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组合 8"/>
          <p:cNvGrpSpPr/>
          <p:nvPr/>
        </p:nvGrpSpPr>
        <p:grpSpPr>
          <a:xfrm>
            <a:off x="418465" y="387350"/>
            <a:ext cx="6614795" cy="3818255"/>
            <a:chOff x="659" y="610"/>
            <a:chExt cx="10417" cy="6013"/>
          </a:xfrm>
        </p:grpSpPr>
        <p:grpSp>
          <p:nvGrpSpPr>
            <p:cNvPr id="3" name="组合 2"/>
            <p:cNvGrpSpPr/>
            <p:nvPr/>
          </p:nvGrpSpPr>
          <p:grpSpPr>
            <a:xfrm>
              <a:off x="2086" y="4371"/>
              <a:ext cx="2137" cy="2137"/>
              <a:chOff x="882649" y="2219325"/>
              <a:chExt cx="2070101" cy="2070101"/>
            </a:xfrm>
          </p:grpSpPr>
          <p:sp>
            <p:nvSpPr>
              <p:cNvPr id="4" name="椭圆 3"/>
              <p:cNvSpPr/>
              <p:nvPr/>
            </p:nvSpPr>
            <p:spPr>
              <a:xfrm>
                <a:off x="1019174" y="2355850"/>
                <a:ext cx="1797050" cy="1797050"/>
              </a:xfrm>
              <a:prstGeom prst="ellipse">
                <a:avLst/>
              </a:prstGeom>
              <a:noFill/>
              <a:ln>
                <a:solidFill>
                  <a:srgbClr val="00B0F0"/>
                </a:solidFill>
              </a:ln>
              <a:effectLst>
                <a:glow rad="1016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000" dirty="0">
                    <a:solidFill>
                      <a:schemeClr val="bg1"/>
                    </a:solidFill>
                    <a:effectLst>
                      <a:glow rad="101600">
                        <a:schemeClr val="accent1">
                          <a:satMod val="175000"/>
                          <a:alpha val="40000"/>
                        </a:schemeClr>
                      </a:glow>
                    </a:effectLst>
                    <a:latin typeface="微软雅黑" panose="020B0503020204020204" charset="-122"/>
                    <a:ea typeface="微软雅黑" panose="020B0503020204020204" charset="-122"/>
                    <a:cs typeface="+mn-ea"/>
                    <a:sym typeface="+mn-lt"/>
                  </a:rPr>
                  <a:t>3</a:t>
                </a:r>
              </a:p>
            </p:txBody>
          </p:sp>
          <p:sp>
            <p:nvSpPr>
              <p:cNvPr id="5" name="空心弧 4"/>
              <p:cNvSpPr/>
              <p:nvPr/>
            </p:nvSpPr>
            <p:spPr>
              <a:xfrm rot="7613872">
                <a:off x="882649" y="2219325"/>
                <a:ext cx="2070101" cy="2070101"/>
              </a:xfrm>
              <a:prstGeom prst="blockArc">
                <a:avLst>
                  <a:gd name="adj1" fmla="val 10800000"/>
                  <a:gd name="adj2" fmla="val 3959450"/>
                  <a:gd name="adj3" fmla="val 6684"/>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cs typeface="+mn-ea"/>
                  <a:sym typeface="+mn-lt"/>
                </a:endParaRPr>
              </a:p>
            </p:txBody>
          </p:sp>
        </p:grpSp>
        <p:sp>
          <p:nvSpPr>
            <p:cNvPr id="31" name="椭圆 30"/>
            <p:cNvSpPr/>
            <p:nvPr/>
          </p:nvSpPr>
          <p:spPr>
            <a:xfrm>
              <a:off x="4667" y="5612"/>
              <a:ext cx="1011" cy="1011"/>
            </a:xfrm>
            <a:prstGeom prst="ellipse">
              <a:avLst/>
            </a:prstGeom>
            <a:noFill/>
            <a:ln>
              <a:solidFill>
                <a:srgbClr val="00B0F0"/>
              </a:solidFill>
            </a:ln>
            <a:effectLst>
              <a:glow rad="635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en-US" altLang="zh-CN" sz="1000" dirty="0">
                  <a:solidFill>
                    <a:schemeClr val="bg1"/>
                  </a:solidFill>
                  <a:effectLst>
                    <a:glow rad="63500">
                      <a:schemeClr val="accent1">
                        <a:satMod val="175000"/>
                        <a:alpha val="40000"/>
                      </a:schemeClr>
                    </a:glow>
                  </a:effectLst>
                  <a:latin typeface="微软雅黑" panose="020B0503020204020204" charset="-122"/>
                  <a:ea typeface="微软雅黑" panose="020B0503020204020204" charset="-122"/>
                  <a:cs typeface="+mn-ea"/>
                  <a:sym typeface="+mn-lt"/>
                </a:rPr>
                <a:t>team</a:t>
              </a:r>
            </a:p>
          </p:txBody>
        </p:sp>
        <p:sp>
          <p:nvSpPr>
            <p:cNvPr id="48" name="文本框 47"/>
            <p:cNvSpPr txBox="1"/>
            <p:nvPr/>
          </p:nvSpPr>
          <p:spPr>
            <a:xfrm>
              <a:off x="2155" y="664"/>
              <a:ext cx="8921" cy="725"/>
            </a:xfrm>
            <a:prstGeom prst="rect">
              <a:avLst/>
            </a:prstGeom>
            <a:noFill/>
          </p:spPr>
          <p:txBody>
            <a:bodyPr wrap="none" rtlCol="0">
              <a:spAutoFit/>
            </a:bodyPr>
            <a:lstStyle/>
            <a:p>
              <a:pPr algn="l"/>
              <a:r>
                <a:rPr lang="zh-CN" altLang="en-US" sz="2400" b="1" dirty="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a:outerShdw blurRad="38100" dist="38100" dir="2700000" algn="tl">
                      <a:srgbClr val="000000">
                        <a:alpha val="43137"/>
                      </a:srgbClr>
                    </a:outerShdw>
                  </a:effectLst>
                  <a:latin typeface="微软雅黑" panose="020B0503020204020204" charset="-122"/>
                  <a:ea typeface="微软雅黑" panose="020B0503020204020204" charset="-122"/>
                </a:rPr>
                <a:t>Resistance and overcome of change</a:t>
              </a:r>
            </a:p>
          </p:txBody>
        </p:sp>
        <p:sp>
          <p:nvSpPr>
            <p:cNvPr id="42" name="KSO_Shape"/>
            <p:cNvSpPr/>
            <p:nvPr/>
          </p:nvSpPr>
          <p:spPr>
            <a:xfrm>
              <a:off x="659" y="610"/>
              <a:ext cx="1299" cy="1182"/>
            </a:xfrm>
            <a:custGeom>
              <a:avLst/>
              <a:gdLst/>
              <a:ahLst/>
              <a:cxnLst/>
              <a:rect l="l" t="t" r="r" b="b"/>
              <a:pathLst>
                <a:path w="2284089" h="2079602">
                  <a:moveTo>
                    <a:pt x="86815" y="1071782"/>
                  </a:moveTo>
                  <a:lnTo>
                    <a:pt x="88113" y="1072322"/>
                  </a:lnTo>
                  <a:lnTo>
                    <a:pt x="87547" y="1073116"/>
                  </a:lnTo>
                  <a:close/>
                  <a:moveTo>
                    <a:pt x="1788507" y="635242"/>
                  </a:moveTo>
                  <a:lnTo>
                    <a:pt x="1788786" y="635715"/>
                  </a:lnTo>
                  <a:lnTo>
                    <a:pt x="1787932" y="635786"/>
                  </a:lnTo>
                  <a:close/>
                  <a:moveTo>
                    <a:pt x="569538" y="592800"/>
                  </a:moveTo>
                  <a:cubicBezTo>
                    <a:pt x="668960" y="592800"/>
                    <a:pt x="749558" y="673398"/>
                    <a:pt x="749558" y="772820"/>
                  </a:cubicBezTo>
                  <a:cubicBezTo>
                    <a:pt x="749558" y="872242"/>
                    <a:pt x="668960" y="952840"/>
                    <a:pt x="569538" y="952840"/>
                  </a:cubicBezTo>
                  <a:cubicBezTo>
                    <a:pt x="527872" y="952840"/>
                    <a:pt x="489512" y="938685"/>
                    <a:pt x="460796" y="912621"/>
                  </a:cubicBezTo>
                  <a:cubicBezTo>
                    <a:pt x="160953" y="1199491"/>
                    <a:pt x="32382" y="1622905"/>
                    <a:pt x="123061" y="2029688"/>
                  </a:cubicBezTo>
                  <a:lnTo>
                    <a:pt x="122792" y="2030674"/>
                  </a:lnTo>
                  <a:lnTo>
                    <a:pt x="122422" y="2030846"/>
                  </a:lnTo>
                  <a:cubicBezTo>
                    <a:pt x="128206" y="2047921"/>
                    <a:pt x="121912" y="2063921"/>
                    <a:pt x="108319" y="2072242"/>
                  </a:cubicBezTo>
                  <a:lnTo>
                    <a:pt x="93617" y="2078368"/>
                  </a:lnTo>
                  <a:cubicBezTo>
                    <a:pt x="78806" y="2082076"/>
                    <a:pt x="61999" y="2077403"/>
                    <a:pt x="49824" y="2064742"/>
                  </a:cubicBezTo>
                  <a:lnTo>
                    <a:pt x="48258" y="2065474"/>
                  </a:lnTo>
                  <a:cubicBezTo>
                    <a:pt x="46175" y="2062722"/>
                    <a:pt x="43765" y="2060412"/>
                    <a:pt x="41206" y="2058388"/>
                  </a:cubicBezTo>
                  <a:lnTo>
                    <a:pt x="34720" y="2047096"/>
                  </a:lnTo>
                  <a:lnTo>
                    <a:pt x="29758" y="2036793"/>
                  </a:lnTo>
                  <a:lnTo>
                    <a:pt x="31015" y="2036666"/>
                  </a:lnTo>
                  <a:cubicBezTo>
                    <a:pt x="-62810" y="1599721"/>
                    <a:pt x="78484" y="1146303"/>
                    <a:pt x="402804" y="840118"/>
                  </a:cubicBezTo>
                  <a:cubicBezTo>
                    <a:pt x="394149" y="819400"/>
                    <a:pt x="389518" y="796651"/>
                    <a:pt x="389518" y="772820"/>
                  </a:cubicBezTo>
                  <a:cubicBezTo>
                    <a:pt x="389518" y="673398"/>
                    <a:pt x="470116" y="592800"/>
                    <a:pt x="569538" y="592800"/>
                  </a:cubicBezTo>
                  <a:close/>
                  <a:moveTo>
                    <a:pt x="568738" y="204473"/>
                  </a:moveTo>
                  <a:cubicBezTo>
                    <a:pt x="882635" y="204683"/>
                    <a:pt x="1136929" y="459316"/>
                    <a:pt x="1136718" y="773212"/>
                  </a:cubicBezTo>
                  <a:cubicBezTo>
                    <a:pt x="1136509" y="1087108"/>
                    <a:pt x="881877" y="1341401"/>
                    <a:pt x="567981" y="1341192"/>
                  </a:cubicBezTo>
                  <a:cubicBezTo>
                    <a:pt x="515830" y="1341157"/>
                    <a:pt x="465323" y="1334100"/>
                    <a:pt x="418388" y="1317655"/>
                  </a:cubicBezTo>
                  <a:lnTo>
                    <a:pt x="417956" y="1319386"/>
                  </a:lnTo>
                  <a:cubicBezTo>
                    <a:pt x="417638" y="1319460"/>
                    <a:pt x="417352" y="1319392"/>
                    <a:pt x="417065" y="1319320"/>
                  </a:cubicBezTo>
                  <a:lnTo>
                    <a:pt x="411259" y="1315754"/>
                  </a:lnTo>
                  <a:lnTo>
                    <a:pt x="403881" y="1313786"/>
                  </a:lnTo>
                  <a:lnTo>
                    <a:pt x="397389" y="1307474"/>
                  </a:lnTo>
                  <a:lnTo>
                    <a:pt x="397466" y="1307280"/>
                  </a:lnTo>
                  <a:cubicBezTo>
                    <a:pt x="386426" y="1300408"/>
                    <a:pt x="380901" y="1288764"/>
                    <a:pt x="382056" y="1276919"/>
                  </a:cubicBezTo>
                  <a:lnTo>
                    <a:pt x="385152" y="1264503"/>
                  </a:lnTo>
                  <a:cubicBezTo>
                    <a:pt x="392324" y="1247126"/>
                    <a:pt x="413982" y="1238019"/>
                    <a:pt x="435969" y="1243501"/>
                  </a:cubicBezTo>
                  <a:lnTo>
                    <a:pt x="436787" y="1243861"/>
                  </a:lnTo>
                  <a:lnTo>
                    <a:pt x="436371" y="1245530"/>
                  </a:lnTo>
                  <a:cubicBezTo>
                    <a:pt x="438704" y="1243635"/>
                    <a:pt x="440910" y="1244132"/>
                    <a:pt x="443287" y="1244881"/>
                  </a:cubicBezTo>
                  <a:cubicBezTo>
                    <a:pt x="482765" y="1257317"/>
                    <a:pt x="524743" y="1262958"/>
                    <a:pt x="568032" y="1262985"/>
                  </a:cubicBezTo>
                  <a:cubicBezTo>
                    <a:pt x="838737" y="1263167"/>
                    <a:pt x="1058333" y="1043864"/>
                    <a:pt x="1058513" y="773160"/>
                  </a:cubicBezTo>
                  <a:cubicBezTo>
                    <a:pt x="1058694" y="502455"/>
                    <a:pt x="839390" y="282860"/>
                    <a:pt x="568686" y="282679"/>
                  </a:cubicBezTo>
                  <a:cubicBezTo>
                    <a:pt x="297982" y="282499"/>
                    <a:pt x="78387" y="501802"/>
                    <a:pt x="78206" y="772506"/>
                  </a:cubicBezTo>
                  <a:cubicBezTo>
                    <a:pt x="78151" y="855495"/>
                    <a:pt x="98723" y="933681"/>
                    <a:pt x="137242" y="1001052"/>
                  </a:cubicBezTo>
                  <a:lnTo>
                    <a:pt x="136711" y="1001518"/>
                  </a:lnTo>
                  <a:cubicBezTo>
                    <a:pt x="151076" y="1018274"/>
                    <a:pt x="152475" y="1041066"/>
                    <a:pt x="140479" y="1055055"/>
                  </a:cubicBezTo>
                  <a:lnTo>
                    <a:pt x="130816" y="1063444"/>
                  </a:lnTo>
                  <a:cubicBezTo>
                    <a:pt x="115403" y="1073277"/>
                    <a:pt x="93261" y="1068839"/>
                    <a:pt x="78796" y="1052472"/>
                  </a:cubicBezTo>
                  <a:lnTo>
                    <a:pt x="77048" y="1054008"/>
                  </a:lnTo>
                  <a:cubicBezTo>
                    <a:pt x="27228" y="971942"/>
                    <a:pt x="-68" y="875382"/>
                    <a:pt x="0" y="772454"/>
                  </a:cubicBezTo>
                  <a:cubicBezTo>
                    <a:pt x="209" y="458557"/>
                    <a:pt x="254842" y="204264"/>
                    <a:pt x="568738" y="204473"/>
                  </a:cubicBezTo>
                  <a:close/>
                  <a:moveTo>
                    <a:pt x="1744110" y="193576"/>
                  </a:moveTo>
                  <a:cubicBezTo>
                    <a:pt x="1813698" y="193576"/>
                    <a:pt x="1870110" y="249988"/>
                    <a:pt x="1870110" y="319576"/>
                  </a:cubicBezTo>
                  <a:cubicBezTo>
                    <a:pt x="1870110" y="364088"/>
                    <a:pt x="1847030" y="403208"/>
                    <a:pt x="1810937" y="423685"/>
                  </a:cubicBezTo>
                  <a:cubicBezTo>
                    <a:pt x="1876006" y="638245"/>
                    <a:pt x="2050455" y="802592"/>
                    <a:pt x="2267371" y="853783"/>
                  </a:cubicBezTo>
                  <a:lnTo>
                    <a:pt x="2267774" y="854132"/>
                  </a:lnTo>
                  <a:lnTo>
                    <a:pt x="2267775" y="854344"/>
                  </a:lnTo>
                  <a:cubicBezTo>
                    <a:pt x="2277024" y="855501"/>
                    <a:pt x="2283147" y="862058"/>
                    <a:pt x="2284089" y="870289"/>
                  </a:cubicBezTo>
                  <a:lnTo>
                    <a:pt x="2283762" y="878542"/>
                  </a:lnTo>
                  <a:cubicBezTo>
                    <a:pt x="2282280" y="886298"/>
                    <a:pt x="2276441" y="893093"/>
                    <a:pt x="2267869" y="895919"/>
                  </a:cubicBezTo>
                  <a:lnTo>
                    <a:pt x="2267872" y="896816"/>
                  </a:lnTo>
                  <a:cubicBezTo>
                    <a:pt x="2266131" y="897167"/>
                    <a:pt x="2264526" y="897771"/>
                    <a:pt x="2263022" y="898508"/>
                  </a:cubicBezTo>
                  <a:lnTo>
                    <a:pt x="2256327" y="898986"/>
                  </a:lnTo>
                  <a:lnTo>
                    <a:pt x="2250426" y="898975"/>
                  </a:lnTo>
                  <a:lnTo>
                    <a:pt x="2250640" y="898359"/>
                  </a:lnTo>
                  <a:cubicBezTo>
                    <a:pt x="2021208" y="842323"/>
                    <a:pt x="1836902" y="668133"/>
                    <a:pt x="1766709" y="441014"/>
                  </a:cubicBezTo>
                  <a:cubicBezTo>
                    <a:pt x="1759690" y="444854"/>
                    <a:pt x="1751984" y="445576"/>
                    <a:pt x="1744110" y="445576"/>
                  </a:cubicBezTo>
                  <a:cubicBezTo>
                    <a:pt x="1674522" y="445576"/>
                    <a:pt x="1618110" y="389164"/>
                    <a:pt x="1618110" y="319576"/>
                  </a:cubicBezTo>
                  <a:cubicBezTo>
                    <a:pt x="1618110" y="249988"/>
                    <a:pt x="1674522" y="193576"/>
                    <a:pt x="1744110" y="193576"/>
                  </a:cubicBezTo>
                  <a:close/>
                  <a:moveTo>
                    <a:pt x="1750820" y="59"/>
                  </a:moveTo>
                  <a:cubicBezTo>
                    <a:pt x="1792352" y="864"/>
                    <a:pt x="1834412" y="9826"/>
                    <a:pt x="1874735" y="27812"/>
                  </a:cubicBezTo>
                  <a:cubicBezTo>
                    <a:pt x="2036029" y="99753"/>
                    <a:pt x="2108463" y="288828"/>
                    <a:pt x="2036521" y="450121"/>
                  </a:cubicBezTo>
                  <a:cubicBezTo>
                    <a:pt x="2024569" y="476919"/>
                    <a:pt x="2009383" y="501264"/>
                    <a:pt x="1990190" y="521625"/>
                  </a:cubicBezTo>
                  <a:lnTo>
                    <a:pt x="1990981" y="522243"/>
                  </a:lnTo>
                  <a:cubicBezTo>
                    <a:pt x="1990946" y="522424"/>
                    <a:pt x="1990845" y="522555"/>
                    <a:pt x="1990743" y="522686"/>
                  </a:cubicBezTo>
                  <a:lnTo>
                    <a:pt x="1987581" y="524854"/>
                  </a:lnTo>
                  <a:lnTo>
                    <a:pt x="1984881" y="528197"/>
                  </a:lnTo>
                  <a:lnTo>
                    <a:pt x="1980151" y="530089"/>
                  </a:lnTo>
                  <a:lnTo>
                    <a:pt x="1980069" y="530005"/>
                  </a:lnTo>
                  <a:cubicBezTo>
                    <a:pt x="1974010" y="534107"/>
                    <a:pt x="1966761" y="534282"/>
                    <a:pt x="1960937" y="530978"/>
                  </a:cubicBezTo>
                  <a:lnTo>
                    <a:pt x="1955264" y="526545"/>
                  </a:lnTo>
                  <a:cubicBezTo>
                    <a:pt x="1947973" y="518882"/>
                    <a:pt x="1948249" y="505665"/>
                    <a:pt x="1956098" y="495619"/>
                  </a:cubicBezTo>
                  <a:lnTo>
                    <a:pt x="1956471" y="495281"/>
                  </a:lnTo>
                  <a:lnTo>
                    <a:pt x="1957233" y="495877"/>
                  </a:lnTo>
                  <a:cubicBezTo>
                    <a:pt x="1956793" y="494244"/>
                    <a:pt x="1957553" y="493224"/>
                    <a:pt x="1958482" y="492173"/>
                  </a:cubicBezTo>
                  <a:cubicBezTo>
                    <a:pt x="1973908" y="474728"/>
                    <a:pt x="1986414" y="454442"/>
                    <a:pt x="1996335" y="432198"/>
                  </a:cubicBezTo>
                  <a:cubicBezTo>
                    <a:pt x="2058378" y="293098"/>
                    <a:pt x="1995911" y="130039"/>
                    <a:pt x="1856811" y="67997"/>
                  </a:cubicBezTo>
                  <a:cubicBezTo>
                    <a:pt x="1717711" y="5955"/>
                    <a:pt x="1554653" y="68422"/>
                    <a:pt x="1492610" y="207522"/>
                  </a:cubicBezTo>
                  <a:cubicBezTo>
                    <a:pt x="1430568" y="346622"/>
                    <a:pt x="1493036" y="509680"/>
                    <a:pt x="1632135" y="571722"/>
                  </a:cubicBezTo>
                  <a:cubicBezTo>
                    <a:pt x="1674779" y="590742"/>
                    <a:pt x="1719674" y="598061"/>
                    <a:pt x="1763118" y="593680"/>
                  </a:cubicBezTo>
                  <a:lnTo>
                    <a:pt x="1763235" y="594059"/>
                  </a:lnTo>
                  <a:cubicBezTo>
                    <a:pt x="1775135" y="590511"/>
                    <a:pt x="1787171" y="595008"/>
                    <a:pt x="1791616" y="604375"/>
                  </a:cubicBezTo>
                  <a:lnTo>
                    <a:pt x="1793716" y="611261"/>
                  </a:lnTo>
                  <a:cubicBezTo>
                    <a:pt x="1795243" y="621434"/>
                    <a:pt x="1787895" y="631799"/>
                    <a:pt x="1776172" y="635489"/>
                  </a:cubicBezTo>
                  <a:lnTo>
                    <a:pt x="1776562" y="636738"/>
                  </a:lnTo>
                  <a:cubicBezTo>
                    <a:pt x="1722979" y="643565"/>
                    <a:pt x="1667101" y="635498"/>
                    <a:pt x="1614211" y="611908"/>
                  </a:cubicBezTo>
                  <a:cubicBezTo>
                    <a:pt x="1452917" y="539967"/>
                    <a:pt x="1380483" y="350892"/>
                    <a:pt x="1452425" y="189598"/>
                  </a:cubicBezTo>
                  <a:cubicBezTo>
                    <a:pt x="1506381" y="68628"/>
                    <a:pt x="1626225" y="-2359"/>
                    <a:pt x="1750820" y="59"/>
                  </a:cubicBezTo>
                  <a:close/>
                </a:path>
              </a:pathLst>
            </a:cu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zh-CN" altLang="en-US" sz="1600" dirty="0">
                <a:solidFill>
                  <a:srgbClr val="FFFFFF"/>
                </a:solidFill>
                <a:ea typeface="字魂105号-简雅黑" panose="00000500000000000000" pitchFamily="2" charset="-122"/>
              </a:endParaRPr>
            </a:p>
          </p:txBody>
        </p:sp>
      </p:grpSp>
      <p:sp>
        <p:nvSpPr>
          <p:cNvPr id="10" name="文本框 9"/>
          <p:cNvSpPr txBox="1"/>
          <p:nvPr>
            <p:custDataLst>
              <p:tags r:id="rId1"/>
            </p:custDataLst>
          </p:nvPr>
        </p:nvSpPr>
        <p:spPr>
          <a:xfrm>
            <a:off x="4123055" y="2029460"/>
            <a:ext cx="6965315" cy="4220210"/>
          </a:xfrm>
          <a:prstGeom prst="rect">
            <a:avLst/>
          </a:prstGeom>
          <a:noFill/>
        </p:spPr>
        <p:txBody>
          <a:bodyPr wrap="square" rtlCol="0">
            <a:noAutofit/>
          </a:bodyPr>
          <a:lstStyle/>
          <a:p>
            <a:pPr algn="just">
              <a:lnSpc>
                <a:spcPct val="140000"/>
              </a:lnSpc>
            </a:pPr>
            <a:r>
              <a:rPr lang="zh-CN" altLang="en-US" sz="1600" dirty="0">
                <a:solidFill>
                  <a:schemeClr val="bg1"/>
                </a:solidFill>
                <a:latin typeface="微软雅黑" panose="020B0503020204020204" charset="-122"/>
                <a:ea typeface="微软雅黑" panose="020B0503020204020204" charset="-122"/>
                <a:cs typeface="+mn-ea"/>
                <a:sym typeface="+mn-lt"/>
              </a:rPr>
              <a:t>After a period of change, the manager found that the doorboy service team was the fastest progressing team in the organizational change. The manager immediately gave the doorboy team material and spiritual rewards, encouraged them to share their experience and experience, helped other team members to face the change management optimistically, and taught everyone how to define the team and how a team should achieve its goals with their own experience, To improve the service level of the hotel.</a:t>
            </a:r>
          </a:p>
        </p:txBody>
      </p:sp>
      <p:sp>
        <p:nvSpPr>
          <p:cNvPr id="100" name="文本框 99"/>
          <p:cNvSpPr txBox="1"/>
          <p:nvPr/>
        </p:nvSpPr>
        <p:spPr>
          <a:xfrm>
            <a:off x="4101465" y="1339215"/>
            <a:ext cx="5080000" cy="460375"/>
          </a:xfrm>
          <a:prstGeom prst="rect">
            <a:avLst/>
          </a:prstGeom>
          <a:noFill/>
          <a:ln w="9525">
            <a:noFill/>
          </a:ln>
        </p:spPr>
        <p:txBody>
          <a:bodyPr>
            <a:spAutoFit/>
          </a:bodyPr>
          <a:lstStyle/>
          <a:p>
            <a:pPr indent="0"/>
            <a:r>
              <a:rPr lang="en-US" sz="2400" b="0">
                <a:solidFill>
                  <a:schemeClr val="bg1"/>
                </a:solidFill>
                <a:cs typeface="Times New Roman" panose="02020603050405020304" charset="0"/>
              </a:rPr>
              <a:t>Encourage model teams</a:t>
            </a:r>
          </a:p>
        </p:txBody>
      </p:sp>
    </p:spTree>
  </p:cSld>
  <p:clrMapOvr>
    <a:masterClrMapping/>
  </p:clrMapOvr>
  <p:transition spd="slow"/>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 name="组合 3"/>
          <p:cNvGrpSpPr/>
          <p:nvPr/>
        </p:nvGrpSpPr>
        <p:grpSpPr>
          <a:xfrm>
            <a:off x="418201" y="387519"/>
            <a:ext cx="11202294" cy="4688065"/>
            <a:chOff x="659" y="610"/>
            <a:chExt cx="17641" cy="7383"/>
          </a:xfrm>
        </p:grpSpPr>
        <p:sp>
          <p:nvSpPr>
            <p:cNvPr id="35" name="KSO_Shape"/>
            <p:cNvSpPr/>
            <p:nvPr/>
          </p:nvSpPr>
          <p:spPr>
            <a:xfrm>
              <a:off x="659" y="610"/>
              <a:ext cx="1299" cy="1182"/>
            </a:xfrm>
            <a:custGeom>
              <a:avLst/>
              <a:gdLst/>
              <a:ahLst/>
              <a:cxnLst/>
              <a:rect l="l" t="t" r="r" b="b"/>
              <a:pathLst>
                <a:path w="2284089" h="2079602">
                  <a:moveTo>
                    <a:pt x="86815" y="1071782"/>
                  </a:moveTo>
                  <a:lnTo>
                    <a:pt x="88113" y="1072322"/>
                  </a:lnTo>
                  <a:lnTo>
                    <a:pt x="87547" y="1073116"/>
                  </a:lnTo>
                  <a:close/>
                  <a:moveTo>
                    <a:pt x="1788507" y="635242"/>
                  </a:moveTo>
                  <a:lnTo>
                    <a:pt x="1788786" y="635715"/>
                  </a:lnTo>
                  <a:lnTo>
                    <a:pt x="1787932" y="635786"/>
                  </a:lnTo>
                  <a:close/>
                  <a:moveTo>
                    <a:pt x="569538" y="592800"/>
                  </a:moveTo>
                  <a:cubicBezTo>
                    <a:pt x="668960" y="592800"/>
                    <a:pt x="749558" y="673398"/>
                    <a:pt x="749558" y="772820"/>
                  </a:cubicBezTo>
                  <a:cubicBezTo>
                    <a:pt x="749558" y="872242"/>
                    <a:pt x="668960" y="952840"/>
                    <a:pt x="569538" y="952840"/>
                  </a:cubicBezTo>
                  <a:cubicBezTo>
                    <a:pt x="527872" y="952840"/>
                    <a:pt x="489512" y="938685"/>
                    <a:pt x="460796" y="912621"/>
                  </a:cubicBezTo>
                  <a:cubicBezTo>
                    <a:pt x="160953" y="1199491"/>
                    <a:pt x="32382" y="1622905"/>
                    <a:pt x="123061" y="2029688"/>
                  </a:cubicBezTo>
                  <a:lnTo>
                    <a:pt x="122792" y="2030674"/>
                  </a:lnTo>
                  <a:lnTo>
                    <a:pt x="122422" y="2030846"/>
                  </a:lnTo>
                  <a:cubicBezTo>
                    <a:pt x="128206" y="2047921"/>
                    <a:pt x="121912" y="2063921"/>
                    <a:pt x="108319" y="2072242"/>
                  </a:cubicBezTo>
                  <a:lnTo>
                    <a:pt x="93617" y="2078368"/>
                  </a:lnTo>
                  <a:cubicBezTo>
                    <a:pt x="78806" y="2082076"/>
                    <a:pt x="61999" y="2077403"/>
                    <a:pt x="49824" y="2064742"/>
                  </a:cubicBezTo>
                  <a:lnTo>
                    <a:pt x="48258" y="2065474"/>
                  </a:lnTo>
                  <a:cubicBezTo>
                    <a:pt x="46175" y="2062722"/>
                    <a:pt x="43765" y="2060412"/>
                    <a:pt x="41206" y="2058388"/>
                  </a:cubicBezTo>
                  <a:lnTo>
                    <a:pt x="34720" y="2047096"/>
                  </a:lnTo>
                  <a:lnTo>
                    <a:pt x="29758" y="2036793"/>
                  </a:lnTo>
                  <a:lnTo>
                    <a:pt x="31015" y="2036666"/>
                  </a:lnTo>
                  <a:cubicBezTo>
                    <a:pt x="-62810" y="1599721"/>
                    <a:pt x="78484" y="1146303"/>
                    <a:pt x="402804" y="840118"/>
                  </a:cubicBezTo>
                  <a:cubicBezTo>
                    <a:pt x="394149" y="819400"/>
                    <a:pt x="389518" y="796651"/>
                    <a:pt x="389518" y="772820"/>
                  </a:cubicBezTo>
                  <a:cubicBezTo>
                    <a:pt x="389518" y="673398"/>
                    <a:pt x="470116" y="592800"/>
                    <a:pt x="569538" y="592800"/>
                  </a:cubicBezTo>
                  <a:close/>
                  <a:moveTo>
                    <a:pt x="568738" y="204473"/>
                  </a:moveTo>
                  <a:cubicBezTo>
                    <a:pt x="882635" y="204683"/>
                    <a:pt x="1136929" y="459316"/>
                    <a:pt x="1136718" y="773212"/>
                  </a:cubicBezTo>
                  <a:cubicBezTo>
                    <a:pt x="1136509" y="1087108"/>
                    <a:pt x="881877" y="1341401"/>
                    <a:pt x="567981" y="1341192"/>
                  </a:cubicBezTo>
                  <a:cubicBezTo>
                    <a:pt x="515830" y="1341157"/>
                    <a:pt x="465323" y="1334100"/>
                    <a:pt x="418388" y="1317655"/>
                  </a:cubicBezTo>
                  <a:lnTo>
                    <a:pt x="417956" y="1319386"/>
                  </a:lnTo>
                  <a:cubicBezTo>
                    <a:pt x="417638" y="1319460"/>
                    <a:pt x="417352" y="1319392"/>
                    <a:pt x="417065" y="1319320"/>
                  </a:cubicBezTo>
                  <a:lnTo>
                    <a:pt x="411259" y="1315754"/>
                  </a:lnTo>
                  <a:lnTo>
                    <a:pt x="403881" y="1313786"/>
                  </a:lnTo>
                  <a:lnTo>
                    <a:pt x="397389" y="1307474"/>
                  </a:lnTo>
                  <a:lnTo>
                    <a:pt x="397466" y="1307280"/>
                  </a:lnTo>
                  <a:cubicBezTo>
                    <a:pt x="386426" y="1300408"/>
                    <a:pt x="380901" y="1288764"/>
                    <a:pt x="382056" y="1276919"/>
                  </a:cubicBezTo>
                  <a:lnTo>
                    <a:pt x="385152" y="1264503"/>
                  </a:lnTo>
                  <a:cubicBezTo>
                    <a:pt x="392324" y="1247126"/>
                    <a:pt x="413982" y="1238019"/>
                    <a:pt x="435969" y="1243501"/>
                  </a:cubicBezTo>
                  <a:lnTo>
                    <a:pt x="436787" y="1243861"/>
                  </a:lnTo>
                  <a:lnTo>
                    <a:pt x="436371" y="1245530"/>
                  </a:lnTo>
                  <a:cubicBezTo>
                    <a:pt x="438704" y="1243635"/>
                    <a:pt x="440910" y="1244132"/>
                    <a:pt x="443287" y="1244881"/>
                  </a:cubicBezTo>
                  <a:cubicBezTo>
                    <a:pt x="482765" y="1257317"/>
                    <a:pt x="524743" y="1262958"/>
                    <a:pt x="568032" y="1262985"/>
                  </a:cubicBezTo>
                  <a:cubicBezTo>
                    <a:pt x="838737" y="1263167"/>
                    <a:pt x="1058333" y="1043864"/>
                    <a:pt x="1058513" y="773160"/>
                  </a:cubicBezTo>
                  <a:cubicBezTo>
                    <a:pt x="1058694" y="502455"/>
                    <a:pt x="839390" y="282860"/>
                    <a:pt x="568686" y="282679"/>
                  </a:cubicBezTo>
                  <a:cubicBezTo>
                    <a:pt x="297982" y="282499"/>
                    <a:pt x="78387" y="501802"/>
                    <a:pt x="78206" y="772506"/>
                  </a:cubicBezTo>
                  <a:cubicBezTo>
                    <a:pt x="78151" y="855495"/>
                    <a:pt x="98723" y="933681"/>
                    <a:pt x="137242" y="1001052"/>
                  </a:cubicBezTo>
                  <a:lnTo>
                    <a:pt x="136711" y="1001518"/>
                  </a:lnTo>
                  <a:cubicBezTo>
                    <a:pt x="151076" y="1018274"/>
                    <a:pt x="152475" y="1041066"/>
                    <a:pt x="140479" y="1055055"/>
                  </a:cubicBezTo>
                  <a:lnTo>
                    <a:pt x="130816" y="1063444"/>
                  </a:lnTo>
                  <a:cubicBezTo>
                    <a:pt x="115403" y="1073277"/>
                    <a:pt x="93261" y="1068839"/>
                    <a:pt x="78796" y="1052472"/>
                  </a:cubicBezTo>
                  <a:lnTo>
                    <a:pt x="77048" y="1054008"/>
                  </a:lnTo>
                  <a:cubicBezTo>
                    <a:pt x="27228" y="971942"/>
                    <a:pt x="-68" y="875382"/>
                    <a:pt x="0" y="772454"/>
                  </a:cubicBezTo>
                  <a:cubicBezTo>
                    <a:pt x="209" y="458557"/>
                    <a:pt x="254842" y="204264"/>
                    <a:pt x="568738" y="204473"/>
                  </a:cubicBezTo>
                  <a:close/>
                  <a:moveTo>
                    <a:pt x="1744110" y="193576"/>
                  </a:moveTo>
                  <a:cubicBezTo>
                    <a:pt x="1813698" y="193576"/>
                    <a:pt x="1870110" y="249988"/>
                    <a:pt x="1870110" y="319576"/>
                  </a:cubicBezTo>
                  <a:cubicBezTo>
                    <a:pt x="1870110" y="364088"/>
                    <a:pt x="1847030" y="403208"/>
                    <a:pt x="1810937" y="423685"/>
                  </a:cubicBezTo>
                  <a:cubicBezTo>
                    <a:pt x="1876006" y="638245"/>
                    <a:pt x="2050455" y="802592"/>
                    <a:pt x="2267371" y="853783"/>
                  </a:cubicBezTo>
                  <a:lnTo>
                    <a:pt x="2267774" y="854132"/>
                  </a:lnTo>
                  <a:lnTo>
                    <a:pt x="2267775" y="854344"/>
                  </a:lnTo>
                  <a:cubicBezTo>
                    <a:pt x="2277024" y="855501"/>
                    <a:pt x="2283147" y="862058"/>
                    <a:pt x="2284089" y="870289"/>
                  </a:cubicBezTo>
                  <a:lnTo>
                    <a:pt x="2283762" y="878542"/>
                  </a:lnTo>
                  <a:cubicBezTo>
                    <a:pt x="2282280" y="886298"/>
                    <a:pt x="2276441" y="893093"/>
                    <a:pt x="2267869" y="895919"/>
                  </a:cubicBezTo>
                  <a:lnTo>
                    <a:pt x="2267872" y="896816"/>
                  </a:lnTo>
                  <a:cubicBezTo>
                    <a:pt x="2266131" y="897167"/>
                    <a:pt x="2264526" y="897771"/>
                    <a:pt x="2263022" y="898508"/>
                  </a:cubicBezTo>
                  <a:lnTo>
                    <a:pt x="2256327" y="898986"/>
                  </a:lnTo>
                  <a:lnTo>
                    <a:pt x="2250426" y="898975"/>
                  </a:lnTo>
                  <a:lnTo>
                    <a:pt x="2250640" y="898359"/>
                  </a:lnTo>
                  <a:cubicBezTo>
                    <a:pt x="2021208" y="842323"/>
                    <a:pt x="1836902" y="668133"/>
                    <a:pt x="1766709" y="441014"/>
                  </a:cubicBezTo>
                  <a:cubicBezTo>
                    <a:pt x="1759690" y="444854"/>
                    <a:pt x="1751984" y="445576"/>
                    <a:pt x="1744110" y="445576"/>
                  </a:cubicBezTo>
                  <a:cubicBezTo>
                    <a:pt x="1674522" y="445576"/>
                    <a:pt x="1618110" y="389164"/>
                    <a:pt x="1618110" y="319576"/>
                  </a:cubicBezTo>
                  <a:cubicBezTo>
                    <a:pt x="1618110" y="249988"/>
                    <a:pt x="1674522" y="193576"/>
                    <a:pt x="1744110" y="193576"/>
                  </a:cubicBezTo>
                  <a:close/>
                  <a:moveTo>
                    <a:pt x="1750820" y="59"/>
                  </a:moveTo>
                  <a:cubicBezTo>
                    <a:pt x="1792352" y="864"/>
                    <a:pt x="1834412" y="9826"/>
                    <a:pt x="1874735" y="27812"/>
                  </a:cubicBezTo>
                  <a:cubicBezTo>
                    <a:pt x="2036029" y="99753"/>
                    <a:pt x="2108463" y="288828"/>
                    <a:pt x="2036521" y="450121"/>
                  </a:cubicBezTo>
                  <a:cubicBezTo>
                    <a:pt x="2024569" y="476919"/>
                    <a:pt x="2009383" y="501264"/>
                    <a:pt x="1990190" y="521625"/>
                  </a:cubicBezTo>
                  <a:lnTo>
                    <a:pt x="1990981" y="522243"/>
                  </a:lnTo>
                  <a:cubicBezTo>
                    <a:pt x="1990946" y="522424"/>
                    <a:pt x="1990845" y="522555"/>
                    <a:pt x="1990743" y="522686"/>
                  </a:cubicBezTo>
                  <a:lnTo>
                    <a:pt x="1987581" y="524854"/>
                  </a:lnTo>
                  <a:lnTo>
                    <a:pt x="1984881" y="528197"/>
                  </a:lnTo>
                  <a:lnTo>
                    <a:pt x="1980151" y="530089"/>
                  </a:lnTo>
                  <a:lnTo>
                    <a:pt x="1980069" y="530005"/>
                  </a:lnTo>
                  <a:cubicBezTo>
                    <a:pt x="1974010" y="534107"/>
                    <a:pt x="1966761" y="534282"/>
                    <a:pt x="1960937" y="530978"/>
                  </a:cubicBezTo>
                  <a:lnTo>
                    <a:pt x="1955264" y="526545"/>
                  </a:lnTo>
                  <a:cubicBezTo>
                    <a:pt x="1947973" y="518882"/>
                    <a:pt x="1948249" y="505665"/>
                    <a:pt x="1956098" y="495619"/>
                  </a:cubicBezTo>
                  <a:lnTo>
                    <a:pt x="1956471" y="495281"/>
                  </a:lnTo>
                  <a:lnTo>
                    <a:pt x="1957233" y="495877"/>
                  </a:lnTo>
                  <a:cubicBezTo>
                    <a:pt x="1956793" y="494244"/>
                    <a:pt x="1957553" y="493224"/>
                    <a:pt x="1958482" y="492173"/>
                  </a:cubicBezTo>
                  <a:cubicBezTo>
                    <a:pt x="1973908" y="474728"/>
                    <a:pt x="1986414" y="454442"/>
                    <a:pt x="1996335" y="432198"/>
                  </a:cubicBezTo>
                  <a:cubicBezTo>
                    <a:pt x="2058378" y="293098"/>
                    <a:pt x="1995911" y="130039"/>
                    <a:pt x="1856811" y="67997"/>
                  </a:cubicBezTo>
                  <a:cubicBezTo>
                    <a:pt x="1717711" y="5955"/>
                    <a:pt x="1554653" y="68422"/>
                    <a:pt x="1492610" y="207522"/>
                  </a:cubicBezTo>
                  <a:cubicBezTo>
                    <a:pt x="1430568" y="346622"/>
                    <a:pt x="1493036" y="509680"/>
                    <a:pt x="1632135" y="571722"/>
                  </a:cubicBezTo>
                  <a:cubicBezTo>
                    <a:pt x="1674779" y="590742"/>
                    <a:pt x="1719674" y="598061"/>
                    <a:pt x="1763118" y="593680"/>
                  </a:cubicBezTo>
                  <a:lnTo>
                    <a:pt x="1763235" y="594059"/>
                  </a:lnTo>
                  <a:cubicBezTo>
                    <a:pt x="1775135" y="590511"/>
                    <a:pt x="1787171" y="595008"/>
                    <a:pt x="1791616" y="604375"/>
                  </a:cubicBezTo>
                  <a:lnTo>
                    <a:pt x="1793716" y="611261"/>
                  </a:lnTo>
                  <a:cubicBezTo>
                    <a:pt x="1795243" y="621434"/>
                    <a:pt x="1787895" y="631799"/>
                    <a:pt x="1776172" y="635489"/>
                  </a:cubicBezTo>
                  <a:lnTo>
                    <a:pt x="1776562" y="636738"/>
                  </a:lnTo>
                  <a:cubicBezTo>
                    <a:pt x="1722979" y="643565"/>
                    <a:pt x="1667101" y="635498"/>
                    <a:pt x="1614211" y="611908"/>
                  </a:cubicBezTo>
                  <a:cubicBezTo>
                    <a:pt x="1452917" y="539967"/>
                    <a:pt x="1380483" y="350892"/>
                    <a:pt x="1452425" y="189598"/>
                  </a:cubicBezTo>
                  <a:cubicBezTo>
                    <a:pt x="1506381" y="68628"/>
                    <a:pt x="1626225" y="-2359"/>
                    <a:pt x="1750820" y="59"/>
                  </a:cubicBezTo>
                  <a:close/>
                </a:path>
              </a:pathLst>
            </a:cu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zh-CN" altLang="en-US" sz="1600" dirty="0">
                <a:solidFill>
                  <a:srgbClr val="FFFFFF"/>
                </a:solidFill>
                <a:ea typeface="字魂105号-简雅黑" panose="00000500000000000000" pitchFamily="2" charset="-122"/>
              </a:endParaRPr>
            </a:p>
          </p:txBody>
        </p:sp>
        <p:cxnSp>
          <p:nvCxnSpPr>
            <p:cNvPr id="49" name="Straight Connector 109"/>
            <p:cNvCxnSpPr/>
            <p:nvPr/>
          </p:nvCxnSpPr>
          <p:spPr>
            <a:xfrm rot="5400000" flipH="1" flipV="1">
              <a:off x="4142" y="5396"/>
              <a:ext cx="770" cy="763"/>
            </a:xfrm>
            <a:prstGeom prst="line">
              <a:avLst/>
            </a:prstGeom>
            <a:noFill/>
            <a:ln w="19050" cap="rnd" cmpd="sng" algn="ctr">
              <a:solidFill>
                <a:srgbClr val="FFFFFF">
                  <a:lumMod val="75000"/>
                </a:srgbClr>
              </a:solidFill>
              <a:prstDash val="dash"/>
              <a:miter lim="800000"/>
              <a:headEnd type="none"/>
              <a:tailEnd type="none"/>
            </a:ln>
            <a:effectLst/>
          </p:spPr>
        </p:cxnSp>
        <p:cxnSp>
          <p:nvCxnSpPr>
            <p:cNvPr id="50" name="Straight Connector 111"/>
            <p:cNvCxnSpPr/>
            <p:nvPr/>
          </p:nvCxnSpPr>
          <p:spPr>
            <a:xfrm rot="5400000" flipH="1" flipV="1">
              <a:off x="9515" y="5396"/>
              <a:ext cx="770" cy="763"/>
            </a:xfrm>
            <a:prstGeom prst="line">
              <a:avLst/>
            </a:prstGeom>
            <a:noFill/>
            <a:ln w="19050" cap="rnd" cmpd="sng" algn="ctr">
              <a:solidFill>
                <a:srgbClr val="FFFFFF">
                  <a:lumMod val="75000"/>
                </a:srgbClr>
              </a:solidFill>
              <a:prstDash val="dash"/>
              <a:miter lim="800000"/>
              <a:headEnd type="none"/>
              <a:tailEnd type="none"/>
            </a:ln>
            <a:effectLst/>
          </p:spPr>
        </p:cxnSp>
        <p:cxnSp>
          <p:nvCxnSpPr>
            <p:cNvPr id="51" name="Straight Connector 112"/>
            <p:cNvCxnSpPr/>
            <p:nvPr/>
          </p:nvCxnSpPr>
          <p:spPr>
            <a:xfrm rot="5400000" flipH="1" flipV="1">
              <a:off x="15405" y="5313"/>
              <a:ext cx="770" cy="763"/>
            </a:xfrm>
            <a:prstGeom prst="line">
              <a:avLst/>
            </a:prstGeom>
            <a:noFill/>
            <a:ln w="19050" cap="rnd" cmpd="sng" algn="ctr">
              <a:solidFill>
                <a:srgbClr val="FFFFFF">
                  <a:lumMod val="75000"/>
                </a:srgbClr>
              </a:solidFill>
              <a:prstDash val="dash"/>
              <a:miter lim="800000"/>
              <a:headEnd type="none"/>
              <a:tailEnd type="none"/>
            </a:ln>
            <a:effectLst/>
          </p:spPr>
        </p:cxnSp>
        <p:cxnSp>
          <p:nvCxnSpPr>
            <p:cNvPr id="52" name="Straight Connector 113"/>
            <p:cNvCxnSpPr/>
            <p:nvPr/>
          </p:nvCxnSpPr>
          <p:spPr>
            <a:xfrm rot="16200000" flipH="1">
              <a:off x="12699" y="5396"/>
              <a:ext cx="769" cy="763"/>
            </a:xfrm>
            <a:prstGeom prst="line">
              <a:avLst/>
            </a:prstGeom>
            <a:noFill/>
            <a:ln w="19050" cap="rnd" cmpd="sng" algn="ctr">
              <a:solidFill>
                <a:srgbClr val="FFFFFF">
                  <a:lumMod val="75000"/>
                </a:srgbClr>
              </a:solidFill>
              <a:prstDash val="dash"/>
              <a:miter lim="800000"/>
              <a:headEnd type="none"/>
              <a:tailEnd type="none"/>
            </a:ln>
            <a:effectLst/>
          </p:spPr>
        </p:cxnSp>
        <p:cxnSp>
          <p:nvCxnSpPr>
            <p:cNvPr id="53" name="Straight Connector 114"/>
            <p:cNvCxnSpPr/>
            <p:nvPr/>
          </p:nvCxnSpPr>
          <p:spPr>
            <a:xfrm rot="16200000" flipH="1">
              <a:off x="6644" y="5398"/>
              <a:ext cx="769" cy="760"/>
            </a:xfrm>
            <a:prstGeom prst="line">
              <a:avLst/>
            </a:prstGeom>
            <a:noFill/>
            <a:ln w="19050" cap="rnd" cmpd="sng" algn="ctr">
              <a:solidFill>
                <a:srgbClr val="FFFFFF">
                  <a:lumMod val="75000"/>
                </a:srgbClr>
              </a:solidFill>
              <a:prstDash val="dash"/>
              <a:miter lim="800000"/>
              <a:headEnd type="none"/>
              <a:tailEnd type="none"/>
            </a:ln>
            <a:effectLst/>
          </p:spPr>
        </p:cxnSp>
        <p:grpSp>
          <p:nvGrpSpPr>
            <p:cNvPr id="111" name="组合 110"/>
            <p:cNvGrpSpPr/>
            <p:nvPr/>
          </p:nvGrpSpPr>
          <p:grpSpPr>
            <a:xfrm>
              <a:off x="4558" y="3332"/>
              <a:ext cx="2537" cy="2441"/>
              <a:chOff x="3710714" y="2136212"/>
              <a:chExt cx="1484211" cy="1428742"/>
            </a:xfrm>
            <a:gradFill>
              <a:gsLst>
                <a:gs pos="0">
                  <a:schemeClr val="accent1"/>
                </a:gs>
                <a:gs pos="100000">
                  <a:srgbClr val="206EC6"/>
                </a:gs>
              </a:gsLst>
              <a:lin ang="5400000" scaled="0"/>
            </a:gradFill>
          </p:grpSpPr>
          <p:grpSp>
            <p:nvGrpSpPr>
              <p:cNvPr id="2" name="组合 1"/>
              <p:cNvGrpSpPr/>
              <p:nvPr/>
            </p:nvGrpSpPr>
            <p:grpSpPr>
              <a:xfrm>
                <a:off x="3710714" y="2136212"/>
                <a:ext cx="1484211" cy="1428742"/>
                <a:chOff x="4262416" y="2080586"/>
                <a:chExt cx="1484211" cy="1428742"/>
              </a:xfrm>
              <a:grpFill/>
            </p:grpSpPr>
            <p:sp>
              <p:nvSpPr>
                <p:cNvPr id="33" name="圆: 空心 32"/>
                <p:cNvSpPr/>
                <p:nvPr/>
              </p:nvSpPr>
              <p:spPr>
                <a:xfrm>
                  <a:off x="4484465" y="2302635"/>
                  <a:ext cx="984644" cy="984645"/>
                </a:xfrm>
                <a:prstGeom prst="donut">
                  <a:avLst>
                    <a:gd name="adj" fmla="val 5406"/>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
              <p:nvSpPr>
                <p:cNvPr id="34" name="椭圆 33"/>
                <p:cNvSpPr/>
                <p:nvPr/>
              </p:nvSpPr>
              <p:spPr>
                <a:xfrm flipV="1">
                  <a:off x="4540804" y="2992087"/>
                  <a:ext cx="179021" cy="179021"/>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1" name="空心弧 40"/>
                <p:cNvSpPr/>
                <p:nvPr/>
              </p:nvSpPr>
              <p:spPr>
                <a:xfrm rot="18995748">
                  <a:off x="4262416" y="2080586"/>
                  <a:ext cx="1428742" cy="1428742"/>
                </a:xfrm>
                <a:prstGeom prst="blockArc">
                  <a:avLst>
                    <a:gd name="adj1" fmla="val 3171223"/>
                    <a:gd name="adj2" fmla="val 14915027"/>
                    <a:gd name="adj3" fmla="val 1122"/>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
              <p:nvSpPr>
                <p:cNvPr id="3" name="椭圆 2"/>
                <p:cNvSpPr/>
                <p:nvPr/>
              </p:nvSpPr>
              <p:spPr>
                <a:xfrm>
                  <a:off x="4275560" y="2367354"/>
                  <a:ext cx="153188" cy="153188"/>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椭圆 6"/>
                <p:cNvSpPr/>
                <p:nvPr/>
              </p:nvSpPr>
              <p:spPr>
                <a:xfrm>
                  <a:off x="5593439" y="2871551"/>
                  <a:ext cx="153188" cy="153188"/>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94" name="文本框 93"/>
              <p:cNvSpPr txBox="1"/>
              <p:nvPr/>
            </p:nvSpPr>
            <p:spPr>
              <a:xfrm>
                <a:off x="3866967" y="2659277"/>
                <a:ext cx="1115992" cy="481139"/>
              </a:xfrm>
              <a:prstGeom prst="rect">
                <a:avLst/>
              </a:prstGeom>
              <a:noFill/>
            </p:spPr>
            <p:txBody>
              <a:bodyPr wrap="square" rtlCol="0">
                <a:spAutoFit/>
              </a:bodyPr>
              <a:lstStyle/>
              <a:p>
                <a:pPr algn="ctr"/>
                <a:r>
                  <a:rPr lang="en-US" altLang="zh-CN" sz="2800" b="1">
                    <a:solidFill>
                      <a:schemeClr val="bg1"/>
                    </a:solidFill>
                    <a:latin typeface="微软雅黑" panose="020B0503020204020204" charset="-122"/>
                    <a:ea typeface="微软雅黑" panose="020B0503020204020204" charset="-122"/>
                  </a:rPr>
                  <a:t>3</a:t>
                </a:r>
              </a:p>
            </p:txBody>
          </p:sp>
        </p:grpSp>
        <p:grpSp>
          <p:nvGrpSpPr>
            <p:cNvPr id="8" name="组合 7"/>
            <p:cNvGrpSpPr/>
            <p:nvPr/>
          </p:nvGrpSpPr>
          <p:grpSpPr>
            <a:xfrm>
              <a:off x="2476" y="5552"/>
              <a:ext cx="2537" cy="2441"/>
              <a:chOff x="3710714" y="2136212"/>
              <a:chExt cx="1484211" cy="1428742"/>
            </a:xfrm>
            <a:gradFill>
              <a:gsLst>
                <a:gs pos="0">
                  <a:schemeClr val="accent1"/>
                </a:gs>
                <a:gs pos="100000">
                  <a:srgbClr val="206EC6"/>
                </a:gs>
              </a:gsLst>
              <a:lin ang="5400000" scaled="0"/>
            </a:gradFill>
          </p:grpSpPr>
          <p:grpSp>
            <p:nvGrpSpPr>
              <p:cNvPr id="9" name="组合 8"/>
              <p:cNvGrpSpPr/>
              <p:nvPr/>
            </p:nvGrpSpPr>
            <p:grpSpPr>
              <a:xfrm>
                <a:off x="3710714" y="2136212"/>
                <a:ext cx="1484211" cy="1428742"/>
                <a:chOff x="4262416" y="2080586"/>
                <a:chExt cx="1484211" cy="1428742"/>
              </a:xfrm>
              <a:grpFill/>
            </p:grpSpPr>
            <p:sp>
              <p:nvSpPr>
                <p:cNvPr id="10" name="圆: 空心 32"/>
                <p:cNvSpPr/>
                <p:nvPr/>
              </p:nvSpPr>
              <p:spPr>
                <a:xfrm>
                  <a:off x="4484465" y="2302635"/>
                  <a:ext cx="984644" cy="984645"/>
                </a:xfrm>
                <a:prstGeom prst="donut">
                  <a:avLst>
                    <a:gd name="adj" fmla="val 5406"/>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
              <p:nvSpPr>
                <p:cNvPr id="11" name="椭圆 10"/>
                <p:cNvSpPr/>
                <p:nvPr/>
              </p:nvSpPr>
              <p:spPr>
                <a:xfrm flipV="1">
                  <a:off x="4540804" y="2992087"/>
                  <a:ext cx="179021" cy="179021"/>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空心弧 11"/>
                <p:cNvSpPr/>
                <p:nvPr/>
              </p:nvSpPr>
              <p:spPr>
                <a:xfrm rot="18995748">
                  <a:off x="4262416" y="2080586"/>
                  <a:ext cx="1428742" cy="1428742"/>
                </a:xfrm>
                <a:prstGeom prst="blockArc">
                  <a:avLst>
                    <a:gd name="adj1" fmla="val 3171223"/>
                    <a:gd name="adj2" fmla="val 14915027"/>
                    <a:gd name="adj3" fmla="val 1122"/>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
              <p:nvSpPr>
                <p:cNvPr id="13" name="椭圆 12"/>
                <p:cNvSpPr/>
                <p:nvPr/>
              </p:nvSpPr>
              <p:spPr>
                <a:xfrm>
                  <a:off x="4275560" y="2367354"/>
                  <a:ext cx="153188" cy="153188"/>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椭圆 13"/>
                <p:cNvSpPr/>
                <p:nvPr/>
              </p:nvSpPr>
              <p:spPr>
                <a:xfrm>
                  <a:off x="5593439" y="2871551"/>
                  <a:ext cx="153188" cy="153188"/>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5" name="文本框 14"/>
              <p:cNvSpPr txBox="1"/>
              <p:nvPr/>
            </p:nvSpPr>
            <p:spPr>
              <a:xfrm>
                <a:off x="3866967" y="2659277"/>
                <a:ext cx="1115992" cy="481139"/>
              </a:xfrm>
              <a:prstGeom prst="rect">
                <a:avLst/>
              </a:prstGeom>
              <a:noFill/>
            </p:spPr>
            <p:txBody>
              <a:bodyPr wrap="square" rtlCol="0">
                <a:spAutoFit/>
              </a:bodyPr>
              <a:lstStyle/>
              <a:p>
                <a:pPr algn="ctr"/>
                <a:r>
                  <a:rPr lang="en-US" altLang="zh-CN" sz="2800" b="1">
                    <a:solidFill>
                      <a:schemeClr val="bg1"/>
                    </a:solidFill>
                    <a:latin typeface="微软雅黑" panose="020B0503020204020204" charset="-122"/>
                    <a:ea typeface="微软雅黑" panose="020B0503020204020204" charset="-122"/>
                  </a:rPr>
                  <a:t>2</a:t>
                </a:r>
              </a:p>
            </p:txBody>
          </p:sp>
        </p:grpSp>
        <p:grpSp>
          <p:nvGrpSpPr>
            <p:cNvPr id="16" name="组合 15"/>
            <p:cNvGrpSpPr/>
            <p:nvPr/>
          </p:nvGrpSpPr>
          <p:grpSpPr>
            <a:xfrm>
              <a:off x="7242" y="5014"/>
              <a:ext cx="2537" cy="2441"/>
              <a:chOff x="3710714" y="2136212"/>
              <a:chExt cx="1484211" cy="1428742"/>
            </a:xfrm>
            <a:gradFill>
              <a:gsLst>
                <a:gs pos="0">
                  <a:schemeClr val="accent1"/>
                </a:gs>
                <a:gs pos="100000">
                  <a:srgbClr val="206EC6"/>
                </a:gs>
              </a:gsLst>
              <a:lin ang="5400000" scaled="0"/>
            </a:gradFill>
          </p:grpSpPr>
          <p:grpSp>
            <p:nvGrpSpPr>
              <p:cNvPr id="17" name="组合 16"/>
              <p:cNvGrpSpPr/>
              <p:nvPr/>
            </p:nvGrpSpPr>
            <p:grpSpPr>
              <a:xfrm>
                <a:off x="3710714" y="2136212"/>
                <a:ext cx="1484211" cy="1428742"/>
                <a:chOff x="4262416" y="2080586"/>
                <a:chExt cx="1484211" cy="1428742"/>
              </a:xfrm>
              <a:grpFill/>
            </p:grpSpPr>
            <p:sp>
              <p:nvSpPr>
                <p:cNvPr id="18" name="圆: 空心 32"/>
                <p:cNvSpPr/>
                <p:nvPr/>
              </p:nvSpPr>
              <p:spPr>
                <a:xfrm>
                  <a:off x="4484465" y="2302635"/>
                  <a:ext cx="984644" cy="984645"/>
                </a:xfrm>
                <a:prstGeom prst="donut">
                  <a:avLst>
                    <a:gd name="adj" fmla="val 5406"/>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
              <p:nvSpPr>
                <p:cNvPr id="19" name="椭圆 18"/>
                <p:cNvSpPr/>
                <p:nvPr/>
              </p:nvSpPr>
              <p:spPr>
                <a:xfrm flipV="1">
                  <a:off x="4540804" y="2992087"/>
                  <a:ext cx="179021" cy="179021"/>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0" name="空心弧 19"/>
                <p:cNvSpPr/>
                <p:nvPr/>
              </p:nvSpPr>
              <p:spPr>
                <a:xfrm rot="18995748">
                  <a:off x="4262416" y="2080586"/>
                  <a:ext cx="1428742" cy="1428742"/>
                </a:xfrm>
                <a:prstGeom prst="blockArc">
                  <a:avLst>
                    <a:gd name="adj1" fmla="val 3171223"/>
                    <a:gd name="adj2" fmla="val 14915027"/>
                    <a:gd name="adj3" fmla="val 1122"/>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
              <p:nvSpPr>
                <p:cNvPr id="21" name="椭圆 20"/>
                <p:cNvSpPr/>
                <p:nvPr/>
              </p:nvSpPr>
              <p:spPr>
                <a:xfrm>
                  <a:off x="4275560" y="2367354"/>
                  <a:ext cx="153188" cy="153188"/>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 name="椭圆 21"/>
                <p:cNvSpPr/>
                <p:nvPr/>
              </p:nvSpPr>
              <p:spPr>
                <a:xfrm>
                  <a:off x="5593439" y="2871551"/>
                  <a:ext cx="153188" cy="153188"/>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3" name="文本框 22"/>
              <p:cNvSpPr txBox="1"/>
              <p:nvPr/>
            </p:nvSpPr>
            <p:spPr>
              <a:xfrm>
                <a:off x="3864627" y="2598988"/>
                <a:ext cx="1115992" cy="481139"/>
              </a:xfrm>
              <a:prstGeom prst="rect">
                <a:avLst/>
              </a:prstGeom>
              <a:noFill/>
            </p:spPr>
            <p:txBody>
              <a:bodyPr wrap="square" rtlCol="0">
                <a:spAutoFit/>
              </a:bodyPr>
              <a:lstStyle/>
              <a:p>
                <a:pPr algn="ctr"/>
                <a:r>
                  <a:rPr lang="en-US" altLang="zh-CN" sz="2800" b="1">
                    <a:solidFill>
                      <a:schemeClr val="bg1"/>
                    </a:solidFill>
                    <a:latin typeface="微软雅黑" panose="020B0503020204020204" charset="-122"/>
                    <a:ea typeface="微软雅黑" panose="020B0503020204020204" charset="-122"/>
                  </a:rPr>
                  <a:t>4</a:t>
                </a:r>
              </a:p>
            </p:txBody>
          </p:sp>
        </p:grpSp>
        <p:grpSp>
          <p:nvGrpSpPr>
            <p:cNvPr id="24" name="组合 23"/>
            <p:cNvGrpSpPr/>
            <p:nvPr/>
          </p:nvGrpSpPr>
          <p:grpSpPr>
            <a:xfrm>
              <a:off x="10355" y="3821"/>
              <a:ext cx="2537" cy="2441"/>
              <a:chOff x="3710714" y="2136212"/>
              <a:chExt cx="1484211" cy="1428742"/>
            </a:xfrm>
            <a:gradFill>
              <a:gsLst>
                <a:gs pos="0">
                  <a:schemeClr val="accent1"/>
                </a:gs>
                <a:gs pos="100000">
                  <a:srgbClr val="206EC6"/>
                </a:gs>
              </a:gsLst>
              <a:lin ang="5400000" scaled="0"/>
            </a:gradFill>
          </p:grpSpPr>
          <p:grpSp>
            <p:nvGrpSpPr>
              <p:cNvPr id="25" name="组合 24"/>
              <p:cNvGrpSpPr/>
              <p:nvPr/>
            </p:nvGrpSpPr>
            <p:grpSpPr>
              <a:xfrm>
                <a:off x="3710714" y="2136212"/>
                <a:ext cx="1484211" cy="1428742"/>
                <a:chOff x="4262416" y="2080586"/>
                <a:chExt cx="1484211" cy="1428742"/>
              </a:xfrm>
              <a:grpFill/>
            </p:grpSpPr>
            <p:sp>
              <p:nvSpPr>
                <p:cNvPr id="26" name="圆: 空心 32"/>
                <p:cNvSpPr/>
                <p:nvPr/>
              </p:nvSpPr>
              <p:spPr>
                <a:xfrm>
                  <a:off x="4484465" y="2302635"/>
                  <a:ext cx="984644" cy="984645"/>
                </a:xfrm>
                <a:prstGeom prst="donut">
                  <a:avLst>
                    <a:gd name="adj" fmla="val 5406"/>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
              <p:nvSpPr>
                <p:cNvPr id="27" name="椭圆 26"/>
                <p:cNvSpPr/>
                <p:nvPr/>
              </p:nvSpPr>
              <p:spPr>
                <a:xfrm flipV="1">
                  <a:off x="4540804" y="2992087"/>
                  <a:ext cx="179021" cy="179021"/>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8" name="空心弧 27"/>
                <p:cNvSpPr/>
                <p:nvPr/>
              </p:nvSpPr>
              <p:spPr>
                <a:xfrm rot="18995748">
                  <a:off x="4262416" y="2080586"/>
                  <a:ext cx="1428742" cy="1428742"/>
                </a:xfrm>
                <a:prstGeom prst="blockArc">
                  <a:avLst>
                    <a:gd name="adj1" fmla="val 3171223"/>
                    <a:gd name="adj2" fmla="val 14915027"/>
                    <a:gd name="adj3" fmla="val 1122"/>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
              <p:nvSpPr>
                <p:cNvPr id="29" name="椭圆 28"/>
                <p:cNvSpPr/>
                <p:nvPr/>
              </p:nvSpPr>
              <p:spPr>
                <a:xfrm>
                  <a:off x="4275560" y="2367354"/>
                  <a:ext cx="153188" cy="153188"/>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1" name="椭圆 30"/>
                <p:cNvSpPr/>
                <p:nvPr/>
              </p:nvSpPr>
              <p:spPr>
                <a:xfrm>
                  <a:off x="5593439" y="2871551"/>
                  <a:ext cx="153188" cy="153188"/>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32" name="文本框 31"/>
              <p:cNvSpPr txBox="1"/>
              <p:nvPr/>
            </p:nvSpPr>
            <p:spPr>
              <a:xfrm>
                <a:off x="3866967" y="2659277"/>
                <a:ext cx="1115992" cy="481139"/>
              </a:xfrm>
              <a:prstGeom prst="rect">
                <a:avLst/>
              </a:prstGeom>
              <a:noFill/>
            </p:spPr>
            <p:txBody>
              <a:bodyPr wrap="square" rtlCol="0">
                <a:spAutoFit/>
              </a:bodyPr>
              <a:lstStyle/>
              <a:p>
                <a:pPr algn="ctr"/>
                <a:r>
                  <a:rPr lang="en-US" altLang="zh-CN" sz="2800" b="1">
                    <a:solidFill>
                      <a:schemeClr val="bg1"/>
                    </a:solidFill>
                    <a:latin typeface="微软雅黑" panose="020B0503020204020204" charset="-122"/>
                    <a:ea typeface="微软雅黑" panose="020B0503020204020204" charset="-122"/>
                  </a:rPr>
                  <a:t>5</a:t>
                </a:r>
              </a:p>
            </p:txBody>
          </p:sp>
        </p:grpSp>
        <p:grpSp>
          <p:nvGrpSpPr>
            <p:cNvPr id="36" name="组合 35"/>
            <p:cNvGrpSpPr/>
            <p:nvPr/>
          </p:nvGrpSpPr>
          <p:grpSpPr>
            <a:xfrm>
              <a:off x="13215" y="4841"/>
              <a:ext cx="2537" cy="2441"/>
              <a:chOff x="3710714" y="2136212"/>
              <a:chExt cx="1484211" cy="1428742"/>
            </a:xfrm>
            <a:gradFill>
              <a:gsLst>
                <a:gs pos="0">
                  <a:schemeClr val="accent1"/>
                </a:gs>
                <a:gs pos="100000">
                  <a:srgbClr val="206EC6"/>
                </a:gs>
              </a:gsLst>
              <a:lin ang="5400000" scaled="0"/>
            </a:gradFill>
          </p:grpSpPr>
          <p:grpSp>
            <p:nvGrpSpPr>
              <p:cNvPr id="37" name="组合 36"/>
              <p:cNvGrpSpPr/>
              <p:nvPr/>
            </p:nvGrpSpPr>
            <p:grpSpPr>
              <a:xfrm>
                <a:off x="3710714" y="2136212"/>
                <a:ext cx="1484211" cy="1428742"/>
                <a:chOff x="4262416" y="2080586"/>
                <a:chExt cx="1484211" cy="1428742"/>
              </a:xfrm>
              <a:grpFill/>
            </p:grpSpPr>
            <p:sp>
              <p:nvSpPr>
                <p:cNvPr id="38" name="圆: 空心 32"/>
                <p:cNvSpPr/>
                <p:nvPr/>
              </p:nvSpPr>
              <p:spPr>
                <a:xfrm>
                  <a:off x="4484465" y="2302635"/>
                  <a:ext cx="984644" cy="984645"/>
                </a:xfrm>
                <a:prstGeom prst="donut">
                  <a:avLst>
                    <a:gd name="adj" fmla="val 5406"/>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
              <p:nvSpPr>
                <p:cNvPr id="39" name="椭圆 38"/>
                <p:cNvSpPr/>
                <p:nvPr/>
              </p:nvSpPr>
              <p:spPr>
                <a:xfrm flipV="1">
                  <a:off x="4540804" y="2992087"/>
                  <a:ext cx="179021" cy="179021"/>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0" name="空心弧 39"/>
                <p:cNvSpPr/>
                <p:nvPr/>
              </p:nvSpPr>
              <p:spPr>
                <a:xfrm rot="18995748">
                  <a:off x="4262416" y="2080586"/>
                  <a:ext cx="1428742" cy="1428742"/>
                </a:xfrm>
                <a:prstGeom prst="blockArc">
                  <a:avLst>
                    <a:gd name="adj1" fmla="val 3171223"/>
                    <a:gd name="adj2" fmla="val 14915027"/>
                    <a:gd name="adj3" fmla="val 1122"/>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
              <p:nvSpPr>
                <p:cNvPr id="42" name="椭圆 41"/>
                <p:cNvSpPr/>
                <p:nvPr/>
              </p:nvSpPr>
              <p:spPr>
                <a:xfrm>
                  <a:off x="4275560" y="2367354"/>
                  <a:ext cx="153188" cy="153188"/>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3" name="椭圆 42"/>
                <p:cNvSpPr/>
                <p:nvPr/>
              </p:nvSpPr>
              <p:spPr>
                <a:xfrm>
                  <a:off x="5593439" y="2871551"/>
                  <a:ext cx="153188" cy="153188"/>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44" name="文本框 43"/>
              <p:cNvSpPr txBox="1"/>
              <p:nvPr/>
            </p:nvSpPr>
            <p:spPr>
              <a:xfrm>
                <a:off x="3866967" y="2659277"/>
                <a:ext cx="1115992" cy="481139"/>
              </a:xfrm>
              <a:prstGeom prst="rect">
                <a:avLst/>
              </a:prstGeom>
              <a:noFill/>
            </p:spPr>
            <p:txBody>
              <a:bodyPr wrap="square" rtlCol="0">
                <a:spAutoFit/>
              </a:bodyPr>
              <a:lstStyle/>
              <a:p>
                <a:pPr algn="ctr"/>
                <a:r>
                  <a:rPr lang="en-US" altLang="zh-CN" sz="2800" b="1">
                    <a:solidFill>
                      <a:schemeClr val="bg1"/>
                    </a:solidFill>
                    <a:latin typeface="微软雅黑" panose="020B0503020204020204" charset="-122"/>
                    <a:ea typeface="微软雅黑" panose="020B0503020204020204" charset="-122"/>
                  </a:rPr>
                  <a:t>6</a:t>
                </a:r>
              </a:p>
            </p:txBody>
          </p:sp>
        </p:grpSp>
        <p:grpSp>
          <p:nvGrpSpPr>
            <p:cNvPr id="45" name="组合 44"/>
            <p:cNvGrpSpPr/>
            <p:nvPr/>
          </p:nvGrpSpPr>
          <p:grpSpPr>
            <a:xfrm>
              <a:off x="15763" y="3433"/>
              <a:ext cx="2537" cy="2441"/>
              <a:chOff x="3710714" y="2136212"/>
              <a:chExt cx="1484211" cy="1428742"/>
            </a:xfrm>
            <a:gradFill>
              <a:gsLst>
                <a:gs pos="0">
                  <a:schemeClr val="accent1"/>
                </a:gs>
                <a:gs pos="100000">
                  <a:srgbClr val="206EC6"/>
                </a:gs>
              </a:gsLst>
              <a:lin ang="5400000" scaled="0"/>
            </a:gradFill>
          </p:grpSpPr>
          <p:grpSp>
            <p:nvGrpSpPr>
              <p:cNvPr id="46" name="组合 45"/>
              <p:cNvGrpSpPr/>
              <p:nvPr/>
            </p:nvGrpSpPr>
            <p:grpSpPr>
              <a:xfrm>
                <a:off x="3710714" y="2136212"/>
                <a:ext cx="1484211" cy="1428742"/>
                <a:chOff x="4262416" y="2080586"/>
                <a:chExt cx="1484211" cy="1428742"/>
              </a:xfrm>
              <a:grpFill/>
            </p:grpSpPr>
            <p:sp>
              <p:nvSpPr>
                <p:cNvPr id="69" name="圆: 空心 32"/>
                <p:cNvSpPr/>
                <p:nvPr/>
              </p:nvSpPr>
              <p:spPr>
                <a:xfrm>
                  <a:off x="4484465" y="2302635"/>
                  <a:ext cx="984644" cy="984645"/>
                </a:xfrm>
                <a:prstGeom prst="donut">
                  <a:avLst>
                    <a:gd name="adj" fmla="val 5406"/>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
              <p:nvSpPr>
                <p:cNvPr id="70" name="椭圆 69"/>
                <p:cNvSpPr/>
                <p:nvPr/>
              </p:nvSpPr>
              <p:spPr>
                <a:xfrm flipV="1">
                  <a:off x="4540804" y="2992087"/>
                  <a:ext cx="179021" cy="179021"/>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1" name="空心弧 70"/>
                <p:cNvSpPr/>
                <p:nvPr/>
              </p:nvSpPr>
              <p:spPr>
                <a:xfrm rot="18995748">
                  <a:off x="4262416" y="2080586"/>
                  <a:ext cx="1428742" cy="1428742"/>
                </a:xfrm>
                <a:prstGeom prst="blockArc">
                  <a:avLst>
                    <a:gd name="adj1" fmla="val 3171223"/>
                    <a:gd name="adj2" fmla="val 14915027"/>
                    <a:gd name="adj3" fmla="val 1122"/>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
              <p:nvSpPr>
                <p:cNvPr id="79" name="椭圆 78"/>
                <p:cNvSpPr/>
                <p:nvPr/>
              </p:nvSpPr>
              <p:spPr>
                <a:xfrm>
                  <a:off x="4275560" y="2367354"/>
                  <a:ext cx="153188" cy="153188"/>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0" name="椭圆 79"/>
                <p:cNvSpPr/>
                <p:nvPr/>
              </p:nvSpPr>
              <p:spPr>
                <a:xfrm>
                  <a:off x="5593439" y="2871551"/>
                  <a:ext cx="153188" cy="153188"/>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81" name="文本框 80"/>
              <p:cNvSpPr txBox="1"/>
              <p:nvPr/>
            </p:nvSpPr>
            <p:spPr>
              <a:xfrm>
                <a:off x="3866967" y="2659277"/>
                <a:ext cx="1115992" cy="481139"/>
              </a:xfrm>
              <a:prstGeom prst="rect">
                <a:avLst/>
              </a:prstGeom>
              <a:noFill/>
            </p:spPr>
            <p:txBody>
              <a:bodyPr wrap="square" rtlCol="0">
                <a:spAutoFit/>
              </a:bodyPr>
              <a:lstStyle/>
              <a:p>
                <a:pPr algn="ctr"/>
                <a:r>
                  <a:rPr lang="en-US" altLang="zh-CN" sz="2800" b="1">
                    <a:solidFill>
                      <a:schemeClr val="bg1"/>
                    </a:solidFill>
                    <a:latin typeface="微软雅黑" panose="020B0503020204020204" charset="-122"/>
                    <a:ea typeface="微软雅黑" panose="020B0503020204020204" charset="-122"/>
                  </a:rPr>
                  <a:t>7</a:t>
                </a:r>
              </a:p>
            </p:txBody>
          </p:sp>
        </p:grpSp>
      </p:grpSp>
      <p:sp>
        <p:nvSpPr>
          <p:cNvPr id="5" name="文本框 4"/>
          <p:cNvSpPr txBox="1"/>
          <p:nvPr>
            <p:custDataLst>
              <p:tags r:id="rId1"/>
            </p:custDataLst>
          </p:nvPr>
        </p:nvSpPr>
        <p:spPr>
          <a:xfrm>
            <a:off x="1368425" y="421640"/>
            <a:ext cx="3533340" cy="461665"/>
          </a:xfrm>
          <a:prstGeom prst="rect">
            <a:avLst/>
          </a:prstGeom>
          <a:noFill/>
        </p:spPr>
        <p:txBody>
          <a:bodyPr wrap="none" rtlCol="0">
            <a:spAutoFit/>
          </a:bodyPr>
          <a:lstStyle/>
          <a:p>
            <a:r>
              <a:rPr lang="en-US" altLang="zh-CN" sz="2400" b="1" dirty="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a:outerShdw blurRad="38100" dist="38100" dir="2700000" algn="tl">
                    <a:srgbClr val="000000">
                      <a:alpha val="43137"/>
                    </a:srgbClr>
                  </a:outerShdw>
                </a:effectLst>
                <a:latin typeface="微软雅黑" panose="020B0503020204020204" charset="-122"/>
                <a:ea typeface="微软雅黑" panose="020B0503020204020204" charset="-122"/>
              </a:rPr>
              <a:t>Define Change model</a:t>
            </a:r>
          </a:p>
        </p:txBody>
      </p:sp>
      <p:sp>
        <p:nvSpPr>
          <p:cNvPr id="47" name="空心弧 46"/>
          <p:cNvSpPr/>
          <p:nvPr>
            <p:custDataLst>
              <p:tags r:id="rId2"/>
            </p:custDataLst>
          </p:nvPr>
        </p:nvSpPr>
        <p:spPr>
          <a:xfrm rot="18995748">
            <a:off x="622698" y="1690445"/>
            <a:ext cx="1550824" cy="1549989"/>
          </a:xfrm>
          <a:prstGeom prst="blockArc">
            <a:avLst>
              <a:gd name="adj1" fmla="val 3171223"/>
              <a:gd name="adj2" fmla="val 14915027"/>
              <a:gd name="adj3" fmla="val 1122"/>
            </a:avLst>
          </a:prstGeom>
          <a:gradFill>
            <a:gsLst>
              <a:gs pos="0">
                <a:schemeClr val="accent1"/>
              </a:gs>
              <a:gs pos="100000">
                <a:srgbClr val="206EC6"/>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
        <p:nvSpPr>
          <p:cNvPr id="48" name="圆: 空心 32"/>
          <p:cNvSpPr/>
          <p:nvPr>
            <p:custDataLst>
              <p:tags r:id="rId3"/>
            </p:custDataLst>
          </p:nvPr>
        </p:nvSpPr>
        <p:spPr>
          <a:xfrm>
            <a:off x="835145" y="2017063"/>
            <a:ext cx="1068779" cy="1068205"/>
          </a:xfrm>
          <a:prstGeom prst="donut">
            <a:avLst>
              <a:gd name="adj" fmla="val 5406"/>
            </a:avLst>
          </a:prstGeom>
          <a:gradFill>
            <a:gsLst>
              <a:gs pos="0">
                <a:schemeClr val="accent1"/>
              </a:gs>
              <a:gs pos="100000">
                <a:srgbClr val="206EC6"/>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
        <p:nvSpPr>
          <p:cNvPr id="54" name="文本框 53"/>
          <p:cNvSpPr txBox="1"/>
          <p:nvPr>
            <p:custDataLst>
              <p:tags r:id="rId4"/>
            </p:custDataLst>
          </p:nvPr>
        </p:nvSpPr>
        <p:spPr>
          <a:xfrm>
            <a:off x="781050" y="2362835"/>
            <a:ext cx="1211580" cy="501015"/>
          </a:xfrm>
          <a:prstGeom prst="rect">
            <a:avLst/>
          </a:prstGeom>
          <a:noFill/>
        </p:spPr>
        <p:txBody>
          <a:bodyPr wrap="square" rtlCol="0">
            <a:noAutofit/>
          </a:bodyPr>
          <a:lstStyle/>
          <a:p>
            <a:pPr algn="ctr"/>
            <a:r>
              <a:rPr lang="en-US" altLang="zh-CN" sz="2800" b="1">
                <a:solidFill>
                  <a:schemeClr val="bg1"/>
                </a:solidFill>
                <a:latin typeface="微软雅黑" panose="020B0503020204020204" charset="-122"/>
                <a:ea typeface="微软雅黑" panose="020B0503020204020204" charset="-122"/>
              </a:rPr>
              <a:t>1</a:t>
            </a:r>
          </a:p>
        </p:txBody>
      </p:sp>
      <p:cxnSp>
        <p:nvCxnSpPr>
          <p:cNvPr id="56" name="Straight Connector 114"/>
          <p:cNvCxnSpPr/>
          <p:nvPr>
            <p:custDataLst>
              <p:tags r:id="rId5"/>
            </p:custDataLst>
          </p:nvPr>
        </p:nvCxnSpPr>
        <p:spPr>
          <a:xfrm rot="16200000" flipH="1">
            <a:off x="4345777" y="3554796"/>
            <a:ext cx="488300" cy="482611"/>
          </a:xfrm>
          <a:prstGeom prst="line">
            <a:avLst/>
          </a:prstGeom>
          <a:noFill/>
          <a:ln w="19050" cap="rnd" cmpd="sng" algn="ctr">
            <a:solidFill>
              <a:srgbClr val="FFFFFF">
                <a:lumMod val="75000"/>
              </a:srgbClr>
            </a:solidFill>
            <a:prstDash val="dash"/>
            <a:miter lim="800000"/>
            <a:headEnd type="none"/>
            <a:tailEnd type="none"/>
          </a:ln>
          <a:effectLst/>
        </p:spPr>
      </p:cxnSp>
      <p:cxnSp>
        <p:nvCxnSpPr>
          <p:cNvPr id="57" name="Straight Connector 114"/>
          <p:cNvCxnSpPr/>
          <p:nvPr>
            <p:custDataLst>
              <p:tags r:id="rId6"/>
            </p:custDataLst>
          </p:nvPr>
        </p:nvCxnSpPr>
        <p:spPr>
          <a:xfrm rot="16200000" flipH="1">
            <a:off x="1583527" y="3175701"/>
            <a:ext cx="488300" cy="482611"/>
          </a:xfrm>
          <a:prstGeom prst="line">
            <a:avLst/>
          </a:prstGeom>
          <a:noFill/>
          <a:ln w="19050" cap="rnd" cmpd="sng" algn="ctr">
            <a:solidFill>
              <a:srgbClr val="FFFFFF">
                <a:lumMod val="75000"/>
              </a:srgbClr>
            </a:solidFill>
            <a:prstDash val="dash"/>
            <a:miter lim="800000"/>
            <a:headEnd type="none"/>
            <a:tailEnd type="none"/>
          </a:ln>
          <a:effectLst/>
        </p:spPr>
      </p:cxnSp>
      <p:sp>
        <p:nvSpPr>
          <p:cNvPr id="59" name="圆: 空心 32"/>
          <p:cNvSpPr/>
          <p:nvPr>
            <p:custDataLst>
              <p:tags r:id="rId7"/>
            </p:custDataLst>
          </p:nvPr>
        </p:nvSpPr>
        <p:spPr>
          <a:xfrm>
            <a:off x="10730350" y="4367198"/>
            <a:ext cx="1068779" cy="1068205"/>
          </a:xfrm>
          <a:prstGeom prst="donut">
            <a:avLst>
              <a:gd name="adj" fmla="val 5406"/>
            </a:avLst>
          </a:prstGeom>
          <a:gradFill>
            <a:gsLst>
              <a:gs pos="0">
                <a:schemeClr val="accent1"/>
              </a:gs>
              <a:gs pos="100000">
                <a:srgbClr val="206EC6"/>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
        <p:nvSpPr>
          <p:cNvPr id="60" name="文本框 59"/>
          <p:cNvSpPr txBox="1"/>
          <p:nvPr>
            <p:custDataLst>
              <p:tags r:id="rId8"/>
            </p:custDataLst>
          </p:nvPr>
        </p:nvSpPr>
        <p:spPr>
          <a:xfrm>
            <a:off x="10730230" y="4693920"/>
            <a:ext cx="1135380" cy="521970"/>
          </a:xfrm>
          <a:prstGeom prst="rect">
            <a:avLst/>
          </a:prstGeom>
          <a:noFill/>
        </p:spPr>
        <p:txBody>
          <a:bodyPr wrap="square" rtlCol="0">
            <a:spAutoFit/>
          </a:bodyPr>
          <a:lstStyle/>
          <a:p>
            <a:pPr algn="ctr"/>
            <a:r>
              <a:rPr lang="en-US" altLang="zh-CN" sz="2800" b="1">
                <a:solidFill>
                  <a:schemeClr val="bg1"/>
                </a:solidFill>
                <a:latin typeface="微软雅黑" panose="020B0503020204020204" charset="-122"/>
                <a:ea typeface="微软雅黑" panose="020B0503020204020204" charset="-122"/>
              </a:rPr>
              <a:t>8</a:t>
            </a:r>
          </a:p>
        </p:txBody>
      </p:sp>
      <p:cxnSp>
        <p:nvCxnSpPr>
          <p:cNvPr id="62" name="Straight Connector 114"/>
          <p:cNvCxnSpPr/>
          <p:nvPr>
            <p:custDataLst>
              <p:tags r:id="rId9"/>
            </p:custDataLst>
          </p:nvPr>
        </p:nvCxnSpPr>
        <p:spPr>
          <a:xfrm>
            <a:off x="10856102" y="3788172"/>
            <a:ext cx="260985" cy="542925"/>
          </a:xfrm>
          <a:prstGeom prst="line">
            <a:avLst/>
          </a:prstGeom>
          <a:noFill/>
          <a:ln w="19050" cap="rnd" cmpd="sng" algn="ctr">
            <a:solidFill>
              <a:srgbClr val="FFFFFF">
                <a:lumMod val="75000"/>
              </a:srgbClr>
            </a:solidFill>
            <a:prstDash val="dash"/>
            <a:miter lim="800000"/>
            <a:headEnd type="none"/>
            <a:tailEnd type="none"/>
          </a:ln>
          <a:effectLst/>
        </p:spPr>
      </p:cxnSp>
      <p:cxnSp>
        <p:nvCxnSpPr>
          <p:cNvPr id="63" name="Straight Connector 114"/>
          <p:cNvCxnSpPr/>
          <p:nvPr>
            <p:custDataLst>
              <p:tags r:id="rId10"/>
            </p:custDataLst>
          </p:nvPr>
        </p:nvCxnSpPr>
        <p:spPr>
          <a:xfrm rot="16200000" flipH="1">
            <a:off x="1710527" y="3302701"/>
            <a:ext cx="488300" cy="482611"/>
          </a:xfrm>
          <a:prstGeom prst="line">
            <a:avLst/>
          </a:prstGeom>
          <a:noFill/>
          <a:ln w="19050" cap="rnd" cmpd="sng" algn="ctr">
            <a:solidFill>
              <a:srgbClr val="FFFFFF">
                <a:lumMod val="75000"/>
              </a:srgbClr>
            </a:solidFill>
            <a:prstDash val="dash"/>
            <a:miter lim="800000"/>
            <a:headEnd type="none"/>
            <a:tailEnd type="none"/>
          </a:ln>
          <a:effectLst/>
        </p:spPr>
      </p:cxnSp>
      <p:sp>
        <p:nvSpPr>
          <p:cNvPr id="65" name="空心弧 64"/>
          <p:cNvSpPr/>
          <p:nvPr>
            <p:custDataLst>
              <p:tags r:id="rId11"/>
            </p:custDataLst>
          </p:nvPr>
        </p:nvSpPr>
        <p:spPr>
          <a:xfrm rot="18995748">
            <a:off x="10499488" y="4086935"/>
            <a:ext cx="1550824" cy="1549989"/>
          </a:xfrm>
          <a:prstGeom prst="blockArc">
            <a:avLst>
              <a:gd name="adj1" fmla="val 3171223"/>
              <a:gd name="adj2" fmla="val 14915027"/>
              <a:gd name="adj3" fmla="val 1122"/>
            </a:avLst>
          </a:prstGeom>
          <a:gradFill>
            <a:gsLst>
              <a:gs pos="0">
                <a:schemeClr val="accent1"/>
              </a:gs>
              <a:gs pos="100000">
                <a:srgbClr val="206EC6"/>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sp>
        <p:nvSpPr>
          <p:cNvPr id="100" name="文本框 99"/>
          <p:cNvSpPr txBox="1"/>
          <p:nvPr/>
        </p:nvSpPr>
        <p:spPr>
          <a:xfrm>
            <a:off x="418465" y="1292225"/>
            <a:ext cx="1996440" cy="706755"/>
          </a:xfrm>
          <a:prstGeom prst="rect">
            <a:avLst/>
          </a:prstGeom>
          <a:noFill/>
          <a:ln w="9525">
            <a:noFill/>
          </a:ln>
        </p:spPr>
        <p:txBody>
          <a:bodyPr wrap="square">
            <a:spAutoFit/>
          </a:bodyPr>
          <a:lstStyle/>
          <a:p>
            <a:pPr indent="0"/>
            <a:r>
              <a:rPr lang="en-US" sz="2000" b="0">
                <a:solidFill>
                  <a:schemeClr val="bg1"/>
                </a:solidFill>
                <a:latin typeface="Calibri" panose="020F0502020204030204" charset="0"/>
                <a:ea typeface="宋体" panose="02010600030101010101" pitchFamily="2" charset="-122"/>
                <a:cs typeface="Times New Roman" panose="02020603050405020304" charset="0"/>
              </a:rPr>
              <a:t>Create a sense of urgency</a:t>
            </a:r>
            <a:endParaRPr lang="en-US" altLang="en-US" sz="2000" b="0">
              <a:solidFill>
                <a:schemeClr val="bg1"/>
              </a:solidFill>
              <a:latin typeface="Calibri" panose="020F0502020204030204" charset="0"/>
              <a:ea typeface="宋体" panose="02010600030101010101" pitchFamily="2" charset="-122"/>
              <a:cs typeface="Times New Roman" panose="02020603050405020304" charset="0"/>
            </a:endParaRPr>
          </a:p>
        </p:txBody>
      </p:sp>
      <p:sp>
        <p:nvSpPr>
          <p:cNvPr id="66" name="文本框 65"/>
          <p:cNvSpPr txBox="1"/>
          <p:nvPr/>
        </p:nvSpPr>
        <p:spPr>
          <a:xfrm>
            <a:off x="1049655" y="5396230"/>
            <a:ext cx="2252980" cy="398780"/>
          </a:xfrm>
          <a:prstGeom prst="rect">
            <a:avLst/>
          </a:prstGeom>
          <a:noFill/>
          <a:ln w="9525">
            <a:noFill/>
          </a:ln>
        </p:spPr>
        <p:txBody>
          <a:bodyPr wrap="square">
            <a:spAutoFit/>
          </a:bodyPr>
          <a:lstStyle/>
          <a:p>
            <a:pPr indent="0"/>
            <a:r>
              <a:rPr lang="en-US" sz="2000" b="0" dirty="0">
                <a:solidFill>
                  <a:schemeClr val="bg1"/>
                </a:solidFill>
                <a:latin typeface="Calibri" panose="020F0502020204030204" charset="0"/>
                <a:ea typeface="宋体" panose="02010600030101010101" pitchFamily="2" charset="-122"/>
                <a:cs typeface="Times New Roman" panose="02020603050405020304" charset="0"/>
              </a:rPr>
              <a:t>P</a:t>
            </a:r>
            <a:r>
              <a:rPr lang="en-US" altLang="zh-CN" sz="2000" b="0" dirty="0">
                <a:solidFill>
                  <a:schemeClr val="bg1"/>
                </a:solidFill>
                <a:latin typeface="Calibri" panose="020F0502020204030204" charset="0"/>
                <a:ea typeface="宋体" panose="02010600030101010101" pitchFamily="2" charset="-122"/>
                <a:cs typeface="Times New Roman" panose="02020603050405020304" charset="0"/>
              </a:rPr>
              <a:t>ool</a:t>
            </a:r>
            <a:r>
              <a:rPr lang="en-US" sz="2000" b="0" dirty="0">
                <a:solidFill>
                  <a:schemeClr val="bg1"/>
                </a:solidFill>
                <a:latin typeface="Calibri" panose="020F0502020204030204" charset="0"/>
                <a:ea typeface="宋体" panose="02010600030101010101" pitchFamily="2" charset="-122"/>
                <a:cs typeface="Times New Roman" panose="02020603050405020304" charset="0"/>
              </a:rPr>
              <a:t> team strength</a:t>
            </a:r>
            <a:endParaRPr lang="en-US" altLang="en-US" sz="2000" b="0" dirty="0">
              <a:solidFill>
                <a:schemeClr val="bg1"/>
              </a:solidFill>
              <a:latin typeface="Calibri" panose="020F0502020204030204" charset="0"/>
              <a:ea typeface="宋体" panose="02010600030101010101" pitchFamily="2" charset="-122"/>
              <a:cs typeface="Times New Roman" panose="02020603050405020304" charset="0"/>
            </a:endParaRPr>
          </a:p>
        </p:txBody>
      </p:sp>
      <p:sp>
        <p:nvSpPr>
          <p:cNvPr id="68" name="文本框 67"/>
          <p:cNvSpPr txBox="1"/>
          <p:nvPr/>
        </p:nvSpPr>
        <p:spPr>
          <a:xfrm>
            <a:off x="2658745" y="1209040"/>
            <a:ext cx="2436495" cy="789940"/>
          </a:xfrm>
          <a:prstGeom prst="rect">
            <a:avLst/>
          </a:prstGeom>
          <a:noFill/>
          <a:ln w="9525">
            <a:noFill/>
          </a:ln>
        </p:spPr>
        <p:txBody>
          <a:bodyPr wrap="square">
            <a:noAutofit/>
          </a:bodyPr>
          <a:lstStyle/>
          <a:p>
            <a:pPr indent="0"/>
            <a:r>
              <a:rPr lang="en-US" sz="2000" dirty="0">
                <a:solidFill>
                  <a:schemeClr val="bg1"/>
                </a:solidFill>
                <a:latin typeface="Calibri" panose="020F0502020204030204" charset="0"/>
                <a:ea typeface="宋体" panose="02010600030101010101" pitchFamily="2" charset="-122"/>
                <a:cs typeface="Times New Roman" panose="02020603050405020304" charset="0"/>
              </a:rPr>
              <a:t>P</a:t>
            </a:r>
            <a:r>
              <a:rPr lang="en-US" sz="2000" b="0" dirty="0">
                <a:solidFill>
                  <a:schemeClr val="bg1"/>
                </a:solidFill>
                <a:latin typeface="Calibri" panose="020F0502020204030204" charset="0"/>
                <a:ea typeface="宋体" panose="02010600030101010101" pitchFamily="2" charset="-122"/>
                <a:cs typeface="Times New Roman" panose="02020603050405020304" charset="0"/>
              </a:rPr>
              <a:t>ropose a vision and develop a strategy</a:t>
            </a:r>
            <a:endParaRPr lang="en-US" altLang="en-US" sz="2000" b="0" dirty="0">
              <a:solidFill>
                <a:schemeClr val="bg1"/>
              </a:solidFill>
              <a:latin typeface="Calibri" panose="020F0502020204030204" charset="0"/>
              <a:ea typeface="宋体" panose="02010600030101010101" pitchFamily="2" charset="-122"/>
              <a:cs typeface="Times New Roman" panose="02020603050405020304" charset="0"/>
            </a:endParaRPr>
          </a:p>
        </p:txBody>
      </p:sp>
      <p:sp>
        <p:nvSpPr>
          <p:cNvPr id="72" name="文本框 71"/>
          <p:cNvSpPr txBox="1"/>
          <p:nvPr/>
        </p:nvSpPr>
        <p:spPr>
          <a:xfrm>
            <a:off x="3905250" y="4834890"/>
            <a:ext cx="2972435" cy="398780"/>
          </a:xfrm>
          <a:prstGeom prst="rect">
            <a:avLst/>
          </a:prstGeom>
          <a:noFill/>
          <a:ln w="9525">
            <a:noFill/>
          </a:ln>
        </p:spPr>
        <p:txBody>
          <a:bodyPr wrap="square">
            <a:spAutoFit/>
          </a:bodyPr>
          <a:lstStyle/>
          <a:p>
            <a:pPr indent="0"/>
            <a:r>
              <a:rPr lang="en-US" sz="2000" b="0" dirty="0">
                <a:solidFill>
                  <a:schemeClr val="bg1"/>
                </a:solidFill>
                <a:latin typeface="Calibri" panose="020F0502020204030204" charset="0"/>
                <a:ea typeface="宋体" panose="02010600030101010101" pitchFamily="2" charset="-122"/>
                <a:cs typeface="Times New Roman" panose="02020603050405020304" charset="0"/>
              </a:rPr>
              <a:t>Convey the change vision</a:t>
            </a:r>
            <a:endParaRPr lang="en-US" altLang="en-US" sz="2000" b="0" dirty="0">
              <a:solidFill>
                <a:schemeClr val="bg1"/>
              </a:solidFill>
              <a:latin typeface="Calibri" panose="020F0502020204030204" charset="0"/>
              <a:ea typeface="宋体" panose="02010600030101010101" pitchFamily="2" charset="-122"/>
              <a:cs typeface="Times New Roman" panose="02020603050405020304" charset="0"/>
            </a:endParaRPr>
          </a:p>
        </p:txBody>
      </p:sp>
      <p:sp>
        <p:nvSpPr>
          <p:cNvPr id="73" name="文本框 72"/>
          <p:cNvSpPr txBox="1"/>
          <p:nvPr/>
        </p:nvSpPr>
        <p:spPr>
          <a:xfrm>
            <a:off x="6151880" y="1998980"/>
            <a:ext cx="2101850" cy="398780"/>
          </a:xfrm>
          <a:prstGeom prst="rect">
            <a:avLst/>
          </a:prstGeom>
          <a:noFill/>
          <a:ln w="9525">
            <a:noFill/>
          </a:ln>
        </p:spPr>
        <p:txBody>
          <a:bodyPr wrap="square">
            <a:spAutoFit/>
          </a:bodyPr>
          <a:lstStyle/>
          <a:p>
            <a:pPr indent="0"/>
            <a:r>
              <a:rPr lang="en-US" sz="2000" b="0" dirty="0">
                <a:solidFill>
                  <a:schemeClr val="bg1"/>
                </a:solidFill>
                <a:latin typeface="Calibri" panose="020F0502020204030204" charset="0"/>
                <a:ea typeface="宋体" panose="02010600030101010101" pitchFamily="2" charset="-122"/>
                <a:cs typeface="Times New Roman" panose="02020603050405020304" charset="0"/>
              </a:rPr>
              <a:t>Remove obstacles</a:t>
            </a:r>
            <a:endParaRPr lang="en-US" altLang="en-US" sz="2000" b="0" dirty="0">
              <a:solidFill>
                <a:schemeClr val="bg1"/>
              </a:solidFill>
              <a:latin typeface="Calibri" panose="020F0502020204030204" charset="0"/>
              <a:ea typeface="宋体" panose="02010600030101010101" pitchFamily="2" charset="-122"/>
              <a:cs typeface="Times New Roman" panose="02020603050405020304" charset="0"/>
            </a:endParaRPr>
          </a:p>
        </p:txBody>
      </p:sp>
      <p:sp>
        <p:nvSpPr>
          <p:cNvPr id="74" name="文本框 73"/>
          <p:cNvSpPr txBox="1"/>
          <p:nvPr/>
        </p:nvSpPr>
        <p:spPr>
          <a:xfrm>
            <a:off x="7375525" y="4834890"/>
            <a:ext cx="2226310" cy="706755"/>
          </a:xfrm>
          <a:prstGeom prst="rect">
            <a:avLst/>
          </a:prstGeom>
          <a:noFill/>
          <a:ln w="9525">
            <a:noFill/>
          </a:ln>
        </p:spPr>
        <p:txBody>
          <a:bodyPr wrap="square">
            <a:spAutoFit/>
          </a:bodyPr>
          <a:lstStyle/>
          <a:p>
            <a:pPr indent="0"/>
            <a:r>
              <a:rPr lang="en-US" sz="2000" b="0" dirty="0">
                <a:solidFill>
                  <a:schemeClr val="bg1"/>
                </a:solidFill>
                <a:latin typeface="Calibri" panose="020F0502020204030204" charset="0"/>
                <a:ea typeface="宋体" panose="02010600030101010101" pitchFamily="2" charset="-122"/>
                <a:cs typeface="Times New Roman" panose="02020603050405020304" charset="0"/>
              </a:rPr>
              <a:t>Set short-term goals</a:t>
            </a:r>
            <a:endParaRPr lang="en-US" altLang="en-US" sz="2000" b="0" dirty="0">
              <a:solidFill>
                <a:schemeClr val="bg1"/>
              </a:solidFill>
              <a:latin typeface="Calibri" panose="020F0502020204030204" charset="0"/>
              <a:ea typeface="宋体" panose="02010600030101010101" pitchFamily="2" charset="-122"/>
              <a:cs typeface="Times New Roman" panose="02020603050405020304" charset="0"/>
            </a:endParaRPr>
          </a:p>
        </p:txBody>
      </p:sp>
      <p:sp>
        <p:nvSpPr>
          <p:cNvPr id="75" name="文本框 74"/>
          <p:cNvSpPr txBox="1"/>
          <p:nvPr/>
        </p:nvSpPr>
        <p:spPr>
          <a:xfrm>
            <a:off x="9389110" y="1600200"/>
            <a:ext cx="2596515" cy="398780"/>
          </a:xfrm>
          <a:prstGeom prst="rect">
            <a:avLst/>
          </a:prstGeom>
          <a:noFill/>
          <a:ln w="9525">
            <a:noFill/>
          </a:ln>
        </p:spPr>
        <p:txBody>
          <a:bodyPr wrap="square">
            <a:spAutoFit/>
          </a:bodyPr>
          <a:lstStyle/>
          <a:p>
            <a:pPr indent="0"/>
            <a:r>
              <a:rPr lang="en-US" sz="2000" b="0" dirty="0">
                <a:solidFill>
                  <a:schemeClr val="bg1"/>
                </a:solidFill>
                <a:latin typeface="Calibri" panose="020F0502020204030204" charset="0"/>
                <a:ea typeface="宋体" panose="02010600030101010101" pitchFamily="2" charset="-122"/>
                <a:cs typeface="Times New Roman" panose="02020603050405020304" charset="0"/>
              </a:rPr>
              <a:t>Maintain momentum</a:t>
            </a:r>
            <a:endParaRPr lang="en-US" altLang="en-US" sz="2000" b="0" dirty="0">
              <a:solidFill>
                <a:schemeClr val="bg1"/>
              </a:solidFill>
              <a:latin typeface="Calibri" panose="020F0502020204030204" charset="0"/>
              <a:ea typeface="宋体" panose="02010600030101010101" pitchFamily="2" charset="-122"/>
              <a:cs typeface="Times New Roman" panose="02020603050405020304" charset="0"/>
            </a:endParaRPr>
          </a:p>
        </p:txBody>
      </p:sp>
      <p:sp>
        <p:nvSpPr>
          <p:cNvPr id="76" name="文本框 75"/>
          <p:cNvSpPr txBox="1"/>
          <p:nvPr/>
        </p:nvSpPr>
        <p:spPr>
          <a:xfrm>
            <a:off x="8538948" y="5993313"/>
            <a:ext cx="3321685" cy="398780"/>
          </a:xfrm>
          <a:prstGeom prst="rect">
            <a:avLst/>
          </a:prstGeom>
          <a:noFill/>
          <a:ln w="9525">
            <a:noFill/>
          </a:ln>
        </p:spPr>
        <p:txBody>
          <a:bodyPr wrap="square">
            <a:spAutoFit/>
          </a:bodyPr>
          <a:lstStyle/>
          <a:p>
            <a:pPr indent="0"/>
            <a:r>
              <a:rPr lang="en-US" sz="2000" b="0" dirty="0">
                <a:solidFill>
                  <a:schemeClr val="bg1"/>
                </a:solidFill>
                <a:latin typeface="Calibri" panose="020F0502020204030204" charset="0"/>
                <a:ea typeface="宋体" panose="02010600030101010101" pitchFamily="2" charset="-122"/>
                <a:cs typeface="Times New Roman" panose="02020603050405020304" charset="0"/>
              </a:rPr>
              <a:t>Maintain the change results</a:t>
            </a:r>
            <a:endParaRPr lang="en-US" altLang="en-US" sz="2000" b="0" dirty="0">
              <a:solidFill>
                <a:schemeClr val="bg1"/>
              </a:solidFill>
              <a:latin typeface="Calibri" panose="020F0502020204030204" charset="0"/>
              <a:ea typeface="宋体" panose="02010600030101010101" pitchFamily="2" charset="-122"/>
              <a:cs typeface="Times New Roman" panose="02020603050405020304" charset="0"/>
            </a:endParaRPr>
          </a:p>
        </p:txBody>
      </p:sp>
    </p:spTree>
  </p:cSld>
  <p:clrMapOvr>
    <a:masterClrMapping/>
  </p:clrMapOvr>
  <p:transition spd="slow"/>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6" name="组合 15"/>
          <p:cNvGrpSpPr/>
          <p:nvPr/>
        </p:nvGrpSpPr>
        <p:grpSpPr>
          <a:xfrm>
            <a:off x="418465" y="387350"/>
            <a:ext cx="11016615" cy="5761355"/>
            <a:chOff x="659" y="610"/>
            <a:chExt cx="17349" cy="9073"/>
          </a:xfrm>
        </p:grpSpPr>
        <p:sp>
          <p:nvSpPr>
            <p:cNvPr id="30" name="文本框 29"/>
            <p:cNvSpPr txBox="1"/>
            <p:nvPr/>
          </p:nvSpPr>
          <p:spPr>
            <a:xfrm>
              <a:off x="2155" y="664"/>
              <a:ext cx="4721" cy="727"/>
            </a:xfrm>
            <a:prstGeom prst="rect">
              <a:avLst/>
            </a:prstGeom>
            <a:noFill/>
          </p:spPr>
          <p:txBody>
            <a:bodyPr wrap="none" rtlCol="0">
              <a:spAutoFit/>
            </a:bodyPr>
            <a:lstStyle/>
            <a:p>
              <a:r>
                <a:rPr lang="en-US" altLang="zh-CN" sz="2400" b="1" dirty="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a:outerShdw blurRad="38100" dist="38100" dir="2700000" algn="tl">
                      <a:srgbClr val="000000">
                        <a:alpha val="43137"/>
                      </a:srgbClr>
                    </a:outerShdw>
                  </a:effectLst>
                  <a:latin typeface="微软雅黑" panose="020B0503020204020204" charset="-122"/>
                  <a:ea typeface="微软雅黑" panose="020B0503020204020204" charset="-122"/>
                </a:rPr>
                <a:t>Model application</a:t>
              </a:r>
              <a:endParaRPr lang="en-US" altLang="zh-CN" sz="2400" b="1" noProof="0" dirty="0">
                <a:solidFill>
                  <a:schemeClr val="bg1"/>
                </a:solidFill>
                <a:latin typeface="微软雅黑" panose="020B0503020204020204" charset="-122"/>
                <a:ea typeface="微软雅黑" panose="020B0503020204020204" charset="-122"/>
                <a:sym typeface="+mn-ea"/>
              </a:endParaRPr>
            </a:p>
          </p:txBody>
        </p:sp>
        <p:sp>
          <p:nvSpPr>
            <p:cNvPr id="87" name="文本框 86"/>
            <p:cNvSpPr txBox="1"/>
            <p:nvPr/>
          </p:nvSpPr>
          <p:spPr>
            <a:xfrm>
              <a:off x="3146" y="2918"/>
              <a:ext cx="3512" cy="919"/>
            </a:xfrm>
            <a:prstGeom prst="rect">
              <a:avLst/>
            </a:prstGeom>
            <a:noFill/>
          </p:spPr>
          <p:txBody>
            <a:bodyPr wrap="square" rtlCol="0">
              <a:spAutoFit/>
            </a:bodyPr>
            <a:lstStyle/>
            <a:p>
              <a:pPr algn="just"/>
              <a:r>
                <a:rPr sz="1600" b="1">
                  <a:solidFill>
                    <a:schemeClr val="bg1"/>
                  </a:solidFill>
                  <a:latin typeface="微软雅黑" panose="020B0503020204020204" charset="-122"/>
                  <a:ea typeface="微软雅黑" panose="020B0503020204020204" charset="-122"/>
                  <a:sym typeface="+mn-ea"/>
                </a:rPr>
                <a:t>Appease emotions (step 3, step 4)</a:t>
              </a:r>
            </a:p>
          </p:txBody>
        </p:sp>
        <p:grpSp>
          <p:nvGrpSpPr>
            <p:cNvPr id="100" name="组合 99"/>
            <p:cNvGrpSpPr/>
            <p:nvPr/>
          </p:nvGrpSpPr>
          <p:grpSpPr>
            <a:xfrm>
              <a:off x="5241" y="2717"/>
              <a:ext cx="9077" cy="6966"/>
              <a:chOff x="5511" y="2342"/>
              <a:chExt cx="8700" cy="6676"/>
            </a:xfrm>
          </p:grpSpPr>
          <p:grpSp>
            <p:nvGrpSpPr>
              <p:cNvPr id="674" name="组合 673"/>
              <p:cNvGrpSpPr/>
              <p:nvPr/>
            </p:nvGrpSpPr>
            <p:grpSpPr>
              <a:xfrm>
                <a:off x="5511" y="5574"/>
                <a:ext cx="8701" cy="3444"/>
                <a:chOff x="6831138" y="3201887"/>
                <a:chExt cx="1872208" cy="741027"/>
              </a:xfrm>
            </p:grpSpPr>
            <p:cxnSp>
              <p:nvCxnSpPr>
                <p:cNvPr id="670" name="直接连接符 669"/>
                <p:cNvCxnSpPr/>
                <p:nvPr/>
              </p:nvCxnSpPr>
              <p:spPr>
                <a:xfrm flipH="1">
                  <a:off x="7767242" y="3572896"/>
                  <a:ext cx="936104" cy="370018"/>
                </a:xfrm>
                <a:prstGeom prst="line">
                  <a:avLst/>
                </a:prstGeom>
                <a:ln w="41275" cap="rnd">
                  <a:solidFill>
                    <a:srgbClr val="02E7F5"/>
                  </a:solidFill>
                  <a:round/>
                </a:ln>
              </p:spPr>
              <p:style>
                <a:lnRef idx="1">
                  <a:schemeClr val="accent1"/>
                </a:lnRef>
                <a:fillRef idx="0">
                  <a:schemeClr val="accent1"/>
                </a:fillRef>
                <a:effectRef idx="0">
                  <a:schemeClr val="accent1"/>
                </a:effectRef>
                <a:fontRef idx="minor">
                  <a:schemeClr val="tx1"/>
                </a:fontRef>
              </p:style>
            </p:cxnSp>
            <p:cxnSp>
              <p:nvCxnSpPr>
                <p:cNvPr id="671" name="直接连接符 670"/>
                <p:cNvCxnSpPr/>
                <p:nvPr/>
              </p:nvCxnSpPr>
              <p:spPr>
                <a:xfrm>
                  <a:off x="6831138" y="3572896"/>
                  <a:ext cx="936104" cy="370018"/>
                </a:xfrm>
                <a:prstGeom prst="line">
                  <a:avLst/>
                </a:prstGeom>
                <a:ln w="41275" cap="rnd">
                  <a:solidFill>
                    <a:srgbClr val="02E7F5"/>
                  </a:solidFill>
                  <a:round/>
                </a:ln>
              </p:spPr>
              <p:style>
                <a:lnRef idx="1">
                  <a:schemeClr val="accent1"/>
                </a:lnRef>
                <a:fillRef idx="0">
                  <a:schemeClr val="accent1"/>
                </a:fillRef>
                <a:effectRef idx="0">
                  <a:schemeClr val="accent1"/>
                </a:effectRef>
                <a:fontRef idx="minor">
                  <a:schemeClr val="tx1"/>
                </a:fontRef>
              </p:style>
            </p:cxnSp>
            <p:cxnSp>
              <p:nvCxnSpPr>
                <p:cNvPr id="672" name="直接连接符 671"/>
                <p:cNvCxnSpPr/>
                <p:nvPr/>
              </p:nvCxnSpPr>
              <p:spPr>
                <a:xfrm flipH="1" flipV="1">
                  <a:off x="7767242" y="3201887"/>
                  <a:ext cx="936104" cy="370018"/>
                </a:xfrm>
                <a:prstGeom prst="line">
                  <a:avLst/>
                </a:prstGeom>
                <a:ln w="41275" cap="rnd">
                  <a:gradFill flip="none" rotWithShape="1">
                    <a:gsLst>
                      <a:gs pos="36000">
                        <a:srgbClr val="011069"/>
                      </a:gs>
                      <a:gs pos="100000">
                        <a:srgbClr val="02E7F5"/>
                      </a:gs>
                    </a:gsLst>
                    <a:lin ang="16200000" scaled="1"/>
                    <a:tileRect/>
                  </a:gradFill>
                  <a:round/>
                </a:ln>
              </p:spPr>
              <p:style>
                <a:lnRef idx="1">
                  <a:schemeClr val="accent1"/>
                </a:lnRef>
                <a:fillRef idx="0">
                  <a:schemeClr val="accent1"/>
                </a:fillRef>
                <a:effectRef idx="0">
                  <a:schemeClr val="accent1"/>
                </a:effectRef>
                <a:fontRef idx="minor">
                  <a:schemeClr val="tx1"/>
                </a:fontRef>
              </p:style>
            </p:cxnSp>
            <p:cxnSp>
              <p:nvCxnSpPr>
                <p:cNvPr id="673" name="直接连接符 672"/>
                <p:cNvCxnSpPr/>
                <p:nvPr/>
              </p:nvCxnSpPr>
              <p:spPr>
                <a:xfrm flipV="1">
                  <a:off x="6831138" y="3201887"/>
                  <a:ext cx="936104" cy="370018"/>
                </a:xfrm>
                <a:prstGeom prst="line">
                  <a:avLst/>
                </a:prstGeom>
                <a:ln w="41275" cap="rnd">
                  <a:gradFill flip="none" rotWithShape="1">
                    <a:gsLst>
                      <a:gs pos="32000">
                        <a:srgbClr val="011069"/>
                      </a:gs>
                      <a:gs pos="100000">
                        <a:srgbClr val="02E7F5"/>
                      </a:gs>
                    </a:gsLst>
                    <a:lin ang="16200000" scaled="1"/>
                    <a:tileRect/>
                  </a:gradFill>
                  <a:round/>
                </a:ln>
              </p:spPr>
              <p:style>
                <a:lnRef idx="1">
                  <a:schemeClr val="accent1"/>
                </a:lnRef>
                <a:fillRef idx="0">
                  <a:schemeClr val="accent1"/>
                </a:fillRef>
                <a:effectRef idx="0">
                  <a:schemeClr val="accent1"/>
                </a:effectRef>
                <a:fontRef idx="minor">
                  <a:schemeClr val="tx1"/>
                </a:fontRef>
              </p:style>
            </p:cxnSp>
          </p:grpSp>
          <p:grpSp>
            <p:nvGrpSpPr>
              <p:cNvPr id="2" name="组合 1"/>
              <p:cNvGrpSpPr/>
              <p:nvPr/>
            </p:nvGrpSpPr>
            <p:grpSpPr>
              <a:xfrm>
                <a:off x="6016" y="4950"/>
                <a:ext cx="258" cy="1524"/>
                <a:chOff x="8710246" y="2497015"/>
                <a:chExt cx="234462" cy="1386590"/>
              </a:xfrm>
              <a:gradFill>
                <a:gsLst>
                  <a:gs pos="0">
                    <a:srgbClr val="038DCA"/>
                  </a:gs>
                  <a:gs pos="100000">
                    <a:srgbClr val="02E7F5"/>
                  </a:gs>
                </a:gsLst>
                <a:lin ang="5400000" scaled="1"/>
              </a:gradFill>
            </p:grpSpPr>
            <p:cxnSp>
              <p:nvCxnSpPr>
                <p:cNvPr id="3" name="直接连接符 2"/>
                <p:cNvCxnSpPr/>
                <p:nvPr/>
              </p:nvCxnSpPr>
              <p:spPr>
                <a:xfrm>
                  <a:off x="8827477" y="2731477"/>
                  <a:ext cx="0" cy="1152128"/>
                </a:xfrm>
                <a:prstGeom prst="line">
                  <a:avLst/>
                </a:prstGeom>
                <a:grpFill/>
                <a:ln w="41275" cap="rnd">
                  <a:gradFill flip="none" rotWithShape="1">
                    <a:gsLst>
                      <a:gs pos="0">
                        <a:srgbClr val="011069">
                          <a:alpha val="0"/>
                        </a:srgbClr>
                      </a:gs>
                      <a:gs pos="100000">
                        <a:srgbClr val="02E7F5"/>
                      </a:gs>
                    </a:gsLst>
                    <a:lin ang="16200000" scaled="1"/>
                    <a:tileRect/>
                  </a:gradFill>
                  <a:round/>
                </a:ln>
              </p:spPr>
              <p:style>
                <a:lnRef idx="1">
                  <a:schemeClr val="accent1"/>
                </a:lnRef>
                <a:fillRef idx="0">
                  <a:schemeClr val="accent1"/>
                </a:fillRef>
                <a:effectRef idx="0">
                  <a:schemeClr val="accent1"/>
                </a:effectRef>
                <a:fontRef idx="minor">
                  <a:schemeClr val="tx1"/>
                </a:fontRef>
              </p:style>
            </p:cxnSp>
            <p:sp>
              <p:nvSpPr>
                <p:cNvPr id="4" name="圆: 空心 665"/>
                <p:cNvSpPr/>
                <p:nvPr/>
              </p:nvSpPr>
              <p:spPr>
                <a:xfrm flipH="1">
                  <a:off x="8710246" y="2497015"/>
                  <a:ext cx="234462" cy="234462"/>
                </a:xfrm>
                <a:prstGeom prst="donut">
                  <a:avLst>
                    <a:gd name="adj" fmla="val 14964"/>
                  </a:avLst>
                </a:prstGeom>
                <a:solidFill>
                  <a:srgbClr val="02E7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grpSp>
          <p:grpSp>
            <p:nvGrpSpPr>
              <p:cNvPr id="5" name="组合 4"/>
              <p:cNvGrpSpPr/>
              <p:nvPr/>
            </p:nvGrpSpPr>
            <p:grpSpPr>
              <a:xfrm>
                <a:off x="8276" y="2474"/>
                <a:ext cx="2952" cy="5556"/>
                <a:chOff x="4146572" y="1468153"/>
                <a:chExt cx="1874531" cy="3527832"/>
              </a:xfrm>
            </p:grpSpPr>
            <p:grpSp>
              <p:nvGrpSpPr>
                <p:cNvPr id="6" name="组合 5"/>
                <p:cNvGrpSpPr/>
                <p:nvPr/>
              </p:nvGrpSpPr>
              <p:grpSpPr>
                <a:xfrm>
                  <a:off x="4146572" y="1468153"/>
                  <a:ext cx="1874531" cy="3521561"/>
                  <a:chOff x="4146572" y="1468153"/>
                  <a:chExt cx="1874531" cy="3521561"/>
                </a:xfrm>
              </p:grpSpPr>
              <p:grpSp>
                <p:nvGrpSpPr>
                  <p:cNvPr id="7" name="组合 6"/>
                  <p:cNvGrpSpPr/>
                  <p:nvPr/>
                </p:nvGrpSpPr>
                <p:grpSpPr>
                  <a:xfrm flipV="1">
                    <a:off x="4148895" y="3080433"/>
                    <a:ext cx="1872208" cy="370018"/>
                    <a:chOff x="4647952" y="3242265"/>
                    <a:chExt cx="1872208" cy="370018"/>
                  </a:xfrm>
                </p:grpSpPr>
                <p:cxnSp>
                  <p:nvCxnSpPr>
                    <p:cNvPr id="8" name="直接连接符 7"/>
                    <p:cNvCxnSpPr/>
                    <p:nvPr/>
                  </p:nvCxnSpPr>
                  <p:spPr>
                    <a:xfrm flipH="1">
                      <a:off x="5584056" y="3242265"/>
                      <a:ext cx="936104" cy="370018"/>
                    </a:xfrm>
                    <a:prstGeom prst="line">
                      <a:avLst/>
                    </a:prstGeom>
                    <a:ln w="41275" cap="rnd">
                      <a:gradFill flip="none" rotWithShape="1">
                        <a:gsLst>
                          <a:gs pos="37000">
                            <a:srgbClr val="011069"/>
                          </a:gs>
                          <a:gs pos="90000">
                            <a:srgbClr val="02E7F5"/>
                          </a:gs>
                        </a:gsLst>
                        <a:lin ang="16200000" scaled="1"/>
                        <a:tileRect/>
                      </a:gradFill>
                      <a:round/>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p:nvCxnSpPr>
                  <p:spPr>
                    <a:xfrm>
                      <a:off x="4647952" y="3242265"/>
                      <a:ext cx="936104" cy="370018"/>
                    </a:xfrm>
                    <a:prstGeom prst="line">
                      <a:avLst/>
                    </a:prstGeom>
                    <a:ln w="41275" cap="rnd">
                      <a:gradFill flip="none" rotWithShape="1">
                        <a:gsLst>
                          <a:gs pos="45000">
                            <a:srgbClr val="011069"/>
                          </a:gs>
                          <a:gs pos="90000">
                            <a:srgbClr val="02E7F5"/>
                          </a:gs>
                        </a:gsLst>
                        <a:lin ang="16200000" scaled="1"/>
                        <a:tileRect/>
                      </a:gradFill>
                      <a:round/>
                    </a:ln>
                  </p:spPr>
                  <p:style>
                    <a:lnRef idx="1">
                      <a:schemeClr val="accent1"/>
                    </a:lnRef>
                    <a:fillRef idx="0">
                      <a:schemeClr val="accent1"/>
                    </a:fillRef>
                    <a:effectRef idx="0">
                      <a:schemeClr val="accent1"/>
                    </a:effectRef>
                    <a:fontRef idx="minor">
                      <a:schemeClr val="tx1"/>
                    </a:fontRef>
                  </p:style>
                </p:cxnSp>
              </p:grpSp>
              <p:grpSp>
                <p:nvGrpSpPr>
                  <p:cNvPr id="10" name="组合 9"/>
                  <p:cNvGrpSpPr/>
                  <p:nvPr/>
                </p:nvGrpSpPr>
                <p:grpSpPr>
                  <a:xfrm>
                    <a:off x="4377070" y="1468153"/>
                    <a:ext cx="1209637" cy="3031468"/>
                    <a:chOff x="4311809" y="767871"/>
                    <a:chExt cx="998064" cy="2639570"/>
                  </a:xfrm>
                </p:grpSpPr>
                <p:cxnSp>
                  <p:nvCxnSpPr>
                    <p:cNvPr id="11" name="直接连接符 10"/>
                    <p:cNvCxnSpPr/>
                    <p:nvPr/>
                  </p:nvCxnSpPr>
                  <p:spPr>
                    <a:xfrm>
                      <a:off x="5224016" y="1233640"/>
                      <a:ext cx="0" cy="1641907"/>
                    </a:xfrm>
                    <a:prstGeom prst="line">
                      <a:avLst/>
                    </a:prstGeom>
                    <a:ln>
                      <a:gradFill>
                        <a:gsLst>
                          <a:gs pos="0">
                            <a:srgbClr val="02E7F5"/>
                          </a:gs>
                          <a:gs pos="81000">
                            <a:srgbClr val="011069"/>
                          </a:gs>
                        </a:gsLst>
                        <a:lin ang="5400000" scaled="1"/>
                      </a:gra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p:nvCxnSpPr>
                  <p:spPr>
                    <a:xfrm>
                      <a:off x="4407477" y="767871"/>
                      <a:ext cx="0" cy="1013720"/>
                    </a:xfrm>
                    <a:prstGeom prst="line">
                      <a:avLst/>
                    </a:prstGeom>
                    <a:ln>
                      <a:gradFill flip="none" rotWithShape="1">
                        <a:gsLst>
                          <a:gs pos="0">
                            <a:srgbClr val="02E7F5"/>
                          </a:gs>
                          <a:gs pos="81000">
                            <a:srgbClr val="011069"/>
                          </a:gs>
                        </a:gsLst>
                        <a:lin ang="16200000" scaled="1"/>
                        <a:tileRect/>
                      </a:gra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13" name="直接连接符 12"/>
                    <p:cNvCxnSpPr/>
                    <p:nvPr/>
                  </p:nvCxnSpPr>
                  <p:spPr>
                    <a:xfrm>
                      <a:off x="4311809" y="1380500"/>
                      <a:ext cx="0" cy="1641907"/>
                    </a:xfrm>
                    <a:prstGeom prst="line">
                      <a:avLst/>
                    </a:prstGeom>
                    <a:ln>
                      <a:gradFill>
                        <a:gsLst>
                          <a:gs pos="0">
                            <a:srgbClr val="02E7F5"/>
                          </a:gs>
                          <a:gs pos="81000">
                            <a:srgbClr val="011069"/>
                          </a:gs>
                        </a:gsLst>
                        <a:lin ang="5400000" scaled="1"/>
                      </a:gra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nvCxnSpPr>
                  <p:spPr>
                    <a:xfrm>
                      <a:off x="4499522" y="1475526"/>
                      <a:ext cx="0" cy="1641907"/>
                    </a:xfrm>
                    <a:prstGeom prst="line">
                      <a:avLst/>
                    </a:prstGeom>
                    <a:ln>
                      <a:gradFill>
                        <a:gsLst>
                          <a:gs pos="0">
                            <a:srgbClr val="02E7F5"/>
                          </a:gs>
                          <a:gs pos="81000">
                            <a:srgbClr val="011069"/>
                          </a:gs>
                        </a:gsLst>
                        <a:lin ang="5400000" scaled="1"/>
                      </a:gra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15" name="直接连接符 14"/>
                    <p:cNvCxnSpPr/>
                    <p:nvPr/>
                  </p:nvCxnSpPr>
                  <p:spPr>
                    <a:xfrm>
                      <a:off x="4759914" y="968666"/>
                      <a:ext cx="0" cy="1013720"/>
                    </a:xfrm>
                    <a:prstGeom prst="line">
                      <a:avLst/>
                    </a:prstGeom>
                    <a:ln>
                      <a:gradFill flip="none" rotWithShape="1">
                        <a:gsLst>
                          <a:gs pos="0">
                            <a:srgbClr val="02E7F5"/>
                          </a:gs>
                          <a:gs pos="81000">
                            <a:srgbClr val="011069"/>
                          </a:gs>
                        </a:gsLst>
                        <a:lin ang="16200000" scaled="1"/>
                        <a:tileRect/>
                      </a:gra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18" name="直接连接符 17"/>
                    <p:cNvCxnSpPr/>
                    <p:nvPr/>
                  </p:nvCxnSpPr>
                  <p:spPr>
                    <a:xfrm>
                      <a:off x="4664246" y="1581295"/>
                      <a:ext cx="0" cy="1641907"/>
                    </a:xfrm>
                    <a:prstGeom prst="line">
                      <a:avLst/>
                    </a:prstGeom>
                    <a:ln>
                      <a:gradFill>
                        <a:gsLst>
                          <a:gs pos="0">
                            <a:srgbClr val="02E7F5"/>
                          </a:gs>
                          <a:gs pos="81000">
                            <a:srgbClr val="011069"/>
                          </a:gs>
                        </a:gsLst>
                        <a:lin ang="5400000" scaled="1"/>
                      </a:gra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20" name="直接连接符 19"/>
                    <p:cNvCxnSpPr/>
                    <p:nvPr/>
                  </p:nvCxnSpPr>
                  <p:spPr>
                    <a:xfrm>
                      <a:off x="4924638" y="1074435"/>
                      <a:ext cx="0" cy="1013720"/>
                    </a:xfrm>
                    <a:prstGeom prst="line">
                      <a:avLst/>
                    </a:prstGeom>
                    <a:ln>
                      <a:gradFill flip="none" rotWithShape="1">
                        <a:gsLst>
                          <a:gs pos="0">
                            <a:srgbClr val="02E7F5"/>
                          </a:gs>
                          <a:gs pos="81000">
                            <a:srgbClr val="011069"/>
                          </a:gs>
                        </a:gsLst>
                        <a:lin ang="16200000" scaled="1"/>
                        <a:tileRect/>
                      </a:gra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21" name="直接连接符 20"/>
                    <p:cNvCxnSpPr/>
                    <p:nvPr/>
                  </p:nvCxnSpPr>
                  <p:spPr>
                    <a:xfrm>
                      <a:off x="4611063" y="1074435"/>
                      <a:ext cx="0" cy="1641907"/>
                    </a:xfrm>
                    <a:prstGeom prst="line">
                      <a:avLst/>
                    </a:prstGeom>
                    <a:ln>
                      <a:gradFill>
                        <a:gsLst>
                          <a:gs pos="0">
                            <a:srgbClr val="02E7F5"/>
                          </a:gs>
                          <a:gs pos="81000">
                            <a:srgbClr val="011069"/>
                          </a:gs>
                        </a:gsLst>
                        <a:lin ang="5400000" scaled="1"/>
                      </a:gra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25" name="直接连接符 24"/>
                    <p:cNvCxnSpPr/>
                    <p:nvPr/>
                  </p:nvCxnSpPr>
                  <p:spPr>
                    <a:xfrm>
                      <a:off x="4792272" y="1581295"/>
                      <a:ext cx="0" cy="1013720"/>
                    </a:xfrm>
                    <a:prstGeom prst="line">
                      <a:avLst/>
                    </a:prstGeom>
                    <a:ln>
                      <a:gradFill flip="none" rotWithShape="1">
                        <a:gsLst>
                          <a:gs pos="0">
                            <a:srgbClr val="02E7F5"/>
                          </a:gs>
                          <a:gs pos="81000">
                            <a:srgbClr val="011069"/>
                          </a:gs>
                        </a:gsLst>
                        <a:lin ang="16200000" scaled="1"/>
                        <a:tileRect/>
                      </a:gra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37" name="直接连接符 36"/>
                    <p:cNvCxnSpPr/>
                    <p:nvPr/>
                  </p:nvCxnSpPr>
                  <p:spPr>
                    <a:xfrm>
                      <a:off x="4696604" y="1493798"/>
                      <a:ext cx="0" cy="1641907"/>
                    </a:xfrm>
                    <a:prstGeom prst="line">
                      <a:avLst/>
                    </a:prstGeom>
                    <a:ln>
                      <a:gradFill>
                        <a:gsLst>
                          <a:gs pos="0">
                            <a:srgbClr val="02E7F5"/>
                          </a:gs>
                          <a:gs pos="81000">
                            <a:srgbClr val="011069"/>
                          </a:gs>
                        </a:gsLst>
                        <a:lin ang="5400000" scaled="1"/>
                      </a:gra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38" name="直接连接符 37"/>
                    <p:cNvCxnSpPr/>
                    <p:nvPr/>
                  </p:nvCxnSpPr>
                  <p:spPr>
                    <a:xfrm>
                      <a:off x="4884258" y="1765534"/>
                      <a:ext cx="0" cy="1641907"/>
                    </a:xfrm>
                    <a:prstGeom prst="line">
                      <a:avLst/>
                    </a:prstGeom>
                    <a:ln>
                      <a:gradFill>
                        <a:gsLst>
                          <a:gs pos="0">
                            <a:srgbClr val="02E7F5"/>
                          </a:gs>
                          <a:gs pos="81000">
                            <a:srgbClr val="011069"/>
                          </a:gs>
                        </a:gsLst>
                        <a:lin ang="5400000" scaled="1"/>
                      </a:gra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39" name="直接连接符 38"/>
                    <p:cNvCxnSpPr/>
                    <p:nvPr/>
                  </p:nvCxnSpPr>
                  <p:spPr>
                    <a:xfrm>
                      <a:off x="5133817" y="1809522"/>
                      <a:ext cx="0" cy="1013720"/>
                    </a:xfrm>
                    <a:prstGeom prst="line">
                      <a:avLst/>
                    </a:prstGeom>
                    <a:ln>
                      <a:gradFill flip="none" rotWithShape="1">
                        <a:gsLst>
                          <a:gs pos="0">
                            <a:srgbClr val="02E7F5"/>
                          </a:gs>
                          <a:gs pos="81000">
                            <a:srgbClr val="011069"/>
                          </a:gs>
                        </a:gsLst>
                        <a:lin ang="16200000" scaled="1"/>
                        <a:tileRect/>
                      </a:gra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40" name="直接连接符 39"/>
                    <p:cNvCxnSpPr/>
                    <p:nvPr/>
                  </p:nvCxnSpPr>
                  <p:spPr>
                    <a:xfrm>
                      <a:off x="5036238" y="988569"/>
                      <a:ext cx="0" cy="1641907"/>
                    </a:xfrm>
                    <a:prstGeom prst="line">
                      <a:avLst/>
                    </a:prstGeom>
                    <a:ln>
                      <a:gradFill>
                        <a:gsLst>
                          <a:gs pos="0">
                            <a:srgbClr val="02E7F5"/>
                          </a:gs>
                          <a:gs pos="81000">
                            <a:srgbClr val="011069"/>
                          </a:gs>
                        </a:gsLst>
                        <a:lin ang="5400000" scaled="1"/>
                      </a:gra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41" name="直接连接符 40"/>
                    <p:cNvCxnSpPr/>
                    <p:nvPr/>
                  </p:nvCxnSpPr>
                  <p:spPr>
                    <a:xfrm>
                      <a:off x="5309873" y="984288"/>
                      <a:ext cx="0" cy="1013720"/>
                    </a:xfrm>
                    <a:prstGeom prst="line">
                      <a:avLst/>
                    </a:prstGeom>
                    <a:ln>
                      <a:gradFill flip="none" rotWithShape="1">
                        <a:gsLst>
                          <a:gs pos="0">
                            <a:srgbClr val="02E7F5"/>
                          </a:gs>
                          <a:gs pos="81000">
                            <a:srgbClr val="011069"/>
                          </a:gs>
                        </a:gsLst>
                        <a:lin ang="16200000" scaled="1"/>
                        <a:tileRect/>
                      </a:gradFill>
                      <a:headEnd type="oval"/>
                      <a:tailEnd type="oval"/>
                    </a:ln>
                  </p:spPr>
                  <p:style>
                    <a:lnRef idx="1">
                      <a:schemeClr val="accent1"/>
                    </a:lnRef>
                    <a:fillRef idx="0">
                      <a:schemeClr val="accent1"/>
                    </a:fillRef>
                    <a:effectRef idx="0">
                      <a:schemeClr val="accent1"/>
                    </a:effectRef>
                    <a:fontRef idx="minor">
                      <a:schemeClr val="tx1"/>
                    </a:fontRef>
                  </p:style>
                </p:cxnSp>
              </p:grpSp>
              <p:grpSp>
                <p:nvGrpSpPr>
                  <p:cNvPr id="42" name="组合 41"/>
                  <p:cNvGrpSpPr/>
                  <p:nvPr/>
                </p:nvGrpSpPr>
                <p:grpSpPr>
                  <a:xfrm>
                    <a:off x="4572201" y="3942164"/>
                    <a:ext cx="1023272" cy="1042241"/>
                    <a:chOff x="6268994" y="3297932"/>
                    <a:chExt cx="1874531" cy="1909281"/>
                  </a:xfrm>
                </p:grpSpPr>
                <p:cxnSp>
                  <p:nvCxnSpPr>
                    <p:cNvPr id="43" name="直接连接符 42"/>
                    <p:cNvCxnSpPr/>
                    <p:nvPr/>
                  </p:nvCxnSpPr>
                  <p:spPr>
                    <a:xfrm flipH="1" flipV="1">
                      <a:off x="7207421" y="3297932"/>
                      <a:ext cx="936104" cy="370018"/>
                    </a:xfrm>
                    <a:prstGeom prst="line">
                      <a:avLst/>
                    </a:prstGeom>
                    <a:ln w="41275" cap="rnd">
                      <a:gradFill>
                        <a:gsLst>
                          <a:gs pos="0">
                            <a:srgbClr val="038DCA"/>
                          </a:gs>
                          <a:gs pos="100000">
                            <a:srgbClr val="02E7F5"/>
                          </a:gs>
                        </a:gsLst>
                        <a:lin ang="5400000" scaled="1"/>
                      </a:gradFill>
                      <a:round/>
                    </a:ln>
                  </p:spPr>
                  <p:style>
                    <a:lnRef idx="1">
                      <a:schemeClr val="accent1"/>
                    </a:lnRef>
                    <a:fillRef idx="0">
                      <a:schemeClr val="accent1"/>
                    </a:fillRef>
                    <a:effectRef idx="0">
                      <a:schemeClr val="accent1"/>
                    </a:effectRef>
                    <a:fontRef idx="minor">
                      <a:schemeClr val="tx1"/>
                    </a:fontRef>
                  </p:style>
                </p:cxnSp>
                <p:cxnSp>
                  <p:nvCxnSpPr>
                    <p:cNvPr id="44" name="直接连接符 43"/>
                    <p:cNvCxnSpPr/>
                    <p:nvPr/>
                  </p:nvCxnSpPr>
                  <p:spPr>
                    <a:xfrm>
                      <a:off x="7206259" y="4055085"/>
                      <a:ext cx="0" cy="1152128"/>
                    </a:xfrm>
                    <a:prstGeom prst="line">
                      <a:avLst/>
                    </a:prstGeom>
                    <a:ln w="41275" cap="rnd">
                      <a:gradFill>
                        <a:gsLst>
                          <a:gs pos="0">
                            <a:srgbClr val="038DCA"/>
                          </a:gs>
                          <a:gs pos="100000">
                            <a:srgbClr val="02E7F5"/>
                          </a:gs>
                        </a:gsLst>
                        <a:lin ang="5400000" scaled="1"/>
                      </a:gradFill>
                      <a:round/>
                    </a:ln>
                  </p:spPr>
                  <p:style>
                    <a:lnRef idx="1">
                      <a:schemeClr val="accent1"/>
                    </a:lnRef>
                    <a:fillRef idx="0">
                      <a:schemeClr val="accent1"/>
                    </a:fillRef>
                    <a:effectRef idx="0">
                      <a:schemeClr val="accent1"/>
                    </a:effectRef>
                    <a:fontRef idx="minor">
                      <a:schemeClr val="tx1"/>
                    </a:fontRef>
                  </p:style>
                </p:cxnSp>
                <p:cxnSp>
                  <p:nvCxnSpPr>
                    <p:cNvPr id="45" name="直接连接符 44"/>
                    <p:cNvCxnSpPr/>
                    <p:nvPr/>
                  </p:nvCxnSpPr>
                  <p:spPr>
                    <a:xfrm>
                      <a:off x="8143525" y="3677004"/>
                      <a:ext cx="0" cy="1152128"/>
                    </a:xfrm>
                    <a:prstGeom prst="line">
                      <a:avLst/>
                    </a:prstGeom>
                    <a:ln w="41275" cap="rnd">
                      <a:gradFill>
                        <a:gsLst>
                          <a:gs pos="0">
                            <a:srgbClr val="038DCA"/>
                          </a:gs>
                          <a:gs pos="100000">
                            <a:srgbClr val="02E7F5"/>
                          </a:gs>
                        </a:gsLst>
                        <a:lin ang="5400000" scaled="1"/>
                      </a:gradFill>
                      <a:round/>
                    </a:ln>
                  </p:spPr>
                  <p:style>
                    <a:lnRef idx="1">
                      <a:schemeClr val="accent1"/>
                    </a:lnRef>
                    <a:fillRef idx="0">
                      <a:schemeClr val="accent1"/>
                    </a:fillRef>
                    <a:effectRef idx="0">
                      <a:schemeClr val="accent1"/>
                    </a:effectRef>
                    <a:fontRef idx="minor">
                      <a:schemeClr val="tx1"/>
                    </a:fontRef>
                  </p:style>
                </p:cxnSp>
                <p:cxnSp>
                  <p:nvCxnSpPr>
                    <p:cNvPr id="46" name="直接连接符 45"/>
                    <p:cNvCxnSpPr/>
                    <p:nvPr/>
                  </p:nvCxnSpPr>
                  <p:spPr>
                    <a:xfrm>
                      <a:off x="6268994" y="3677004"/>
                      <a:ext cx="0" cy="1152128"/>
                    </a:xfrm>
                    <a:prstGeom prst="line">
                      <a:avLst/>
                    </a:prstGeom>
                    <a:ln w="41275" cap="rnd">
                      <a:gradFill>
                        <a:gsLst>
                          <a:gs pos="0">
                            <a:srgbClr val="038DCA"/>
                          </a:gs>
                          <a:gs pos="100000">
                            <a:srgbClr val="02E7F5"/>
                          </a:gs>
                        </a:gsLst>
                        <a:lin ang="5400000" scaled="1"/>
                      </a:gradFill>
                      <a:round/>
                    </a:ln>
                  </p:spPr>
                  <p:style>
                    <a:lnRef idx="1">
                      <a:schemeClr val="accent1"/>
                    </a:lnRef>
                    <a:fillRef idx="0">
                      <a:schemeClr val="accent1"/>
                    </a:fillRef>
                    <a:effectRef idx="0">
                      <a:schemeClr val="accent1"/>
                    </a:effectRef>
                    <a:fontRef idx="minor">
                      <a:schemeClr val="tx1"/>
                    </a:fontRef>
                  </p:style>
                </p:cxnSp>
                <p:cxnSp>
                  <p:nvCxnSpPr>
                    <p:cNvPr id="47" name="直接连接符 46"/>
                    <p:cNvCxnSpPr/>
                    <p:nvPr/>
                  </p:nvCxnSpPr>
                  <p:spPr>
                    <a:xfrm flipH="1">
                      <a:off x="7207421" y="3668941"/>
                      <a:ext cx="936104" cy="370018"/>
                    </a:xfrm>
                    <a:prstGeom prst="line">
                      <a:avLst/>
                    </a:prstGeom>
                    <a:ln w="41275" cap="rnd">
                      <a:gradFill>
                        <a:gsLst>
                          <a:gs pos="0">
                            <a:srgbClr val="038DCA"/>
                          </a:gs>
                          <a:gs pos="100000">
                            <a:srgbClr val="02E7F5"/>
                          </a:gs>
                        </a:gsLst>
                        <a:lin ang="5400000" scaled="1"/>
                      </a:gradFill>
                      <a:round/>
                    </a:ln>
                  </p:spPr>
                  <p:style>
                    <a:lnRef idx="1">
                      <a:schemeClr val="accent1"/>
                    </a:lnRef>
                    <a:fillRef idx="0">
                      <a:schemeClr val="accent1"/>
                    </a:fillRef>
                    <a:effectRef idx="0">
                      <a:schemeClr val="accent1"/>
                    </a:effectRef>
                    <a:fontRef idx="minor">
                      <a:schemeClr val="tx1"/>
                    </a:fontRef>
                  </p:style>
                </p:cxnSp>
                <p:cxnSp>
                  <p:nvCxnSpPr>
                    <p:cNvPr id="48" name="直接连接符 47"/>
                    <p:cNvCxnSpPr/>
                    <p:nvPr/>
                  </p:nvCxnSpPr>
                  <p:spPr>
                    <a:xfrm>
                      <a:off x="6271317" y="3668941"/>
                      <a:ext cx="936104" cy="370018"/>
                    </a:xfrm>
                    <a:prstGeom prst="line">
                      <a:avLst/>
                    </a:prstGeom>
                    <a:ln w="41275" cap="rnd">
                      <a:gradFill>
                        <a:gsLst>
                          <a:gs pos="0">
                            <a:srgbClr val="038DCA"/>
                          </a:gs>
                          <a:gs pos="100000">
                            <a:srgbClr val="02E7F5"/>
                          </a:gs>
                        </a:gsLst>
                        <a:lin ang="5400000" scaled="1"/>
                      </a:gradFill>
                      <a:round/>
                    </a:ln>
                  </p:spPr>
                  <p:style>
                    <a:lnRef idx="1">
                      <a:schemeClr val="accent1"/>
                    </a:lnRef>
                    <a:fillRef idx="0">
                      <a:schemeClr val="accent1"/>
                    </a:fillRef>
                    <a:effectRef idx="0">
                      <a:schemeClr val="accent1"/>
                    </a:effectRef>
                    <a:fontRef idx="minor">
                      <a:schemeClr val="tx1"/>
                    </a:fontRef>
                  </p:style>
                </p:cxnSp>
                <p:cxnSp>
                  <p:nvCxnSpPr>
                    <p:cNvPr id="49" name="直接连接符 48"/>
                    <p:cNvCxnSpPr/>
                    <p:nvPr/>
                  </p:nvCxnSpPr>
                  <p:spPr>
                    <a:xfrm flipV="1">
                      <a:off x="6271317" y="3297932"/>
                      <a:ext cx="936104" cy="370018"/>
                    </a:xfrm>
                    <a:prstGeom prst="line">
                      <a:avLst/>
                    </a:prstGeom>
                    <a:ln w="41275" cap="rnd">
                      <a:gradFill>
                        <a:gsLst>
                          <a:gs pos="0">
                            <a:srgbClr val="038DCA"/>
                          </a:gs>
                          <a:gs pos="100000">
                            <a:srgbClr val="02E7F5"/>
                          </a:gs>
                        </a:gsLst>
                        <a:lin ang="5400000" scaled="1"/>
                      </a:gradFill>
                      <a:round/>
                    </a:ln>
                  </p:spPr>
                  <p:style>
                    <a:lnRef idx="1">
                      <a:schemeClr val="accent1"/>
                    </a:lnRef>
                    <a:fillRef idx="0">
                      <a:schemeClr val="accent1"/>
                    </a:fillRef>
                    <a:effectRef idx="0">
                      <a:schemeClr val="accent1"/>
                    </a:effectRef>
                    <a:fontRef idx="minor">
                      <a:schemeClr val="tx1"/>
                    </a:fontRef>
                  </p:style>
                </p:cxnSp>
              </p:grpSp>
              <p:grpSp>
                <p:nvGrpSpPr>
                  <p:cNvPr id="50" name="组合 49"/>
                  <p:cNvGrpSpPr/>
                  <p:nvPr/>
                </p:nvGrpSpPr>
                <p:grpSpPr>
                  <a:xfrm>
                    <a:off x="4146572" y="3450451"/>
                    <a:ext cx="1874531" cy="1539263"/>
                    <a:chOff x="4564578" y="3334461"/>
                    <a:chExt cx="1874531" cy="1539263"/>
                  </a:xfrm>
                </p:grpSpPr>
                <p:cxnSp>
                  <p:nvCxnSpPr>
                    <p:cNvPr id="51" name="直接连接符 50"/>
                    <p:cNvCxnSpPr/>
                    <p:nvPr/>
                  </p:nvCxnSpPr>
                  <p:spPr>
                    <a:xfrm>
                      <a:off x="5501843" y="3721596"/>
                      <a:ext cx="0" cy="1152128"/>
                    </a:xfrm>
                    <a:prstGeom prst="line">
                      <a:avLst/>
                    </a:prstGeom>
                    <a:ln w="41275" cap="rnd">
                      <a:solidFill>
                        <a:srgbClr val="02E7F5"/>
                      </a:solidFill>
                      <a:round/>
                    </a:ln>
                  </p:spPr>
                  <p:style>
                    <a:lnRef idx="1">
                      <a:schemeClr val="accent1"/>
                    </a:lnRef>
                    <a:fillRef idx="0">
                      <a:schemeClr val="accent1"/>
                    </a:fillRef>
                    <a:effectRef idx="0">
                      <a:schemeClr val="accent1"/>
                    </a:effectRef>
                    <a:fontRef idx="minor">
                      <a:schemeClr val="tx1"/>
                    </a:fontRef>
                  </p:style>
                </p:cxnSp>
                <p:cxnSp>
                  <p:nvCxnSpPr>
                    <p:cNvPr id="52" name="直接连接符 51"/>
                    <p:cNvCxnSpPr/>
                    <p:nvPr/>
                  </p:nvCxnSpPr>
                  <p:spPr>
                    <a:xfrm>
                      <a:off x="6439109" y="3334461"/>
                      <a:ext cx="0" cy="1152128"/>
                    </a:xfrm>
                    <a:prstGeom prst="line">
                      <a:avLst/>
                    </a:prstGeom>
                    <a:ln w="41275" cap="rnd">
                      <a:solidFill>
                        <a:srgbClr val="02E7F5"/>
                      </a:solidFill>
                      <a:round/>
                    </a:ln>
                  </p:spPr>
                  <p:style>
                    <a:lnRef idx="1">
                      <a:schemeClr val="accent1"/>
                    </a:lnRef>
                    <a:fillRef idx="0">
                      <a:schemeClr val="accent1"/>
                    </a:fillRef>
                    <a:effectRef idx="0">
                      <a:schemeClr val="accent1"/>
                    </a:effectRef>
                    <a:fontRef idx="minor">
                      <a:schemeClr val="tx1"/>
                    </a:fontRef>
                  </p:style>
                </p:cxnSp>
                <p:cxnSp>
                  <p:nvCxnSpPr>
                    <p:cNvPr id="54" name="直接连接符 53"/>
                    <p:cNvCxnSpPr/>
                    <p:nvPr/>
                  </p:nvCxnSpPr>
                  <p:spPr>
                    <a:xfrm>
                      <a:off x="4564578" y="3343515"/>
                      <a:ext cx="0" cy="1152128"/>
                    </a:xfrm>
                    <a:prstGeom prst="line">
                      <a:avLst/>
                    </a:prstGeom>
                    <a:ln w="41275" cap="rnd">
                      <a:solidFill>
                        <a:srgbClr val="02E7F5"/>
                      </a:solidFill>
                      <a:round/>
                    </a:ln>
                  </p:spPr>
                  <p:style>
                    <a:lnRef idx="1">
                      <a:schemeClr val="accent1"/>
                    </a:lnRef>
                    <a:fillRef idx="0">
                      <a:schemeClr val="accent1"/>
                    </a:fillRef>
                    <a:effectRef idx="0">
                      <a:schemeClr val="accent1"/>
                    </a:effectRef>
                    <a:fontRef idx="minor">
                      <a:schemeClr val="tx1"/>
                    </a:fontRef>
                  </p:style>
                </p:cxnSp>
              </p:grpSp>
              <p:grpSp>
                <p:nvGrpSpPr>
                  <p:cNvPr id="55" name="组合 54"/>
                  <p:cNvGrpSpPr/>
                  <p:nvPr/>
                </p:nvGrpSpPr>
                <p:grpSpPr>
                  <a:xfrm>
                    <a:off x="4148895" y="3451442"/>
                    <a:ext cx="1872208" cy="370018"/>
                    <a:chOff x="4647952" y="3242265"/>
                    <a:chExt cx="1872208" cy="370018"/>
                  </a:xfrm>
                </p:grpSpPr>
                <p:cxnSp>
                  <p:nvCxnSpPr>
                    <p:cNvPr id="56" name="直接连接符 55"/>
                    <p:cNvCxnSpPr/>
                    <p:nvPr/>
                  </p:nvCxnSpPr>
                  <p:spPr>
                    <a:xfrm flipH="1">
                      <a:off x="5584056" y="3242265"/>
                      <a:ext cx="936104" cy="370018"/>
                    </a:xfrm>
                    <a:prstGeom prst="line">
                      <a:avLst/>
                    </a:prstGeom>
                    <a:ln w="41275" cap="rnd">
                      <a:solidFill>
                        <a:srgbClr val="02E7F5"/>
                      </a:solidFill>
                      <a:round/>
                    </a:ln>
                  </p:spPr>
                  <p:style>
                    <a:lnRef idx="1">
                      <a:schemeClr val="accent1"/>
                    </a:lnRef>
                    <a:fillRef idx="0">
                      <a:schemeClr val="accent1"/>
                    </a:fillRef>
                    <a:effectRef idx="0">
                      <a:schemeClr val="accent1"/>
                    </a:effectRef>
                    <a:fontRef idx="minor">
                      <a:schemeClr val="tx1"/>
                    </a:fontRef>
                  </p:style>
                </p:cxnSp>
                <p:cxnSp>
                  <p:nvCxnSpPr>
                    <p:cNvPr id="57" name="直接连接符 56"/>
                    <p:cNvCxnSpPr/>
                    <p:nvPr/>
                  </p:nvCxnSpPr>
                  <p:spPr>
                    <a:xfrm>
                      <a:off x="4647952" y="3242265"/>
                      <a:ext cx="936104" cy="370018"/>
                    </a:xfrm>
                    <a:prstGeom prst="line">
                      <a:avLst/>
                    </a:prstGeom>
                    <a:ln w="41275" cap="rnd">
                      <a:solidFill>
                        <a:srgbClr val="02E7F5"/>
                      </a:solidFill>
                      <a:round/>
                    </a:ln>
                  </p:spPr>
                  <p:style>
                    <a:lnRef idx="1">
                      <a:schemeClr val="accent1"/>
                    </a:lnRef>
                    <a:fillRef idx="0">
                      <a:schemeClr val="accent1"/>
                    </a:fillRef>
                    <a:effectRef idx="0">
                      <a:schemeClr val="accent1"/>
                    </a:effectRef>
                    <a:fontRef idx="minor">
                      <a:schemeClr val="tx1"/>
                    </a:fontRef>
                  </p:style>
                </p:cxnSp>
              </p:grpSp>
            </p:grpSp>
            <p:grpSp>
              <p:nvGrpSpPr>
                <p:cNvPr id="58" name="组合 57"/>
                <p:cNvGrpSpPr/>
                <p:nvPr/>
              </p:nvGrpSpPr>
              <p:grpSpPr>
                <a:xfrm>
                  <a:off x="4148895" y="4625967"/>
                  <a:ext cx="1872208" cy="370018"/>
                  <a:chOff x="4719301" y="3487852"/>
                  <a:chExt cx="1872208" cy="370018"/>
                </a:xfrm>
              </p:grpSpPr>
              <p:cxnSp>
                <p:nvCxnSpPr>
                  <p:cNvPr id="59" name="直接连接符 58"/>
                  <p:cNvCxnSpPr/>
                  <p:nvPr/>
                </p:nvCxnSpPr>
                <p:spPr>
                  <a:xfrm flipH="1">
                    <a:off x="5655405" y="3487852"/>
                    <a:ext cx="936104" cy="370018"/>
                  </a:xfrm>
                  <a:prstGeom prst="line">
                    <a:avLst/>
                  </a:prstGeom>
                  <a:ln w="41275" cap="rnd">
                    <a:solidFill>
                      <a:srgbClr val="02E7F5"/>
                    </a:solidFill>
                    <a:round/>
                  </a:ln>
                </p:spPr>
                <p:style>
                  <a:lnRef idx="1">
                    <a:schemeClr val="accent1"/>
                  </a:lnRef>
                  <a:fillRef idx="0">
                    <a:schemeClr val="accent1"/>
                  </a:fillRef>
                  <a:effectRef idx="0">
                    <a:schemeClr val="accent1"/>
                  </a:effectRef>
                  <a:fontRef idx="minor">
                    <a:schemeClr val="tx1"/>
                  </a:fontRef>
                </p:style>
              </p:cxnSp>
              <p:cxnSp>
                <p:nvCxnSpPr>
                  <p:cNvPr id="60" name="直接连接符 59"/>
                  <p:cNvCxnSpPr/>
                  <p:nvPr/>
                </p:nvCxnSpPr>
                <p:spPr>
                  <a:xfrm>
                    <a:off x="4719301" y="3487852"/>
                    <a:ext cx="936104" cy="370018"/>
                  </a:xfrm>
                  <a:prstGeom prst="line">
                    <a:avLst/>
                  </a:prstGeom>
                  <a:ln w="41275" cap="rnd">
                    <a:solidFill>
                      <a:srgbClr val="02E7F5"/>
                    </a:solidFill>
                    <a:round/>
                  </a:ln>
                </p:spPr>
                <p:style>
                  <a:lnRef idx="1">
                    <a:schemeClr val="accent1"/>
                  </a:lnRef>
                  <a:fillRef idx="0">
                    <a:schemeClr val="accent1"/>
                  </a:fillRef>
                  <a:effectRef idx="0">
                    <a:schemeClr val="accent1"/>
                  </a:effectRef>
                  <a:fontRef idx="minor">
                    <a:schemeClr val="tx1"/>
                  </a:fontRef>
                </p:style>
              </p:cxnSp>
            </p:grpSp>
          </p:grpSp>
          <p:grpSp>
            <p:nvGrpSpPr>
              <p:cNvPr id="64" name="组合 63"/>
              <p:cNvGrpSpPr/>
              <p:nvPr/>
            </p:nvGrpSpPr>
            <p:grpSpPr>
              <a:xfrm>
                <a:off x="7372" y="3824"/>
                <a:ext cx="4761" cy="1885"/>
                <a:chOff x="3555742" y="2296372"/>
                <a:chExt cx="3023450" cy="1196694"/>
              </a:xfrm>
            </p:grpSpPr>
            <p:cxnSp>
              <p:nvCxnSpPr>
                <p:cNvPr id="69" name="直接连接符 68"/>
                <p:cNvCxnSpPr/>
                <p:nvPr/>
              </p:nvCxnSpPr>
              <p:spPr>
                <a:xfrm flipH="1">
                  <a:off x="5067467" y="2895519"/>
                  <a:ext cx="1511725" cy="597547"/>
                </a:xfrm>
                <a:prstGeom prst="line">
                  <a:avLst/>
                </a:prstGeom>
                <a:ln w="41275" cap="rnd">
                  <a:gradFill>
                    <a:gsLst>
                      <a:gs pos="0">
                        <a:srgbClr val="02E7F5"/>
                      </a:gs>
                      <a:gs pos="100000">
                        <a:srgbClr val="038DCA"/>
                      </a:gs>
                    </a:gsLst>
                    <a:lin ang="5400000" scaled="1"/>
                  </a:gradFill>
                  <a:round/>
                </a:ln>
              </p:spPr>
              <p:style>
                <a:lnRef idx="1">
                  <a:schemeClr val="accent1"/>
                </a:lnRef>
                <a:fillRef idx="0">
                  <a:schemeClr val="accent1"/>
                </a:fillRef>
                <a:effectRef idx="0">
                  <a:schemeClr val="accent1"/>
                </a:effectRef>
                <a:fontRef idx="minor">
                  <a:schemeClr val="tx1"/>
                </a:fontRef>
              </p:style>
            </p:cxnSp>
            <p:cxnSp>
              <p:nvCxnSpPr>
                <p:cNvPr id="70" name="直接连接符 69"/>
                <p:cNvCxnSpPr/>
                <p:nvPr/>
              </p:nvCxnSpPr>
              <p:spPr>
                <a:xfrm>
                  <a:off x="3555742" y="2895519"/>
                  <a:ext cx="1511725" cy="597547"/>
                </a:xfrm>
                <a:prstGeom prst="line">
                  <a:avLst/>
                </a:prstGeom>
                <a:ln w="41275" cap="rnd">
                  <a:gradFill>
                    <a:gsLst>
                      <a:gs pos="0">
                        <a:srgbClr val="02E7F5"/>
                      </a:gs>
                      <a:gs pos="100000">
                        <a:srgbClr val="038DCA"/>
                      </a:gs>
                    </a:gsLst>
                    <a:lin ang="5400000" scaled="1"/>
                  </a:gradFill>
                  <a:round/>
                </a:ln>
              </p:spPr>
              <p:style>
                <a:lnRef idx="1">
                  <a:schemeClr val="accent1"/>
                </a:lnRef>
                <a:fillRef idx="0">
                  <a:schemeClr val="accent1"/>
                </a:fillRef>
                <a:effectRef idx="0">
                  <a:schemeClr val="accent1"/>
                </a:effectRef>
                <a:fontRef idx="minor">
                  <a:schemeClr val="tx1"/>
                </a:fontRef>
              </p:style>
            </p:cxnSp>
            <p:cxnSp>
              <p:nvCxnSpPr>
                <p:cNvPr id="71" name="直接连接符 70"/>
                <p:cNvCxnSpPr/>
                <p:nvPr/>
              </p:nvCxnSpPr>
              <p:spPr>
                <a:xfrm flipH="1" flipV="1">
                  <a:off x="5067467" y="2296372"/>
                  <a:ext cx="1511725" cy="597547"/>
                </a:xfrm>
                <a:prstGeom prst="line">
                  <a:avLst/>
                </a:prstGeom>
                <a:ln w="41275" cap="rnd">
                  <a:solidFill>
                    <a:srgbClr val="02E7F5"/>
                  </a:solidFill>
                  <a:round/>
                </a:ln>
              </p:spPr>
              <p:style>
                <a:lnRef idx="1">
                  <a:schemeClr val="accent1"/>
                </a:lnRef>
                <a:fillRef idx="0">
                  <a:schemeClr val="accent1"/>
                </a:fillRef>
                <a:effectRef idx="0">
                  <a:schemeClr val="accent1"/>
                </a:effectRef>
                <a:fontRef idx="minor">
                  <a:schemeClr val="tx1"/>
                </a:fontRef>
              </p:style>
            </p:cxnSp>
            <p:cxnSp>
              <p:nvCxnSpPr>
                <p:cNvPr id="72" name="直接连接符 71"/>
                <p:cNvCxnSpPr/>
                <p:nvPr/>
              </p:nvCxnSpPr>
              <p:spPr>
                <a:xfrm flipV="1">
                  <a:off x="3555742" y="2296372"/>
                  <a:ext cx="1511725" cy="597547"/>
                </a:xfrm>
                <a:prstGeom prst="line">
                  <a:avLst/>
                </a:prstGeom>
                <a:ln w="41275" cap="rnd">
                  <a:solidFill>
                    <a:srgbClr val="02E7F5"/>
                  </a:solidFill>
                  <a:round/>
                </a:ln>
              </p:spPr>
              <p:style>
                <a:lnRef idx="1">
                  <a:schemeClr val="accent1"/>
                </a:lnRef>
                <a:fillRef idx="0">
                  <a:schemeClr val="accent1"/>
                </a:fillRef>
                <a:effectRef idx="0">
                  <a:schemeClr val="accent1"/>
                </a:effectRef>
                <a:fontRef idx="minor">
                  <a:schemeClr val="tx1"/>
                </a:fontRef>
              </p:style>
            </p:cxnSp>
          </p:grpSp>
          <p:grpSp>
            <p:nvGrpSpPr>
              <p:cNvPr id="73" name="组合 72"/>
              <p:cNvGrpSpPr/>
              <p:nvPr/>
            </p:nvGrpSpPr>
            <p:grpSpPr>
              <a:xfrm>
                <a:off x="7372" y="2422"/>
                <a:ext cx="258" cy="1524"/>
                <a:chOff x="8710246" y="2497015"/>
                <a:chExt cx="234462" cy="1386590"/>
              </a:xfrm>
              <a:gradFill>
                <a:gsLst>
                  <a:gs pos="0">
                    <a:srgbClr val="038DCA"/>
                  </a:gs>
                  <a:gs pos="100000">
                    <a:srgbClr val="02E7F5"/>
                  </a:gs>
                </a:gsLst>
                <a:lin ang="5400000" scaled="1"/>
              </a:gradFill>
            </p:grpSpPr>
            <p:cxnSp>
              <p:nvCxnSpPr>
                <p:cNvPr id="74" name="直接连接符 73"/>
                <p:cNvCxnSpPr/>
                <p:nvPr/>
              </p:nvCxnSpPr>
              <p:spPr>
                <a:xfrm>
                  <a:off x="8827477" y="2731477"/>
                  <a:ext cx="0" cy="1152128"/>
                </a:xfrm>
                <a:prstGeom prst="line">
                  <a:avLst/>
                </a:prstGeom>
                <a:grpFill/>
                <a:ln w="41275" cap="rnd">
                  <a:gradFill flip="none" rotWithShape="1">
                    <a:gsLst>
                      <a:gs pos="0">
                        <a:srgbClr val="011069">
                          <a:alpha val="0"/>
                        </a:srgbClr>
                      </a:gs>
                      <a:gs pos="100000">
                        <a:srgbClr val="02E7F5"/>
                      </a:gs>
                    </a:gsLst>
                    <a:lin ang="16200000" scaled="1"/>
                    <a:tileRect/>
                  </a:gradFill>
                  <a:round/>
                </a:ln>
              </p:spPr>
              <p:style>
                <a:lnRef idx="1">
                  <a:schemeClr val="accent1"/>
                </a:lnRef>
                <a:fillRef idx="0">
                  <a:schemeClr val="accent1"/>
                </a:fillRef>
                <a:effectRef idx="0">
                  <a:schemeClr val="accent1"/>
                </a:effectRef>
                <a:fontRef idx="minor">
                  <a:schemeClr val="tx1"/>
                </a:fontRef>
              </p:style>
            </p:cxnSp>
            <p:sp>
              <p:nvSpPr>
                <p:cNvPr id="75" name="圆: 空心 681"/>
                <p:cNvSpPr/>
                <p:nvPr/>
              </p:nvSpPr>
              <p:spPr>
                <a:xfrm flipH="1">
                  <a:off x="8710246" y="2497015"/>
                  <a:ext cx="234462" cy="234462"/>
                </a:xfrm>
                <a:prstGeom prst="donut">
                  <a:avLst>
                    <a:gd name="adj" fmla="val 14964"/>
                  </a:avLst>
                </a:prstGeom>
                <a:solidFill>
                  <a:srgbClr val="02E7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grpSp>
          <p:grpSp>
            <p:nvGrpSpPr>
              <p:cNvPr id="76" name="组合 75"/>
              <p:cNvGrpSpPr/>
              <p:nvPr/>
            </p:nvGrpSpPr>
            <p:grpSpPr>
              <a:xfrm>
                <a:off x="11464" y="2342"/>
                <a:ext cx="258" cy="1524"/>
                <a:chOff x="8710246" y="2497015"/>
                <a:chExt cx="234462" cy="1386590"/>
              </a:xfrm>
              <a:gradFill>
                <a:gsLst>
                  <a:gs pos="0">
                    <a:srgbClr val="038DCA"/>
                  </a:gs>
                  <a:gs pos="100000">
                    <a:srgbClr val="02E7F5"/>
                  </a:gs>
                </a:gsLst>
                <a:lin ang="5400000" scaled="1"/>
              </a:gradFill>
            </p:grpSpPr>
            <p:cxnSp>
              <p:nvCxnSpPr>
                <p:cNvPr id="77" name="直接连接符 76"/>
                <p:cNvCxnSpPr/>
                <p:nvPr/>
              </p:nvCxnSpPr>
              <p:spPr>
                <a:xfrm>
                  <a:off x="8827477" y="2731477"/>
                  <a:ext cx="0" cy="1152128"/>
                </a:xfrm>
                <a:prstGeom prst="line">
                  <a:avLst/>
                </a:prstGeom>
                <a:grpFill/>
                <a:ln w="41275" cap="rnd">
                  <a:gradFill flip="none" rotWithShape="1">
                    <a:gsLst>
                      <a:gs pos="0">
                        <a:srgbClr val="011069">
                          <a:alpha val="0"/>
                        </a:srgbClr>
                      </a:gs>
                      <a:gs pos="100000">
                        <a:srgbClr val="02E7F5"/>
                      </a:gs>
                    </a:gsLst>
                    <a:lin ang="16200000" scaled="1"/>
                    <a:tileRect/>
                  </a:gradFill>
                  <a:round/>
                </a:ln>
              </p:spPr>
              <p:style>
                <a:lnRef idx="1">
                  <a:schemeClr val="accent1"/>
                </a:lnRef>
                <a:fillRef idx="0">
                  <a:schemeClr val="accent1"/>
                </a:fillRef>
                <a:effectRef idx="0">
                  <a:schemeClr val="accent1"/>
                </a:effectRef>
                <a:fontRef idx="minor">
                  <a:schemeClr val="tx1"/>
                </a:fontRef>
              </p:style>
            </p:cxnSp>
            <p:sp>
              <p:nvSpPr>
                <p:cNvPr id="78" name="圆: 空心 684"/>
                <p:cNvSpPr/>
                <p:nvPr/>
              </p:nvSpPr>
              <p:spPr>
                <a:xfrm flipH="1">
                  <a:off x="8710246" y="2497015"/>
                  <a:ext cx="234462" cy="234462"/>
                </a:xfrm>
                <a:prstGeom prst="donut">
                  <a:avLst>
                    <a:gd name="adj" fmla="val 14964"/>
                  </a:avLst>
                </a:prstGeom>
                <a:solidFill>
                  <a:srgbClr val="02E7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grpSp>
          <p:grpSp>
            <p:nvGrpSpPr>
              <p:cNvPr id="79" name="组合 78"/>
              <p:cNvGrpSpPr/>
              <p:nvPr/>
            </p:nvGrpSpPr>
            <p:grpSpPr>
              <a:xfrm>
                <a:off x="12797" y="4862"/>
                <a:ext cx="258" cy="1524"/>
                <a:chOff x="8710246" y="2497015"/>
                <a:chExt cx="234462" cy="1386590"/>
              </a:xfrm>
              <a:gradFill>
                <a:gsLst>
                  <a:gs pos="0">
                    <a:srgbClr val="038DCA"/>
                  </a:gs>
                  <a:gs pos="100000">
                    <a:srgbClr val="02E7F5"/>
                  </a:gs>
                </a:gsLst>
                <a:lin ang="5400000" scaled="1"/>
              </a:gradFill>
            </p:grpSpPr>
            <p:cxnSp>
              <p:nvCxnSpPr>
                <p:cNvPr id="80" name="直接连接符 79"/>
                <p:cNvCxnSpPr/>
                <p:nvPr/>
              </p:nvCxnSpPr>
              <p:spPr>
                <a:xfrm>
                  <a:off x="8827477" y="2731477"/>
                  <a:ext cx="0" cy="1152128"/>
                </a:xfrm>
                <a:prstGeom prst="line">
                  <a:avLst/>
                </a:prstGeom>
                <a:grpFill/>
                <a:ln w="41275" cap="rnd">
                  <a:gradFill flip="none" rotWithShape="1">
                    <a:gsLst>
                      <a:gs pos="0">
                        <a:srgbClr val="011069">
                          <a:alpha val="0"/>
                        </a:srgbClr>
                      </a:gs>
                      <a:gs pos="100000">
                        <a:srgbClr val="02E7F5"/>
                      </a:gs>
                    </a:gsLst>
                    <a:lin ang="16200000" scaled="1"/>
                    <a:tileRect/>
                  </a:gradFill>
                  <a:round/>
                </a:ln>
              </p:spPr>
              <p:style>
                <a:lnRef idx="1">
                  <a:schemeClr val="accent1"/>
                </a:lnRef>
                <a:fillRef idx="0">
                  <a:schemeClr val="accent1"/>
                </a:fillRef>
                <a:effectRef idx="0">
                  <a:schemeClr val="accent1"/>
                </a:effectRef>
                <a:fontRef idx="minor">
                  <a:schemeClr val="tx1"/>
                </a:fontRef>
              </p:style>
            </p:cxnSp>
            <p:sp>
              <p:nvSpPr>
                <p:cNvPr id="81" name="圆: 空心 687"/>
                <p:cNvSpPr/>
                <p:nvPr/>
              </p:nvSpPr>
              <p:spPr>
                <a:xfrm flipH="1">
                  <a:off x="8710246" y="2497015"/>
                  <a:ext cx="234462" cy="234462"/>
                </a:xfrm>
                <a:prstGeom prst="donut">
                  <a:avLst>
                    <a:gd name="adj" fmla="val 14964"/>
                  </a:avLst>
                </a:prstGeom>
                <a:solidFill>
                  <a:srgbClr val="02E7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grpSp>
          <p:grpSp>
            <p:nvGrpSpPr>
              <p:cNvPr id="689" name="组合 688"/>
              <p:cNvGrpSpPr/>
              <p:nvPr/>
            </p:nvGrpSpPr>
            <p:grpSpPr>
              <a:xfrm>
                <a:off x="13728" y="6688"/>
                <a:ext cx="369" cy="2184"/>
                <a:chOff x="8710246" y="2497015"/>
                <a:chExt cx="234462" cy="1386590"/>
              </a:xfrm>
              <a:gradFill>
                <a:gsLst>
                  <a:gs pos="0">
                    <a:srgbClr val="038DCA"/>
                  </a:gs>
                  <a:gs pos="100000">
                    <a:srgbClr val="02E7F5"/>
                  </a:gs>
                </a:gsLst>
                <a:lin ang="5400000" scaled="1"/>
              </a:gradFill>
            </p:grpSpPr>
            <p:cxnSp>
              <p:nvCxnSpPr>
                <p:cNvPr id="690" name="直接连接符 689"/>
                <p:cNvCxnSpPr/>
                <p:nvPr/>
              </p:nvCxnSpPr>
              <p:spPr>
                <a:xfrm>
                  <a:off x="8827477" y="2731477"/>
                  <a:ext cx="0" cy="1152128"/>
                </a:xfrm>
                <a:prstGeom prst="line">
                  <a:avLst/>
                </a:prstGeom>
                <a:grpFill/>
                <a:ln w="41275" cap="rnd">
                  <a:gradFill flip="none" rotWithShape="1">
                    <a:gsLst>
                      <a:gs pos="0">
                        <a:srgbClr val="011069">
                          <a:alpha val="0"/>
                        </a:srgbClr>
                      </a:gs>
                      <a:gs pos="100000">
                        <a:srgbClr val="02E7F5"/>
                      </a:gs>
                    </a:gsLst>
                    <a:lin ang="16200000" scaled="1"/>
                    <a:tileRect/>
                  </a:gradFill>
                  <a:round/>
                </a:ln>
              </p:spPr>
              <p:style>
                <a:lnRef idx="1">
                  <a:schemeClr val="accent1"/>
                </a:lnRef>
                <a:fillRef idx="0">
                  <a:schemeClr val="accent1"/>
                </a:fillRef>
                <a:effectRef idx="0">
                  <a:schemeClr val="accent1"/>
                </a:effectRef>
                <a:fontRef idx="minor">
                  <a:schemeClr val="tx1"/>
                </a:fontRef>
              </p:style>
            </p:cxnSp>
            <p:sp>
              <p:nvSpPr>
                <p:cNvPr id="691" name="圆: 空心 690"/>
                <p:cNvSpPr/>
                <p:nvPr/>
              </p:nvSpPr>
              <p:spPr>
                <a:xfrm flipH="1">
                  <a:off x="8710246" y="2497015"/>
                  <a:ext cx="234462" cy="234462"/>
                </a:xfrm>
                <a:prstGeom prst="donut">
                  <a:avLst>
                    <a:gd name="adj" fmla="val 14964"/>
                  </a:avLst>
                </a:prstGeom>
                <a:solidFill>
                  <a:srgbClr val="02E7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grpSp>
          <p:cxnSp>
            <p:nvCxnSpPr>
              <p:cNvPr id="82" name="直接连接符 81"/>
              <p:cNvCxnSpPr/>
              <p:nvPr/>
            </p:nvCxnSpPr>
            <p:spPr>
              <a:xfrm>
                <a:off x="9206" y="4281"/>
                <a:ext cx="0" cy="1596"/>
              </a:xfrm>
              <a:prstGeom prst="line">
                <a:avLst/>
              </a:prstGeom>
              <a:ln>
                <a:gradFill flip="none" rotWithShape="1">
                  <a:gsLst>
                    <a:gs pos="0">
                      <a:srgbClr val="02E7F5"/>
                    </a:gs>
                    <a:gs pos="81000">
                      <a:srgbClr val="011069"/>
                    </a:gs>
                  </a:gsLst>
                  <a:lin ang="16200000" scaled="1"/>
                  <a:tileRect/>
                </a:gradFill>
              </a:ln>
            </p:spPr>
            <p:style>
              <a:lnRef idx="1">
                <a:schemeClr val="accent1"/>
              </a:lnRef>
              <a:fillRef idx="0">
                <a:schemeClr val="accent1"/>
              </a:fillRef>
              <a:effectRef idx="0">
                <a:schemeClr val="accent1"/>
              </a:effectRef>
              <a:fontRef idx="minor">
                <a:schemeClr val="tx1"/>
              </a:fontRef>
            </p:style>
          </p:cxnSp>
          <p:grpSp>
            <p:nvGrpSpPr>
              <p:cNvPr id="97" name="组合 96"/>
              <p:cNvGrpSpPr/>
              <p:nvPr/>
            </p:nvGrpSpPr>
            <p:grpSpPr>
              <a:xfrm>
                <a:off x="5547" y="6653"/>
                <a:ext cx="369" cy="2184"/>
                <a:chOff x="8710246" y="2497015"/>
                <a:chExt cx="234462" cy="1386590"/>
              </a:xfrm>
              <a:gradFill>
                <a:gsLst>
                  <a:gs pos="0">
                    <a:srgbClr val="038DCA"/>
                  </a:gs>
                  <a:gs pos="100000">
                    <a:srgbClr val="02E7F5"/>
                  </a:gs>
                </a:gsLst>
                <a:lin ang="5400000" scaled="1"/>
              </a:gradFill>
            </p:grpSpPr>
            <p:cxnSp>
              <p:nvCxnSpPr>
                <p:cNvPr id="98" name="直接连接符 97"/>
                <p:cNvCxnSpPr/>
                <p:nvPr/>
              </p:nvCxnSpPr>
              <p:spPr>
                <a:xfrm>
                  <a:off x="8827477" y="2731477"/>
                  <a:ext cx="0" cy="1152128"/>
                </a:xfrm>
                <a:prstGeom prst="line">
                  <a:avLst/>
                </a:prstGeom>
                <a:grpFill/>
                <a:ln w="41275" cap="rnd">
                  <a:gradFill flip="none" rotWithShape="1">
                    <a:gsLst>
                      <a:gs pos="0">
                        <a:srgbClr val="011069">
                          <a:alpha val="0"/>
                        </a:srgbClr>
                      </a:gs>
                      <a:gs pos="100000">
                        <a:srgbClr val="02E7F5"/>
                      </a:gs>
                    </a:gsLst>
                    <a:lin ang="16200000" scaled="1"/>
                    <a:tileRect/>
                  </a:gradFill>
                  <a:round/>
                </a:ln>
              </p:spPr>
              <p:style>
                <a:lnRef idx="1">
                  <a:schemeClr val="accent1"/>
                </a:lnRef>
                <a:fillRef idx="0">
                  <a:schemeClr val="accent1"/>
                </a:fillRef>
                <a:effectRef idx="0">
                  <a:schemeClr val="accent1"/>
                </a:effectRef>
                <a:fontRef idx="minor">
                  <a:schemeClr val="tx1"/>
                </a:fontRef>
              </p:style>
            </p:cxnSp>
            <p:sp>
              <p:nvSpPr>
                <p:cNvPr id="99" name="圆: 空心 690"/>
                <p:cNvSpPr/>
                <p:nvPr/>
              </p:nvSpPr>
              <p:spPr>
                <a:xfrm flipH="1">
                  <a:off x="8710246" y="2497015"/>
                  <a:ext cx="234462" cy="234462"/>
                </a:xfrm>
                <a:prstGeom prst="donut">
                  <a:avLst>
                    <a:gd name="adj" fmla="val 14964"/>
                  </a:avLst>
                </a:prstGeom>
                <a:solidFill>
                  <a:srgbClr val="02E7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grpSp>
        </p:grpSp>
        <p:sp>
          <p:nvSpPr>
            <p:cNvPr id="101" name="文本框 100"/>
            <p:cNvSpPr txBox="1"/>
            <p:nvPr/>
          </p:nvSpPr>
          <p:spPr>
            <a:xfrm>
              <a:off x="1220" y="5325"/>
              <a:ext cx="4539" cy="921"/>
            </a:xfrm>
            <a:prstGeom prst="rect">
              <a:avLst/>
            </a:prstGeom>
            <a:noFill/>
          </p:spPr>
          <p:txBody>
            <a:bodyPr wrap="square" rtlCol="0">
              <a:spAutoFit/>
            </a:bodyPr>
            <a:lstStyle/>
            <a:p>
              <a:pPr algn="just"/>
              <a:r>
                <a:rPr sz="1600" b="1" dirty="0">
                  <a:solidFill>
                    <a:schemeClr val="bg1"/>
                  </a:solidFill>
                  <a:latin typeface="微软雅黑" panose="020B0503020204020204" charset="-122"/>
                  <a:ea typeface="微软雅黑" panose="020B0503020204020204" charset="-122"/>
                  <a:sym typeface="+mn-ea"/>
                </a:rPr>
                <a:t>Stimulate change (Step 2)</a:t>
              </a:r>
            </a:p>
            <a:p>
              <a:pPr algn="just"/>
              <a:endParaRPr lang="zh-CN" altLang="en-US" sz="1600" b="1" dirty="0">
                <a:solidFill>
                  <a:schemeClr val="bg1"/>
                </a:solidFill>
                <a:latin typeface="微软雅黑" panose="020B0503020204020204" charset="-122"/>
                <a:ea typeface="微软雅黑" panose="020B0503020204020204" charset="-122"/>
                <a:sym typeface="+mn-ea"/>
              </a:endParaRPr>
            </a:p>
          </p:txBody>
        </p:sp>
        <p:sp>
          <p:nvSpPr>
            <p:cNvPr id="102" name="文本框 101"/>
            <p:cNvSpPr txBox="1"/>
            <p:nvPr/>
          </p:nvSpPr>
          <p:spPr>
            <a:xfrm>
              <a:off x="1050" y="7512"/>
              <a:ext cx="4093" cy="1307"/>
            </a:xfrm>
            <a:prstGeom prst="rect">
              <a:avLst/>
            </a:prstGeom>
            <a:noFill/>
          </p:spPr>
          <p:txBody>
            <a:bodyPr wrap="square" rtlCol="0">
              <a:spAutoFit/>
            </a:bodyPr>
            <a:lstStyle/>
            <a:p>
              <a:pPr algn="just"/>
              <a:r>
                <a:rPr sz="1600" b="1">
                  <a:solidFill>
                    <a:schemeClr val="bg1"/>
                  </a:solidFill>
                  <a:latin typeface="微软雅黑" panose="020B0503020204020204" charset="-122"/>
                  <a:ea typeface="微软雅黑" panose="020B0503020204020204" charset="-122"/>
                  <a:sym typeface="+mn-ea"/>
                </a:rPr>
                <a:t>Test and assessment (first step)</a:t>
              </a:r>
            </a:p>
            <a:p>
              <a:pPr algn="just"/>
              <a:endParaRPr lang="zh-CN" altLang="en-US" sz="1600" b="1" dirty="0">
                <a:solidFill>
                  <a:schemeClr val="bg1"/>
                </a:solidFill>
                <a:latin typeface="微软雅黑" panose="020B0503020204020204" charset="-122"/>
                <a:ea typeface="微软雅黑" panose="020B0503020204020204" charset="-122"/>
                <a:sym typeface="+mn-ea"/>
              </a:endParaRPr>
            </a:p>
          </p:txBody>
        </p:sp>
        <p:sp>
          <p:nvSpPr>
            <p:cNvPr id="103" name="文本框 102"/>
            <p:cNvSpPr txBox="1"/>
            <p:nvPr/>
          </p:nvSpPr>
          <p:spPr>
            <a:xfrm>
              <a:off x="12524" y="2918"/>
              <a:ext cx="4512" cy="921"/>
            </a:xfrm>
            <a:prstGeom prst="rect">
              <a:avLst/>
            </a:prstGeom>
            <a:noFill/>
          </p:spPr>
          <p:txBody>
            <a:bodyPr wrap="square" rtlCol="0">
              <a:spAutoFit/>
            </a:bodyPr>
            <a:lstStyle/>
            <a:p>
              <a:pPr algn="just"/>
              <a:r>
                <a:rPr sz="1600" b="1" dirty="0">
                  <a:solidFill>
                    <a:schemeClr val="bg1"/>
                  </a:solidFill>
                  <a:latin typeface="微软雅黑" panose="020B0503020204020204" charset="-122"/>
                  <a:ea typeface="微软雅黑" panose="020B0503020204020204" charset="-122"/>
                  <a:sym typeface="+mn-ea"/>
                </a:rPr>
                <a:t>Authorize</a:t>
              </a:r>
              <a:r>
                <a:rPr lang="en-US" sz="1600" b="1" dirty="0">
                  <a:solidFill>
                    <a:schemeClr val="bg1"/>
                  </a:solidFill>
                  <a:latin typeface="微软雅黑" panose="020B0503020204020204" charset="-122"/>
                  <a:ea typeface="微软雅黑" panose="020B0503020204020204" charset="-122"/>
                  <a:sym typeface="+mn-ea"/>
                </a:rPr>
                <a:t> </a:t>
              </a:r>
              <a:r>
                <a:rPr sz="1600" b="1" dirty="0">
                  <a:solidFill>
                    <a:schemeClr val="bg1"/>
                  </a:solidFill>
                  <a:latin typeface="微软雅黑" panose="020B0503020204020204" charset="-122"/>
                  <a:ea typeface="微软雅黑" panose="020B0503020204020204" charset="-122"/>
                  <a:sym typeface="+mn-ea"/>
                </a:rPr>
                <a:t>and motivate (Step 5 and Step 6)</a:t>
              </a:r>
              <a:endParaRPr lang="zh-CN" altLang="en-US" sz="1600" b="1" dirty="0">
                <a:solidFill>
                  <a:schemeClr val="bg1"/>
                </a:solidFill>
                <a:latin typeface="微软雅黑" panose="020B0503020204020204" charset="-122"/>
                <a:ea typeface="微软雅黑" panose="020B0503020204020204" charset="-122"/>
                <a:sym typeface="+mn-ea"/>
              </a:endParaRPr>
            </a:p>
          </p:txBody>
        </p:sp>
        <p:sp>
          <p:nvSpPr>
            <p:cNvPr id="104" name="文本框 103"/>
            <p:cNvSpPr txBox="1"/>
            <p:nvPr/>
          </p:nvSpPr>
          <p:spPr>
            <a:xfrm>
              <a:off x="13496" y="5325"/>
              <a:ext cx="4512" cy="919"/>
            </a:xfrm>
            <a:prstGeom prst="rect">
              <a:avLst/>
            </a:prstGeom>
            <a:noFill/>
          </p:spPr>
          <p:txBody>
            <a:bodyPr wrap="square" rtlCol="0">
              <a:spAutoFit/>
            </a:bodyPr>
            <a:lstStyle/>
            <a:p>
              <a:pPr algn="just"/>
              <a:r>
                <a:rPr sz="1600" b="1" dirty="0">
                  <a:solidFill>
                    <a:schemeClr val="bg1"/>
                  </a:solidFill>
                  <a:latin typeface="微软雅黑" panose="020B0503020204020204" charset="-122"/>
                  <a:ea typeface="微软雅黑" panose="020B0503020204020204" charset="-122"/>
                  <a:sym typeface="+mn-ea"/>
                </a:rPr>
                <a:t>Reach the goal together (Step 7)</a:t>
              </a:r>
              <a:endParaRPr lang="zh-CN" altLang="en-US" sz="1600" b="1" dirty="0">
                <a:solidFill>
                  <a:schemeClr val="bg1"/>
                </a:solidFill>
                <a:latin typeface="微软雅黑" panose="020B0503020204020204" charset="-122"/>
                <a:ea typeface="微软雅黑" panose="020B0503020204020204" charset="-122"/>
                <a:sym typeface="+mn-ea"/>
              </a:endParaRPr>
            </a:p>
          </p:txBody>
        </p:sp>
        <p:sp>
          <p:nvSpPr>
            <p:cNvPr id="105" name="文本框 104"/>
            <p:cNvSpPr txBox="1"/>
            <p:nvPr/>
          </p:nvSpPr>
          <p:spPr>
            <a:xfrm>
              <a:off x="14468" y="7512"/>
              <a:ext cx="2927" cy="919"/>
            </a:xfrm>
            <a:prstGeom prst="rect">
              <a:avLst/>
            </a:prstGeom>
            <a:noFill/>
          </p:spPr>
          <p:txBody>
            <a:bodyPr wrap="square" rtlCol="0">
              <a:spAutoFit/>
            </a:bodyPr>
            <a:lstStyle/>
            <a:p>
              <a:pPr algn="just"/>
              <a:r>
                <a:rPr sz="1600" b="1" dirty="0">
                  <a:solidFill>
                    <a:schemeClr val="bg1"/>
                  </a:solidFill>
                  <a:latin typeface="微软雅黑" panose="020B0503020204020204" charset="-122"/>
                  <a:ea typeface="微软雅黑" panose="020B0503020204020204" charset="-122"/>
                  <a:sym typeface="+mn-ea"/>
                </a:rPr>
                <a:t>Keep innovating (Step 8)</a:t>
              </a:r>
              <a:endParaRPr lang="zh-CN" altLang="en-US" sz="1600" b="1" dirty="0">
                <a:solidFill>
                  <a:schemeClr val="bg1"/>
                </a:solidFill>
                <a:latin typeface="微软雅黑" panose="020B0503020204020204" charset="-122"/>
                <a:ea typeface="微软雅黑" panose="020B0503020204020204" charset="-122"/>
                <a:cs typeface="微软雅黑" panose="020B0503020204020204" charset="-122"/>
                <a:sym typeface="+mn-ea"/>
              </a:endParaRPr>
            </a:p>
          </p:txBody>
        </p:sp>
        <p:sp>
          <p:nvSpPr>
            <p:cNvPr id="106" name="KSO_Shape"/>
            <p:cNvSpPr/>
            <p:nvPr/>
          </p:nvSpPr>
          <p:spPr>
            <a:xfrm>
              <a:off x="659" y="610"/>
              <a:ext cx="1299" cy="1182"/>
            </a:xfrm>
            <a:custGeom>
              <a:avLst/>
              <a:gdLst/>
              <a:ahLst/>
              <a:cxnLst/>
              <a:rect l="l" t="t" r="r" b="b"/>
              <a:pathLst>
                <a:path w="2284089" h="2079602">
                  <a:moveTo>
                    <a:pt x="86815" y="1071782"/>
                  </a:moveTo>
                  <a:lnTo>
                    <a:pt x="88113" y="1072322"/>
                  </a:lnTo>
                  <a:lnTo>
                    <a:pt x="87547" y="1073116"/>
                  </a:lnTo>
                  <a:close/>
                  <a:moveTo>
                    <a:pt x="1788507" y="635242"/>
                  </a:moveTo>
                  <a:lnTo>
                    <a:pt x="1788786" y="635715"/>
                  </a:lnTo>
                  <a:lnTo>
                    <a:pt x="1787932" y="635786"/>
                  </a:lnTo>
                  <a:close/>
                  <a:moveTo>
                    <a:pt x="569538" y="592800"/>
                  </a:moveTo>
                  <a:cubicBezTo>
                    <a:pt x="668960" y="592800"/>
                    <a:pt x="749558" y="673398"/>
                    <a:pt x="749558" y="772820"/>
                  </a:cubicBezTo>
                  <a:cubicBezTo>
                    <a:pt x="749558" y="872242"/>
                    <a:pt x="668960" y="952840"/>
                    <a:pt x="569538" y="952840"/>
                  </a:cubicBezTo>
                  <a:cubicBezTo>
                    <a:pt x="527872" y="952840"/>
                    <a:pt x="489512" y="938685"/>
                    <a:pt x="460796" y="912621"/>
                  </a:cubicBezTo>
                  <a:cubicBezTo>
                    <a:pt x="160953" y="1199491"/>
                    <a:pt x="32382" y="1622905"/>
                    <a:pt x="123061" y="2029688"/>
                  </a:cubicBezTo>
                  <a:lnTo>
                    <a:pt x="122792" y="2030674"/>
                  </a:lnTo>
                  <a:lnTo>
                    <a:pt x="122422" y="2030846"/>
                  </a:lnTo>
                  <a:cubicBezTo>
                    <a:pt x="128206" y="2047921"/>
                    <a:pt x="121912" y="2063921"/>
                    <a:pt x="108319" y="2072242"/>
                  </a:cubicBezTo>
                  <a:lnTo>
                    <a:pt x="93617" y="2078368"/>
                  </a:lnTo>
                  <a:cubicBezTo>
                    <a:pt x="78806" y="2082076"/>
                    <a:pt x="61999" y="2077403"/>
                    <a:pt x="49824" y="2064742"/>
                  </a:cubicBezTo>
                  <a:lnTo>
                    <a:pt x="48258" y="2065474"/>
                  </a:lnTo>
                  <a:cubicBezTo>
                    <a:pt x="46175" y="2062722"/>
                    <a:pt x="43765" y="2060412"/>
                    <a:pt x="41206" y="2058388"/>
                  </a:cubicBezTo>
                  <a:lnTo>
                    <a:pt x="34720" y="2047096"/>
                  </a:lnTo>
                  <a:lnTo>
                    <a:pt x="29758" y="2036793"/>
                  </a:lnTo>
                  <a:lnTo>
                    <a:pt x="31015" y="2036666"/>
                  </a:lnTo>
                  <a:cubicBezTo>
                    <a:pt x="-62810" y="1599721"/>
                    <a:pt x="78484" y="1146303"/>
                    <a:pt x="402804" y="840118"/>
                  </a:cubicBezTo>
                  <a:cubicBezTo>
                    <a:pt x="394149" y="819400"/>
                    <a:pt x="389518" y="796651"/>
                    <a:pt x="389518" y="772820"/>
                  </a:cubicBezTo>
                  <a:cubicBezTo>
                    <a:pt x="389518" y="673398"/>
                    <a:pt x="470116" y="592800"/>
                    <a:pt x="569538" y="592800"/>
                  </a:cubicBezTo>
                  <a:close/>
                  <a:moveTo>
                    <a:pt x="568738" y="204473"/>
                  </a:moveTo>
                  <a:cubicBezTo>
                    <a:pt x="882635" y="204683"/>
                    <a:pt x="1136929" y="459316"/>
                    <a:pt x="1136718" y="773212"/>
                  </a:cubicBezTo>
                  <a:cubicBezTo>
                    <a:pt x="1136509" y="1087108"/>
                    <a:pt x="881877" y="1341401"/>
                    <a:pt x="567981" y="1341192"/>
                  </a:cubicBezTo>
                  <a:cubicBezTo>
                    <a:pt x="515830" y="1341157"/>
                    <a:pt x="465323" y="1334100"/>
                    <a:pt x="418388" y="1317655"/>
                  </a:cubicBezTo>
                  <a:lnTo>
                    <a:pt x="417956" y="1319386"/>
                  </a:lnTo>
                  <a:cubicBezTo>
                    <a:pt x="417638" y="1319460"/>
                    <a:pt x="417352" y="1319392"/>
                    <a:pt x="417065" y="1319320"/>
                  </a:cubicBezTo>
                  <a:lnTo>
                    <a:pt x="411259" y="1315754"/>
                  </a:lnTo>
                  <a:lnTo>
                    <a:pt x="403881" y="1313786"/>
                  </a:lnTo>
                  <a:lnTo>
                    <a:pt x="397389" y="1307474"/>
                  </a:lnTo>
                  <a:lnTo>
                    <a:pt x="397466" y="1307280"/>
                  </a:lnTo>
                  <a:cubicBezTo>
                    <a:pt x="386426" y="1300408"/>
                    <a:pt x="380901" y="1288764"/>
                    <a:pt x="382056" y="1276919"/>
                  </a:cubicBezTo>
                  <a:lnTo>
                    <a:pt x="385152" y="1264503"/>
                  </a:lnTo>
                  <a:cubicBezTo>
                    <a:pt x="392324" y="1247126"/>
                    <a:pt x="413982" y="1238019"/>
                    <a:pt x="435969" y="1243501"/>
                  </a:cubicBezTo>
                  <a:lnTo>
                    <a:pt x="436787" y="1243861"/>
                  </a:lnTo>
                  <a:lnTo>
                    <a:pt x="436371" y="1245530"/>
                  </a:lnTo>
                  <a:cubicBezTo>
                    <a:pt x="438704" y="1243635"/>
                    <a:pt x="440910" y="1244132"/>
                    <a:pt x="443287" y="1244881"/>
                  </a:cubicBezTo>
                  <a:cubicBezTo>
                    <a:pt x="482765" y="1257317"/>
                    <a:pt x="524743" y="1262958"/>
                    <a:pt x="568032" y="1262985"/>
                  </a:cubicBezTo>
                  <a:cubicBezTo>
                    <a:pt x="838737" y="1263167"/>
                    <a:pt x="1058333" y="1043864"/>
                    <a:pt x="1058513" y="773160"/>
                  </a:cubicBezTo>
                  <a:cubicBezTo>
                    <a:pt x="1058694" y="502455"/>
                    <a:pt x="839390" y="282860"/>
                    <a:pt x="568686" y="282679"/>
                  </a:cubicBezTo>
                  <a:cubicBezTo>
                    <a:pt x="297982" y="282499"/>
                    <a:pt x="78387" y="501802"/>
                    <a:pt x="78206" y="772506"/>
                  </a:cubicBezTo>
                  <a:cubicBezTo>
                    <a:pt x="78151" y="855495"/>
                    <a:pt x="98723" y="933681"/>
                    <a:pt x="137242" y="1001052"/>
                  </a:cubicBezTo>
                  <a:lnTo>
                    <a:pt x="136711" y="1001518"/>
                  </a:lnTo>
                  <a:cubicBezTo>
                    <a:pt x="151076" y="1018274"/>
                    <a:pt x="152475" y="1041066"/>
                    <a:pt x="140479" y="1055055"/>
                  </a:cubicBezTo>
                  <a:lnTo>
                    <a:pt x="130816" y="1063444"/>
                  </a:lnTo>
                  <a:cubicBezTo>
                    <a:pt x="115403" y="1073277"/>
                    <a:pt x="93261" y="1068839"/>
                    <a:pt x="78796" y="1052472"/>
                  </a:cubicBezTo>
                  <a:lnTo>
                    <a:pt x="77048" y="1054008"/>
                  </a:lnTo>
                  <a:cubicBezTo>
                    <a:pt x="27228" y="971942"/>
                    <a:pt x="-68" y="875382"/>
                    <a:pt x="0" y="772454"/>
                  </a:cubicBezTo>
                  <a:cubicBezTo>
                    <a:pt x="209" y="458557"/>
                    <a:pt x="254842" y="204264"/>
                    <a:pt x="568738" y="204473"/>
                  </a:cubicBezTo>
                  <a:close/>
                  <a:moveTo>
                    <a:pt x="1744110" y="193576"/>
                  </a:moveTo>
                  <a:cubicBezTo>
                    <a:pt x="1813698" y="193576"/>
                    <a:pt x="1870110" y="249988"/>
                    <a:pt x="1870110" y="319576"/>
                  </a:cubicBezTo>
                  <a:cubicBezTo>
                    <a:pt x="1870110" y="364088"/>
                    <a:pt x="1847030" y="403208"/>
                    <a:pt x="1810937" y="423685"/>
                  </a:cubicBezTo>
                  <a:cubicBezTo>
                    <a:pt x="1876006" y="638245"/>
                    <a:pt x="2050455" y="802592"/>
                    <a:pt x="2267371" y="853783"/>
                  </a:cubicBezTo>
                  <a:lnTo>
                    <a:pt x="2267774" y="854132"/>
                  </a:lnTo>
                  <a:lnTo>
                    <a:pt x="2267775" y="854344"/>
                  </a:lnTo>
                  <a:cubicBezTo>
                    <a:pt x="2277024" y="855501"/>
                    <a:pt x="2283147" y="862058"/>
                    <a:pt x="2284089" y="870289"/>
                  </a:cubicBezTo>
                  <a:lnTo>
                    <a:pt x="2283762" y="878542"/>
                  </a:lnTo>
                  <a:cubicBezTo>
                    <a:pt x="2282280" y="886298"/>
                    <a:pt x="2276441" y="893093"/>
                    <a:pt x="2267869" y="895919"/>
                  </a:cubicBezTo>
                  <a:lnTo>
                    <a:pt x="2267872" y="896816"/>
                  </a:lnTo>
                  <a:cubicBezTo>
                    <a:pt x="2266131" y="897167"/>
                    <a:pt x="2264526" y="897771"/>
                    <a:pt x="2263022" y="898508"/>
                  </a:cubicBezTo>
                  <a:lnTo>
                    <a:pt x="2256327" y="898986"/>
                  </a:lnTo>
                  <a:lnTo>
                    <a:pt x="2250426" y="898975"/>
                  </a:lnTo>
                  <a:lnTo>
                    <a:pt x="2250640" y="898359"/>
                  </a:lnTo>
                  <a:cubicBezTo>
                    <a:pt x="2021208" y="842323"/>
                    <a:pt x="1836902" y="668133"/>
                    <a:pt x="1766709" y="441014"/>
                  </a:cubicBezTo>
                  <a:cubicBezTo>
                    <a:pt x="1759690" y="444854"/>
                    <a:pt x="1751984" y="445576"/>
                    <a:pt x="1744110" y="445576"/>
                  </a:cubicBezTo>
                  <a:cubicBezTo>
                    <a:pt x="1674522" y="445576"/>
                    <a:pt x="1618110" y="389164"/>
                    <a:pt x="1618110" y="319576"/>
                  </a:cubicBezTo>
                  <a:cubicBezTo>
                    <a:pt x="1618110" y="249988"/>
                    <a:pt x="1674522" y="193576"/>
                    <a:pt x="1744110" y="193576"/>
                  </a:cubicBezTo>
                  <a:close/>
                  <a:moveTo>
                    <a:pt x="1750820" y="59"/>
                  </a:moveTo>
                  <a:cubicBezTo>
                    <a:pt x="1792352" y="864"/>
                    <a:pt x="1834412" y="9826"/>
                    <a:pt x="1874735" y="27812"/>
                  </a:cubicBezTo>
                  <a:cubicBezTo>
                    <a:pt x="2036029" y="99753"/>
                    <a:pt x="2108463" y="288828"/>
                    <a:pt x="2036521" y="450121"/>
                  </a:cubicBezTo>
                  <a:cubicBezTo>
                    <a:pt x="2024569" y="476919"/>
                    <a:pt x="2009383" y="501264"/>
                    <a:pt x="1990190" y="521625"/>
                  </a:cubicBezTo>
                  <a:lnTo>
                    <a:pt x="1990981" y="522243"/>
                  </a:lnTo>
                  <a:cubicBezTo>
                    <a:pt x="1990946" y="522424"/>
                    <a:pt x="1990845" y="522555"/>
                    <a:pt x="1990743" y="522686"/>
                  </a:cubicBezTo>
                  <a:lnTo>
                    <a:pt x="1987581" y="524854"/>
                  </a:lnTo>
                  <a:lnTo>
                    <a:pt x="1984881" y="528197"/>
                  </a:lnTo>
                  <a:lnTo>
                    <a:pt x="1980151" y="530089"/>
                  </a:lnTo>
                  <a:lnTo>
                    <a:pt x="1980069" y="530005"/>
                  </a:lnTo>
                  <a:cubicBezTo>
                    <a:pt x="1974010" y="534107"/>
                    <a:pt x="1966761" y="534282"/>
                    <a:pt x="1960937" y="530978"/>
                  </a:cubicBezTo>
                  <a:lnTo>
                    <a:pt x="1955264" y="526545"/>
                  </a:lnTo>
                  <a:cubicBezTo>
                    <a:pt x="1947973" y="518882"/>
                    <a:pt x="1948249" y="505665"/>
                    <a:pt x="1956098" y="495619"/>
                  </a:cubicBezTo>
                  <a:lnTo>
                    <a:pt x="1956471" y="495281"/>
                  </a:lnTo>
                  <a:lnTo>
                    <a:pt x="1957233" y="495877"/>
                  </a:lnTo>
                  <a:cubicBezTo>
                    <a:pt x="1956793" y="494244"/>
                    <a:pt x="1957553" y="493224"/>
                    <a:pt x="1958482" y="492173"/>
                  </a:cubicBezTo>
                  <a:cubicBezTo>
                    <a:pt x="1973908" y="474728"/>
                    <a:pt x="1986414" y="454442"/>
                    <a:pt x="1996335" y="432198"/>
                  </a:cubicBezTo>
                  <a:cubicBezTo>
                    <a:pt x="2058378" y="293098"/>
                    <a:pt x="1995911" y="130039"/>
                    <a:pt x="1856811" y="67997"/>
                  </a:cubicBezTo>
                  <a:cubicBezTo>
                    <a:pt x="1717711" y="5955"/>
                    <a:pt x="1554653" y="68422"/>
                    <a:pt x="1492610" y="207522"/>
                  </a:cubicBezTo>
                  <a:cubicBezTo>
                    <a:pt x="1430568" y="346622"/>
                    <a:pt x="1493036" y="509680"/>
                    <a:pt x="1632135" y="571722"/>
                  </a:cubicBezTo>
                  <a:cubicBezTo>
                    <a:pt x="1674779" y="590742"/>
                    <a:pt x="1719674" y="598061"/>
                    <a:pt x="1763118" y="593680"/>
                  </a:cubicBezTo>
                  <a:lnTo>
                    <a:pt x="1763235" y="594059"/>
                  </a:lnTo>
                  <a:cubicBezTo>
                    <a:pt x="1775135" y="590511"/>
                    <a:pt x="1787171" y="595008"/>
                    <a:pt x="1791616" y="604375"/>
                  </a:cubicBezTo>
                  <a:lnTo>
                    <a:pt x="1793716" y="611261"/>
                  </a:lnTo>
                  <a:cubicBezTo>
                    <a:pt x="1795243" y="621434"/>
                    <a:pt x="1787895" y="631799"/>
                    <a:pt x="1776172" y="635489"/>
                  </a:cubicBezTo>
                  <a:lnTo>
                    <a:pt x="1776562" y="636738"/>
                  </a:lnTo>
                  <a:cubicBezTo>
                    <a:pt x="1722979" y="643565"/>
                    <a:pt x="1667101" y="635498"/>
                    <a:pt x="1614211" y="611908"/>
                  </a:cubicBezTo>
                  <a:cubicBezTo>
                    <a:pt x="1452917" y="539967"/>
                    <a:pt x="1380483" y="350892"/>
                    <a:pt x="1452425" y="189598"/>
                  </a:cubicBezTo>
                  <a:cubicBezTo>
                    <a:pt x="1506381" y="68628"/>
                    <a:pt x="1626225" y="-2359"/>
                    <a:pt x="1750820" y="59"/>
                  </a:cubicBezTo>
                  <a:close/>
                </a:path>
              </a:pathLst>
            </a:cu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zh-CN" altLang="en-US" sz="1600" dirty="0">
                <a:solidFill>
                  <a:srgbClr val="FFFFFF"/>
                </a:solidFill>
                <a:ea typeface="字魂105号-简雅黑" panose="00000500000000000000" pitchFamily="2" charset="-122"/>
              </a:endParaRPr>
            </a:p>
          </p:txBody>
        </p:sp>
      </p:grpSp>
    </p:spTree>
  </p:cSld>
  <p:clrMapOvr>
    <a:masterClrMapping/>
  </p:clrMapOvr>
  <p:transition spd="slow"/>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组合 8"/>
          <p:cNvGrpSpPr/>
          <p:nvPr/>
        </p:nvGrpSpPr>
        <p:grpSpPr>
          <a:xfrm>
            <a:off x="418465" y="387350"/>
            <a:ext cx="3312160" cy="750570"/>
            <a:chOff x="659" y="610"/>
            <a:chExt cx="5216" cy="1182"/>
          </a:xfrm>
        </p:grpSpPr>
        <p:sp>
          <p:nvSpPr>
            <p:cNvPr id="48" name="文本框 47"/>
            <p:cNvSpPr txBox="1"/>
            <p:nvPr/>
          </p:nvSpPr>
          <p:spPr>
            <a:xfrm>
              <a:off x="2155" y="664"/>
              <a:ext cx="3720" cy="725"/>
            </a:xfrm>
            <a:prstGeom prst="rect">
              <a:avLst/>
            </a:prstGeom>
            <a:noFill/>
          </p:spPr>
          <p:txBody>
            <a:bodyPr wrap="none" rtlCol="0">
              <a:spAutoFit/>
            </a:bodyPr>
            <a:lstStyle/>
            <a:p>
              <a:pPr algn="l"/>
              <a:r>
                <a:rPr lang="zh-CN" altLang="en-US" sz="2400" b="1" dirty="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a:outerShdw blurRad="38100" dist="38100" dir="2700000" algn="tl">
                      <a:srgbClr val="000000">
                        <a:alpha val="43137"/>
                      </a:srgbClr>
                    </a:outerShdw>
                  </a:effectLst>
                  <a:latin typeface="微软雅黑" panose="020B0503020204020204" charset="-122"/>
                  <a:ea typeface="微软雅黑" panose="020B0503020204020204" charset="-122"/>
                </a:rPr>
                <a:t>Effect analysis</a:t>
              </a:r>
            </a:p>
          </p:txBody>
        </p:sp>
        <p:sp>
          <p:nvSpPr>
            <p:cNvPr id="42" name="KSO_Shape"/>
            <p:cNvSpPr/>
            <p:nvPr/>
          </p:nvSpPr>
          <p:spPr>
            <a:xfrm>
              <a:off x="659" y="610"/>
              <a:ext cx="1299" cy="1182"/>
            </a:xfrm>
            <a:custGeom>
              <a:avLst/>
              <a:gdLst/>
              <a:ahLst/>
              <a:cxnLst/>
              <a:rect l="l" t="t" r="r" b="b"/>
              <a:pathLst>
                <a:path w="2284089" h="2079602">
                  <a:moveTo>
                    <a:pt x="86815" y="1071782"/>
                  </a:moveTo>
                  <a:lnTo>
                    <a:pt x="88113" y="1072322"/>
                  </a:lnTo>
                  <a:lnTo>
                    <a:pt x="87547" y="1073116"/>
                  </a:lnTo>
                  <a:close/>
                  <a:moveTo>
                    <a:pt x="1788507" y="635242"/>
                  </a:moveTo>
                  <a:lnTo>
                    <a:pt x="1788786" y="635715"/>
                  </a:lnTo>
                  <a:lnTo>
                    <a:pt x="1787932" y="635786"/>
                  </a:lnTo>
                  <a:close/>
                  <a:moveTo>
                    <a:pt x="569538" y="592800"/>
                  </a:moveTo>
                  <a:cubicBezTo>
                    <a:pt x="668960" y="592800"/>
                    <a:pt x="749558" y="673398"/>
                    <a:pt x="749558" y="772820"/>
                  </a:cubicBezTo>
                  <a:cubicBezTo>
                    <a:pt x="749558" y="872242"/>
                    <a:pt x="668960" y="952840"/>
                    <a:pt x="569538" y="952840"/>
                  </a:cubicBezTo>
                  <a:cubicBezTo>
                    <a:pt x="527872" y="952840"/>
                    <a:pt x="489512" y="938685"/>
                    <a:pt x="460796" y="912621"/>
                  </a:cubicBezTo>
                  <a:cubicBezTo>
                    <a:pt x="160953" y="1199491"/>
                    <a:pt x="32382" y="1622905"/>
                    <a:pt x="123061" y="2029688"/>
                  </a:cubicBezTo>
                  <a:lnTo>
                    <a:pt x="122792" y="2030674"/>
                  </a:lnTo>
                  <a:lnTo>
                    <a:pt x="122422" y="2030846"/>
                  </a:lnTo>
                  <a:cubicBezTo>
                    <a:pt x="128206" y="2047921"/>
                    <a:pt x="121912" y="2063921"/>
                    <a:pt x="108319" y="2072242"/>
                  </a:cubicBezTo>
                  <a:lnTo>
                    <a:pt x="93617" y="2078368"/>
                  </a:lnTo>
                  <a:cubicBezTo>
                    <a:pt x="78806" y="2082076"/>
                    <a:pt x="61999" y="2077403"/>
                    <a:pt x="49824" y="2064742"/>
                  </a:cubicBezTo>
                  <a:lnTo>
                    <a:pt x="48258" y="2065474"/>
                  </a:lnTo>
                  <a:cubicBezTo>
                    <a:pt x="46175" y="2062722"/>
                    <a:pt x="43765" y="2060412"/>
                    <a:pt x="41206" y="2058388"/>
                  </a:cubicBezTo>
                  <a:lnTo>
                    <a:pt x="34720" y="2047096"/>
                  </a:lnTo>
                  <a:lnTo>
                    <a:pt x="29758" y="2036793"/>
                  </a:lnTo>
                  <a:lnTo>
                    <a:pt x="31015" y="2036666"/>
                  </a:lnTo>
                  <a:cubicBezTo>
                    <a:pt x="-62810" y="1599721"/>
                    <a:pt x="78484" y="1146303"/>
                    <a:pt x="402804" y="840118"/>
                  </a:cubicBezTo>
                  <a:cubicBezTo>
                    <a:pt x="394149" y="819400"/>
                    <a:pt x="389518" y="796651"/>
                    <a:pt x="389518" y="772820"/>
                  </a:cubicBezTo>
                  <a:cubicBezTo>
                    <a:pt x="389518" y="673398"/>
                    <a:pt x="470116" y="592800"/>
                    <a:pt x="569538" y="592800"/>
                  </a:cubicBezTo>
                  <a:close/>
                  <a:moveTo>
                    <a:pt x="568738" y="204473"/>
                  </a:moveTo>
                  <a:cubicBezTo>
                    <a:pt x="882635" y="204683"/>
                    <a:pt x="1136929" y="459316"/>
                    <a:pt x="1136718" y="773212"/>
                  </a:cubicBezTo>
                  <a:cubicBezTo>
                    <a:pt x="1136509" y="1087108"/>
                    <a:pt x="881877" y="1341401"/>
                    <a:pt x="567981" y="1341192"/>
                  </a:cubicBezTo>
                  <a:cubicBezTo>
                    <a:pt x="515830" y="1341157"/>
                    <a:pt x="465323" y="1334100"/>
                    <a:pt x="418388" y="1317655"/>
                  </a:cubicBezTo>
                  <a:lnTo>
                    <a:pt x="417956" y="1319386"/>
                  </a:lnTo>
                  <a:cubicBezTo>
                    <a:pt x="417638" y="1319460"/>
                    <a:pt x="417352" y="1319392"/>
                    <a:pt x="417065" y="1319320"/>
                  </a:cubicBezTo>
                  <a:lnTo>
                    <a:pt x="411259" y="1315754"/>
                  </a:lnTo>
                  <a:lnTo>
                    <a:pt x="403881" y="1313786"/>
                  </a:lnTo>
                  <a:lnTo>
                    <a:pt x="397389" y="1307474"/>
                  </a:lnTo>
                  <a:lnTo>
                    <a:pt x="397466" y="1307280"/>
                  </a:lnTo>
                  <a:cubicBezTo>
                    <a:pt x="386426" y="1300408"/>
                    <a:pt x="380901" y="1288764"/>
                    <a:pt x="382056" y="1276919"/>
                  </a:cubicBezTo>
                  <a:lnTo>
                    <a:pt x="385152" y="1264503"/>
                  </a:lnTo>
                  <a:cubicBezTo>
                    <a:pt x="392324" y="1247126"/>
                    <a:pt x="413982" y="1238019"/>
                    <a:pt x="435969" y="1243501"/>
                  </a:cubicBezTo>
                  <a:lnTo>
                    <a:pt x="436787" y="1243861"/>
                  </a:lnTo>
                  <a:lnTo>
                    <a:pt x="436371" y="1245530"/>
                  </a:lnTo>
                  <a:cubicBezTo>
                    <a:pt x="438704" y="1243635"/>
                    <a:pt x="440910" y="1244132"/>
                    <a:pt x="443287" y="1244881"/>
                  </a:cubicBezTo>
                  <a:cubicBezTo>
                    <a:pt x="482765" y="1257317"/>
                    <a:pt x="524743" y="1262958"/>
                    <a:pt x="568032" y="1262985"/>
                  </a:cubicBezTo>
                  <a:cubicBezTo>
                    <a:pt x="838737" y="1263167"/>
                    <a:pt x="1058333" y="1043864"/>
                    <a:pt x="1058513" y="773160"/>
                  </a:cubicBezTo>
                  <a:cubicBezTo>
                    <a:pt x="1058694" y="502455"/>
                    <a:pt x="839390" y="282860"/>
                    <a:pt x="568686" y="282679"/>
                  </a:cubicBezTo>
                  <a:cubicBezTo>
                    <a:pt x="297982" y="282499"/>
                    <a:pt x="78387" y="501802"/>
                    <a:pt x="78206" y="772506"/>
                  </a:cubicBezTo>
                  <a:cubicBezTo>
                    <a:pt x="78151" y="855495"/>
                    <a:pt x="98723" y="933681"/>
                    <a:pt x="137242" y="1001052"/>
                  </a:cubicBezTo>
                  <a:lnTo>
                    <a:pt x="136711" y="1001518"/>
                  </a:lnTo>
                  <a:cubicBezTo>
                    <a:pt x="151076" y="1018274"/>
                    <a:pt x="152475" y="1041066"/>
                    <a:pt x="140479" y="1055055"/>
                  </a:cubicBezTo>
                  <a:lnTo>
                    <a:pt x="130816" y="1063444"/>
                  </a:lnTo>
                  <a:cubicBezTo>
                    <a:pt x="115403" y="1073277"/>
                    <a:pt x="93261" y="1068839"/>
                    <a:pt x="78796" y="1052472"/>
                  </a:cubicBezTo>
                  <a:lnTo>
                    <a:pt x="77048" y="1054008"/>
                  </a:lnTo>
                  <a:cubicBezTo>
                    <a:pt x="27228" y="971942"/>
                    <a:pt x="-68" y="875382"/>
                    <a:pt x="0" y="772454"/>
                  </a:cubicBezTo>
                  <a:cubicBezTo>
                    <a:pt x="209" y="458557"/>
                    <a:pt x="254842" y="204264"/>
                    <a:pt x="568738" y="204473"/>
                  </a:cubicBezTo>
                  <a:close/>
                  <a:moveTo>
                    <a:pt x="1744110" y="193576"/>
                  </a:moveTo>
                  <a:cubicBezTo>
                    <a:pt x="1813698" y="193576"/>
                    <a:pt x="1870110" y="249988"/>
                    <a:pt x="1870110" y="319576"/>
                  </a:cubicBezTo>
                  <a:cubicBezTo>
                    <a:pt x="1870110" y="364088"/>
                    <a:pt x="1847030" y="403208"/>
                    <a:pt x="1810937" y="423685"/>
                  </a:cubicBezTo>
                  <a:cubicBezTo>
                    <a:pt x="1876006" y="638245"/>
                    <a:pt x="2050455" y="802592"/>
                    <a:pt x="2267371" y="853783"/>
                  </a:cubicBezTo>
                  <a:lnTo>
                    <a:pt x="2267774" y="854132"/>
                  </a:lnTo>
                  <a:lnTo>
                    <a:pt x="2267775" y="854344"/>
                  </a:lnTo>
                  <a:cubicBezTo>
                    <a:pt x="2277024" y="855501"/>
                    <a:pt x="2283147" y="862058"/>
                    <a:pt x="2284089" y="870289"/>
                  </a:cubicBezTo>
                  <a:lnTo>
                    <a:pt x="2283762" y="878542"/>
                  </a:lnTo>
                  <a:cubicBezTo>
                    <a:pt x="2282280" y="886298"/>
                    <a:pt x="2276441" y="893093"/>
                    <a:pt x="2267869" y="895919"/>
                  </a:cubicBezTo>
                  <a:lnTo>
                    <a:pt x="2267872" y="896816"/>
                  </a:lnTo>
                  <a:cubicBezTo>
                    <a:pt x="2266131" y="897167"/>
                    <a:pt x="2264526" y="897771"/>
                    <a:pt x="2263022" y="898508"/>
                  </a:cubicBezTo>
                  <a:lnTo>
                    <a:pt x="2256327" y="898986"/>
                  </a:lnTo>
                  <a:lnTo>
                    <a:pt x="2250426" y="898975"/>
                  </a:lnTo>
                  <a:lnTo>
                    <a:pt x="2250640" y="898359"/>
                  </a:lnTo>
                  <a:cubicBezTo>
                    <a:pt x="2021208" y="842323"/>
                    <a:pt x="1836902" y="668133"/>
                    <a:pt x="1766709" y="441014"/>
                  </a:cubicBezTo>
                  <a:cubicBezTo>
                    <a:pt x="1759690" y="444854"/>
                    <a:pt x="1751984" y="445576"/>
                    <a:pt x="1744110" y="445576"/>
                  </a:cubicBezTo>
                  <a:cubicBezTo>
                    <a:pt x="1674522" y="445576"/>
                    <a:pt x="1618110" y="389164"/>
                    <a:pt x="1618110" y="319576"/>
                  </a:cubicBezTo>
                  <a:cubicBezTo>
                    <a:pt x="1618110" y="249988"/>
                    <a:pt x="1674522" y="193576"/>
                    <a:pt x="1744110" y="193576"/>
                  </a:cubicBezTo>
                  <a:close/>
                  <a:moveTo>
                    <a:pt x="1750820" y="59"/>
                  </a:moveTo>
                  <a:cubicBezTo>
                    <a:pt x="1792352" y="864"/>
                    <a:pt x="1834412" y="9826"/>
                    <a:pt x="1874735" y="27812"/>
                  </a:cubicBezTo>
                  <a:cubicBezTo>
                    <a:pt x="2036029" y="99753"/>
                    <a:pt x="2108463" y="288828"/>
                    <a:pt x="2036521" y="450121"/>
                  </a:cubicBezTo>
                  <a:cubicBezTo>
                    <a:pt x="2024569" y="476919"/>
                    <a:pt x="2009383" y="501264"/>
                    <a:pt x="1990190" y="521625"/>
                  </a:cubicBezTo>
                  <a:lnTo>
                    <a:pt x="1990981" y="522243"/>
                  </a:lnTo>
                  <a:cubicBezTo>
                    <a:pt x="1990946" y="522424"/>
                    <a:pt x="1990845" y="522555"/>
                    <a:pt x="1990743" y="522686"/>
                  </a:cubicBezTo>
                  <a:lnTo>
                    <a:pt x="1987581" y="524854"/>
                  </a:lnTo>
                  <a:lnTo>
                    <a:pt x="1984881" y="528197"/>
                  </a:lnTo>
                  <a:lnTo>
                    <a:pt x="1980151" y="530089"/>
                  </a:lnTo>
                  <a:lnTo>
                    <a:pt x="1980069" y="530005"/>
                  </a:lnTo>
                  <a:cubicBezTo>
                    <a:pt x="1974010" y="534107"/>
                    <a:pt x="1966761" y="534282"/>
                    <a:pt x="1960937" y="530978"/>
                  </a:cubicBezTo>
                  <a:lnTo>
                    <a:pt x="1955264" y="526545"/>
                  </a:lnTo>
                  <a:cubicBezTo>
                    <a:pt x="1947973" y="518882"/>
                    <a:pt x="1948249" y="505665"/>
                    <a:pt x="1956098" y="495619"/>
                  </a:cubicBezTo>
                  <a:lnTo>
                    <a:pt x="1956471" y="495281"/>
                  </a:lnTo>
                  <a:lnTo>
                    <a:pt x="1957233" y="495877"/>
                  </a:lnTo>
                  <a:cubicBezTo>
                    <a:pt x="1956793" y="494244"/>
                    <a:pt x="1957553" y="493224"/>
                    <a:pt x="1958482" y="492173"/>
                  </a:cubicBezTo>
                  <a:cubicBezTo>
                    <a:pt x="1973908" y="474728"/>
                    <a:pt x="1986414" y="454442"/>
                    <a:pt x="1996335" y="432198"/>
                  </a:cubicBezTo>
                  <a:cubicBezTo>
                    <a:pt x="2058378" y="293098"/>
                    <a:pt x="1995911" y="130039"/>
                    <a:pt x="1856811" y="67997"/>
                  </a:cubicBezTo>
                  <a:cubicBezTo>
                    <a:pt x="1717711" y="5955"/>
                    <a:pt x="1554653" y="68422"/>
                    <a:pt x="1492610" y="207522"/>
                  </a:cubicBezTo>
                  <a:cubicBezTo>
                    <a:pt x="1430568" y="346622"/>
                    <a:pt x="1493036" y="509680"/>
                    <a:pt x="1632135" y="571722"/>
                  </a:cubicBezTo>
                  <a:cubicBezTo>
                    <a:pt x="1674779" y="590742"/>
                    <a:pt x="1719674" y="598061"/>
                    <a:pt x="1763118" y="593680"/>
                  </a:cubicBezTo>
                  <a:lnTo>
                    <a:pt x="1763235" y="594059"/>
                  </a:lnTo>
                  <a:cubicBezTo>
                    <a:pt x="1775135" y="590511"/>
                    <a:pt x="1787171" y="595008"/>
                    <a:pt x="1791616" y="604375"/>
                  </a:cubicBezTo>
                  <a:lnTo>
                    <a:pt x="1793716" y="611261"/>
                  </a:lnTo>
                  <a:cubicBezTo>
                    <a:pt x="1795243" y="621434"/>
                    <a:pt x="1787895" y="631799"/>
                    <a:pt x="1776172" y="635489"/>
                  </a:cubicBezTo>
                  <a:lnTo>
                    <a:pt x="1776562" y="636738"/>
                  </a:lnTo>
                  <a:cubicBezTo>
                    <a:pt x="1722979" y="643565"/>
                    <a:pt x="1667101" y="635498"/>
                    <a:pt x="1614211" y="611908"/>
                  </a:cubicBezTo>
                  <a:cubicBezTo>
                    <a:pt x="1452917" y="539967"/>
                    <a:pt x="1380483" y="350892"/>
                    <a:pt x="1452425" y="189598"/>
                  </a:cubicBezTo>
                  <a:cubicBezTo>
                    <a:pt x="1506381" y="68628"/>
                    <a:pt x="1626225" y="-2359"/>
                    <a:pt x="1750820" y="59"/>
                  </a:cubicBezTo>
                  <a:close/>
                </a:path>
              </a:pathLst>
            </a:cu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zh-CN" altLang="en-US" sz="1600" dirty="0">
                <a:solidFill>
                  <a:srgbClr val="FFFFFF"/>
                </a:solidFill>
                <a:ea typeface="字魂105号-简雅黑" panose="00000500000000000000" pitchFamily="2" charset="-122"/>
              </a:endParaRPr>
            </a:p>
          </p:txBody>
        </p:sp>
      </p:grpSp>
      <p:sp>
        <p:nvSpPr>
          <p:cNvPr id="10" name="文本框 9"/>
          <p:cNvSpPr txBox="1"/>
          <p:nvPr>
            <p:custDataLst>
              <p:tags r:id="rId1"/>
            </p:custDataLst>
          </p:nvPr>
        </p:nvSpPr>
        <p:spPr>
          <a:xfrm>
            <a:off x="761365" y="2029460"/>
            <a:ext cx="10327005" cy="4220210"/>
          </a:xfrm>
          <a:prstGeom prst="rect">
            <a:avLst/>
          </a:prstGeom>
          <a:noFill/>
        </p:spPr>
        <p:txBody>
          <a:bodyPr wrap="square" rtlCol="0">
            <a:noAutofit/>
          </a:bodyPr>
          <a:lstStyle/>
          <a:p>
            <a:pPr algn="just">
              <a:lnSpc>
                <a:spcPct val="140000"/>
              </a:lnSpc>
            </a:pPr>
            <a:r>
              <a:rPr lang="zh-CN" altLang="en-US" sz="1600" dirty="0">
                <a:solidFill>
                  <a:schemeClr val="bg1"/>
                </a:solidFill>
                <a:latin typeface="微软雅黑" panose="020B0503020204020204" charset="-122"/>
                <a:ea typeface="微软雅黑" panose="020B0503020204020204" charset="-122"/>
                <a:cs typeface="+mn-ea"/>
                <a:sym typeface="+mn-lt"/>
              </a:rPr>
              <a:t>Ritz-Carlton transformed the traditional hierarchical structured organization into a team-based organization through organizational change. The company's goals are broken down into the goals of the team and its members. At the same time, the team members are fully trained and authorized, feel that they are an integral part of the organization, and can improve their work methods according to their own ideas and opinions to complete the tasks. The sense of self-discipline and success is stronger. Team members have full trust and commitment to each other to achieve their goals through efficient cooperation. We don't need the supervision and control of the past. The working atmosphere is more harmonious, and their smiling service is more authentic. As a result, the hotel has shown new vitality, customer satisfaction has improved, and customer return rate has increased.</a:t>
            </a:r>
          </a:p>
        </p:txBody>
      </p:sp>
    </p:spTree>
  </p:cSld>
  <p:clrMapOvr>
    <a:masterClrMapping/>
  </p:clrMapOvr>
  <p:transition spd="slow"/>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组合 8"/>
          <p:cNvGrpSpPr/>
          <p:nvPr/>
        </p:nvGrpSpPr>
        <p:grpSpPr>
          <a:xfrm>
            <a:off x="418465" y="387350"/>
            <a:ext cx="2835275" cy="750570"/>
            <a:chOff x="659" y="610"/>
            <a:chExt cx="4465" cy="1182"/>
          </a:xfrm>
        </p:grpSpPr>
        <p:sp>
          <p:nvSpPr>
            <p:cNvPr id="48" name="文本框 47"/>
            <p:cNvSpPr txBox="1"/>
            <p:nvPr/>
          </p:nvSpPr>
          <p:spPr>
            <a:xfrm>
              <a:off x="2155" y="664"/>
              <a:ext cx="2969" cy="727"/>
            </a:xfrm>
            <a:prstGeom prst="rect">
              <a:avLst/>
            </a:prstGeom>
            <a:noFill/>
          </p:spPr>
          <p:txBody>
            <a:bodyPr wrap="none" rtlCol="0">
              <a:spAutoFit/>
            </a:bodyPr>
            <a:lstStyle/>
            <a:p>
              <a:r>
                <a:rPr lang="en-US" altLang="zh-CN" sz="2400" b="1" dirty="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a:outerShdw blurRad="38100" dist="38100" dir="2700000" algn="tl">
                      <a:srgbClr val="000000">
                        <a:alpha val="43137"/>
                      </a:srgbClr>
                    </a:outerShdw>
                  </a:effectLst>
                  <a:latin typeface="微软雅黑" panose="020B0503020204020204" charset="-122"/>
                  <a:ea typeface="微软雅黑" panose="020B0503020204020204" charset="-122"/>
                </a:rPr>
                <a:t>Conclusion</a:t>
              </a:r>
              <a:endParaRPr lang="zh-CN" altLang="en-US" sz="2400" b="1" noProof="0" dirty="0">
                <a:solidFill>
                  <a:schemeClr val="bg1"/>
                </a:solidFill>
                <a:effectLst>
                  <a:outerShdw blurRad="38100" dist="38100" dir="2700000" algn="tl">
                    <a:srgbClr val="000000">
                      <a:alpha val="43137"/>
                    </a:srgbClr>
                  </a:outerShdw>
                </a:effectLst>
                <a:latin typeface="微软雅黑" panose="020B0503020204020204" charset="-122"/>
                <a:ea typeface="微软雅黑" panose="020B0503020204020204" charset="-122"/>
                <a:sym typeface="+mn-ea"/>
              </a:endParaRPr>
            </a:p>
          </p:txBody>
        </p:sp>
        <p:sp>
          <p:nvSpPr>
            <p:cNvPr id="42" name="KSO_Shape"/>
            <p:cNvSpPr/>
            <p:nvPr/>
          </p:nvSpPr>
          <p:spPr>
            <a:xfrm>
              <a:off x="659" y="610"/>
              <a:ext cx="1299" cy="1182"/>
            </a:xfrm>
            <a:custGeom>
              <a:avLst/>
              <a:gdLst/>
              <a:ahLst/>
              <a:cxnLst/>
              <a:rect l="l" t="t" r="r" b="b"/>
              <a:pathLst>
                <a:path w="2284089" h="2079602">
                  <a:moveTo>
                    <a:pt x="86815" y="1071782"/>
                  </a:moveTo>
                  <a:lnTo>
                    <a:pt x="88113" y="1072322"/>
                  </a:lnTo>
                  <a:lnTo>
                    <a:pt x="87547" y="1073116"/>
                  </a:lnTo>
                  <a:close/>
                  <a:moveTo>
                    <a:pt x="1788507" y="635242"/>
                  </a:moveTo>
                  <a:lnTo>
                    <a:pt x="1788786" y="635715"/>
                  </a:lnTo>
                  <a:lnTo>
                    <a:pt x="1787932" y="635786"/>
                  </a:lnTo>
                  <a:close/>
                  <a:moveTo>
                    <a:pt x="569538" y="592800"/>
                  </a:moveTo>
                  <a:cubicBezTo>
                    <a:pt x="668960" y="592800"/>
                    <a:pt x="749558" y="673398"/>
                    <a:pt x="749558" y="772820"/>
                  </a:cubicBezTo>
                  <a:cubicBezTo>
                    <a:pt x="749558" y="872242"/>
                    <a:pt x="668960" y="952840"/>
                    <a:pt x="569538" y="952840"/>
                  </a:cubicBezTo>
                  <a:cubicBezTo>
                    <a:pt x="527872" y="952840"/>
                    <a:pt x="489512" y="938685"/>
                    <a:pt x="460796" y="912621"/>
                  </a:cubicBezTo>
                  <a:cubicBezTo>
                    <a:pt x="160953" y="1199491"/>
                    <a:pt x="32382" y="1622905"/>
                    <a:pt x="123061" y="2029688"/>
                  </a:cubicBezTo>
                  <a:lnTo>
                    <a:pt x="122792" y="2030674"/>
                  </a:lnTo>
                  <a:lnTo>
                    <a:pt x="122422" y="2030846"/>
                  </a:lnTo>
                  <a:cubicBezTo>
                    <a:pt x="128206" y="2047921"/>
                    <a:pt x="121912" y="2063921"/>
                    <a:pt x="108319" y="2072242"/>
                  </a:cubicBezTo>
                  <a:lnTo>
                    <a:pt x="93617" y="2078368"/>
                  </a:lnTo>
                  <a:cubicBezTo>
                    <a:pt x="78806" y="2082076"/>
                    <a:pt x="61999" y="2077403"/>
                    <a:pt x="49824" y="2064742"/>
                  </a:cubicBezTo>
                  <a:lnTo>
                    <a:pt x="48258" y="2065474"/>
                  </a:lnTo>
                  <a:cubicBezTo>
                    <a:pt x="46175" y="2062722"/>
                    <a:pt x="43765" y="2060412"/>
                    <a:pt x="41206" y="2058388"/>
                  </a:cubicBezTo>
                  <a:lnTo>
                    <a:pt x="34720" y="2047096"/>
                  </a:lnTo>
                  <a:lnTo>
                    <a:pt x="29758" y="2036793"/>
                  </a:lnTo>
                  <a:lnTo>
                    <a:pt x="31015" y="2036666"/>
                  </a:lnTo>
                  <a:cubicBezTo>
                    <a:pt x="-62810" y="1599721"/>
                    <a:pt x="78484" y="1146303"/>
                    <a:pt x="402804" y="840118"/>
                  </a:cubicBezTo>
                  <a:cubicBezTo>
                    <a:pt x="394149" y="819400"/>
                    <a:pt x="389518" y="796651"/>
                    <a:pt x="389518" y="772820"/>
                  </a:cubicBezTo>
                  <a:cubicBezTo>
                    <a:pt x="389518" y="673398"/>
                    <a:pt x="470116" y="592800"/>
                    <a:pt x="569538" y="592800"/>
                  </a:cubicBezTo>
                  <a:close/>
                  <a:moveTo>
                    <a:pt x="568738" y="204473"/>
                  </a:moveTo>
                  <a:cubicBezTo>
                    <a:pt x="882635" y="204683"/>
                    <a:pt x="1136929" y="459316"/>
                    <a:pt x="1136718" y="773212"/>
                  </a:cubicBezTo>
                  <a:cubicBezTo>
                    <a:pt x="1136509" y="1087108"/>
                    <a:pt x="881877" y="1341401"/>
                    <a:pt x="567981" y="1341192"/>
                  </a:cubicBezTo>
                  <a:cubicBezTo>
                    <a:pt x="515830" y="1341157"/>
                    <a:pt x="465323" y="1334100"/>
                    <a:pt x="418388" y="1317655"/>
                  </a:cubicBezTo>
                  <a:lnTo>
                    <a:pt x="417956" y="1319386"/>
                  </a:lnTo>
                  <a:cubicBezTo>
                    <a:pt x="417638" y="1319460"/>
                    <a:pt x="417352" y="1319392"/>
                    <a:pt x="417065" y="1319320"/>
                  </a:cubicBezTo>
                  <a:lnTo>
                    <a:pt x="411259" y="1315754"/>
                  </a:lnTo>
                  <a:lnTo>
                    <a:pt x="403881" y="1313786"/>
                  </a:lnTo>
                  <a:lnTo>
                    <a:pt x="397389" y="1307474"/>
                  </a:lnTo>
                  <a:lnTo>
                    <a:pt x="397466" y="1307280"/>
                  </a:lnTo>
                  <a:cubicBezTo>
                    <a:pt x="386426" y="1300408"/>
                    <a:pt x="380901" y="1288764"/>
                    <a:pt x="382056" y="1276919"/>
                  </a:cubicBezTo>
                  <a:lnTo>
                    <a:pt x="385152" y="1264503"/>
                  </a:lnTo>
                  <a:cubicBezTo>
                    <a:pt x="392324" y="1247126"/>
                    <a:pt x="413982" y="1238019"/>
                    <a:pt x="435969" y="1243501"/>
                  </a:cubicBezTo>
                  <a:lnTo>
                    <a:pt x="436787" y="1243861"/>
                  </a:lnTo>
                  <a:lnTo>
                    <a:pt x="436371" y="1245530"/>
                  </a:lnTo>
                  <a:cubicBezTo>
                    <a:pt x="438704" y="1243635"/>
                    <a:pt x="440910" y="1244132"/>
                    <a:pt x="443287" y="1244881"/>
                  </a:cubicBezTo>
                  <a:cubicBezTo>
                    <a:pt x="482765" y="1257317"/>
                    <a:pt x="524743" y="1262958"/>
                    <a:pt x="568032" y="1262985"/>
                  </a:cubicBezTo>
                  <a:cubicBezTo>
                    <a:pt x="838737" y="1263167"/>
                    <a:pt x="1058333" y="1043864"/>
                    <a:pt x="1058513" y="773160"/>
                  </a:cubicBezTo>
                  <a:cubicBezTo>
                    <a:pt x="1058694" y="502455"/>
                    <a:pt x="839390" y="282860"/>
                    <a:pt x="568686" y="282679"/>
                  </a:cubicBezTo>
                  <a:cubicBezTo>
                    <a:pt x="297982" y="282499"/>
                    <a:pt x="78387" y="501802"/>
                    <a:pt x="78206" y="772506"/>
                  </a:cubicBezTo>
                  <a:cubicBezTo>
                    <a:pt x="78151" y="855495"/>
                    <a:pt x="98723" y="933681"/>
                    <a:pt x="137242" y="1001052"/>
                  </a:cubicBezTo>
                  <a:lnTo>
                    <a:pt x="136711" y="1001518"/>
                  </a:lnTo>
                  <a:cubicBezTo>
                    <a:pt x="151076" y="1018274"/>
                    <a:pt x="152475" y="1041066"/>
                    <a:pt x="140479" y="1055055"/>
                  </a:cubicBezTo>
                  <a:lnTo>
                    <a:pt x="130816" y="1063444"/>
                  </a:lnTo>
                  <a:cubicBezTo>
                    <a:pt x="115403" y="1073277"/>
                    <a:pt x="93261" y="1068839"/>
                    <a:pt x="78796" y="1052472"/>
                  </a:cubicBezTo>
                  <a:lnTo>
                    <a:pt x="77048" y="1054008"/>
                  </a:lnTo>
                  <a:cubicBezTo>
                    <a:pt x="27228" y="971942"/>
                    <a:pt x="-68" y="875382"/>
                    <a:pt x="0" y="772454"/>
                  </a:cubicBezTo>
                  <a:cubicBezTo>
                    <a:pt x="209" y="458557"/>
                    <a:pt x="254842" y="204264"/>
                    <a:pt x="568738" y="204473"/>
                  </a:cubicBezTo>
                  <a:close/>
                  <a:moveTo>
                    <a:pt x="1744110" y="193576"/>
                  </a:moveTo>
                  <a:cubicBezTo>
                    <a:pt x="1813698" y="193576"/>
                    <a:pt x="1870110" y="249988"/>
                    <a:pt x="1870110" y="319576"/>
                  </a:cubicBezTo>
                  <a:cubicBezTo>
                    <a:pt x="1870110" y="364088"/>
                    <a:pt x="1847030" y="403208"/>
                    <a:pt x="1810937" y="423685"/>
                  </a:cubicBezTo>
                  <a:cubicBezTo>
                    <a:pt x="1876006" y="638245"/>
                    <a:pt x="2050455" y="802592"/>
                    <a:pt x="2267371" y="853783"/>
                  </a:cubicBezTo>
                  <a:lnTo>
                    <a:pt x="2267774" y="854132"/>
                  </a:lnTo>
                  <a:lnTo>
                    <a:pt x="2267775" y="854344"/>
                  </a:lnTo>
                  <a:cubicBezTo>
                    <a:pt x="2277024" y="855501"/>
                    <a:pt x="2283147" y="862058"/>
                    <a:pt x="2284089" y="870289"/>
                  </a:cubicBezTo>
                  <a:lnTo>
                    <a:pt x="2283762" y="878542"/>
                  </a:lnTo>
                  <a:cubicBezTo>
                    <a:pt x="2282280" y="886298"/>
                    <a:pt x="2276441" y="893093"/>
                    <a:pt x="2267869" y="895919"/>
                  </a:cubicBezTo>
                  <a:lnTo>
                    <a:pt x="2267872" y="896816"/>
                  </a:lnTo>
                  <a:cubicBezTo>
                    <a:pt x="2266131" y="897167"/>
                    <a:pt x="2264526" y="897771"/>
                    <a:pt x="2263022" y="898508"/>
                  </a:cubicBezTo>
                  <a:lnTo>
                    <a:pt x="2256327" y="898986"/>
                  </a:lnTo>
                  <a:lnTo>
                    <a:pt x="2250426" y="898975"/>
                  </a:lnTo>
                  <a:lnTo>
                    <a:pt x="2250640" y="898359"/>
                  </a:lnTo>
                  <a:cubicBezTo>
                    <a:pt x="2021208" y="842323"/>
                    <a:pt x="1836902" y="668133"/>
                    <a:pt x="1766709" y="441014"/>
                  </a:cubicBezTo>
                  <a:cubicBezTo>
                    <a:pt x="1759690" y="444854"/>
                    <a:pt x="1751984" y="445576"/>
                    <a:pt x="1744110" y="445576"/>
                  </a:cubicBezTo>
                  <a:cubicBezTo>
                    <a:pt x="1674522" y="445576"/>
                    <a:pt x="1618110" y="389164"/>
                    <a:pt x="1618110" y="319576"/>
                  </a:cubicBezTo>
                  <a:cubicBezTo>
                    <a:pt x="1618110" y="249988"/>
                    <a:pt x="1674522" y="193576"/>
                    <a:pt x="1744110" y="193576"/>
                  </a:cubicBezTo>
                  <a:close/>
                  <a:moveTo>
                    <a:pt x="1750820" y="59"/>
                  </a:moveTo>
                  <a:cubicBezTo>
                    <a:pt x="1792352" y="864"/>
                    <a:pt x="1834412" y="9826"/>
                    <a:pt x="1874735" y="27812"/>
                  </a:cubicBezTo>
                  <a:cubicBezTo>
                    <a:pt x="2036029" y="99753"/>
                    <a:pt x="2108463" y="288828"/>
                    <a:pt x="2036521" y="450121"/>
                  </a:cubicBezTo>
                  <a:cubicBezTo>
                    <a:pt x="2024569" y="476919"/>
                    <a:pt x="2009383" y="501264"/>
                    <a:pt x="1990190" y="521625"/>
                  </a:cubicBezTo>
                  <a:lnTo>
                    <a:pt x="1990981" y="522243"/>
                  </a:lnTo>
                  <a:cubicBezTo>
                    <a:pt x="1990946" y="522424"/>
                    <a:pt x="1990845" y="522555"/>
                    <a:pt x="1990743" y="522686"/>
                  </a:cubicBezTo>
                  <a:lnTo>
                    <a:pt x="1987581" y="524854"/>
                  </a:lnTo>
                  <a:lnTo>
                    <a:pt x="1984881" y="528197"/>
                  </a:lnTo>
                  <a:lnTo>
                    <a:pt x="1980151" y="530089"/>
                  </a:lnTo>
                  <a:lnTo>
                    <a:pt x="1980069" y="530005"/>
                  </a:lnTo>
                  <a:cubicBezTo>
                    <a:pt x="1974010" y="534107"/>
                    <a:pt x="1966761" y="534282"/>
                    <a:pt x="1960937" y="530978"/>
                  </a:cubicBezTo>
                  <a:lnTo>
                    <a:pt x="1955264" y="526545"/>
                  </a:lnTo>
                  <a:cubicBezTo>
                    <a:pt x="1947973" y="518882"/>
                    <a:pt x="1948249" y="505665"/>
                    <a:pt x="1956098" y="495619"/>
                  </a:cubicBezTo>
                  <a:lnTo>
                    <a:pt x="1956471" y="495281"/>
                  </a:lnTo>
                  <a:lnTo>
                    <a:pt x="1957233" y="495877"/>
                  </a:lnTo>
                  <a:cubicBezTo>
                    <a:pt x="1956793" y="494244"/>
                    <a:pt x="1957553" y="493224"/>
                    <a:pt x="1958482" y="492173"/>
                  </a:cubicBezTo>
                  <a:cubicBezTo>
                    <a:pt x="1973908" y="474728"/>
                    <a:pt x="1986414" y="454442"/>
                    <a:pt x="1996335" y="432198"/>
                  </a:cubicBezTo>
                  <a:cubicBezTo>
                    <a:pt x="2058378" y="293098"/>
                    <a:pt x="1995911" y="130039"/>
                    <a:pt x="1856811" y="67997"/>
                  </a:cubicBezTo>
                  <a:cubicBezTo>
                    <a:pt x="1717711" y="5955"/>
                    <a:pt x="1554653" y="68422"/>
                    <a:pt x="1492610" y="207522"/>
                  </a:cubicBezTo>
                  <a:cubicBezTo>
                    <a:pt x="1430568" y="346622"/>
                    <a:pt x="1493036" y="509680"/>
                    <a:pt x="1632135" y="571722"/>
                  </a:cubicBezTo>
                  <a:cubicBezTo>
                    <a:pt x="1674779" y="590742"/>
                    <a:pt x="1719674" y="598061"/>
                    <a:pt x="1763118" y="593680"/>
                  </a:cubicBezTo>
                  <a:lnTo>
                    <a:pt x="1763235" y="594059"/>
                  </a:lnTo>
                  <a:cubicBezTo>
                    <a:pt x="1775135" y="590511"/>
                    <a:pt x="1787171" y="595008"/>
                    <a:pt x="1791616" y="604375"/>
                  </a:cubicBezTo>
                  <a:lnTo>
                    <a:pt x="1793716" y="611261"/>
                  </a:lnTo>
                  <a:cubicBezTo>
                    <a:pt x="1795243" y="621434"/>
                    <a:pt x="1787895" y="631799"/>
                    <a:pt x="1776172" y="635489"/>
                  </a:cubicBezTo>
                  <a:lnTo>
                    <a:pt x="1776562" y="636738"/>
                  </a:lnTo>
                  <a:cubicBezTo>
                    <a:pt x="1722979" y="643565"/>
                    <a:pt x="1667101" y="635498"/>
                    <a:pt x="1614211" y="611908"/>
                  </a:cubicBezTo>
                  <a:cubicBezTo>
                    <a:pt x="1452917" y="539967"/>
                    <a:pt x="1380483" y="350892"/>
                    <a:pt x="1452425" y="189598"/>
                  </a:cubicBezTo>
                  <a:cubicBezTo>
                    <a:pt x="1506381" y="68628"/>
                    <a:pt x="1626225" y="-2359"/>
                    <a:pt x="1750820" y="59"/>
                  </a:cubicBezTo>
                  <a:close/>
                </a:path>
              </a:pathLst>
            </a:cu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zh-CN" altLang="en-US" sz="1600" dirty="0">
                <a:solidFill>
                  <a:srgbClr val="FFFFFF"/>
                </a:solidFill>
                <a:ea typeface="字魂105号-简雅黑" panose="00000500000000000000" pitchFamily="2" charset="-122"/>
              </a:endParaRPr>
            </a:p>
          </p:txBody>
        </p:sp>
      </p:grpSp>
      <p:sp>
        <p:nvSpPr>
          <p:cNvPr id="10" name="文本框 9"/>
          <p:cNvSpPr txBox="1"/>
          <p:nvPr>
            <p:custDataLst>
              <p:tags r:id="rId1"/>
            </p:custDataLst>
          </p:nvPr>
        </p:nvSpPr>
        <p:spPr>
          <a:xfrm>
            <a:off x="761365" y="2029460"/>
            <a:ext cx="10327005" cy="4220210"/>
          </a:xfrm>
          <a:prstGeom prst="rect">
            <a:avLst/>
          </a:prstGeom>
          <a:noFill/>
        </p:spPr>
        <p:txBody>
          <a:bodyPr wrap="square" rtlCol="0">
            <a:noAutofit/>
          </a:bodyPr>
          <a:lstStyle/>
          <a:p>
            <a:pPr algn="just">
              <a:lnSpc>
                <a:spcPct val="140000"/>
              </a:lnSpc>
            </a:pPr>
            <a:r>
              <a:rPr lang="zh-CN" altLang="en-US" sz="1600" dirty="0">
                <a:solidFill>
                  <a:schemeClr val="bg1"/>
                </a:solidFill>
                <a:latin typeface="微软雅黑" panose="020B0503020204020204" charset="-122"/>
                <a:ea typeface="微软雅黑" panose="020B0503020204020204" charset="-122"/>
                <a:cs typeface="+mn-ea"/>
                <a:sym typeface="+mn-lt"/>
              </a:rPr>
              <a:t>Ritz-Carlton conducted sufficient training for team members to ensure that members have the required skills and internal communication within the team is efficient, which ultimately ensured the achievement of team performance and team objectives. The members of an effective team must have different skills. First, we need to have professional technology and knowledge. Second, we need to have the skills to solve problems and make decisions, be able to find problems, put forward suggestions to solve problems, weigh these suggestions, and then make effective choices. Finally, we need to have interpersonal skills such as communication, listening, feedback and conflict resolution.</a:t>
            </a:r>
          </a:p>
        </p:txBody>
      </p:sp>
    </p:spTree>
  </p:cSld>
  <p:clrMapOvr>
    <a:masterClrMapping/>
  </p:clrMapOvr>
  <p:transition spd="slow"/>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组合 8"/>
          <p:cNvGrpSpPr/>
          <p:nvPr/>
        </p:nvGrpSpPr>
        <p:grpSpPr>
          <a:xfrm>
            <a:off x="418465" y="387350"/>
            <a:ext cx="2835275" cy="750570"/>
            <a:chOff x="659" y="610"/>
            <a:chExt cx="4465" cy="1182"/>
          </a:xfrm>
        </p:grpSpPr>
        <p:sp>
          <p:nvSpPr>
            <p:cNvPr id="48" name="文本框 47"/>
            <p:cNvSpPr txBox="1"/>
            <p:nvPr/>
          </p:nvSpPr>
          <p:spPr>
            <a:xfrm>
              <a:off x="2155" y="664"/>
              <a:ext cx="2969" cy="727"/>
            </a:xfrm>
            <a:prstGeom prst="rect">
              <a:avLst/>
            </a:prstGeom>
            <a:noFill/>
          </p:spPr>
          <p:txBody>
            <a:bodyPr wrap="none" rtlCol="0">
              <a:spAutoFit/>
            </a:bodyPr>
            <a:lstStyle/>
            <a:p>
              <a:r>
                <a:rPr lang="en-US" altLang="zh-CN" sz="2400" b="1" dirty="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a:outerShdw blurRad="38100" dist="38100" dir="2700000" algn="tl">
                      <a:srgbClr val="000000">
                        <a:alpha val="43137"/>
                      </a:srgbClr>
                    </a:outerShdw>
                  </a:effectLst>
                  <a:latin typeface="微软雅黑" panose="020B0503020204020204" charset="-122"/>
                  <a:ea typeface="微软雅黑" panose="020B0503020204020204" charset="-122"/>
                </a:rPr>
                <a:t>References</a:t>
              </a:r>
            </a:p>
          </p:txBody>
        </p:sp>
        <p:sp>
          <p:nvSpPr>
            <p:cNvPr id="42" name="KSO_Shape"/>
            <p:cNvSpPr/>
            <p:nvPr/>
          </p:nvSpPr>
          <p:spPr>
            <a:xfrm>
              <a:off x="659" y="610"/>
              <a:ext cx="1299" cy="1182"/>
            </a:xfrm>
            <a:custGeom>
              <a:avLst/>
              <a:gdLst/>
              <a:ahLst/>
              <a:cxnLst/>
              <a:rect l="l" t="t" r="r" b="b"/>
              <a:pathLst>
                <a:path w="2284089" h="2079602">
                  <a:moveTo>
                    <a:pt x="86815" y="1071782"/>
                  </a:moveTo>
                  <a:lnTo>
                    <a:pt x="88113" y="1072322"/>
                  </a:lnTo>
                  <a:lnTo>
                    <a:pt x="87547" y="1073116"/>
                  </a:lnTo>
                  <a:close/>
                  <a:moveTo>
                    <a:pt x="1788507" y="635242"/>
                  </a:moveTo>
                  <a:lnTo>
                    <a:pt x="1788786" y="635715"/>
                  </a:lnTo>
                  <a:lnTo>
                    <a:pt x="1787932" y="635786"/>
                  </a:lnTo>
                  <a:close/>
                  <a:moveTo>
                    <a:pt x="569538" y="592800"/>
                  </a:moveTo>
                  <a:cubicBezTo>
                    <a:pt x="668960" y="592800"/>
                    <a:pt x="749558" y="673398"/>
                    <a:pt x="749558" y="772820"/>
                  </a:cubicBezTo>
                  <a:cubicBezTo>
                    <a:pt x="749558" y="872242"/>
                    <a:pt x="668960" y="952840"/>
                    <a:pt x="569538" y="952840"/>
                  </a:cubicBezTo>
                  <a:cubicBezTo>
                    <a:pt x="527872" y="952840"/>
                    <a:pt x="489512" y="938685"/>
                    <a:pt x="460796" y="912621"/>
                  </a:cubicBezTo>
                  <a:cubicBezTo>
                    <a:pt x="160953" y="1199491"/>
                    <a:pt x="32382" y="1622905"/>
                    <a:pt x="123061" y="2029688"/>
                  </a:cubicBezTo>
                  <a:lnTo>
                    <a:pt x="122792" y="2030674"/>
                  </a:lnTo>
                  <a:lnTo>
                    <a:pt x="122422" y="2030846"/>
                  </a:lnTo>
                  <a:cubicBezTo>
                    <a:pt x="128206" y="2047921"/>
                    <a:pt x="121912" y="2063921"/>
                    <a:pt x="108319" y="2072242"/>
                  </a:cubicBezTo>
                  <a:lnTo>
                    <a:pt x="93617" y="2078368"/>
                  </a:lnTo>
                  <a:cubicBezTo>
                    <a:pt x="78806" y="2082076"/>
                    <a:pt x="61999" y="2077403"/>
                    <a:pt x="49824" y="2064742"/>
                  </a:cubicBezTo>
                  <a:lnTo>
                    <a:pt x="48258" y="2065474"/>
                  </a:lnTo>
                  <a:cubicBezTo>
                    <a:pt x="46175" y="2062722"/>
                    <a:pt x="43765" y="2060412"/>
                    <a:pt x="41206" y="2058388"/>
                  </a:cubicBezTo>
                  <a:lnTo>
                    <a:pt x="34720" y="2047096"/>
                  </a:lnTo>
                  <a:lnTo>
                    <a:pt x="29758" y="2036793"/>
                  </a:lnTo>
                  <a:lnTo>
                    <a:pt x="31015" y="2036666"/>
                  </a:lnTo>
                  <a:cubicBezTo>
                    <a:pt x="-62810" y="1599721"/>
                    <a:pt x="78484" y="1146303"/>
                    <a:pt x="402804" y="840118"/>
                  </a:cubicBezTo>
                  <a:cubicBezTo>
                    <a:pt x="394149" y="819400"/>
                    <a:pt x="389518" y="796651"/>
                    <a:pt x="389518" y="772820"/>
                  </a:cubicBezTo>
                  <a:cubicBezTo>
                    <a:pt x="389518" y="673398"/>
                    <a:pt x="470116" y="592800"/>
                    <a:pt x="569538" y="592800"/>
                  </a:cubicBezTo>
                  <a:close/>
                  <a:moveTo>
                    <a:pt x="568738" y="204473"/>
                  </a:moveTo>
                  <a:cubicBezTo>
                    <a:pt x="882635" y="204683"/>
                    <a:pt x="1136929" y="459316"/>
                    <a:pt x="1136718" y="773212"/>
                  </a:cubicBezTo>
                  <a:cubicBezTo>
                    <a:pt x="1136509" y="1087108"/>
                    <a:pt x="881877" y="1341401"/>
                    <a:pt x="567981" y="1341192"/>
                  </a:cubicBezTo>
                  <a:cubicBezTo>
                    <a:pt x="515830" y="1341157"/>
                    <a:pt x="465323" y="1334100"/>
                    <a:pt x="418388" y="1317655"/>
                  </a:cubicBezTo>
                  <a:lnTo>
                    <a:pt x="417956" y="1319386"/>
                  </a:lnTo>
                  <a:cubicBezTo>
                    <a:pt x="417638" y="1319460"/>
                    <a:pt x="417352" y="1319392"/>
                    <a:pt x="417065" y="1319320"/>
                  </a:cubicBezTo>
                  <a:lnTo>
                    <a:pt x="411259" y="1315754"/>
                  </a:lnTo>
                  <a:lnTo>
                    <a:pt x="403881" y="1313786"/>
                  </a:lnTo>
                  <a:lnTo>
                    <a:pt x="397389" y="1307474"/>
                  </a:lnTo>
                  <a:lnTo>
                    <a:pt x="397466" y="1307280"/>
                  </a:lnTo>
                  <a:cubicBezTo>
                    <a:pt x="386426" y="1300408"/>
                    <a:pt x="380901" y="1288764"/>
                    <a:pt x="382056" y="1276919"/>
                  </a:cubicBezTo>
                  <a:lnTo>
                    <a:pt x="385152" y="1264503"/>
                  </a:lnTo>
                  <a:cubicBezTo>
                    <a:pt x="392324" y="1247126"/>
                    <a:pt x="413982" y="1238019"/>
                    <a:pt x="435969" y="1243501"/>
                  </a:cubicBezTo>
                  <a:lnTo>
                    <a:pt x="436787" y="1243861"/>
                  </a:lnTo>
                  <a:lnTo>
                    <a:pt x="436371" y="1245530"/>
                  </a:lnTo>
                  <a:cubicBezTo>
                    <a:pt x="438704" y="1243635"/>
                    <a:pt x="440910" y="1244132"/>
                    <a:pt x="443287" y="1244881"/>
                  </a:cubicBezTo>
                  <a:cubicBezTo>
                    <a:pt x="482765" y="1257317"/>
                    <a:pt x="524743" y="1262958"/>
                    <a:pt x="568032" y="1262985"/>
                  </a:cubicBezTo>
                  <a:cubicBezTo>
                    <a:pt x="838737" y="1263167"/>
                    <a:pt x="1058333" y="1043864"/>
                    <a:pt x="1058513" y="773160"/>
                  </a:cubicBezTo>
                  <a:cubicBezTo>
                    <a:pt x="1058694" y="502455"/>
                    <a:pt x="839390" y="282860"/>
                    <a:pt x="568686" y="282679"/>
                  </a:cubicBezTo>
                  <a:cubicBezTo>
                    <a:pt x="297982" y="282499"/>
                    <a:pt x="78387" y="501802"/>
                    <a:pt x="78206" y="772506"/>
                  </a:cubicBezTo>
                  <a:cubicBezTo>
                    <a:pt x="78151" y="855495"/>
                    <a:pt x="98723" y="933681"/>
                    <a:pt x="137242" y="1001052"/>
                  </a:cubicBezTo>
                  <a:lnTo>
                    <a:pt x="136711" y="1001518"/>
                  </a:lnTo>
                  <a:cubicBezTo>
                    <a:pt x="151076" y="1018274"/>
                    <a:pt x="152475" y="1041066"/>
                    <a:pt x="140479" y="1055055"/>
                  </a:cubicBezTo>
                  <a:lnTo>
                    <a:pt x="130816" y="1063444"/>
                  </a:lnTo>
                  <a:cubicBezTo>
                    <a:pt x="115403" y="1073277"/>
                    <a:pt x="93261" y="1068839"/>
                    <a:pt x="78796" y="1052472"/>
                  </a:cubicBezTo>
                  <a:lnTo>
                    <a:pt x="77048" y="1054008"/>
                  </a:lnTo>
                  <a:cubicBezTo>
                    <a:pt x="27228" y="971942"/>
                    <a:pt x="-68" y="875382"/>
                    <a:pt x="0" y="772454"/>
                  </a:cubicBezTo>
                  <a:cubicBezTo>
                    <a:pt x="209" y="458557"/>
                    <a:pt x="254842" y="204264"/>
                    <a:pt x="568738" y="204473"/>
                  </a:cubicBezTo>
                  <a:close/>
                  <a:moveTo>
                    <a:pt x="1744110" y="193576"/>
                  </a:moveTo>
                  <a:cubicBezTo>
                    <a:pt x="1813698" y="193576"/>
                    <a:pt x="1870110" y="249988"/>
                    <a:pt x="1870110" y="319576"/>
                  </a:cubicBezTo>
                  <a:cubicBezTo>
                    <a:pt x="1870110" y="364088"/>
                    <a:pt x="1847030" y="403208"/>
                    <a:pt x="1810937" y="423685"/>
                  </a:cubicBezTo>
                  <a:cubicBezTo>
                    <a:pt x="1876006" y="638245"/>
                    <a:pt x="2050455" y="802592"/>
                    <a:pt x="2267371" y="853783"/>
                  </a:cubicBezTo>
                  <a:lnTo>
                    <a:pt x="2267774" y="854132"/>
                  </a:lnTo>
                  <a:lnTo>
                    <a:pt x="2267775" y="854344"/>
                  </a:lnTo>
                  <a:cubicBezTo>
                    <a:pt x="2277024" y="855501"/>
                    <a:pt x="2283147" y="862058"/>
                    <a:pt x="2284089" y="870289"/>
                  </a:cubicBezTo>
                  <a:lnTo>
                    <a:pt x="2283762" y="878542"/>
                  </a:lnTo>
                  <a:cubicBezTo>
                    <a:pt x="2282280" y="886298"/>
                    <a:pt x="2276441" y="893093"/>
                    <a:pt x="2267869" y="895919"/>
                  </a:cubicBezTo>
                  <a:lnTo>
                    <a:pt x="2267872" y="896816"/>
                  </a:lnTo>
                  <a:cubicBezTo>
                    <a:pt x="2266131" y="897167"/>
                    <a:pt x="2264526" y="897771"/>
                    <a:pt x="2263022" y="898508"/>
                  </a:cubicBezTo>
                  <a:lnTo>
                    <a:pt x="2256327" y="898986"/>
                  </a:lnTo>
                  <a:lnTo>
                    <a:pt x="2250426" y="898975"/>
                  </a:lnTo>
                  <a:lnTo>
                    <a:pt x="2250640" y="898359"/>
                  </a:lnTo>
                  <a:cubicBezTo>
                    <a:pt x="2021208" y="842323"/>
                    <a:pt x="1836902" y="668133"/>
                    <a:pt x="1766709" y="441014"/>
                  </a:cubicBezTo>
                  <a:cubicBezTo>
                    <a:pt x="1759690" y="444854"/>
                    <a:pt x="1751984" y="445576"/>
                    <a:pt x="1744110" y="445576"/>
                  </a:cubicBezTo>
                  <a:cubicBezTo>
                    <a:pt x="1674522" y="445576"/>
                    <a:pt x="1618110" y="389164"/>
                    <a:pt x="1618110" y="319576"/>
                  </a:cubicBezTo>
                  <a:cubicBezTo>
                    <a:pt x="1618110" y="249988"/>
                    <a:pt x="1674522" y="193576"/>
                    <a:pt x="1744110" y="193576"/>
                  </a:cubicBezTo>
                  <a:close/>
                  <a:moveTo>
                    <a:pt x="1750820" y="59"/>
                  </a:moveTo>
                  <a:cubicBezTo>
                    <a:pt x="1792352" y="864"/>
                    <a:pt x="1834412" y="9826"/>
                    <a:pt x="1874735" y="27812"/>
                  </a:cubicBezTo>
                  <a:cubicBezTo>
                    <a:pt x="2036029" y="99753"/>
                    <a:pt x="2108463" y="288828"/>
                    <a:pt x="2036521" y="450121"/>
                  </a:cubicBezTo>
                  <a:cubicBezTo>
                    <a:pt x="2024569" y="476919"/>
                    <a:pt x="2009383" y="501264"/>
                    <a:pt x="1990190" y="521625"/>
                  </a:cubicBezTo>
                  <a:lnTo>
                    <a:pt x="1990981" y="522243"/>
                  </a:lnTo>
                  <a:cubicBezTo>
                    <a:pt x="1990946" y="522424"/>
                    <a:pt x="1990845" y="522555"/>
                    <a:pt x="1990743" y="522686"/>
                  </a:cubicBezTo>
                  <a:lnTo>
                    <a:pt x="1987581" y="524854"/>
                  </a:lnTo>
                  <a:lnTo>
                    <a:pt x="1984881" y="528197"/>
                  </a:lnTo>
                  <a:lnTo>
                    <a:pt x="1980151" y="530089"/>
                  </a:lnTo>
                  <a:lnTo>
                    <a:pt x="1980069" y="530005"/>
                  </a:lnTo>
                  <a:cubicBezTo>
                    <a:pt x="1974010" y="534107"/>
                    <a:pt x="1966761" y="534282"/>
                    <a:pt x="1960937" y="530978"/>
                  </a:cubicBezTo>
                  <a:lnTo>
                    <a:pt x="1955264" y="526545"/>
                  </a:lnTo>
                  <a:cubicBezTo>
                    <a:pt x="1947973" y="518882"/>
                    <a:pt x="1948249" y="505665"/>
                    <a:pt x="1956098" y="495619"/>
                  </a:cubicBezTo>
                  <a:lnTo>
                    <a:pt x="1956471" y="495281"/>
                  </a:lnTo>
                  <a:lnTo>
                    <a:pt x="1957233" y="495877"/>
                  </a:lnTo>
                  <a:cubicBezTo>
                    <a:pt x="1956793" y="494244"/>
                    <a:pt x="1957553" y="493224"/>
                    <a:pt x="1958482" y="492173"/>
                  </a:cubicBezTo>
                  <a:cubicBezTo>
                    <a:pt x="1973908" y="474728"/>
                    <a:pt x="1986414" y="454442"/>
                    <a:pt x="1996335" y="432198"/>
                  </a:cubicBezTo>
                  <a:cubicBezTo>
                    <a:pt x="2058378" y="293098"/>
                    <a:pt x="1995911" y="130039"/>
                    <a:pt x="1856811" y="67997"/>
                  </a:cubicBezTo>
                  <a:cubicBezTo>
                    <a:pt x="1717711" y="5955"/>
                    <a:pt x="1554653" y="68422"/>
                    <a:pt x="1492610" y="207522"/>
                  </a:cubicBezTo>
                  <a:cubicBezTo>
                    <a:pt x="1430568" y="346622"/>
                    <a:pt x="1493036" y="509680"/>
                    <a:pt x="1632135" y="571722"/>
                  </a:cubicBezTo>
                  <a:cubicBezTo>
                    <a:pt x="1674779" y="590742"/>
                    <a:pt x="1719674" y="598061"/>
                    <a:pt x="1763118" y="593680"/>
                  </a:cubicBezTo>
                  <a:lnTo>
                    <a:pt x="1763235" y="594059"/>
                  </a:lnTo>
                  <a:cubicBezTo>
                    <a:pt x="1775135" y="590511"/>
                    <a:pt x="1787171" y="595008"/>
                    <a:pt x="1791616" y="604375"/>
                  </a:cubicBezTo>
                  <a:lnTo>
                    <a:pt x="1793716" y="611261"/>
                  </a:lnTo>
                  <a:cubicBezTo>
                    <a:pt x="1795243" y="621434"/>
                    <a:pt x="1787895" y="631799"/>
                    <a:pt x="1776172" y="635489"/>
                  </a:cubicBezTo>
                  <a:lnTo>
                    <a:pt x="1776562" y="636738"/>
                  </a:lnTo>
                  <a:cubicBezTo>
                    <a:pt x="1722979" y="643565"/>
                    <a:pt x="1667101" y="635498"/>
                    <a:pt x="1614211" y="611908"/>
                  </a:cubicBezTo>
                  <a:cubicBezTo>
                    <a:pt x="1452917" y="539967"/>
                    <a:pt x="1380483" y="350892"/>
                    <a:pt x="1452425" y="189598"/>
                  </a:cubicBezTo>
                  <a:cubicBezTo>
                    <a:pt x="1506381" y="68628"/>
                    <a:pt x="1626225" y="-2359"/>
                    <a:pt x="1750820" y="59"/>
                  </a:cubicBezTo>
                  <a:close/>
                </a:path>
              </a:pathLst>
            </a:cu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zh-CN" altLang="en-US" sz="1600" dirty="0">
                <a:solidFill>
                  <a:srgbClr val="FFFFFF"/>
                </a:solidFill>
                <a:ea typeface="字魂105号-简雅黑" panose="00000500000000000000" pitchFamily="2" charset="-122"/>
              </a:endParaRPr>
            </a:p>
          </p:txBody>
        </p:sp>
      </p:grpSp>
      <p:sp>
        <p:nvSpPr>
          <p:cNvPr id="10" name="文本框 9"/>
          <p:cNvSpPr txBox="1"/>
          <p:nvPr>
            <p:custDataLst>
              <p:tags r:id="rId1"/>
            </p:custDataLst>
          </p:nvPr>
        </p:nvSpPr>
        <p:spPr>
          <a:xfrm>
            <a:off x="828040" y="1234440"/>
            <a:ext cx="10327005" cy="4220210"/>
          </a:xfrm>
          <a:prstGeom prst="rect">
            <a:avLst/>
          </a:prstGeom>
          <a:noFill/>
        </p:spPr>
        <p:txBody>
          <a:bodyPr wrap="square" rtlCol="0">
            <a:noAutofit/>
          </a:bodyPr>
          <a:lstStyle/>
          <a:p>
            <a:pPr algn="just">
              <a:lnSpc>
                <a:spcPct val="140000"/>
              </a:lnSpc>
            </a:pPr>
            <a:r>
              <a:rPr lang="zh-CN" altLang="en-US" sz="1600" dirty="0">
                <a:solidFill>
                  <a:schemeClr val="bg1"/>
                </a:solidFill>
                <a:latin typeface="微软雅黑" panose="020B0503020204020204" charset="-122"/>
                <a:ea typeface="微软雅黑" panose="020B0503020204020204" charset="-122"/>
                <a:cs typeface="+mn-ea"/>
                <a:sym typeface="+mn-lt"/>
              </a:rPr>
              <a:t>[1] Bricolage as a Path to Innovativeness for Resource‐Constrained New Firms[J]. Julienne Senyard;;Ted Baker;;Paul Steffens;;Per Davidsson.J Prod Innov Manag,2014(2)</a:t>
            </a:r>
          </a:p>
          <a:p>
            <a:pPr algn="just">
              <a:lnSpc>
                <a:spcPct val="140000"/>
              </a:lnSpc>
            </a:pPr>
            <a:r>
              <a:rPr lang="zh-CN" altLang="en-US" sz="1600" dirty="0">
                <a:solidFill>
                  <a:schemeClr val="bg1"/>
                </a:solidFill>
                <a:latin typeface="微软雅黑" panose="020B0503020204020204" charset="-122"/>
                <a:ea typeface="微软雅黑" panose="020B0503020204020204" charset="-122"/>
                <a:cs typeface="+mn-ea"/>
                <a:sym typeface="+mn-lt"/>
              </a:rPr>
              <a:t>[2] Employee Voice Behavior: Integration and Directions for Future Research[J]. ElizabethW. Morrison.The Academy of Management Annals,2011(1)</a:t>
            </a:r>
          </a:p>
          <a:p>
            <a:pPr algn="just">
              <a:lnSpc>
                <a:spcPct val="140000"/>
              </a:lnSpc>
            </a:pPr>
            <a:r>
              <a:rPr lang="zh-CN" altLang="en-US" sz="1600" dirty="0">
                <a:solidFill>
                  <a:schemeClr val="bg1"/>
                </a:solidFill>
                <a:latin typeface="微软雅黑" panose="020B0503020204020204" charset="-122"/>
                <a:ea typeface="微软雅黑" panose="020B0503020204020204" charset="-122"/>
                <a:cs typeface="+mn-ea"/>
                <a:sym typeface="+mn-lt"/>
              </a:rPr>
              <a:t>[3] Social Bricolage: Theorizing Social Value Creation in Social Enterprises[J]. MariaLauraDi Domenico;HelenHaugh;PaulTracey.Entrepreneurship Theory and Practice,2010(4)</a:t>
            </a:r>
          </a:p>
          <a:p>
            <a:pPr algn="just">
              <a:lnSpc>
                <a:spcPct val="140000"/>
              </a:lnSpc>
            </a:pPr>
            <a:r>
              <a:rPr lang="zh-CN" altLang="en-US" sz="1600" dirty="0">
                <a:solidFill>
                  <a:schemeClr val="bg1"/>
                </a:solidFill>
                <a:latin typeface="微软雅黑" panose="020B0503020204020204" charset="-122"/>
                <a:ea typeface="微软雅黑" panose="020B0503020204020204" charset="-122"/>
                <a:cs typeface="+mn-ea"/>
                <a:sym typeface="+mn-lt"/>
              </a:rPr>
              <a:t>[4] The relationship between transformational leadership and employee desire for empowerment[J]. Amarjit Gill;Stephen Fitzgerald;Smita Bhutani;Harvinder Mand;Suraj Sharma.International Journal of Contemporary Hospitality Management,2010(2)</a:t>
            </a:r>
          </a:p>
          <a:p>
            <a:pPr algn="just">
              <a:lnSpc>
                <a:spcPct val="140000"/>
              </a:lnSpc>
            </a:pPr>
            <a:r>
              <a:rPr lang="zh-CN" altLang="en-US" sz="1600" dirty="0">
                <a:solidFill>
                  <a:schemeClr val="bg1"/>
                </a:solidFill>
                <a:latin typeface="微软雅黑" panose="020B0503020204020204" charset="-122"/>
                <a:ea typeface="微软雅黑" panose="020B0503020204020204" charset="-122"/>
                <a:cs typeface="+mn-ea"/>
                <a:sym typeface="+mn-lt"/>
              </a:rPr>
              <a:t>[5] CONSEQUENCES OF DIFFERENTIATED LEADERSHIP IN GROUPS[J]. JOSHUA B. WU;;ANNE S. TSUI;;ANGELO J. KINICKI.The Academy of Management Journal,2010(1)</a:t>
            </a:r>
          </a:p>
          <a:p>
            <a:pPr algn="just">
              <a:lnSpc>
                <a:spcPct val="140000"/>
              </a:lnSpc>
            </a:pPr>
            <a:r>
              <a:rPr lang="zh-CN" altLang="en-US" sz="1600" dirty="0">
                <a:solidFill>
                  <a:schemeClr val="bg1"/>
                </a:solidFill>
                <a:latin typeface="微软雅黑" panose="020B0503020204020204" charset="-122"/>
                <a:ea typeface="微软雅黑" panose="020B0503020204020204" charset="-122"/>
                <a:cs typeface="+mn-ea"/>
                <a:sym typeface="+mn-lt"/>
              </a:rPr>
              <a:t>[6] Causation and effectuation processes: A validation study[J]. Gaylen N. Chandler;;Dawn R. DeTienne;;Alexander McKelvie;;Troy V. Mumford.Journal of Business Venturing,2009(3)</a:t>
            </a:r>
          </a:p>
          <a:p>
            <a:pPr algn="just">
              <a:lnSpc>
                <a:spcPct val="140000"/>
              </a:lnSpc>
            </a:pPr>
            <a:r>
              <a:rPr lang="zh-CN" altLang="en-US" sz="1600" dirty="0">
                <a:solidFill>
                  <a:schemeClr val="bg1"/>
                </a:solidFill>
                <a:latin typeface="微软雅黑" panose="020B0503020204020204" charset="-122"/>
                <a:ea typeface="微软雅黑" panose="020B0503020204020204" charset="-122"/>
                <a:cs typeface="+mn-ea"/>
                <a:sym typeface="+mn-lt"/>
              </a:rPr>
              <a:t>[7] The impact of human resource management practices on operational performance: recognizing country and industry differences[J]. Sohel Ahmad;;Roger G. Schroeder.Journal of Operations Management,2002(1)</a:t>
            </a:r>
          </a:p>
        </p:txBody>
      </p:sp>
    </p:spTree>
  </p:cSld>
  <p:clrMapOvr>
    <a:masterClrMapping/>
  </p:clrMapOvr>
  <p:transition spd="slow"/>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组合 8"/>
          <p:cNvGrpSpPr/>
          <p:nvPr/>
        </p:nvGrpSpPr>
        <p:grpSpPr>
          <a:xfrm>
            <a:off x="418465" y="387350"/>
            <a:ext cx="2822575" cy="750570"/>
            <a:chOff x="659" y="610"/>
            <a:chExt cx="4445" cy="1182"/>
          </a:xfrm>
        </p:grpSpPr>
        <p:sp>
          <p:nvSpPr>
            <p:cNvPr id="48" name="文本框 47"/>
            <p:cNvSpPr txBox="1"/>
            <p:nvPr/>
          </p:nvSpPr>
          <p:spPr>
            <a:xfrm>
              <a:off x="2155" y="664"/>
              <a:ext cx="2949" cy="727"/>
            </a:xfrm>
            <a:prstGeom prst="rect">
              <a:avLst/>
            </a:prstGeom>
            <a:noFill/>
          </p:spPr>
          <p:txBody>
            <a:bodyPr wrap="none" rtlCol="0">
              <a:spAutoFit/>
            </a:bodyPr>
            <a:lstStyle/>
            <a:p>
              <a:r>
                <a:rPr lang="en-US" altLang="zh-CN" sz="2400" b="1" dirty="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a:outerShdw blurRad="38100" dist="38100" dir="2700000" algn="tl">
                      <a:srgbClr val="000000">
                        <a:alpha val="43137"/>
                      </a:srgbClr>
                    </a:outerShdw>
                  </a:effectLst>
                  <a:latin typeface="微软雅黑" panose="020B0503020204020204" charset="-122"/>
                  <a:ea typeface="微软雅黑" panose="020B0503020204020204" charset="-122"/>
                </a:rPr>
                <a:t>References</a:t>
              </a:r>
            </a:p>
          </p:txBody>
        </p:sp>
        <p:sp>
          <p:nvSpPr>
            <p:cNvPr id="42" name="KSO_Shape"/>
            <p:cNvSpPr/>
            <p:nvPr/>
          </p:nvSpPr>
          <p:spPr>
            <a:xfrm>
              <a:off x="659" y="610"/>
              <a:ext cx="1299" cy="1182"/>
            </a:xfrm>
            <a:custGeom>
              <a:avLst/>
              <a:gdLst/>
              <a:ahLst/>
              <a:cxnLst/>
              <a:rect l="l" t="t" r="r" b="b"/>
              <a:pathLst>
                <a:path w="2284089" h="2079602">
                  <a:moveTo>
                    <a:pt x="86815" y="1071782"/>
                  </a:moveTo>
                  <a:lnTo>
                    <a:pt x="88113" y="1072322"/>
                  </a:lnTo>
                  <a:lnTo>
                    <a:pt x="87547" y="1073116"/>
                  </a:lnTo>
                  <a:close/>
                  <a:moveTo>
                    <a:pt x="1788507" y="635242"/>
                  </a:moveTo>
                  <a:lnTo>
                    <a:pt x="1788786" y="635715"/>
                  </a:lnTo>
                  <a:lnTo>
                    <a:pt x="1787932" y="635786"/>
                  </a:lnTo>
                  <a:close/>
                  <a:moveTo>
                    <a:pt x="569538" y="592800"/>
                  </a:moveTo>
                  <a:cubicBezTo>
                    <a:pt x="668960" y="592800"/>
                    <a:pt x="749558" y="673398"/>
                    <a:pt x="749558" y="772820"/>
                  </a:cubicBezTo>
                  <a:cubicBezTo>
                    <a:pt x="749558" y="872242"/>
                    <a:pt x="668960" y="952840"/>
                    <a:pt x="569538" y="952840"/>
                  </a:cubicBezTo>
                  <a:cubicBezTo>
                    <a:pt x="527872" y="952840"/>
                    <a:pt x="489512" y="938685"/>
                    <a:pt x="460796" y="912621"/>
                  </a:cubicBezTo>
                  <a:cubicBezTo>
                    <a:pt x="160953" y="1199491"/>
                    <a:pt x="32382" y="1622905"/>
                    <a:pt x="123061" y="2029688"/>
                  </a:cubicBezTo>
                  <a:lnTo>
                    <a:pt x="122792" y="2030674"/>
                  </a:lnTo>
                  <a:lnTo>
                    <a:pt x="122422" y="2030846"/>
                  </a:lnTo>
                  <a:cubicBezTo>
                    <a:pt x="128206" y="2047921"/>
                    <a:pt x="121912" y="2063921"/>
                    <a:pt x="108319" y="2072242"/>
                  </a:cubicBezTo>
                  <a:lnTo>
                    <a:pt x="93617" y="2078368"/>
                  </a:lnTo>
                  <a:cubicBezTo>
                    <a:pt x="78806" y="2082076"/>
                    <a:pt x="61999" y="2077403"/>
                    <a:pt x="49824" y="2064742"/>
                  </a:cubicBezTo>
                  <a:lnTo>
                    <a:pt x="48258" y="2065474"/>
                  </a:lnTo>
                  <a:cubicBezTo>
                    <a:pt x="46175" y="2062722"/>
                    <a:pt x="43765" y="2060412"/>
                    <a:pt x="41206" y="2058388"/>
                  </a:cubicBezTo>
                  <a:lnTo>
                    <a:pt x="34720" y="2047096"/>
                  </a:lnTo>
                  <a:lnTo>
                    <a:pt x="29758" y="2036793"/>
                  </a:lnTo>
                  <a:lnTo>
                    <a:pt x="31015" y="2036666"/>
                  </a:lnTo>
                  <a:cubicBezTo>
                    <a:pt x="-62810" y="1599721"/>
                    <a:pt x="78484" y="1146303"/>
                    <a:pt x="402804" y="840118"/>
                  </a:cubicBezTo>
                  <a:cubicBezTo>
                    <a:pt x="394149" y="819400"/>
                    <a:pt x="389518" y="796651"/>
                    <a:pt x="389518" y="772820"/>
                  </a:cubicBezTo>
                  <a:cubicBezTo>
                    <a:pt x="389518" y="673398"/>
                    <a:pt x="470116" y="592800"/>
                    <a:pt x="569538" y="592800"/>
                  </a:cubicBezTo>
                  <a:close/>
                  <a:moveTo>
                    <a:pt x="568738" y="204473"/>
                  </a:moveTo>
                  <a:cubicBezTo>
                    <a:pt x="882635" y="204683"/>
                    <a:pt x="1136929" y="459316"/>
                    <a:pt x="1136718" y="773212"/>
                  </a:cubicBezTo>
                  <a:cubicBezTo>
                    <a:pt x="1136509" y="1087108"/>
                    <a:pt x="881877" y="1341401"/>
                    <a:pt x="567981" y="1341192"/>
                  </a:cubicBezTo>
                  <a:cubicBezTo>
                    <a:pt x="515830" y="1341157"/>
                    <a:pt x="465323" y="1334100"/>
                    <a:pt x="418388" y="1317655"/>
                  </a:cubicBezTo>
                  <a:lnTo>
                    <a:pt x="417956" y="1319386"/>
                  </a:lnTo>
                  <a:cubicBezTo>
                    <a:pt x="417638" y="1319460"/>
                    <a:pt x="417352" y="1319392"/>
                    <a:pt x="417065" y="1319320"/>
                  </a:cubicBezTo>
                  <a:lnTo>
                    <a:pt x="411259" y="1315754"/>
                  </a:lnTo>
                  <a:lnTo>
                    <a:pt x="403881" y="1313786"/>
                  </a:lnTo>
                  <a:lnTo>
                    <a:pt x="397389" y="1307474"/>
                  </a:lnTo>
                  <a:lnTo>
                    <a:pt x="397466" y="1307280"/>
                  </a:lnTo>
                  <a:cubicBezTo>
                    <a:pt x="386426" y="1300408"/>
                    <a:pt x="380901" y="1288764"/>
                    <a:pt x="382056" y="1276919"/>
                  </a:cubicBezTo>
                  <a:lnTo>
                    <a:pt x="385152" y="1264503"/>
                  </a:lnTo>
                  <a:cubicBezTo>
                    <a:pt x="392324" y="1247126"/>
                    <a:pt x="413982" y="1238019"/>
                    <a:pt x="435969" y="1243501"/>
                  </a:cubicBezTo>
                  <a:lnTo>
                    <a:pt x="436787" y="1243861"/>
                  </a:lnTo>
                  <a:lnTo>
                    <a:pt x="436371" y="1245530"/>
                  </a:lnTo>
                  <a:cubicBezTo>
                    <a:pt x="438704" y="1243635"/>
                    <a:pt x="440910" y="1244132"/>
                    <a:pt x="443287" y="1244881"/>
                  </a:cubicBezTo>
                  <a:cubicBezTo>
                    <a:pt x="482765" y="1257317"/>
                    <a:pt x="524743" y="1262958"/>
                    <a:pt x="568032" y="1262985"/>
                  </a:cubicBezTo>
                  <a:cubicBezTo>
                    <a:pt x="838737" y="1263167"/>
                    <a:pt x="1058333" y="1043864"/>
                    <a:pt x="1058513" y="773160"/>
                  </a:cubicBezTo>
                  <a:cubicBezTo>
                    <a:pt x="1058694" y="502455"/>
                    <a:pt x="839390" y="282860"/>
                    <a:pt x="568686" y="282679"/>
                  </a:cubicBezTo>
                  <a:cubicBezTo>
                    <a:pt x="297982" y="282499"/>
                    <a:pt x="78387" y="501802"/>
                    <a:pt x="78206" y="772506"/>
                  </a:cubicBezTo>
                  <a:cubicBezTo>
                    <a:pt x="78151" y="855495"/>
                    <a:pt x="98723" y="933681"/>
                    <a:pt x="137242" y="1001052"/>
                  </a:cubicBezTo>
                  <a:lnTo>
                    <a:pt x="136711" y="1001518"/>
                  </a:lnTo>
                  <a:cubicBezTo>
                    <a:pt x="151076" y="1018274"/>
                    <a:pt x="152475" y="1041066"/>
                    <a:pt x="140479" y="1055055"/>
                  </a:cubicBezTo>
                  <a:lnTo>
                    <a:pt x="130816" y="1063444"/>
                  </a:lnTo>
                  <a:cubicBezTo>
                    <a:pt x="115403" y="1073277"/>
                    <a:pt x="93261" y="1068839"/>
                    <a:pt x="78796" y="1052472"/>
                  </a:cubicBezTo>
                  <a:lnTo>
                    <a:pt x="77048" y="1054008"/>
                  </a:lnTo>
                  <a:cubicBezTo>
                    <a:pt x="27228" y="971942"/>
                    <a:pt x="-68" y="875382"/>
                    <a:pt x="0" y="772454"/>
                  </a:cubicBezTo>
                  <a:cubicBezTo>
                    <a:pt x="209" y="458557"/>
                    <a:pt x="254842" y="204264"/>
                    <a:pt x="568738" y="204473"/>
                  </a:cubicBezTo>
                  <a:close/>
                  <a:moveTo>
                    <a:pt x="1744110" y="193576"/>
                  </a:moveTo>
                  <a:cubicBezTo>
                    <a:pt x="1813698" y="193576"/>
                    <a:pt x="1870110" y="249988"/>
                    <a:pt x="1870110" y="319576"/>
                  </a:cubicBezTo>
                  <a:cubicBezTo>
                    <a:pt x="1870110" y="364088"/>
                    <a:pt x="1847030" y="403208"/>
                    <a:pt x="1810937" y="423685"/>
                  </a:cubicBezTo>
                  <a:cubicBezTo>
                    <a:pt x="1876006" y="638245"/>
                    <a:pt x="2050455" y="802592"/>
                    <a:pt x="2267371" y="853783"/>
                  </a:cubicBezTo>
                  <a:lnTo>
                    <a:pt x="2267774" y="854132"/>
                  </a:lnTo>
                  <a:lnTo>
                    <a:pt x="2267775" y="854344"/>
                  </a:lnTo>
                  <a:cubicBezTo>
                    <a:pt x="2277024" y="855501"/>
                    <a:pt x="2283147" y="862058"/>
                    <a:pt x="2284089" y="870289"/>
                  </a:cubicBezTo>
                  <a:lnTo>
                    <a:pt x="2283762" y="878542"/>
                  </a:lnTo>
                  <a:cubicBezTo>
                    <a:pt x="2282280" y="886298"/>
                    <a:pt x="2276441" y="893093"/>
                    <a:pt x="2267869" y="895919"/>
                  </a:cubicBezTo>
                  <a:lnTo>
                    <a:pt x="2267872" y="896816"/>
                  </a:lnTo>
                  <a:cubicBezTo>
                    <a:pt x="2266131" y="897167"/>
                    <a:pt x="2264526" y="897771"/>
                    <a:pt x="2263022" y="898508"/>
                  </a:cubicBezTo>
                  <a:lnTo>
                    <a:pt x="2256327" y="898986"/>
                  </a:lnTo>
                  <a:lnTo>
                    <a:pt x="2250426" y="898975"/>
                  </a:lnTo>
                  <a:lnTo>
                    <a:pt x="2250640" y="898359"/>
                  </a:lnTo>
                  <a:cubicBezTo>
                    <a:pt x="2021208" y="842323"/>
                    <a:pt x="1836902" y="668133"/>
                    <a:pt x="1766709" y="441014"/>
                  </a:cubicBezTo>
                  <a:cubicBezTo>
                    <a:pt x="1759690" y="444854"/>
                    <a:pt x="1751984" y="445576"/>
                    <a:pt x="1744110" y="445576"/>
                  </a:cubicBezTo>
                  <a:cubicBezTo>
                    <a:pt x="1674522" y="445576"/>
                    <a:pt x="1618110" y="389164"/>
                    <a:pt x="1618110" y="319576"/>
                  </a:cubicBezTo>
                  <a:cubicBezTo>
                    <a:pt x="1618110" y="249988"/>
                    <a:pt x="1674522" y="193576"/>
                    <a:pt x="1744110" y="193576"/>
                  </a:cubicBezTo>
                  <a:close/>
                  <a:moveTo>
                    <a:pt x="1750820" y="59"/>
                  </a:moveTo>
                  <a:cubicBezTo>
                    <a:pt x="1792352" y="864"/>
                    <a:pt x="1834412" y="9826"/>
                    <a:pt x="1874735" y="27812"/>
                  </a:cubicBezTo>
                  <a:cubicBezTo>
                    <a:pt x="2036029" y="99753"/>
                    <a:pt x="2108463" y="288828"/>
                    <a:pt x="2036521" y="450121"/>
                  </a:cubicBezTo>
                  <a:cubicBezTo>
                    <a:pt x="2024569" y="476919"/>
                    <a:pt x="2009383" y="501264"/>
                    <a:pt x="1990190" y="521625"/>
                  </a:cubicBezTo>
                  <a:lnTo>
                    <a:pt x="1990981" y="522243"/>
                  </a:lnTo>
                  <a:cubicBezTo>
                    <a:pt x="1990946" y="522424"/>
                    <a:pt x="1990845" y="522555"/>
                    <a:pt x="1990743" y="522686"/>
                  </a:cubicBezTo>
                  <a:lnTo>
                    <a:pt x="1987581" y="524854"/>
                  </a:lnTo>
                  <a:lnTo>
                    <a:pt x="1984881" y="528197"/>
                  </a:lnTo>
                  <a:lnTo>
                    <a:pt x="1980151" y="530089"/>
                  </a:lnTo>
                  <a:lnTo>
                    <a:pt x="1980069" y="530005"/>
                  </a:lnTo>
                  <a:cubicBezTo>
                    <a:pt x="1974010" y="534107"/>
                    <a:pt x="1966761" y="534282"/>
                    <a:pt x="1960937" y="530978"/>
                  </a:cubicBezTo>
                  <a:lnTo>
                    <a:pt x="1955264" y="526545"/>
                  </a:lnTo>
                  <a:cubicBezTo>
                    <a:pt x="1947973" y="518882"/>
                    <a:pt x="1948249" y="505665"/>
                    <a:pt x="1956098" y="495619"/>
                  </a:cubicBezTo>
                  <a:lnTo>
                    <a:pt x="1956471" y="495281"/>
                  </a:lnTo>
                  <a:lnTo>
                    <a:pt x="1957233" y="495877"/>
                  </a:lnTo>
                  <a:cubicBezTo>
                    <a:pt x="1956793" y="494244"/>
                    <a:pt x="1957553" y="493224"/>
                    <a:pt x="1958482" y="492173"/>
                  </a:cubicBezTo>
                  <a:cubicBezTo>
                    <a:pt x="1973908" y="474728"/>
                    <a:pt x="1986414" y="454442"/>
                    <a:pt x="1996335" y="432198"/>
                  </a:cubicBezTo>
                  <a:cubicBezTo>
                    <a:pt x="2058378" y="293098"/>
                    <a:pt x="1995911" y="130039"/>
                    <a:pt x="1856811" y="67997"/>
                  </a:cubicBezTo>
                  <a:cubicBezTo>
                    <a:pt x="1717711" y="5955"/>
                    <a:pt x="1554653" y="68422"/>
                    <a:pt x="1492610" y="207522"/>
                  </a:cubicBezTo>
                  <a:cubicBezTo>
                    <a:pt x="1430568" y="346622"/>
                    <a:pt x="1493036" y="509680"/>
                    <a:pt x="1632135" y="571722"/>
                  </a:cubicBezTo>
                  <a:cubicBezTo>
                    <a:pt x="1674779" y="590742"/>
                    <a:pt x="1719674" y="598061"/>
                    <a:pt x="1763118" y="593680"/>
                  </a:cubicBezTo>
                  <a:lnTo>
                    <a:pt x="1763235" y="594059"/>
                  </a:lnTo>
                  <a:cubicBezTo>
                    <a:pt x="1775135" y="590511"/>
                    <a:pt x="1787171" y="595008"/>
                    <a:pt x="1791616" y="604375"/>
                  </a:cubicBezTo>
                  <a:lnTo>
                    <a:pt x="1793716" y="611261"/>
                  </a:lnTo>
                  <a:cubicBezTo>
                    <a:pt x="1795243" y="621434"/>
                    <a:pt x="1787895" y="631799"/>
                    <a:pt x="1776172" y="635489"/>
                  </a:cubicBezTo>
                  <a:lnTo>
                    <a:pt x="1776562" y="636738"/>
                  </a:lnTo>
                  <a:cubicBezTo>
                    <a:pt x="1722979" y="643565"/>
                    <a:pt x="1667101" y="635498"/>
                    <a:pt x="1614211" y="611908"/>
                  </a:cubicBezTo>
                  <a:cubicBezTo>
                    <a:pt x="1452917" y="539967"/>
                    <a:pt x="1380483" y="350892"/>
                    <a:pt x="1452425" y="189598"/>
                  </a:cubicBezTo>
                  <a:cubicBezTo>
                    <a:pt x="1506381" y="68628"/>
                    <a:pt x="1626225" y="-2359"/>
                    <a:pt x="1750820" y="59"/>
                  </a:cubicBezTo>
                  <a:close/>
                </a:path>
              </a:pathLst>
            </a:cu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zh-CN" altLang="en-US" sz="1600" dirty="0">
                <a:solidFill>
                  <a:srgbClr val="FFFFFF"/>
                </a:solidFill>
                <a:ea typeface="字魂105号-简雅黑" panose="00000500000000000000" pitchFamily="2" charset="-122"/>
              </a:endParaRPr>
            </a:p>
          </p:txBody>
        </p:sp>
      </p:grpSp>
      <p:sp>
        <p:nvSpPr>
          <p:cNvPr id="10" name="文本框 9"/>
          <p:cNvSpPr txBox="1"/>
          <p:nvPr>
            <p:custDataLst>
              <p:tags r:id="rId1"/>
            </p:custDataLst>
          </p:nvPr>
        </p:nvSpPr>
        <p:spPr>
          <a:xfrm>
            <a:off x="828040" y="1137920"/>
            <a:ext cx="10327005" cy="4220210"/>
          </a:xfrm>
          <a:prstGeom prst="rect">
            <a:avLst/>
          </a:prstGeom>
          <a:noFill/>
        </p:spPr>
        <p:txBody>
          <a:bodyPr wrap="square" rtlCol="0">
            <a:noAutofit/>
          </a:bodyPr>
          <a:lstStyle/>
          <a:p>
            <a:pPr algn="just">
              <a:lnSpc>
                <a:spcPct val="140000"/>
              </a:lnSpc>
            </a:pPr>
            <a:r>
              <a:rPr lang="zh-CN" altLang="en-US" sz="1600" dirty="0">
                <a:solidFill>
                  <a:schemeClr val="bg1"/>
                </a:solidFill>
                <a:latin typeface="微软雅黑" panose="020B0503020204020204" charset="-122"/>
                <a:ea typeface="微软雅黑" panose="020B0503020204020204" charset="-122"/>
                <a:cs typeface="+mn-ea"/>
                <a:sym typeface="+mn-lt"/>
              </a:rPr>
              <a:t>[8] Deliberate Learning and the Evolution of Dynamic Capabilities[J]. Maurizio Zollo;;Sidney G. Winter.Organization Science,2002(3)</a:t>
            </a:r>
          </a:p>
          <a:p>
            <a:pPr algn="just">
              <a:lnSpc>
                <a:spcPct val="140000"/>
              </a:lnSpc>
            </a:pPr>
            <a:r>
              <a:rPr lang="zh-CN" altLang="en-US" sz="1600" dirty="0">
                <a:solidFill>
                  <a:schemeClr val="bg1"/>
                </a:solidFill>
                <a:latin typeface="微软雅黑" panose="020B0503020204020204" charset="-122"/>
                <a:ea typeface="微软雅黑" panose="020B0503020204020204" charset="-122"/>
                <a:cs typeface="+mn-ea"/>
                <a:sym typeface="+mn-lt"/>
              </a:rPr>
              <a:t>[9] Organizational climate for creativity and innovation[J]. Goran Ekvall.European Journal of Work and Organizational Psychology,1996(1)</a:t>
            </a:r>
          </a:p>
          <a:p>
            <a:pPr algn="just">
              <a:lnSpc>
                <a:spcPct val="140000"/>
              </a:lnSpc>
            </a:pPr>
            <a:r>
              <a:rPr lang="zh-CN" altLang="en-US" sz="1600" dirty="0">
                <a:solidFill>
                  <a:schemeClr val="bg1"/>
                </a:solidFill>
                <a:latin typeface="微软雅黑" panose="020B0503020204020204" charset="-122"/>
                <a:ea typeface="微软雅黑" panose="020B0503020204020204" charset="-122"/>
                <a:cs typeface="+mn-ea"/>
                <a:sym typeface="+mn-lt"/>
              </a:rPr>
              <a:t>[10] Determinants of Innovative Behavior: A Path Model of Individual Innovation in the Workplace[J]. Susanne G. Scott;;Reginald A. Bruce.The Academy of Management Journal,1994(3)</a:t>
            </a:r>
          </a:p>
          <a:p>
            <a:pPr algn="just">
              <a:lnSpc>
                <a:spcPct val="140000"/>
              </a:lnSpc>
            </a:pPr>
            <a:r>
              <a:rPr lang="zh-CN" altLang="en-US" sz="1600" dirty="0">
                <a:solidFill>
                  <a:schemeClr val="bg1"/>
                </a:solidFill>
                <a:latin typeface="微软雅黑" panose="020B0503020204020204" charset="-122"/>
                <a:ea typeface="微软雅黑" panose="020B0503020204020204" charset="-122"/>
                <a:cs typeface="+mn-ea"/>
                <a:sym typeface="+mn-lt"/>
              </a:rPr>
              <a:t>[11] Changing Collective Cognition: A Process Model for Strategic Change[J]. John Mezias;;Peter Grinyer;;William D. Guth.Long Range Planning,2001(1)</a:t>
            </a:r>
          </a:p>
          <a:p>
            <a:pPr algn="just">
              <a:lnSpc>
                <a:spcPct val="140000"/>
              </a:lnSpc>
            </a:pPr>
            <a:r>
              <a:rPr lang="zh-CN" altLang="en-US" sz="1600" dirty="0">
                <a:solidFill>
                  <a:schemeClr val="bg1"/>
                </a:solidFill>
                <a:latin typeface="微软雅黑" panose="020B0503020204020204" charset="-122"/>
                <a:ea typeface="微软雅黑" panose="020B0503020204020204" charset="-122"/>
                <a:cs typeface="+mn-ea"/>
                <a:sym typeface="+mn-lt"/>
              </a:rPr>
              <a:t>[12] 7. A contingent configuration approach to understanding the role of personality in organizational groups[J]. Lisa M. Moynihan;;Randall S. Peterson.Research in Organizational Behavior,2001</a:t>
            </a:r>
          </a:p>
          <a:p>
            <a:pPr algn="just">
              <a:lnSpc>
                <a:spcPct val="140000"/>
              </a:lnSpc>
            </a:pPr>
            <a:r>
              <a:rPr lang="zh-CN" altLang="en-US" sz="1600" dirty="0">
                <a:solidFill>
                  <a:schemeClr val="bg1"/>
                </a:solidFill>
                <a:latin typeface="微软雅黑" panose="020B0503020204020204" charset="-122"/>
                <a:ea typeface="微软雅黑" panose="020B0503020204020204" charset="-122"/>
                <a:cs typeface="+mn-ea"/>
                <a:sym typeface="+mn-lt"/>
              </a:rPr>
              <a:t>[13] Organizational Environments in Flux: The Impact of Regulatory Punctuations on Organizational Domains, CEO Succession, and Performance[J]. Heather A. Haveman;;Michael V. Russo;;Alan D. Meyer.Organization Science,2001(3)</a:t>
            </a:r>
          </a:p>
          <a:p>
            <a:pPr algn="just">
              <a:lnSpc>
                <a:spcPct val="140000"/>
              </a:lnSpc>
            </a:pPr>
            <a:r>
              <a:rPr lang="zh-CN" altLang="en-US" sz="1600" dirty="0">
                <a:solidFill>
                  <a:schemeClr val="bg1"/>
                </a:solidFill>
                <a:latin typeface="微软雅黑" panose="020B0503020204020204" charset="-122"/>
                <a:ea typeface="微软雅黑" panose="020B0503020204020204" charset="-122"/>
                <a:cs typeface="+mn-ea"/>
                <a:sym typeface="+mn-lt"/>
              </a:rPr>
              <a:t>[14] The Consequences of Forced CEO Succession for Outside Directors[J]. Kathleen A. Farrell;;David A. Whidbee.The Journal of Business,2000(4)</a:t>
            </a:r>
          </a:p>
        </p:txBody>
      </p:sp>
    </p:spTree>
  </p:cSld>
  <p:clrMapOvr>
    <a:masterClrMapping/>
  </p:clrMapOvr>
  <p:transition spd="slow"/>
</p:sld>
</file>

<file path=ppt/tags/tag1.xml><?xml version="1.0" encoding="utf-8"?>
<p:tagLst xmlns:a="http://schemas.openxmlformats.org/drawingml/2006/main" xmlns:r="http://schemas.openxmlformats.org/officeDocument/2006/relationships" xmlns:p="http://schemas.openxmlformats.org/presentationml/2006/main">
  <p:tag name="KSO_WPP_MARK_KEY" val="430efc54-de40-48be-8de8-751043d08b4d"/>
  <p:tag name="COMMONDATA" val="eyJoZGlkIjoiMTZjOWQzZThkZDJlMmYyZjFhYWFhNWJiNGM2MzcwNzIifQ=="/>
</p:tagLst>
</file>

<file path=ppt/tags/tag2.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10800,&quot;width&quot;:19200}"/>
</p:tagLst>
</file>

<file path=ppt/tags/tag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4.xml><?xml version="1.0" encoding="utf-8"?>
<p:tagLst xmlns:a="http://schemas.openxmlformats.org/drawingml/2006/main" xmlns:r="http://schemas.openxmlformats.org/officeDocument/2006/relationships" xmlns:p="http://schemas.openxmlformats.org/presentationml/2006/main">
  <p:tag name="KSO_WM_BEAUTIFY_FLAG" val=""/>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TotalTime>
  <Words>1802</Words>
  <Application>Microsoft Office PowerPoint</Application>
  <PresentationFormat>宽屏</PresentationFormat>
  <Paragraphs>96</Paragraphs>
  <Slides>15</Slides>
  <Notes>8</Notes>
  <HiddenSlides>0</HiddenSlides>
  <MMClips>0</MMClips>
  <ScaleCrop>false</ScaleCrop>
  <HeadingPairs>
    <vt:vector size="6" baseType="variant">
      <vt:variant>
        <vt:lpstr>已用的字体</vt:lpstr>
      </vt:variant>
      <vt:variant>
        <vt:i4>7</vt:i4>
      </vt:variant>
      <vt:variant>
        <vt:lpstr>主题</vt:lpstr>
      </vt:variant>
      <vt:variant>
        <vt:i4>1</vt:i4>
      </vt:variant>
      <vt:variant>
        <vt:lpstr>幻灯片标题</vt:lpstr>
      </vt:variant>
      <vt:variant>
        <vt:i4>15</vt:i4>
      </vt:variant>
    </vt:vector>
  </HeadingPairs>
  <TitlesOfParts>
    <vt:vector size="23" baseType="lpstr">
      <vt:lpstr>微软雅黑</vt:lpstr>
      <vt:lpstr>字魂105号-简雅黑</vt:lpstr>
      <vt:lpstr>字魂35号-经典雅黑</vt:lpstr>
      <vt:lpstr>Arial</vt:lpstr>
      <vt:lpstr>Calibri</vt:lpstr>
      <vt:lpstr>Calibri Light</vt:lpstr>
      <vt:lpstr>Wingdings</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微软中国</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微软用户</dc:creator>
  <cp:lastModifiedBy>Wenlong Wang (2218783)</cp:lastModifiedBy>
  <cp:revision>175</cp:revision>
  <dcterms:created xsi:type="dcterms:W3CDTF">2022-07-02T06:37:00Z</dcterms:created>
  <dcterms:modified xsi:type="dcterms:W3CDTF">2023-02-26T16:25:33Z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2052-11.1.0.13703</vt:lpwstr>
  </property>
  <property fmtid="{D5CDD505-2E9C-101B-9397-08002B2CF9AE}" pid="3" name="ICV">
    <vt:lpwstr>EB789CD4CC88476495C71BE5959C5452</vt:lpwstr>
  </property>
</Properties>
</file>