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65" r:id="rId3"/>
    <p:sldId id="257" r:id="rId4"/>
    <p:sldId id="258" r:id="rId5"/>
    <p:sldId id="260" r:id="rId6"/>
    <p:sldId id="259" r:id="rId7"/>
    <p:sldId id="266" r:id="rId8"/>
    <p:sldId id="267" r:id="rId9"/>
    <p:sldId id="261" r:id="rId10"/>
    <p:sldId id="262"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0F6297-4795-4D6B-A4DD-9017B5819278}" v="148" dt="2026-02-21T14:21:10.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379" autoAdjust="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na Ottey (1918348)" userId="5ed2cc85-1017-47a8-91fa-738928cd58c2" providerId="ADAL" clId="{30B5950A-7A0B-4690-B0D5-EB0832D10712}"/>
    <pc:docChg chg="undo custSel addSld delSld modSld sldOrd">
      <pc:chgData name="Carona Ottey (1918348)" userId="5ed2cc85-1017-47a8-91fa-738928cd58c2" providerId="ADAL" clId="{30B5950A-7A0B-4690-B0D5-EB0832D10712}" dt="2026-02-21T14:21:10.512" v="1324" actId="255"/>
      <pc:docMkLst>
        <pc:docMk/>
      </pc:docMkLst>
      <pc:sldChg chg="modSp mod modTransition">
        <pc:chgData name="Carona Ottey (1918348)" userId="5ed2cc85-1017-47a8-91fa-738928cd58c2" providerId="ADAL" clId="{30B5950A-7A0B-4690-B0D5-EB0832D10712}" dt="2026-02-16T21:59:17.722" v="1288"/>
        <pc:sldMkLst>
          <pc:docMk/>
          <pc:sldMk cId="3266447409" sldId="256"/>
        </pc:sldMkLst>
        <pc:spChg chg="mod">
          <ac:chgData name="Carona Ottey (1918348)" userId="5ed2cc85-1017-47a8-91fa-738928cd58c2" providerId="ADAL" clId="{30B5950A-7A0B-4690-B0D5-EB0832D10712}" dt="2026-02-16T09:52:15.850" v="634" actId="20577"/>
          <ac:spMkLst>
            <pc:docMk/>
            <pc:sldMk cId="3266447409" sldId="256"/>
            <ac:spMk id="3" creationId="{5E0BAD99-3067-5701-BC56-7DC389682A44}"/>
          </ac:spMkLst>
        </pc:spChg>
      </pc:sldChg>
      <pc:sldChg chg="addSp delSp modSp mod modTransition setBg modAnim">
        <pc:chgData name="Carona Ottey (1918348)" userId="5ed2cc85-1017-47a8-91fa-738928cd58c2" providerId="ADAL" clId="{30B5950A-7A0B-4690-B0D5-EB0832D10712}" dt="2026-02-16T21:59:37.421" v="1289"/>
        <pc:sldMkLst>
          <pc:docMk/>
          <pc:sldMk cId="1978915916" sldId="257"/>
        </pc:sldMkLst>
        <pc:spChg chg="mod ord">
          <ac:chgData name="Carona Ottey (1918348)" userId="5ed2cc85-1017-47a8-91fa-738928cd58c2" providerId="ADAL" clId="{30B5950A-7A0B-4690-B0D5-EB0832D10712}" dt="2026-02-16T10:30:54.284" v="825" actId="14100"/>
          <ac:spMkLst>
            <pc:docMk/>
            <pc:sldMk cId="1978915916" sldId="257"/>
            <ac:spMk id="3" creationId="{503E4F36-DF25-8EDA-F448-24B22FC1BB8E}"/>
          </ac:spMkLst>
        </pc:spChg>
        <pc:spChg chg="add">
          <ac:chgData name="Carona Ottey (1918348)" userId="5ed2cc85-1017-47a8-91fa-738928cd58c2" providerId="ADAL" clId="{30B5950A-7A0B-4690-B0D5-EB0832D10712}" dt="2026-02-16T10:30:56.066" v="826" actId="26606"/>
          <ac:spMkLst>
            <pc:docMk/>
            <pc:sldMk cId="1978915916" sldId="257"/>
            <ac:spMk id="1079" creationId="{D6320AF9-619A-4175-865B-5663E1AEF4C5}"/>
          </ac:spMkLst>
        </pc:spChg>
        <pc:spChg chg="add">
          <ac:chgData name="Carona Ottey (1918348)" userId="5ed2cc85-1017-47a8-91fa-738928cd58c2" providerId="ADAL" clId="{30B5950A-7A0B-4690-B0D5-EB0832D10712}" dt="2026-02-16T10:30:56.066" v="826" actId="26606"/>
          <ac:spMkLst>
            <pc:docMk/>
            <pc:sldMk cId="1978915916" sldId="257"/>
            <ac:spMk id="1085" creationId="{7E018740-5C2B-4A41-AC1A-7E68D1EC1954}"/>
          </ac:spMkLst>
        </pc:spChg>
        <pc:spChg chg="add">
          <ac:chgData name="Carona Ottey (1918348)" userId="5ed2cc85-1017-47a8-91fa-738928cd58c2" providerId="ADAL" clId="{30B5950A-7A0B-4690-B0D5-EB0832D10712}" dt="2026-02-16T10:30:56.066" v="826" actId="26606"/>
          <ac:spMkLst>
            <pc:docMk/>
            <pc:sldMk cId="1978915916" sldId="257"/>
            <ac:spMk id="1089" creationId="{A032553A-72E8-4B0D-8405-FF9771C9AF05}"/>
          </ac:spMkLst>
        </pc:spChg>
        <pc:spChg chg="add">
          <ac:chgData name="Carona Ottey (1918348)" userId="5ed2cc85-1017-47a8-91fa-738928cd58c2" providerId="ADAL" clId="{30B5950A-7A0B-4690-B0D5-EB0832D10712}" dt="2026-02-16T10:30:56.066" v="826" actId="26606"/>
          <ac:spMkLst>
            <pc:docMk/>
            <pc:sldMk cId="1978915916" sldId="257"/>
            <ac:spMk id="1091" creationId="{765800AC-C3B9-498E-87BC-29FAE4C76B21}"/>
          </ac:spMkLst>
        </pc:spChg>
        <pc:spChg chg="add">
          <ac:chgData name="Carona Ottey (1918348)" userId="5ed2cc85-1017-47a8-91fa-738928cd58c2" providerId="ADAL" clId="{30B5950A-7A0B-4690-B0D5-EB0832D10712}" dt="2026-02-16T10:30:56.066" v="826" actId="26606"/>
          <ac:spMkLst>
            <pc:docMk/>
            <pc:sldMk cId="1978915916" sldId="257"/>
            <ac:spMk id="1093" creationId="{1F9D6ACB-2FF4-49F9-978A-E0D5327FC635}"/>
          </ac:spMkLst>
        </pc:spChg>
        <pc:picChg chg="add mod">
          <ac:chgData name="Carona Ottey (1918348)" userId="5ed2cc85-1017-47a8-91fa-738928cd58c2" providerId="ADAL" clId="{30B5950A-7A0B-4690-B0D5-EB0832D10712}" dt="2026-02-03T11:53:02.729" v="45" actId="14100"/>
          <ac:picMkLst>
            <pc:docMk/>
            <pc:sldMk cId="1978915916" sldId="257"/>
            <ac:picMk id="1026" creationId="{B22D0B42-085E-2DFF-51D2-209C439C1E55}"/>
          </ac:picMkLst>
        </pc:picChg>
      </pc:sldChg>
      <pc:sldChg chg="addSp modSp mod modTransition setBg modAnim setClrOvrMap">
        <pc:chgData name="Carona Ottey (1918348)" userId="5ed2cc85-1017-47a8-91fa-738928cd58c2" providerId="ADAL" clId="{30B5950A-7A0B-4690-B0D5-EB0832D10712}" dt="2026-02-17T22:48:44.409" v="1317" actId="20577"/>
        <pc:sldMkLst>
          <pc:docMk/>
          <pc:sldMk cId="3974324997" sldId="258"/>
        </pc:sldMkLst>
        <pc:spChg chg="mod">
          <ac:chgData name="Carona Ottey (1918348)" userId="5ed2cc85-1017-47a8-91fa-738928cd58c2" providerId="ADAL" clId="{30B5950A-7A0B-4690-B0D5-EB0832D10712}" dt="2026-02-03T12:00:41.992" v="63" actId="1076"/>
          <ac:spMkLst>
            <pc:docMk/>
            <pc:sldMk cId="3974324997" sldId="258"/>
            <ac:spMk id="2" creationId="{682B8C6C-51E2-54CB-1733-6DDD0F15C1CE}"/>
          </ac:spMkLst>
        </pc:spChg>
        <pc:spChg chg="mod">
          <ac:chgData name="Carona Ottey (1918348)" userId="5ed2cc85-1017-47a8-91fa-738928cd58c2" providerId="ADAL" clId="{30B5950A-7A0B-4690-B0D5-EB0832D10712}" dt="2026-02-17T22:48:44.409" v="1317" actId="20577"/>
          <ac:spMkLst>
            <pc:docMk/>
            <pc:sldMk cId="3974324997" sldId="258"/>
            <ac:spMk id="3" creationId="{FDD74394-1C76-F366-A621-A6A80B302FA7}"/>
          </ac:spMkLst>
        </pc:spChg>
        <pc:spChg chg="add mod">
          <ac:chgData name="Carona Ottey (1918348)" userId="5ed2cc85-1017-47a8-91fa-738928cd58c2" providerId="ADAL" clId="{30B5950A-7A0B-4690-B0D5-EB0832D10712}" dt="2026-02-16T10:04:55.529" v="664" actId="14100"/>
          <ac:spMkLst>
            <pc:docMk/>
            <pc:sldMk cId="3974324997" sldId="258"/>
            <ac:spMk id="4" creationId="{36240571-9283-5429-0B68-5A965970CF8C}"/>
          </ac:spMkLst>
        </pc:spChg>
        <pc:spChg chg="add">
          <ac:chgData name="Carona Ottey (1918348)" userId="5ed2cc85-1017-47a8-91fa-738928cd58c2" providerId="ADAL" clId="{30B5950A-7A0B-4690-B0D5-EB0832D10712}" dt="2026-02-03T12:00:27.753" v="61" actId="26606"/>
          <ac:spMkLst>
            <pc:docMk/>
            <pc:sldMk cId="3974324997" sldId="258"/>
            <ac:spMk id="9" creationId="{3BCB5F6A-9EB0-40B0-9D13-3023E9A20508}"/>
          </ac:spMkLst>
        </pc:spChg>
        <pc:picChg chg="add">
          <ac:chgData name="Carona Ottey (1918348)" userId="5ed2cc85-1017-47a8-91fa-738928cd58c2" providerId="ADAL" clId="{30B5950A-7A0B-4690-B0D5-EB0832D10712}" dt="2026-02-03T12:00:27.753" v="61" actId="26606"/>
          <ac:picMkLst>
            <pc:docMk/>
            <pc:sldMk cId="3974324997" sldId="258"/>
            <ac:picMk id="5" creationId="{B06F7E6F-1211-5DDF-0FE0-FDEB9CF49EED}"/>
          </ac:picMkLst>
        </pc:picChg>
      </pc:sldChg>
      <pc:sldChg chg="addSp delSp modSp new mod modTransition setBg modAnim">
        <pc:chgData name="Carona Ottey (1918348)" userId="5ed2cc85-1017-47a8-91fa-738928cd58c2" providerId="ADAL" clId="{30B5950A-7A0B-4690-B0D5-EB0832D10712}" dt="2026-02-16T21:59:48.815" v="1292"/>
        <pc:sldMkLst>
          <pc:docMk/>
          <pc:sldMk cId="1643838210" sldId="259"/>
        </pc:sldMkLst>
        <pc:spChg chg="mod">
          <ac:chgData name="Carona Ottey (1918348)" userId="5ed2cc85-1017-47a8-91fa-738928cd58c2" providerId="ADAL" clId="{30B5950A-7A0B-4690-B0D5-EB0832D10712}" dt="2026-02-03T12:44:48.070" v="169" actId="27636"/>
          <ac:spMkLst>
            <pc:docMk/>
            <pc:sldMk cId="1643838210" sldId="259"/>
            <ac:spMk id="2" creationId="{42B31D0B-0C18-D8B8-EF47-3C6C9637F247}"/>
          </ac:spMkLst>
        </pc:spChg>
        <pc:spChg chg="add mod">
          <ac:chgData name="Carona Ottey (1918348)" userId="5ed2cc85-1017-47a8-91fa-738928cd58c2" providerId="ADAL" clId="{30B5950A-7A0B-4690-B0D5-EB0832D10712}" dt="2026-02-16T09:57:48.065" v="635"/>
          <ac:spMkLst>
            <pc:docMk/>
            <pc:sldMk cId="1643838210" sldId="259"/>
            <ac:spMk id="4" creationId="{A27BA7DB-F4D9-7DC1-018C-7F8D71D4AF8C}"/>
          </ac:spMkLst>
        </pc:spChg>
        <pc:spChg chg="add">
          <ac:chgData name="Carona Ottey (1918348)" userId="5ed2cc85-1017-47a8-91fa-738928cd58c2" providerId="ADAL" clId="{30B5950A-7A0B-4690-B0D5-EB0832D10712}" dt="2026-02-03T12:43:33.872" v="159" actId="26606"/>
          <ac:spMkLst>
            <pc:docMk/>
            <pc:sldMk cId="1643838210" sldId="259"/>
            <ac:spMk id="11" creationId="{A65AC7D1-EAA9-48F5-B509-60A7F50BF703}"/>
          </ac:spMkLst>
        </pc:spChg>
        <pc:spChg chg="add">
          <ac:chgData name="Carona Ottey (1918348)" userId="5ed2cc85-1017-47a8-91fa-738928cd58c2" providerId="ADAL" clId="{30B5950A-7A0B-4690-B0D5-EB0832D10712}" dt="2026-02-03T12:43:33.872" v="159" actId="26606"/>
          <ac:spMkLst>
            <pc:docMk/>
            <pc:sldMk cId="1643838210" sldId="259"/>
            <ac:spMk id="13" creationId="{D6320AF9-619A-4175-865B-5663E1AEF4C5}"/>
          </ac:spMkLst>
        </pc:spChg>
        <pc:spChg chg="add">
          <ac:chgData name="Carona Ottey (1918348)" userId="5ed2cc85-1017-47a8-91fa-738928cd58c2" providerId="ADAL" clId="{30B5950A-7A0B-4690-B0D5-EB0832D10712}" dt="2026-02-03T12:43:33.872" v="159" actId="26606"/>
          <ac:spMkLst>
            <pc:docMk/>
            <pc:sldMk cId="1643838210" sldId="259"/>
            <ac:spMk id="19" creationId="{7E018740-5C2B-4A41-AC1A-7E68D1EC1954}"/>
          </ac:spMkLst>
        </pc:spChg>
        <pc:spChg chg="add">
          <ac:chgData name="Carona Ottey (1918348)" userId="5ed2cc85-1017-47a8-91fa-738928cd58c2" providerId="ADAL" clId="{30B5950A-7A0B-4690-B0D5-EB0832D10712}" dt="2026-02-03T12:43:33.872" v="159" actId="26606"/>
          <ac:spMkLst>
            <pc:docMk/>
            <pc:sldMk cId="1643838210" sldId="259"/>
            <ac:spMk id="21" creationId="{166F75A4-C475-4941-8EE2-B80A06A2C1BB}"/>
          </ac:spMkLst>
        </pc:spChg>
        <pc:spChg chg="add">
          <ac:chgData name="Carona Ottey (1918348)" userId="5ed2cc85-1017-47a8-91fa-738928cd58c2" providerId="ADAL" clId="{30B5950A-7A0B-4690-B0D5-EB0832D10712}" dt="2026-02-03T12:43:33.872" v="159" actId="26606"/>
          <ac:spMkLst>
            <pc:docMk/>
            <pc:sldMk cId="1643838210" sldId="259"/>
            <ac:spMk id="23" creationId="{A032553A-72E8-4B0D-8405-FF9771C9AF05}"/>
          </ac:spMkLst>
        </pc:spChg>
        <pc:spChg chg="add">
          <ac:chgData name="Carona Ottey (1918348)" userId="5ed2cc85-1017-47a8-91fa-738928cd58c2" providerId="ADAL" clId="{30B5950A-7A0B-4690-B0D5-EB0832D10712}" dt="2026-02-03T12:43:33.872" v="159" actId="26606"/>
          <ac:spMkLst>
            <pc:docMk/>
            <pc:sldMk cId="1643838210" sldId="259"/>
            <ac:spMk id="25" creationId="{765800AC-C3B9-498E-87BC-29FAE4C76B21}"/>
          </ac:spMkLst>
        </pc:spChg>
        <pc:spChg chg="add">
          <ac:chgData name="Carona Ottey (1918348)" userId="5ed2cc85-1017-47a8-91fa-738928cd58c2" providerId="ADAL" clId="{30B5950A-7A0B-4690-B0D5-EB0832D10712}" dt="2026-02-03T12:43:33.872" v="159" actId="26606"/>
          <ac:spMkLst>
            <pc:docMk/>
            <pc:sldMk cId="1643838210" sldId="259"/>
            <ac:spMk id="27" creationId="{1F9D6ACB-2FF4-49F9-978A-E0D5327FC635}"/>
          </ac:spMkLst>
        </pc:spChg>
        <pc:spChg chg="add">
          <ac:chgData name="Carona Ottey (1918348)" userId="5ed2cc85-1017-47a8-91fa-738928cd58c2" providerId="ADAL" clId="{30B5950A-7A0B-4690-B0D5-EB0832D10712}" dt="2026-02-03T12:43:33.872" v="159" actId="26606"/>
          <ac:spMkLst>
            <pc:docMk/>
            <pc:sldMk cId="1643838210" sldId="259"/>
            <ac:spMk id="29" creationId="{A5EC319D-0FEA-4B95-A3EA-01E35672C95B}"/>
          </ac:spMkLst>
        </pc:spChg>
        <pc:graphicFrameChg chg="add mod modGraphic">
          <ac:chgData name="Carona Ottey (1918348)" userId="5ed2cc85-1017-47a8-91fa-738928cd58c2" providerId="ADAL" clId="{30B5950A-7A0B-4690-B0D5-EB0832D10712}" dt="2026-02-16T10:43:23.153" v="889" actId="255"/>
          <ac:graphicFrameMkLst>
            <pc:docMk/>
            <pc:sldMk cId="1643838210" sldId="259"/>
            <ac:graphicFrameMk id="6" creationId="{8D07749C-CCA9-9236-4E3E-AD2648917B68}"/>
          </ac:graphicFrameMkLst>
        </pc:graphicFrameChg>
        <pc:picChg chg="add mod">
          <ac:chgData name="Carona Ottey (1918348)" userId="5ed2cc85-1017-47a8-91fa-738928cd58c2" providerId="ADAL" clId="{30B5950A-7A0B-4690-B0D5-EB0832D10712}" dt="2026-02-03T12:44:31.772" v="167" actId="14100"/>
          <ac:picMkLst>
            <pc:docMk/>
            <pc:sldMk cId="1643838210" sldId="259"/>
            <ac:picMk id="3074" creationId="{E525ADF0-9CDE-EA63-F34D-06440562D79A}"/>
          </ac:picMkLst>
        </pc:picChg>
      </pc:sldChg>
      <pc:sldChg chg="addSp delSp modSp new mod ord modTransition setBg modAnim setClrOvrMap">
        <pc:chgData name="Carona Ottey (1918348)" userId="5ed2cc85-1017-47a8-91fa-738928cd58c2" providerId="ADAL" clId="{30B5950A-7A0B-4690-B0D5-EB0832D10712}" dt="2026-02-16T21:59:44.694" v="1291"/>
        <pc:sldMkLst>
          <pc:docMk/>
          <pc:sldMk cId="4018390539" sldId="260"/>
        </pc:sldMkLst>
        <pc:spChg chg="mod">
          <ac:chgData name="Carona Ottey (1918348)" userId="5ed2cc85-1017-47a8-91fa-738928cd58c2" providerId="ADAL" clId="{30B5950A-7A0B-4690-B0D5-EB0832D10712}" dt="2026-02-03T12:41:33.538" v="155" actId="26606"/>
          <ac:spMkLst>
            <pc:docMk/>
            <pc:sldMk cId="4018390539" sldId="260"/>
            <ac:spMk id="2" creationId="{13FDD547-BF1F-8E50-9A86-4FA33575ADB4}"/>
          </ac:spMkLst>
        </pc:spChg>
        <pc:spChg chg="mod">
          <ac:chgData name="Carona Ottey (1918348)" userId="5ed2cc85-1017-47a8-91fa-738928cd58c2" providerId="ADAL" clId="{30B5950A-7A0B-4690-B0D5-EB0832D10712}" dt="2026-02-16T10:06:04.786" v="677" actId="1076"/>
          <ac:spMkLst>
            <pc:docMk/>
            <pc:sldMk cId="4018390539" sldId="260"/>
            <ac:spMk id="3" creationId="{23E9D08B-F623-46DB-6C1B-3E29A1B41751}"/>
          </ac:spMkLst>
        </pc:spChg>
        <pc:spChg chg="add mod">
          <ac:chgData name="Carona Ottey (1918348)" userId="5ed2cc85-1017-47a8-91fa-738928cd58c2" providerId="ADAL" clId="{30B5950A-7A0B-4690-B0D5-EB0832D10712}" dt="2026-02-03T21:01:24.098" v="595" actId="1076"/>
          <ac:spMkLst>
            <pc:docMk/>
            <pc:sldMk cId="4018390539" sldId="260"/>
            <ac:spMk id="5" creationId="{3C1CB629-0EBF-5B72-865B-B3C8304DEBBA}"/>
          </ac:spMkLst>
        </pc:spChg>
        <pc:spChg chg="add">
          <ac:chgData name="Carona Ottey (1918348)" userId="5ed2cc85-1017-47a8-91fa-738928cd58c2" providerId="ADAL" clId="{30B5950A-7A0B-4690-B0D5-EB0832D10712}" dt="2026-02-03T12:41:33.538" v="155" actId="26606"/>
          <ac:spMkLst>
            <pc:docMk/>
            <pc:sldMk cId="4018390539" sldId="260"/>
            <ac:spMk id="2055" creationId="{3BCB5F6A-9EB0-40B0-9D13-3023E9A20508}"/>
          </ac:spMkLst>
        </pc:spChg>
        <pc:picChg chg="add mod">
          <ac:chgData name="Carona Ottey (1918348)" userId="5ed2cc85-1017-47a8-91fa-738928cd58c2" providerId="ADAL" clId="{30B5950A-7A0B-4690-B0D5-EB0832D10712}" dt="2026-02-03T12:41:33.538" v="155" actId="26606"/>
          <ac:picMkLst>
            <pc:docMk/>
            <pc:sldMk cId="4018390539" sldId="260"/>
            <ac:picMk id="2050" creationId="{6EB946D6-035F-BBC9-3543-223BBC654814}"/>
          </ac:picMkLst>
        </pc:picChg>
      </pc:sldChg>
      <pc:sldChg chg="addSp delSp modSp new mod modTransition setBg modAnim setClrOvrMap">
        <pc:chgData name="Carona Ottey (1918348)" userId="5ed2cc85-1017-47a8-91fa-738928cd58c2" providerId="ADAL" clId="{30B5950A-7A0B-4690-B0D5-EB0832D10712}" dt="2026-02-16T21:59:57.079" v="1295"/>
        <pc:sldMkLst>
          <pc:docMk/>
          <pc:sldMk cId="2083412206" sldId="261"/>
        </pc:sldMkLst>
        <pc:spChg chg="mod">
          <ac:chgData name="Carona Ottey (1918348)" userId="5ed2cc85-1017-47a8-91fa-738928cd58c2" providerId="ADAL" clId="{30B5950A-7A0B-4690-B0D5-EB0832D10712}" dt="2026-02-03T17:42:50.380" v="479" actId="26606"/>
          <ac:spMkLst>
            <pc:docMk/>
            <pc:sldMk cId="2083412206" sldId="261"/>
            <ac:spMk id="2" creationId="{29AC88AF-22A9-16DE-C386-DF6D367C282B}"/>
          </ac:spMkLst>
        </pc:spChg>
        <pc:spChg chg="mod">
          <ac:chgData name="Carona Ottey (1918348)" userId="5ed2cc85-1017-47a8-91fa-738928cd58c2" providerId="ADAL" clId="{30B5950A-7A0B-4690-B0D5-EB0832D10712}" dt="2026-02-03T17:42:50.380" v="479" actId="26606"/>
          <ac:spMkLst>
            <pc:docMk/>
            <pc:sldMk cId="2083412206" sldId="261"/>
            <ac:spMk id="3" creationId="{559DD39D-6CAF-7697-77FD-0AA23E924773}"/>
          </ac:spMkLst>
        </pc:spChg>
        <pc:spChg chg="add">
          <ac:chgData name="Carona Ottey (1918348)" userId="5ed2cc85-1017-47a8-91fa-738928cd58c2" providerId="ADAL" clId="{30B5950A-7A0B-4690-B0D5-EB0832D10712}" dt="2026-02-03T17:42:50.380" v="479" actId="26606"/>
          <ac:spMkLst>
            <pc:docMk/>
            <pc:sldMk cId="2083412206" sldId="261"/>
            <ac:spMk id="1031" creationId="{D94A7024-D948-494D-8920-BBA2DA07D15B}"/>
          </ac:spMkLst>
        </pc:spChg>
        <pc:picChg chg="add mod ord">
          <ac:chgData name="Carona Ottey (1918348)" userId="5ed2cc85-1017-47a8-91fa-738928cd58c2" providerId="ADAL" clId="{30B5950A-7A0B-4690-B0D5-EB0832D10712}" dt="2026-02-03T17:42:50.380" v="479" actId="26606"/>
          <ac:picMkLst>
            <pc:docMk/>
            <pc:sldMk cId="2083412206" sldId="261"/>
            <ac:picMk id="1026" creationId="{DE30260D-29CE-36C0-CE91-4BFF0C9FF16D}"/>
          </ac:picMkLst>
        </pc:picChg>
      </pc:sldChg>
      <pc:sldChg chg="modSp new mod modTransition modAnim">
        <pc:chgData name="Carona Ottey (1918348)" userId="5ed2cc85-1017-47a8-91fa-738928cd58c2" providerId="ADAL" clId="{30B5950A-7A0B-4690-B0D5-EB0832D10712}" dt="2026-02-16T21:59:59.825" v="1296"/>
        <pc:sldMkLst>
          <pc:docMk/>
          <pc:sldMk cId="818442794" sldId="262"/>
        </pc:sldMkLst>
        <pc:spChg chg="mod">
          <ac:chgData name="Carona Ottey (1918348)" userId="5ed2cc85-1017-47a8-91fa-738928cd58c2" providerId="ADAL" clId="{30B5950A-7A0B-4690-B0D5-EB0832D10712}" dt="2026-02-03T13:09:45.978" v="244" actId="20577"/>
          <ac:spMkLst>
            <pc:docMk/>
            <pc:sldMk cId="818442794" sldId="262"/>
            <ac:spMk id="2" creationId="{7FD99EB4-46D9-1149-2DB7-0DD93233F859}"/>
          </ac:spMkLst>
        </pc:spChg>
        <pc:spChg chg="mod">
          <ac:chgData name="Carona Ottey (1918348)" userId="5ed2cc85-1017-47a8-91fa-738928cd58c2" providerId="ADAL" clId="{30B5950A-7A0B-4690-B0D5-EB0832D10712}" dt="2026-02-16T21:58:19.541" v="1283" actId="20577"/>
          <ac:spMkLst>
            <pc:docMk/>
            <pc:sldMk cId="818442794" sldId="262"/>
            <ac:spMk id="3" creationId="{E8769A6C-F76B-817A-3EA9-A81F807FD2F4}"/>
          </ac:spMkLst>
        </pc:spChg>
      </pc:sldChg>
      <pc:sldChg chg="addSp delSp modSp new mod modTransition setBg addAnim delAnim modAnim delDesignElem chgLayout">
        <pc:chgData name="Carona Ottey (1918348)" userId="5ed2cc85-1017-47a8-91fa-738928cd58c2" providerId="ADAL" clId="{30B5950A-7A0B-4690-B0D5-EB0832D10712}" dt="2026-02-16T22:00:02.220" v="1297"/>
        <pc:sldMkLst>
          <pc:docMk/>
          <pc:sldMk cId="4210850850" sldId="264"/>
        </pc:sldMkLst>
        <pc:spChg chg="mod ord">
          <ac:chgData name="Carona Ottey (1918348)" userId="5ed2cc85-1017-47a8-91fa-738928cd58c2" providerId="ADAL" clId="{30B5950A-7A0B-4690-B0D5-EB0832D10712}" dt="2026-02-16T11:12:55.601" v="915" actId="6264"/>
          <ac:spMkLst>
            <pc:docMk/>
            <pc:sldMk cId="4210850850" sldId="264"/>
            <ac:spMk id="2" creationId="{50113859-D495-3DE0-15C8-390E88E2C98C}"/>
          </ac:spMkLst>
        </pc:spChg>
        <pc:spChg chg="add del">
          <ac:chgData name="Carona Ottey (1918348)" userId="5ed2cc85-1017-47a8-91fa-738928cd58c2" providerId="ADAL" clId="{30B5950A-7A0B-4690-B0D5-EB0832D10712}" dt="2026-02-16T11:12:55.601" v="915" actId="6264"/>
          <ac:spMkLst>
            <pc:docMk/>
            <pc:sldMk cId="4210850850" sldId="264"/>
            <ac:spMk id="24" creationId="{66D61E08-70C3-48D8-BEA0-787111DC30DA}"/>
          </ac:spMkLst>
        </pc:spChg>
        <pc:spChg chg="add del">
          <ac:chgData name="Carona Ottey (1918348)" userId="5ed2cc85-1017-47a8-91fa-738928cd58c2" providerId="ADAL" clId="{30B5950A-7A0B-4690-B0D5-EB0832D10712}" dt="2026-02-16T11:12:55.601" v="915" actId="6264"/>
          <ac:spMkLst>
            <pc:docMk/>
            <pc:sldMk cId="4210850850" sldId="264"/>
            <ac:spMk id="26" creationId="{FC55298F-0AE5-478E-AD2B-03C2614C5833}"/>
          </ac:spMkLst>
        </pc:spChg>
        <pc:spChg chg="add del">
          <ac:chgData name="Carona Ottey (1918348)" userId="5ed2cc85-1017-47a8-91fa-738928cd58c2" providerId="ADAL" clId="{30B5950A-7A0B-4690-B0D5-EB0832D10712}" dt="2026-02-16T11:12:55.601" v="915" actId="6264"/>
          <ac:spMkLst>
            <pc:docMk/>
            <pc:sldMk cId="4210850850" sldId="264"/>
            <ac:spMk id="28" creationId="{C180E4EA-0B63-4779-A895-7E90E71088F3}"/>
          </ac:spMkLst>
        </pc:spChg>
        <pc:spChg chg="add del">
          <ac:chgData name="Carona Ottey (1918348)" userId="5ed2cc85-1017-47a8-91fa-738928cd58c2" providerId="ADAL" clId="{30B5950A-7A0B-4690-B0D5-EB0832D10712}" dt="2026-02-16T11:12:55.601" v="915" actId="6264"/>
          <ac:spMkLst>
            <pc:docMk/>
            <pc:sldMk cId="4210850850" sldId="264"/>
            <ac:spMk id="30" creationId="{CEE01D9D-3DE8-4EED-B0D3-8F3C79CC7673}"/>
          </ac:spMkLst>
        </pc:spChg>
        <pc:spChg chg="add del">
          <ac:chgData name="Carona Ottey (1918348)" userId="5ed2cc85-1017-47a8-91fa-738928cd58c2" providerId="ADAL" clId="{30B5950A-7A0B-4690-B0D5-EB0832D10712}" dt="2026-02-16T11:12:55.601" v="915" actId="6264"/>
          <ac:spMkLst>
            <pc:docMk/>
            <pc:sldMk cId="4210850850" sldId="264"/>
            <ac:spMk id="32" creationId="{89AF5CE9-607F-43F4-8983-DCD6DA4051FD}"/>
          </ac:spMkLst>
        </pc:spChg>
        <pc:spChg chg="add del">
          <ac:chgData name="Carona Ottey (1918348)" userId="5ed2cc85-1017-47a8-91fa-738928cd58c2" providerId="ADAL" clId="{30B5950A-7A0B-4690-B0D5-EB0832D10712}" dt="2026-02-16T11:12:55.601" v="915" actId="6264"/>
          <ac:spMkLst>
            <pc:docMk/>
            <pc:sldMk cId="4210850850" sldId="264"/>
            <ac:spMk id="34" creationId="{6EEA2DBD-9E1E-4521-8C01-F32AD18A89E3}"/>
          </ac:spMkLst>
        </pc:spChg>
        <pc:spChg chg="add del">
          <ac:chgData name="Carona Ottey (1918348)" userId="5ed2cc85-1017-47a8-91fa-738928cd58c2" providerId="ADAL" clId="{30B5950A-7A0B-4690-B0D5-EB0832D10712}" dt="2026-02-16T11:12:55.601" v="915" actId="6264"/>
          <ac:spMkLst>
            <pc:docMk/>
            <pc:sldMk cId="4210850850" sldId="264"/>
            <ac:spMk id="36" creationId="{15BBD2C1-BA9B-46A9-A27A-33498B169272}"/>
          </ac:spMkLst>
        </pc:spChg>
        <pc:grpChg chg="add">
          <ac:chgData name="Carona Ottey (1918348)" userId="5ed2cc85-1017-47a8-91fa-738928cd58c2" providerId="ADAL" clId="{30B5950A-7A0B-4690-B0D5-EB0832D10712}" dt="2026-02-03T17:44:18.100" v="482" actId="26606"/>
          <ac:grpSpMkLst>
            <pc:docMk/>
            <pc:sldMk cId="4210850850" sldId="264"/>
            <ac:grpSpMk id="8" creationId="{88C9B83F-64CD-41C1-925F-A08801FFD0BD}"/>
          </ac:grpSpMkLst>
        </pc:grpChg>
        <pc:picChg chg="add">
          <ac:chgData name="Carona Ottey (1918348)" userId="5ed2cc85-1017-47a8-91fa-738928cd58c2" providerId="ADAL" clId="{30B5950A-7A0B-4690-B0D5-EB0832D10712}" dt="2026-02-03T17:44:18.100" v="482" actId="26606"/>
          <ac:picMkLst>
            <pc:docMk/>
            <pc:sldMk cId="4210850850" sldId="264"/>
            <ac:picMk id="4" creationId="{3DB171F1-A384-04BB-C481-4638A36773D4}"/>
          </ac:picMkLst>
        </pc:picChg>
      </pc:sldChg>
      <pc:sldChg chg="addSp delSp modSp new mod modTransition setBg modAnim">
        <pc:chgData name="Carona Ottey (1918348)" userId="5ed2cc85-1017-47a8-91fa-738928cd58c2" providerId="ADAL" clId="{30B5950A-7A0B-4690-B0D5-EB0832D10712}" dt="2026-02-20T23:27:35.466" v="1321" actId="14100"/>
        <pc:sldMkLst>
          <pc:docMk/>
          <pc:sldMk cId="1794192053" sldId="265"/>
        </pc:sldMkLst>
        <pc:spChg chg="mod">
          <ac:chgData name="Carona Ottey (1918348)" userId="5ed2cc85-1017-47a8-91fa-738928cd58c2" providerId="ADAL" clId="{30B5950A-7A0B-4690-B0D5-EB0832D10712}" dt="2026-02-16T10:34:08.747" v="863" actId="14100"/>
          <ac:spMkLst>
            <pc:docMk/>
            <pc:sldMk cId="1794192053" sldId="265"/>
            <ac:spMk id="1079" creationId="{C9A4FCFF-1A4C-9656-AE4C-42DE3764CA1F}"/>
          </ac:spMkLst>
        </pc:spChg>
        <pc:spChg chg="add">
          <ac:chgData name="Carona Ottey (1918348)" userId="5ed2cc85-1017-47a8-91fa-738928cd58c2" providerId="ADAL" clId="{30B5950A-7A0B-4690-B0D5-EB0832D10712}" dt="2026-02-16T10:33:13.166" v="856" actId="26606"/>
          <ac:spMkLst>
            <pc:docMk/>
            <pc:sldMk cId="1794192053" sldId="265"/>
            <ac:spMk id="1089" creationId="{4BE9D4C4-9FA3-4885-A769-301639CC7AD4}"/>
          </ac:spMkLst>
        </pc:spChg>
        <pc:spChg chg="add">
          <ac:chgData name="Carona Ottey (1918348)" userId="5ed2cc85-1017-47a8-91fa-738928cd58c2" providerId="ADAL" clId="{30B5950A-7A0B-4690-B0D5-EB0832D10712}" dt="2026-02-16T10:33:13.166" v="856" actId="26606"/>
          <ac:spMkLst>
            <pc:docMk/>
            <pc:sldMk cId="1794192053" sldId="265"/>
            <ac:spMk id="1091" creationId="{7EB6695E-BED5-4DA3-8C9B-AD301AEF4776}"/>
          </ac:spMkLst>
        </pc:spChg>
        <pc:picChg chg="add mod">
          <ac:chgData name="Carona Ottey (1918348)" userId="5ed2cc85-1017-47a8-91fa-738928cd58c2" providerId="ADAL" clId="{30B5950A-7A0B-4690-B0D5-EB0832D10712}" dt="2026-02-16T10:13:31.094" v="691" actId="26606"/>
          <ac:picMkLst>
            <pc:docMk/>
            <pc:sldMk cId="1794192053" sldId="265"/>
            <ac:picMk id="1028" creationId="{C6832BE7-48ED-6011-EBA4-41A368CA9F3C}"/>
          </ac:picMkLst>
        </pc:picChg>
        <pc:picChg chg="add mod">
          <ac:chgData name="Carona Ottey (1918348)" userId="5ed2cc85-1017-47a8-91fa-738928cd58c2" providerId="ADAL" clId="{30B5950A-7A0B-4690-B0D5-EB0832D10712}" dt="2026-02-20T23:27:35.466" v="1321" actId="14100"/>
          <ac:picMkLst>
            <pc:docMk/>
            <pc:sldMk cId="1794192053" sldId="265"/>
            <ac:picMk id="1030" creationId="{0654087F-D819-D70F-A5F5-056AD740B5EA}"/>
          </ac:picMkLst>
        </pc:picChg>
      </pc:sldChg>
      <pc:sldChg chg="addSp delSp modSp new mod modTransition setBg modAnim">
        <pc:chgData name="Carona Ottey (1918348)" userId="5ed2cc85-1017-47a8-91fa-738928cd58c2" providerId="ADAL" clId="{30B5950A-7A0B-4690-B0D5-EB0832D10712}" dt="2026-02-17T22:52:16.224" v="1319" actId="20577"/>
        <pc:sldMkLst>
          <pc:docMk/>
          <pc:sldMk cId="2712327692" sldId="266"/>
        </pc:sldMkLst>
        <pc:spChg chg="mod">
          <ac:chgData name="Carona Ottey (1918348)" userId="5ed2cc85-1017-47a8-91fa-738928cd58c2" providerId="ADAL" clId="{30B5950A-7A0B-4690-B0D5-EB0832D10712}" dt="2026-02-17T22:52:16.224" v="1319" actId="20577"/>
          <ac:spMkLst>
            <pc:docMk/>
            <pc:sldMk cId="2712327692" sldId="266"/>
            <ac:spMk id="2" creationId="{3CBECA80-F42A-6B9F-3A28-7C1BE088EC45}"/>
          </ac:spMkLst>
        </pc:spChg>
        <pc:spChg chg="mod">
          <ac:chgData name="Carona Ottey (1918348)" userId="5ed2cc85-1017-47a8-91fa-738928cd58c2" providerId="ADAL" clId="{30B5950A-7A0B-4690-B0D5-EB0832D10712}" dt="2026-02-16T21:29:54.435" v="1266" actId="255"/>
          <ac:spMkLst>
            <pc:docMk/>
            <pc:sldMk cId="2712327692" sldId="266"/>
            <ac:spMk id="3" creationId="{B388BBB1-7DF1-C13B-7A03-A94881E83F48}"/>
          </ac:spMkLst>
        </pc:spChg>
        <pc:spChg chg="add">
          <ac:chgData name="Carona Ottey (1918348)" userId="5ed2cc85-1017-47a8-91fa-738928cd58c2" providerId="ADAL" clId="{30B5950A-7A0B-4690-B0D5-EB0832D10712}" dt="2026-02-16T21:15:42.516" v="1218" actId="26606"/>
          <ac:spMkLst>
            <pc:docMk/>
            <pc:sldMk cId="2712327692" sldId="266"/>
            <ac:spMk id="27" creationId="{BB934D2B-85E2-4375-94EE-B66C16BF7999}"/>
          </ac:spMkLst>
        </pc:spChg>
        <pc:spChg chg="add">
          <ac:chgData name="Carona Ottey (1918348)" userId="5ed2cc85-1017-47a8-91fa-738928cd58c2" providerId="ADAL" clId="{30B5950A-7A0B-4690-B0D5-EB0832D10712}" dt="2026-02-16T21:15:42.516" v="1218" actId="26606"/>
          <ac:spMkLst>
            <pc:docMk/>
            <pc:sldMk cId="2712327692" sldId="266"/>
            <ac:spMk id="29" creationId="{9B445E02-D785-4565-B842-9567BBC09508}"/>
          </ac:spMkLst>
        </pc:spChg>
        <pc:spChg chg="add">
          <ac:chgData name="Carona Ottey (1918348)" userId="5ed2cc85-1017-47a8-91fa-738928cd58c2" providerId="ADAL" clId="{30B5950A-7A0B-4690-B0D5-EB0832D10712}" dt="2026-02-16T21:15:42.516" v="1218" actId="26606"/>
          <ac:spMkLst>
            <pc:docMk/>
            <pc:sldMk cId="2712327692" sldId="266"/>
            <ac:spMk id="30" creationId="{AF551D8B-3775-4477-88B7-7B7C350D34E4}"/>
          </ac:spMkLst>
        </pc:spChg>
        <pc:spChg chg="add">
          <ac:chgData name="Carona Ottey (1918348)" userId="5ed2cc85-1017-47a8-91fa-738928cd58c2" providerId="ADAL" clId="{30B5950A-7A0B-4690-B0D5-EB0832D10712}" dt="2026-02-16T21:15:42.516" v="1218" actId="26606"/>
          <ac:spMkLst>
            <pc:docMk/>
            <pc:sldMk cId="2712327692" sldId="266"/>
            <ac:spMk id="31" creationId="{2C153736-D102-4F57-9DE7-615AFC02B0AC}"/>
          </ac:spMkLst>
        </pc:spChg>
        <pc:spChg chg="add">
          <ac:chgData name="Carona Ottey (1918348)" userId="5ed2cc85-1017-47a8-91fa-738928cd58c2" providerId="ADAL" clId="{30B5950A-7A0B-4690-B0D5-EB0832D10712}" dt="2026-02-16T21:15:42.516" v="1218" actId="26606"/>
          <ac:spMkLst>
            <pc:docMk/>
            <pc:sldMk cId="2712327692" sldId="266"/>
            <ac:spMk id="35" creationId="{D28FFB34-4FC3-46F5-B900-D3B774FD0BE6}"/>
          </ac:spMkLst>
        </pc:spChg>
        <pc:spChg chg="add">
          <ac:chgData name="Carona Ottey (1918348)" userId="5ed2cc85-1017-47a8-91fa-738928cd58c2" providerId="ADAL" clId="{30B5950A-7A0B-4690-B0D5-EB0832D10712}" dt="2026-02-16T21:15:42.516" v="1218" actId="26606"/>
          <ac:spMkLst>
            <pc:docMk/>
            <pc:sldMk cId="2712327692" sldId="266"/>
            <ac:spMk id="39" creationId="{D52A0D23-45DD-4DF4-ADE6-A81F409BB9FB}"/>
          </ac:spMkLst>
        </pc:spChg>
      </pc:sldChg>
      <pc:sldChg chg="addSp delSp modSp new mod modTransition setBg modAnim">
        <pc:chgData name="Carona Ottey (1918348)" userId="5ed2cc85-1017-47a8-91fa-738928cd58c2" providerId="ADAL" clId="{30B5950A-7A0B-4690-B0D5-EB0832D10712}" dt="2026-02-21T14:21:10.512" v="1324" actId="255"/>
        <pc:sldMkLst>
          <pc:docMk/>
          <pc:sldMk cId="3517230625" sldId="267"/>
        </pc:sldMkLst>
        <pc:spChg chg="add">
          <ac:chgData name="Carona Ottey (1918348)" userId="5ed2cc85-1017-47a8-91fa-738928cd58c2" providerId="ADAL" clId="{30B5950A-7A0B-4690-B0D5-EB0832D10712}" dt="2026-02-16T21:25:00.915" v="1259" actId="26606"/>
          <ac:spMkLst>
            <pc:docMk/>
            <pc:sldMk cId="3517230625" sldId="267"/>
            <ac:spMk id="2059" creationId="{3F088236-D655-4F88-B238-E16762358025}"/>
          </ac:spMkLst>
        </pc:spChg>
        <pc:spChg chg="add">
          <ac:chgData name="Carona Ottey (1918348)" userId="5ed2cc85-1017-47a8-91fa-738928cd58c2" providerId="ADAL" clId="{30B5950A-7A0B-4690-B0D5-EB0832D10712}" dt="2026-02-16T21:25:00.915" v="1259" actId="26606"/>
          <ac:spMkLst>
            <pc:docMk/>
            <pc:sldMk cId="3517230625" sldId="267"/>
            <ac:spMk id="2061" creationId="{3DAC0C92-199E-475C-9390-119A9B027276}"/>
          </ac:spMkLst>
        </pc:spChg>
        <pc:spChg chg="add">
          <ac:chgData name="Carona Ottey (1918348)" userId="5ed2cc85-1017-47a8-91fa-738928cd58c2" providerId="ADAL" clId="{30B5950A-7A0B-4690-B0D5-EB0832D10712}" dt="2026-02-16T21:25:00.915" v="1259" actId="26606"/>
          <ac:spMkLst>
            <pc:docMk/>
            <pc:sldMk cId="3517230625" sldId="267"/>
            <ac:spMk id="2063" creationId="{C4CFB339-0ED8-4FE2-9EF1-6D1375B8499B}"/>
          </ac:spMkLst>
        </pc:spChg>
        <pc:spChg chg="add">
          <ac:chgData name="Carona Ottey (1918348)" userId="5ed2cc85-1017-47a8-91fa-738928cd58c2" providerId="ADAL" clId="{30B5950A-7A0B-4690-B0D5-EB0832D10712}" dt="2026-02-16T21:25:00.915" v="1259" actId="26606"/>
          <ac:spMkLst>
            <pc:docMk/>
            <pc:sldMk cId="3517230625" sldId="267"/>
            <ac:spMk id="2065" creationId="{31896C80-2069-4431-9C19-83B913734490}"/>
          </ac:spMkLst>
        </pc:spChg>
        <pc:spChg chg="add">
          <ac:chgData name="Carona Ottey (1918348)" userId="5ed2cc85-1017-47a8-91fa-738928cd58c2" providerId="ADAL" clId="{30B5950A-7A0B-4690-B0D5-EB0832D10712}" dt="2026-02-16T21:25:00.915" v="1259" actId="26606"/>
          <ac:spMkLst>
            <pc:docMk/>
            <pc:sldMk cId="3517230625" sldId="267"/>
            <ac:spMk id="2067" creationId="{BF120A21-0841-4823-B0C4-28AEBCEF9B78}"/>
          </ac:spMkLst>
        </pc:spChg>
        <pc:spChg chg="add">
          <ac:chgData name="Carona Ottey (1918348)" userId="5ed2cc85-1017-47a8-91fa-738928cd58c2" providerId="ADAL" clId="{30B5950A-7A0B-4690-B0D5-EB0832D10712}" dt="2026-02-16T21:25:00.915" v="1259" actId="26606"/>
          <ac:spMkLst>
            <pc:docMk/>
            <pc:sldMk cId="3517230625" sldId="267"/>
            <ac:spMk id="2069" creationId="{DBB05BAE-BBD3-4289-899F-A6851503C6B0}"/>
          </ac:spMkLst>
        </pc:spChg>
        <pc:spChg chg="add">
          <ac:chgData name="Carona Ottey (1918348)" userId="5ed2cc85-1017-47a8-91fa-738928cd58c2" providerId="ADAL" clId="{30B5950A-7A0B-4690-B0D5-EB0832D10712}" dt="2026-02-16T21:25:00.915" v="1259" actId="26606"/>
          <ac:spMkLst>
            <pc:docMk/>
            <pc:sldMk cId="3517230625" sldId="267"/>
            <ac:spMk id="2071" creationId="{9874D11C-36F5-4BBE-A490-019A54E953B0}"/>
          </ac:spMkLst>
        </pc:spChg>
        <pc:graphicFrameChg chg="add mod modGraphic">
          <ac:chgData name="Carona Ottey (1918348)" userId="5ed2cc85-1017-47a8-91fa-738928cd58c2" providerId="ADAL" clId="{30B5950A-7A0B-4690-B0D5-EB0832D10712}" dt="2026-02-21T14:21:10.512" v="1324" actId="255"/>
          <ac:graphicFrameMkLst>
            <pc:docMk/>
            <pc:sldMk cId="3517230625" sldId="267"/>
            <ac:graphicFrameMk id="5" creationId="{5FFB53DC-5CB5-002B-37EB-14CEF3C5FCC5}"/>
          </ac:graphicFrameMkLst>
        </pc:graphicFrameChg>
        <pc:picChg chg="add mod">
          <ac:chgData name="Carona Ottey (1918348)" userId="5ed2cc85-1017-47a8-91fa-738928cd58c2" providerId="ADAL" clId="{30B5950A-7A0B-4690-B0D5-EB0832D10712}" dt="2026-02-16T21:25:22.212" v="1260" actId="14100"/>
          <ac:picMkLst>
            <pc:docMk/>
            <pc:sldMk cId="3517230625" sldId="267"/>
            <ac:picMk id="2050" creationId="{2D18AE6A-B393-3486-4AB4-2C9D4A8B59B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E4D885-5B24-4838-B6BA-771239749BC5}" type="doc">
      <dgm:prSet loTypeId="urn:microsoft.com/office/officeart/2005/8/layout/cycle1" loCatId="cycle" qsTypeId="urn:microsoft.com/office/officeart/2005/8/quickstyle/simple1" qsCatId="simple" csTypeId="urn:microsoft.com/office/officeart/2018/5/colors/Iconchunking_neutralicontext_colorful1" csCatId="colorful" phldr="1"/>
      <dgm:spPr/>
      <dgm:t>
        <a:bodyPr/>
        <a:lstStyle/>
        <a:p>
          <a:endParaRPr lang="en-US"/>
        </a:p>
      </dgm:t>
    </dgm:pt>
    <dgm:pt modelId="{28877B9F-01F3-4062-9B84-4C90EE0B3A69}">
      <dgm:prSet custT="1"/>
      <dgm:spPr/>
      <dgm:t>
        <a:bodyPr/>
        <a:lstStyle/>
        <a:p>
          <a:r>
            <a:rPr lang="en-GB" sz="1400" dirty="0">
              <a:latin typeface="Arial" panose="020B0604020202020204" pitchFamily="34" charset="0"/>
              <a:cs typeface="Arial" panose="020B0604020202020204" pitchFamily="34" charset="0"/>
            </a:rPr>
            <a:t>Enables staff to identify issues early, such as changes in health, behaviour, or emotional well‑being </a:t>
          </a:r>
          <a:r>
            <a:rPr lang="en-GB" sz="800" dirty="0">
              <a:latin typeface="Arial" panose="020B0604020202020204" pitchFamily="34" charset="0"/>
              <a:cs typeface="Arial" panose="020B0604020202020204" pitchFamily="34" charset="0"/>
            </a:rPr>
            <a:t>(Clarke, 2023)</a:t>
          </a:r>
        </a:p>
        <a:p>
          <a:endParaRPr lang="en-US" dirty="0"/>
        </a:p>
      </dgm:t>
    </dgm:pt>
    <dgm:pt modelId="{F4168F27-40F9-4523-B55C-A23D5D601078}" type="parTrans" cxnId="{F4DD7DF4-25B1-4DE0-B7C6-CC1943AC746E}">
      <dgm:prSet/>
      <dgm:spPr/>
      <dgm:t>
        <a:bodyPr/>
        <a:lstStyle/>
        <a:p>
          <a:endParaRPr lang="en-US"/>
        </a:p>
      </dgm:t>
    </dgm:pt>
    <dgm:pt modelId="{350082F2-825D-4B5B-98E8-43869625A325}" type="sibTrans" cxnId="{F4DD7DF4-25B1-4DE0-B7C6-CC1943AC746E}">
      <dgm:prSet/>
      <dgm:spPr/>
      <dgm:t>
        <a:bodyPr/>
        <a:lstStyle/>
        <a:p>
          <a:endParaRPr lang="en-US"/>
        </a:p>
      </dgm:t>
    </dgm:pt>
    <dgm:pt modelId="{8EBB2AAD-CDF4-4172-8AF8-8AE012819CAA}">
      <dgm:prSet/>
      <dgm:spPr/>
      <dgm:t>
        <a:bodyPr/>
        <a:lstStyle/>
        <a:p>
          <a:r>
            <a:rPr lang="en-GB" dirty="0"/>
            <a:t>Encourages reflective thinking, helping practitioners learn from experience and improve future practice</a:t>
          </a:r>
          <a:endParaRPr lang="en-US" dirty="0"/>
        </a:p>
      </dgm:t>
    </dgm:pt>
    <dgm:pt modelId="{52CAAC7C-DC06-454F-B755-A6F75A780C6F}" type="parTrans" cxnId="{8A6DD387-8961-435A-B739-6BF646CF9393}">
      <dgm:prSet/>
      <dgm:spPr/>
      <dgm:t>
        <a:bodyPr/>
        <a:lstStyle/>
        <a:p>
          <a:endParaRPr lang="en-US"/>
        </a:p>
      </dgm:t>
    </dgm:pt>
    <dgm:pt modelId="{301727AF-BC4A-4AAF-AFBB-DB65EBC44605}" type="sibTrans" cxnId="{8A6DD387-8961-435A-B739-6BF646CF9393}">
      <dgm:prSet/>
      <dgm:spPr/>
      <dgm:t>
        <a:bodyPr/>
        <a:lstStyle/>
        <a:p>
          <a:endParaRPr lang="en-US"/>
        </a:p>
      </dgm:t>
    </dgm:pt>
    <dgm:pt modelId="{44A2B174-A623-41DA-8AB9-75383BFA2C3E}">
      <dgm:prSet custT="1"/>
      <dgm:spPr/>
      <dgm:t>
        <a:bodyPr/>
        <a:lstStyle/>
        <a:p>
          <a:r>
            <a:rPr lang="en-GB" sz="1500" dirty="0"/>
            <a:t>Supports safeguarding by helping workers recognise risks and take appropriate action </a:t>
          </a:r>
          <a:r>
            <a:rPr lang="en-GB" sz="800" dirty="0">
              <a:latin typeface="Arial" panose="020B0604020202020204" pitchFamily="34" charset="0"/>
              <a:cs typeface="Arial" panose="020B0604020202020204" pitchFamily="34" charset="0"/>
            </a:rPr>
            <a:t>(Clarke, 2023)</a:t>
          </a:r>
          <a:endParaRPr lang="en-US" sz="800" dirty="0"/>
        </a:p>
      </dgm:t>
    </dgm:pt>
    <dgm:pt modelId="{B822271E-AB8E-404B-AB1D-28D5FB5C47DB}" type="parTrans" cxnId="{DCDE735C-7F35-4A3D-B372-6BC5B9A921F1}">
      <dgm:prSet/>
      <dgm:spPr/>
      <dgm:t>
        <a:bodyPr/>
        <a:lstStyle/>
        <a:p>
          <a:endParaRPr lang="en-US"/>
        </a:p>
      </dgm:t>
    </dgm:pt>
    <dgm:pt modelId="{7EFD180B-F25E-4491-8095-67C4924B52E1}" type="sibTrans" cxnId="{DCDE735C-7F35-4A3D-B372-6BC5B9A921F1}">
      <dgm:prSet/>
      <dgm:spPr/>
      <dgm:t>
        <a:bodyPr/>
        <a:lstStyle/>
        <a:p>
          <a:endParaRPr lang="en-US"/>
        </a:p>
      </dgm:t>
    </dgm:pt>
    <dgm:pt modelId="{09DB2F98-56E0-447F-B21D-B107F1692F44}">
      <dgm:prSet/>
      <dgm:spPr/>
      <dgm:t>
        <a:bodyPr/>
        <a:lstStyle/>
        <a:p>
          <a:r>
            <a:rPr lang="en-GB" dirty="0"/>
            <a:t>Helps staff balance multiple responsibilities, prioritise tasks, and respond to unexpected challenges</a:t>
          </a:r>
          <a:endParaRPr lang="en-US" dirty="0"/>
        </a:p>
      </dgm:t>
    </dgm:pt>
    <dgm:pt modelId="{BF309427-2EDE-486B-B3F1-BA3462474A71}" type="parTrans" cxnId="{85CA5C7B-E779-438B-9C98-C4F40128265C}">
      <dgm:prSet/>
      <dgm:spPr/>
      <dgm:t>
        <a:bodyPr/>
        <a:lstStyle/>
        <a:p>
          <a:endParaRPr lang="en-US"/>
        </a:p>
      </dgm:t>
    </dgm:pt>
    <dgm:pt modelId="{A800BD1E-B927-4289-A1F7-7BB7FDEDA708}" type="sibTrans" cxnId="{85CA5C7B-E779-438B-9C98-C4F40128265C}">
      <dgm:prSet/>
      <dgm:spPr/>
      <dgm:t>
        <a:bodyPr/>
        <a:lstStyle/>
        <a:p>
          <a:endParaRPr lang="en-US"/>
        </a:p>
      </dgm:t>
    </dgm:pt>
    <dgm:pt modelId="{88986EFF-7DE4-407B-9A13-C0E75AFA82BC}" type="pres">
      <dgm:prSet presAssocID="{9FE4D885-5B24-4838-B6BA-771239749BC5}" presName="cycle" presStyleCnt="0">
        <dgm:presLayoutVars>
          <dgm:dir/>
          <dgm:resizeHandles val="exact"/>
        </dgm:presLayoutVars>
      </dgm:prSet>
      <dgm:spPr/>
    </dgm:pt>
    <dgm:pt modelId="{419682AC-28F8-4AE3-ADE5-72CA30266265}" type="pres">
      <dgm:prSet presAssocID="{28877B9F-01F3-4062-9B84-4C90EE0B3A69}" presName="dummy" presStyleCnt="0"/>
      <dgm:spPr/>
    </dgm:pt>
    <dgm:pt modelId="{211A201C-1A6E-4AC6-AFFA-2199558B8E96}" type="pres">
      <dgm:prSet presAssocID="{28877B9F-01F3-4062-9B84-4C90EE0B3A69}" presName="node" presStyleLbl="revTx" presStyleIdx="0" presStyleCnt="4">
        <dgm:presLayoutVars>
          <dgm:bulletEnabled val="1"/>
        </dgm:presLayoutVars>
      </dgm:prSet>
      <dgm:spPr/>
    </dgm:pt>
    <dgm:pt modelId="{76096726-112B-4026-B541-083B6C9768BC}" type="pres">
      <dgm:prSet presAssocID="{350082F2-825D-4B5B-98E8-43869625A325}" presName="sibTrans" presStyleLbl="node1" presStyleIdx="0" presStyleCnt="4"/>
      <dgm:spPr/>
    </dgm:pt>
    <dgm:pt modelId="{49BCDEDA-BDD6-49D9-9807-4654B9E39EDD}" type="pres">
      <dgm:prSet presAssocID="{8EBB2AAD-CDF4-4172-8AF8-8AE012819CAA}" presName="dummy" presStyleCnt="0"/>
      <dgm:spPr/>
    </dgm:pt>
    <dgm:pt modelId="{62A332DD-3548-4470-B71B-F4C412832FBD}" type="pres">
      <dgm:prSet presAssocID="{8EBB2AAD-CDF4-4172-8AF8-8AE012819CAA}" presName="node" presStyleLbl="revTx" presStyleIdx="1" presStyleCnt="4">
        <dgm:presLayoutVars>
          <dgm:bulletEnabled val="1"/>
        </dgm:presLayoutVars>
      </dgm:prSet>
      <dgm:spPr/>
    </dgm:pt>
    <dgm:pt modelId="{63B9C0D1-A5FD-49D8-8AC5-BABD5CB431FD}" type="pres">
      <dgm:prSet presAssocID="{301727AF-BC4A-4AAF-AFBB-DB65EBC44605}" presName="sibTrans" presStyleLbl="node1" presStyleIdx="1" presStyleCnt="4"/>
      <dgm:spPr/>
    </dgm:pt>
    <dgm:pt modelId="{8FA6620C-E2BC-4372-9441-8A9B9DFE1D55}" type="pres">
      <dgm:prSet presAssocID="{44A2B174-A623-41DA-8AB9-75383BFA2C3E}" presName="dummy" presStyleCnt="0"/>
      <dgm:spPr/>
    </dgm:pt>
    <dgm:pt modelId="{9295BE36-8B53-404F-9F0F-7893911408BE}" type="pres">
      <dgm:prSet presAssocID="{44A2B174-A623-41DA-8AB9-75383BFA2C3E}" presName="node" presStyleLbl="revTx" presStyleIdx="2" presStyleCnt="4">
        <dgm:presLayoutVars>
          <dgm:bulletEnabled val="1"/>
        </dgm:presLayoutVars>
      </dgm:prSet>
      <dgm:spPr/>
    </dgm:pt>
    <dgm:pt modelId="{F829EE48-0518-4AC0-8D12-161AC469A79C}" type="pres">
      <dgm:prSet presAssocID="{7EFD180B-F25E-4491-8095-67C4924B52E1}" presName="sibTrans" presStyleLbl="node1" presStyleIdx="2" presStyleCnt="4"/>
      <dgm:spPr/>
    </dgm:pt>
    <dgm:pt modelId="{4E0A19CF-974C-4270-BEA7-F4C135417BA0}" type="pres">
      <dgm:prSet presAssocID="{09DB2F98-56E0-447F-B21D-B107F1692F44}" presName="dummy" presStyleCnt="0"/>
      <dgm:spPr/>
    </dgm:pt>
    <dgm:pt modelId="{A4026DF7-E55B-4CDF-A9C0-2501DD913B1B}" type="pres">
      <dgm:prSet presAssocID="{09DB2F98-56E0-447F-B21D-B107F1692F44}" presName="node" presStyleLbl="revTx" presStyleIdx="3" presStyleCnt="4">
        <dgm:presLayoutVars>
          <dgm:bulletEnabled val="1"/>
        </dgm:presLayoutVars>
      </dgm:prSet>
      <dgm:spPr/>
    </dgm:pt>
    <dgm:pt modelId="{3DA04CCE-5251-4422-9D64-17BC04954C45}" type="pres">
      <dgm:prSet presAssocID="{A800BD1E-B927-4289-A1F7-7BB7FDEDA708}" presName="sibTrans" presStyleLbl="node1" presStyleIdx="3" presStyleCnt="4"/>
      <dgm:spPr/>
    </dgm:pt>
  </dgm:ptLst>
  <dgm:cxnLst>
    <dgm:cxn modelId="{47710A00-4C8F-41A4-A4D2-0B34CF399196}" type="presOf" srcId="{A800BD1E-B927-4289-A1F7-7BB7FDEDA708}" destId="{3DA04CCE-5251-4422-9D64-17BC04954C45}" srcOrd="0" destOrd="0" presId="urn:microsoft.com/office/officeart/2005/8/layout/cycle1"/>
    <dgm:cxn modelId="{4477D815-46C6-47F4-8C58-325C323C8EA9}" type="presOf" srcId="{8EBB2AAD-CDF4-4172-8AF8-8AE012819CAA}" destId="{62A332DD-3548-4470-B71B-F4C412832FBD}" srcOrd="0" destOrd="0" presId="urn:microsoft.com/office/officeart/2005/8/layout/cycle1"/>
    <dgm:cxn modelId="{DCDE735C-7F35-4A3D-B372-6BC5B9A921F1}" srcId="{9FE4D885-5B24-4838-B6BA-771239749BC5}" destId="{44A2B174-A623-41DA-8AB9-75383BFA2C3E}" srcOrd="2" destOrd="0" parTransId="{B822271E-AB8E-404B-AB1D-28D5FB5C47DB}" sibTransId="{7EFD180B-F25E-4491-8095-67C4924B52E1}"/>
    <dgm:cxn modelId="{92C55F49-96EE-4968-AF46-0CD8BFD32198}" type="presOf" srcId="{9FE4D885-5B24-4838-B6BA-771239749BC5}" destId="{88986EFF-7DE4-407B-9A13-C0E75AFA82BC}" srcOrd="0" destOrd="0" presId="urn:microsoft.com/office/officeart/2005/8/layout/cycle1"/>
    <dgm:cxn modelId="{B92CCD71-0F69-4BC5-A0D9-4E1B184195D1}" type="presOf" srcId="{09DB2F98-56E0-447F-B21D-B107F1692F44}" destId="{A4026DF7-E55B-4CDF-A9C0-2501DD913B1B}" srcOrd="0" destOrd="0" presId="urn:microsoft.com/office/officeart/2005/8/layout/cycle1"/>
    <dgm:cxn modelId="{85CA5C7B-E779-438B-9C98-C4F40128265C}" srcId="{9FE4D885-5B24-4838-B6BA-771239749BC5}" destId="{09DB2F98-56E0-447F-B21D-B107F1692F44}" srcOrd="3" destOrd="0" parTransId="{BF309427-2EDE-486B-B3F1-BA3462474A71}" sibTransId="{A800BD1E-B927-4289-A1F7-7BB7FDEDA708}"/>
    <dgm:cxn modelId="{FF62107E-A337-44AF-97FD-27C51626A80D}" type="presOf" srcId="{28877B9F-01F3-4062-9B84-4C90EE0B3A69}" destId="{211A201C-1A6E-4AC6-AFFA-2199558B8E96}" srcOrd="0" destOrd="0" presId="urn:microsoft.com/office/officeart/2005/8/layout/cycle1"/>
    <dgm:cxn modelId="{8A6DD387-8961-435A-B739-6BF646CF9393}" srcId="{9FE4D885-5B24-4838-B6BA-771239749BC5}" destId="{8EBB2AAD-CDF4-4172-8AF8-8AE012819CAA}" srcOrd="1" destOrd="0" parTransId="{52CAAC7C-DC06-454F-B755-A6F75A780C6F}" sibTransId="{301727AF-BC4A-4AAF-AFBB-DB65EBC44605}"/>
    <dgm:cxn modelId="{9C38A89A-B566-43EC-9A1F-C8FE1F997818}" type="presOf" srcId="{44A2B174-A623-41DA-8AB9-75383BFA2C3E}" destId="{9295BE36-8B53-404F-9F0F-7893911408BE}" srcOrd="0" destOrd="0" presId="urn:microsoft.com/office/officeart/2005/8/layout/cycle1"/>
    <dgm:cxn modelId="{486E8AC5-3D90-48AC-B5CE-61D57D12BF8D}" type="presOf" srcId="{350082F2-825D-4B5B-98E8-43869625A325}" destId="{76096726-112B-4026-B541-083B6C9768BC}" srcOrd="0" destOrd="0" presId="urn:microsoft.com/office/officeart/2005/8/layout/cycle1"/>
    <dgm:cxn modelId="{395A04CC-93B0-4A39-9AC6-B68CCBC9DD40}" type="presOf" srcId="{301727AF-BC4A-4AAF-AFBB-DB65EBC44605}" destId="{63B9C0D1-A5FD-49D8-8AC5-BABD5CB431FD}" srcOrd="0" destOrd="0" presId="urn:microsoft.com/office/officeart/2005/8/layout/cycle1"/>
    <dgm:cxn modelId="{CF274CF1-53EF-4F38-99F2-4BB6F1523AC4}" type="presOf" srcId="{7EFD180B-F25E-4491-8095-67C4924B52E1}" destId="{F829EE48-0518-4AC0-8D12-161AC469A79C}" srcOrd="0" destOrd="0" presId="urn:microsoft.com/office/officeart/2005/8/layout/cycle1"/>
    <dgm:cxn modelId="{F4DD7DF4-25B1-4DE0-B7C6-CC1943AC746E}" srcId="{9FE4D885-5B24-4838-B6BA-771239749BC5}" destId="{28877B9F-01F3-4062-9B84-4C90EE0B3A69}" srcOrd="0" destOrd="0" parTransId="{F4168F27-40F9-4523-B55C-A23D5D601078}" sibTransId="{350082F2-825D-4B5B-98E8-43869625A325}"/>
    <dgm:cxn modelId="{8EDF3A62-F9B1-48B3-AEB1-05FEEFA53DBD}" type="presParOf" srcId="{88986EFF-7DE4-407B-9A13-C0E75AFA82BC}" destId="{419682AC-28F8-4AE3-ADE5-72CA30266265}" srcOrd="0" destOrd="0" presId="urn:microsoft.com/office/officeart/2005/8/layout/cycle1"/>
    <dgm:cxn modelId="{2B73F7DA-999E-4EB0-A650-21D91C1D2BC7}" type="presParOf" srcId="{88986EFF-7DE4-407B-9A13-C0E75AFA82BC}" destId="{211A201C-1A6E-4AC6-AFFA-2199558B8E96}" srcOrd="1" destOrd="0" presId="urn:microsoft.com/office/officeart/2005/8/layout/cycle1"/>
    <dgm:cxn modelId="{DCE10A90-0FA2-4AD3-B04A-18E7D4A04283}" type="presParOf" srcId="{88986EFF-7DE4-407B-9A13-C0E75AFA82BC}" destId="{76096726-112B-4026-B541-083B6C9768BC}" srcOrd="2" destOrd="0" presId="urn:microsoft.com/office/officeart/2005/8/layout/cycle1"/>
    <dgm:cxn modelId="{BD5349DE-FBA3-48AD-8597-05A90F392508}" type="presParOf" srcId="{88986EFF-7DE4-407B-9A13-C0E75AFA82BC}" destId="{49BCDEDA-BDD6-49D9-9807-4654B9E39EDD}" srcOrd="3" destOrd="0" presId="urn:microsoft.com/office/officeart/2005/8/layout/cycle1"/>
    <dgm:cxn modelId="{0B01C8AA-FE72-4A9B-8C65-D76E261CE984}" type="presParOf" srcId="{88986EFF-7DE4-407B-9A13-C0E75AFA82BC}" destId="{62A332DD-3548-4470-B71B-F4C412832FBD}" srcOrd="4" destOrd="0" presId="urn:microsoft.com/office/officeart/2005/8/layout/cycle1"/>
    <dgm:cxn modelId="{51E37352-8839-4A99-94DF-EFE971E7BF43}" type="presParOf" srcId="{88986EFF-7DE4-407B-9A13-C0E75AFA82BC}" destId="{63B9C0D1-A5FD-49D8-8AC5-BABD5CB431FD}" srcOrd="5" destOrd="0" presId="urn:microsoft.com/office/officeart/2005/8/layout/cycle1"/>
    <dgm:cxn modelId="{6E4CC40E-9F7F-4604-B8D3-1A82B9D0CA37}" type="presParOf" srcId="{88986EFF-7DE4-407B-9A13-C0E75AFA82BC}" destId="{8FA6620C-E2BC-4372-9441-8A9B9DFE1D55}" srcOrd="6" destOrd="0" presId="urn:microsoft.com/office/officeart/2005/8/layout/cycle1"/>
    <dgm:cxn modelId="{2051F89E-69D3-4A34-AF63-09F614CF5E7A}" type="presParOf" srcId="{88986EFF-7DE4-407B-9A13-C0E75AFA82BC}" destId="{9295BE36-8B53-404F-9F0F-7893911408BE}" srcOrd="7" destOrd="0" presId="urn:microsoft.com/office/officeart/2005/8/layout/cycle1"/>
    <dgm:cxn modelId="{9660E398-A720-4F92-BA0B-882F4FF969AF}" type="presParOf" srcId="{88986EFF-7DE4-407B-9A13-C0E75AFA82BC}" destId="{F829EE48-0518-4AC0-8D12-161AC469A79C}" srcOrd="8" destOrd="0" presId="urn:microsoft.com/office/officeart/2005/8/layout/cycle1"/>
    <dgm:cxn modelId="{40F9653D-1A72-4396-8E1F-1706B934CBC5}" type="presParOf" srcId="{88986EFF-7DE4-407B-9A13-C0E75AFA82BC}" destId="{4E0A19CF-974C-4270-BEA7-F4C135417BA0}" srcOrd="9" destOrd="0" presId="urn:microsoft.com/office/officeart/2005/8/layout/cycle1"/>
    <dgm:cxn modelId="{EDAA4996-C66F-4780-A995-34F33C15DCB4}" type="presParOf" srcId="{88986EFF-7DE4-407B-9A13-C0E75AFA82BC}" destId="{A4026DF7-E55B-4CDF-A9C0-2501DD913B1B}" srcOrd="10" destOrd="0" presId="urn:microsoft.com/office/officeart/2005/8/layout/cycle1"/>
    <dgm:cxn modelId="{C91D0B6B-6019-428F-9462-B40EAC069935}" type="presParOf" srcId="{88986EFF-7DE4-407B-9A13-C0E75AFA82BC}" destId="{3DA04CCE-5251-4422-9D64-17BC04954C45}"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0E02C9-D76A-427C-B8E8-75E9E7A54543}"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8267193F-87C2-46B6-9397-31C1F26B4D5B}">
      <dgm:prSet/>
      <dgm:spPr/>
      <dgm:t>
        <a:bodyPr/>
        <a:lstStyle/>
        <a:p>
          <a:r>
            <a:rPr lang="en-GB" b="1" dirty="0">
              <a:latin typeface="Arial" panose="020B0604020202020204" pitchFamily="34" charset="0"/>
              <a:cs typeface="Arial" panose="020B0604020202020204" pitchFamily="34" charset="0"/>
            </a:rPr>
            <a:t>Medication- </a:t>
          </a:r>
          <a:r>
            <a:rPr lang="en-GB" dirty="0">
              <a:latin typeface="Arial" panose="020B0604020202020204" pitchFamily="34" charset="0"/>
              <a:cs typeface="Arial" panose="020B0604020202020204" pitchFamily="34" charset="0"/>
            </a:rPr>
            <a:t>Side effects such as dizziness may be contributing to unsteadiness</a:t>
          </a:r>
          <a:endParaRPr lang="en-US" dirty="0">
            <a:latin typeface="Arial" panose="020B0604020202020204" pitchFamily="34" charset="0"/>
            <a:cs typeface="Arial" panose="020B0604020202020204" pitchFamily="34" charset="0"/>
          </a:endParaRPr>
        </a:p>
      </dgm:t>
    </dgm:pt>
    <dgm:pt modelId="{33DCC176-3B73-482F-9A96-280E765F8634}" type="parTrans" cxnId="{872C11E0-9B1C-4AB0-A600-6405FFFD2D72}">
      <dgm:prSet/>
      <dgm:spPr/>
      <dgm:t>
        <a:bodyPr/>
        <a:lstStyle/>
        <a:p>
          <a:endParaRPr lang="en-US"/>
        </a:p>
      </dgm:t>
    </dgm:pt>
    <dgm:pt modelId="{93848128-82A3-4A78-9F83-0221E5BEE2B6}" type="sibTrans" cxnId="{872C11E0-9B1C-4AB0-A600-6405FFFD2D72}">
      <dgm:prSet/>
      <dgm:spPr/>
      <dgm:t>
        <a:bodyPr/>
        <a:lstStyle/>
        <a:p>
          <a:endParaRPr lang="en-US"/>
        </a:p>
      </dgm:t>
    </dgm:pt>
    <dgm:pt modelId="{AD5FF5A0-D9E4-48EC-A723-E33BD567011C}">
      <dgm:prSet custT="1"/>
      <dgm:spPr/>
      <dgm:t>
        <a:bodyPr/>
        <a:lstStyle/>
        <a:p>
          <a:r>
            <a:rPr lang="en-GB" sz="1500" b="1" dirty="0">
              <a:latin typeface="Arial" panose="020B0604020202020204" pitchFamily="34" charset="0"/>
              <a:cs typeface="Arial" panose="020B0604020202020204" pitchFamily="34" charset="0"/>
            </a:rPr>
            <a:t>Behaviour / Individual Factors- </a:t>
          </a:r>
          <a:r>
            <a:rPr lang="en-GB" sz="1500" dirty="0">
              <a:latin typeface="Arial" panose="020B0604020202020204" pitchFamily="34" charset="0"/>
              <a:cs typeface="Arial" panose="020B0604020202020204" pitchFamily="34" charset="0"/>
            </a:rPr>
            <a:t>The individual may be hesitant or reluctant to use mobility aids effectively </a:t>
          </a:r>
          <a:r>
            <a:rPr lang="en-GB" sz="1000" dirty="0">
              <a:latin typeface="Arial" panose="020B0604020202020204" pitchFamily="34" charset="0"/>
              <a:cs typeface="Arial" panose="020B0604020202020204" pitchFamily="34" charset="0"/>
            </a:rPr>
            <a:t>(Kumah et al., 2024)</a:t>
          </a:r>
          <a:endParaRPr lang="en-US" sz="1000" dirty="0">
            <a:latin typeface="Arial" panose="020B0604020202020204" pitchFamily="34" charset="0"/>
            <a:cs typeface="Arial" panose="020B0604020202020204" pitchFamily="34" charset="0"/>
          </a:endParaRPr>
        </a:p>
      </dgm:t>
    </dgm:pt>
    <dgm:pt modelId="{79BD2230-F2D1-4745-BD6B-43E82A077CEA}" type="parTrans" cxnId="{32C4EA3E-9C79-4762-808E-DAB32A5DDF63}">
      <dgm:prSet/>
      <dgm:spPr/>
      <dgm:t>
        <a:bodyPr/>
        <a:lstStyle/>
        <a:p>
          <a:endParaRPr lang="en-US"/>
        </a:p>
      </dgm:t>
    </dgm:pt>
    <dgm:pt modelId="{4A3584A4-D580-4B4D-BFB4-C46DF8F4ADD0}" type="sibTrans" cxnId="{32C4EA3E-9C79-4762-808E-DAB32A5DDF63}">
      <dgm:prSet/>
      <dgm:spPr/>
      <dgm:t>
        <a:bodyPr/>
        <a:lstStyle/>
        <a:p>
          <a:endParaRPr lang="en-US"/>
        </a:p>
      </dgm:t>
    </dgm:pt>
    <dgm:pt modelId="{A2ABD435-3F9A-4300-BB25-BE6CD118C50D}">
      <dgm:prSet/>
      <dgm:spPr/>
      <dgm:t>
        <a:bodyPr/>
        <a:lstStyle/>
        <a:p>
          <a:r>
            <a:rPr lang="en-GB" b="1" dirty="0">
              <a:latin typeface="Arial" panose="020B0604020202020204" pitchFamily="34" charset="0"/>
              <a:cs typeface="Arial" panose="020B0604020202020204" pitchFamily="34" charset="0"/>
            </a:rPr>
            <a:t>Support / Social Factors- </a:t>
          </a:r>
          <a:r>
            <a:rPr lang="en-GB" dirty="0">
              <a:latin typeface="Arial" panose="020B0604020202020204" pitchFamily="34" charset="0"/>
              <a:cs typeface="Arial" panose="020B0604020202020204" pitchFamily="34" charset="0"/>
            </a:rPr>
            <a:t>A lack of recent assessments or limited support may be preventing timely intervention</a:t>
          </a:r>
          <a:endParaRPr lang="en-US" dirty="0">
            <a:latin typeface="Arial" panose="020B0604020202020204" pitchFamily="34" charset="0"/>
            <a:cs typeface="Arial" panose="020B0604020202020204" pitchFamily="34" charset="0"/>
          </a:endParaRPr>
        </a:p>
      </dgm:t>
    </dgm:pt>
    <dgm:pt modelId="{8FD6E6C4-F0C1-4AD2-9302-77D3A95CE771}" type="parTrans" cxnId="{25859C39-1C50-4034-8C57-3CD7C183102D}">
      <dgm:prSet/>
      <dgm:spPr/>
      <dgm:t>
        <a:bodyPr/>
        <a:lstStyle/>
        <a:p>
          <a:endParaRPr lang="en-US"/>
        </a:p>
      </dgm:t>
    </dgm:pt>
    <dgm:pt modelId="{AB3560E0-EB9A-495F-9F0C-DBF282267459}" type="sibTrans" cxnId="{25859C39-1C50-4034-8C57-3CD7C183102D}">
      <dgm:prSet/>
      <dgm:spPr/>
      <dgm:t>
        <a:bodyPr/>
        <a:lstStyle/>
        <a:p>
          <a:endParaRPr lang="en-US"/>
        </a:p>
      </dgm:t>
    </dgm:pt>
    <dgm:pt modelId="{C72DE93C-1FED-44C4-8A7C-253C1EB88DC2}">
      <dgm:prSet custT="1"/>
      <dgm:spPr/>
      <dgm:t>
        <a:bodyPr/>
        <a:lstStyle/>
        <a:p>
          <a:r>
            <a:rPr lang="en-GB" sz="1500" dirty="0">
              <a:latin typeface="Arial" panose="020B0604020202020204" pitchFamily="34" charset="0"/>
              <a:cs typeface="Arial" panose="020B0604020202020204" pitchFamily="34" charset="0"/>
            </a:rPr>
            <a:t>3</a:t>
          </a:r>
          <a:r>
            <a:rPr lang="en-GB" sz="1500" b="1" dirty="0">
              <a:latin typeface="Arial" panose="020B0604020202020204" pitchFamily="34" charset="0"/>
              <a:cs typeface="Arial" panose="020B0604020202020204" pitchFamily="34" charset="0"/>
            </a:rPr>
            <a:t> Solution- </a:t>
          </a:r>
          <a:r>
            <a:rPr lang="en-GB" sz="1500" dirty="0">
              <a:latin typeface="Arial" panose="020B0604020202020204" pitchFamily="34" charset="0"/>
              <a:cs typeface="Arial" panose="020B0604020202020204" pitchFamily="34" charset="0"/>
            </a:rPr>
            <a:t>Implement a comprehensive falls risk assessment to identify hazards, equipment needs, and health‑related factors </a:t>
          </a:r>
          <a:r>
            <a:rPr lang="en-GB" sz="1000" dirty="0">
              <a:latin typeface="Arial" panose="020B0604020202020204" pitchFamily="34" charset="0"/>
              <a:cs typeface="Arial" panose="020B0604020202020204" pitchFamily="34" charset="0"/>
            </a:rPr>
            <a:t>(Lim, 2024)</a:t>
          </a:r>
          <a:endParaRPr lang="en-US" sz="1000" dirty="0">
            <a:latin typeface="Arial" panose="020B0604020202020204" pitchFamily="34" charset="0"/>
            <a:cs typeface="Arial" panose="020B0604020202020204" pitchFamily="34" charset="0"/>
          </a:endParaRPr>
        </a:p>
      </dgm:t>
    </dgm:pt>
    <dgm:pt modelId="{A258DC5F-860F-4DCD-B9F8-BD204AC0EC3C}" type="parTrans" cxnId="{D0940E00-3C69-4B89-9B38-CAE407CF5C3C}">
      <dgm:prSet/>
      <dgm:spPr/>
      <dgm:t>
        <a:bodyPr/>
        <a:lstStyle/>
        <a:p>
          <a:endParaRPr lang="en-US"/>
        </a:p>
      </dgm:t>
    </dgm:pt>
    <dgm:pt modelId="{A756968B-84E6-4DF2-A0E4-F348740E09B6}" type="sibTrans" cxnId="{D0940E00-3C69-4B89-9B38-CAE407CF5C3C}">
      <dgm:prSet/>
      <dgm:spPr/>
      <dgm:t>
        <a:bodyPr/>
        <a:lstStyle/>
        <a:p>
          <a:endParaRPr lang="en-US"/>
        </a:p>
      </dgm:t>
    </dgm:pt>
    <dgm:pt modelId="{B448C13A-84D8-4BE6-ABDD-B9EE3BBD4C60}">
      <dgm:prSet/>
      <dgm:spPr/>
      <dgm:t>
        <a:bodyPr/>
        <a:lstStyle/>
        <a:p>
          <a:r>
            <a:rPr lang="en-GB" dirty="0"/>
            <a:t>4 </a:t>
          </a:r>
          <a:r>
            <a:rPr lang="en-GB" b="1" dirty="0">
              <a:latin typeface="Arial" panose="020B0604020202020204" pitchFamily="34" charset="0"/>
              <a:cs typeface="Arial" panose="020B0604020202020204" pitchFamily="34" charset="0"/>
            </a:rPr>
            <a:t>Take Action- </a:t>
          </a:r>
          <a:r>
            <a:rPr lang="en-GB" dirty="0">
              <a:latin typeface="Arial" panose="020B0604020202020204" pitchFamily="34" charset="0"/>
              <a:cs typeface="Arial" panose="020B0604020202020204" pitchFamily="34" charset="0"/>
            </a:rPr>
            <a:t>Remove environmental hazards, review mobility aids, liaise with healthcare professionals, and introduce appropriate assistive equipment or support</a:t>
          </a:r>
          <a:endParaRPr lang="en-US" dirty="0">
            <a:latin typeface="Arial" panose="020B0604020202020204" pitchFamily="34" charset="0"/>
            <a:cs typeface="Arial" panose="020B0604020202020204" pitchFamily="34" charset="0"/>
          </a:endParaRPr>
        </a:p>
      </dgm:t>
    </dgm:pt>
    <dgm:pt modelId="{7CC6AF32-EFE1-4CDD-B1A8-6C8857DABE31}" type="parTrans" cxnId="{3CE3189A-61B2-4FBB-A518-54D33EAF3835}">
      <dgm:prSet/>
      <dgm:spPr/>
      <dgm:t>
        <a:bodyPr/>
        <a:lstStyle/>
        <a:p>
          <a:endParaRPr lang="en-US"/>
        </a:p>
      </dgm:t>
    </dgm:pt>
    <dgm:pt modelId="{827C9DBF-FB73-41F9-BE33-F9FAF2D8956A}" type="sibTrans" cxnId="{3CE3189A-61B2-4FBB-A518-54D33EAF3835}">
      <dgm:prSet/>
      <dgm:spPr/>
      <dgm:t>
        <a:bodyPr/>
        <a:lstStyle/>
        <a:p>
          <a:endParaRPr lang="en-US"/>
        </a:p>
      </dgm:t>
    </dgm:pt>
    <dgm:pt modelId="{3D490F2F-AD1A-4F2C-BE55-863CD9203C19}">
      <dgm:prSet custT="1"/>
      <dgm:spPr/>
      <dgm:t>
        <a:bodyPr/>
        <a:lstStyle/>
        <a:p>
          <a:r>
            <a:rPr lang="en-GB" sz="1500" dirty="0">
              <a:latin typeface="Arial" panose="020B0604020202020204" pitchFamily="34" charset="0"/>
              <a:cs typeface="Arial" panose="020B0604020202020204" pitchFamily="34" charset="0"/>
            </a:rPr>
            <a:t>5</a:t>
          </a:r>
          <a:r>
            <a:rPr lang="en-GB" sz="1500" b="1" dirty="0">
              <a:latin typeface="Arial" panose="020B0604020202020204" pitchFamily="34" charset="0"/>
              <a:cs typeface="Arial" panose="020B0604020202020204" pitchFamily="34" charset="0"/>
            </a:rPr>
            <a:t> Review- </a:t>
          </a:r>
          <a:r>
            <a:rPr lang="en-GB" sz="1500" dirty="0">
              <a:latin typeface="Arial" panose="020B0604020202020204" pitchFamily="34" charset="0"/>
              <a:cs typeface="Arial" panose="020B0604020202020204" pitchFamily="34" charset="0"/>
            </a:rPr>
            <a:t>Monitor the individual’s mobility regularly, evaluate the effectiveness of interventions, and adjust the support plan as needed to maintain safety </a:t>
          </a:r>
          <a:r>
            <a:rPr lang="en-GB" sz="1000" dirty="0">
              <a:latin typeface="Arial" panose="020B0604020202020204" pitchFamily="34" charset="0"/>
              <a:cs typeface="Arial" panose="020B0604020202020204" pitchFamily="34" charset="0"/>
            </a:rPr>
            <a:t>(Lim, 2024)</a:t>
          </a:r>
          <a:endParaRPr lang="en-US" sz="1000" dirty="0">
            <a:latin typeface="Arial" panose="020B0604020202020204" pitchFamily="34" charset="0"/>
            <a:cs typeface="Arial" panose="020B0604020202020204" pitchFamily="34" charset="0"/>
          </a:endParaRPr>
        </a:p>
      </dgm:t>
    </dgm:pt>
    <dgm:pt modelId="{6633A356-13E5-48BB-94F1-341E480E456E}" type="parTrans" cxnId="{27EED656-5927-43C9-A3E1-5E35F57A959B}">
      <dgm:prSet/>
      <dgm:spPr/>
      <dgm:t>
        <a:bodyPr/>
        <a:lstStyle/>
        <a:p>
          <a:endParaRPr lang="en-US"/>
        </a:p>
      </dgm:t>
    </dgm:pt>
    <dgm:pt modelId="{1110F251-CE2F-45CF-A804-DFA0E26C0934}" type="sibTrans" cxnId="{27EED656-5927-43C9-A3E1-5E35F57A959B}">
      <dgm:prSet/>
      <dgm:spPr/>
      <dgm:t>
        <a:bodyPr/>
        <a:lstStyle/>
        <a:p>
          <a:endParaRPr lang="en-US"/>
        </a:p>
      </dgm:t>
    </dgm:pt>
    <dgm:pt modelId="{E63031E9-D5BC-4F41-9075-90C968B2BEC9}" type="pres">
      <dgm:prSet presAssocID="{360E02C9-D76A-427C-B8E8-75E9E7A54543}" presName="vert0" presStyleCnt="0">
        <dgm:presLayoutVars>
          <dgm:dir/>
          <dgm:animOne val="branch"/>
          <dgm:animLvl val="lvl"/>
        </dgm:presLayoutVars>
      </dgm:prSet>
      <dgm:spPr/>
    </dgm:pt>
    <dgm:pt modelId="{16F69425-F90F-4B2D-851E-A71BC91FF695}" type="pres">
      <dgm:prSet presAssocID="{8267193F-87C2-46B6-9397-31C1F26B4D5B}" presName="thickLine" presStyleLbl="alignNode1" presStyleIdx="0" presStyleCnt="6"/>
      <dgm:spPr/>
    </dgm:pt>
    <dgm:pt modelId="{C1D1CEB2-F02F-4258-A106-838C91E1A177}" type="pres">
      <dgm:prSet presAssocID="{8267193F-87C2-46B6-9397-31C1F26B4D5B}" presName="horz1" presStyleCnt="0"/>
      <dgm:spPr/>
    </dgm:pt>
    <dgm:pt modelId="{AF89BF76-C436-4F18-BD5D-E81912759465}" type="pres">
      <dgm:prSet presAssocID="{8267193F-87C2-46B6-9397-31C1F26B4D5B}" presName="tx1" presStyleLbl="revTx" presStyleIdx="0" presStyleCnt="6"/>
      <dgm:spPr/>
    </dgm:pt>
    <dgm:pt modelId="{51B5082D-E131-4A24-9956-6BCA156EC81B}" type="pres">
      <dgm:prSet presAssocID="{8267193F-87C2-46B6-9397-31C1F26B4D5B}" presName="vert1" presStyleCnt="0"/>
      <dgm:spPr/>
    </dgm:pt>
    <dgm:pt modelId="{5DD51C92-0646-4F92-8DDF-85AAE957A929}" type="pres">
      <dgm:prSet presAssocID="{AD5FF5A0-D9E4-48EC-A723-E33BD567011C}" presName="thickLine" presStyleLbl="alignNode1" presStyleIdx="1" presStyleCnt="6"/>
      <dgm:spPr/>
    </dgm:pt>
    <dgm:pt modelId="{76F992CD-E935-4691-8390-78DE8576AF91}" type="pres">
      <dgm:prSet presAssocID="{AD5FF5A0-D9E4-48EC-A723-E33BD567011C}" presName="horz1" presStyleCnt="0"/>
      <dgm:spPr/>
    </dgm:pt>
    <dgm:pt modelId="{B5430862-06D3-4A89-95A1-6325F34B0D52}" type="pres">
      <dgm:prSet presAssocID="{AD5FF5A0-D9E4-48EC-A723-E33BD567011C}" presName="tx1" presStyleLbl="revTx" presStyleIdx="1" presStyleCnt="6"/>
      <dgm:spPr/>
    </dgm:pt>
    <dgm:pt modelId="{D54420BA-DC0C-4229-9FA8-21BD446EBCEF}" type="pres">
      <dgm:prSet presAssocID="{AD5FF5A0-D9E4-48EC-A723-E33BD567011C}" presName="vert1" presStyleCnt="0"/>
      <dgm:spPr/>
    </dgm:pt>
    <dgm:pt modelId="{A9CDD5B2-8BBF-4BBA-B381-A2126BBE1B9B}" type="pres">
      <dgm:prSet presAssocID="{A2ABD435-3F9A-4300-BB25-BE6CD118C50D}" presName="thickLine" presStyleLbl="alignNode1" presStyleIdx="2" presStyleCnt="6"/>
      <dgm:spPr/>
    </dgm:pt>
    <dgm:pt modelId="{1F5A861B-91FA-4727-B481-A216797D46BB}" type="pres">
      <dgm:prSet presAssocID="{A2ABD435-3F9A-4300-BB25-BE6CD118C50D}" presName="horz1" presStyleCnt="0"/>
      <dgm:spPr/>
    </dgm:pt>
    <dgm:pt modelId="{9DDB4EB8-6264-4610-982C-7A3F489B851C}" type="pres">
      <dgm:prSet presAssocID="{A2ABD435-3F9A-4300-BB25-BE6CD118C50D}" presName="tx1" presStyleLbl="revTx" presStyleIdx="2" presStyleCnt="6"/>
      <dgm:spPr/>
    </dgm:pt>
    <dgm:pt modelId="{58D994B5-C766-47A3-9098-24D9ABA9B096}" type="pres">
      <dgm:prSet presAssocID="{A2ABD435-3F9A-4300-BB25-BE6CD118C50D}" presName="vert1" presStyleCnt="0"/>
      <dgm:spPr/>
    </dgm:pt>
    <dgm:pt modelId="{DD147003-3F70-452F-83A6-54F96643D661}" type="pres">
      <dgm:prSet presAssocID="{C72DE93C-1FED-44C4-8A7C-253C1EB88DC2}" presName="thickLine" presStyleLbl="alignNode1" presStyleIdx="3" presStyleCnt="6"/>
      <dgm:spPr/>
    </dgm:pt>
    <dgm:pt modelId="{20CA256F-9AA7-4A01-9CA0-EE975AE24CF5}" type="pres">
      <dgm:prSet presAssocID="{C72DE93C-1FED-44C4-8A7C-253C1EB88DC2}" presName="horz1" presStyleCnt="0"/>
      <dgm:spPr/>
    </dgm:pt>
    <dgm:pt modelId="{E350DE3C-C2EA-42A5-9B44-2DC12F6FB3AA}" type="pres">
      <dgm:prSet presAssocID="{C72DE93C-1FED-44C4-8A7C-253C1EB88DC2}" presName="tx1" presStyleLbl="revTx" presStyleIdx="3" presStyleCnt="6"/>
      <dgm:spPr/>
    </dgm:pt>
    <dgm:pt modelId="{ABD66110-72D2-42DC-8225-6B3FA909BFCF}" type="pres">
      <dgm:prSet presAssocID="{C72DE93C-1FED-44C4-8A7C-253C1EB88DC2}" presName="vert1" presStyleCnt="0"/>
      <dgm:spPr/>
    </dgm:pt>
    <dgm:pt modelId="{84E045B9-95EC-4485-BE7D-E19653C9FAF7}" type="pres">
      <dgm:prSet presAssocID="{B448C13A-84D8-4BE6-ABDD-B9EE3BBD4C60}" presName="thickLine" presStyleLbl="alignNode1" presStyleIdx="4" presStyleCnt="6"/>
      <dgm:spPr/>
    </dgm:pt>
    <dgm:pt modelId="{960D0663-094A-4627-B3F5-1DF5D4F4EAE8}" type="pres">
      <dgm:prSet presAssocID="{B448C13A-84D8-4BE6-ABDD-B9EE3BBD4C60}" presName="horz1" presStyleCnt="0"/>
      <dgm:spPr/>
    </dgm:pt>
    <dgm:pt modelId="{B7D4C9C2-C581-422C-89DB-9868A490BBC8}" type="pres">
      <dgm:prSet presAssocID="{B448C13A-84D8-4BE6-ABDD-B9EE3BBD4C60}" presName="tx1" presStyleLbl="revTx" presStyleIdx="4" presStyleCnt="6"/>
      <dgm:spPr/>
    </dgm:pt>
    <dgm:pt modelId="{9B992FD6-6DC5-4061-9A1A-4E363FEDF963}" type="pres">
      <dgm:prSet presAssocID="{B448C13A-84D8-4BE6-ABDD-B9EE3BBD4C60}" presName="vert1" presStyleCnt="0"/>
      <dgm:spPr/>
    </dgm:pt>
    <dgm:pt modelId="{4B7330C7-6045-490F-926A-12E3685B1897}" type="pres">
      <dgm:prSet presAssocID="{3D490F2F-AD1A-4F2C-BE55-863CD9203C19}" presName="thickLine" presStyleLbl="alignNode1" presStyleIdx="5" presStyleCnt="6"/>
      <dgm:spPr/>
    </dgm:pt>
    <dgm:pt modelId="{2A5B2737-0B34-473C-9738-08A541D02AF6}" type="pres">
      <dgm:prSet presAssocID="{3D490F2F-AD1A-4F2C-BE55-863CD9203C19}" presName="horz1" presStyleCnt="0"/>
      <dgm:spPr/>
    </dgm:pt>
    <dgm:pt modelId="{1481933B-6181-4237-9526-D7E6AC85B6C6}" type="pres">
      <dgm:prSet presAssocID="{3D490F2F-AD1A-4F2C-BE55-863CD9203C19}" presName="tx1" presStyleLbl="revTx" presStyleIdx="5" presStyleCnt="6"/>
      <dgm:spPr/>
    </dgm:pt>
    <dgm:pt modelId="{CA3FFC81-D831-4424-B93A-9C950A126EF5}" type="pres">
      <dgm:prSet presAssocID="{3D490F2F-AD1A-4F2C-BE55-863CD9203C19}" presName="vert1" presStyleCnt="0"/>
      <dgm:spPr/>
    </dgm:pt>
  </dgm:ptLst>
  <dgm:cxnLst>
    <dgm:cxn modelId="{D0940E00-3C69-4B89-9B38-CAE407CF5C3C}" srcId="{360E02C9-D76A-427C-B8E8-75E9E7A54543}" destId="{C72DE93C-1FED-44C4-8A7C-253C1EB88DC2}" srcOrd="3" destOrd="0" parTransId="{A258DC5F-860F-4DCD-B9F8-BD204AC0EC3C}" sibTransId="{A756968B-84E6-4DF2-A0E4-F348740E09B6}"/>
    <dgm:cxn modelId="{795B1B03-9945-44F6-94D0-11D0FB7FD205}" type="presOf" srcId="{3D490F2F-AD1A-4F2C-BE55-863CD9203C19}" destId="{1481933B-6181-4237-9526-D7E6AC85B6C6}" srcOrd="0" destOrd="0" presId="urn:microsoft.com/office/officeart/2008/layout/LinedList"/>
    <dgm:cxn modelId="{B2CECB10-5116-4DA7-B5D9-24F58A978866}" type="presOf" srcId="{B448C13A-84D8-4BE6-ABDD-B9EE3BBD4C60}" destId="{B7D4C9C2-C581-422C-89DB-9868A490BBC8}" srcOrd="0" destOrd="0" presId="urn:microsoft.com/office/officeart/2008/layout/LinedList"/>
    <dgm:cxn modelId="{99AE0522-BC4F-4A99-AFE3-5B4234CBBD0B}" type="presOf" srcId="{A2ABD435-3F9A-4300-BB25-BE6CD118C50D}" destId="{9DDB4EB8-6264-4610-982C-7A3F489B851C}" srcOrd="0" destOrd="0" presId="urn:microsoft.com/office/officeart/2008/layout/LinedList"/>
    <dgm:cxn modelId="{25859C39-1C50-4034-8C57-3CD7C183102D}" srcId="{360E02C9-D76A-427C-B8E8-75E9E7A54543}" destId="{A2ABD435-3F9A-4300-BB25-BE6CD118C50D}" srcOrd="2" destOrd="0" parTransId="{8FD6E6C4-F0C1-4AD2-9302-77D3A95CE771}" sibTransId="{AB3560E0-EB9A-495F-9F0C-DBF282267459}"/>
    <dgm:cxn modelId="{32C4EA3E-9C79-4762-808E-DAB32A5DDF63}" srcId="{360E02C9-D76A-427C-B8E8-75E9E7A54543}" destId="{AD5FF5A0-D9E4-48EC-A723-E33BD567011C}" srcOrd="1" destOrd="0" parTransId="{79BD2230-F2D1-4745-BD6B-43E82A077CEA}" sibTransId="{4A3584A4-D580-4B4D-BFB4-C46DF8F4ADD0}"/>
    <dgm:cxn modelId="{27EED656-5927-43C9-A3E1-5E35F57A959B}" srcId="{360E02C9-D76A-427C-B8E8-75E9E7A54543}" destId="{3D490F2F-AD1A-4F2C-BE55-863CD9203C19}" srcOrd="5" destOrd="0" parTransId="{6633A356-13E5-48BB-94F1-341E480E456E}" sibTransId="{1110F251-CE2F-45CF-A804-DFA0E26C0934}"/>
    <dgm:cxn modelId="{B21A5877-4CB4-4697-870B-0E7F8629EA24}" type="presOf" srcId="{C72DE93C-1FED-44C4-8A7C-253C1EB88DC2}" destId="{E350DE3C-C2EA-42A5-9B44-2DC12F6FB3AA}" srcOrd="0" destOrd="0" presId="urn:microsoft.com/office/officeart/2008/layout/LinedList"/>
    <dgm:cxn modelId="{0F32BA7B-D9C1-4146-85BE-D5554FE9ADC9}" type="presOf" srcId="{8267193F-87C2-46B6-9397-31C1F26B4D5B}" destId="{AF89BF76-C436-4F18-BD5D-E81912759465}" srcOrd="0" destOrd="0" presId="urn:microsoft.com/office/officeart/2008/layout/LinedList"/>
    <dgm:cxn modelId="{3CE3189A-61B2-4FBB-A518-54D33EAF3835}" srcId="{360E02C9-D76A-427C-B8E8-75E9E7A54543}" destId="{B448C13A-84D8-4BE6-ABDD-B9EE3BBD4C60}" srcOrd="4" destOrd="0" parTransId="{7CC6AF32-EFE1-4CDD-B1A8-6C8857DABE31}" sibTransId="{827C9DBF-FB73-41F9-BE33-F9FAF2D8956A}"/>
    <dgm:cxn modelId="{7F372EA0-EA8A-4394-8940-096C9A840F11}" type="presOf" srcId="{AD5FF5A0-D9E4-48EC-A723-E33BD567011C}" destId="{B5430862-06D3-4A89-95A1-6325F34B0D52}" srcOrd="0" destOrd="0" presId="urn:microsoft.com/office/officeart/2008/layout/LinedList"/>
    <dgm:cxn modelId="{24B5C9A4-B34A-4950-BC85-7C708F3E0C2F}" type="presOf" srcId="{360E02C9-D76A-427C-B8E8-75E9E7A54543}" destId="{E63031E9-D5BC-4F41-9075-90C968B2BEC9}" srcOrd="0" destOrd="0" presId="urn:microsoft.com/office/officeart/2008/layout/LinedList"/>
    <dgm:cxn modelId="{872C11E0-9B1C-4AB0-A600-6405FFFD2D72}" srcId="{360E02C9-D76A-427C-B8E8-75E9E7A54543}" destId="{8267193F-87C2-46B6-9397-31C1F26B4D5B}" srcOrd="0" destOrd="0" parTransId="{33DCC176-3B73-482F-9A96-280E765F8634}" sibTransId="{93848128-82A3-4A78-9F83-0221E5BEE2B6}"/>
    <dgm:cxn modelId="{6AF9233B-2826-497F-B0B2-1BEC223D561D}" type="presParOf" srcId="{E63031E9-D5BC-4F41-9075-90C968B2BEC9}" destId="{16F69425-F90F-4B2D-851E-A71BC91FF695}" srcOrd="0" destOrd="0" presId="urn:microsoft.com/office/officeart/2008/layout/LinedList"/>
    <dgm:cxn modelId="{4A30D70A-9945-4BE6-A63F-AB6CF61B9D55}" type="presParOf" srcId="{E63031E9-D5BC-4F41-9075-90C968B2BEC9}" destId="{C1D1CEB2-F02F-4258-A106-838C91E1A177}" srcOrd="1" destOrd="0" presId="urn:microsoft.com/office/officeart/2008/layout/LinedList"/>
    <dgm:cxn modelId="{4C8E7820-49AC-4902-AEEB-815C9C823858}" type="presParOf" srcId="{C1D1CEB2-F02F-4258-A106-838C91E1A177}" destId="{AF89BF76-C436-4F18-BD5D-E81912759465}" srcOrd="0" destOrd="0" presId="urn:microsoft.com/office/officeart/2008/layout/LinedList"/>
    <dgm:cxn modelId="{1B95DAE7-CE2C-43CD-8CCB-E2C4EA87F917}" type="presParOf" srcId="{C1D1CEB2-F02F-4258-A106-838C91E1A177}" destId="{51B5082D-E131-4A24-9956-6BCA156EC81B}" srcOrd="1" destOrd="0" presId="urn:microsoft.com/office/officeart/2008/layout/LinedList"/>
    <dgm:cxn modelId="{5B52E17E-6464-43B2-BDD8-CB6ED8D9A193}" type="presParOf" srcId="{E63031E9-D5BC-4F41-9075-90C968B2BEC9}" destId="{5DD51C92-0646-4F92-8DDF-85AAE957A929}" srcOrd="2" destOrd="0" presId="urn:microsoft.com/office/officeart/2008/layout/LinedList"/>
    <dgm:cxn modelId="{24F24FBB-71A1-4398-94CD-7DE854091226}" type="presParOf" srcId="{E63031E9-D5BC-4F41-9075-90C968B2BEC9}" destId="{76F992CD-E935-4691-8390-78DE8576AF91}" srcOrd="3" destOrd="0" presId="urn:microsoft.com/office/officeart/2008/layout/LinedList"/>
    <dgm:cxn modelId="{8E973E98-B382-4F91-A59A-C1C0EA6B02A5}" type="presParOf" srcId="{76F992CD-E935-4691-8390-78DE8576AF91}" destId="{B5430862-06D3-4A89-95A1-6325F34B0D52}" srcOrd="0" destOrd="0" presId="urn:microsoft.com/office/officeart/2008/layout/LinedList"/>
    <dgm:cxn modelId="{1D40AB04-279B-4CAF-9E24-D1DCD0B68CF1}" type="presParOf" srcId="{76F992CD-E935-4691-8390-78DE8576AF91}" destId="{D54420BA-DC0C-4229-9FA8-21BD446EBCEF}" srcOrd="1" destOrd="0" presId="urn:microsoft.com/office/officeart/2008/layout/LinedList"/>
    <dgm:cxn modelId="{5598CEDC-D612-4C72-B9F1-6CA850F9E5BC}" type="presParOf" srcId="{E63031E9-D5BC-4F41-9075-90C968B2BEC9}" destId="{A9CDD5B2-8BBF-4BBA-B381-A2126BBE1B9B}" srcOrd="4" destOrd="0" presId="urn:microsoft.com/office/officeart/2008/layout/LinedList"/>
    <dgm:cxn modelId="{7589225F-5242-49D4-BD69-BADE3AE08EF5}" type="presParOf" srcId="{E63031E9-D5BC-4F41-9075-90C968B2BEC9}" destId="{1F5A861B-91FA-4727-B481-A216797D46BB}" srcOrd="5" destOrd="0" presId="urn:microsoft.com/office/officeart/2008/layout/LinedList"/>
    <dgm:cxn modelId="{A69C897C-F1E3-4634-AFA5-36BACD80BBED}" type="presParOf" srcId="{1F5A861B-91FA-4727-B481-A216797D46BB}" destId="{9DDB4EB8-6264-4610-982C-7A3F489B851C}" srcOrd="0" destOrd="0" presId="urn:microsoft.com/office/officeart/2008/layout/LinedList"/>
    <dgm:cxn modelId="{8BF65FB5-41D8-4E55-9C2A-BD020F394ADE}" type="presParOf" srcId="{1F5A861B-91FA-4727-B481-A216797D46BB}" destId="{58D994B5-C766-47A3-9098-24D9ABA9B096}" srcOrd="1" destOrd="0" presId="urn:microsoft.com/office/officeart/2008/layout/LinedList"/>
    <dgm:cxn modelId="{DA000A89-0A28-45C8-ADC1-13BCBEDF1DD9}" type="presParOf" srcId="{E63031E9-D5BC-4F41-9075-90C968B2BEC9}" destId="{DD147003-3F70-452F-83A6-54F96643D661}" srcOrd="6" destOrd="0" presId="urn:microsoft.com/office/officeart/2008/layout/LinedList"/>
    <dgm:cxn modelId="{B0C611D4-48E9-41A6-96EC-869B2DA49F5C}" type="presParOf" srcId="{E63031E9-D5BC-4F41-9075-90C968B2BEC9}" destId="{20CA256F-9AA7-4A01-9CA0-EE975AE24CF5}" srcOrd="7" destOrd="0" presId="urn:microsoft.com/office/officeart/2008/layout/LinedList"/>
    <dgm:cxn modelId="{59A8F446-CB40-474F-9278-1C2330E6D00E}" type="presParOf" srcId="{20CA256F-9AA7-4A01-9CA0-EE975AE24CF5}" destId="{E350DE3C-C2EA-42A5-9B44-2DC12F6FB3AA}" srcOrd="0" destOrd="0" presId="urn:microsoft.com/office/officeart/2008/layout/LinedList"/>
    <dgm:cxn modelId="{8547408D-7AEB-4ACC-B1CD-827A060C0B6F}" type="presParOf" srcId="{20CA256F-9AA7-4A01-9CA0-EE975AE24CF5}" destId="{ABD66110-72D2-42DC-8225-6B3FA909BFCF}" srcOrd="1" destOrd="0" presId="urn:microsoft.com/office/officeart/2008/layout/LinedList"/>
    <dgm:cxn modelId="{7FCBF8F7-A375-4ECF-895C-BDF472B3BF37}" type="presParOf" srcId="{E63031E9-D5BC-4F41-9075-90C968B2BEC9}" destId="{84E045B9-95EC-4485-BE7D-E19653C9FAF7}" srcOrd="8" destOrd="0" presId="urn:microsoft.com/office/officeart/2008/layout/LinedList"/>
    <dgm:cxn modelId="{F5F99B71-E80C-4E2E-BD9A-2D6020C3190D}" type="presParOf" srcId="{E63031E9-D5BC-4F41-9075-90C968B2BEC9}" destId="{960D0663-094A-4627-B3F5-1DF5D4F4EAE8}" srcOrd="9" destOrd="0" presId="urn:microsoft.com/office/officeart/2008/layout/LinedList"/>
    <dgm:cxn modelId="{25391F9B-7321-4675-8273-1E0EACD1ED7D}" type="presParOf" srcId="{960D0663-094A-4627-B3F5-1DF5D4F4EAE8}" destId="{B7D4C9C2-C581-422C-89DB-9868A490BBC8}" srcOrd="0" destOrd="0" presId="urn:microsoft.com/office/officeart/2008/layout/LinedList"/>
    <dgm:cxn modelId="{D85FF115-931C-4203-A378-4540609C6D40}" type="presParOf" srcId="{960D0663-094A-4627-B3F5-1DF5D4F4EAE8}" destId="{9B992FD6-6DC5-4061-9A1A-4E363FEDF963}" srcOrd="1" destOrd="0" presId="urn:microsoft.com/office/officeart/2008/layout/LinedList"/>
    <dgm:cxn modelId="{24B7A72A-36D5-41B4-8650-6E9987750BC1}" type="presParOf" srcId="{E63031E9-D5BC-4F41-9075-90C968B2BEC9}" destId="{4B7330C7-6045-490F-926A-12E3685B1897}" srcOrd="10" destOrd="0" presId="urn:microsoft.com/office/officeart/2008/layout/LinedList"/>
    <dgm:cxn modelId="{04F85146-FA5C-4F57-BB2B-9543C73D4570}" type="presParOf" srcId="{E63031E9-D5BC-4F41-9075-90C968B2BEC9}" destId="{2A5B2737-0B34-473C-9738-08A541D02AF6}" srcOrd="11" destOrd="0" presId="urn:microsoft.com/office/officeart/2008/layout/LinedList"/>
    <dgm:cxn modelId="{A2B7017F-4130-4DD0-B62E-97AF476E0337}" type="presParOf" srcId="{2A5B2737-0B34-473C-9738-08A541D02AF6}" destId="{1481933B-6181-4237-9526-D7E6AC85B6C6}" srcOrd="0" destOrd="0" presId="urn:microsoft.com/office/officeart/2008/layout/LinedList"/>
    <dgm:cxn modelId="{6B1F5592-C506-42BC-A7AF-E4303872E3B8}" type="presParOf" srcId="{2A5B2737-0B34-473C-9738-08A541D02AF6}" destId="{CA3FFC81-D831-4424-B93A-9C950A126EF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A201C-1A6E-4AC6-AFFA-2199558B8E96}">
      <dsp:nvSpPr>
        <dsp:cNvPr id="0" name=""/>
        <dsp:cNvSpPr/>
      </dsp:nvSpPr>
      <dsp:spPr>
        <a:xfrm>
          <a:off x="2808734" y="99696"/>
          <a:ext cx="1579986" cy="1579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Enables staff to identify issues early, such as changes in health, behaviour, or emotional well‑being </a:t>
          </a:r>
          <a:r>
            <a:rPr lang="en-GB" sz="800" kern="1200" dirty="0">
              <a:latin typeface="Arial" panose="020B0604020202020204" pitchFamily="34" charset="0"/>
              <a:cs typeface="Arial" panose="020B0604020202020204" pitchFamily="34" charset="0"/>
            </a:rPr>
            <a:t>(Clarke, 2023)</a:t>
          </a:r>
        </a:p>
        <a:p>
          <a:pPr marL="0" lvl="0" indent="0" algn="ctr" defTabSz="622300">
            <a:lnSpc>
              <a:spcPct val="90000"/>
            </a:lnSpc>
            <a:spcBef>
              <a:spcPct val="0"/>
            </a:spcBef>
            <a:spcAft>
              <a:spcPct val="35000"/>
            </a:spcAft>
            <a:buNone/>
          </a:pPr>
          <a:endParaRPr lang="en-US" kern="1200" dirty="0"/>
        </a:p>
      </dsp:txBody>
      <dsp:txXfrm>
        <a:off x="2808734" y="99696"/>
        <a:ext cx="1579986" cy="1579986"/>
      </dsp:txXfrm>
    </dsp:sp>
    <dsp:sp modelId="{76096726-112B-4026-B541-083B6C9768BC}">
      <dsp:nvSpPr>
        <dsp:cNvPr id="0" name=""/>
        <dsp:cNvSpPr/>
      </dsp:nvSpPr>
      <dsp:spPr>
        <a:xfrm>
          <a:off x="24516" y="-54"/>
          <a:ext cx="4463954" cy="4463954"/>
        </a:xfrm>
        <a:prstGeom prst="circularArrow">
          <a:avLst>
            <a:gd name="adj1" fmla="val 6902"/>
            <a:gd name="adj2" fmla="val 465339"/>
            <a:gd name="adj3" fmla="val 549472"/>
            <a:gd name="adj4" fmla="val 20585190"/>
            <a:gd name="adj5" fmla="val 8052"/>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A332DD-3548-4470-B71B-F4C412832FBD}">
      <dsp:nvSpPr>
        <dsp:cNvPr id="0" name=""/>
        <dsp:cNvSpPr/>
      </dsp:nvSpPr>
      <dsp:spPr>
        <a:xfrm>
          <a:off x="2808734" y="2784163"/>
          <a:ext cx="1579986" cy="1579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Encourages reflective thinking, helping practitioners learn from experience and improve future practice</a:t>
          </a:r>
          <a:endParaRPr lang="en-US" sz="1400" kern="1200" dirty="0"/>
        </a:p>
      </dsp:txBody>
      <dsp:txXfrm>
        <a:off x="2808734" y="2784163"/>
        <a:ext cx="1579986" cy="1579986"/>
      </dsp:txXfrm>
    </dsp:sp>
    <dsp:sp modelId="{63B9C0D1-A5FD-49D8-8AC5-BABD5CB431FD}">
      <dsp:nvSpPr>
        <dsp:cNvPr id="0" name=""/>
        <dsp:cNvSpPr/>
      </dsp:nvSpPr>
      <dsp:spPr>
        <a:xfrm>
          <a:off x="24516" y="-54"/>
          <a:ext cx="4463954" cy="4463954"/>
        </a:xfrm>
        <a:prstGeom prst="circularArrow">
          <a:avLst>
            <a:gd name="adj1" fmla="val 6902"/>
            <a:gd name="adj2" fmla="val 465339"/>
            <a:gd name="adj3" fmla="val 5949472"/>
            <a:gd name="adj4" fmla="val 4385190"/>
            <a:gd name="adj5" fmla="val 8052"/>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95BE36-8B53-404F-9F0F-7893911408BE}">
      <dsp:nvSpPr>
        <dsp:cNvPr id="0" name=""/>
        <dsp:cNvSpPr/>
      </dsp:nvSpPr>
      <dsp:spPr>
        <a:xfrm>
          <a:off x="124267" y="2784163"/>
          <a:ext cx="1579986" cy="1579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Supports safeguarding by helping workers recognise risks and take appropriate action </a:t>
          </a:r>
          <a:r>
            <a:rPr lang="en-GB" sz="800" kern="1200" dirty="0">
              <a:latin typeface="Arial" panose="020B0604020202020204" pitchFamily="34" charset="0"/>
              <a:cs typeface="Arial" panose="020B0604020202020204" pitchFamily="34" charset="0"/>
            </a:rPr>
            <a:t>(Clarke, 2023)</a:t>
          </a:r>
          <a:endParaRPr lang="en-US" sz="800" kern="1200" dirty="0"/>
        </a:p>
      </dsp:txBody>
      <dsp:txXfrm>
        <a:off x="124267" y="2784163"/>
        <a:ext cx="1579986" cy="1579986"/>
      </dsp:txXfrm>
    </dsp:sp>
    <dsp:sp modelId="{F829EE48-0518-4AC0-8D12-161AC469A79C}">
      <dsp:nvSpPr>
        <dsp:cNvPr id="0" name=""/>
        <dsp:cNvSpPr/>
      </dsp:nvSpPr>
      <dsp:spPr>
        <a:xfrm>
          <a:off x="24516" y="-54"/>
          <a:ext cx="4463954" cy="4463954"/>
        </a:xfrm>
        <a:prstGeom prst="circularArrow">
          <a:avLst>
            <a:gd name="adj1" fmla="val 6902"/>
            <a:gd name="adj2" fmla="val 465339"/>
            <a:gd name="adj3" fmla="val 11349472"/>
            <a:gd name="adj4" fmla="val 9785190"/>
            <a:gd name="adj5" fmla="val 8052"/>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026DF7-E55B-4CDF-A9C0-2501DD913B1B}">
      <dsp:nvSpPr>
        <dsp:cNvPr id="0" name=""/>
        <dsp:cNvSpPr/>
      </dsp:nvSpPr>
      <dsp:spPr>
        <a:xfrm>
          <a:off x="124267" y="99696"/>
          <a:ext cx="1579986" cy="1579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Helps staff balance multiple responsibilities, prioritise tasks, and respond to unexpected challenges</a:t>
          </a:r>
          <a:endParaRPr lang="en-US" sz="1400" kern="1200" dirty="0"/>
        </a:p>
      </dsp:txBody>
      <dsp:txXfrm>
        <a:off x="124267" y="99696"/>
        <a:ext cx="1579986" cy="1579986"/>
      </dsp:txXfrm>
    </dsp:sp>
    <dsp:sp modelId="{3DA04CCE-5251-4422-9D64-17BC04954C45}">
      <dsp:nvSpPr>
        <dsp:cNvPr id="0" name=""/>
        <dsp:cNvSpPr/>
      </dsp:nvSpPr>
      <dsp:spPr>
        <a:xfrm>
          <a:off x="24516" y="-54"/>
          <a:ext cx="4463954" cy="4463954"/>
        </a:xfrm>
        <a:prstGeom prst="circularArrow">
          <a:avLst>
            <a:gd name="adj1" fmla="val 6902"/>
            <a:gd name="adj2" fmla="val 465339"/>
            <a:gd name="adj3" fmla="val 16749472"/>
            <a:gd name="adj4" fmla="val 15185190"/>
            <a:gd name="adj5" fmla="val 8052"/>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69425-F90F-4B2D-851E-A71BC91FF695}">
      <dsp:nvSpPr>
        <dsp:cNvPr id="0" name=""/>
        <dsp:cNvSpPr/>
      </dsp:nvSpPr>
      <dsp:spPr>
        <a:xfrm>
          <a:off x="0" y="2703"/>
          <a:ext cx="523519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F89BF76-C436-4F18-BD5D-E81912759465}">
      <dsp:nvSpPr>
        <dsp:cNvPr id="0" name=""/>
        <dsp:cNvSpPr/>
      </dsp:nvSpPr>
      <dsp:spPr>
        <a:xfrm>
          <a:off x="0" y="2703"/>
          <a:ext cx="5235191" cy="921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Medication- </a:t>
          </a:r>
          <a:r>
            <a:rPr lang="en-GB" sz="1600" kern="1200" dirty="0">
              <a:latin typeface="Arial" panose="020B0604020202020204" pitchFamily="34" charset="0"/>
              <a:cs typeface="Arial" panose="020B0604020202020204" pitchFamily="34" charset="0"/>
            </a:rPr>
            <a:t>Side effects such as dizziness may be contributing to unsteadiness</a:t>
          </a:r>
          <a:endParaRPr lang="en-US" sz="1600" kern="1200" dirty="0">
            <a:latin typeface="Arial" panose="020B0604020202020204" pitchFamily="34" charset="0"/>
            <a:cs typeface="Arial" panose="020B0604020202020204" pitchFamily="34" charset="0"/>
          </a:endParaRPr>
        </a:p>
      </dsp:txBody>
      <dsp:txXfrm>
        <a:off x="0" y="2703"/>
        <a:ext cx="5235191" cy="921872"/>
      </dsp:txXfrm>
    </dsp:sp>
    <dsp:sp modelId="{5DD51C92-0646-4F92-8DDF-85AAE957A929}">
      <dsp:nvSpPr>
        <dsp:cNvPr id="0" name=""/>
        <dsp:cNvSpPr/>
      </dsp:nvSpPr>
      <dsp:spPr>
        <a:xfrm>
          <a:off x="0" y="924575"/>
          <a:ext cx="5235191"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5430862-06D3-4A89-95A1-6325F34B0D52}">
      <dsp:nvSpPr>
        <dsp:cNvPr id="0" name=""/>
        <dsp:cNvSpPr/>
      </dsp:nvSpPr>
      <dsp:spPr>
        <a:xfrm>
          <a:off x="0" y="924575"/>
          <a:ext cx="5235191" cy="921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Behaviour / Individual Factors- </a:t>
          </a:r>
          <a:r>
            <a:rPr lang="en-GB" sz="1500" kern="1200" dirty="0">
              <a:latin typeface="Arial" panose="020B0604020202020204" pitchFamily="34" charset="0"/>
              <a:cs typeface="Arial" panose="020B0604020202020204" pitchFamily="34" charset="0"/>
            </a:rPr>
            <a:t>The individual may be hesitant or reluctant to use mobility aids effectively </a:t>
          </a:r>
          <a:r>
            <a:rPr lang="en-GB" sz="1000" kern="1200" dirty="0">
              <a:latin typeface="Arial" panose="020B0604020202020204" pitchFamily="34" charset="0"/>
              <a:cs typeface="Arial" panose="020B0604020202020204" pitchFamily="34" charset="0"/>
            </a:rPr>
            <a:t>(Kumah et al., 2024)</a:t>
          </a:r>
          <a:endParaRPr lang="en-US" sz="1000" kern="1200" dirty="0">
            <a:latin typeface="Arial" panose="020B0604020202020204" pitchFamily="34" charset="0"/>
            <a:cs typeface="Arial" panose="020B0604020202020204" pitchFamily="34" charset="0"/>
          </a:endParaRPr>
        </a:p>
      </dsp:txBody>
      <dsp:txXfrm>
        <a:off x="0" y="924575"/>
        <a:ext cx="5235191" cy="921872"/>
      </dsp:txXfrm>
    </dsp:sp>
    <dsp:sp modelId="{A9CDD5B2-8BBF-4BBA-B381-A2126BBE1B9B}">
      <dsp:nvSpPr>
        <dsp:cNvPr id="0" name=""/>
        <dsp:cNvSpPr/>
      </dsp:nvSpPr>
      <dsp:spPr>
        <a:xfrm>
          <a:off x="0" y="1846448"/>
          <a:ext cx="5235191"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DDB4EB8-6264-4610-982C-7A3F489B851C}">
      <dsp:nvSpPr>
        <dsp:cNvPr id="0" name=""/>
        <dsp:cNvSpPr/>
      </dsp:nvSpPr>
      <dsp:spPr>
        <a:xfrm>
          <a:off x="0" y="1846448"/>
          <a:ext cx="5235191" cy="921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Support / Social Factors- </a:t>
          </a:r>
          <a:r>
            <a:rPr lang="en-GB" sz="1600" kern="1200" dirty="0">
              <a:latin typeface="Arial" panose="020B0604020202020204" pitchFamily="34" charset="0"/>
              <a:cs typeface="Arial" panose="020B0604020202020204" pitchFamily="34" charset="0"/>
            </a:rPr>
            <a:t>A lack of recent assessments or limited support may be preventing timely intervention</a:t>
          </a:r>
          <a:endParaRPr lang="en-US" sz="1600" kern="1200" dirty="0">
            <a:latin typeface="Arial" panose="020B0604020202020204" pitchFamily="34" charset="0"/>
            <a:cs typeface="Arial" panose="020B0604020202020204" pitchFamily="34" charset="0"/>
          </a:endParaRPr>
        </a:p>
      </dsp:txBody>
      <dsp:txXfrm>
        <a:off x="0" y="1846448"/>
        <a:ext cx="5235191" cy="921872"/>
      </dsp:txXfrm>
    </dsp:sp>
    <dsp:sp modelId="{DD147003-3F70-452F-83A6-54F96643D661}">
      <dsp:nvSpPr>
        <dsp:cNvPr id="0" name=""/>
        <dsp:cNvSpPr/>
      </dsp:nvSpPr>
      <dsp:spPr>
        <a:xfrm>
          <a:off x="0" y="2768321"/>
          <a:ext cx="5235191"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350DE3C-C2EA-42A5-9B44-2DC12F6FB3AA}">
      <dsp:nvSpPr>
        <dsp:cNvPr id="0" name=""/>
        <dsp:cNvSpPr/>
      </dsp:nvSpPr>
      <dsp:spPr>
        <a:xfrm>
          <a:off x="0" y="2768320"/>
          <a:ext cx="5235191" cy="921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3</a:t>
          </a:r>
          <a:r>
            <a:rPr lang="en-GB" sz="1500" b="1" kern="1200" dirty="0">
              <a:latin typeface="Arial" panose="020B0604020202020204" pitchFamily="34" charset="0"/>
              <a:cs typeface="Arial" panose="020B0604020202020204" pitchFamily="34" charset="0"/>
            </a:rPr>
            <a:t> Solution- </a:t>
          </a:r>
          <a:r>
            <a:rPr lang="en-GB" sz="1500" kern="1200" dirty="0">
              <a:latin typeface="Arial" panose="020B0604020202020204" pitchFamily="34" charset="0"/>
              <a:cs typeface="Arial" panose="020B0604020202020204" pitchFamily="34" charset="0"/>
            </a:rPr>
            <a:t>Implement a comprehensive falls risk assessment to identify hazards, equipment needs, and health‑related factors </a:t>
          </a:r>
          <a:r>
            <a:rPr lang="en-GB" sz="1000" kern="1200" dirty="0">
              <a:latin typeface="Arial" panose="020B0604020202020204" pitchFamily="34" charset="0"/>
              <a:cs typeface="Arial" panose="020B0604020202020204" pitchFamily="34" charset="0"/>
            </a:rPr>
            <a:t>(Lim, 2024)</a:t>
          </a:r>
          <a:endParaRPr lang="en-US" sz="1000" kern="1200" dirty="0">
            <a:latin typeface="Arial" panose="020B0604020202020204" pitchFamily="34" charset="0"/>
            <a:cs typeface="Arial" panose="020B0604020202020204" pitchFamily="34" charset="0"/>
          </a:endParaRPr>
        </a:p>
      </dsp:txBody>
      <dsp:txXfrm>
        <a:off x="0" y="2768320"/>
        <a:ext cx="5235191" cy="921872"/>
      </dsp:txXfrm>
    </dsp:sp>
    <dsp:sp modelId="{84E045B9-95EC-4485-BE7D-E19653C9FAF7}">
      <dsp:nvSpPr>
        <dsp:cNvPr id="0" name=""/>
        <dsp:cNvSpPr/>
      </dsp:nvSpPr>
      <dsp:spPr>
        <a:xfrm>
          <a:off x="0" y="3690193"/>
          <a:ext cx="5235191"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7D4C9C2-C581-422C-89DB-9868A490BBC8}">
      <dsp:nvSpPr>
        <dsp:cNvPr id="0" name=""/>
        <dsp:cNvSpPr/>
      </dsp:nvSpPr>
      <dsp:spPr>
        <a:xfrm>
          <a:off x="0" y="3690193"/>
          <a:ext cx="5235191" cy="921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4 </a:t>
          </a:r>
          <a:r>
            <a:rPr lang="en-GB" sz="1600" b="1" kern="1200" dirty="0">
              <a:latin typeface="Arial" panose="020B0604020202020204" pitchFamily="34" charset="0"/>
              <a:cs typeface="Arial" panose="020B0604020202020204" pitchFamily="34" charset="0"/>
            </a:rPr>
            <a:t>Take Action- </a:t>
          </a:r>
          <a:r>
            <a:rPr lang="en-GB" sz="1600" kern="1200" dirty="0">
              <a:latin typeface="Arial" panose="020B0604020202020204" pitchFamily="34" charset="0"/>
              <a:cs typeface="Arial" panose="020B0604020202020204" pitchFamily="34" charset="0"/>
            </a:rPr>
            <a:t>Remove environmental hazards, review mobility aids, liaise with healthcare professionals, and introduce appropriate assistive equipment or support</a:t>
          </a:r>
          <a:endParaRPr lang="en-US" sz="1600" kern="1200" dirty="0">
            <a:latin typeface="Arial" panose="020B0604020202020204" pitchFamily="34" charset="0"/>
            <a:cs typeface="Arial" panose="020B0604020202020204" pitchFamily="34" charset="0"/>
          </a:endParaRPr>
        </a:p>
      </dsp:txBody>
      <dsp:txXfrm>
        <a:off x="0" y="3690193"/>
        <a:ext cx="5235191" cy="921872"/>
      </dsp:txXfrm>
    </dsp:sp>
    <dsp:sp modelId="{4B7330C7-6045-490F-926A-12E3685B1897}">
      <dsp:nvSpPr>
        <dsp:cNvPr id="0" name=""/>
        <dsp:cNvSpPr/>
      </dsp:nvSpPr>
      <dsp:spPr>
        <a:xfrm>
          <a:off x="0" y="4612066"/>
          <a:ext cx="523519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481933B-6181-4237-9526-D7E6AC85B6C6}">
      <dsp:nvSpPr>
        <dsp:cNvPr id="0" name=""/>
        <dsp:cNvSpPr/>
      </dsp:nvSpPr>
      <dsp:spPr>
        <a:xfrm>
          <a:off x="0" y="4612066"/>
          <a:ext cx="5235191" cy="921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5</a:t>
          </a:r>
          <a:r>
            <a:rPr lang="en-GB" sz="1500" b="1" kern="1200" dirty="0">
              <a:latin typeface="Arial" panose="020B0604020202020204" pitchFamily="34" charset="0"/>
              <a:cs typeface="Arial" panose="020B0604020202020204" pitchFamily="34" charset="0"/>
            </a:rPr>
            <a:t> Review- </a:t>
          </a:r>
          <a:r>
            <a:rPr lang="en-GB" sz="1500" kern="1200" dirty="0">
              <a:latin typeface="Arial" panose="020B0604020202020204" pitchFamily="34" charset="0"/>
              <a:cs typeface="Arial" panose="020B0604020202020204" pitchFamily="34" charset="0"/>
            </a:rPr>
            <a:t>Monitor the individual’s mobility regularly, evaluate the effectiveness of interventions, and adjust the support plan as needed to maintain safety </a:t>
          </a:r>
          <a:r>
            <a:rPr lang="en-GB" sz="1000" kern="1200" dirty="0">
              <a:latin typeface="Arial" panose="020B0604020202020204" pitchFamily="34" charset="0"/>
              <a:cs typeface="Arial" panose="020B0604020202020204" pitchFamily="34" charset="0"/>
            </a:rPr>
            <a:t>(Lim, 2024)</a:t>
          </a:r>
          <a:endParaRPr lang="en-US" sz="1000" kern="1200" dirty="0">
            <a:latin typeface="Arial" panose="020B0604020202020204" pitchFamily="34" charset="0"/>
            <a:cs typeface="Arial" panose="020B0604020202020204" pitchFamily="34" charset="0"/>
          </a:endParaRPr>
        </a:p>
      </dsp:txBody>
      <dsp:txXfrm>
        <a:off x="0" y="4612066"/>
        <a:ext cx="5235191" cy="921872"/>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6982A-75D6-431E-8458-9C93939EC794}" type="datetimeFigureOut">
              <a:rPr lang="en-GB" smtClean="0"/>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4A3597-7055-4A55-B668-8B5D4D843961}" type="slidenum">
              <a:rPr lang="en-GB" smtClean="0"/>
              <a:t>‹#›</a:t>
            </a:fld>
            <a:endParaRPr lang="en-GB"/>
          </a:p>
        </p:txBody>
      </p:sp>
    </p:spTree>
    <p:extLst>
      <p:ext uri="{BB962C8B-B14F-4D97-AF65-F5344CB8AC3E}">
        <p14:creationId xmlns:p14="http://schemas.microsoft.com/office/powerpoint/2010/main" val="1890496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4A3597-7055-4A55-B668-8B5D4D843961}" type="slidenum">
              <a:rPr lang="en-GB" smtClean="0"/>
              <a:t>4</a:t>
            </a:fld>
            <a:endParaRPr lang="en-GB"/>
          </a:p>
        </p:txBody>
      </p:sp>
    </p:spTree>
    <p:extLst>
      <p:ext uri="{BB962C8B-B14F-4D97-AF65-F5344CB8AC3E}">
        <p14:creationId xmlns:p14="http://schemas.microsoft.com/office/powerpoint/2010/main" val="2159997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4A3597-7055-4A55-B668-8B5D4D843961}" type="slidenum">
              <a:rPr lang="en-GB" smtClean="0"/>
              <a:t>6</a:t>
            </a:fld>
            <a:endParaRPr lang="en-GB"/>
          </a:p>
        </p:txBody>
      </p:sp>
    </p:spTree>
    <p:extLst>
      <p:ext uri="{BB962C8B-B14F-4D97-AF65-F5344CB8AC3E}">
        <p14:creationId xmlns:p14="http://schemas.microsoft.com/office/powerpoint/2010/main" val="3749065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2/20/2026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carecourses.co.uk/courses/critical-thinking-and-problem-solving-in-care/" TargetMode="External"/><Relationship Id="rId2" Type="http://schemas.openxmlformats.org/officeDocument/2006/relationships/hyperlink" Target="https://nursesgrouphomecare.co.uk/problem-solving-skills-of-carers" TargetMode="External"/><Relationship Id="rId1" Type="http://schemas.openxmlformats.org/officeDocument/2006/relationships/slideLayout" Target="../slideLayouts/slideLayout2.xml"/><Relationship Id="rId4" Type="http://schemas.openxmlformats.org/officeDocument/2006/relationships/hyperlink" Target="https://www.theaccessgroup.com/en-gb/blog/hsc-fall-risk-assessment-in-social-care/"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E0BAD99-3067-5701-BC56-7DC389682A44}"/>
              </a:ext>
            </a:extLst>
          </p:cNvPr>
          <p:cNvSpPr>
            <a:spLocks noGrp="1"/>
          </p:cNvSpPr>
          <p:nvPr>
            <p:ph type="subTitle" idx="1"/>
          </p:nvPr>
        </p:nvSpPr>
        <p:spPr>
          <a:xfrm>
            <a:off x="1221932" y="432563"/>
            <a:ext cx="7766936" cy="5309476"/>
          </a:xfrm>
        </p:spPr>
        <p:txBody>
          <a:bodyPr>
            <a:normAutofit/>
          </a:bodyPr>
          <a:lstStyle/>
          <a:p>
            <a:pPr algn="ctr">
              <a:lnSpc>
                <a:spcPct val="150000"/>
              </a:lnSpc>
            </a:pPr>
            <a:r>
              <a:rPr lang="en-GB" sz="2800" dirty="0">
                <a:solidFill>
                  <a:schemeClr val="bg2">
                    <a:lumMod val="10000"/>
                  </a:schemeClr>
                </a:solidFill>
                <a:latin typeface="Arial" panose="020B0604020202020204" pitchFamily="34" charset="0"/>
                <a:cs typeface="Arial" panose="020B0604020202020204" pitchFamily="34" charset="0"/>
              </a:rPr>
              <a:t>Carona Ottey </a:t>
            </a:r>
            <a:br>
              <a:rPr lang="en-GB" sz="2800" dirty="0">
                <a:solidFill>
                  <a:schemeClr val="bg2">
                    <a:lumMod val="10000"/>
                  </a:schemeClr>
                </a:solidFill>
                <a:latin typeface="Arial" panose="020B0604020202020204" pitchFamily="34" charset="0"/>
                <a:cs typeface="Arial" panose="020B0604020202020204" pitchFamily="34" charset="0"/>
              </a:rPr>
            </a:br>
            <a:r>
              <a:rPr lang="en-GB" sz="2800" dirty="0">
                <a:solidFill>
                  <a:schemeClr val="bg2">
                    <a:lumMod val="10000"/>
                  </a:schemeClr>
                </a:solidFill>
                <a:latin typeface="Arial" panose="020B0604020202020204" pitchFamily="34" charset="0"/>
                <a:cs typeface="Arial" panose="020B0604020202020204" pitchFamily="34" charset="0"/>
              </a:rPr>
              <a:t>Student number: 1918348</a:t>
            </a:r>
            <a:br>
              <a:rPr lang="en-GB" sz="2800" dirty="0">
                <a:solidFill>
                  <a:schemeClr val="bg2">
                    <a:lumMod val="10000"/>
                  </a:schemeClr>
                </a:solidFill>
                <a:latin typeface="Arial" panose="020B0604020202020204" pitchFamily="34" charset="0"/>
                <a:cs typeface="Arial" panose="020B0604020202020204" pitchFamily="34" charset="0"/>
              </a:rPr>
            </a:br>
            <a:r>
              <a:rPr lang="en-GB" sz="2800" dirty="0">
                <a:solidFill>
                  <a:schemeClr val="bg2">
                    <a:lumMod val="10000"/>
                  </a:schemeClr>
                </a:solidFill>
                <a:latin typeface="Arial" panose="020B0604020202020204" pitchFamily="34" charset="0"/>
                <a:cs typeface="Arial" panose="020B0604020202020204" pitchFamily="34" charset="0"/>
              </a:rPr>
              <a:t>Lecturer name: Hajra </a:t>
            </a:r>
            <a:r>
              <a:rPr lang="en-GB" sz="2800" dirty="0" err="1">
                <a:solidFill>
                  <a:schemeClr val="bg2">
                    <a:lumMod val="10000"/>
                  </a:schemeClr>
                </a:solidFill>
                <a:latin typeface="Arial" panose="020B0604020202020204" pitchFamily="34" charset="0"/>
                <a:cs typeface="Arial" panose="020B0604020202020204" pitchFamily="34" charset="0"/>
              </a:rPr>
              <a:t>Mustasim</a:t>
            </a:r>
            <a:br>
              <a:rPr lang="en-GB" sz="2800" dirty="0">
                <a:solidFill>
                  <a:schemeClr val="bg2">
                    <a:lumMod val="10000"/>
                  </a:schemeClr>
                </a:solidFill>
                <a:latin typeface="Arial" panose="020B0604020202020204" pitchFamily="34" charset="0"/>
                <a:cs typeface="Arial" panose="020B0604020202020204" pitchFamily="34" charset="0"/>
              </a:rPr>
            </a:br>
            <a:r>
              <a:rPr lang="en-GB" sz="2800" dirty="0">
                <a:solidFill>
                  <a:schemeClr val="bg2">
                    <a:lumMod val="10000"/>
                  </a:schemeClr>
                </a:solidFill>
                <a:latin typeface="Arial" panose="020B0604020202020204" pitchFamily="34" charset="0"/>
                <a:cs typeface="Arial" panose="020B0604020202020204" pitchFamily="34" charset="0"/>
              </a:rPr>
              <a:t>Module name:</a:t>
            </a:r>
            <a:r>
              <a:rPr lang="en-US" sz="2800" dirty="0">
                <a:solidFill>
                  <a:schemeClr val="bg2">
                    <a:lumMod val="10000"/>
                  </a:schemeClr>
                </a:solidFill>
                <a:latin typeface="Arial" panose="020B0604020202020204" pitchFamily="34" charset="0"/>
                <a:cs typeface="Arial" panose="020B0604020202020204" pitchFamily="34" charset="0"/>
              </a:rPr>
              <a:t> Professional Development within Health and Social Care</a:t>
            </a:r>
            <a:br>
              <a:rPr lang="en-GB" sz="2800" dirty="0">
                <a:solidFill>
                  <a:schemeClr val="bg2">
                    <a:lumMod val="10000"/>
                  </a:schemeClr>
                </a:solidFill>
                <a:latin typeface="Arial" panose="020B0604020202020204" pitchFamily="34" charset="0"/>
                <a:cs typeface="Arial" panose="020B0604020202020204" pitchFamily="34" charset="0"/>
              </a:rPr>
            </a:br>
            <a:r>
              <a:rPr lang="en-GB" sz="2800" dirty="0">
                <a:solidFill>
                  <a:schemeClr val="bg2">
                    <a:lumMod val="10000"/>
                  </a:schemeClr>
                </a:solidFill>
                <a:latin typeface="Arial" panose="020B0604020202020204" pitchFamily="34" charset="0"/>
                <a:cs typeface="Arial" panose="020B0604020202020204" pitchFamily="34" charset="0"/>
              </a:rPr>
              <a:t>Module code:</a:t>
            </a:r>
            <a:r>
              <a:rPr lang="en-US" sz="2800" dirty="0">
                <a:solidFill>
                  <a:schemeClr val="bg2">
                    <a:lumMod val="10000"/>
                  </a:schemeClr>
                </a:solidFill>
                <a:latin typeface="Arial" panose="020B0604020202020204" pitchFamily="34" charset="0"/>
                <a:cs typeface="Arial" panose="020B0604020202020204" pitchFamily="34" charset="0"/>
              </a:rPr>
              <a:t>LCHS4009</a:t>
            </a:r>
            <a:br>
              <a:rPr lang="en-GB" sz="2800" dirty="0">
                <a:solidFill>
                  <a:schemeClr val="bg2">
                    <a:lumMod val="10000"/>
                  </a:schemeClr>
                </a:solidFill>
                <a:latin typeface="Arial" panose="020B0604020202020204" pitchFamily="34" charset="0"/>
                <a:cs typeface="Arial" panose="020B0604020202020204" pitchFamily="34" charset="0"/>
              </a:rPr>
            </a:br>
            <a:r>
              <a:rPr lang="en-GB" sz="2800" dirty="0">
                <a:solidFill>
                  <a:schemeClr val="bg2">
                    <a:lumMod val="10000"/>
                  </a:schemeClr>
                </a:solidFill>
                <a:latin typeface="Arial" panose="020B0604020202020204" pitchFamily="34" charset="0"/>
                <a:cs typeface="Arial" panose="020B0604020202020204" pitchFamily="34" charset="0"/>
              </a:rPr>
              <a:t>Assessment title: Self-Awareness Presentation</a:t>
            </a:r>
            <a:br>
              <a:rPr lang="en-GB" sz="2800" dirty="0">
                <a:solidFill>
                  <a:schemeClr val="bg2">
                    <a:lumMod val="10000"/>
                  </a:schemeClr>
                </a:solidFill>
                <a:latin typeface="Arial" panose="020B0604020202020204" pitchFamily="34" charset="0"/>
                <a:cs typeface="Arial" panose="020B0604020202020204" pitchFamily="34" charset="0"/>
              </a:rPr>
            </a:br>
            <a:endParaRPr lang="en-GB" sz="2800" dirty="0"/>
          </a:p>
        </p:txBody>
      </p:sp>
    </p:spTree>
    <p:extLst>
      <p:ext uri="{BB962C8B-B14F-4D97-AF65-F5344CB8AC3E}">
        <p14:creationId xmlns:p14="http://schemas.microsoft.com/office/powerpoint/2010/main" val="3266447409"/>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9" name="Rectangle 1088">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1030" name="Picture 6" descr="867 Doctor Problem Solving Stock Photos ...">
            <a:extLst>
              <a:ext uri="{FF2B5EF4-FFF2-40B4-BE49-F238E27FC236}">
                <a16:creationId xmlns:a16="http://schemas.microsoft.com/office/drawing/2014/main" id="{0654087F-D819-D70F-A5F5-056AD740B5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138" r="12264" b="-2"/>
          <a:stretch>
            <a:fillRect/>
          </a:stretch>
        </p:blipFill>
        <p:spPr bwMode="auto">
          <a:xfrm>
            <a:off x="4652387" y="6"/>
            <a:ext cx="4466274" cy="4520011"/>
          </a:xfrm>
          <a:custGeom>
            <a:avLst/>
            <a:gdLst/>
            <a:ahLst/>
            <a:cxnLst/>
            <a:rect l="l" t="t" r="r" b="b"/>
            <a:pathLst>
              <a:path w="4831627" h="4520011">
                <a:moveTo>
                  <a:pt x="0" y="0"/>
                </a:moveTo>
                <a:lnTo>
                  <a:pt x="4831627" y="0"/>
                </a:lnTo>
                <a:lnTo>
                  <a:pt x="1416677" y="4520011"/>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rocess Automation in the Healthcare Industry | ProcessMaker">
            <a:extLst>
              <a:ext uri="{FF2B5EF4-FFF2-40B4-BE49-F238E27FC236}">
                <a16:creationId xmlns:a16="http://schemas.microsoft.com/office/drawing/2014/main" id="{C6832BE7-48ED-6011-EBA4-41A368CA9F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987"/>
          <a:stretch>
            <a:fillRect/>
          </a:stretch>
        </p:blipFill>
        <p:spPr bwMode="auto">
          <a:xfrm>
            <a:off x="4041994" y="-4"/>
            <a:ext cx="8139373" cy="6858000"/>
          </a:xfrm>
          <a:custGeom>
            <a:avLst/>
            <a:gdLst/>
            <a:ahLst/>
            <a:cxnLst/>
            <a:rect l="l" t="t" r="r" b="b"/>
            <a:pathLst>
              <a:path w="8139373" h="6858000">
                <a:moveTo>
                  <a:pt x="5181344" y="0"/>
                </a:moveTo>
                <a:lnTo>
                  <a:pt x="8139373" y="0"/>
                </a:lnTo>
                <a:lnTo>
                  <a:pt x="8139373"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091" name="Isosceles Triangle 1090">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9" name="Content Placeholder 1078">
            <a:extLst>
              <a:ext uri="{FF2B5EF4-FFF2-40B4-BE49-F238E27FC236}">
                <a16:creationId xmlns:a16="http://schemas.microsoft.com/office/drawing/2014/main" id="{C9A4FCFF-1A4C-9656-AE4C-42DE3764CA1F}"/>
              </a:ext>
            </a:extLst>
          </p:cNvPr>
          <p:cNvSpPr>
            <a:spLocks noGrp="1"/>
          </p:cNvSpPr>
          <p:nvPr>
            <p:ph idx="1"/>
          </p:nvPr>
        </p:nvSpPr>
        <p:spPr>
          <a:xfrm>
            <a:off x="271315" y="2795619"/>
            <a:ext cx="4831627" cy="1724398"/>
          </a:xfrm>
        </p:spPr>
        <p:txBody>
          <a:bodyPr vert="horz" lIns="91440" tIns="45720" rIns="91440" bIns="45720" rtlCol="0">
            <a:normAutofit/>
          </a:bodyPr>
          <a:lstStyle/>
          <a:p>
            <a:pPr marL="0" indent="0">
              <a:buNone/>
            </a:pPr>
            <a:r>
              <a:rPr lang="en-US" sz="3200" dirty="0">
                <a:solidFill>
                  <a:schemeClr val="accent2">
                    <a:lumMod val="75000"/>
                  </a:schemeClr>
                </a:solidFill>
                <a:latin typeface="Arial Black" panose="020B0A04020102020204" pitchFamily="34" charset="0"/>
                <a:cs typeface="Arial" panose="020B0604020202020204" pitchFamily="34" charset="0"/>
              </a:rPr>
              <a:t>Problem Solving Skill within Health and Social Care </a:t>
            </a:r>
          </a:p>
        </p:txBody>
      </p:sp>
    </p:spTree>
    <p:extLst>
      <p:ext uri="{BB962C8B-B14F-4D97-AF65-F5344CB8AC3E}">
        <p14:creationId xmlns:p14="http://schemas.microsoft.com/office/powerpoint/2010/main" val="179419205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79">
                                            <p:txEl>
                                              <p:pRg st="0" end="0"/>
                                            </p:txEl>
                                          </p:spTgt>
                                        </p:tgtEl>
                                        <p:attrNameLst>
                                          <p:attrName>style.visibility</p:attrName>
                                        </p:attrNameLst>
                                      </p:cBhvr>
                                      <p:to>
                                        <p:strVal val="visible"/>
                                      </p:to>
                                    </p:set>
                                    <p:animEffect transition="in" filter="barn(inVertical)">
                                      <p:cBhvr>
                                        <p:cTn id="7" dur="500"/>
                                        <p:tgtEl>
                                          <p:spTgt spid="107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7" name="Rectangle 1076">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79" name="Rectangle 1078">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81" name="Straight Connector 1080">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83" name="Straight Connector 1082">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085"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7"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9" name="Isosceles Triangle 1088">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1"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3" name="Isosceles Triangle 1092">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5" name="Freeform: Shape 1094">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Reflective Practice in Health and ...">
            <a:extLst>
              <a:ext uri="{FF2B5EF4-FFF2-40B4-BE49-F238E27FC236}">
                <a16:creationId xmlns:a16="http://schemas.microsoft.com/office/drawing/2014/main" id="{B22D0B42-085E-2DFF-51D2-209C439C1E5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51" y="2393553"/>
            <a:ext cx="3856774" cy="21597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03E4F36-DF25-8EDA-F448-24B22FC1BB8E}"/>
              </a:ext>
            </a:extLst>
          </p:cNvPr>
          <p:cNvSpPr>
            <a:spLocks noGrp="1"/>
          </p:cNvSpPr>
          <p:nvPr>
            <p:ph idx="1"/>
          </p:nvPr>
        </p:nvSpPr>
        <p:spPr>
          <a:xfrm>
            <a:off x="7181725" y="2837329"/>
            <a:ext cx="4512988" cy="3317938"/>
          </a:xfrm>
        </p:spPr>
        <p:txBody>
          <a:bodyPr anchor="t">
            <a:normAutofit/>
          </a:bodyPr>
          <a:lstStyle/>
          <a:p>
            <a:pPr marL="0" indent="0">
              <a:buNone/>
            </a:pPr>
            <a:r>
              <a:rPr lang="en-GB" dirty="0">
                <a:solidFill>
                  <a:srgbClr val="FFFFFF"/>
                </a:solidFill>
                <a:latin typeface="Arial" panose="020B0604020202020204" pitchFamily="34" charset="0"/>
                <a:cs typeface="Arial" panose="020B0604020202020204" pitchFamily="34" charset="0"/>
              </a:rPr>
              <a:t>This presentation will outline the significance of problem-solving in health and social care and describe how it is used, providing a practical demonstration in a care setting</a:t>
            </a:r>
            <a:endParaRPr lang="en-GB" dirty="0">
              <a:solidFill>
                <a:srgbClr val="FFFFFF"/>
              </a:solidFill>
            </a:endParaRPr>
          </a:p>
        </p:txBody>
      </p:sp>
    </p:spTree>
    <p:extLst>
      <p:ext uri="{BB962C8B-B14F-4D97-AF65-F5344CB8AC3E}">
        <p14:creationId xmlns:p14="http://schemas.microsoft.com/office/powerpoint/2010/main" val="197891591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B8C6C-51E2-54CB-1733-6DDD0F15C1CE}"/>
              </a:ext>
            </a:extLst>
          </p:cNvPr>
          <p:cNvSpPr>
            <a:spLocks noGrp="1"/>
          </p:cNvSpPr>
          <p:nvPr>
            <p:ph type="title"/>
          </p:nvPr>
        </p:nvSpPr>
        <p:spPr>
          <a:xfrm>
            <a:off x="5707556" y="345943"/>
            <a:ext cx="3737268" cy="734351"/>
          </a:xfrm>
        </p:spPr>
        <p:txBody>
          <a:bodyPr>
            <a:normAutofit/>
          </a:bodyPr>
          <a:lstStyle/>
          <a:p>
            <a:r>
              <a:rPr lang="en-GB"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FDD74394-1C76-F366-A621-A6A80B302FA7}"/>
              </a:ext>
            </a:extLst>
          </p:cNvPr>
          <p:cNvSpPr>
            <a:spLocks noGrp="1"/>
          </p:cNvSpPr>
          <p:nvPr>
            <p:ph idx="1"/>
          </p:nvPr>
        </p:nvSpPr>
        <p:spPr>
          <a:xfrm>
            <a:off x="5209563" y="1150374"/>
            <a:ext cx="4337560" cy="4955458"/>
          </a:xfrm>
        </p:spPr>
        <p:txBody>
          <a:bodyPr>
            <a:normAutofit/>
          </a:bodyPr>
          <a:lstStyle/>
          <a:p>
            <a:pPr marL="0" indent="0">
              <a:buNone/>
            </a:pPr>
            <a:r>
              <a:rPr lang="en-GB" sz="1600" dirty="0">
                <a:latin typeface="Arial" panose="020B0604020202020204" pitchFamily="34" charset="0"/>
                <a:cs typeface="Arial" panose="020B0604020202020204" pitchFamily="34" charset="0"/>
              </a:rPr>
              <a:t>Health and social care professionals encounter complex and rapidly evolving scenarios daily, ranging from managing emergencies to tailoring care for individuals with different needs </a:t>
            </a:r>
            <a:r>
              <a:rPr lang="en-GB" sz="1000" dirty="0">
                <a:latin typeface="Arial" panose="020B0604020202020204" pitchFamily="34" charset="0"/>
                <a:cs typeface="Arial" panose="020B0604020202020204" pitchFamily="34" charset="0"/>
              </a:rPr>
              <a:t>(Ahmady and Shahbazi, 2020).</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The ability to solve problems is crucial, as it allows practitioners to think logically, evaluate situations promptly, and make safe, effective choices that safeguard the well-being of those they assist.</a:t>
            </a:r>
          </a:p>
          <a:p>
            <a:pPr marL="0" indent="0">
              <a:buNone/>
            </a:pPr>
            <a:r>
              <a:rPr lang="en-GB" sz="1600" dirty="0">
                <a:latin typeface="Arial" panose="020B0604020202020204" pitchFamily="34" charset="0"/>
                <a:cs typeface="Arial" panose="020B0604020202020204" pitchFamily="34" charset="0"/>
              </a:rPr>
              <a:t>This presentation will examine the significance of problem-solving in professional practice and its role in delivering high-quality, person-centred care and analyse how this skill can be implemented within a real-world healthcare and social care environment </a:t>
            </a:r>
            <a:r>
              <a:rPr lang="en-GB" sz="1000" dirty="0">
                <a:latin typeface="Arial" panose="020B0604020202020204" pitchFamily="34" charset="0"/>
                <a:cs typeface="Arial" panose="020B0604020202020204" pitchFamily="34" charset="0"/>
              </a:rPr>
              <a:t>(Ahmady and Shahbazi, 2020).</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dirty="0"/>
          </a:p>
        </p:txBody>
      </p:sp>
      <p:pic>
        <p:nvPicPr>
          <p:cNvPr id="5" name="Picture 4" descr="Aqua and green fractal background like floral petal">
            <a:extLst>
              <a:ext uri="{FF2B5EF4-FFF2-40B4-BE49-F238E27FC236}">
                <a16:creationId xmlns:a16="http://schemas.microsoft.com/office/drawing/2014/main" id="{B06F7E6F-1211-5DDF-0FE0-FDEB9CF49EED}"/>
              </a:ext>
            </a:extLst>
          </p:cNvPr>
          <p:cNvPicPr>
            <a:picLocks noChangeAspect="1"/>
          </p:cNvPicPr>
          <p:nvPr/>
        </p:nvPicPr>
        <p:blipFill>
          <a:blip r:embed="rId3"/>
          <a:srcRect l="16611" r="24389"/>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Oval 3">
            <a:extLst>
              <a:ext uri="{FF2B5EF4-FFF2-40B4-BE49-F238E27FC236}">
                <a16:creationId xmlns:a16="http://schemas.microsoft.com/office/drawing/2014/main" id="{36240571-9283-5429-0B68-5A965970CF8C}"/>
              </a:ext>
            </a:extLst>
          </p:cNvPr>
          <p:cNvSpPr/>
          <p:nvPr/>
        </p:nvSpPr>
        <p:spPr>
          <a:xfrm>
            <a:off x="6797042" y="6253316"/>
            <a:ext cx="2169977" cy="41295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00" dirty="0">
                <a:latin typeface="Arial" panose="020B0604020202020204" pitchFamily="34" charset="0"/>
                <a:cs typeface="Arial" panose="020B0604020202020204" pitchFamily="34" charset="0"/>
              </a:rPr>
              <a:t>(Ahmady and Shahbazi, 2020)</a:t>
            </a:r>
          </a:p>
        </p:txBody>
      </p:sp>
    </p:spTree>
    <p:extLst>
      <p:ext uri="{BB962C8B-B14F-4D97-AF65-F5344CB8AC3E}">
        <p14:creationId xmlns:p14="http://schemas.microsoft.com/office/powerpoint/2010/main" val="3974324997"/>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fade">
                                      <p:cBhvr>
                                        <p:cTn id="34" dur="1000"/>
                                        <p:tgtEl>
                                          <p:spTgt spid="5"/>
                                        </p:tgtEl>
                                      </p:cBhvr>
                                    </p:animEffect>
                                    <p:anim calcmode="lin" valueType="num">
                                      <p:cBhvr>
                                        <p:cTn id="35" dur="1000" fill="hold"/>
                                        <p:tgtEl>
                                          <p:spTgt spid="5"/>
                                        </p:tgtEl>
                                        <p:attrNameLst>
                                          <p:attrName>ppt_x</p:attrName>
                                        </p:attrNameLst>
                                      </p:cBhvr>
                                      <p:tavLst>
                                        <p:tav tm="0">
                                          <p:val>
                                            <p:strVal val="#ppt_x"/>
                                          </p:val>
                                        </p:tav>
                                        <p:tav tm="100000">
                                          <p:val>
                                            <p:strVal val="#ppt_x"/>
                                          </p:val>
                                        </p:tav>
                                      </p:tavLst>
                                    </p:anim>
                                    <p:anim calcmode="lin" valueType="num">
                                      <p:cBhvr>
                                        <p:cTn id="3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DD547-BF1F-8E50-9A86-4FA33575ADB4}"/>
              </a:ext>
            </a:extLst>
          </p:cNvPr>
          <p:cNvSpPr>
            <a:spLocks noGrp="1"/>
          </p:cNvSpPr>
          <p:nvPr>
            <p:ph type="title"/>
          </p:nvPr>
        </p:nvSpPr>
        <p:spPr>
          <a:xfrm>
            <a:off x="5536734" y="609600"/>
            <a:ext cx="3737268" cy="1320800"/>
          </a:xfrm>
        </p:spPr>
        <p:txBody>
          <a:bodyPr>
            <a:normAutofit/>
          </a:bodyPr>
          <a:lstStyle/>
          <a:p>
            <a:pPr>
              <a:lnSpc>
                <a:spcPct val="90000"/>
              </a:lnSpc>
            </a:pPr>
            <a:r>
              <a:rPr lang="en-GB" sz="2000" b="1" dirty="0">
                <a:latin typeface="Arial" panose="020B0604020202020204" pitchFamily="34" charset="0"/>
                <a:cs typeface="Arial" panose="020B0604020202020204" pitchFamily="34" charset="0"/>
              </a:rPr>
              <a:t>Why Problem‑Solving Is Important in Health and Social Care</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3E9D08B-F623-46DB-6C1B-3E29A1B41751}"/>
              </a:ext>
            </a:extLst>
          </p:cNvPr>
          <p:cNvSpPr>
            <a:spLocks noGrp="1"/>
          </p:cNvSpPr>
          <p:nvPr>
            <p:ph idx="1"/>
          </p:nvPr>
        </p:nvSpPr>
        <p:spPr>
          <a:xfrm>
            <a:off x="5373148" y="1678808"/>
            <a:ext cx="4064439" cy="3880773"/>
          </a:xfrm>
        </p:spPr>
        <p:txBody>
          <a:bodyPr>
            <a:normAutofit/>
          </a:bodyPr>
          <a:lstStyle/>
          <a:p>
            <a:pPr>
              <a:lnSpc>
                <a:spcPct val="90000"/>
              </a:lnSpc>
            </a:pPr>
            <a:r>
              <a:rPr lang="en-GB" sz="1500" dirty="0">
                <a:latin typeface="Arial" panose="020B0604020202020204" pitchFamily="34" charset="0"/>
                <a:cs typeface="Arial" panose="020B0604020202020204" pitchFamily="34" charset="0"/>
              </a:rPr>
              <a:t>Care environments are fast‑paced and require quick thinking to manage risks, emergencies, and changing needs</a:t>
            </a:r>
          </a:p>
          <a:p>
            <a:pPr>
              <a:lnSpc>
                <a:spcPct val="90000"/>
              </a:lnSpc>
            </a:pPr>
            <a:r>
              <a:rPr lang="en-GB" sz="1500" dirty="0">
                <a:latin typeface="Arial" panose="020B0604020202020204" pitchFamily="34" charset="0"/>
                <a:cs typeface="Arial" panose="020B0604020202020204" pitchFamily="34" charset="0"/>
              </a:rPr>
              <a:t>Problem‑solving supports person‑centred care, helping staff adapt support to everyone’s preferences, abilities, and circumstances </a:t>
            </a:r>
            <a:r>
              <a:rPr lang="en-GB" sz="1000" dirty="0">
                <a:latin typeface="Arial" panose="020B0604020202020204" pitchFamily="34" charset="0"/>
                <a:cs typeface="Arial" panose="020B0604020202020204" pitchFamily="34" charset="0"/>
              </a:rPr>
              <a:t>(Hasan, 2025)</a:t>
            </a:r>
            <a:endParaRPr lang="en-GB" sz="1500" dirty="0">
              <a:latin typeface="Arial" panose="020B0604020202020204" pitchFamily="34" charset="0"/>
              <a:cs typeface="Arial" panose="020B0604020202020204" pitchFamily="34" charset="0"/>
            </a:endParaRPr>
          </a:p>
          <a:p>
            <a:pPr>
              <a:lnSpc>
                <a:spcPct val="90000"/>
              </a:lnSpc>
            </a:pPr>
            <a:r>
              <a:rPr lang="en-GB" sz="1500" dirty="0">
                <a:latin typeface="Arial" panose="020B0604020202020204" pitchFamily="34" charset="0"/>
                <a:cs typeface="Arial" panose="020B0604020202020204" pitchFamily="34" charset="0"/>
              </a:rPr>
              <a:t>It improves teamwork, communication, and decision‑making, ensuring that care is safe, ethical, and effective</a:t>
            </a:r>
          </a:p>
          <a:p>
            <a:pPr>
              <a:lnSpc>
                <a:spcPct val="90000"/>
              </a:lnSpc>
            </a:pPr>
            <a:r>
              <a:rPr lang="en-GB" sz="1500" dirty="0">
                <a:latin typeface="Arial" panose="020B0604020202020204" pitchFamily="34" charset="0"/>
                <a:cs typeface="Arial" panose="020B0604020202020204" pitchFamily="34" charset="0"/>
              </a:rPr>
              <a:t>It helps practitioners remain calm under pressure and reduces the likelihood of mistakes or unsafe practice </a:t>
            </a:r>
            <a:r>
              <a:rPr lang="en-GB" sz="1000" dirty="0">
                <a:latin typeface="Arial" panose="020B0604020202020204" pitchFamily="34" charset="0"/>
                <a:cs typeface="Arial" panose="020B0604020202020204" pitchFamily="34" charset="0"/>
              </a:rPr>
              <a:t>(Hasan, 2025)</a:t>
            </a:r>
          </a:p>
        </p:txBody>
      </p:sp>
      <p:pic>
        <p:nvPicPr>
          <p:cNvPr id="2050" name="Picture 2" descr="Problem Solving in Nursing: Strategies for Your Staff | ANA">
            <a:extLst>
              <a:ext uri="{FF2B5EF4-FFF2-40B4-BE49-F238E27FC236}">
                <a16:creationId xmlns:a16="http://schemas.microsoft.com/office/drawing/2014/main" id="{6EB946D6-035F-BBC9-3543-223BBC6548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170" r="35320" b="-2"/>
          <a:stretch>
            <a:fillRect/>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2055" name="Isosceles Triangle 205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Oval 4">
            <a:extLst>
              <a:ext uri="{FF2B5EF4-FFF2-40B4-BE49-F238E27FC236}">
                <a16:creationId xmlns:a16="http://schemas.microsoft.com/office/drawing/2014/main" id="{3C1CB629-0EBF-5B72-865B-B3C8304DEBBA}"/>
              </a:ext>
            </a:extLst>
          </p:cNvPr>
          <p:cNvSpPr/>
          <p:nvPr/>
        </p:nvSpPr>
        <p:spPr>
          <a:xfrm rot="10800000" flipV="1">
            <a:off x="7553065" y="6556687"/>
            <a:ext cx="1396181" cy="22757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dirty="0">
                <a:latin typeface="Arial" panose="020B0604020202020204" pitchFamily="34" charset="0"/>
                <a:cs typeface="Arial" panose="020B0604020202020204" pitchFamily="34" charset="0"/>
              </a:rPr>
              <a:t>(Hasan, 2025)</a:t>
            </a:r>
          </a:p>
        </p:txBody>
      </p:sp>
    </p:spTree>
    <p:extLst>
      <p:ext uri="{BB962C8B-B14F-4D97-AF65-F5344CB8AC3E}">
        <p14:creationId xmlns:p14="http://schemas.microsoft.com/office/powerpoint/2010/main" val="4018390539"/>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2B31D0B-0C18-D8B8-EF47-3C6C9637F247}"/>
              </a:ext>
            </a:extLst>
          </p:cNvPr>
          <p:cNvSpPr>
            <a:spLocks noGrp="1"/>
          </p:cNvSpPr>
          <p:nvPr>
            <p:ph type="title"/>
          </p:nvPr>
        </p:nvSpPr>
        <p:spPr>
          <a:xfrm>
            <a:off x="7181723" y="609600"/>
            <a:ext cx="4512989" cy="1751763"/>
          </a:xfrm>
        </p:spPr>
        <p:txBody>
          <a:bodyPr vert="horz" lIns="91440" tIns="45720" rIns="91440" bIns="45720" rtlCol="0" anchor="ctr">
            <a:normAutofit fontScale="90000"/>
          </a:bodyPr>
          <a:lstStyle/>
          <a:p>
            <a:r>
              <a:rPr lang="en-US" sz="3300" b="1" dirty="0">
                <a:solidFill>
                  <a:srgbClr val="FFFFFF"/>
                </a:solidFill>
              </a:rPr>
              <a:t>How Problem‑Solving Supports Professional Practice</a:t>
            </a:r>
            <a:br>
              <a:rPr lang="en-US" sz="3300" dirty="0">
                <a:solidFill>
                  <a:srgbClr val="FFFFFF"/>
                </a:solidFill>
              </a:rPr>
            </a:br>
            <a:endParaRPr lang="en-US" sz="3300" dirty="0">
              <a:solidFill>
                <a:srgbClr val="FFFFFF"/>
              </a:solidFill>
            </a:endParaRPr>
          </a:p>
        </p:txBody>
      </p:sp>
      <p:sp>
        <p:nvSpPr>
          <p:cNvPr id="4" name="Oval 3">
            <a:extLst>
              <a:ext uri="{FF2B5EF4-FFF2-40B4-BE49-F238E27FC236}">
                <a16:creationId xmlns:a16="http://schemas.microsoft.com/office/drawing/2014/main" id="{A27BA7DB-F4D9-7DC1-018C-7F8D71D4AF8C}"/>
              </a:ext>
            </a:extLst>
          </p:cNvPr>
          <p:cNvSpPr/>
          <p:nvPr/>
        </p:nvSpPr>
        <p:spPr>
          <a:xfrm>
            <a:off x="148789" y="6489292"/>
            <a:ext cx="1544681" cy="26547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600"/>
              </a:spcAft>
            </a:pPr>
            <a:r>
              <a:rPr lang="en-GB" sz="1000" dirty="0">
                <a:latin typeface="Arial" panose="020B0604020202020204" pitchFamily="34" charset="0"/>
                <a:cs typeface="Arial" panose="020B0604020202020204" pitchFamily="34" charset="0"/>
              </a:rPr>
              <a:t>(Clarke, 2023)</a:t>
            </a:r>
          </a:p>
        </p:txBody>
      </p:sp>
      <p:graphicFrame>
        <p:nvGraphicFramePr>
          <p:cNvPr id="6" name="Content Placeholder 2">
            <a:extLst>
              <a:ext uri="{FF2B5EF4-FFF2-40B4-BE49-F238E27FC236}">
                <a16:creationId xmlns:a16="http://schemas.microsoft.com/office/drawing/2014/main" id="{8D07749C-CCA9-9236-4E3E-AD2648917B68}"/>
              </a:ext>
            </a:extLst>
          </p:cNvPr>
          <p:cNvGraphicFramePr>
            <a:graphicFrameLocks noGrp="1"/>
          </p:cNvGraphicFramePr>
          <p:nvPr>
            <p:ph idx="1"/>
            <p:extLst>
              <p:ext uri="{D42A27DB-BD31-4B8C-83A1-F6EECF244321}">
                <p14:modId xmlns:p14="http://schemas.microsoft.com/office/powerpoint/2010/main" val="2412173538"/>
              </p:ext>
            </p:extLst>
          </p:nvPr>
        </p:nvGraphicFramePr>
        <p:xfrm>
          <a:off x="7181725" y="2290916"/>
          <a:ext cx="4512988" cy="44638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What is Challenging Behaviour in Health ...">
            <a:extLst>
              <a:ext uri="{FF2B5EF4-FFF2-40B4-BE49-F238E27FC236}">
                <a16:creationId xmlns:a16="http://schemas.microsoft.com/office/drawing/2014/main" id="{E525ADF0-9CDE-EA63-F34D-06440562D79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5962" y="1279551"/>
            <a:ext cx="4928214" cy="3352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83821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1000"/>
                                        <p:tgtEl>
                                          <p:spTgt spid="3074"/>
                                        </p:tgtEl>
                                      </p:cBhvr>
                                    </p:animEffect>
                                    <p:anim calcmode="lin" valueType="num">
                                      <p:cBhvr>
                                        <p:cTn id="8" dur="1000" fill="hold"/>
                                        <p:tgtEl>
                                          <p:spTgt spid="3074"/>
                                        </p:tgtEl>
                                        <p:attrNameLst>
                                          <p:attrName>ppt_x</p:attrName>
                                        </p:attrNameLst>
                                      </p:cBhvr>
                                      <p:tavLst>
                                        <p:tav tm="0">
                                          <p:val>
                                            <p:strVal val="#ppt_x"/>
                                          </p:val>
                                        </p:tav>
                                        <p:tav tm="100000">
                                          <p:val>
                                            <p:strVal val="#ppt_x"/>
                                          </p:val>
                                        </p:tav>
                                      </p:tavLst>
                                    </p:anim>
                                    <p:anim calcmode="lin" valueType="num">
                                      <p:cBhvr>
                                        <p:cTn id="9"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88BBB1-7DF1-C13B-7A03-A94881E83F48}"/>
              </a:ext>
            </a:extLst>
          </p:cNvPr>
          <p:cNvSpPr>
            <a:spLocks noGrp="1"/>
          </p:cNvSpPr>
          <p:nvPr>
            <p:ph idx="1"/>
          </p:nvPr>
        </p:nvSpPr>
        <p:spPr>
          <a:xfrm>
            <a:off x="541867" y="562009"/>
            <a:ext cx="6155266" cy="6150290"/>
          </a:xfrm>
        </p:spPr>
        <p:txBody>
          <a:bodyPr anchor="ctr">
            <a:normAutofit/>
          </a:bodyPr>
          <a:lstStyle/>
          <a:p>
            <a:pPr marL="0" indent="0">
              <a:lnSpc>
                <a:spcPct val="90000"/>
              </a:lnSpc>
              <a:buNone/>
            </a:pPr>
            <a:r>
              <a:rPr lang="en-GB" b="1" dirty="0">
                <a:latin typeface="Arial" panose="020B0604020202020204" pitchFamily="34" charset="0"/>
                <a:cs typeface="Arial" panose="020B0604020202020204" pitchFamily="34" charset="0"/>
              </a:rPr>
              <a:t>Scenario- </a:t>
            </a:r>
            <a:r>
              <a:rPr lang="en-GB" dirty="0">
                <a:latin typeface="Arial" panose="020B0604020202020204" pitchFamily="34" charset="0"/>
                <a:cs typeface="Arial" panose="020B0604020202020204" pitchFamily="34" charset="0"/>
              </a:rPr>
              <a:t>A support worker has observed that an older adult with mobility difficulties is struggling to move safely around their home and has experienced two near‑falls </a:t>
            </a:r>
            <a:r>
              <a:rPr lang="en-GB" sz="1000" dirty="0">
                <a:latin typeface="Arial" panose="020B0604020202020204" pitchFamily="34" charset="0"/>
                <a:cs typeface="Arial" panose="020B0604020202020204" pitchFamily="34" charset="0"/>
              </a:rPr>
              <a:t>(Lim, 2024). </a:t>
            </a:r>
            <a:r>
              <a:rPr lang="en-GB" dirty="0">
                <a:latin typeface="Arial" panose="020B0604020202020204" pitchFamily="34" charset="0"/>
                <a:cs typeface="Arial" panose="020B0604020202020204" pitchFamily="34" charset="0"/>
              </a:rPr>
              <a:t>Applying the Fishbone Diagram enables a structured exploration of the potential root causes and supports the development of a targeted action. </a:t>
            </a:r>
          </a:p>
          <a:p>
            <a:pPr>
              <a:lnSpc>
                <a:spcPct val="90000"/>
              </a:lnSpc>
              <a:buFont typeface="+mj-lt"/>
              <a:buAutoNum type="arabicPeriod"/>
            </a:pPr>
            <a:r>
              <a:rPr lang="en-GB" b="1" dirty="0">
                <a:latin typeface="Arial" panose="020B0604020202020204" pitchFamily="34" charset="0"/>
                <a:cs typeface="Arial" panose="020B0604020202020204" pitchFamily="34" charset="0"/>
              </a:rPr>
              <a:t>Identify the Problem-</a:t>
            </a:r>
            <a:r>
              <a:rPr lang="en-GB" dirty="0">
                <a:latin typeface="Arial" panose="020B0604020202020204" pitchFamily="34" charset="0"/>
                <a:cs typeface="Arial" panose="020B0604020202020204" pitchFamily="34" charset="0"/>
              </a:rPr>
              <a:t>The older adult is at increased risk of falling due to difficulty moving safely within their home environment</a:t>
            </a:r>
          </a:p>
          <a:p>
            <a:pPr>
              <a:lnSpc>
                <a:spcPct val="90000"/>
              </a:lnSpc>
              <a:buFont typeface="+mj-lt"/>
              <a:buAutoNum type="arabicPeriod"/>
            </a:pPr>
            <a:r>
              <a:rPr lang="en-GB" b="1" dirty="0">
                <a:latin typeface="Arial" panose="020B0604020202020204" pitchFamily="34" charset="0"/>
                <a:cs typeface="Arial" panose="020B0604020202020204" pitchFamily="34" charset="0"/>
              </a:rPr>
              <a:t>Explore Potential Root Causes (Fishbone Categories</a:t>
            </a:r>
            <a:r>
              <a:rPr lang="en-GB" dirty="0">
                <a:latin typeface="Arial" panose="020B0604020202020204" pitchFamily="34" charset="0"/>
                <a:cs typeface="Arial" panose="020B0604020202020204" pitchFamily="34" charset="0"/>
              </a:rPr>
              <a:t>)</a:t>
            </a:r>
          </a:p>
          <a:p>
            <a:pPr>
              <a:lnSpc>
                <a:spcPct val="90000"/>
              </a:lnSpc>
            </a:pPr>
            <a:r>
              <a:rPr lang="en-GB" b="1" dirty="0">
                <a:latin typeface="Arial" panose="020B0604020202020204" pitchFamily="34" charset="0"/>
                <a:cs typeface="Arial" panose="020B0604020202020204" pitchFamily="34" charset="0"/>
              </a:rPr>
              <a:t>Environment- </a:t>
            </a:r>
            <a:r>
              <a:rPr lang="en-GB" dirty="0">
                <a:latin typeface="Arial" panose="020B0604020202020204" pitchFamily="34" charset="0"/>
                <a:cs typeface="Arial" panose="020B0604020202020204" pitchFamily="34" charset="0"/>
              </a:rPr>
              <a:t>Walkways may be cluttered or poorly lit, increasing trip hazards </a:t>
            </a:r>
            <a:r>
              <a:rPr lang="en-GB" sz="1000" dirty="0">
                <a:latin typeface="Arial" panose="020B0604020202020204" pitchFamily="34" charset="0"/>
                <a:cs typeface="Arial" panose="020B0604020202020204" pitchFamily="34" charset="0"/>
              </a:rPr>
              <a:t>(Kumah et al., 2024)</a:t>
            </a:r>
          </a:p>
          <a:p>
            <a:pPr>
              <a:lnSpc>
                <a:spcPct val="90000"/>
              </a:lnSpc>
            </a:pPr>
            <a:r>
              <a:rPr lang="en-GB" b="1" dirty="0">
                <a:latin typeface="Arial" panose="020B0604020202020204" pitchFamily="34" charset="0"/>
                <a:cs typeface="Arial" panose="020B0604020202020204" pitchFamily="34" charset="0"/>
              </a:rPr>
              <a:t>Equipment- </a:t>
            </a:r>
            <a:r>
              <a:rPr lang="en-GB" dirty="0">
                <a:latin typeface="Arial" panose="020B0604020202020204" pitchFamily="34" charset="0"/>
                <a:cs typeface="Arial" panose="020B0604020202020204" pitchFamily="34" charset="0"/>
              </a:rPr>
              <a:t>Mobility aids may be unsuitable, incorrectly fitted, or not used consistently</a:t>
            </a:r>
          </a:p>
          <a:p>
            <a:pPr>
              <a:lnSpc>
                <a:spcPct val="90000"/>
              </a:lnSpc>
            </a:pPr>
            <a:r>
              <a:rPr lang="en-GB" b="1" dirty="0">
                <a:latin typeface="Arial" panose="020B0604020202020204" pitchFamily="34" charset="0"/>
                <a:cs typeface="Arial" panose="020B0604020202020204" pitchFamily="34" charset="0"/>
              </a:rPr>
              <a:t>Physical Health- </a:t>
            </a:r>
            <a:r>
              <a:rPr lang="en-GB" dirty="0">
                <a:latin typeface="Arial" panose="020B0604020202020204" pitchFamily="34" charset="0"/>
                <a:cs typeface="Arial" panose="020B0604020202020204" pitchFamily="34" charset="0"/>
              </a:rPr>
              <a:t>Reduced balance, strength, or chronic conditions may be affecting stability </a:t>
            </a:r>
            <a:r>
              <a:rPr lang="en-GB" sz="1000" dirty="0">
                <a:latin typeface="Arial" panose="020B0604020202020204" pitchFamily="34" charset="0"/>
                <a:cs typeface="Arial" panose="020B0604020202020204" pitchFamily="34" charset="0"/>
              </a:rPr>
              <a:t>(Kumah et al., 2024) </a:t>
            </a:r>
          </a:p>
          <a:p>
            <a:pPr>
              <a:lnSpc>
                <a:spcPct val="90000"/>
              </a:lnSpc>
            </a:pPr>
            <a:endParaRPr lang="en-GB" sz="1500" dirty="0"/>
          </a:p>
        </p:txBody>
      </p:sp>
      <p:sp>
        <p:nvSpPr>
          <p:cNvPr id="30" name="Rectangle 2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2" name="Straight Connector 3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CBECA80-F42A-6B9F-3A28-7C1BE088EC45}"/>
              </a:ext>
            </a:extLst>
          </p:cNvPr>
          <p:cNvSpPr>
            <a:spLocks noGrp="1"/>
          </p:cNvSpPr>
          <p:nvPr>
            <p:ph type="title"/>
          </p:nvPr>
        </p:nvSpPr>
        <p:spPr>
          <a:xfrm>
            <a:off x="7829658" y="1253067"/>
            <a:ext cx="3371742" cy="4351866"/>
          </a:xfrm>
        </p:spPr>
        <p:txBody>
          <a:bodyPr anchor="ctr">
            <a:normAutofit/>
          </a:bodyPr>
          <a:lstStyle/>
          <a:p>
            <a:r>
              <a:rPr lang="en-US" dirty="0">
                <a:solidFill>
                  <a:schemeClr val="bg1"/>
                </a:solidFill>
              </a:rPr>
              <a:t>Practical Example in a real Health and Social Care Setting</a:t>
            </a:r>
            <a:endParaRPr lang="en-GB" dirty="0">
              <a:solidFill>
                <a:schemeClr val="bg1"/>
              </a:solidFill>
            </a:endParaRPr>
          </a:p>
        </p:txBody>
      </p:sp>
    </p:spTree>
    <p:extLst>
      <p:ext uri="{BB962C8B-B14F-4D97-AF65-F5344CB8AC3E}">
        <p14:creationId xmlns:p14="http://schemas.microsoft.com/office/powerpoint/2010/main" val="271232769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Using a Fishbone Diagram to Get to the Root of Maintenance Issues - Global  Electronic Services">
            <a:extLst>
              <a:ext uri="{FF2B5EF4-FFF2-40B4-BE49-F238E27FC236}">
                <a16:creationId xmlns:a16="http://schemas.microsoft.com/office/drawing/2014/main" id="{2D18AE6A-B393-3486-4AB4-2C9D4A8B59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44" r="-1" b="-1"/>
          <a:stretch>
            <a:fillRect/>
          </a:stretch>
        </p:blipFill>
        <p:spPr bwMode="auto">
          <a:xfrm>
            <a:off x="5335674" y="-1"/>
            <a:ext cx="6856325"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cxnSp>
        <p:nvCxnSpPr>
          <p:cNvPr id="2055" name="Straight Connector 205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57" name="Straight Connector 205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5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FFB53DC-5CB5-002B-37EB-14CEF3C5FCC5}"/>
              </a:ext>
            </a:extLst>
          </p:cNvPr>
          <p:cNvGraphicFramePr>
            <a:graphicFrameLocks noGrp="1"/>
          </p:cNvGraphicFramePr>
          <p:nvPr>
            <p:ph idx="1"/>
            <p:extLst>
              <p:ext uri="{D42A27DB-BD31-4B8C-83A1-F6EECF244321}">
                <p14:modId xmlns:p14="http://schemas.microsoft.com/office/powerpoint/2010/main" val="38499976"/>
              </p:ext>
            </p:extLst>
          </p:nvPr>
        </p:nvGraphicFramePr>
        <p:xfrm>
          <a:off x="472273" y="793820"/>
          <a:ext cx="5235191" cy="5536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723062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roblem Solving in Nursing: Strategies for Your Staff | ANA">
            <a:extLst>
              <a:ext uri="{FF2B5EF4-FFF2-40B4-BE49-F238E27FC236}">
                <a16:creationId xmlns:a16="http://schemas.microsoft.com/office/drawing/2014/main" id="{DE30260D-29CE-36C0-CE91-4BFF0C9FF16D}"/>
              </a:ext>
            </a:extLst>
          </p:cNvPr>
          <p:cNvPicPr>
            <a:picLocks noChangeAspect="1" noChangeArrowheads="1"/>
          </p:cNvPicPr>
          <p:nvPr/>
        </p:nvPicPr>
        <p:blipFill>
          <a:blip r:embed="rId2">
            <a:duotone>
              <a:prstClr val="black"/>
              <a:schemeClr val="tx2">
                <a:tint val="45000"/>
                <a:satMod val="400000"/>
              </a:schemeClr>
            </a:duotone>
            <a:alphaModFix amt="40000"/>
            <a:extLst>
              <a:ext uri="{28A0092B-C50C-407E-A947-70E740481C1C}">
                <a14:useLocalDpi xmlns:a14="http://schemas.microsoft.com/office/drawing/2010/main" val="0"/>
              </a:ext>
            </a:extLst>
          </a:blip>
          <a:srcRect b="15730"/>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9AC88AF-22A9-16DE-C386-DF6D367C282B}"/>
              </a:ext>
            </a:extLst>
          </p:cNvPr>
          <p:cNvSpPr>
            <a:spLocks noGrp="1"/>
          </p:cNvSpPr>
          <p:nvPr>
            <p:ph type="title"/>
          </p:nvPr>
        </p:nvSpPr>
        <p:spPr>
          <a:xfrm>
            <a:off x="677334" y="609600"/>
            <a:ext cx="8596668" cy="1320800"/>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559DD39D-6CAF-7697-77FD-0AA23E924773}"/>
              </a:ext>
            </a:extLst>
          </p:cNvPr>
          <p:cNvSpPr>
            <a:spLocks noGrp="1"/>
          </p:cNvSpPr>
          <p:nvPr>
            <p:ph idx="1"/>
          </p:nvPr>
        </p:nvSpPr>
        <p:spPr>
          <a:xfrm>
            <a:off x="677334" y="2160589"/>
            <a:ext cx="8596668" cy="3880773"/>
          </a:xfrm>
        </p:spPr>
        <p:txBody>
          <a:bodyPr>
            <a:normAutofit/>
          </a:bodyPr>
          <a:lstStyle/>
          <a:p>
            <a:pPr marL="0" indent="0">
              <a:buNone/>
            </a:pPr>
            <a:r>
              <a:rPr lang="en-GB" dirty="0">
                <a:solidFill>
                  <a:srgbClr val="FFFFFF"/>
                </a:solidFill>
              </a:rPr>
              <a:t>Problem-solving plays a crucial role in health and social care, as it ensures that assistance is not only safe but also prompt and effective. This approach enables professionals to manage risks, adapt to evolving needs, and provide high-quality, person-centred care. By enhancing their problem-solving abilities, healthcare workers can improve outcomes for individuals and contribute to creating a safer and more supportive care environment.</a:t>
            </a:r>
          </a:p>
          <a:p>
            <a:endParaRPr lang="en-GB" dirty="0">
              <a:solidFill>
                <a:srgbClr val="FFFFFF"/>
              </a:solidFill>
            </a:endParaRPr>
          </a:p>
        </p:txBody>
      </p:sp>
    </p:spTree>
    <p:extLst>
      <p:ext uri="{BB962C8B-B14F-4D97-AF65-F5344CB8AC3E}">
        <p14:creationId xmlns:p14="http://schemas.microsoft.com/office/powerpoint/2010/main" val="2083412206"/>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9EB4-46D9-1149-2DB7-0DD93233F859}"/>
              </a:ext>
            </a:extLst>
          </p:cNvPr>
          <p:cNvSpPr>
            <a:spLocks noGrp="1"/>
          </p:cNvSpPr>
          <p:nvPr>
            <p:ph type="title"/>
          </p:nvPr>
        </p:nvSpPr>
        <p:spPr>
          <a:xfrm>
            <a:off x="997973" y="235974"/>
            <a:ext cx="7955389" cy="688258"/>
          </a:xfrm>
        </p:spPr>
        <p:txBody>
          <a:bodyPr/>
          <a:lstStyle/>
          <a:p>
            <a:pPr algn="ctr"/>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E8769A6C-F76B-817A-3EA9-A81F807FD2F4}"/>
              </a:ext>
            </a:extLst>
          </p:cNvPr>
          <p:cNvSpPr>
            <a:spLocks noGrp="1"/>
          </p:cNvSpPr>
          <p:nvPr>
            <p:ph idx="1"/>
          </p:nvPr>
        </p:nvSpPr>
        <p:spPr/>
        <p:txBody>
          <a:bodyPr>
            <a:normAutofit/>
          </a:bodyPr>
          <a:lstStyle/>
          <a:p>
            <a:pPr marL="0" indent="0">
              <a:buNone/>
            </a:pPr>
            <a:r>
              <a:rPr lang="en-GB" sz="1200" dirty="0">
                <a:latin typeface="Arial" panose="020B0604020202020204" pitchFamily="34" charset="0"/>
                <a:cs typeface="Arial" panose="020B0604020202020204" pitchFamily="34" charset="0"/>
              </a:rPr>
              <a:t>Ahmady, S. and Shahbazi, S. (2020). Impact of social problem-solving training on critical thinking and decision making of nursing students. </a:t>
            </a:r>
            <a:r>
              <a:rPr lang="en-GB" sz="1200" i="1" dirty="0">
                <a:latin typeface="Arial" panose="020B0604020202020204" pitchFamily="34" charset="0"/>
                <a:cs typeface="Arial" panose="020B0604020202020204" pitchFamily="34" charset="0"/>
              </a:rPr>
              <a:t>BMC Nursing</a:t>
            </a:r>
            <a:r>
              <a:rPr lang="en-GB" sz="1200" dirty="0">
                <a:latin typeface="Arial" panose="020B0604020202020204" pitchFamily="34" charset="0"/>
                <a:cs typeface="Arial" panose="020B0604020202020204" pitchFamily="34" charset="0"/>
              </a:rPr>
              <a:t>, [online] 19(1), pp.1–8.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://doi.org/10.1186/s12912-020-00487-x. </a:t>
            </a:r>
            <a:r>
              <a:rPr lang="en-GB" sz="1200" dirty="0">
                <a:solidFill>
                  <a:schemeClr val="accent6">
                    <a:lumMod val="10000"/>
                  </a:schemeClr>
                </a:solidFill>
                <a:latin typeface="Arial" panose="020B0604020202020204" pitchFamily="34" charset="0"/>
                <a:cs typeface="Arial" panose="020B0604020202020204" pitchFamily="34" charset="0"/>
              </a:rPr>
              <a:t>[Accessed 3 Feb. 2026]</a:t>
            </a:r>
          </a:p>
          <a:p>
            <a:pPr marL="0" indent="0">
              <a:buNone/>
            </a:pPr>
            <a:r>
              <a:rPr lang="en-GB" sz="1200" dirty="0">
                <a:latin typeface="Arial" panose="020B0604020202020204" pitchFamily="34" charset="0"/>
                <a:cs typeface="Arial" panose="020B0604020202020204" pitchFamily="34" charset="0"/>
              </a:rPr>
              <a:t>Clarke, S. (2023). </a:t>
            </a:r>
            <a:r>
              <a:rPr lang="en-GB" sz="1200" i="1" dirty="0">
                <a:latin typeface="Arial" panose="020B0604020202020204" pitchFamily="34" charset="0"/>
                <a:cs typeface="Arial" panose="020B0604020202020204" pitchFamily="34" charset="0"/>
              </a:rPr>
              <a:t>How to improve Problem Solving Skills for Carers? - UK -Blog</a:t>
            </a:r>
            <a:r>
              <a:rPr lang="en-GB" sz="1200" dirty="0">
                <a:latin typeface="Arial" panose="020B0604020202020204" pitchFamily="34" charset="0"/>
                <a:cs typeface="Arial" panose="020B0604020202020204" pitchFamily="34" charset="0"/>
              </a:rPr>
              <a:t>. [online] Nurses Group Homecare. Available at: </a:t>
            </a:r>
            <a:r>
              <a:rPr lang="en-GB" sz="1200" u="sng" dirty="0">
                <a:latin typeface="Arial" panose="020B0604020202020204" pitchFamily="34" charset="0"/>
                <a:cs typeface="Arial" panose="020B0604020202020204" pitchFamily="34" charset="0"/>
                <a:hlinkClick r:id="rId2"/>
              </a:rPr>
              <a:t>https://nursesgrouphomecare.co.uk/problem-solving-skills-of-carers</a:t>
            </a:r>
            <a:r>
              <a:rPr lang="en-GB" sz="1200" dirty="0">
                <a:solidFill>
                  <a:schemeClr val="accent6">
                    <a:lumMod val="10000"/>
                  </a:schemeClr>
                </a:solidFill>
                <a:latin typeface="Arial" panose="020B0604020202020204" pitchFamily="34" charset="0"/>
                <a:cs typeface="Arial" panose="020B0604020202020204" pitchFamily="34" charset="0"/>
              </a:rPr>
              <a:t> [Accessed 3 Feb. 2026]. </a:t>
            </a:r>
          </a:p>
          <a:p>
            <a:pPr marL="0" indent="0">
              <a:buNone/>
            </a:pPr>
            <a:r>
              <a:rPr lang="en-GB" sz="1200" dirty="0">
                <a:latin typeface="Arial" panose="020B0604020202020204" pitchFamily="34" charset="0"/>
                <a:cs typeface="Arial" panose="020B0604020202020204" pitchFamily="34" charset="0"/>
              </a:rPr>
              <a:t>Hasan, S. (2025). </a:t>
            </a:r>
            <a:r>
              <a:rPr lang="en-GB" sz="1200" i="1" dirty="0">
                <a:latin typeface="Arial" panose="020B0604020202020204" pitchFamily="34" charset="0"/>
                <a:cs typeface="Arial" panose="020B0604020202020204" pitchFamily="34" charset="0"/>
              </a:rPr>
              <a:t>Critical Thinking and Problem Solving in Care | </a:t>
            </a:r>
            <a:r>
              <a:rPr lang="en-GB" sz="1200" i="1" dirty="0" err="1">
                <a:latin typeface="Arial" panose="020B0604020202020204" pitchFamily="34" charset="0"/>
                <a:cs typeface="Arial" panose="020B0604020202020204" pitchFamily="34" charset="0"/>
              </a:rPr>
              <a:t>ECare</a:t>
            </a:r>
            <a:r>
              <a:rPr lang="en-GB" sz="1200" i="1" dirty="0">
                <a:latin typeface="Arial" panose="020B0604020202020204" pitchFamily="34" charset="0"/>
                <a:cs typeface="Arial" panose="020B0604020202020204" pitchFamily="34" charset="0"/>
              </a:rPr>
              <a:t> Courses</a:t>
            </a:r>
            <a:r>
              <a:rPr lang="en-GB" sz="1200" dirty="0">
                <a:latin typeface="Arial" panose="020B0604020202020204" pitchFamily="34" charset="0"/>
                <a:cs typeface="Arial" panose="020B0604020202020204" pitchFamily="34" charset="0"/>
              </a:rPr>
              <a:t>. [online] </a:t>
            </a:r>
            <a:r>
              <a:rPr lang="en-GB" sz="1200" dirty="0" err="1">
                <a:latin typeface="Arial" panose="020B0604020202020204" pitchFamily="34" charset="0"/>
                <a:cs typeface="Arial" panose="020B0604020202020204" pitchFamily="34" charset="0"/>
              </a:rPr>
              <a:t>eCare</a:t>
            </a:r>
            <a:r>
              <a:rPr lang="en-GB" sz="1200" dirty="0">
                <a:latin typeface="Arial" panose="020B0604020202020204" pitchFamily="34" charset="0"/>
                <a:cs typeface="Arial" panose="020B0604020202020204" pitchFamily="34" charset="0"/>
              </a:rPr>
              <a:t> Courses | Online Healthcare </a:t>
            </a:r>
            <a:r>
              <a:rPr lang="en-GB" sz="1200" dirty="0" err="1">
                <a:latin typeface="Arial" panose="020B0604020202020204" pitchFamily="34" charset="0"/>
                <a:cs typeface="Arial" panose="020B0604020202020204" pitchFamily="34" charset="0"/>
              </a:rPr>
              <a:t>eCourses</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3"/>
              </a:rPr>
              <a:t>https://ecarecourses.co.uk/courses/critical-thinking-and-problem-solving-in-care/</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‌Lim, C. (2024). </a:t>
            </a:r>
            <a:r>
              <a:rPr lang="en-GB" sz="1200" i="1" dirty="0">
                <a:latin typeface="Arial" panose="020B0604020202020204" pitchFamily="34" charset="0"/>
                <a:cs typeface="Arial" panose="020B0604020202020204" pitchFamily="34" charset="0"/>
              </a:rPr>
              <a:t>Fall Risk Assessment in Social Care</a:t>
            </a:r>
            <a:r>
              <a:rPr lang="en-GB" sz="1200" dirty="0">
                <a:latin typeface="Arial" panose="020B0604020202020204" pitchFamily="34" charset="0"/>
                <a:cs typeface="Arial" panose="020B0604020202020204" pitchFamily="34" charset="0"/>
              </a:rPr>
              <a:t>. [online] Theaccessgroup.com. Available at: </a:t>
            </a:r>
            <a:r>
              <a:rPr lang="en-GB" sz="1200" u="sng" dirty="0">
                <a:latin typeface="Arial" panose="020B0604020202020204" pitchFamily="34" charset="0"/>
                <a:cs typeface="Arial" panose="020B0604020202020204" pitchFamily="34" charset="0"/>
                <a:hlinkClick r:id="rId4"/>
              </a:rPr>
              <a:t>https://www.theaccessgroup.com/en-gb/blog/hsc-fall-risk-assessment-in-social-care/</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Kumah, A., Nwogu, C.N., Issah, A.-R., Obot, E., </a:t>
            </a:r>
            <a:r>
              <a:rPr lang="en-GB" sz="1200" dirty="0" err="1">
                <a:latin typeface="Arial" panose="020B0604020202020204" pitchFamily="34" charset="0"/>
                <a:cs typeface="Arial" panose="020B0604020202020204" pitchFamily="34" charset="0"/>
              </a:rPr>
              <a:t>Kanamitie</a:t>
            </a:r>
            <a:r>
              <a:rPr lang="en-GB" sz="1200" dirty="0">
                <a:latin typeface="Arial" panose="020B0604020202020204" pitchFamily="34" charset="0"/>
                <a:cs typeface="Arial" panose="020B0604020202020204" pitchFamily="34" charset="0"/>
              </a:rPr>
              <a:t>, D.T., Sifa, J.S. and Aidoo, L.A. (2024). Cause-and-Effect (Fishbone) Diagram: a Tool for Generating and Organizing Quality Improvement Ideas. </a:t>
            </a:r>
            <a:r>
              <a:rPr lang="en-GB" sz="1200" i="1" dirty="0">
                <a:latin typeface="Arial" panose="020B0604020202020204" pitchFamily="34" charset="0"/>
                <a:cs typeface="Arial" panose="020B0604020202020204" pitchFamily="34" charset="0"/>
              </a:rPr>
              <a:t>Innovations Journals</a:t>
            </a:r>
            <a:r>
              <a:rPr lang="en-GB" sz="1200" dirty="0">
                <a:latin typeface="Arial" panose="020B0604020202020204" pitchFamily="34" charset="0"/>
                <a:cs typeface="Arial" panose="020B0604020202020204" pitchFamily="34" charset="0"/>
              </a:rPr>
              <a:t>, [online] 7(2), pp.85–87.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://doi.org/10.36401/JQSH-23-42 </a:t>
            </a:r>
            <a:r>
              <a:rPr lang="en-GB" sz="1200" dirty="0">
                <a:solidFill>
                  <a:schemeClr val="accent6">
                    <a:lumMod val="10000"/>
                  </a:schemeClr>
                </a:solidFill>
                <a:latin typeface="Arial" panose="020B0604020202020204" pitchFamily="34" charset="0"/>
                <a:cs typeface="Arial" panose="020B0604020202020204" pitchFamily="34" charset="0"/>
              </a:rPr>
              <a:t>[Accessed 16 Feb. 2026]. </a:t>
            </a:r>
            <a:r>
              <a:rPr lang="en-GB" sz="1200" dirty="0">
                <a:latin typeface="Arial" panose="020B0604020202020204" pitchFamily="34" charset="0"/>
                <a:cs typeface="Arial" panose="020B0604020202020204" pitchFamily="34" charset="0"/>
              </a:rPr>
              <a:t>‌</a:t>
            </a: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84427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36">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Isosceles Triangle 40">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descr="White flowers on a green background">
            <a:extLst>
              <a:ext uri="{FF2B5EF4-FFF2-40B4-BE49-F238E27FC236}">
                <a16:creationId xmlns:a16="http://schemas.microsoft.com/office/drawing/2014/main" id="{3DB171F1-A384-04BB-C481-4638A36773D4}"/>
              </a:ext>
            </a:extLst>
          </p:cNvPr>
          <p:cNvPicPr>
            <a:picLocks noChangeAspect="1"/>
          </p:cNvPicPr>
          <p:nvPr/>
        </p:nvPicPr>
        <p:blipFill>
          <a:blip r:embed="rId2"/>
          <a:srcRect l="18089" r="4802"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0113859-D495-3DE0-15C8-390E88E2C98C}"/>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dirty="0"/>
              <a:t>Thank you </a:t>
            </a:r>
          </a:p>
        </p:txBody>
      </p:sp>
      <p:cxnSp>
        <p:nvCxnSpPr>
          <p:cNvPr id="20" name="Straight Connector 1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1085085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10685</TotalTime>
  <Words>1002</Words>
  <Application>Microsoft Office PowerPoint</Application>
  <PresentationFormat>Widescreen</PresentationFormat>
  <Paragraphs>44</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Arial Black</vt:lpstr>
      <vt:lpstr>Trebuchet MS</vt:lpstr>
      <vt:lpstr>Wingdings 3</vt:lpstr>
      <vt:lpstr>Facet</vt:lpstr>
      <vt:lpstr>PowerPoint Presentation</vt:lpstr>
      <vt:lpstr>PowerPoint Presentation</vt:lpstr>
      <vt:lpstr>PowerPoint Presentation</vt:lpstr>
      <vt:lpstr>Introduction </vt:lpstr>
      <vt:lpstr>Why Problem‑Solving Is Important in Health and Social Care </vt:lpstr>
      <vt:lpstr>How Problem‑Solving Supports Professional Practice </vt:lpstr>
      <vt:lpstr>Practical Example in a real Health and Social Care Setting</vt:lpstr>
      <vt:lpstr>PowerPoint Presentation</vt:lpstr>
      <vt:lpstr>Conclusion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Carona Ottey (1918348)</dc:creator>
  <cp:lastModifiedBy>Carona Ottey (1918348)</cp:lastModifiedBy>
  <cp:revision>1</cp:revision>
  <dcterms:created xsi:type="dcterms:W3CDTF">2026-02-03T10:43:50Z</dcterms:created>
  <dcterms:modified xsi:type="dcterms:W3CDTF">2026-02-21T14:21:19Z</dcterms:modified>
</cp:coreProperties>
</file>