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20" r:id="rId4"/>
  </p:sldMasterIdLst>
  <p:sldIdLst>
    <p:sldId id="256" r:id="rId5"/>
  </p:sldIdLst>
  <p:sldSz cx="9601200" cy="128016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EBE7FB2-7552-4D92-86E5-485B86D7B3B1}" v="62" dt="2025-07-25T10:39:27.7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4" autoAdjust="0"/>
    <p:restoredTop sz="94660"/>
  </p:normalViewPr>
  <p:slideViewPr>
    <p:cSldViewPr snapToGrid="0">
      <p:cViewPr>
        <p:scale>
          <a:sx n="90" d="100"/>
          <a:sy n="90" d="100"/>
        </p:scale>
        <p:origin x="100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hed Anwar Al Krad (2438228)" userId="ff17e2f2-3089-4389-9c44-00e8ef8341fd" providerId="ADAL" clId="{DEBE7FB2-7552-4D92-86E5-485B86D7B3B1}"/>
    <pc:docChg chg="undo custSel modSld">
      <pc:chgData name="Shahed Anwar Al Krad (2438228)" userId="ff17e2f2-3089-4389-9c44-00e8ef8341fd" providerId="ADAL" clId="{DEBE7FB2-7552-4D92-86E5-485B86D7B3B1}" dt="2025-07-25T10:36:28.747" v="1402" actId="1076"/>
      <pc:docMkLst>
        <pc:docMk/>
      </pc:docMkLst>
      <pc:sldChg chg="addSp delSp modSp mod">
        <pc:chgData name="Shahed Anwar Al Krad (2438228)" userId="ff17e2f2-3089-4389-9c44-00e8ef8341fd" providerId="ADAL" clId="{DEBE7FB2-7552-4D92-86E5-485B86D7B3B1}" dt="2025-07-25T10:36:28.747" v="1402" actId="1076"/>
        <pc:sldMkLst>
          <pc:docMk/>
          <pc:sldMk cId="611179176" sldId="256"/>
        </pc:sldMkLst>
        <pc:spChg chg="mod">
          <ac:chgData name="Shahed Anwar Al Krad (2438228)" userId="ff17e2f2-3089-4389-9c44-00e8ef8341fd" providerId="ADAL" clId="{DEBE7FB2-7552-4D92-86E5-485B86D7B3B1}" dt="2025-07-25T10:36:06.053" v="1399" actId="13926"/>
          <ac:spMkLst>
            <pc:docMk/>
            <pc:sldMk cId="611179176" sldId="256"/>
            <ac:spMk id="2" creationId="{B2F2FDCB-5407-9F32-ED92-92D7763268FD}"/>
          </ac:spMkLst>
        </pc:spChg>
        <pc:spChg chg="mod">
          <ac:chgData name="Shahed Anwar Al Krad (2438228)" userId="ff17e2f2-3089-4389-9c44-00e8ef8341fd" providerId="ADAL" clId="{DEBE7FB2-7552-4D92-86E5-485B86D7B3B1}" dt="2025-07-25T10:36:28.747" v="1402" actId="1076"/>
          <ac:spMkLst>
            <pc:docMk/>
            <pc:sldMk cId="611179176" sldId="256"/>
            <ac:spMk id="3" creationId="{A4843C30-72F3-4B31-28EF-29A64F5D025A}"/>
          </ac:spMkLst>
        </pc:spChg>
        <pc:spChg chg="add mod">
          <ac:chgData name="Shahed Anwar Al Krad (2438228)" userId="ff17e2f2-3089-4389-9c44-00e8ef8341fd" providerId="ADAL" clId="{DEBE7FB2-7552-4D92-86E5-485B86D7B3B1}" dt="2025-07-25T10:33:45.304" v="1352" actId="1076"/>
          <ac:spMkLst>
            <pc:docMk/>
            <pc:sldMk cId="611179176" sldId="256"/>
            <ac:spMk id="6" creationId="{97282EF3-AB91-B798-B535-FBBEE4097F40}"/>
          </ac:spMkLst>
        </pc:spChg>
        <pc:spChg chg="add mod">
          <ac:chgData name="Shahed Anwar Al Krad (2438228)" userId="ff17e2f2-3089-4389-9c44-00e8ef8341fd" providerId="ADAL" clId="{DEBE7FB2-7552-4D92-86E5-485B86D7B3B1}" dt="2025-07-25T10:33:57.129" v="1354" actId="403"/>
          <ac:spMkLst>
            <pc:docMk/>
            <pc:sldMk cId="611179176" sldId="256"/>
            <ac:spMk id="9" creationId="{47EA3E0E-C8F6-01C4-C018-5ADC7990CB44}"/>
          </ac:spMkLst>
        </pc:spChg>
        <pc:spChg chg="add del mod">
          <ac:chgData name="Shahed Anwar Al Krad (2438228)" userId="ff17e2f2-3089-4389-9c44-00e8ef8341fd" providerId="ADAL" clId="{DEBE7FB2-7552-4D92-86E5-485B86D7B3B1}" dt="2025-07-25T09:42:48.176" v="548"/>
          <ac:spMkLst>
            <pc:docMk/>
            <pc:sldMk cId="611179176" sldId="256"/>
            <ac:spMk id="10" creationId="{BA42B7CB-7334-6B97-5C0B-1091AF51C739}"/>
          </ac:spMkLst>
        </pc:spChg>
        <pc:spChg chg="add mod">
          <ac:chgData name="Shahed Anwar Al Krad (2438228)" userId="ff17e2f2-3089-4389-9c44-00e8ef8341fd" providerId="ADAL" clId="{DEBE7FB2-7552-4D92-86E5-485B86D7B3B1}" dt="2025-07-25T10:35:19.686" v="1390" actId="1076"/>
          <ac:spMkLst>
            <pc:docMk/>
            <pc:sldMk cId="611179176" sldId="256"/>
            <ac:spMk id="11" creationId="{EBC016BE-A0C7-829E-1FAB-ADA4701C7BCD}"/>
          </ac:spMkLst>
        </pc:spChg>
        <pc:spChg chg="add del mod">
          <ac:chgData name="Shahed Anwar Al Krad (2438228)" userId="ff17e2f2-3089-4389-9c44-00e8ef8341fd" providerId="ADAL" clId="{DEBE7FB2-7552-4D92-86E5-485B86D7B3B1}" dt="2025-07-25T10:21:46.711" v="921"/>
          <ac:spMkLst>
            <pc:docMk/>
            <pc:sldMk cId="611179176" sldId="256"/>
            <ac:spMk id="14" creationId="{73D7C976-F2F8-9107-CF67-07028EB3E6B3}"/>
          </ac:spMkLst>
        </pc:spChg>
        <pc:spChg chg="add mod">
          <ac:chgData name="Shahed Anwar Al Krad (2438228)" userId="ff17e2f2-3089-4389-9c44-00e8ef8341fd" providerId="ADAL" clId="{DEBE7FB2-7552-4D92-86E5-485B86D7B3B1}" dt="2025-07-25T10:35:23.950" v="1391" actId="1076"/>
          <ac:spMkLst>
            <pc:docMk/>
            <pc:sldMk cId="611179176" sldId="256"/>
            <ac:spMk id="15" creationId="{FB1CB160-F301-672E-9C22-A9E43BB31243}"/>
          </ac:spMkLst>
        </pc:spChg>
        <pc:spChg chg="add mod">
          <ac:chgData name="Shahed Anwar Al Krad (2438228)" userId="ff17e2f2-3089-4389-9c44-00e8ef8341fd" providerId="ADAL" clId="{DEBE7FB2-7552-4D92-86E5-485B86D7B3B1}" dt="2025-07-25T10:34:51.758" v="1388" actId="1076"/>
          <ac:spMkLst>
            <pc:docMk/>
            <pc:sldMk cId="611179176" sldId="256"/>
            <ac:spMk id="18" creationId="{45EC4399-1ECC-F4A4-59A9-A448AAED66BD}"/>
          </ac:spMkLst>
        </pc:spChg>
        <pc:picChg chg="add mod">
          <ac:chgData name="Shahed Anwar Al Krad (2438228)" userId="ff17e2f2-3089-4389-9c44-00e8ef8341fd" providerId="ADAL" clId="{DEBE7FB2-7552-4D92-86E5-485B86D7B3B1}" dt="2025-07-25T10:35:38.341" v="1395" actId="14100"/>
          <ac:picMkLst>
            <pc:docMk/>
            <pc:sldMk cId="611179176" sldId="256"/>
            <ac:picMk id="5" creationId="{B229BD1B-5F16-8A06-5EBC-006AB43E32E9}"/>
          </ac:picMkLst>
        </pc:picChg>
        <pc:picChg chg="add mod">
          <ac:chgData name="Shahed Anwar Al Krad (2438228)" userId="ff17e2f2-3089-4389-9c44-00e8ef8341fd" providerId="ADAL" clId="{DEBE7FB2-7552-4D92-86E5-485B86D7B3B1}" dt="2025-07-25T10:35:30.133" v="1392" actId="1076"/>
          <ac:picMkLst>
            <pc:docMk/>
            <pc:sldMk cId="611179176" sldId="256"/>
            <ac:picMk id="8" creationId="{E1102602-6575-3549-22D9-5127F5D6C4C4}"/>
          </ac:picMkLst>
        </pc:picChg>
        <pc:picChg chg="add mod">
          <ac:chgData name="Shahed Anwar Al Krad (2438228)" userId="ff17e2f2-3089-4389-9c44-00e8ef8341fd" providerId="ADAL" clId="{DEBE7FB2-7552-4D92-86E5-485B86D7B3B1}" dt="2025-07-25T10:35:47.654" v="1397" actId="14100"/>
          <ac:picMkLst>
            <pc:docMk/>
            <pc:sldMk cId="611179176" sldId="256"/>
            <ac:picMk id="13" creationId="{85014CBB-BDEE-D2D4-960F-6E163E6538AF}"/>
          </ac:picMkLst>
        </pc:picChg>
        <pc:picChg chg="add mod">
          <ac:chgData name="Shahed Anwar Al Krad (2438228)" userId="ff17e2f2-3089-4389-9c44-00e8ef8341fd" providerId="ADAL" clId="{DEBE7FB2-7552-4D92-86E5-485B86D7B3B1}" dt="2025-07-25T10:35:50.296" v="1398" actId="1076"/>
          <ac:picMkLst>
            <pc:docMk/>
            <pc:sldMk cId="611179176" sldId="256"/>
            <ac:picMk id="17" creationId="{508D2319-0F94-AEEE-70D3-29032266D4CD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39537" y="4693923"/>
            <a:ext cx="6930474" cy="4223858"/>
          </a:xfrm>
        </p:spPr>
        <p:txBody>
          <a:bodyPr anchor="b">
            <a:normAutofit/>
          </a:bodyPr>
          <a:lstStyle>
            <a:lvl1pPr>
              <a:defRPr sz="567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39537" y="8917777"/>
            <a:ext cx="6930474" cy="2102395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800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601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4401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9202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8803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3604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840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EA8A1-8DA8-4271-81E5-450745BFE8AE}" type="datetimeFigureOut">
              <a:rPr lang="en-GB" smtClean="0"/>
              <a:t>25/07/2025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8"/>
          <p:cNvSpPr/>
          <p:nvPr/>
        </p:nvSpPr>
        <p:spPr bwMode="auto">
          <a:xfrm>
            <a:off x="-33305" y="8066162"/>
            <a:ext cx="1465247" cy="1459325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44501" y="8455144"/>
            <a:ext cx="614227" cy="681567"/>
          </a:xfrm>
        </p:spPr>
        <p:txBody>
          <a:bodyPr/>
          <a:lstStyle/>
          <a:p>
            <a:fld id="{BAD4C521-4F7C-4B2A-8267-2E94AFF68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7182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42462" y="1165005"/>
            <a:ext cx="6918659" cy="239099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39536" y="3982720"/>
            <a:ext cx="6921584" cy="70515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EA8A1-8DA8-4271-81E5-450745BFE8AE}" type="datetimeFigureOut">
              <a:rPr lang="en-GB" smtClean="0"/>
              <a:t>25/07/2025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61" y="1327563"/>
            <a:ext cx="1426274" cy="948276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4C521-4F7C-4B2A-8267-2E94AFF68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3076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9536" y="3872516"/>
            <a:ext cx="6921584" cy="2741760"/>
          </a:xfrm>
        </p:spPr>
        <p:txBody>
          <a:bodyPr anchor="b"/>
          <a:lstStyle>
            <a:lvl1pPr algn="l">
              <a:defRPr sz="4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39536" y="6685280"/>
            <a:ext cx="6921584" cy="1606080"/>
          </a:xfrm>
        </p:spPr>
        <p:txBody>
          <a:bodyPr anchor="t"/>
          <a:lstStyle>
            <a:lvl1pPr marL="0" indent="0" algn="l">
              <a:buNone/>
              <a:defRPr sz="2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8006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EA8A1-8DA8-4271-81E5-450745BFE8AE}" type="datetimeFigureOut">
              <a:rPr lang="en-GB" smtClean="0"/>
              <a:t>25/07/2025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61" y="5910851"/>
            <a:ext cx="1426274" cy="948276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6789" y="6055729"/>
            <a:ext cx="614227" cy="681567"/>
          </a:xfrm>
        </p:spPr>
        <p:txBody>
          <a:bodyPr/>
          <a:lstStyle/>
          <a:p>
            <a:fld id="{BAD4C521-4F7C-4B2A-8267-2E94AFF68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9707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39537" y="3988519"/>
            <a:ext cx="3357408" cy="703247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04173" y="3988519"/>
            <a:ext cx="3356948" cy="703247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EA8A1-8DA8-4271-81E5-450745BFE8AE}" type="datetimeFigureOut">
              <a:rPr lang="en-GB" smtClean="0"/>
              <a:t>25/07/2025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61" y="1327563"/>
            <a:ext cx="1426274" cy="948276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6789" y="1470529"/>
            <a:ext cx="614227" cy="681567"/>
          </a:xfrm>
        </p:spPr>
        <p:txBody>
          <a:bodyPr/>
          <a:lstStyle/>
          <a:p>
            <a:fld id="{BAD4C521-4F7C-4B2A-8267-2E94AFF68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093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378620" y="4156369"/>
            <a:ext cx="3018326" cy="1075689"/>
          </a:xfrm>
        </p:spPr>
        <p:txBody>
          <a:bodyPr anchor="b">
            <a:noAutofit/>
          </a:bodyPr>
          <a:lstStyle>
            <a:lvl1pPr marL="0" indent="0">
              <a:buNone/>
              <a:defRPr sz="2520" b="0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39536" y="5232059"/>
            <a:ext cx="3357409" cy="579731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38962" y="4150343"/>
            <a:ext cx="3016901" cy="1075689"/>
          </a:xfrm>
        </p:spPr>
        <p:txBody>
          <a:bodyPr anchor="b">
            <a:noAutofit/>
          </a:bodyPr>
          <a:lstStyle>
            <a:lvl1pPr marL="0" indent="0">
              <a:buNone/>
              <a:defRPr sz="2520" b="0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00401" y="5226033"/>
            <a:ext cx="3355464" cy="579731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EA8A1-8DA8-4271-81E5-450745BFE8AE}" type="datetimeFigureOut">
              <a:rPr lang="en-GB" smtClean="0"/>
              <a:t>25/07/2025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61" y="1327563"/>
            <a:ext cx="1426274" cy="948276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6789" y="1470529"/>
            <a:ext cx="614227" cy="681567"/>
          </a:xfrm>
        </p:spPr>
        <p:txBody>
          <a:bodyPr/>
          <a:lstStyle/>
          <a:p>
            <a:fld id="{BAD4C521-4F7C-4B2A-8267-2E94AFF68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3888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42460" y="1165005"/>
            <a:ext cx="6918660" cy="239099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EA8A1-8DA8-4271-81E5-450745BFE8AE}" type="datetimeFigureOut">
              <a:rPr lang="en-GB" smtClean="0"/>
              <a:t>25/07/2025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61" y="1327563"/>
            <a:ext cx="1426274" cy="948276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4C521-4F7C-4B2A-8267-2E94AFF68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8019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EA8A1-8DA8-4271-81E5-450745BFE8AE}" type="datetimeFigureOut">
              <a:rPr lang="en-GB" smtClean="0"/>
              <a:t>25/07/2025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61" y="1327563"/>
            <a:ext cx="1426274" cy="948276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4C521-4F7C-4B2A-8267-2E94AFF68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67271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9536" y="832698"/>
            <a:ext cx="2761063" cy="1822449"/>
          </a:xfrm>
        </p:spPr>
        <p:txBody>
          <a:bodyPr anchor="b"/>
          <a:lstStyle>
            <a:lvl1pPr algn="l">
              <a:defRPr sz="21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0669" y="832700"/>
            <a:ext cx="3980451" cy="10107931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39536" y="2984078"/>
            <a:ext cx="2761063" cy="7956547"/>
          </a:xfrm>
        </p:spPr>
        <p:txBody>
          <a:bodyPr/>
          <a:lstStyle>
            <a:lvl1pPr marL="0" indent="0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EA8A1-8DA8-4271-81E5-450745BFE8AE}" type="datetimeFigureOut">
              <a:rPr lang="en-GB" smtClean="0"/>
              <a:t>25/07/2025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61" y="1327563"/>
            <a:ext cx="1426274" cy="948276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4C521-4F7C-4B2A-8267-2E94AFF68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45215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9536" y="8961120"/>
            <a:ext cx="6921584" cy="1057911"/>
          </a:xfrm>
        </p:spPr>
        <p:txBody>
          <a:bodyPr anchor="b">
            <a:normAutofit/>
          </a:bodyPr>
          <a:lstStyle>
            <a:lvl1pPr algn="l">
              <a:defRPr sz="252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039536" y="1185268"/>
            <a:ext cx="6921584" cy="7195944"/>
          </a:xfrm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680"/>
            </a:lvl2pPr>
            <a:lvl3pPr marL="960120" indent="0">
              <a:buNone/>
              <a:defRPr sz="1680"/>
            </a:lvl3pPr>
            <a:lvl4pPr marL="1440180" indent="0">
              <a:buNone/>
              <a:defRPr sz="1680"/>
            </a:lvl4pPr>
            <a:lvl5pPr marL="1920240" indent="0">
              <a:buNone/>
              <a:defRPr sz="1680"/>
            </a:lvl5pPr>
            <a:lvl6pPr marL="2400300" indent="0">
              <a:buNone/>
              <a:defRPr sz="1680"/>
            </a:lvl6pPr>
            <a:lvl7pPr marL="2880360" indent="0">
              <a:buNone/>
              <a:defRPr sz="1680"/>
            </a:lvl7pPr>
            <a:lvl8pPr marL="3360420" indent="0">
              <a:buNone/>
              <a:defRPr sz="1680"/>
            </a:lvl8pPr>
            <a:lvl9pPr marL="3840480" indent="0">
              <a:buNone/>
              <a:defRPr sz="168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39536" y="10019031"/>
            <a:ext cx="6921584" cy="921596"/>
          </a:xfrm>
        </p:spPr>
        <p:txBody>
          <a:bodyPr>
            <a:normAutofit/>
          </a:bodyPr>
          <a:lstStyle>
            <a:lvl1pPr marL="0" indent="0">
              <a:buNone/>
              <a:defRPr sz="126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EA8A1-8DA8-4271-81E5-450745BFE8AE}" type="datetimeFigureOut">
              <a:rPr lang="en-GB" smtClean="0"/>
              <a:t>25/07/2025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61" y="9166566"/>
            <a:ext cx="1426274" cy="948276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6789" y="9301765"/>
            <a:ext cx="614227" cy="681567"/>
          </a:xfrm>
        </p:spPr>
        <p:txBody>
          <a:bodyPr/>
          <a:lstStyle/>
          <a:p>
            <a:fld id="{BAD4C521-4F7C-4B2A-8267-2E94AFF68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5717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9536" y="1137920"/>
            <a:ext cx="6921584" cy="5818475"/>
          </a:xfrm>
        </p:spPr>
        <p:txBody>
          <a:bodyPr anchor="ctr">
            <a:normAutofit/>
          </a:bodyPr>
          <a:lstStyle>
            <a:lvl1pPr algn="l">
              <a:defRPr sz="504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39536" y="8127553"/>
            <a:ext cx="6921584" cy="2904279"/>
          </a:xfrm>
        </p:spPr>
        <p:txBody>
          <a:bodyPr anchor="ctr">
            <a:normAutofit/>
          </a:bodyPr>
          <a:lstStyle>
            <a:lvl1pPr marL="0" indent="0" algn="l">
              <a:buNone/>
              <a:defRPr sz="189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8006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EA8A1-8DA8-4271-81E5-450745BFE8AE}" type="datetimeFigureOut">
              <a:rPr lang="en-GB" smtClean="0"/>
              <a:t>25/07/2025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61" y="5910851"/>
            <a:ext cx="1426274" cy="948276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6789" y="6055729"/>
            <a:ext cx="614227" cy="681567"/>
          </a:xfrm>
        </p:spPr>
        <p:txBody>
          <a:bodyPr/>
          <a:lstStyle/>
          <a:p>
            <a:fld id="{BAD4C521-4F7C-4B2A-8267-2E94AFF68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2083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97530" y="1137920"/>
            <a:ext cx="6415066" cy="5405120"/>
          </a:xfrm>
        </p:spPr>
        <p:txBody>
          <a:bodyPr anchor="ctr">
            <a:normAutofit/>
          </a:bodyPr>
          <a:lstStyle>
            <a:lvl1pPr algn="l">
              <a:defRPr sz="504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36771" y="6543040"/>
            <a:ext cx="5936582" cy="7112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8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80060" indent="0">
              <a:buFontTx/>
              <a:buNone/>
              <a:defRPr/>
            </a:lvl2pPr>
            <a:lvl3pPr marL="960120" indent="0">
              <a:buFontTx/>
              <a:buNone/>
              <a:defRPr/>
            </a:lvl3pPr>
            <a:lvl4pPr marL="1440180" indent="0">
              <a:buFontTx/>
              <a:buNone/>
              <a:defRPr/>
            </a:lvl4pPr>
            <a:lvl5pPr marL="192024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39536" y="8127553"/>
            <a:ext cx="6921584" cy="2904279"/>
          </a:xfrm>
        </p:spPr>
        <p:txBody>
          <a:bodyPr anchor="ctr">
            <a:normAutofit/>
          </a:bodyPr>
          <a:lstStyle>
            <a:lvl1pPr marL="0" indent="0" algn="l">
              <a:buNone/>
              <a:defRPr sz="189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8006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EA8A1-8DA8-4271-81E5-450745BFE8AE}" type="datetimeFigureOut">
              <a:rPr lang="en-GB" smtClean="0"/>
              <a:t>25/07/2025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61" y="5910851"/>
            <a:ext cx="1426274" cy="948276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6789" y="6055729"/>
            <a:ext cx="614227" cy="681567"/>
          </a:xfrm>
        </p:spPr>
        <p:txBody>
          <a:bodyPr/>
          <a:lstStyle/>
          <a:p>
            <a:fld id="{BAD4C521-4F7C-4B2A-8267-2E94AFF68107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1898732" y="1209609"/>
            <a:ext cx="480185" cy="1091582"/>
          </a:xfrm>
          <a:prstGeom prst="rect">
            <a:avLst/>
          </a:prstGeom>
        </p:spPr>
        <p:txBody>
          <a:bodyPr vert="horz" lIns="96012" tIns="48006" rIns="96012" bIns="48006" rtlCol="0" anchor="ctr">
            <a:noAutofit/>
          </a:bodyPr>
          <a:lstStyle/>
          <a:p>
            <a:pPr lvl="0"/>
            <a:r>
              <a:rPr lang="en-US" sz="84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578010" y="5423238"/>
            <a:ext cx="480185" cy="1091582"/>
          </a:xfrm>
          <a:prstGeom prst="rect">
            <a:avLst/>
          </a:prstGeom>
        </p:spPr>
        <p:txBody>
          <a:bodyPr vert="horz" lIns="96012" tIns="48006" rIns="96012" bIns="48006" rtlCol="0" anchor="ctr">
            <a:noAutofit/>
          </a:bodyPr>
          <a:lstStyle/>
          <a:p>
            <a:pPr lvl="0"/>
            <a:r>
              <a:rPr lang="en-US" sz="84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030522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9536" y="4551683"/>
            <a:ext cx="6921584" cy="5086377"/>
          </a:xfrm>
        </p:spPr>
        <p:txBody>
          <a:bodyPr anchor="b">
            <a:normAutofit/>
          </a:bodyPr>
          <a:lstStyle>
            <a:lvl1pPr algn="l">
              <a:defRPr sz="504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39536" y="9672320"/>
            <a:ext cx="6921584" cy="1361961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EA8A1-8DA8-4271-81E5-450745BFE8AE}" type="datetimeFigureOut">
              <a:rPr lang="en-GB" smtClean="0"/>
              <a:t>25/07/2025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61" y="9166566"/>
            <a:ext cx="1426274" cy="948276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6789" y="9301765"/>
            <a:ext cx="614227" cy="681567"/>
          </a:xfrm>
        </p:spPr>
        <p:txBody>
          <a:bodyPr/>
          <a:lstStyle/>
          <a:p>
            <a:fld id="{BAD4C521-4F7C-4B2A-8267-2E94AFF68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52353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297530" y="1137920"/>
            <a:ext cx="6415066" cy="5405120"/>
          </a:xfrm>
        </p:spPr>
        <p:txBody>
          <a:bodyPr anchor="ctr">
            <a:normAutofit/>
          </a:bodyPr>
          <a:lstStyle>
            <a:lvl1pPr algn="l">
              <a:defRPr sz="504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039536" y="8107680"/>
            <a:ext cx="7022707" cy="156464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520">
                <a:solidFill>
                  <a:schemeClr val="accent1"/>
                </a:solidFill>
              </a:defRPr>
            </a:lvl1pPr>
            <a:lvl2pPr marL="480060" indent="0">
              <a:buFontTx/>
              <a:buNone/>
              <a:defRPr/>
            </a:lvl2pPr>
            <a:lvl3pPr marL="960120" indent="0">
              <a:buFontTx/>
              <a:buNone/>
              <a:defRPr/>
            </a:lvl3pPr>
            <a:lvl4pPr marL="1440180" indent="0">
              <a:buFontTx/>
              <a:buNone/>
              <a:defRPr/>
            </a:lvl4pPr>
            <a:lvl5pPr marL="192024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39536" y="9672320"/>
            <a:ext cx="7022707" cy="1361961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EA8A1-8DA8-4271-81E5-450745BFE8AE}" type="datetimeFigureOut">
              <a:rPr lang="en-GB" smtClean="0"/>
              <a:t>25/07/2025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61" y="9166566"/>
            <a:ext cx="1426274" cy="948276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6789" y="9301765"/>
            <a:ext cx="614227" cy="681567"/>
          </a:xfrm>
        </p:spPr>
        <p:txBody>
          <a:bodyPr/>
          <a:lstStyle/>
          <a:p>
            <a:fld id="{BAD4C521-4F7C-4B2A-8267-2E94AFF68107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1898732" y="1209609"/>
            <a:ext cx="480185" cy="1091582"/>
          </a:xfrm>
          <a:prstGeom prst="rect">
            <a:avLst/>
          </a:prstGeom>
        </p:spPr>
        <p:txBody>
          <a:bodyPr vert="horz" lIns="96012" tIns="48006" rIns="96012" bIns="48006" rtlCol="0" anchor="ctr">
            <a:noAutofit/>
          </a:bodyPr>
          <a:lstStyle/>
          <a:p>
            <a:pPr lvl="0"/>
            <a:r>
              <a:rPr lang="en-US" sz="84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578010" y="5423238"/>
            <a:ext cx="480185" cy="1091582"/>
          </a:xfrm>
          <a:prstGeom prst="rect">
            <a:avLst/>
          </a:prstGeom>
        </p:spPr>
        <p:txBody>
          <a:bodyPr vert="horz" lIns="96012" tIns="48006" rIns="96012" bIns="48006" rtlCol="0" anchor="ctr">
            <a:noAutofit/>
          </a:bodyPr>
          <a:lstStyle/>
          <a:p>
            <a:pPr lvl="0"/>
            <a:r>
              <a:rPr lang="en-US" sz="84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642860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9537" y="1171160"/>
            <a:ext cx="6921583" cy="5376037"/>
          </a:xfrm>
        </p:spPr>
        <p:txBody>
          <a:bodyPr anchor="ctr">
            <a:normAutofit/>
          </a:bodyPr>
          <a:lstStyle>
            <a:lvl1pPr algn="l">
              <a:defRPr sz="504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039536" y="8107680"/>
            <a:ext cx="6921584" cy="156464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520">
                <a:solidFill>
                  <a:schemeClr val="accent1"/>
                </a:solidFill>
              </a:defRPr>
            </a:lvl1pPr>
            <a:lvl2pPr marL="480060" indent="0">
              <a:buFontTx/>
              <a:buNone/>
              <a:defRPr/>
            </a:lvl2pPr>
            <a:lvl3pPr marL="960120" indent="0">
              <a:buFontTx/>
              <a:buNone/>
              <a:defRPr/>
            </a:lvl3pPr>
            <a:lvl4pPr marL="1440180" indent="0">
              <a:buFontTx/>
              <a:buNone/>
              <a:defRPr/>
            </a:lvl4pPr>
            <a:lvl5pPr marL="192024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39536" y="9672320"/>
            <a:ext cx="6921584" cy="1361961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EA8A1-8DA8-4271-81E5-450745BFE8AE}" type="datetimeFigureOut">
              <a:rPr lang="en-GB" smtClean="0"/>
              <a:t>25/07/2025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61" y="9166566"/>
            <a:ext cx="1426274" cy="948276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6789" y="9301765"/>
            <a:ext cx="614227" cy="681567"/>
          </a:xfrm>
        </p:spPr>
        <p:txBody>
          <a:bodyPr/>
          <a:lstStyle/>
          <a:p>
            <a:fld id="{BAD4C521-4F7C-4B2A-8267-2E94AFF68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8332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EA8A1-8DA8-4271-81E5-450745BFE8AE}" type="datetimeFigureOut">
              <a:rPr lang="en-GB" smtClean="0"/>
              <a:t>25/07/2025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61" y="1327563"/>
            <a:ext cx="1426274" cy="948276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4C521-4F7C-4B2A-8267-2E94AFF68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19346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22462" y="1171159"/>
            <a:ext cx="1738939" cy="9863125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039537" y="1171159"/>
            <a:ext cx="4952165" cy="9863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FEA8A1-8DA8-4271-81E5-450745BFE8AE}" type="datetimeFigureOut">
              <a:rPr lang="en-GB" smtClean="0"/>
              <a:t>25/07/2025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61" y="1327563"/>
            <a:ext cx="1426274" cy="948276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4C521-4F7C-4B2A-8267-2E94AFF68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760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426720"/>
            <a:ext cx="2080260" cy="12392106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1442" y="532"/>
            <a:ext cx="2049886" cy="12792207"/>
            <a:chOff x="6627813" y="195717"/>
            <a:chExt cx="1952625" cy="5678034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717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92024" cy="128016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042460" y="1165005"/>
            <a:ext cx="6918660" cy="239099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39536" y="3982720"/>
            <a:ext cx="6921584" cy="7254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161020" y="11452167"/>
            <a:ext cx="804699" cy="69098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4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FEA8A1-8DA8-4271-81E5-450745BFE8AE}" type="datetimeFigureOut">
              <a:rPr lang="en-GB" smtClean="0"/>
              <a:t>25/07/2025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39536" y="11453511"/>
            <a:ext cx="6002312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4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6789" y="1470529"/>
            <a:ext cx="614227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100">
                <a:solidFill>
                  <a:srgbClr val="FEFFFF"/>
                </a:solidFill>
              </a:defRPr>
            </a:lvl1pPr>
          </a:lstStyle>
          <a:p>
            <a:fld id="{BAD4C521-4F7C-4B2A-8267-2E94AFF681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2079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21" r:id="rId1"/>
    <p:sldLayoutId id="2147484122" r:id="rId2"/>
    <p:sldLayoutId id="2147484123" r:id="rId3"/>
    <p:sldLayoutId id="2147484124" r:id="rId4"/>
    <p:sldLayoutId id="2147484125" r:id="rId5"/>
    <p:sldLayoutId id="2147484126" r:id="rId6"/>
    <p:sldLayoutId id="2147484127" r:id="rId7"/>
    <p:sldLayoutId id="2147484128" r:id="rId8"/>
    <p:sldLayoutId id="2147484129" r:id="rId9"/>
    <p:sldLayoutId id="2147484130" r:id="rId10"/>
    <p:sldLayoutId id="2147484131" r:id="rId11"/>
    <p:sldLayoutId id="2147484132" r:id="rId12"/>
    <p:sldLayoutId id="2147484133" r:id="rId13"/>
    <p:sldLayoutId id="2147484134" r:id="rId14"/>
    <p:sldLayoutId id="2147484135" r:id="rId15"/>
    <p:sldLayoutId id="2147484136" r:id="rId16"/>
  </p:sldLayoutIdLst>
  <p:txStyles>
    <p:titleStyle>
      <a:lvl1pPr algn="l" defTabSz="480060" rtl="0" eaLnBrk="1" latinLnBrk="0" hangingPunct="1">
        <a:spcBef>
          <a:spcPct val="0"/>
        </a:spcBef>
        <a:buNone/>
        <a:defRPr sz="378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0045" indent="-360045" algn="l" defTabSz="480060" rtl="0" eaLnBrk="1" latinLnBrk="0" hangingPunct="1">
        <a:spcBef>
          <a:spcPts val="105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9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80098" indent="-300038" algn="l" defTabSz="480060" rtl="0" eaLnBrk="1" latinLnBrk="0" hangingPunct="1">
        <a:spcBef>
          <a:spcPts val="105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200150" indent="-240030" algn="l" defTabSz="480060" rtl="0" eaLnBrk="1" latinLnBrk="0" hangingPunct="1">
        <a:spcBef>
          <a:spcPts val="105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7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80210" indent="-240030" algn="l" defTabSz="480060" rtl="0" eaLnBrk="1" latinLnBrk="0" hangingPunct="1">
        <a:spcBef>
          <a:spcPts val="105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6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160270" indent="-240030" algn="l" defTabSz="480060" rtl="0" eaLnBrk="1" latinLnBrk="0" hangingPunct="1">
        <a:spcBef>
          <a:spcPts val="105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6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640330" indent="-240030" algn="l" defTabSz="480060" rtl="0" eaLnBrk="1" latinLnBrk="0" hangingPunct="1">
        <a:spcBef>
          <a:spcPts val="105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6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3120390" indent="-240030" algn="l" defTabSz="480060" rtl="0" eaLnBrk="1" latinLnBrk="0" hangingPunct="1">
        <a:spcBef>
          <a:spcPts val="105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6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600450" indent="-240030" algn="l" defTabSz="480060" rtl="0" eaLnBrk="1" latinLnBrk="0" hangingPunct="1">
        <a:spcBef>
          <a:spcPts val="105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6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4080510" indent="-240030" algn="l" defTabSz="480060" rtl="0" eaLnBrk="1" latinLnBrk="0" hangingPunct="1">
        <a:spcBef>
          <a:spcPts val="105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6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8006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6012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4018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4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40030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8036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6042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4048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2FDCB-5407-9F32-ED92-92D7763268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580" y="115213"/>
            <a:ext cx="9530620" cy="1130530"/>
          </a:xfrm>
        </p:spPr>
        <p:txBody>
          <a:bodyPr>
            <a:noAutofit/>
          </a:bodyPr>
          <a:lstStyle/>
          <a:p>
            <a:pPr algn="ctr"/>
            <a:r>
              <a:rPr lang="cy-GB" sz="3200" dirty="0">
                <a:highlight>
                  <a:srgbClr val="FFFF00"/>
                </a:highlight>
              </a:rPr>
              <a:t>HOW TO CREATE A CHART IN A WORD DOCUMENTS </a:t>
            </a:r>
            <a:endParaRPr lang="en-GB" sz="3200" dirty="0">
              <a:highlight>
                <a:srgbClr val="FFFF00"/>
              </a:highlight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843C30-72F3-4B31-28EF-29A64F5D02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2235" y="1319943"/>
            <a:ext cx="7908656" cy="455759"/>
          </a:xfrm>
        </p:spPr>
        <p:txBody>
          <a:bodyPr>
            <a:noAutofit/>
          </a:bodyPr>
          <a:lstStyle/>
          <a:p>
            <a:r>
              <a:rPr lang="cy-GB" sz="1800" b="1" dirty="0">
                <a:solidFill>
                  <a:schemeClr val="accent2"/>
                </a:solidFill>
                <a:highlight>
                  <a:srgbClr val="0000FF"/>
                </a:highlight>
              </a:rPr>
              <a:t>Step 1: Open a new Word documents , open blank documet</a:t>
            </a:r>
            <a:endParaRPr lang="en-GB" sz="1800" b="1" dirty="0">
              <a:solidFill>
                <a:schemeClr val="accent2"/>
              </a:solidFill>
              <a:highlight>
                <a:srgbClr val="0000FF"/>
              </a:highlight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229BD1B-5F16-8A06-5EBC-006AB43E32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1266" y="1990024"/>
            <a:ext cx="5629247" cy="139734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7282EF3-AB91-B798-B535-FBBEE4097F40}"/>
              </a:ext>
            </a:extLst>
          </p:cNvPr>
          <p:cNvSpPr txBox="1"/>
          <p:nvPr/>
        </p:nvSpPr>
        <p:spPr>
          <a:xfrm>
            <a:off x="293864" y="3582406"/>
            <a:ext cx="59873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dirty="0">
                <a:solidFill>
                  <a:schemeClr val="tx2">
                    <a:lumMod val="40000"/>
                    <a:lumOff val="60000"/>
                  </a:schemeClr>
                </a:solidFill>
                <a:highlight>
                  <a:srgbClr val="008080"/>
                </a:highlight>
              </a:rPr>
              <a:t>Step2:  Go to the insert tab</a:t>
            </a:r>
            <a:r>
              <a:rPr lang="cy-GB" dirty="0">
                <a:solidFill>
                  <a:schemeClr val="tx2">
                    <a:lumMod val="40000"/>
                    <a:lumOff val="60000"/>
                  </a:schemeClr>
                </a:solidFill>
                <a:highlight>
                  <a:srgbClr val="008080"/>
                </a:highlight>
              </a:rPr>
              <a:t>.</a:t>
            </a:r>
          </a:p>
          <a:p>
            <a:r>
              <a:rPr lang="cy-GB" sz="1600" dirty="0">
                <a:solidFill>
                  <a:schemeClr val="tx2">
                    <a:lumMod val="40000"/>
                    <a:lumOff val="60000"/>
                  </a:schemeClr>
                </a:solidFill>
                <a:highlight>
                  <a:srgbClr val="008080"/>
                </a:highlight>
              </a:rPr>
              <a:t>2.Click on chart (in the illustrations groups</a:t>
            </a:r>
            <a:r>
              <a:rPr lang="cy-GB" dirty="0">
                <a:solidFill>
                  <a:schemeClr val="tx2">
                    <a:lumMod val="40000"/>
                    <a:lumOff val="60000"/>
                  </a:schemeClr>
                </a:solidFill>
                <a:highlight>
                  <a:srgbClr val="008080"/>
                </a:highlight>
              </a:rPr>
              <a:t>). </a:t>
            </a:r>
            <a:endParaRPr lang="en-GB" dirty="0">
              <a:solidFill>
                <a:schemeClr val="tx2">
                  <a:lumMod val="40000"/>
                  <a:lumOff val="60000"/>
                </a:schemeClr>
              </a:solidFill>
              <a:highlight>
                <a:srgbClr val="008080"/>
              </a:highlight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1102602-6575-3549-22D9-5127F5D6C4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1266" y="5438061"/>
            <a:ext cx="5629247" cy="111083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7EA3E0E-C8F6-01C4-C018-5ADC7990CB44}"/>
              </a:ext>
            </a:extLst>
          </p:cNvPr>
          <p:cNvSpPr txBox="1"/>
          <p:nvPr/>
        </p:nvSpPr>
        <p:spPr>
          <a:xfrm>
            <a:off x="293864" y="4277367"/>
            <a:ext cx="431042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dirty="0">
                <a:solidFill>
                  <a:schemeClr val="tx2"/>
                </a:solidFill>
                <a:highlight>
                  <a:srgbClr val="FF00FF"/>
                </a:highlight>
              </a:rPr>
              <a:t>2.A  box Will pop up called interst chart, choose the type of chart you want cloumn, Bar, Liner, Pie).</a:t>
            </a:r>
          </a:p>
          <a:p>
            <a:r>
              <a:rPr lang="cy-GB" b="1" dirty="0">
                <a:solidFill>
                  <a:schemeClr val="tx2"/>
                </a:solidFill>
                <a:highlight>
                  <a:srgbClr val="FF00FF"/>
                </a:highlight>
              </a:rPr>
              <a:t>2.Click ok </a:t>
            </a:r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BC016BE-A0C7-829E-1FAB-ADA4701C7BCD}"/>
              </a:ext>
            </a:extLst>
          </p:cNvPr>
          <p:cNvSpPr txBox="1"/>
          <p:nvPr/>
        </p:nvSpPr>
        <p:spPr>
          <a:xfrm>
            <a:off x="363959" y="6764339"/>
            <a:ext cx="8618538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b="1" dirty="0">
                <a:solidFill>
                  <a:srgbClr val="00B0F0"/>
                </a:solidFill>
                <a:highlight>
                  <a:srgbClr val="000000"/>
                </a:highlight>
              </a:rPr>
              <a:t>Step3: Enter you data</a:t>
            </a:r>
          </a:p>
          <a:p>
            <a:r>
              <a:rPr lang="cy-GB" sz="1600" dirty="0">
                <a:solidFill>
                  <a:srgbClr val="00B0F0"/>
                </a:solidFill>
                <a:highlight>
                  <a:srgbClr val="000000"/>
                </a:highlight>
              </a:rPr>
              <a:t>1.A mini </a:t>
            </a:r>
            <a:r>
              <a:rPr lang="cy-GB" sz="1600" b="1" dirty="0">
                <a:solidFill>
                  <a:srgbClr val="00B0F0"/>
                </a:solidFill>
                <a:highlight>
                  <a:srgbClr val="000000"/>
                </a:highlight>
              </a:rPr>
              <a:t>Excel window </a:t>
            </a:r>
            <a:r>
              <a:rPr lang="cy-GB" sz="1600" dirty="0">
                <a:solidFill>
                  <a:srgbClr val="00B0F0"/>
                </a:solidFill>
                <a:highlight>
                  <a:srgbClr val="000000"/>
                </a:highlight>
              </a:rPr>
              <a:t>will open with sample data.</a:t>
            </a:r>
          </a:p>
          <a:p>
            <a:r>
              <a:rPr lang="cy-GB" sz="1600" dirty="0">
                <a:solidFill>
                  <a:srgbClr val="00B0F0"/>
                </a:solidFill>
                <a:highlight>
                  <a:srgbClr val="000000"/>
                </a:highlight>
              </a:rPr>
              <a:t>2.Replace the sample data with </a:t>
            </a:r>
            <a:r>
              <a:rPr lang="cy-GB" sz="1600" b="1" dirty="0">
                <a:solidFill>
                  <a:srgbClr val="00B0F0"/>
                </a:solidFill>
                <a:highlight>
                  <a:srgbClr val="000000"/>
                </a:highlight>
              </a:rPr>
              <a:t>your real data </a:t>
            </a:r>
            <a:r>
              <a:rPr lang="cy-GB" sz="1600" dirty="0">
                <a:solidFill>
                  <a:srgbClr val="00B0F0"/>
                </a:solidFill>
                <a:highlight>
                  <a:srgbClr val="000000"/>
                </a:highlight>
              </a:rPr>
              <a:t>numbers,labels, etc).</a:t>
            </a:r>
          </a:p>
          <a:p>
            <a:r>
              <a:rPr lang="cy-GB" sz="1600" dirty="0">
                <a:solidFill>
                  <a:srgbClr val="00B0F0"/>
                </a:solidFill>
                <a:highlight>
                  <a:srgbClr val="000000"/>
                </a:highlight>
              </a:rPr>
              <a:t>3.The chart in Word will update automatically as you type.</a:t>
            </a:r>
          </a:p>
          <a:p>
            <a:r>
              <a:rPr lang="cy-GB" sz="1600" dirty="0">
                <a:solidFill>
                  <a:srgbClr val="00B0F0"/>
                </a:solidFill>
                <a:highlight>
                  <a:srgbClr val="000000"/>
                </a:highlight>
              </a:rPr>
              <a:t>4. When done, </a:t>
            </a:r>
            <a:r>
              <a:rPr lang="cy-GB" sz="1600" b="1" dirty="0">
                <a:solidFill>
                  <a:srgbClr val="00B0F0"/>
                </a:solidFill>
                <a:highlight>
                  <a:srgbClr val="000000"/>
                </a:highlight>
              </a:rPr>
              <a:t>close </a:t>
            </a:r>
            <a:r>
              <a:rPr lang="cy-GB" sz="1600" dirty="0">
                <a:solidFill>
                  <a:srgbClr val="00B0F0"/>
                </a:solidFill>
                <a:highlight>
                  <a:srgbClr val="000000"/>
                </a:highlight>
              </a:rPr>
              <a:t>the Excel window</a:t>
            </a:r>
            <a:r>
              <a:rPr lang="cy-GB" dirty="0">
                <a:solidFill>
                  <a:schemeClr val="accent1">
                    <a:lumMod val="20000"/>
                    <a:lumOff val="80000"/>
                  </a:schemeClr>
                </a:solidFill>
                <a:highlight>
                  <a:srgbClr val="000000"/>
                </a:highlight>
              </a:rPr>
              <a:t>. </a:t>
            </a:r>
            <a:endParaRPr lang="en-GB" dirty="0">
              <a:solidFill>
                <a:schemeClr val="accent1">
                  <a:lumMod val="20000"/>
                  <a:lumOff val="80000"/>
                </a:schemeClr>
              </a:solidFill>
              <a:highlight>
                <a:srgbClr val="000000"/>
              </a:highlight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5014CBB-BDEE-D2D4-960F-6E163E6538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21265" y="8118556"/>
            <a:ext cx="5629247" cy="1295737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FB1CB160-F301-672E-9C22-A9E43BB31243}"/>
              </a:ext>
            </a:extLst>
          </p:cNvPr>
          <p:cNvSpPr txBox="1"/>
          <p:nvPr/>
        </p:nvSpPr>
        <p:spPr>
          <a:xfrm>
            <a:off x="363959" y="9629736"/>
            <a:ext cx="77132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dirty="0">
                <a:highlight>
                  <a:srgbClr val="00FF00"/>
                </a:highlight>
              </a:rPr>
              <a:t>Step 4: Save your work</a:t>
            </a:r>
          </a:p>
          <a:p>
            <a:r>
              <a:rPr lang="cy-GB" b="1" dirty="0">
                <a:highlight>
                  <a:srgbClr val="00FF00"/>
                </a:highlight>
              </a:rPr>
              <a:t>Click file &gt; Save as , and give you document a </a:t>
            </a:r>
            <a:r>
              <a:rPr lang="cy-GB" b="1" dirty="0" err="1">
                <a:highlight>
                  <a:srgbClr val="00FF00"/>
                </a:highlight>
              </a:rPr>
              <a:t>name</a:t>
            </a:r>
            <a:r>
              <a:rPr lang="cy-GB" b="1" dirty="0">
                <a:highlight>
                  <a:srgbClr val="00FF00"/>
                </a:highlight>
              </a:rPr>
              <a:t>.</a:t>
            </a:r>
          </a:p>
          <a:p>
            <a:r>
              <a:rPr lang="cy-GB" b="1" dirty="0">
                <a:highlight>
                  <a:srgbClr val="00FF00"/>
                </a:highlight>
              </a:rPr>
              <a:t>You can also save as PDF if you’re submitting it.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08D2319-0F94-AEEE-70D3-29032266D4C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15864" y="10752483"/>
            <a:ext cx="6209414" cy="148608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45EC4399-1ECC-F4A4-59A9-A448AAED66BD}"/>
              </a:ext>
            </a:extLst>
          </p:cNvPr>
          <p:cNvSpPr txBox="1"/>
          <p:nvPr/>
        </p:nvSpPr>
        <p:spPr>
          <a:xfrm>
            <a:off x="7363530" y="12008794"/>
            <a:ext cx="21632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Shahed Anwar </a:t>
            </a:r>
          </a:p>
          <a:p>
            <a:r>
              <a:rPr lang="cy-GB" dirty="0"/>
              <a:t>2438228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1179176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46ACECEF3D0D045B19B01E5B03389C8" ma:contentTypeVersion="4" ma:contentTypeDescription="Create a new document." ma:contentTypeScope="" ma:versionID="809d7dd0aa4536f784d98aa6dc491390">
  <xsd:schema xmlns:xsd="http://www.w3.org/2001/XMLSchema" xmlns:xs="http://www.w3.org/2001/XMLSchema" xmlns:p="http://schemas.microsoft.com/office/2006/metadata/properties" xmlns:ns3="04d956d8-1ffd-4dba-87ce-03f615e16f58" targetNamespace="http://schemas.microsoft.com/office/2006/metadata/properties" ma:root="true" ma:fieldsID="d534aa0ef8b1a7109291cc5a90111169" ns3:_="">
    <xsd:import namespace="04d956d8-1ffd-4dba-87ce-03f615e16f5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d956d8-1ffd-4dba-87ce-03f615e16f5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DA5A7E2-332E-419C-8F11-E2188B6988A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4d956d8-1ffd-4dba-87ce-03f615e16f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0F08919-21D5-4293-A149-26279F2BCF2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1A44E32-8E97-4945-BF5B-96B529C50BA8}">
  <ds:schemaRefs>
    <ds:schemaRef ds:uri="http://www.w3.org/XML/1998/namespace"/>
    <ds:schemaRef ds:uri="http://schemas.microsoft.com/office/2006/documentManagement/types"/>
    <ds:schemaRef ds:uri="http://schemas.microsoft.com/office/2006/metadata/properties"/>
    <ds:schemaRef ds:uri="http://purl.org/dc/dcmitype/"/>
    <ds:schemaRef ds:uri="http://schemas.openxmlformats.org/package/2006/metadata/core-properties"/>
    <ds:schemaRef ds:uri="http://purl.org/dc/elements/1.1/"/>
    <ds:schemaRef ds:uri="http://schemas.microsoft.com/office/infopath/2007/PartnerControls"/>
    <ds:schemaRef ds:uri="04d956d8-1ffd-4dba-87ce-03f615e16f58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87</TotalTime>
  <Words>159</Words>
  <Application>Microsoft Office PowerPoint</Application>
  <PresentationFormat>A3 Paper (297x420 mm)</PresentationFormat>
  <Paragraphs>16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Wisp</vt:lpstr>
      <vt:lpstr>HOW TO CREATE A CHART IN A WORD DOCUMENTS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Shahed Anwar Al Krad (2438228)</dc:creator>
  <cp:lastModifiedBy>Shahed Anwar Al Krad</cp:lastModifiedBy>
  <cp:revision>1</cp:revision>
  <dcterms:created xsi:type="dcterms:W3CDTF">2025-07-25T09:12:06Z</dcterms:created>
  <dcterms:modified xsi:type="dcterms:W3CDTF">2025-07-25T10:39:33Z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0x010100946ACECEF3D0D045B19B01E5B03389C8</vt:lpwstr>
  </property>
</Properties>
</file>