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416F7E-E2A9-42F5-90A4-6685252A661C}" v="1" dt="2023-06-01T18:53:39.7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a Samia Begum" userId="b298edf647744b10" providerId="LiveId" clId="{3E416F7E-E2A9-42F5-90A4-6685252A661C}"/>
    <pc:docChg chg="custSel modSld">
      <pc:chgData name="Syeda Samia Begum" userId="b298edf647744b10" providerId="LiveId" clId="{3E416F7E-E2A9-42F5-90A4-6685252A661C}" dt="2023-06-01T20:22:05.495" v="14" actId="313"/>
      <pc:docMkLst>
        <pc:docMk/>
      </pc:docMkLst>
      <pc:sldChg chg="modSp mod">
        <pc:chgData name="Syeda Samia Begum" userId="b298edf647744b10" providerId="LiveId" clId="{3E416F7E-E2A9-42F5-90A4-6685252A661C}" dt="2023-06-01T20:22:05.495" v="14" actId="313"/>
        <pc:sldMkLst>
          <pc:docMk/>
          <pc:sldMk cId="1213783880" sldId="256"/>
        </pc:sldMkLst>
        <pc:spChg chg="mod">
          <ac:chgData name="Syeda Samia Begum" userId="b298edf647744b10" providerId="LiveId" clId="{3E416F7E-E2A9-42F5-90A4-6685252A661C}" dt="2023-06-01T20:22:05.495" v="14" actId="313"/>
          <ac:spMkLst>
            <pc:docMk/>
            <pc:sldMk cId="1213783880" sldId="256"/>
            <ac:spMk id="2" creationId="{EC15D483-69A4-681F-42FA-C9A38335F2AC}"/>
          </ac:spMkLst>
        </pc:spChg>
      </pc:sldChg>
      <pc:sldChg chg="addSp delSp modSp mod">
        <pc:chgData name="Syeda Samia Begum" userId="b298edf647744b10" providerId="LiveId" clId="{3E416F7E-E2A9-42F5-90A4-6685252A661C}" dt="2023-06-01T18:54:35.435" v="13" actId="1076"/>
        <pc:sldMkLst>
          <pc:docMk/>
          <pc:sldMk cId="87506230" sldId="257"/>
        </pc:sldMkLst>
        <pc:spChg chg="add mod">
          <ac:chgData name="Syeda Samia Begum" userId="b298edf647744b10" providerId="LiveId" clId="{3E416F7E-E2A9-42F5-90A4-6685252A661C}" dt="2023-06-01T18:54:35.435" v="13" actId="1076"/>
          <ac:spMkLst>
            <pc:docMk/>
            <pc:sldMk cId="87506230" sldId="257"/>
            <ac:spMk id="7" creationId="{AA02F875-7C9A-11C3-3AE2-AC7C8FA5DDCD}"/>
          </ac:spMkLst>
        </pc:spChg>
        <pc:spChg chg="del">
          <ac:chgData name="Syeda Samia Begum" userId="b298edf647744b10" providerId="LiveId" clId="{3E416F7E-E2A9-42F5-90A4-6685252A661C}" dt="2023-06-01T18:53:29.698" v="1" actId="478"/>
          <ac:spMkLst>
            <pc:docMk/>
            <pc:sldMk cId="87506230" sldId="257"/>
            <ac:spMk id="8" creationId="{40BD62E3-3AB7-C05B-EAAF-1AE017BDD4B6}"/>
          </ac:spMkLst>
        </pc:spChg>
        <pc:picChg chg="add mod">
          <ac:chgData name="Syeda Samia Begum" userId="b298edf647744b10" providerId="LiveId" clId="{3E416F7E-E2A9-42F5-90A4-6685252A661C}" dt="2023-06-01T18:54:05.449" v="8" actId="1076"/>
          <ac:picMkLst>
            <pc:docMk/>
            <pc:sldMk cId="87506230" sldId="257"/>
            <ac:picMk id="4" creationId="{A5B2DE15-FB44-232E-EA2A-42F7FC9284AF}"/>
          </ac:picMkLst>
        </pc:picChg>
        <pc:picChg chg="del">
          <ac:chgData name="Syeda Samia Begum" userId="b298edf647744b10" providerId="LiveId" clId="{3E416F7E-E2A9-42F5-90A4-6685252A661C}" dt="2023-06-01T18:53:24.707" v="0" actId="478"/>
          <ac:picMkLst>
            <pc:docMk/>
            <pc:sldMk cId="87506230" sldId="257"/>
            <ac:picMk id="6" creationId="{8DE6423C-13F5-BE5D-D263-23AE2B034EE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67441-C279-0E19-8EE3-5E7E4C943B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A17932-567F-91E5-1964-E4B1268FDF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25F6F-6675-7FFC-FB61-1025B926D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92726-0862-48DF-861F-B0F2426EBF60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13302A-7D6A-3F1F-89B2-4AD26C968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657D1-B89E-1914-73A6-3C98A76AC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FB07-785F-44D0-9C28-F5CAB4195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050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F2C81-6DBE-0EE8-A0ED-AFAC3B0BF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7673A-7042-964B-F092-8E983790A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1F750B-C4F1-0826-428B-F25FC7D95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92726-0862-48DF-861F-B0F2426EBF60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83202F-EC84-3747-815D-7748528E4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DB9FB-A2E9-CE0F-9BFF-38D9AB817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FB07-785F-44D0-9C28-F5CAB4195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682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0A3ED-E0D4-5DA5-0FEE-0A8CCAC33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47F7A3-BCD8-6DFC-D138-736FBCA6BD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C3824-EEC2-AAA4-3331-815FE25C7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92726-0862-48DF-861F-B0F2426EBF60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48DA63-D1C8-791A-F6F4-F8E88741C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CB58E8-ADC6-FD43-8ED0-2B4B5756D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FB07-785F-44D0-9C28-F5CAB4195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079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912DC-CF8A-6FC9-E225-28DD7B748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7A9CB-D4C7-5E85-C9E5-BAD997F91A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AFA0DF-B176-EB6E-1CDC-E98823E9E7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A3C6C0-1D79-32E6-04E5-3831EE481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92726-0862-48DF-861F-B0F2426EBF60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090460-DC7C-BBD0-8005-D86BCA624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BB5084-3AE3-CB29-E513-FBA33E2C6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FB07-785F-44D0-9C28-F5CAB4195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732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4AC3E-CEDC-F4E8-5CDE-7837B23AE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EA2C59-738B-5C62-0FA4-D9565A05DD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2CD61C-7B34-FADF-02D0-71A6F0D013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B39096-A39C-ECE1-716F-3151B8C366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EDCC0A-F4A9-528D-5080-08EBDD5503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4CA954-2CBE-8AF0-DC79-74307295D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92726-0862-48DF-861F-B0F2426EBF60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5591FA-BE3F-58EC-3181-ECA2620BD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B95CF7-0A72-DAA4-B8A1-6CB20538C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FB07-785F-44D0-9C28-F5CAB4195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68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F6315-5717-59BE-6927-B27B73FAD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792A00-1F06-E7C7-CE79-8C835FB9A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92726-0862-48DF-861F-B0F2426EBF60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549378-D385-3659-2312-F5DCAB9A5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7BD3E5-8A9D-A665-4D1A-27E59F834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FB07-785F-44D0-9C28-F5CAB4195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167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4456DE-E2F9-5FB6-D2C4-88BD8F728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92726-0862-48DF-861F-B0F2426EBF60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370607-4BA2-6FF2-97F6-E76A2D052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7717FA-C05C-BE5B-6461-90736D911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FB07-785F-44D0-9C28-F5CAB4195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034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53287-0D52-F464-E2C8-3F06D1A35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4036E-C8A4-DC6E-F9E8-02B32D514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3CD13D-6F97-D09B-FEEA-BA7736A51D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4F0387-45B2-FF02-4539-1B4E539B0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92726-0862-48DF-861F-B0F2426EBF60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C614D1-4F9D-0425-C3DE-29CE246A6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03A3FF-1D09-D08F-7296-C182C64EF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FB07-785F-44D0-9C28-F5CAB4195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315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22EC9-FD87-FB2D-F5B2-241718C4D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E767D3-D21E-4761-D492-42E79B1EEC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EA866C-1248-04E4-F314-093A34BFB9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A50769-316A-EC0C-15E9-B9B7A7DD9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92726-0862-48DF-861F-B0F2426EBF60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67F776-99A6-9968-2CC5-423800932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28EBFF-A628-C30B-D245-A9F9CF164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FB07-785F-44D0-9C28-F5CAB4195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421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B741C-4F52-7741-B55A-37FE28CBD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03A679-01A4-1893-1AC4-826355C3E2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8174F3-74EB-6DCF-258A-91BF8594A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92726-0862-48DF-861F-B0F2426EBF60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3B0C0-6C24-46E4-5A4A-C7F71B91D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3B40F-1B48-7BCF-48D2-672EE77E0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FB07-785F-44D0-9C28-F5CAB4195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282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42D0BE-85A8-98A9-E116-E1B6260309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9AE6BB-0A2E-BE32-99A5-381C7184BB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3E4E7-5EE6-AC8B-564A-5665510BC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92726-0862-48DF-861F-B0F2426EBF60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535211-AD35-E8B5-5375-951CA6AEE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9DA368-9F9A-457C-57F2-2C3C468E4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FB07-785F-44D0-9C28-F5CAB4195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626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B8A051-5CC9-E30B-4A2D-0434CB299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8DF41E-1539-2063-92C3-C0B026C908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795853-11AF-7584-5CB1-C45B6914B5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792726-0862-48DF-861F-B0F2426EBF60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DD4C3-62E6-F954-D239-E8CD95B6D3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D5AD50-24AF-9C0A-6329-3C16113905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0FB07-785F-44D0-9C28-F5CAB4195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958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5D483-69A4-681F-42FA-C9A38335F2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Hotel Event Advertisement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83AEFD-12CF-43AF-5E59-C629CC1B12D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Syeda Samia Begum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2130491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BMIH5003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Rodrigo Aguilera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7838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CECA4-3885-778F-64FC-F1310B93A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dirty="0">
                <a:latin typeface="Elephant" panose="02020904090505020303" pitchFamily="18" charset="0"/>
              </a:rPr>
              <a:t>Hotel Hilton</a:t>
            </a:r>
            <a:br>
              <a:rPr lang="en-GB" dirty="0"/>
            </a:br>
            <a:r>
              <a:rPr lang="en-GB" dirty="0">
                <a:latin typeface="Edwardian Script ITC" panose="030303020407070D0804" pitchFamily="66" charset="0"/>
              </a:rPr>
              <a:t>Fete De </a:t>
            </a:r>
            <a:r>
              <a:rPr lang="en-GB" dirty="0" err="1">
                <a:latin typeface="Edwardian Script ITC" panose="030303020407070D0804" pitchFamily="66" charset="0"/>
              </a:rPr>
              <a:t>Lumieres</a:t>
            </a:r>
            <a:br>
              <a:rPr lang="en-GB" dirty="0"/>
            </a:br>
            <a:r>
              <a:rPr lang="en-GB" sz="1600" b="1" dirty="0"/>
              <a:t>6 </a:t>
            </a:r>
            <a:r>
              <a:rPr lang="en-GB" sz="1600" b="1" dirty="0" err="1"/>
              <a:t>Decembre</a:t>
            </a:r>
            <a:r>
              <a:rPr lang="en-GB" sz="1600" b="1" dirty="0"/>
              <a:t> – 10 </a:t>
            </a:r>
            <a:r>
              <a:rPr lang="en-GB" sz="1600" b="1" dirty="0" err="1"/>
              <a:t>Decembre</a:t>
            </a:r>
            <a:r>
              <a:rPr lang="en-GB" sz="1600" b="1" dirty="0"/>
              <a:t>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27506-0A42-10EC-68BE-5E23D9089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53540"/>
            <a:ext cx="10835640" cy="483933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sz="51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sz="51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Chambre avec douche et </a:t>
            </a:r>
            <a:r>
              <a:rPr lang="en-GB" sz="51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wc</a:t>
            </a:r>
            <a:r>
              <a:rPr lang="en-GB" sz="51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privates</a:t>
            </a:r>
            <a:br>
              <a:rPr lang="en-GB" sz="51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51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petite dejeuner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400" dirty="0"/>
              <a:t> Simple Chambre – €65 par </a:t>
            </a:r>
            <a:r>
              <a:rPr lang="en-GB" sz="4400" dirty="0" err="1"/>
              <a:t>nuit</a:t>
            </a:r>
            <a:endParaRPr lang="en-GB" sz="4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400" dirty="0"/>
              <a:t>Double Chambre – €90 par </a:t>
            </a:r>
            <a:r>
              <a:rPr lang="en-GB" sz="4400" dirty="0" err="1"/>
              <a:t>nuit</a:t>
            </a:r>
            <a:endParaRPr lang="en-GB" sz="4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400" dirty="0"/>
              <a:t>Family Chambre - €120 par </a:t>
            </a:r>
            <a:r>
              <a:rPr lang="en-GB" sz="4400" dirty="0" err="1"/>
              <a:t>nuit</a:t>
            </a:r>
            <a:r>
              <a:rPr lang="en-GB" sz="4400" dirty="0"/>
              <a:t>  </a:t>
            </a:r>
            <a:br>
              <a:rPr lang="en-GB" sz="4400" dirty="0"/>
            </a:br>
            <a:endParaRPr lang="en-GB" sz="4400" dirty="0"/>
          </a:p>
          <a:p>
            <a:pPr marL="0" indent="0">
              <a:buNone/>
            </a:pPr>
            <a:r>
              <a:rPr lang="en-GB" sz="4400" dirty="0" err="1"/>
              <a:t>Dîner</a:t>
            </a:r>
            <a:r>
              <a:rPr lang="en-GB" sz="4400" dirty="0"/>
              <a:t> – Entrée, plat et dessert €30</a:t>
            </a:r>
          </a:p>
          <a:p>
            <a:pPr algn="ctr">
              <a:buFont typeface="Wingdings" panose="05000000000000000000" pitchFamily="2" charset="2"/>
              <a:buChar char="Ø"/>
            </a:pPr>
            <a:endParaRPr lang="en-GB" sz="4400" dirty="0"/>
          </a:p>
          <a:p>
            <a:pPr marL="0" indent="0" algn="ctr">
              <a:buNone/>
            </a:pPr>
            <a:r>
              <a:rPr lang="en-GB" sz="5900" b="1" dirty="0"/>
              <a:t>Musique Live pendent le diner avec invitee </a:t>
            </a:r>
            <a:r>
              <a:rPr lang="en-GB" sz="5900" b="1" dirty="0" err="1"/>
              <a:t>spéciale</a:t>
            </a:r>
            <a:r>
              <a:rPr lang="en-GB" sz="5900" b="1" dirty="0"/>
              <a:t> </a:t>
            </a:r>
            <a:br>
              <a:rPr lang="en-GB" sz="5900" b="1" dirty="0"/>
            </a:br>
            <a:r>
              <a:rPr lang="en-GB" sz="5900" b="1" dirty="0">
                <a:latin typeface="Elephant" panose="02020904090505020303" pitchFamily="18" charset="0"/>
              </a:rPr>
              <a:t>Clara Luciana </a:t>
            </a:r>
            <a:r>
              <a:rPr lang="en-GB" sz="5900" b="1" dirty="0"/>
              <a:t>et bien </a:t>
            </a:r>
            <a:r>
              <a:rPr lang="en-GB" sz="5900" b="1" dirty="0" err="1"/>
              <a:t>d'autres</a:t>
            </a:r>
            <a:endParaRPr lang="en-GB" sz="5900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Réserve</a:t>
            </a:r>
            <a:r>
              <a:rPr lang="en-GB" sz="3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018756398702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3F5DBD1-4731-816F-841D-BE6666A943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01" t="23162" r="21069" b="25451"/>
          <a:stretch/>
        </p:blipFill>
        <p:spPr>
          <a:xfrm>
            <a:off x="609600" y="5150844"/>
            <a:ext cx="1625600" cy="138681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C996915-29AA-8401-4983-9F6BE7C85318}"/>
              </a:ext>
            </a:extLst>
          </p:cNvPr>
          <p:cNvSpPr txBox="1"/>
          <p:nvPr/>
        </p:nvSpPr>
        <p:spPr>
          <a:xfrm>
            <a:off x="274320" y="284480"/>
            <a:ext cx="2519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b="1" i="1" dirty="0">
                <a:latin typeface="Amasis MT Pro" panose="02040504050005020304" pitchFamily="18" charset="0"/>
              </a:rPr>
              <a:t>Réservez vos chambres avant de manquer </a:t>
            </a:r>
            <a:endParaRPr lang="en-GB" sz="2400" b="1" i="1" dirty="0">
              <a:latin typeface="Amasis MT Pro" panose="020405040500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B2DE15-FB44-232E-EA2A-42F7FC9284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0088" y="1484809"/>
            <a:ext cx="4369832" cy="29132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02F875-7C9A-11C3-3AE2-AC7C8FA5DDCD}"/>
              </a:ext>
            </a:extLst>
          </p:cNvPr>
          <p:cNvSpPr txBox="1"/>
          <p:nvPr/>
        </p:nvSpPr>
        <p:spPr>
          <a:xfrm>
            <a:off x="6918960" y="4289762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https://www.expatica.com/fr/lifestyle/holidays/top-french-festivals-444873/#nice</a:t>
            </a:r>
          </a:p>
        </p:txBody>
      </p:sp>
    </p:spTree>
    <p:extLst>
      <p:ext uri="{BB962C8B-B14F-4D97-AF65-F5344CB8AC3E}">
        <p14:creationId xmlns:p14="http://schemas.microsoft.com/office/powerpoint/2010/main" val="87506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103</Words>
  <Application>Microsoft Office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Amasis MT Pro</vt:lpstr>
      <vt:lpstr>Arial</vt:lpstr>
      <vt:lpstr>Calibri</vt:lpstr>
      <vt:lpstr>Calibri Light</vt:lpstr>
      <vt:lpstr>Edwardian Script ITC</vt:lpstr>
      <vt:lpstr>Elephant</vt:lpstr>
      <vt:lpstr>Wingdings</vt:lpstr>
      <vt:lpstr>Office Theme</vt:lpstr>
      <vt:lpstr>Hotel Event Advertisement</vt:lpstr>
      <vt:lpstr>Hotel Hilton Fete De Lumieres 6 Decembre – 10 Decembre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Event Advertisment</dc:title>
  <dc:creator>Syeda Samia Begum</dc:creator>
  <cp:lastModifiedBy>Syeda Samia Begum</cp:lastModifiedBy>
  <cp:revision>1</cp:revision>
  <dcterms:created xsi:type="dcterms:W3CDTF">2023-06-01T09:13:58Z</dcterms:created>
  <dcterms:modified xsi:type="dcterms:W3CDTF">2023-06-01T20:22:15Z</dcterms:modified>
</cp:coreProperties>
</file>