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59" d="100"/>
          <a:sy n="59" d="100"/>
        </p:scale>
        <p:origin x="100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18F1B-FC3A-4E63-B094-451A0A08B6E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9070-97C3-4C3C-BB54-2B0A47B18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312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18F1B-FC3A-4E63-B094-451A0A08B6E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9070-97C3-4C3C-BB54-2B0A47B18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733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18F1B-FC3A-4E63-B094-451A0A08B6E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9070-97C3-4C3C-BB54-2B0A47B18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909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18F1B-FC3A-4E63-B094-451A0A08B6E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9070-97C3-4C3C-BB54-2B0A47B18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11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18F1B-FC3A-4E63-B094-451A0A08B6E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9070-97C3-4C3C-BB54-2B0A47B18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284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18F1B-FC3A-4E63-B094-451A0A08B6E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9070-97C3-4C3C-BB54-2B0A47B18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120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18F1B-FC3A-4E63-B094-451A0A08B6E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9070-97C3-4C3C-BB54-2B0A47B18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311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18F1B-FC3A-4E63-B094-451A0A08B6E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9070-97C3-4C3C-BB54-2B0A47B18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271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18F1B-FC3A-4E63-B094-451A0A08B6E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9070-97C3-4C3C-BB54-2B0A47B18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062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18F1B-FC3A-4E63-B094-451A0A08B6E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9070-97C3-4C3C-BB54-2B0A47B18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142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518F1B-FC3A-4E63-B094-451A0A08B6E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9070-97C3-4C3C-BB54-2B0A47B18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693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518F1B-FC3A-4E63-B094-451A0A08B6EB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C19070-97C3-4C3C-BB54-2B0A47B18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987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n.org/millenniumgoals/2015_MDG_Report/pdf/MDG%202015%20Summary%20web_english.pdf" TargetMode="External"/><Relationship Id="rId2" Type="http://schemas.openxmlformats.org/officeDocument/2006/relationships/hyperlink" Target="http://www.un.org/millenniumgoals/news.shtml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sustainabledevelopment.un.org/?menu=130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2231117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+mn-lt"/>
              </a:rPr>
              <a:t>UN Millennium Development Goals 2000-2015 and</a:t>
            </a:r>
            <a:br>
              <a:rPr lang="en-GB" sz="2800" b="1" dirty="0">
                <a:latin typeface="+mn-lt"/>
              </a:rPr>
            </a:br>
            <a:r>
              <a:rPr lang="en-GB" sz="2800" b="1" dirty="0">
                <a:latin typeface="+mn-lt"/>
              </a:rPr>
              <a:t>UN Sustainable Development Goals 2015-2030</a:t>
            </a:r>
            <a:endParaRPr lang="en-GB" sz="28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UNDP </a:t>
            </a:r>
            <a:r>
              <a:rPr lang="en-GB" dirty="0" smtClean="0"/>
              <a:t>Website: details of MDGs (with interactive tiles on each MDG):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www.un.org/millenniumgoals/news.shtml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UNDP Summary on MDG results (15 pp.):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http://www.un.org/millenniumgoals/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437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UN Sustainable Development Goals 2015-2030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en-GB" dirty="0"/>
              <a:t>More interactive information on each SDG in detail at:</a:t>
            </a:r>
          </a:p>
          <a:p>
            <a:pPr marL="36576" indent="0">
              <a:buNone/>
            </a:pPr>
            <a:r>
              <a:rPr lang="en-GB" sz="2400" dirty="0">
                <a:hlinkClick r:id="rId2"/>
              </a:rPr>
              <a:t>https://sustainabledevelopment.un.org/?menu=1300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0062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</TotalTime>
  <Words>56</Words>
  <Application>Microsoft Office PowerPoint</Application>
  <PresentationFormat>On-screen Show (4:3)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UN Millennium Development Goals 2000-2015 and UN Sustainable Development Goals 2015-2030</vt:lpstr>
      <vt:lpstr>UN Sustainable Development Goals 2015-2030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 Millennium Development Goals 2000-2015 and UN Sustainable Development Goals 2015-2030</dc:title>
  <dc:creator>Andy Bevan</dc:creator>
  <cp:lastModifiedBy>Andy Bevan</cp:lastModifiedBy>
  <cp:revision>6</cp:revision>
  <dcterms:created xsi:type="dcterms:W3CDTF">2018-11-27T09:14:09Z</dcterms:created>
  <dcterms:modified xsi:type="dcterms:W3CDTF">2018-11-28T08:51:53Z</dcterms:modified>
</cp:coreProperties>
</file>