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67" r:id="rId4"/>
    <p:sldId id="268" r:id="rId5"/>
    <p:sldId id="269" r:id="rId6"/>
    <p:sldId id="266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88" d="100"/>
          <a:sy n="88" d="100"/>
        </p:scale>
        <p:origin x="-120" y="-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4" d="100"/>
          <a:sy n="74" d="100"/>
        </p:scale>
        <p:origin x="2670" y="66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8D3E80-C089-4F0E-B63D-9C77A6704162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FE4DAB-4FD6-4565-BAA0-9B14C37290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743618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84542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84645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24429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647017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93954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03682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496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35041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02916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545277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03889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D3358-776D-4212-8F88-EDAE57B58DBA}" type="datetimeFigureOut">
              <a:rPr lang="en-GB" smtClean="0"/>
              <a:pPr/>
              <a:t>05/10/2020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985AE-6CC7-4F5A-AD64-46E92A55C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300231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Humanities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b="1" dirty="0" smtClean="0">
                <a:solidFill>
                  <a:schemeClr val="accent4"/>
                </a:solidFill>
              </a:rPr>
              <a:t>image deconstruction</a:t>
            </a:r>
            <a:endParaRPr lang="en-GB" b="1" dirty="0">
              <a:solidFill>
                <a:schemeClr val="accent4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HPFY3011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552448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325563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FFC000"/>
                </a:solidFill>
              </a:rPr>
              <a:t>Choose </a:t>
            </a:r>
            <a:r>
              <a:rPr lang="en-GB" b="1" u="sng" dirty="0" smtClean="0">
                <a:solidFill>
                  <a:srgbClr val="FFC000"/>
                </a:solidFill>
              </a:rPr>
              <a:t>1</a:t>
            </a:r>
            <a:r>
              <a:rPr lang="en-GB" b="1" dirty="0" smtClean="0">
                <a:solidFill>
                  <a:srgbClr val="FFC000"/>
                </a:solidFill>
              </a:rPr>
              <a:t> of the 3 images at the end of this </a:t>
            </a:r>
            <a:r>
              <a:rPr lang="en-GB" b="1" dirty="0" err="1" smtClean="0">
                <a:solidFill>
                  <a:srgbClr val="FFC000"/>
                </a:solidFill>
              </a:rPr>
              <a:t>Powerpoint</a:t>
            </a:r>
            <a:r>
              <a:rPr lang="en-GB" b="1" dirty="0" smtClean="0">
                <a:solidFill>
                  <a:srgbClr val="FFC000"/>
                </a:solidFill>
              </a:rPr>
              <a:t> (images A, B, C)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086" y="2206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Describe the image subject matter : what is being depicted?</a:t>
            </a:r>
            <a:endParaRPr lang="en-GB" dirty="0" smtClean="0"/>
          </a:p>
          <a:p>
            <a:r>
              <a:rPr lang="en-GB" dirty="0" smtClean="0"/>
              <a:t>Describe the image medium and format (e.g. Photo / painting / landscape)</a:t>
            </a:r>
            <a:endParaRPr lang="en-GB" dirty="0" smtClean="0"/>
          </a:p>
          <a:p>
            <a:r>
              <a:rPr lang="en-GB" dirty="0" smtClean="0"/>
              <a:t>Try to break up the image into segments = background / foreground / light / dark / in focus / blurred etc). Look for segments of activity or interest (groups of people or things / individual detail etc)</a:t>
            </a:r>
            <a:endParaRPr lang="en-GB" dirty="0" smtClean="0"/>
          </a:p>
          <a:p>
            <a:r>
              <a:rPr lang="en-GB" dirty="0" smtClean="0"/>
              <a:t>Describe what is happening within these segments – do they create a mini story to the overall subject matter – do these mini stories confirm or contradict the main subject story?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971" y="108539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Do the mini stories interlink with each other? As your eye explores the overall image are you led through a series of mini stories that enriches the overall?</a:t>
            </a:r>
            <a:endParaRPr lang="en-GB" dirty="0" smtClean="0"/>
          </a:p>
          <a:p>
            <a:r>
              <a:rPr lang="en-GB" dirty="0" smtClean="0"/>
              <a:t>Are there particular stories or aspects that are dominant and other aspects that need to be searched for?</a:t>
            </a:r>
            <a:endParaRPr lang="en-GB" dirty="0" smtClean="0"/>
          </a:p>
          <a:p>
            <a:r>
              <a:rPr lang="en-GB" dirty="0" smtClean="0"/>
              <a:t>Does the composition of the image reinforce the dominant themes / stories?</a:t>
            </a:r>
          </a:p>
          <a:p>
            <a:r>
              <a:rPr lang="en-GB" dirty="0" smtClean="0"/>
              <a:t>Does the use of colour / light / focus reinforce the dominant themes / stories?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32996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 </a:t>
            </a:r>
            <a:r>
              <a:rPr lang="en-GB" dirty="0" smtClean="0"/>
              <a:t>p</a:t>
            </a:r>
            <a:r>
              <a:rPr lang="en-GB" dirty="0" smtClean="0"/>
              <a:t>resenting your deconstruction / analytical response you may use the image in whatever creative way you see fit. Cutting up the image into segments / overwriting or blocking out sections / using line markers / duplicating or scaling up particular sections.</a:t>
            </a:r>
            <a:endParaRPr lang="en-GB" dirty="0" smtClean="0"/>
          </a:p>
          <a:p>
            <a:r>
              <a:rPr lang="en-GB" dirty="0" smtClean="0"/>
              <a:t>Do make comparisons with other sources that address the same subject. If you do, be sure to include a bibliography to your work.</a:t>
            </a:r>
            <a:endParaRPr lang="en-GB" dirty="0" smtClean="0"/>
          </a:p>
          <a:p>
            <a:r>
              <a:rPr lang="en-GB" dirty="0" smtClean="0"/>
              <a:t>Structure your response with sub-headings – this will help you in retaining overall focus and clarity.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useful tip is to look and look again = zoom in and look for detail. Also, conversely look without searching for detail and consider the emotive or impactful aspects to the image (what stands out / what initially draws you into the image?)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32996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Look for other aspects to the image: is gender or age represented / is class or status relevant / is ethnicity or identity an issue? </a:t>
            </a:r>
            <a:endParaRPr lang="en-GB" dirty="0" smtClean="0"/>
          </a:p>
          <a:p>
            <a:r>
              <a:rPr lang="en-GB" dirty="0" smtClean="0"/>
              <a:t>Consider who created the image and why (was it commissioned?).</a:t>
            </a:r>
            <a:endParaRPr lang="en-GB" dirty="0" smtClean="0"/>
          </a:p>
          <a:p>
            <a:r>
              <a:rPr lang="en-GB" dirty="0" smtClean="0"/>
              <a:t>Who was the image for? Consider the audience and how the audience is served by the image.</a:t>
            </a:r>
            <a:endParaRPr lang="en-GB" dirty="0" smtClean="0"/>
          </a:p>
          <a:p>
            <a:r>
              <a:rPr lang="en-GB" dirty="0" smtClean="0"/>
              <a:t>Where would you expect to encounter or find this image?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over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743" y="0"/>
            <a:ext cx="8948057" cy="596304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09457" y="6096000"/>
            <a:ext cx="5708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https://signagecloud.info/blog/digital-signage-restaurants/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621971" y="5934670"/>
            <a:ext cx="25192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rgbClr val="FFC000"/>
                </a:solidFill>
              </a:rPr>
              <a:t>I</a:t>
            </a:r>
            <a:r>
              <a:rPr lang="en-GB" sz="5400" b="1" dirty="0" smtClean="0">
                <a:solidFill>
                  <a:srgbClr val="FFC000"/>
                </a:solidFill>
              </a:rPr>
              <a:t>mage A</a:t>
            </a:r>
            <a:endParaRPr lang="en-GB" sz="5400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746171" y="5442856"/>
            <a:ext cx="7315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Neolithic cooking </a:t>
            </a:r>
            <a:r>
              <a:rPr lang="en-GB" dirty="0" smtClean="0"/>
              <a:t>(artist unattributed) </a:t>
            </a:r>
          </a:p>
          <a:p>
            <a:r>
              <a:rPr lang="en-GB" dirty="0" smtClean="0"/>
              <a:t>https</a:t>
            </a:r>
            <a:r>
              <a:rPr lang="en-GB" dirty="0" smtClean="0"/>
              <a:t>://www.english-heritage.org.uk/visit/places/stonehenge/history-and-stories/history/food-and-feasting-at-stonehenge/food-timeline/</a:t>
            </a:r>
            <a:endParaRPr lang="en-GB" dirty="0"/>
          </a:p>
        </p:txBody>
      </p:sp>
      <p:pic>
        <p:nvPicPr>
          <p:cNvPr id="6" name="Picture 5" descr="neolithic-cook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2000" cy="51816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19587" y="5497677"/>
            <a:ext cx="25192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 smtClean="0">
                <a:solidFill>
                  <a:srgbClr val="FFC000"/>
                </a:solidFill>
              </a:rPr>
              <a:t>Image </a:t>
            </a:r>
            <a:r>
              <a:rPr lang="en-GB" sz="5400" b="1" dirty="0" smtClean="0">
                <a:solidFill>
                  <a:srgbClr val="FFC000"/>
                </a:solidFill>
              </a:rPr>
              <a:t>B</a:t>
            </a:r>
            <a:endParaRPr lang="en-GB" sz="5400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laude Monet - The Dinner 1869 Buhrle Foundation, Zurich, Switzerlan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049732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437915" y="1110343"/>
            <a:ext cx="26125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Claude Monet </a:t>
            </a:r>
            <a:endParaRPr lang="en-GB" b="1" dirty="0" smtClean="0"/>
          </a:p>
          <a:p>
            <a:r>
              <a:rPr lang="en-GB" i="1" dirty="0" smtClean="0"/>
              <a:t>The </a:t>
            </a:r>
            <a:r>
              <a:rPr lang="en-GB" i="1" dirty="0" smtClean="0"/>
              <a:t>Dinner </a:t>
            </a:r>
            <a:endParaRPr lang="en-GB" i="1" dirty="0" smtClean="0"/>
          </a:p>
          <a:p>
            <a:r>
              <a:rPr lang="en-GB" dirty="0" smtClean="0"/>
              <a:t>1869 </a:t>
            </a:r>
          </a:p>
          <a:p>
            <a:r>
              <a:rPr lang="en-GB" dirty="0" err="1" smtClean="0"/>
              <a:t>Buhrle</a:t>
            </a:r>
            <a:r>
              <a:rPr lang="en-GB" dirty="0" smtClean="0"/>
              <a:t> </a:t>
            </a:r>
            <a:r>
              <a:rPr lang="en-GB" dirty="0" smtClean="0"/>
              <a:t>Foundation, Zurich, Switzerland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383486" y="3439886"/>
            <a:ext cx="24663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b="1" dirty="0" smtClean="0">
                <a:solidFill>
                  <a:srgbClr val="FFC000"/>
                </a:solidFill>
              </a:rPr>
              <a:t>Image </a:t>
            </a:r>
            <a:r>
              <a:rPr lang="en-GB" sz="5400" b="1" dirty="0" smtClean="0">
                <a:solidFill>
                  <a:srgbClr val="FFC000"/>
                </a:solidFill>
              </a:rPr>
              <a:t>C</a:t>
            </a:r>
            <a:endParaRPr lang="en-GB" sz="5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69911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122</TotalTime>
  <Words>435</Words>
  <Application>Microsoft Office PowerPoint</Application>
  <PresentationFormat>Custom</PresentationFormat>
  <Paragraphs>30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Humanities  image deconstruction</vt:lpstr>
      <vt:lpstr>Choose 1 of the 3 images at the end of this Powerpoint (images A, B, C)</vt:lpstr>
      <vt:lpstr>Slide 3</vt:lpstr>
      <vt:lpstr>Slide 4</vt:lpstr>
      <vt:lpstr>Slide 5</vt:lpstr>
      <vt:lpstr>Slide 6</vt:lpstr>
      <vt:lpstr>Slide 7</vt:lpstr>
      <vt:lpstr>Slide 8</vt:lpstr>
    </vt:vector>
  </TitlesOfParts>
  <Company>University of Wales 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Humanities</dc:title>
  <dc:creator>Ros Coard</dc:creator>
  <cp:lastModifiedBy>Quentin</cp:lastModifiedBy>
  <cp:revision>17</cp:revision>
  <dcterms:created xsi:type="dcterms:W3CDTF">2019-10-21T12:01:32Z</dcterms:created>
  <dcterms:modified xsi:type="dcterms:W3CDTF">2020-10-05T02:06:44Z</dcterms:modified>
</cp:coreProperties>
</file>