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68" r:id="rId3"/>
    <p:sldId id="257" r:id="rId4"/>
    <p:sldId id="258" r:id="rId5"/>
    <p:sldId id="259" r:id="rId6"/>
    <p:sldId id="260" r:id="rId7"/>
    <p:sldId id="261"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0" autoAdjust="0"/>
    <p:restoredTop sz="94660"/>
  </p:normalViewPr>
  <p:slideViewPr>
    <p:cSldViewPr snapToGrid="0">
      <p:cViewPr varScale="1">
        <p:scale>
          <a:sx n="99" d="100"/>
          <a:sy n="99" d="100"/>
        </p:scale>
        <p:origin x="4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4BB27D-1662-416E-A88D-D399C4FA82D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8DA489-F4A0-46DD-A898-395336EACE1A}">
      <dgm:prSet/>
      <dgm:spPr/>
      <dgm:t>
        <a:bodyPr/>
        <a:lstStyle/>
        <a:p>
          <a:r>
            <a:rPr lang="en-GB"/>
            <a:t>We encourage you to study around one hour per week and if it takes you more than 12 weeks to cover all of the material, that’s absolutely fine especially as your research project itself is likely to take considerably longer than eight weeks.</a:t>
          </a:r>
          <a:endParaRPr lang="en-US"/>
        </a:p>
      </dgm:t>
    </dgm:pt>
    <dgm:pt modelId="{9E417664-3417-4EFB-B4BA-FDD097EE7767}" type="parTrans" cxnId="{A0B77F65-F7B3-48E1-B031-68125E8ED840}">
      <dgm:prSet/>
      <dgm:spPr/>
      <dgm:t>
        <a:bodyPr/>
        <a:lstStyle/>
        <a:p>
          <a:endParaRPr lang="en-US"/>
        </a:p>
      </dgm:t>
    </dgm:pt>
    <dgm:pt modelId="{C64D4185-F42D-4005-8CE5-4324CEC5948A}" type="sibTrans" cxnId="{A0B77F65-F7B3-48E1-B031-68125E8ED840}">
      <dgm:prSet/>
      <dgm:spPr/>
      <dgm:t>
        <a:bodyPr/>
        <a:lstStyle/>
        <a:p>
          <a:endParaRPr lang="en-US"/>
        </a:p>
      </dgm:t>
    </dgm:pt>
    <dgm:pt modelId="{63204740-13B0-4376-94E0-40974F8860C2}">
      <dgm:prSet/>
      <dgm:spPr/>
      <dgm:t>
        <a:bodyPr/>
        <a:lstStyle/>
        <a:p>
          <a:r>
            <a:rPr lang="en-GB"/>
            <a:t>You will find that developing a research project is an iterative process and that you are very likely to need to move forwards and backwards through the course material as you are developing your thoughts. It is perfectly fine to study it in the order that suits you best.</a:t>
          </a:r>
          <a:endParaRPr lang="en-US"/>
        </a:p>
      </dgm:t>
    </dgm:pt>
    <dgm:pt modelId="{F2905744-C1DA-444A-BC3E-3616ACE1BC92}" type="parTrans" cxnId="{EE7C6DC4-7169-4717-A513-7D6ACD34DC27}">
      <dgm:prSet/>
      <dgm:spPr/>
      <dgm:t>
        <a:bodyPr/>
        <a:lstStyle/>
        <a:p>
          <a:endParaRPr lang="en-US"/>
        </a:p>
      </dgm:t>
    </dgm:pt>
    <dgm:pt modelId="{06F787B6-CCCD-4F95-A2E9-4AC32F8A522A}" type="sibTrans" cxnId="{EE7C6DC4-7169-4717-A513-7D6ACD34DC27}">
      <dgm:prSet/>
      <dgm:spPr/>
      <dgm:t>
        <a:bodyPr/>
        <a:lstStyle/>
        <a:p>
          <a:endParaRPr lang="en-US"/>
        </a:p>
      </dgm:t>
    </dgm:pt>
    <dgm:pt modelId="{F69FDC9C-293E-465D-B368-2351168A239F}" type="pres">
      <dgm:prSet presAssocID="{DF4BB27D-1662-416E-A88D-D399C4FA82D6}" presName="root" presStyleCnt="0">
        <dgm:presLayoutVars>
          <dgm:dir/>
          <dgm:resizeHandles val="exact"/>
        </dgm:presLayoutVars>
      </dgm:prSet>
      <dgm:spPr/>
    </dgm:pt>
    <dgm:pt modelId="{FB83F2BD-DAF8-460B-8E23-9D0B6ACA7F64}" type="pres">
      <dgm:prSet presAssocID="{ED8DA489-F4A0-46DD-A898-395336EACE1A}" presName="compNode" presStyleCnt="0"/>
      <dgm:spPr/>
    </dgm:pt>
    <dgm:pt modelId="{5CCB0BB2-5FA7-4C57-BD32-58FDEA3D84BB}" type="pres">
      <dgm:prSet presAssocID="{ED8DA489-F4A0-46DD-A898-395336EACE1A}" presName="bgRect" presStyleLbl="bgShp" presStyleIdx="0" presStyleCnt="2"/>
      <dgm:spPr/>
    </dgm:pt>
    <dgm:pt modelId="{1F802439-876D-45BA-B0FA-4B9A7A12A7EF}" type="pres">
      <dgm:prSet presAssocID="{ED8DA489-F4A0-46DD-A898-395336EACE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D30FC25-0147-4BBA-8129-7C45CCC90385}" type="pres">
      <dgm:prSet presAssocID="{ED8DA489-F4A0-46DD-A898-395336EACE1A}" presName="spaceRect" presStyleCnt="0"/>
      <dgm:spPr/>
    </dgm:pt>
    <dgm:pt modelId="{AE73DE78-FC66-42A9-BD77-6E1293BDFE02}" type="pres">
      <dgm:prSet presAssocID="{ED8DA489-F4A0-46DD-A898-395336EACE1A}" presName="parTx" presStyleLbl="revTx" presStyleIdx="0" presStyleCnt="2">
        <dgm:presLayoutVars>
          <dgm:chMax val="0"/>
          <dgm:chPref val="0"/>
        </dgm:presLayoutVars>
      </dgm:prSet>
      <dgm:spPr/>
    </dgm:pt>
    <dgm:pt modelId="{C4C5C43E-3701-464F-9BDC-8D75BC52CAF1}" type="pres">
      <dgm:prSet presAssocID="{C64D4185-F42D-4005-8CE5-4324CEC5948A}" presName="sibTrans" presStyleCnt="0"/>
      <dgm:spPr/>
    </dgm:pt>
    <dgm:pt modelId="{017BAC08-A7BD-46CD-AC9B-018D9210E939}" type="pres">
      <dgm:prSet presAssocID="{63204740-13B0-4376-94E0-40974F8860C2}" presName="compNode" presStyleCnt="0"/>
      <dgm:spPr/>
    </dgm:pt>
    <dgm:pt modelId="{F690C6ED-83F5-4D82-B090-C76A81AE0B23}" type="pres">
      <dgm:prSet presAssocID="{63204740-13B0-4376-94E0-40974F8860C2}" presName="bgRect" presStyleLbl="bgShp" presStyleIdx="1" presStyleCnt="2"/>
      <dgm:spPr/>
    </dgm:pt>
    <dgm:pt modelId="{931D0AA5-D4A0-4F4A-A623-CADEAAA443C8}" type="pres">
      <dgm:prSet presAssocID="{63204740-13B0-4376-94E0-40974F8860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1DC1526C-F775-4CFB-8ABB-58E3CCF6FDBB}" type="pres">
      <dgm:prSet presAssocID="{63204740-13B0-4376-94E0-40974F8860C2}" presName="spaceRect" presStyleCnt="0"/>
      <dgm:spPr/>
    </dgm:pt>
    <dgm:pt modelId="{A018F0F5-D368-4995-8BB6-A0F2347D9DC8}" type="pres">
      <dgm:prSet presAssocID="{63204740-13B0-4376-94E0-40974F8860C2}" presName="parTx" presStyleLbl="revTx" presStyleIdx="1" presStyleCnt="2">
        <dgm:presLayoutVars>
          <dgm:chMax val="0"/>
          <dgm:chPref val="0"/>
        </dgm:presLayoutVars>
      </dgm:prSet>
      <dgm:spPr/>
    </dgm:pt>
  </dgm:ptLst>
  <dgm:cxnLst>
    <dgm:cxn modelId="{17C7A12F-7C69-4749-AC76-BD7B8E61B565}" type="presOf" srcId="{63204740-13B0-4376-94E0-40974F8860C2}" destId="{A018F0F5-D368-4995-8BB6-A0F2347D9DC8}" srcOrd="0" destOrd="0" presId="urn:microsoft.com/office/officeart/2018/2/layout/IconVerticalSolidList"/>
    <dgm:cxn modelId="{A0B77F65-F7B3-48E1-B031-68125E8ED840}" srcId="{DF4BB27D-1662-416E-A88D-D399C4FA82D6}" destId="{ED8DA489-F4A0-46DD-A898-395336EACE1A}" srcOrd="0" destOrd="0" parTransId="{9E417664-3417-4EFB-B4BA-FDD097EE7767}" sibTransId="{C64D4185-F42D-4005-8CE5-4324CEC5948A}"/>
    <dgm:cxn modelId="{FCC8E5AC-6883-4D5F-BBB7-7D044072FCBA}" type="presOf" srcId="{DF4BB27D-1662-416E-A88D-D399C4FA82D6}" destId="{F69FDC9C-293E-465D-B368-2351168A239F}" srcOrd="0" destOrd="0" presId="urn:microsoft.com/office/officeart/2018/2/layout/IconVerticalSolidList"/>
    <dgm:cxn modelId="{EE7C6DC4-7169-4717-A513-7D6ACD34DC27}" srcId="{DF4BB27D-1662-416E-A88D-D399C4FA82D6}" destId="{63204740-13B0-4376-94E0-40974F8860C2}" srcOrd="1" destOrd="0" parTransId="{F2905744-C1DA-444A-BC3E-3616ACE1BC92}" sibTransId="{06F787B6-CCCD-4F95-A2E9-4AC32F8A522A}"/>
    <dgm:cxn modelId="{04CC8CD1-8BE3-4D63-B04C-C3D9F4B504D1}" type="presOf" srcId="{ED8DA489-F4A0-46DD-A898-395336EACE1A}" destId="{AE73DE78-FC66-42A9-BD77-6E1293BDFE02}" srcOrd="0" destOrd="0" presId="urn:microsoft.com/office/officeart/2018/2/layout/IconVerticalSolidList"/>
    <dgm:cxn modelId="{EE674C6F-E568-4883-8882-C7F86638AD91}" type="presParOf" srcId="{F69FDC9C-293E-465D-B368-2351168A239F}" destId="{FB83F2BD-DAF8-460B-8E23-9D0B6ACA7F64}" srcOrd="0" destOrd="0" presId="urn:microsoft.com/office/officeart/2018/2/layout/IconVerticalSolidList"/>
    <dgm:cxn modelId="{35FCA3DB-E30D-46BC-BF22-C75604B1C0FC}" type="presParOf" srcId="{FB83F2BD-DAF8-460B-8E23-9D0B6ACA7F64}" destId="{5CCB0BB2-5FA7-4C57-BD32-58FDEA3D84BB}" srcOrd="0" destOrd="0" presId="urn:microsoft.com/office/officeart/2018/2/layout/IconVerticalSolidList"/>
    <dgm:cxn modelId="{5F8769B8-156B-4A5A-8235-9D1127797B3B}" type="presParOf" srcId="{FB83F2BD-DAF8-460B-8E23-9D0B6ACA7F64}" destId="{1F802439-876D-45BA-B0FA-4B9A7A12A7EF}" srcOrd="1" destOrd="0" presId="urn:microsoft.com/office/officeart/2018/2/layout/IconVerticalSolidList"/>
    <dgm:cxn modelId="{BD44256D-56F2-4B24-9304-2D6F6C6A4711}" type="presParOf" srcId="{FB83F2BD-DAF8-460B-8E23-9D0B6ACA7F64}" destId="{3D30FC25-0147-4BBA-8129-7C45CCC90385}" srcOrd="2" destOrd="0" presId="urn:microsoft.com/office/officeart/2018/2/layout/IconVerticalSolidList"/>
    <dgm:cxn modelId="{D7E890CB-1410-41BB-9C7D-0877264835B1}" type="presParOf" srcId="{FB83F2BD-DAF8-460B-8E23-9D0B6ACA7F64}" destId="{AE73DE78-FC66-42A9-BD77-6E1293BDFE02}" srcOrd="3" destOrd="0" presId="urn:microsoft.com/office/officeart/2018/2/layout/IconVerticalSolidList"/>
    <dgm:cxn modelId="{F1EA701E-423F-4DA8-A9AD-6B58D7D1589F}" type="presParOf" srcId="{F69FDC9C-293E-465D-B368-2351168A239F}" destId="{C4C5C43E-3701-464F-9BDC-8D75BC52CAF1}" srcOrd="1" destOrd="0" presId="urn:microsoft.com/office/officeart/2018/2/layout/IconVerticalSolidList"/>
    <dgm:cxn modelId="{999902F4-2657-4A42-B099-740A32255081}" type="presParOf" srcId="{F69FDC9C-293E-465D-B368-2351168A239F}" destId="{017BAC08-A7BD-46CD-AC9B-018D9210E939}" srcOrd="2" destOrd="0" presId="urn:microsoft.com/office/officeart/2018/2/layout/IconVerticalSolidList"/>
    <dgm:cxn modelId="{2BA54C65-D763-4EAE-A49F-2BD1A0717D49}" type="presParOf" srcId="{017BAC08-A7BD-46CD-AC9B-018D9210E939}" destId="{F690C6ED-83F5-4D82-B090-C76A81AE0B23}" srcOrd="0" destOrd="0" presId="urn:microsoft.com/office/officeart/2018/2/layout/IconVerticalSolidList"/>
    <dgm:cxn modelId="{9E208855-A436-41FA-898C-73514F3EB10E}" type="presParOf" srcId="{017BAC08-A7BD-46CD-AC9B-018D9210E939}" destId="{931D0AA5-D4A0-4F4A-A623-CADEAAA443C8}" srcOrd="1" destOrd="0" presId="urn:microsoft.com/office/officeart/2018/2/layout/IconVerticalSolidList"/>
    <dgm:cxn modelId="{47517441-4B6F-4BDF-A6BA-2CEA129E25D1}" type="presParOf" srcId="{017BAC08-A7BD-46CD-AC9B-018D9210E939}" destId="{1DC1526C-F775-4CFB-8ABB-58E3CCF6FDBB}" srcOrd="2" destOrd="0" presId="urn:microsoft.com/office/officeart/2018/2/layout/IconVerticalSolidList"/>
    <dgm:cxn modelId="{84FAEA3D-54BB-4376-8928-E3B6D64FBB8C}" type="presParOf" srcId="{017BAC08-A7BD-46CD-AC9B-018D9210E939}" destId="{A018F0F5-D368-4995-8BB6-A0F2347D9D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B618F8-D17C-4FCF-AFA4-87DB8357B68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9170D0D-2F05-4EC4-8866-3E00B23AC1BA}">
      <dgm:prSet/>
      <dgm:spPr/>
      <dgm:t>
        <a:bodyPr/>
        <a:lstStyle/>
        <a:p>
          <a:pPr>
            <a:defRPr cap="all"/>
          </a:pPr>
          <a:r>
            <a:rPr lang="en-GB"/>
            <a:t>Evaluation of outcomes: overview of the success or failure of the research project (planning,</a:t>
          </a:r>
          <a:endParaRPr lang="en-US"/>
        </a:p>
      </dgm:t>
    </dgm:pt>
    <dgm:pt modelId="{9AFAA9BD-8FD4-44F6-8D54-ED746E3D654E}" type="parTrans" cxnId="{47DBAE16-6FE7-49B7-A9EC-2F2377AA4464}">
      <dgm:prSet/>
      <dgm:spPr/>
      <dgm:t>
        <a:bodyPr/>
        <a:lstStyle/>
        <a:p>
          <a:endParaRPr lang="en-US"/>
        </a:p>
      </dgm:t>
    </dgm:pt>
    <dgm:pt modelId="{5286CA84-AF71-45B9-9844-8DA1FB021075}" type="sibTrans" cxnId="{47DBAE16-6FE7-49B7-A9EC-2F2377AA4464}">
      <dgm:prSet/>
      <dgm:spPr/>
      <dgm:t>
        <a:bodyPr/>
        <a:lstStyle/>
        <a:p>
          <a:endParaRPr lang="en-US"/>
        </a:p>
      </dgm:t>
    </dgm:pt>
    <dgm:pt modelId="{D91FF16A-B5EE-4C58-8ECB-285E5380605A}">
      <dgm:prSet/>
      <dgm:spPr/>
      <dgm:t>
        <a:bodyPr/>
        <a:lstStyle/>
        <a:p>
          <a:pPr>
            <a:defRPr cap="all"/>
          </a:pPr>
          <a:r>
            <a:rPr lang="en-GB"/>
            <a:t>aims and objectives, evidence and findings, validity, reliability, benefits, difficulties,</a:t>
          </a:r>
          <a:endParaRPr lang="en-US"/>
        </a:p>
      </dgm:t>
    </dgm:pt>
    <dgm:pt modelId="{C25BCC5A-38B4-4CBF-AFCF-0EB57728252D}" type="parTrans" cxnId="{676A21F9-05FF-4323-8BC1-1AC2D21ABF13}">
      <dgm:prSet/>
      <dgm:spPr/>
      <dgm:t>
        <a:bodyPr/>
        <a:lstStyle/>
        <a:p>
          <a:endParaRPr lang="en-US"/>
        </a:p>
      </dgm:t>
    </dgm:pt>
    <dgm:pt modelId="{CA4AEDAD-70AB-45E5-B475-65BA03291303}" type="sibTrans" cxnId="{676A21F9-05FF-4323-8BC1-1AC2D21ABF13}">
      <dgm:prSet/>
      <dgm:spPr/>
      <dgm:t>
        <a:bodyPr/>
        <a:lstStyle/>
        <a:p>
          <a:endParaRPr lang="en-US"/>
        </a:p>
      </dgm:t>
    </dgm:pt>
    <dgm:pt modelId="{4BD1830F-75A9-48E1-AA47-A563CCB40D18}">
      <dgm:prSet/>
      <dgm:spPr/>
      <dgm:t>
        <a:bodyPr/>
        <a:lstStyle/>
        <a:p>
          <a:pPr>
            <a:defRPr cap="all"/>
          </a:pPr>
          <a:r>
            <a:rPr lang="en-GB"/>
            <a:t>conclusion(s))</a:t>
          </a:r>
          <a:endParaRPr lang="en-US"/>
        </a:p>
      </dgm:t>
    </dgm:pt>
    <dgm:pt modelId="{4CE8B08A-5B61-48C8-9B6C-1FC6D251EE31}" type="parTrans" cxnId="{F25A21AE-8C59-4E53-BE9D-ECFAEF8FBE58}">
      <dgm:prSet/>
      <dgm:spPr/>
      <dgm:t>
        <a:bodyPr/>
        <a:lstStyle/>
        <a:p>
          <a:endParaRPr lang="en-US"/>
        </a:p>
      </dgm:t>
    </dgm:pt>
    <dgm:pt modelId="{6F46381A-F544-4669-BE04-71BAED9F10A3}" type="sibTrans" cxnId="{F25A21AE-8C59-4E53-BE9D-ECFAEF8FBE58}">
      <dgm:prSet/>
      <dgm:spPr/>
      <dgm:t>
        <a:bodyPr/>
        <a:lstStyle/>
        <a:p>
          <a:endParaRPr lang="en-US"/>
        </a:p>
      </dgm:t>
    </dgm:pt>
    <dgm:pt modelId="{4310D722-C4EF-4C6C-94A6-C62D07CDDFB5}">
      <dgm:prSet/>
      <dgm:spPr/>
      <dgm:t>
        <a:bodyPr/>
        <a:lstStyle/>
        <a:p>
          <a:pPr>
            <a:defRPr cap="all"/>
          </a:pPr>
          <a:r>
            <a:rPr lang="en-GB"/>
            <a:t>Future consideration: significance of research investigation; application of research results;</a:t>
          </a:r>
          <a:endParaRPr lang="en-US"/>
        </a:p>
      </dgm:t>
    </dgm:pt>
    <dgm:pt modelId="{4D8E9805-0F44-429B-8964-F754504420A9}" type="parTrans" cxnId="{F1C7365A-CEE4-491F-A55A-64C68DAC4900}">
      <dgm:prSet/>
      <dgm:spPr/>
      <dgm:t>
        <a:bodyPr/>
        <a:lstStyle/>
        <a:p>
          <a:endParaRPr lang="en-US"/>
        </a:p>
      </dgm:t>
    </dgm:pt>
    <dgm:pt modelId="{E21431A8-0BB5-4990-A357-47F2D75B70B3}" type="sibTrans" cxnId="{F1C7365A-CEE4-491F-A55A-64C68DAC4900}">
      <dgm:prSet/>
      <dgm:spPr/>
      <dgm:t>
        <a:bodyPr/>
        <a:lstStyle/>
        <a:p>
          <a:endParaRPr lang="en-US"/>
        </a:p>
      </dgm:t>
    </dgm:pt>
    <dgm:pt modelId="{A0BC12E6-D6F0-4F30-98A3-D832EAE12FBB}">
      <dgm:prSet/>
      <dgm:spPr/>
      <dgm:t>
        <a:bodyPr/>
        <a:lstStyle/>
        <a:p>
          <a:pPr>
            <a:defRPr cap="all"/>
          </a:pPr>
          <a:r>
            <a:rPr lang="en-GB"/>
            <a:t>implications; limitations of the investigation; improvements; recommendations for the future,</a:t>
          </a:r>
          <a:endParaRPr lang="en-US"/>
        </a:p>
      </dgm:t>
    </dgm:pt>
    <dgm:pt modelId="{85DCFF46-3E8C-4512-9626-5DB5CAD83AD9}" type="parTrans" cxnId="{294283FD-7976-4714-99A9-E9B703C277A7}">
      <dgm:prSet/>
      <dgm:spPr/>
      <dgm:t>
        <a:bodyPr/>
        <a:lstStyle/>
        <a:p>
          <a:endParaRPr lang="en-US"/>
        </a:p>
      </dgm:t>
    </dgm:pt>
    <dgm:pt modelId="{DEFBAEF6-F542-4C2E-9C21-E5B858A63999}" type="sibTrans" cxnId="{294283FD-7976-4714-99A9-E9B703C277A7}">
      <dgm:prSet/>
      <dgm:spPr/>
      <dgm:t>
        <a:bodyPr/>
        <a:lstStyle/>
        <a:p>
          <a:endParaRPr lang="en-US"/>
        </a:p>
      </dgm:t>
    </dgm:pt>
    <dgm:pt modelId="{30168610-6253-4063-977E-5D6A116C0100}">
      <dgm:prSet/>
      <dgm:spPr/>
      <dgm:t>
        <a:bodyPr/>
        <a:lstStyle/>
        <a:p>
          <a:pPr>
            <a:defRPr cap="all"/>
          </a:pPr>
          <a:r>
            <a:rPr lang="en-GB"/>
            <a:t>areas for future research </a:t>
          </a:r>
          <a:endParaRPr lang="en-US"/>
        </a:p>
      </dgm:t>
    </dgm:pt>
    <dgm:pt modelId="{B3FC9524-E89D-4B9A-A57A-50B32E073572}" type="parTrans" cxnId="{2CA38773-31A2-4B66-B194-EEBCCEC3D970}">
      <dgm:prSet/>
      <dgm:spPr/>
      <dgm:t>
        <a:bodyPr/>
        <a:lstStyle/>
        <a:p>
          <a:endParaRPr lang="en-US"/>
        </a:p>
      </dgm:t>
    </dgm:pt>
    <dgm:pt modelId="{CA42530E-0A44-47CA-8F1C-A4D2D4FAEDDD}" type="sibTrans" cxnId="{2CA38773-31A2-4B66-B194-EEBCCEC3D970}">
      <dgm:prSet/>
      <dgm:spPr/>
      <dgm:t>
        <a:bodyPr/>
        <a:lstStyle/>
        <a:p>
          <a:endParaRPr lang="en-US"/>
        </a:p>
      </dgm:t>
    </dgm:pt>
    <dgm:pt modelId="{AB44CB29-7FB5-498F-B2B0-F1523B8E9F6F}" type="pres">
      <dgm:prSet presAssocID="{A9B618F8-D17C-4FCF-AFA4-87DB8357B688}" presName="root" presStyleCnt="0">
        <dgm:presLayoutVars>
          <dgm:dir/>
          <dgm:resizeHandles val="exact"/>
        </dgm:presLayoutVars>
      </dgm:prSet>
      <dgm:spPr/>
    </dgm:pt>
    <dgm:pt modelId="{A7901064-F58E-4903-A37F-18520DFD9045}" type="pres">
      <dgm:prSet presAssocID="{99170D0D-2F05-4EC4-8866-3E00B23AC1BA}" presName="compNode" presStyleCnt="0"/>
      <dgm:spPr/>
    </dgm:pt>
    <dgm:pt modelId="{96DF8CDF-697F-43E8-A38D-F1B1C818FBF0}" type="pres">
      <dgm:prSet presAssocID="{99170D0D-2F05-4EC4-8866-3E00B23AC1BA}" presName="iconBgRect" presStyleLbl="bgShp" presStyleIdx="0" presStyleCnt="6"/>
      <dgm:spPr/>
    </dgm:pt>
    <dgm:pt modelId="{937349B6-DDC1-4060-8436-3E14C2473FDD}" type="pres">
      <dgm:prSet presAssocID="{99170D0D-2F05-4EC4-8866-3E00B23AC1B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819B7BBB-A65E-4FDB-A2B5-7728B2B9FC27}" type="pres">
      <dgm:prSet presAssocID="{99170D0D-2F05-4EC4-8866-3E00B23AC1BA}" presName="spaceRect" presStyleCnt="0"/>
      <dgm:spPr/>
    </dgm:pt>
    <dgm:pt modelId="{E4E186DC-D378-4C8B-81A5-EE18E38107F8}" type="pres">
      <dgm:prSet presAssocID="{99170D0D-2F05-4EC4-8866-3E00B23AC1BA}" presName="textRect" presStyleLbl="revTx" presStyleIdx="0" presStyleCnt="6">
        <dgm:presLayoutVars>
          <dgm:chMax val="1"/>
          <dgm:chPref val="1"/>
        </dgm:presLayoutVars>
      </dgm:prSet>
      <dgm:spPr/>
    </dgm:pt>
    <dgm:pt modelId="{30B0FA6A-FA2B-4997-AF5A-08A6A49D143E}" type="pres">
      <dgm:prSet presAssocID="{5286CA84-AF71-45B9-9844-8DA1FB021075}" presName="sibTrans" presStyleCnt="0"/>
      <dgm:spPr/>
    </dgm:pt>
    <dgm:pt modelId="{6DF48314-CF79-4E67-9852-18DDB21614DD}" type="pres">
      <dgm:prSet presAssocID="{D91FF16A-B5EE-4C58-8ECB-285E5380605A}" presName="compNode" presStyleCnt="0"/>
      <dgm:spPr/>
    </dgm:pt>
    <dgm:pt modelId="{39DA4BE7-1C11-49A7-9ADF-F9DA76D219C2}" type="pres">
      <dgm:prSet presAssocID="{D91FF16A-B5EE-4C58-8ECB-285E5380605A}" presName="iconBgRect" presStyleLbl="bgShp" presStyleIdx="1" presStyleCnt="6"/>
      <dgm:spPr/>
    </dgm:pt>
    <dgm:pt modelId="{26CDBFD8-85CE-459E-9066-1CEAE4992B8E}" type="pres">
      <dgm:prSet presAssocID="{D91FF16A-B5EE-4C58-8ECB-285E538060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6A9658B-EA6B-465C-B2CC-C0510949F741}" type="pres">
      <dgm:prSet presAssocID="{D91FF16A-B5EE-4C58-8ECB-285E5380605A}" presName="spaceRect" presStyleCnt="0"/>
      <dgm:spPr/>
    </dgm:pt>
    <dgm:pt modelId="{30F49ED3-AFEA-44E0-B374-084809F17A5F}" type="pres">
      <dgm:prSet presAssocID="{D91FF16A-B5EE-4C58-8ECB-285E5380605A}" presName="textRect" presStyleLbl="revTx" presStyleIdx="1" presStyleCnt="6">
        <dgm:presLayoutVars>
          <dgm:chMax val="1"/>
          <dgm:chPref val="1"/>
        </dgm:presLayoutVars>
      </dgm:prSet>
      <dgm:spPr/>
    </dgm:pt>
    <dgm:pt modelId="{6D2375BA-C1E8-472A-BBF5-6F2D0F830CF0}" type="pres">
      <dgm:prSet presAssocID="{CA4AEDAD-70AB-45E5-B475-65BA03291303}" presName="sibTrans" presStyleCnt="0"/>
      <dgm:spPr/>
    </dgm:pt>
    <dgm:pt modelId="{4C4EEDDB-5D78-4C2B-B1C6-59A5293FBC0B}" type="pres">
      <dgm:prSet presAssocID="{4BD1830F-75A9-48E1-AA47-A563CCB40D18}" presName="compNode" presStyleCnt="0"/>
      <dgm:spPr/>
    </dgm:pt>
    <dgm:pt modelId="{41BEAF38-85AD-47CA-829D-715E7113BF44}" type="pres">
      <dgm:prSet presAssocID="{4BD1830F-75A9-48E1-AA47-A563CCB40D18}" presName="iconBgRect" presStyleLbl="bgShp" presStyleIdx="2" presStyleCnt="6"/>
      <dgm:spPr/>
    </dgm:pt>
    <dgm:pt modelId="{FE5142AD-6F18-44FF-BC40-0E084BC6778D}" type="pres">
      <dgm:prSet presAssocID="{4BD1830F-75A9-48E1-AA47-A563CCB40D1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ion"/>
        </a:ext>
      </dgm:extLst>
    </dgm:pt>
    <dgm:pt modelId="{5C8BDAEC-BC84-4566-934F-05A11596A4E5}" type="pres">
      <dgm:prSet presAssocID="{4BD1830F-75A9-48E1-AA47-A563CCB40D18}" presName="spaceRect" presStyleCnt="0"/>
      <dgm:spPr/>
    </dgm:pt>
    <dgm:pt modelId="{B1DEC006-D50F-47A7-8A3F-B96B746E9DE2}" type="pres">
      <dgm:prSet presAssocID="{4BD1830F-75A9-48E1-AA47-A563CCB40D18}" presName="textRect" presStyleLbl="revTx" presStyleIdx="2" presStyleCnt="6">
        <dgm:presLayoutVars>
          <dgm:chMax val="1"/>
          <dgm:chPref val="1"/>
        </dgm:presLayoutVars>
      </dgm:prSet>
      <dgm:spPr/>
    </dgm:pt>
    <dgm:pt modelId="{9E5B640B-75D4-46CA-AFF2-62D97DB283F2}" type="pres">
      <dgm:prSet presAssocID="{6F46381A-F544-4669-BE04-71BAED9F10A3}" presName="sibTrans" presStyleCnt="0"/>
      <dgm:spPr/>
    </dgm:pt>
    <dgm:pt modelId="{D3887ED7-1274-4940-9EF5-C4A090588B5C}" type="pres">
      <dgm:prSet presAssocID="{4310D722-C4EF-4C6C-94A6-C62D07CDDFB5}" presName="compNode" presStyleCnt="0"/>
      <dgm:spPr/>
    </dgm:pt>
    <dgm:pt modelId="{87AB3ABA-FC36-4045-BDFA-2D5637632853}" type="pres">
      <dgm:prSet presAssocID="{4310D722-C4EF-4C6C-94A6-C62D07CDDFB5}" presName="iconBgRect" presStyleLbl="bgShp" presStyleIdx="3" presStyleCnt="6"/>
      <dgm:spPr/>
    </dgm:pt>
    <dgm:pt modelId="{3917287F-111B-4CE2-BC50-4E88EFC111FC}" type="pres">
      <dgm:prSet presAssocID="{4310D722-C4EF-4C6C-94A6-C62D07CDDFB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02DAC262-3616-4E3D-B447-EC970D47F124}" type="pres">
      <dgm:prSet presAssocID="{4310D722-C4EF-4C6C-94A6-C62D07CDDFB5}" presName="spaceRect" presStyleCnt="0"/>
      <dgm:spPr/>
    </dgm:pt>
    <dgm:pt modelId="{7D04C6F0-4806-4D62-8DB4-38E97902FA9D}" type="pres">
      <dgm:prSet presAssocID="{4310D722-C4EF-4C6C-94A6-C62D07CDDFB5}" presName="textRect" presStyleLbl="revTx" presStyleIdx="3" presStyleCnt="6">
        <dgm:presLayoutVars>
          <dgm:chMax val="1"/>
          <dgm:chPref val="1"/>
        </dgm:presLayoutVars>
      </dgm:prSet>
      <dgm:spPr/>
    </dgm:pt>
    <dgm:pt modelId="{E5BADEE9-A327-4D2D-8EBD-B47A76519BD1}" type="pres">
      <dgm:prSet presAssocID="{E21431A8-0BB5-4990-A357-47F2D75B70B3}" presName="sibTrans" presStyleCnt="0"/>
      <dgm:spPr/>
    </dgm:pt>
    <dgm:pt modelId="{91D097D4-9AEF-4DDC-B298-E37C3F728316}" type="pres">
      <dgm:prSet presAssocID="{A0BC12E6-D6F0-4F30-98A3-D832EAE12FBB}" presName="compNode" presStyleCnt="0"/>
      <dgm:spPr/>
    </dgm:pt>
    <dgm:pt modelId="{BC940CEE-0C7B-444E-8891-04674E97F16F}" type="pres">
      <dgm:prSet presAssocID="{A0BC12E6-D6F0-4F30-98A3-D832EAE12FBB}" presName="iconBgRect" presStyleLbl="bgShp" presStyleIdx="4" presStyleCnt="6"/>
      <dgm:spPr/>
    </dgm:pt>
    <dgm:pt modelId="{99710C4E-32F4-48EA-A987-4F47EF76F8A5}" type="pres">
      <dgm:prSet presAssocID="{A0BC12E6-D6F0-4F30-98A3-D832EAE12FB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829283E6-3283-43FA-BF29-964C9401A9B3}" type="pres">
      <dgm:prSet presAssocID="{A0BC12E6-D6F0-4F30-98A3-D832EAE12FBB}" presName="spaceRect" presStyleCnt="0"/>
      <dgm:spPr/>
    </dgm:pt>
    <dgm:pt modelId="{322D9192-F107-4BB3-8BCC-492FDBA30026}" type="pres">
      <dgm:prSet presAssocID="{A0BC12E6-D6F0-4F30-98A3-D832EAE12FBB}" presName="textRect" presStyleLbl="revTx" presStyleIdx="4" presStyleCnt="6">
        <dgm:presLayoutVars>
          <dgm:chMax val="1"/>
          <dgm:chPref val="1"/>
        </dgm:presLayoutVars>
      </dgm:prSet>
      <dgm:spPr/>
    </dgm:pt>
    <dgm:pt modelId="{1EC489D2-E1FF-4D91-B52E-30B4E56F83C6}" type="pres">
      <dgm:prSet presAssocID="{DEFBAEF6-F542-4C2E-9C21-E5B858A63999}" presName="sibTrans" presStyleCnt="0"/>
      <dgm:spPr/>
    </dgm:pt>
    <dgm:pt modelId="{BD9342B3-C6C8-4742-842A-8B2538174443}" type="pres">
      <dgm:prSet presAssocID="{30168610-6253-4063-977E-5D6A116C0100}" presName="compNode" presStyleCnt="0"/>
      <dgm:spPr/>
    </dgm:pt>
    <dgm:pt modelId="{DFA338E5-041F-49D3-A06A-6ADCCB3BE50C}" type="pres">
      <dgm:prSet presAssocID="{30168610-6253-4063-977E-5D6A116C0100}" presName="iconBgRect" presStyleLbl="bgShp" presStyleIdx="5" presStyleCnt="6"/>
      <dgm:spPr/>
    </dgm:pt>
    <dgm:pt modelId="{6C3493CB-6B17-4E0B-A869-2B18C75E4C8B}" type="pres">
      <dgm:prSet presAssocID="{30168610-6253-4063-977E-5D6A116C010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9ADA9DA6-95B2-4926-9918-AF70F559E4B4}" type="pres">
      <dgm:prSet presAssocID="{30168610-6253-4063-977E-5D6A116C0100}" presName="spaceRect" presStyleCnt="0"/>
      <dgm:spPr/>
    </dgm:pt>
    <dgm:pt modelId="{9141FA66-DE0D-4F1B-BBE8-0C3390B4A126}" type="pres">
      <dgm:prSet presAssocID="{30168610-6253-4063-977E-5D6A116C0100}" presName="textRect" presStyleLbl="revTx" presStyleIdx="5" presStyleCnt="6">
        <dgm:presLayoutVars>
          <dgm:chMax val="1"/>
          <dgm:chPref val="1"/>
        </dgm:presLayoutVars>
      </dgm:prSet>
      <dgm:spPr/>
    </dgm:pt>
  </dgm:ptLst>
  <dgm:cxnLst>
    <dgm:cxn modelId="{47DBAE16-6FE7-49B7-A9EC-2F2377AA4464}" srcId="{A9B618F8-D17C-4FCF-AFA4-87DB8357B688}" destId="{99170D0D-2F05-4EC4-8866-3E00B23AC1BA}" srcOrd="0" destOrd="0" parTransId="{9AFAA9BD-8FD4-44F6-8D54-ED746E3D654E}" sibTransId="{5286CA84-AF71-45B9-9844-8DA1FB021075}"/>
    <dgm:cxn modelId="{6244BD1D-0A9D-4CB3-8AF8-1881162DA853}" type="presOf" srcId="{A0BC12E6-D6F0-4F30-98A3-D832EAE12FBB}" destId="{322D9192-F107-4BB3-8BCC-492FDBA30026}" srcOrd="0" destOrd="0" presId="urn:microsoft.com/office/officeart/2018/5/layout/IconCircleLabelList"/>
    <dgm:cxn modelId="{DB89DD46-FCA8-4943-9E98-389E237113EE}" type="presOf" srcId="{30168610-6253-4063-977E-5D6A116C0100}" destId="{9141FA66-DE0D-4F1B-BBE8-0C3390B4A126}" srcOrd="0" destOrd="0" presId="urn:microsoft.com/office/officeart/2018/5/layout/IconCircleLabelList"/>
    <dgm:cxn modelId="{F1C7365A-CEE4-491F-A55A-64C68DAC4900}" srcId="{A9B618F8-D17C-4FCF-AFA4-87DB8357B688}" destId="{4310D722-C4EF-4C6C-94A6-C62D07CDDFB5}" srcOrd="3" destOrd="0" parTransId="{4D8E9805-0F44-429B-8964-F754504420A9}" sibTransId="{E21431A8-0BB5-4990-A357-47F2D75B70B3}"/>
    <dgm:cxn modelId="{2CA38773-31A2-4B66-B194-EEBCCEC3D970}" srcId="{A9B618F8-D17C-4FCF-AFA4-87DB8357B688}" destId="{30168610-6253-4063-977E-5D6A116C0100}" srcOrd="5" destOrd="0" parTransId="{B3FC9524-E89D-4B9A-A57A-50B32E073572}" sibTransId="{CA42530E-0A44-47CA-8F1C-A4D2D4FAEDDD}"/>
    <dgm:cxn modelId="{5C8BFD89-1C35-4F76-A71D-37D8649A1012}" type="presOf" srcId="{D91FF16A-B5EE-4C58-8ECB-285E5380605A}" destId="{30F49ED3-AFEA-44E0-B374-084809F17A5F}" srcOrd="0" destOrd="0" presId="urn:microsoft.com/office/officeart/2018/5/layout/IconCircleLabelList"/>
    <dgm:cxn modelId="{46A72499-5344-4FDB-8685-FCDA0B22AC02}" type="presOf" srcId="{99170D0D-2F05-4EC4-8866-3E00B23AC1BA}" destId="{E4E186DC-D378-4C8B-81A5-EE18E38107F8}" srcOrd="0" destOrd="0" presId="urn:microsoft.com/office/officeart/2018/5/layout/IconCircleLabelList"/>
    <dgm:cxn modelId="{9EBB84A7-A83F-4247-97CB-16B48691EE84}" type="presOf" srcId="{A9B618F8-D17C-4FCF-AFA4-87DB8357B688}" destId="{AB44CB29-7FB5-498F-B2B0-F1523B8E9F6F}" srcOrd="0" destOrd="0" presId="urn:microsoft.com/office/officeart/2018/5/layout/IconCircleLabelList"/>
    <dgm:cxn modelId="{F25A21AE-8C59-4E53-BE9D-ECFAEF8FBE58}" srcId="{A9B618F8-D17C-4FCF-AFA4-87DB8357B688}" destId="{4BD1830F-75A9-48E1-AA47-A563CCB40D18}" srcOrd="2" destOrd="0" parTransId="{4CE8B08A-5B61-48C8-9B6C-1FC6D251EE31}" sibTransId="{6F46381A-F544-4669-BE04-71BAED9F10A3}"/>
    <dgm:cxn modelId="{8E52C5D9-F443-4574-8B70-665B9FFC52D7}" type="presOf" srcId="{4310D722-C4EF-4C6C-94A6-C62D07CDDFB5}" destId="{7D04C6F0-4806-4D62-8DB4-38E97902FA9D}" srcOrd="0" destOrd="0" presId="urn:microsoft.com/office/officeart/2018/5/layout/IconCircleLabelList"/>
    <dgm:cxn modelId="{162262F1-2630-4C94-969F-D7787B203B0A}" type="presOf" srcId="{4BD1830F-75A9-48E1-AA47-A563CCB40D18}" destId="{B1DEC006-D50F-47A7-8A3F-B96B746E9DE2}" srcOrd="0" destOrd="0" presId="urn:microsoft.com/office/officeart/2018/5/layout/IconCircleLabelList"/>
    <dgm:cxn modelId="{676A21F9-05FF-4323-8BC1-1AC2D21ABF13}" srcId="{A9B618F8-D17C-4FCF-AFA4-87DB8357B688}" destId="{D91FF16A-B5EE-4C58-8ECB-285E5380605A}" srcOrd="1" destOrd="0" parTransId="{C25BCC5A-38B4-4CBF-AFCF-0EB57728252D}" sibTransId="{CA4AEDAD-70AB-45E5-B475-65BA03291303}"/>
    <dgm:cxn modelId="{294283FD-7976-4714-99A9-E9B703C277A7}" srcId="{A9B618F8-D17C-4FCF-AFA4-87DB8357B688}" destId="{A0BC12E6-D6F0-4F30-98A3-D832EAE12FBB}" srcOrd="4" destOrd="0" parTransId="{85DCFF46-3E8C-4512-9626-5DB5CAD83AD9}" sibTransId="{DEFBAEF6-F542-4C2E-9C21-E5B858A63999}"/>
    <dgm:cxn modelId="{94BF108A-A1A1-4F03-B712-0FE7994A4DF5}" type="presParOf" srcId="{AB44CB29-7FB5-498F-B2B0-F1523B8E9F6F}" destId="{A7901064-F58E-4903-A37F-18520DFD9045}" srcOrd="0" destOrd="0" presId="urn:microsoft.com/office/officeart/2018/5/layout/IconCircleLabelList"/>
    <dgm:cxn modelId="{5FADC745-1B7B-47F1-A829-37BC4AF379C6}" type="presParOf" srcId="{A7901064-F58E-4903-A37F-18520DFD9045}" destId="{96DF8CDF-697F-43E8-A38D-F1B1C818FBF0}" srcOrd="0" destOrd="0" presId="urn:microsoft.com/office/officeart/2018/5/layout/IconCircleLabelList"/>
    <dgm:cxn modelId="{4A587B85-F23D-4527-98D7-0FFA349E45C8}" type="presParOf" srcId="{A7901064-F58E-4903-A37F-18520DFD9045}" destId="{937349B6-DDC1-4060-8436-3E14C2473FDD}" srcOrd="1" destOrd="0" presId="urn:microsoft.com/office/officeart/2018/5/layout/IconCircleLabelList"/>
    <dgm:cxn modelId="{80E9BDB9-B8C5-456F-89AE-D26AD8435B06}" type="presParOf" srcId="{A7901064-F58E-4903-A37F-18520DFD9045}" destId="{819B7BBB-A65E-4FDB-A2B5-7728B2B9FC27}" srcOrd="2" destOrd="0" presId="urn:microsoft.com/office/officeart/2018/5/layout/IconCircleLabelList"/>
    <dgm:cxn modelId="{AA18D752-4FF1-4864-804C-5EE0B03CFDBE}" type="presParOf" srcId="{A7901064-F58E-4903-A37F-18520DFD9045}" destId="{E4E186DC-D378-4C8B-81A5-EE18E38107F8}" srcOrd="3" destOrd="0" presId="urn:microsoft.com/office/officeart/2018/5/layout/IconCircleLabelList"/>
    <dgm:cxn modelId="{CA8FD058-A136-4293-AB37-F196075D02D8}" type="presParOf" srcId="{AB44CB29-7FB5-498F-B2B0-F1523B8E9F6F}" destId="{30B0FA6A-FA2B-4997-AF5A-08A6A49D143E}" srcOrd="1" destOrd="0" presId="urn:microsoft.com/office/officeart/2018/5/layout/IconCircleLabelList"/>
    <dgm:cxn modelId="{0ABE254D-672E-429A-9741-2E7BA497B3F1}" type="presParOf" srcId="{AB44CB29-7FB5-498F-B2B0-F1523B8E9F6F}" destId="{6DF48314-CF79-4E67-9852-18DDB21614DD}" srcOrd="2" destOrd="0" presId="urn:microsoft.com/office/officeart/2018/5/layout/IconCircleLabelList"/>
    <dgm:cxn modelId="{5F85C523-4285-4015-95DB-59A1A159EFBC}" type="presParOf" srcId="{6DF48314-CF79-4E67-9852-18DDB21614DD}" destId="{39DA4BE7-1C11-49A7-9ADF-F9DA76D219C2}" srcOrd="0" destOrd="0" presId="urn:microsoft.com/office/officeart/2018/5/layout/IconCircleLabelList"/>
    <dgm:cxn modelId="{D0466A68-D3B2-44FA-848C-05E25BC8CC77}" type="presParOf" srcId="{6DF48314-CF79-4E67-9852-18DDB21614DD}" destId="{26CDBFD8-85CE-459E-9066-1CEAE4992B8E}" srcOrd="1" destOrd="0" presId="urn:microsoft.com/office/officeart/2018/5/layout/IconCircleLabelList"/>
    <dgm:cxn modelId="{C2DEC259-300C-4365-BD03-0DEA6FC66748}" type="presParOf" srcId="{6DF48314-CF79-4E67-9852-18DDB21614DD}" destId="{76A9658B-EA6B-465C-B2CC-C0510949F741}" srcOrd="2" destOrd="0" presId="urn:microsoft.com/office/officeart/2018/5/layout/IconCircleLabelList"/>
    <dgm:cxn modelId="{7E8F4B12-F3A8-4ADC-A196-4C80EEB0C1F2}" type="presParOf" srcId="{6DF48314-CF79-4E67-9852-18DDB21614DD}" destId="{30F49ED3-AFEA-44E0-B374-084809F17A5F}" srcOrd="3" destOrd="0" presId="urn:microsoft.com/office/officeart/2018/5/layout/IconCircleLabelList"/>
    <dgm:cxn modelId="{4748428A-72FE-4FEB-A95A-DB6610ECFBB7}" type="presParOf" srcId="{AB44CB29-7FB5-498F-B2B0-F1523B8E9F6F}" destId="{6D2375BA-C1E8-472A-BBF5-6F2D0F830CF0}" srcOrd="3" destOrd="0" presId="urn:microsoft.com/office/officeart/2018/5/layout/IconCircleLabelList"/>
    <dgm:cxn modelId="{D4B3551F-1E22-4B93-9E0C-002D228993EB}" type="presParOf" srcId="{AB44CB29-7FB5-498F-B2B0-F1523B8E9F6F}" destId="{4C4EEDDB-5D78-4C2B-B1C6-59A5293FBC0B}" srcOrd="4" destOrd="0" presId="urn:microsoft.com/office/officeart/2018/5/layout/IconCircleLabelList"/>
    <dgm:cxn modelId="{93B8F090-F814-499A-B9A3-1084D72486EE}" type="presParOf" srcId="{4C4EEDDB-5D78-4C2B-B1C6-59A5293FBC0B}" destId="{41BEAF38-85AD-47CA-829D-715E7113BF44}" srcOrd="0" destOrd="0" presId="urn:microsoft.com/office/officeart/2018/5/layout/IconCircleLabelList"/>
    <dgm:cxn modelId="{8A7C1FE5-2F81-4B88-83D0-525C93FB9D8B}" type="presParOf" srcId="{4C4EEDDB-5D78-4C2B-B1C6-59A5293FBC0B}" destId="{FE5142AD-6F18-44FF-BC40-0E084BC6778D}" srcOrd="1" destOrd="0" presId="urn:microsoft.com/office/officeart/2018/5/layout/IconCircleLabelList"/>
    <dgm:cxn modelId="{7D025BC3-3D45-4DC1-8066-20844C0AA287}" type="presParOf" srcId="{4C4EEDDB-5D78-4C2B-B1C6-59A5293FBC0B}" destId="{5C8BDAEC-BC84-4566-934F-05A11596A4E5}" srcOrd="2" destOrd="0" presId="urn:microsoft.com/office/officeart/2018/5/layout/IconCircleLabelList"/>
    <dgm:cxn modelId="{F4CDDDAC-8ACD-4798-B30E-A6D2E9270ECE}" type="presParOf" srcId="{4C4EEDDB-5D78-4C2B-B1C6-59A5293FBC0B}" destId="{B1DEC006-D50F-47A7-8A3F-B96B746E9DE2}" srcOrd="3" destOrd="0" presId="urn:microsoft.com/office/officeart/2018/5/layout/IconCircleLabelList"/>
    <dgm:cxn modelId="{461B662C-383D-48B5-92BE-991722CB6B47}" type="presParOf" srcId="{AB44CB29-7FB5-498F-B2B0-F1523B8E9F6F}" destId="{9E5B640B-75D4-46CA-AFF2-62D97DB283F2}" srcOrd="5" destOrd="0" presId="urn:microsoft.com/office/officeart/2018/5/layout/IconCircleLabelList"/>
    <dgm:cxn modelId="{097314D8-E923-4851-A2B1-3972F3D5706B}" type="presParOf" srcId="{AB44CB29-7FB5-498F-B2B0-F1523B8E9F6F}" destId="{D3887ED7-1274-4940-9EF5-C4A090588B5C}" srcOrd="6" destOrd="0" presId="urn:microsoft.com/office/officeart/2018/5/layout/IconCircleLabelList"/>
    <dgm:cxn modelId="{8E2A236E-7AF3-484C-BA65-AC1032EE381A}" type="presParOf" srcId="{D3887ED7-1274-4940-9EF5-C4A090588B5C}" destId="{87AB3ABA-FC36-4045-BDFA-2D5637632853}" srcOrd="0" destOrd="0" presId="urn:microsoft.com/office/officeart/2018/5/layout/IconCircleLabelList"/>
    <dgm:cxn modelId="{7B003320-B5FE-4CD6-A8E6-A78F62800986}" type="presParOf" srcId="{D3887ED7-1274-4940-9EF5-C4A090588B5C}" destId="{3917287F-111B-4CE2-BC50-4E88EFC111FC}" srcOrd="1" destOrd="0" presId="urn:microsoft.com/office/officeart/2018/5/layout/IconCircleLabelList"/>
    <dgm:cxn modelId="{84396AF6-A9B7-4A4D-B19C-D44E64724411}" type="presParOf" srcId="{D3887ED7-1274-4940-9EF5-C4A090588B5C}" destId="{02DAC262-3616-4E3D-B447-EC970D47F124}" srcOrd="2" destOrd="0" presId="urn:microsoft.com/office/officeart/2018/5/layout/IconCircleLabelList"/>
    <dgm:cxn modelId="{89BE7D9B-BCD5-476E-A75B-2AC797383F7A}" type="presParOf" srcId="{D3887ED7-1274-4940-9EF5-C4A090588B5C}" destId="{7D04C6F0-4806-4D62-8DB4-38E97902FA9D}" srcOrd="3" destOrd="0" presId="urn:microsoft.com/office/officeart/2018/5/layout/IconCircleLabelList"/>
    <dgm:cxn modelId="{76CBCA5A-2F8F-4724-A4B0-A67A0A7AE0BE}" type="presParOf" srcId="{AB44CB29-7FB5-498F-B2B0-F1523B8E9F6F}" destId="{E5BADEE9-A327-4D2D-8EBD-B47A76519BD1}" srcOrd="7" destOrd="0" presId="urn:microsoft.com/office/officeart/2018/5/layout/IconCircleLabelList"/>
    <dgm:cxn modelId="{36CDF633-732F-4696-9A43-32C0C9F93CD6}" type="presParOf" srcId="{AB44CB29-7FB5-498F-B2B0-F1523B8E9F6F}" destId="{91D097D4-9AEF-4DDC-B298-E37C3F728316}" srcOrd="8" destOrd="0" presId="urn:microsoft.com/office/officeart/2018/5/layout/IconCircleLabelList"/>
    <dgm:cxn modelId="{EF15E0BB-9EE8-462D-BC8C-BE530820A12A}" type="presParOf" srcId="{91D097D4-9AEF-4DDC-B298-E37C3F728316}" destId="{BC940CEE-0C7B-444E-8891-04674E97F16F}" srcOrd="0" destOrd="0" presId="urn:microsoft.com/office/officeart/2018/5/layout/IconCircleLabelList"/>
    <dgm:cxn modelId="{560EE539-1A37-4E65-A4DF-580E26842613}" type="presParOf" srcId="{91D097D4-9AEF-4DDC-B298-E37C3F728316}" destId="{99710C4E-32F4-48EA-A987-4F47EF76F8A5}" srcOrd="1" destOrd="0" presId="urn:microsoft.com/office/officeart/2018/5/layout/IconCircleLabelList"/>
    <dgm:cxn modelId="{E997ED70-9ED6-4CE1-999C-AEE3B6ACD96E}" type="presParOf" srcId="{91D097D4-9AEF-4DDC-B298-E37C3F728316}" destId="{829283E6-3283-43FA-BF29-964C9401A9B3}" srcOrd="2" destOrd="0" presId="urn:microsoft.com/office/officeart/2018/5/layout/IconCircleLabelList"/>
    <dgm:cxn modelId="{101A4028-CE07-4E4E-B00D-79F94E5333BE}" type="presParOf" srcId="{91D097D4-9AEF-4DDC-B298-E37C3F728316}" destId="{322D9192-F107-4BB3-8BCC-492FDBA30026}" srcOrd="3" destOrd="0" presId="urn:microsoft.com/office/officeart/2018/5/layout/IconCircleLabelList"/>
    <dgm:cxn modelId="{1A31D0F5-7C4B-43D6-A165-7617E034C19E}" type="presParOf" srcId="{AB44CB29-7FB5-498F-B2B0-F1523B8E9F6F}" destId="{1EC489D2-E1FF-4D91-B52E-30B4E56F83C6}" srcOrd="9" destOrd="0" presId="urn:microsoft.com/office/officeart/2018/5/layout/IconCircleLabelList"/>
    <dgm:cxn modelId="{0FFA9871-2E9E-418C-987E-1F592480E127}" type="presParOf" srcId="{AB44CB29-7FB5-498F-B2B0-F1523B8E9F6F}" destId="{BD9342B3-C6C8-4742-842A-8B2538174443}" srcOrd="10" destOrd="0" presId="urn:microsoft.com/office/officeart/2018/5/layout/IconCircleLabelList"/>
    <dgm:cxn modelId="{D02F87DB-ADBA-4743-AFE3-DF610C0F7013}" type="presParOf" srcId="{BD9342B3-C6C8-4742-842A-8B2538174443}" destId="{DFA338E5-041F-49D3-A06A-6ADCCB3BE50C}" srcOrd="0" destOrd="0" presId="urn:microsoft.com/office/officeart/2018/5/layout/IconCircleLabelList"/>
    <dgm:cxn modelId="{312F8E8C-9DD8-47C3-9098-CEF191F24F18}" type="presParOf" srcId="{BD9342B3-C6C8-4742-842A-8B2538174443}" destId="{6C3493CB-6B17-4E0B-A869-2B18C75E4C8B}" srcOrd="1" destOrd="0" presId="urn:microsoft.com/office/officeart/2018/5/layout/IconCircleLabelList"/>
    <dgm:cxn modelId="{2CA70591-1AED-4B8E-A7D4-72B465E52637}" type="presParOf" srcId="{BD9342B3-C6C8-4742-842A-8B2538174443}" destId="{9ADA9DA6-95B2-4926-9918-AF70F559E4B4}" srcOrd="2" destOrd="0" presId="urn:microsoft.com/office/officeart/2018/5/layout/IconCircleLabelList"/>
    <dgm:cxn modelId="{8D2F07C0-75E1-48F4-BAE9-E92F2A037A54}" type="presParOf" srcId="{BD9342B3-C6C8-4742-842A-8B2538174443}" destId="{9141FA66-DE0D-4F1B-BBE8-0C3390B4A12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0E1A35-8949-4EC4-A3DB-829F82CB8181}"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A2625D-8167-49C4-BB24-7805830151D3}">
      <dgm:prSet/>
      <dgm:spPr/>
      <dgm:t>
        <a:bodyPr/>
        <a:lstStyle/>
        <a:p>
          <a:pPr>
            <a:defRPr cap="all"/>
          </a:pPr>
          <a:r>
            <a:rPr lang="en-GB"/>
            <a:t>3.1 use appropriate research evaluation techniques</a:t>
          </a:r>
          <a:endParaRPr lang="en-US"/>
        </a:p>
      </dgm:t>
    </dgm:pt>
    <dgm:pt modelId="{722F0196-1A49-4D76-85CB-23FB9ED24C8A}" type="parTrans" cxnId="{FBE2CE2F-5543-4760-B028-F104322316C1}">
      <dgm:prSet/>
      <dgm:spPr/>
      <dgm:t>
        <a:bodyPr/>
        <a:lstStyle/>
        <a:p>
          <a:endParaRPr lang="en-US"/>
        </a:p>
      </dgm:t>
    </dgm:pt>
    <dgm:pt modelId="{D2F7EE93-4634-45D5-94A6-847E3F2EB8FD}" type="sibTrans" cxnId="{FBE2CE2F-5543-4760-B028-F104322316C1}">
      <dgm:prSet/>
      <dgm:spPr/>
      <dgm:t>
        <a:bodyPr/>
        <a:lstStyle/>
        <a:p>
          <a:endParaRPr lang="en-US"/>
        </a:p>
      </dgm:t>
    </dgm:pt>
    <dgm:pt modelId="{8152B394-7E34-4015-9D59-AA77C8B7B4E5}">
      <dgm:prSet/>
      <dgm:spPr/>
      <dgm:t>
        <a:bodyPr/>
        <a:lstStyle/>
        <a:p>
          <a:pPr>
            <a:defRPr cap="all"/>
          </a:pPr>
          <a:r>
            <a:rPr lang="en-GB"/>
            <a:t>3.2 interpret and analyse the results in terms of the original research specification</a:t>
          </a:r>
          <a:endParaRPr lang="en-US"/>
        </a:p>
      </dgm:t>
    </dgm:pt>
    <dgm:pt modelId="{EFF2BD60-D136-4D2C-9E4B-A249E87E1BF0}" type="parTrans" cxnId="{09EB1C5C-A0EA-4B91-AD0F-5773838E8A91}">
      <dgm:prSet/>
      <dgm:spPr/>
      <dgm:t>
        <a:bodyPr/>
        <a:lstStyle/>
        <a:p>
          <a:endParaRPr lang="en-US"/>
        </a:p>
      </dgm:t>
    </dgm:pt>
    <dgm:pt modelId="{EE4FA3BD-671D-4205-81E1-8F0B7F97A094}" type="sibTrans" cxnId="{09EB1C5C-A0EA-4B91-AD0F-5773838E8A91}">
      <dgm:prSet/>
      <dgm:spPr/>
      <dgm:t>
        <a:bodyPr/>
        <a:lstStyle/>
        <a:p>
          <a:endParaRPr lang="en-US"/>
        </a:p>
      </dgm:t>
    </dgm:pt>
    <dgm:pt modelId="{B23E28A3-702E-48B2-92B1-61256B2514E2}">
      <dgm:prSet/>
      <dgm:spPr/>
      <dgm:t>
        <a:bodyPr/>
        <a:lstStyle/>
        <a:p>
          <a:pPr>
            <a:defRPr cap="all"/>
          </a:pPr>
          <a:r>
            <a:rPr lang="en-GB"/>
            <a:t>3.3 make recommendations and justify areas for further consideration</a:t>
          </a:r>
          <a:endParaRPr lang="en-US"/>
        </a:p>
      </dgm:t>
    </dgm:pt>
    <dgm:pt modelId="{55844C36-9373-4817-8529-56A79EDF735C}" type="parTrans" cxnId="{63369E53-9645-4376-A1E5-31D66A8980F0}">
      <dgm:prSet/>
      <dgm:spPr/>
      <dgm:t>
        <a:bodyPr/>
        <a:lstStyle/>
        <a:p>
          <a:endParaRPr lang="en-US"/>
        </a:p>
      </dgm:t>
    </dgm:pt>
    <dgm:pt modelId="{967DDF04-3E82-4E59-9972-FAC3BB1663F5}" type="sibTrans" cxnId="{63369E53-9645-4376-A1E5-31D66A8980F0}">
      <dgm:prSet/>
      <dgm:spPr/>
      <dgm:t>
        <a:bodyPr/>
        <a:lstStyle/>
        <a:p>
          <a:endParaRPr lang="en-US"/>
        </a:p>
      </dgm:t>
    </dgm:pt>
    <dgm:pt modelId="{65950819-C571-4142-8340-FFD841C16D1E}" type="pres">
      <dgm:prSet presAssocID="{5B0E1A35-8949-4EC4-A3DB-829F82CB8181}" presName="root" presStyleCnt="0">
        <dgm:presLayoutVars>
          <dgm:dir/>
          <dgm:resizeHandles val="exact"/>
        </dgm:presLayoutVars>
      </dgm:prSet>
      <dgm:spPr/>
    </dgm:pt>
    <dgm:pt modelId="{DF36B77A-B644-4477-8AFD-D08C5CA6164D}" type="pres">
      <dgm:prSet presAssocID="{38A2625D-8167-49C4-BB24-7805830151D3}" presName="compNode" presStyleCnt="0"/>
      <dgm:spPr/>
    </dgm:pt>
    <dgm:pt modelId="{4909BA38-34FF-46F5-9599-51FBF3CC470F}" type="pres">
      <dgm:prSet presAssocID="{38A2625D-8167-49C4-BB24-7805830151D3}" presName="iconBgRect" presStyleLbl="bgShp" presStyleIdx="0" presStyleCnt="3"/>
      <dgm:spPr>
        <a:prstGeom prst="round2DiagRect">
          <a:avLst>
            <a:gd name="adj1" fmla="val 29727"/>
            <a:gd name="adj2" fmla="val 0"/>
          </a:avLst>
        </a:prstGeom>
      </dgm:spPr>
    </dgm:pt>
    <dgm:pt modelId="{F5BB9988-9E69-4061-9A7F-DA319985CCA2}" type="pres">
      <dgm:prSet presAssocID="{38A2625D-8167-49C4-BB24-7805830151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A20EB9D9-9782-4804-AC60-2F35FDDE3735}" type="pres">
      <dgm:prSet presAssocID="{38A2625D-8167-49C4-BB24-7805830151D3}" presName="spaceRect" presStyleCnt="0"/>
      <dgm:spPr/>
    </dgm:pt>
    <dgm:pt modelId="{672ADB23-20F0-49D3-BB53-3098A0DC34B9}" type="pres">
      <dgm:prSet presAssocID="{38A2625D-8167-49C4-BB24-7805830151D3}" presName="textRect" presStyleLbl="revTx" presStyleIdx="0" presStyleCnt="3">
        <dgm:presLayoutVars>
          <dgm:chMax val="1"/>
          <dgm:chPref val="1"/>
        </dgm:presLayoutVars>
      </dgm:prSet>
      <dgm:spPr/>
    </dgm:pt>
    <dgm:pt modelId="{98E7C964-6A88-479B-9688-C3F2AC86B118}" type="pres">
      <dgm:prSet presAssocID="{D2F7EE93-4634-45D5-94A6-847E3F2EB8FD}" presName="sibTrans" presStyleCnt="0"/>
      <dgm:spPr/>
    </dgm:pt>
    <dgm:pt modelId="{4B675FFE-F85D-4039-848B-5237FA113EFC}" type="pres">
      <dgm:prSet presAssocID="{8152B394-7E34-4015-9D59-AA77C8B7B4E5}" presName="compNode" presStyleCnt="0"/>
      <dgm:spPr/>
    </dgm:pt>
    <dgm:pt modelId="{363D393D-08EA-4189-8815-1699FD0951E5}" type="pres">
      <dgm:prSet presAssocID="{8152B394-7E34-4015-9D59-AA77C8B7B4E5}" presName="iconBgRect" presStyleLbl="bgShp" presStyleIdx="1" presStyleCnt="3"/>
      <dgm:spPr>
        <a:prstGeom prst="round2DiagRect">
          <a:avLst>
            <a:gd name="adj1" fmla="val 29727"/>
            <a:gd name="adj2" fmla="val 0"/>
          </a:avLst>
        </a:prstGeom>
      </dgm:spPr>
    </dgm:pt>
    <dgm:pt modelId="{E8C2ABDB-A8E7-441A-A298-D02C078A3DC5}" type="pres">
      <dgm:prSet presAssocID="{8152B394-7E34-4015-9D59-AA77C8B7B4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8F28195D-B848-4209-B582-6F336873CE9A}" type="pres">
      <dgm:prSet presAssocID="{8152B394-7E34-4015-9D59-AA77C8B7B4E5}" presName="spaceRect" presStyleCnt="0"/>
      <dgm:spPr/>
    </dgm:pt>
    <dgm:pt modelId="{44139107-3849-41C5-8B9A-23677EF3D4B1}" type="pres">
      <dgm:prSet presAssocID="{8152B394-7E34-4015-9D59-AA77C8B7B4E5}" presName="textRect" presStyleLbl="revTx" presStyleIdx="1" presStyleCnt="3">
        <dgm:presLayoutVars>
          <dgm:chMax val="1"/>
          <dgm:chPref val="1"/>
        </dgm:presLayoutVars>
      </dgm:prSet>
      <dgm:spPr/>
    </dgm:pt>
    <dgm:pt modelId="{3B837312-EC13-45AB-A3A3-F1FB7CF42CFF}" type="pres">
      <dgm:prSet presAssocID="{EE4FA3BD-671D-4205-81E1-8F0B7F97A094}" presName="sibTrans" presStyleCnt="0"/>
      <dgm:spPr/>
    </dgm:pt>
    <dgm:pt modelId="{1D2C9037-001D-421D-9DF0-965B3F9C8692}" type="pres">
      <dgm:prSet presAssocID="{B23E28A3-702E-48B2-92B1-61256B2514E2}" presName="compNode" presStyleCnt="0"/>
      <dgm:spPr/>
    </dgm:pt>
    <dgm:pt modelId="{79FA4776-F50E-4981-B59D-834C1F8E72BF}" type="pres">
      <dgm:prSet presAssocID="{B23E28A3-702E-48B2-92B1-61256B2514E2}" presName="iconBgRect" presStyleLbl="bgShp" presStyleIdx="2" presStyleCnt="3"/>
      <dgm:spPr>
        <a:prstGeom prst="round2DiagRect">
          <a:avLst>
            <a:gd name="adj1" fmla="val 29727"/>
            <a:gd name="adj2" fmla="val 0"/>
          </a:avLst>
        </a:prstGeom>
      </dgm:spPr>
    </dgm:pt>
    <dgm:pt modelId="{95FA4293-DAB7-4757-AC0C-821BABE80E9C}" type="pres">
      <dgm:prSet presAssocID="{B23E28A3-702E-48B2-92B1-61256B2514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4ED808D-8C89-46D8-A6C0-29F00E0A264F}" type="pres">
      <dgm:prSet presAssocID="{B23E28A3-702E-48B2-92B1-61256B2514E2}" presName="spaceRect" presStyleCnt="0"/>
      <dgm:spPr/>
    </dgm:pt>
    <dgm:pt modelId="{45637CAF-FF34-4895-A6C8-EC26348488DA}" type="pres">
      <dgm:prSet presAssocID="{B23E28A3-702E-48B2-92B1-61256B2514E2}" presName="textRect" presStyleLbl="revTx" presStyleIdx="2" presStyleCnt="3">
        <dgm:presLayoutVars>
          <dgm:chMax val="1"/>
          <dgm:chPref val="1"/>
        </dgm:presLayoutVars>
      </dgm:prSet>
      <dgm:spPr/>
    </dgm:pt>
  </dgm:ptLst>
  <dgm:cxnLst>
    <dgm:cxn modelId="{FBE2CE2F-5543-4760-B028-F104322316C1}" srcId="{5B0E1A35-8949-4EC4-A3DB-829F82CB8181}" destId="{38A2625D-8167-49C4-BB24-7805830151D3}" srcOrd="0" destOrd="0" parTransId="{722F0196-1A49-4D76-85CB-23FB9ED24C8A}" sibTransId="{D2F7EE93-4634-45D5-94A6-847E3F2EB8FD}"/>
    <dgm:cxn modelId="{63369E53-9645-4376-A1E5-31D66A8980F0}" srcId="{5B0E1A35-8949-4EC4-A3DB-829F82CB8181}" destId="{B23E28A3-702E-48B2-92B1-61256B2514E2}" srcOrd="2" destOrd="0" parTransId="{55844C36-9373-4817-8529-56A79EDF735C}" sibTransId="{967DDF04-3E82-4E59-9972-FAC3BB1663F5}"/>
    <dgm:cxn modelId="{09EB1C5C-A0EA-4B91-AD0F-5773838E8A91}" srcId="{5B0E1A35-8949-4EC4-A3DB-829F82CB8181}" destId="{8152B394-7E34-4015-9D59-AA77C8B7B4E5}" srcOrd="1" destOrd="0" parTransId="{EFF2BD60-D136-4D2C-9E4B-A249E87E1BF0}" sibTransId="{EE4FA3BD-671D-4205-81E1-8F0B7F97A094}"/>
    <dgm:cxn modelId="{8B0A3583-50B7-4CCE-9142-DD43ACD7B471}" type="presOf" srcId="{8152B394-7E34-4015-9D59-AA77C8B7B4E5}" destId="{44139107-3849-41C5-8B9A-23677EF3D4B1}" srcOrd="0" destOrd="0" presId="urn:microsoft.com/office/officeart/2018/5/layout/IconLeafLabelList"/>
    <dgm:cxn modelId="{62F27798-4E58-4A30-B6AC-969C7F2B8C64}" type="presOf" srcId="{5B0E1A35-8949-4EC4-A3DB-829F82CB8181}" destId="{65950819-C571-4142-8340-FFD841C16D1E}" srcOrd="0" destOrd="0" presId="urn:microsoft.com/office/officeart/2018/5/layout/IconLeafLabelList"/>
    <dgm:cxn modelId="{609607D3-13B2-4D92-8F07-EAF47794B3A1}" type="presOf" srcId="{38A2625D-8167-49C4-BB24-7805830151D3}" destId="{672ADB23-20F0-49D3-BB53-3098A0DC34B9}" srcOrd="0" destOrd="0" presId="urn:microsoft.com/office/officeart/2018/5/layout/IconLeafLabelList"/>
    <dgm:cxn modelId="{7EE366EB-29EF-43D9-9754-61F73A511698}" type="presOf" srcId="{B23E28A3-702E-48B2-92B1-61256B2514E2}" destId="{45637CAF-FF34-4895-A6C8-EC26348488DA}" srcOrd="0" destOrd="0" presId="urn:microsoft.com/office/officeart/2018/5/layout/IconLeafLabelList"/>
    <dgm:cxn modelId="{1AB6CF32-764C-4A84-BF5F-44BB231A48CD}" type="presParOf" srcId="{65950819-C571-4142-8340-FFD841C16D1E}" destId="{DF36B77A-B644-4477-8AFD-D08C5CA6164D}" srcOrd="0" destOrd="0" presId="urn:microsoft.com/office/officeart/2018/5/layout/IconLeafLabelList"/>
    <dgm:cxn modelId="{C2997948-EC71-4E3F-AAA5-DD8B5E3E3CF6}" type="presParOf" srcId="{DF36B77A-B644-4477-8AFD-D08C5CA6164D}" destId="{4909BA38-34FF-46F5-9599-51FBF3CC470F}" srcOrd="0" destOrd="0" presId="urn:microsoft.com/office/officeart/2018/5/layout/IconLeafLabelList"/>
    <dgm:cxn modelId="{BEBEC5A0-7687-4ADD-8C6F-7EB8FEAA056C}" type="presParOf" srcId="{DF36B77A-B644-4477-8AFD-D08C5CA6164D}" destId="{F5BB9988-9E69-4061-9A7F-DA319985CCA2}" srcOrd="1" destOrd="0" presId="urn:microsoft.com/office/officeart/2018/5/layout/IconLeafLabelList"/>
    <dgm:cxn modelId="{C717CDB6-7707-40B9-8FB1-7143A23E2EF1}" type="presParOf" srcId="{DF36B77A-B644-4477-8AFD-D08C5CA6164D}" destId="{A20EB9D9-9782-4804-AC60-2F35FDDE3735}" srcOrd="2" destOrd="0" presId="urn:microsoft.com/office/officeart/2018/5/layout/IconLeafLabelList"/>
    <dgm:cxn modelId="{C96E9B69-A914-4DFF-B6DC-E538D677FEC7}" type="presParOf" srcId="{DF36B77A-B644-4477-8AFD-D08C5CA6164D}" destId="{672ADB23-20F0-49D3-BB53-3098A0DC34B9}" srcOrd="3" destOrd="0" presId="urn:microsoft.com/office/officeart/2018/5/layout/IconLeafLabelList"/>
    <dgm:cxn modelId="{ACE6E79A-943B-40FB-990C-6A313F919153}" type="presParOf" srcId="{65950819-C571-4142-8340-FFD841C16D1E}" destId="{98E7C964-6A88-479B-9688-C3F2AC86B118}" srcOrd="1" destOrd="0" presId="urn:microsoft.com/office/officeart/2018/5/layout/IconLeafLabelList"/>
    <dgm:cxn modelId="{3B470C5D-0796-4A52-8324-D9A5D0CE1EA9}" type="presParOf" srcId="{65950819-C571-4142-8340-FFD841C16D1E}" destId="{4B675FFE-F85D-4039-848B-5237FA113EFC}" srcOrd="2" destOrd="0" presId="urn:microsoft.com/office/officeart/2018/5/layout/IconLeafLabelList"/>
    <dgm:cxn modelId="{568944CA-4D79-4368-B545-6E26C0809171}" type="presParOf" srcId="{4B675FFE-F85D-4039-848B-5237FA113EFC}" destId="{363D393D-08EA-4189-8815-1699FD0951E5}" srcOrd="0" destOrd="0" presId="urn:microsoft.com/office/officeart/2018/5/layout/IconLeafLabelList"/>
    <dgm:cxn modelId="{1EA47620-4884-43DB-8B42-4DB4629B5F4B}" type="presParOf" srcId="{4B675FFE-F85D-4039-848B-5237FA113EFC}" destId="{E8C2ABDB-A8E7-441A-A298-D02C078A3DC5}" srcOrd="1" destOrd="0" presId="urn:microsoft.com/office/officeart/2018/5/layout/IconLeafLabelList"/>
    <dgm:cxn modelId="{17B6EA4D-19A7-4A6C-B787-5BE6EC839891}" type="presParOf" srcId="{4B675FFE-F85D-4039-848B-5237FA113EFC}" destId="{8F28195D-B848-4209-B582-6F336873CE9A}" srcOrd="2" destOrd="0" presId="urn:microsoft.com/office/officeart/2018/5/layout/IconLeafLabelList"/>
    <dgm:cxn modelId="{D6F543B6-CEE1-4CF4-BC9E-22AF1E174D69}" type="presParOf" srcId="{4B675FFE-F85D-4039-848B-5237FA113EFC}" destId="{44139107-3849-41C5-8B9A-23677EF3D4B1}" srcOrd="3" destOrd="0" presId="urn:microsoft.com/office/officeart/2018/5/layout/IconLeafLabelList"/>
    <dgm:cxn modelId="{896B755C-F5D2-4585-8D5D-24493BB02375}" type="presParOf" srcId="{65950819-C571-4142-8340-FFD841C16D1E}" destId="{3B837312-EC13-45AB-A3A3-F1FB7CF42CFF}" srcOrd="3" destOrd="0" presId="urn:microsoft.com/office/officeart/2018/5/layout/IconLeafLabelList"/>
    <dgm:cxn modelId="{3E182783-F100-4B3E-9C88-3384E7D418C2}" type="presParOf" srcId="{65950819-C571-4142-8340-FFD841C16D1E}" destId="{1D2C9037-001D-421D-9DF0-965B3F9C8692}" srcOrd="4" destOrd="0" presId="urn:microsoft.com/office/officeart/2018/5/layout/IconLeafLabelList"/>
    <dgm:cxn modelId="{969D7C13-086A-4758-9C63-CE90C6DEFCE1}" type="presParOf" srcId="{1D2C9037-001D-421D-9DF0-965B3F9C8692}" destId="{79FA4776-F50E-4981-B59D-834C1F8E72BF}" srcOrd="0" destOrd="0" presId="urn:microsoft.com/office/officeart/2018/5/layout/IconLeafLabelList"/>
    <dgm:cxn modelId="{41CA5B2B-F0A0-4451-A551-C7017B06D0C3}" type="presParOf" srcId="{1D2C9037-001D-421D-9DF0-965B3F9C8692}" destId="{95FA4293-DAB7-4757-AC0C-821BABE80E9C}" srcOrd="1" destOrd="0" presId="urn:microsoft.com/office/officeart/2018/5/layout/IconLeafLabelList"/>
    <dgm:cxn modelId="{1109E42F-65C3-46B7-AFCC-1384FF6F9EF8}" type="presParOf" srcId="{1D2C9037-001D-421D-9DF0-965B3F9C8692}" destId="{44ED808D-8C89-46D8-A6C0-29F00E0A264F}" srcOrd="2" destOrd="0" presId="urn:microsoft.com/office/officeart/2018/5/layout/IconLeafLabelList"/>
    <dgm:cxn modelId="{5D838E1B-481E-47E8-8763-E946DF39E3B2}" type="presParOf" srcId="{1D2C9037-001D-421D-9DF0-965B3F9C8692}" destId="{45637CAF-FF34-4895-A6C8-EC26348488D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B0BB2-5FA7-4C57-BD32-58FDEA3D84BB}">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02439-876D-45BA-B0FA-4B9A7A12A7EF}">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73DE78-FC66-42A9-BD77-6E1293BDFE02}">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GB" sz="1800" kern="1200"/>
            <a:t>We encourage you to study around one hour per week and if it takes you more than 12 weeks to cover all of the material, that’s absolutely fine especially as your research project itself is likely to take considerably longer than eight weeks.</a:t>
          </a:r>
          <a:endParaRPr lang="en-US" sz="1800" kern="1200"/>
        </a:p>
      </dsp:txBody>
      <dsp:txXfrm>
        <a:off x="1507738" y="707092"/>
        <a:ext cx="9007861" cy="1305401"/>
      </dsp:txXfrm>
    </dsp:sp>
    <dsp:sp modelId="{F690C6ED-83F5-4D82-B090-C76A81AE0B23}">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D0AA5-D4A0-4F4A-A623-CADEAAA443C8}">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18F0F5-D368-4995-8BB6-A0F2347D9DC8}">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GB" sz="1800" kern="1200"/>
            <a:t>You will find that developing a research project is an iterative process and that you are very likely to need to move forwards and backwards through the course material as you are developing your thoughts. It is perfectly fine to study it in the order that suits you best.</a:t>
          </a:r>
          <a:endParaRPr lang="en-US" sz="18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F8CDF-697F-43E8-A38D-F1B1C818FBF0}">
      <dsp:nvSpPr>
        <dsp:cNvPr id="0" name=""/>
        <dsp:cNvSpPr/>
      </dsp:nvSpPr>
      <dsp:spPr>
        <a:xfrm>
          <a:off x="1020171" y="991"/>
          <a:ext cx="973617" cy="97361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349B6-DDC1-4060-8436-3E14C2473FDD}">
      <dsp:nvSpPr>
        <dsp:cNvPr id="0" name=""/>
        <dsp:cNvSpPr/>
      </dsp:nvSpPr>
      <dsp:spPr>
        <a:xfrm>
          <a:off x="1227663" y="208483"/>
          <a:ext cx="558632" cy="558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E186DC-D378-4C8B-81A5-EE18E38107F8}">
      <dsp:nvSpPr>
        <dsp:cNvPr id="0" name=""/>
        <dsp:cNvSpPr/>
      </dsp:nvSpPr>
      <dsp:spPr>
        <a:xfrm>
          <a:off x="708932" y="1277866"/>
          <a:ext cx="1596093" cy="698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Evaluation of outcomes: overview of the success or failure of the research project (planning,</a:t>
          </a:r>
          <a:endParaRPr lang="en-US" sz="1100" kern="1200"/>
        </a:p>
      </dsp:txBody>
      <dsp:txXfrm>
        <a:off x="708932" y="1277866"/>
        <a:ext cx="1596093" cy="698291"/>
      </dsp:txXfrm>
    </dsp:sp>
    <dsp:sp modelId="{39DA4BE7-1C11-49A7-9ADF-F9DA76D219C2}">
      <dsp:nvSpPr>
        <dsp:cNvPr id="0" name=""/>
        <dsp:cNvSpPr/>
      </dsp:nvSpPr>
      <dsp:spPr>
        <a:xfrm>
          <a:off x="2895581" y="991"/>
          <a:ext cx="973617" cy="97361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DBFD8-85CE-459E-9066-1CEAE4992B8E}">
      <dsp:nvSpPr>
        <dsp:cNvPr id="0" name=""/>
        <dsp:cNvSpPr/>
      </dsp:nvSpPr>
      <dsp:spPr>
        <a:xfrm>
          <a:off x="3103073" y="208483"/>
          <a:ext cx="558632" cy="558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F49ED3-AFEA-44E0-B374-084809F17A5F}">
      <dsp:nvSpPr>
        <dsp:cNvPr id="0" name=""/>
        <dsp:cNvSpPr/>
      </dsp:nvSpPr>
      <dsp:spPr>
        <a:xfrm>
          <a:off x="2584342" y="1277866"/>
          <a:ext cx="1596093" cy="698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aims and objectives, evidence and findings, validity, reliability, benefits, difficulties,</a:t>
          </a:r>
          <a:endParaRPr lang="en-US" sz="1100" kern="1200"/>
        </a:p>
      </dsp:txBody>
      <dsp:txXfrm>
        <a:off x="2584342" y="1277866"/>
        <a:ext cx="1596093" cy="698291"/>
      </dsp:txXfrm>
    </dsp:sp>
    <dsp:sp modelId="{41BEAF38-85AD-47CA-829D-715E7113BF44}">
      <dsp:nvSpPr>
        <dsp:cNvPr id="0" name=""/>
        <dsp:cNvSpPr/>
      </dsp:nvSpPr>
      <dsp:spPr>
        <a:xfrm>
          <a:off x="4770991" y="991"/>
          <a:ext cx="973617" cy="97361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142AD-6F18-44FF-BC40-0E084BC6778D}">
      <dsp:nvSpPr>
        <dsp:cNvPr id="0" name=""/>
        <dsp:cNvSpPr/>
      </dsp:nvSpPr>
      <dsp:spPr>
        <a:xfrm>
          <a:off x="4978483" y="208483"/>
          <a:ext cx="558632" cy="558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DEC006-D50F-47A7-8A3F-B96B746E9DE2}">
      <dsp:nvSpPr>
        <dsp:cNvPr id="0" name=""/>
        <dsp:cNvSpPr/>
      </dsp:nvSpPr>
      <dsp:spPr>
        <a:xfrm>
          <a:off x="4459753" y="1277866"/>
          <a:ext cx="1596093" cy="698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conclusion(s))</a:t>
          </a:r>
          <a:endParaRPr lang="en-US" sz="1100" kern="1200"/>
        </a:p>
      </dsp:txBody>
      <dsp:txXfrm>
        <a:off x="4459753" y="1277866"/>
        <a:ext cx="1596093" cy="698291"/>
      </dsp:txXfrm>
    </dsp:sp>
    <dsp:sp modelId="{87AB3ABA-FC36-4045-BDFA-2D5637632853}">
      <dsp:nvSpPr>
        <dsp:cNvPr id="0" name=""/>
        <dsp:cNvSpPr/>
      </dsp:nvSpPr>
      <dsp:spPr>
        <a:xfrm>
          <a:off x="6646401" y="991"/>
          <a:ext cx="973617" cy="97361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7287F-111B-4CE2-BC50-4E88EFC111FC}">
      <dsp:nvSpPr>
        <dsp:cNvPr id="0" name=""/>
        <dsp:cNvSpPr/>
      </dsp:nvSpPr>
      <dsp:spPr>
        <a:xfrm>
          <a:off x="6853893" y="208483"/>
          <a:ext cx="558632" cy="5586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4C6F0-4806-4D62-8DB4-38E97902FA9D}">
      <dsp:nvSpPr>
        <dsp:cNvPr id="0" name=""/>
        <dsp:cNvSpPr/>
      </dsp:nvSpPr>
      <dsp:spPr>
        <a:xfrm>
          <a:off x="6335163" y="1277866"/>
          <a:ext cx="1596093" cy="698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Future consideration: significance of research investigation; application of research results;</a:t>
          </a:r>
          <a:endParaRPr lang="en-US" sz="1100" kern="1200"/>
        </a:p>
      </dsp:txBody>
      <dsp:txXfrm>
        <a:off x="6335163" y="1277866"/>
        <a:ext cx="1596093" cy="698291"/>
      </dsp:txXfrm>
    </dsp:sp>
    <dsp:sp modelId="{BC940CEE-0C7B-444E-8891-04674E97F16F}">
      <dsp:nvSpPr>
        <dsp:cNvPr id="0" name=""/>
        <dsp:cNvSpPr/>
      </dsp:nvSpPr>
      <dsp:spPr>
        <a:xfrm>
          <a:off x="8521811" y="991"/>
          <a:ext cx="973617" cy="97361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710C4E-32F4-48EA-A987-4F47EF76F8A5}">
      <dsp:nvSpPr>
        <dsp:cNvPr id="0" name=""/>
        <dsp:cNvSpPr/>
      </dsp:nvSpPr>
      <dsp:spPr>
        <a:xfrm>
          <a:off x="8729303" y="208483"/>
          <a:ext cx="558632" cy="5586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2D9192-F107-4BB3-8BCC-492FDBA30026}">
      <dsp:nvSpPr>
        <dsp:cNvPr id="0" name=""/>
        <dsp:cNvSpPr/>
      </dsp:nvSpPr>
      <dsp:spPr>
        <a:xfrm>
          <a:off x="8210573" y="1277866"/>
          <a:ext cx="1596093" cy="698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implications; limitations of the investigation; improvements; recommendations for the future,</a:t>
          </a:r>
          <a:endParaRPr lang="en-US" sz="1100" kern="1200"/>
        </a:p>
      </dsp:txBody>
      <dsp:txXfrm>
        <a:off x="8210573" y="1277866"/>
        <a:ext cx="1596093" cy="698291"/>
      </dsp:txXfrm>
    </dsp:sp>
    <dsp:sp modelId="{DFA338E5-041F-49D3-A06A-6ADCCB3BE50C}">
      <dsp:nvSpPr>
        <dsp:cNvPr id="0" name=""/>
        <dsp:cNvSpPr/>
      </dsp:nvSpPr>
      <dsp:spPr>
        <a:xfrm>
          <a:off x="4770991" y="2375180"/>
          <a:ext cx="973617" cy="97361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493CB-6B17-4E0B-A869-2B18C75E4C8B}">
      <dsp:nvSpPr>
        <dsp:cNvPr id="0" name=""/>
        <dsp:cNvSpPr/>
      </dsp:nvSpPr>
      <dsp:spPr>
        <a:xfrm>
          <a:off x="4978483" y="2582672"/>
          <a:ext cx="558632" cy="5586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41FA66-DE0D-4F1B-BBE8-0C3390B4A126}">
      <dsp:nvSpPr>
        <dsp:cNvPr id="0" name=""/>
        <dsp:cNvSpPr/>
      </dsp:nvSpPr>
      <dsp:spPr>
        <a:xfrm>
          <a:off x="4459753" y="3652055"/>
          <a:ext cx="1596093" cy="698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areas for future research </a:t>
          </a:r>
          <a:endParaRPr lang="en-US" sz="1100" kern="1200"/>
        </a:p>
      </dsp:txBody>
      <dsp:txXfrm>
        <a:off x="4459753" y="3652055"/>
        <a:ext cx="1596093" cy="6982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9BA38-34FF-46F5-9599-51FBF3CC470F}">
      <dsp:nvSpPr>
        <dsp:cNvPr id="0" name=""/>
        <dsp:cNvSpPr/>
      </dsp:nvSpPr>
      <dsp:spPr>
        <a:xfrm>
          <a:off x="674477" y="67021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B9988-9E69-4061-9A7F-DA319985CCA2}">
      <dsp:nvSpPr>
        <dsp:cNvPr id="0" name=""/>
        <dsp:cNvSpPr/>
      </dsp:nvSpPr>
      <dsp:spPr>
        <a:xfrm>
          <a:off x="1076665" y="10723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2ADB23-20F0-49D3-BB53-3098A0DC34B9}">
      <dsp:nvSpPr>
        <dsp:cNvPr id="0" name=""/>
        <dsp:cNvSpPr/>
      </dsp:nvSpPr>
      <dsp:spPr>
        <a:xfrm>
          <a:off x="71196"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3.1 use appropriate research evaluation techniques</a:t>
          </a:r>
          <a:endParaRPr lang="en-US" sz="1600" kern="1200"/>
        </a:p>
      </dsp:txBody>
      <dsp:txXfrm>
        <a:off x="71196" y="3145212"/>
        <a:ext cx="3093750" cy="720000"/>
      </dsp:txXfrm>
    </dsp:sp>
    <dsp:sp modelId="{363D393D-08EA-4189-8815-1699FD0951E5}">
      <dsp:nvSpPr>
        <dsp:cNvPr id="0" name=""/>
        <dsp:cNvSpPr/>
      </dsp:nvSpPr>
      <dsp:spPr>
        <a:xfrm>
          <a:off x="4309634" y="67021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C2ABDB-A8E7-441A-A298-D02C078A3DC5}">
      <dsp:nvSpPr>
        <dsp:cNvPr id="0" name=""/>
        <dsp:cNvSpPr/>
      </dsp:nvSpPr>
      <dsp:spPr>
        <a:xfrm>
          <a:off x="4711821" y="10723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39107-3849-41C5-8B9A-23677EF3D4B1}">
      <dsp:nvSpPr>
        <dsp:cNvPr id="0" name=""/>
        <dsp:cNvSpPr/>
      </dsp:nvSpPr>
      <dsp:spPr>
        <a:xfrm>
          <a:off x="3706353"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3.2 interpret and analyse the results in terms of the original research specification</a:t>
          </a:r>
          <a:endParaRPr lang="en-US" sz="1600" kern="1200"/>
        </a:p>
      </dsp:txBody>
      <dsp:txXfrm>
        <a:off x="3706353" y="3145212"/>
        <a:ext cx="3093750" cy="720000"/>
      </dsp:txXfrm>
    </dsp:sp>
    <dsp:sp modelId="{79FA4776-F50E-4981-B59D-834C1F8E72BF}">
      <dsp:nvSpPr>
        <dsp:cNvPr id="0" name=""/>
        <dsp:cNvSpPr/>
      </dsp:nvSpPr>
      <dsp:spPr>
        <a:xfrm>
          <a:off x="7944790" y="67021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FA4293-DAB7-4757-AC0C-821BABE80E9C}">
      <dsp:nvSpPr>
        <dsp:cNvPr id="0" name=""/>
        <dsp:cNvSpPr/>
      </dsp:nvSpPr>
      <dsp:spPr>
        <a:xfrm>
          <a:off x="8346978" y="10723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37CAF-FF34-4895-A6C8-EC26348488DA}">
      <dsp:nvSpPr>
        <dsp:cNvPr id="0" name=""/>
        <dsp:cNvSpPr/>
      </dsp:nvSpPr>
      <dsp:spPr>
        <a:xfrm>
          <a:off x="7341509"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3.3 make recommendations and justify areas for further consideration</a:t>
          </a:r>
          <a:endParaRPr lang="en-US" sz="1600" kern="1200"/>
        </a:p>
      </dsp:txBody>
      <dsp:txXfrm>
        <a:off x="7341509" y="3145212"/>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B6007-1F2C-E24A-9D1C-9C8C69DBC9B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079D8B2-10E2-3941-96F9-B6958D8926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2A2921F-C4A9-CD46-B94A-28EBFB4165A3}"/>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5" name="Footer Placeholder 4">
            <a:extLst>
              <a:ext uri="{FF2B5EF4-FFF2-40B4-BE49-F238E27FC236}">
                <a16:creationId xmlns:a16="http://schemas.microsoft.com/office/drawing/2014/main" id="{7551EC29-2F59-5542-95B3-B5A6D1D43B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41DE228-B04F-BB4F-9E89-4C5FADD9BCF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9340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802A-587E-E044-8A48-7F44DCFF813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B9F6B6-4CC7-5A4C-B557-7C6FFC5CDD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94B592-E289-7340-B3FF-534AE9BAA693}"/>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5" name="Footer Placeholder 4">
            <a:extLst>
              <a:ext uri="{FF2B5EF4-FFF2-40B4-BE49-F238E27FC236}">
                <a16:creationId xmlns:a16="http://schemas.microsoft.com/office/drawing/2014/main" id="{AE8CC02F-C4A1-D244-822B-0A927B7985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0FA3E7-FCBB-3548-B2ED-5330CA10AD3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86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A0D07-DAA7-DB48-A3A7-5D12A18DA0D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D2BF9EB-74E9-F644-AB0F-39A86E22F1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44FC233-37DA-5D4E-A0AC-895BE323EFF5}"/>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5" name="Footer Placeholder 4">
            <a:extLst>
              <a:ext uri="{FF2B5EF4-FFF2-40B4-BE49-F238E27FC236}">
                <a16:creationId xmlns:a16="http://schemas.microsoft.com/office/drawing/2014/main" id="{C13152AC-4582-DE43-9077-7834E9D783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C9BB4EC-046C-A44C-B2AA-7638713ACAC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900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F845F-9763-B74F-BDBF-79EC6F5CA7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C746FC-D7C7-A647-9110-C673B31868E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399536A-2F3E-F94F-8B40-240F7387D3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997C581-83A9-424B-A37A-CC02F86BAA30}"/>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6" name="Footer Placeholder 5">
            <a:extLst>
              <a:ext uri="{FF2B5EF4-FFF2-40B4-BE49-F238E27FC236}">
                <a16:creationId xmlns:a16="http://schemas.microsoft.com/office/drawing/2014/main" id="{44117D29-767B-4843-9642-571E27B3C3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7DFB466-E121-F340-AAED-F85562817D72}"/>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01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28D0-FA64-B04C-A1C9-1D15013CEB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C11588-806B-544F-A402-D328012154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13536B-9058-9F4E-A318-961F8695BD1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753E48-397B-A841-A5EB-C049A6653C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E65E6E7-952B-EE41-8624-F9426D1F7CA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2D1BCC-3C85-174D-BA65-673F3F029313}"/>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8" name="Footer Placeholder 7">
            <a:extLst>
              <a:ext uri="{FF2B5EF4-FFF2-40B4-BE49-F238E27FC236}">
                <a16:creationId xmlns:a16="http://schemas.microsoft.com/office/drawing/2014/main" id="{DB74A256-E29C-944C-BE80-436FC5BA9D1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CDD0061-31D2-AC47-917C-EF3626E5F9B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3779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82F36-0136-144A-A82D-64D80956352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A1AA24-382C-0E46-A615-C7EC7FE69311}"/>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4" name="Footer Placeholder 3">
            <a:extLst>
              <a:ext uri="{FF2B5EF4-FFF2-40B4-BE49-F238E27FC236}">
                <a16:creationId xmlns:a16="http://schemas.microsoft.com/office/drawing/2014/main" id="{34348F60-EDA2-C84A-BB16-976457DE00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2A35054-6137-9742-948F-AEC3B62B5DF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392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DBCC06-82FC-3F42-8770-0FFA960D6260}"/>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3" name="Footer Placeholder 2">
            <a:extLst>
              <a:ext uri="{FF2B5EF4-FFF2-40B4-BE49-F238E27FC236}">
                <a16:creationId xmlns:a16="http://schemas.microsoft.com/office/drawing/2014/main" id="{FBC056ED-1871-3B40-80C1-DDDC72F0D06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C784B0D-14C6-F047-8FFB-690C171586A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063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C274-8C47-904D-9FC3-3A798E317E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2D0871C-C32D-0349-8546-1FE77E8C3E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8F44E4E-8F46-3B4D-A4EC-EFD53C6D4B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37DD20-F939-744B-8432-E4B70B5D4D6B}"/>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6" name="Footer Placeholder 5">
            <a:extLst>
              <a:ext uri="{FF2B5EF4-FFF2-40B4-BE49-F238E27FC236}">
                <a16:creationId xmlns:a16="http://schemas.microsoft.com/office/drawing/2014/main" id="{C38EA0E0-B42C-164E-A24F-23915A0C7E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2753AF4-D0DB-9D40-B78D-8930EDBA1B7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6449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BE21B-08BA-6247-8AE1-8F979021FA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80F356-45AE-EA4A-9878-FA20030EFF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E017F0-56A4-0748-9F9E-4DDA9758A3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0D47FB-3976-6043-A8DB-85AA8DE64CBD}"/>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6" name="Footer Placeholder 5">
            <a:extLst>
              <a:ext uri="{FF2B5EF4-FFF2-40B4-BE49-F238E27FC236}">
                <a16:creationId xmlns:a16="http://schemas.microsoft.com/office/drawing/2014/main" id="{77342D2D-B0D2-6F45-B6DC-0DCAB90BFF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D6EFF06-ECF8-8C45-9E41-7F391B38B86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3324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9D9D9-AA5E-5E45-9138-7698465EC37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3C4147-98E8-4047-9761-689EFBF0B49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AA9218-5B55-5A44-9D24-27D4450E0CFD}"/>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5" name="Footer Placeholder 4">
            <a:extLst>
              <a:ext uri="{FF2B5EF4-FFF2-40B4-BE49-F238E27FC236}">
                <a16:creationId xmlns:a16="http://schemas.microsoft.com/office/drawing/2014/main" id="{83C77593-C2A1-EF4D-9032-1926DC863A0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1E58E4B-B326-9144-AAAE-BACC68BE3CD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6421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3C4A1F-2F88-024C-9C8C-29869D8326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19DD5A-E402-B448-80D9-A86A9A4D59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88E4DA-B945-FF47-BDEB-E7E10B7CBC9D}"/>
              </a:ext>
            </a:extLst>
          </p:cNvPr>
          <p:cNvSpPr>
            <a:spLocks noGrp="1"/>
          </p:cNvSpPr>
          <p:nvPr>
            <p:ph type="dt" sz="half" idx="10"/>
          </p:nvPr>
        </p:nvSpPr>
        <p:spPr/>
        <p:txBody>
          <a:bodyPr/>
          <a:lstStyle/>
          <a:p>
            <a:fld id="{B61BEF0D-F0BB-DE4B-95CE-6DB70DBA9567}" type="datetimeFigureOut">
              <a:rPr lang="en-US" smtClean="0"/>
              <a:pPr/>
              <a:t>6/16/20</a:t>
            </a:fld>
            <a:endParaRPr lang="en-US" dirty="0"/>
          </a:p>
        </p:txBody>
      </p:sp>
      <p:sp>
        <p:nvSpPr>
          <p:cNvPr id="5" name="Footer Placeholder 4">
            <a:extLst>
              <a:ext uri="{FF2B5EF4-FFF2-40B4-BE49-F238E27FC236}">
                <a16:creationId xmlns:a16="http://schemas.microsoft.com/office/drawing/2014/main" id="{B0D2A893-CDF9-7E46-96CB-6ED39389351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2C6A59F-126C-E146-9E11-610660A0E27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4102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53D7D6-E8C4-8543-B2EC-CBECE505BD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FD5B13-9D68-4547-8FF7-1CEA01F3C5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F69BE4-D466-514F-A1D6-2B3612A6CA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6/16/20</a:t>
            </a:fld>
            <a:endParaRPr lang="en-US" dirty="0"/>
          </a:p>
        </p:txBody>
      </p:sp>
      <p:sp>
        <p:nvSpPr>
          <p:cNvPr id="5" name="Footer Placeholder 4">
            <a:extLst>
              <a:ext uri="{FF2B5EF4-FFF2-40B4-BE49-F238E27FC236}">
                <a16:creationId xmlns:a16="http://schemas.microsoft.com/office/drawing/2014/main" id="{81178B37-4A11-7940-B343-09E0D645A2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A5CA5B8-7F35-A94D-BE58-4F845A1354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728138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D9CD2E3-DBE5-42F9-BEAE-FE74BCB8C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828180"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1" name="Freeform: Shape 10">
            <a:extLst>
              <a:ext uri="{FF2B5EF4-FFF2-40B4-BE49-F238E27FC236}">
                <a16:creationId xmlns:a16="http://schemas.microsoft.com/office/drawing/2014/main" id="{A77100AA-BF68-4139-8224-79EA1F916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274247" y="753374"/>
            <a:ext cx="5353835" cy="5353836"/>
          </a:xfrm>
          <a:custGeom>
            <a:avLst/>
            <a:gdLst>
              <a:gd name="connsiteX0" fmla="*/ 5273742 w 5353835"/>
              <a:gd name="connsiteY0" fmla="*/ 690509 h 5353836"/>
              <a:gd name="connsiteX1" fmla="*/ 5353835 w 5353835"/>
              <a:gd name="connsiteY1" fmla="*/ 770602 h 5353836"/>
              <a:gd name="connsiteX2" fmla="*/ 5353835 w 5353835"/>
              <a:gd name="connsiteY2" fmla="*/ 4854514 h 5353836"/>
              <a:gd name="connsiteX3" fmla="*/ 5273742 w 5353835"/>
              <a:gd name="connsiteY3" fmla="*/ 4934608 h 5353836"/>
              <a:gd name="connsiteX4" fmla="*/ 502667 w 5353835"/>
              <a:gd name="connsiteY4" fmla="*/ 0 h 5353836"/>
              <a:gd name="connsiteX5" fmla="*/ 4583234 w 5353835"/>
              <a:gd name="connsiteY5" fmla="*/ 1 h 5353836"/>
              <a:gd name="connsiteX6" fmla="*/ 4663327 w 5353835"/>
              <a:gd name="connsiteY6" fmla="*/ 80094 h 5353836"/>
              <a:gd name="connsiteX7" fmla="*/ 422574 w 5353835"/>
              <a:gd name="connsiteY7" fmla="*/ 80094 h 5353836"/>
              <a:gd name="connsiteX8" fmla="*/ 0 w 5353835"/>
              <a:gd name="connsiteY8" fmla="*/ 502667 h 5353836"/>
              <a:gd name="connsiteX9" fmla="*/ 80093 w 5353835"/>
              <a:gd name="connsiteY9" fmla="*/ 422574 h 5353836"/>
              <a:gd name="connsiteX10" fmla="*/ 80093 w 5353835"/>
              <a:gd name="connsiteY10" fmla="*/ 5273743 h 5353836"/>
              <a:gd name="connsiteX11" fmla="*/ 4934607 w 5353835"/>
              <a:gd name="connsiteY11" fmla="*/ 5273743 h 5353836"/>
              <a:gd name="connsiteX12" fmla="*/ 4854514 w 5353835"/>
              <a:gd name="connsiteY12" fmla="*/ 5353836 h 5353836"/>
              <a:gd name="connsiteX13" fmla="*/ 0 w 5353835"/>
              <a:gd name="connsiteY13" fmla="*/ 5353836 h 5353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6">
                <a:moveTo>
                  <a:pt x="5273742" y="690509"/>
                </a:moveTo>
                <a:lnTo>
                  <a:pt x="5353835" y="770602"/>
                </a:lnTo>
                <a:lnTo>
                  <a:pt x="5353835" y="4854514"/>
                </a:lnTo>
                <a:lnTo>
                  <a:pt x="5273742" y="4934608"/>
                </a:lnTo>
                <a:close/>
                <a:moveTo>
                  <a:pt x="502667" y="0"/>
                </a:moveTo>
                <a:lnTo>
                  <a:pt x="4583234" y="1"/>
                </a:lnTo>
                <a:lnTo>
                  <a:pt x="4663327" y="80094"/>
                </a:lnTo>
                <a:lnTo>
                  <a:pt x="422574" y="80094"/>
                </a:lnTo>
                <a:close/>
                <a:moveTo>
                  <a:pt x="0" y="502667"/>
                </a:moveTo>
                <a:lnTo>
                  <a:pt x="80093" y="422574"/>
                </a:lnTo>
                <a:lnTo>
                  <a:pt x="80093" y="5273743"/>
                </a:lnTo>
                <a:lnTo>
                  <a:pt x="4934607" y="5273743"/>
                </a:lnTo>
                <a:lnTo>
                  <a:pt x="4854514" y="5353836"/>
                </a:lnTo>
                <a:lnTo>
                  <a:pt x="0" y="53538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p:cNvSpPr>
            <a:spLocks noGrp="1"/>
          </p:cNvSpPr>
          <p:nvPr>
            <p:ph type="ctrTitle"/>
          </p:nvPr>
        </p:nvSpPr>
        <p:spPr>
          <a:xfrm>
            <a:off x="6826981" y="2452526"/>
            <a:ext cx="4248318" cy="1952947"/>
          </a:xfrm>
          <a:noFill/>
        </p:spPr>
        <p:txBody>
          <a:bodyPr anchor="ctr">
            <a:normAutofit/>
          </a:bodyPr>
          <a:lstStyle/>
          <a:p>
            <a:r>
              <a:rPr lang="en-GB" sz="3600">
                <a:solidFill>
                  <a:srgbClr val="080808"/>
                </a:solidFill>
              </a:rPr>
              <a:t>How to get the most out of Developing Your Research Project</a:t>
            </a:r>
            <a:endParaRPr lang="en-US" sz="3600">
              <a:solidFill>
                <a:srgbClr val="080808"/>
              </a:solidFill>
            </a:endParaRPr>
          </a:p>
        </p:txBody>
      </p:sp>
      <p:sp>
        <p:nvSpPr>
          <p:cNvPr id="13" name="Rectangle 12">
            <a:extLst>
              <a:ext uri="{FF2B5EF4-FFF2-40B4-BE49-F238E27FC236}">
                <a16:creationId xmlns:a16="http://schemas.microsoft.com/office/drawing/2014/main" id="{EEF31B1A-1BB2-47DE-B18A-424413A9D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192310" y="1189367"/>
            <a:ext cx="1827638" cy="182763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9FDBB0E-6648-40FA-8EA9-F5E39D798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47455" y="1361513"/>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2329D9A-3D48-4B69-939D-2A480F14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250499" y="3345077"/>
            <a:ext cx="1316404" cy="1316404"/>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D5CC4CB-7B78-480A-A0AE-A8A35C08E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88353" y="4226109"/>
            <a:ext cx="586534" cy="586534"/>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D9E8922-1B3D-4020-A05C-C539C0C55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7010" y="4167722"/>
            <a:ext cx="1079965" cy="107996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A8064EBB-920B-4259-AC3A-6F286FAF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694501" y="4095164"/>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5" name="Group 24">
            <a:extLst>
              <a:ext uri="{FF2B5EF4-FFF2-40B4-BE49-F238E27FC236}">
                <a16:creationId xmlns:a16="http://schemas.microsoft.com/office/drawing/2014/main" id="{71818994-AAC6-44DA-B357-6002F63CA8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2160" y="-992887"/>
            <a:ext cx="3997511" cy="7850887"/>
            <a:chOff x="8085870" y="-985323"/>
            <a:chExt cx="3997511" cy="7850887"/>
          </a:xfrm>
        </p:grpSpPr>
        <p:sp>
          <p:nvSpPr>
            <p:cNvPr id="26" name="Freeform: Shape 25">
              <a:extLst>
                <a:ext uri="{FF2B5EF4-FFF2-40B4-BE49-F238E27FC236}">
                  <a16:creationId xmlns:a16="http://schemas.microsoft.com/office/drawing/2014/main" id="{A7C11FE8-4063-4289-B23E-56DE1D043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951582" y="-621194"/>
              <a:ext cx="2495927" cy="1767670"/>
            </a:xfrm>
            <a:custGeom>
              <a:avLst/>
              <a:gdLst>
                <a:gd name="connsiteX0" fmla="*/ 0 w 2495927"/>
                <a:gd name="connsiteY0" fmla="*/ 1767670 h 1767670"/>
                <a:gd name="connsiteX1" fmla="*/ 1767670 w 2495927"/>
                <a:gd name="connsiteY1" fmla="*/ 0 h 1767670"/>
                <a:gd name="connsiteX2" fmla="*/ 2495927 w 2495927"/>
                <a:gd name="connsiteY2" fmla="*/ 728256 h 1767670"/>
                <a:gd name="connsiteX3" fmla="*/ 2495927 w 2495927"/>
                <a:gd name="connsiteY3" fmla="*/ 1767670 h 1767670"/>
              </a:gdLst>
              <a:ahLst/>
              <a:cxnLst>
                <a:cxn ang="0">
                  <a:pos x="connsiteX0" y="connsiteY0"/>
                </a:cxn>
                <a:cxn ang="0">
                  <a:pos x="connsiteX1" y="connsiteY1"/>
                </a:cxn>
                <a:cxn ang="0">
                  <a:pos x="connsiteX2" y="connsiteY2"/>
                </a:cxn>
                <a:cxn ang="0">
                  <a:pos x="connsiteX3" y="connsiteY3"/>
                </a:cxn>
              </a:cxnLst>
              <a:rect l="l" t="t" r="r" b="b"/>
              <a:pathLst>
                <a:path w="2495927" h="1767670">
                  <a:moveTo>
                    <a:pt x="0" y="1767670"/>
                  </a:moveTo>
                  <a:lnTo>
                    <a:pt x="1767670" y="0"/>
                  </a:lnTo>
                  <a:lnTo>
                    <a:pt x="2495927" y="728256"/>
                  </a:lnTo>
                  <a:lnTo>
                    <a:pt x="2495927" y="176767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A66E784F-CED4-455B-9760-51E0C7251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41090" y="5965012"/>
              <a:ext cx="696678" cy="6966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67BC543F-9829-44D9-B98C-C6ABDBD3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136578" y="419910"/>
              <a:ext cx="1130961" cy="113096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Isosceles Triangle 28">
              <a:extLst>
                <a:ext uri="{FF2B5EF4-FFF2-40B4-BE49-F238E27FC236}">
                  <a16:creationId xmlns:a16="http://schemas.microsoft.com/office/drawing/2014/main" id="{FD9E86F1-3F60-4D1E-AEBE-23B5D3B53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85870" y="5837885"/>
              <a:ext cx="2055357" cy="102767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8154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6389-06DD-2B4F-A21F-08B8D5BECA36}"/>
              </a:ext>
            </a:extLst>
          </p:cNvPr>
          <p:cNvSpPr>
            <a:spLocks noGrp="1"/>
          </p:cNvSpPr>
          <p:nvPr>
            <p:ph type="title"/>
          </p:nvPr>
        </p:nvSpPr>
        <p:spPr/>
        <p:txBody>
          <a:bodyPr/>
          <a:lstStyle/>
          <a:p>
            <a:r>
              <a:rPr lang="en-US" dirty="0"/>
              <a:t>Activity 5 mins</a:t>
            </a:r>
          </a:p>
        </p:txBody>
      </p:sp>
      <p:sp>
        <p:nvSpPr>
          <p:cNvPr id="3" name="Content Placeholder 2">
            <a:extLst>
              <a:ext uri="{FF2B5EF4-FFF2-40B4-BE49-F238E27FC236}">
                <a16:creationId xmlns:a16="http://schemas.microsoft.com/office/drawing/2014/main" id="{10C60213-EA74-3F49-B35B-E4E3A977BBB8}"/>
              </a:ext>
            </a:extLst>
          </p:cNvPr>
          <p:cNvSpPr>
            <a:spLocks noGrp="1"/>
          </p:cNvSpPr>
          <p:nvPr>
            <p:ph idx="1"/>
          </p:nvPr>
        </p:nvSpPr>
        <p:spPr/>
        <p:txBody>
          <a:bodyPr/>
          <a:lstStyle/>
          <a:p>
            <a:r>
              <a:rPr lang="en-US" dirty="0"/>
              <a:t>What is research?</a:t>
            </a:r>
          </a:p>
        </p:txBody>
      </p:sp>
    </p:spTree>
    <p:extLst>
      <p:ext uri="{BB962C8B-B14F-4D97-AF65-F5344CB8AC3E}">
        <p14:creationId xmlns:p14="http://schemas.microsoft.com/office/powerpoint/2010/main" val="473293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a:t>How much do I need to study? Do I need to study the materials in a particular order?</a:t>
            </a:r>
            <a:endParaRPr lang="en-US" sz="360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F6922D-49E9-47BD-B9AC-511CF90D2B28}"/>
              </a:ext>
            </a:extLst>
          </p:cNvPr>
          <p:cNvGraphicFramePr>
            <a:graphicFrameLocks noGrp="1"/>
          </p:cNvGraphicFramePr>
          <p:nvPr>
            <p:ph idx="1"/>
            <p:extLst>
              <p:ext uri="{D42A27DB-BD31-4B8C-83A1-F6EECF244321}">
                <p14:modId xmlns:p14="http://schemas.microsoft.com/office/powerpoint/2010/main" val="1534123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6279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4105" y="802955"/>
            <a:ext cx="4977976" cy="1454051"/>
          </a:xfrm>
        </p:spPr>
        <p:txBody>
          <a:bodyPr>
            <a:normAutofit/>
          </a:bodyPr>
          <a:lstStyle/>
          <a:p>
            <a:r>
              <a:rPr lang="en-GB" sz="1700">
                <a:solidFill>
                  <a:schemeClr val="tx2"/>
                </a:solidFill>
              </a:rPr>
              <a:t>Checklist: do you know exactly what you are getting into?  View26 comments</a:t>
            </a:r>
            <a:br>
              <a:rPr lang="en-GB" sz="1700">
                <a:solidFill>
                  <a:schemeClr val="tx2"/>
                </a:solidFill>
              </a:rPr>
            </a:br>
            <a:r>
              <a:rPr lang="en-GB" sz="1700">
                <a:solidFill>
                  <a:schemeClr val="tx2"/>
                </a:solidFill>
              </a:rPr>
              <a:t>Before undertaking a research project, it is vital that you know exactly what you are getting into.</a:t>
            </a:r>
            <a:endParaRPr lang="en-US" sz="1700">
              <a:solidFill>
                <a:schemeClr val="tx2"/>
              </a:solidFill>
            </a:endParaRPr>
          </a:p>
        </p:txBody>
      </p:sp>
      <p:pic>
        <p:nvPicPr>
          <p:cNvPr id="24" name="Graphic 23" descr="Stopwatch">
            <a:extLst>
              <a:ext uri="{FF2B5EF4-FFF2-40B4-BE49-F238E27FC236}">
                <a16:creationId xmlns:a16="http://schemas.microsoft.com/office/drawing/2014/main" id="{7E1C060E-DC5E-4204-81CC-D3AB5A0A38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r>
              <a:rPr lang="en-GB" sz="1800" dirty="0">
                <a:solidFill>
                  <a:schemeClr val="tx2"/>
                </a:solidFill>
              </a:rPr>
              <a:t>Consider these questions, and try to make sure you have answers to all of them so that you know exactly what the requirements, timelines and limitations of your project are. Is there an associated marking scheme?</a:t>
            </a:r>
            <a:endParaRPr lang="en-US" sz="1800" dirty="0">
              <a:solidFill>
                <a:schemeClr val="tx2"/>
              </a:solidFill>
            </a:endParaRPr>
          </a:p>
        </p:txBody>
      </p:sp>
      <p:grpSp>
        <p:nvGrpSpPr>
          <p:cNvPr id="31" name="Group 3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2" name="Freeform: Shape 3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282290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643467" y="1782981"/>
            <a:ext cx="10905066" cy="4393982"/>
          </a:xfrm>
        </p:spPr>
        <p:txBody>
          <a:bodyPr>
            <a:normAutofit/>
          </a:bodyPr>
          <a:lstStyle/>
          <a:p>
            <a:pPr marL="0" indent="0">
              <a:buNone/>
            </a:pPr>
            <a:r>
              <a:rPr lang="en-GB" sz="1700" b="1"/>
              <a:t>Question	</a:t>
            </a:r>
            <a:r>
              <a:rPr lang="en-GB" sz="1700"/>
              <a:t> </a:t>
            </a:r>
          </a:p>
          <a:p>
            <a:r>
              <a:rPr lang="en-GB" sz="1700"/>
              <a:t>What is the format you will present your research in? e.g. report / essay / oral presentation / other </a:t>
            </a:r>
          </a:p>
          <a:p>
            <a:r>
              <a:rPr lang="en-GB" sz="1700"/>
              <a:t>If written, what is the maximum and minimum word count?	 </a:t>
            </a:r>
          </a:p>
          <a:p>
            <a:r>
              <a:rPr lang="en-GB" sz="1700"/>
              <a:t>What will be your final deadline for completion?	 </a:t>
            </a:r>
          </a:p>
          <a:p>
            <a:r>
              <a:rPr lang="en-GB" sz="1700"/>
              <a:t>Are there any interim deadlines? If so, what are they?	 </a:t>
            </a:r>
          </a:p>
          <a:p>
            <a:r>
              <a:rPr lang="en-GB" sz="1700"/>
              <a:t>How will the project be assessed (e.g. do you need to keep a learning log as well as present the final essay)? What must you make sure you do to meet these objectives?	 </a:t>
            </a:r>
          </a:p>
          <a:p>
            <a:r>
              <a:rPr lang="en-GB" sz="1700"/>
              <a:t>What sort of time commitment do you need to make to complete this project?	 </a:t>
            </a:r>
          </a:p>
          <a:p>
            <a:r>
              <a:rPr lang="en-GB" sz="1700"/>
              <a:t>What resources are you likely to need to undertake and complete this project?	 </a:t>
            </a:r>
          </a:p>
          <a:p>
            <a:r>
              <a:rPr lang="en-GB" sz="1700"/>
              <a:t>Is there any support available (e.g. financial help for resources, staff time)?	 </a:t>
            </a:r>
          </a:p>
          <a:p>
            <a:r>
              <a:rPr lang="en-GB" sz="1700"/>
              <a:t>What skills do you expect to develop by undertaking this project?	 </a:t>
            </a:r>
          </a:p>
          <a:p>
            <a:r>
              <a:rPr lang="en-GB" sz="1700"/>
              <a:t>What do you hope to achieve by the end of the project?</a:t>
            </a:r>
            <a:endParaRPr lang="en-US" sz="1700"/>
          </a:p>
        </p:txBody>
      </p:sp>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5172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1698171"/>
            <a:ext cx="3962061" cy="4516360"/>
          </a:xfrm>
        </p:spPr>
        <p:txBody>
          <a:bodyPr anchor="t">
            <a:normAutofit/>
          </a:bodyPr>
          <a:lstStyle/>
          <a:p>
            <a:r>
              <a:rPr lang="en-GB" sz="3600"/>
              <a:t>Understand how to formulate a research specification</a:t>
            </a:r>
            <a:endParaRPr lang="en-US" sz="36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5070020" y="1698170"/>
            <a:ext cx="6478513" cy="4516361"/>
          </a:xfrm>
        </p:spPr>
        <p:txBody>
          <a:bodyPr>
            <a:normAutofit/>
          </a:bodyPr>
          <a:lstStyle/>
          <a:p>
            <a:pPr marL="0" indent="0">
              <a:buNone/>
            </a:pPr>
            <a:r>
              <a:rPr lang="en-GB" sz="1400"/>
              <a:t>Research formulation: aims and objectives;</a:t>
            </a:r>
          </a:p>
          <a:p>
            <a:pPr marL="0" indent="0">
              <a:buNone/>
            </a:pPr>
            <a:r>
              <a:rPr lang="en-GB" sz="1400"/>
              <a:t> rationale for selection; </a:t>
            </a:r>
          </a:p>
          <a:p>
            <a:pPr marL="0" indent="0">
              <a:buNone/>
            </a:pPr>
            <a:r>
              <a:rPr lang="en-GB" sz="1400"/>
              <a:t>methodology for data collection and analysis; </a:t>
            </a:r>
          </a:p>
          <a:p>
            <a:pPr marL="0" indent="0">
              <a:buNone/>
            </a:pPr>
            <a:r>
              <a:rPr lang="en-GB" sz="1400"/>
              <a:t>literature review; </a:t>
            </a:r>
          </a:p>
          <a:p>
            <a:pPr marL="0" indent="0">
              <a:buNone/>
            </a:pPr>
            <a:r>
              <a:rPr lang="en-GB" sz="1400"/>
              <a:t>critique of references from primary sources eg questionnaires, interviews; </a:t>
            </a:r>
          </a:p>
          <a:p>
            <a:pPr marL="0" indent="0">
              <a:buNone/>
            </a:pPr>
            <a:r>
              <a:rPr lang="en-GB" sz="1400"/>
              <a:t>secondary sources, eg books, journals, internet;</a:t>
            </a:r>
          </a:p>
          <a:p>
            <a:pPr marL="0" indent="0">
              <a:buNone/>
            </a:pPr>
            <a:r>
              <a:rPr lang="en-GB" sz="1400"/>
              <a:t> scope and limitations; </a:t>
            </a:r>
          </a:p>
          <a:p>
            <a:pPr marL="0" indent="0">
              <a:buNone/>
            </a:pPr>
            <a:r>
              <a:rPr lang="en-GB" sz="1400"/>
              <a:t>Implications eg resources Hypothesis: definition; </a:t>
            </a:r>
          </a:p>
          <a:p>
            <a:pPr marL="0" indent="0">
              <a:buNone/>
            </a:pPr>
            <a:r>
              <a:rPr lang="en-GB" sz="1400"/>
              <a:t>suitability; skills and knowledge to be gained; aims and objectives;terms of reference; duration; ethical issues </a:t>
            </a:r>
          </a:p>
          <a:p>
            <a:pPr marL="0" indent="0">
              <a:buNone/>
            </a:pPr>
            <a:r>
              <a:rPr lang="en-GB" sz="1400"/>
              <a:t>Action plan: rationale for research question or hypothesis; milestones; task dates; review dates; monitoring/reviewing process; strategy</a:t>
            </a:r>
          </a:p>
          <a:p>
            <a:r>
              <a:rPr lang="en-GB" sz="1400"/>
              <a:t>Research design: type of research eg qualitative, quantitative, systematic, original;</a:t>
            </a:r>
          </a:p>
          <a:p>
            <a:r>
              <a:rPr lang="en-GB" sz="1400"/>
              <a:t>methodology; resources; statistical analyses; validity; reliability; control of variables </a:t>
            </a:r>
          </a:p>
          <a:p>
            <a:endParaRPr lang="en-US" sz="14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64199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1698171"/>
            <a:ext cx="3962061" cy="4516360"/>
          </a:xfrm>
        </p:spPr>
        <p:txBody>
          <a:bodyPr anchor="t">
            <a:normAutofit/>
          </a:bodyPr>
          <a:lstStyle/>
          <a:p>
            <a:r>
              <a:rPr lang="en-GB" sz="3600"/>
              <a:t>Be able to implement the research project within agreed procedures and to specification </a:t>
            </a:r>
            <a:endParaRPr lang="en-US" sz="36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5070020" y="1698170"/>
            <a:ext cx="6478513" cy="4516361"/>
          </a:xfrm>
        </p:spPr>
        <p:txBody>
          <a:bodyPr>
            <a:normAutofit/>
          </a:bodyPr>
          <a:lstStyle/>
          <a:p>
            <a:r>
              <a:rPr lang="en-US" sz="1900"/>
              <a:t>Implement: according to research design and method; test research hypotheses; considering</a:t>
            </a:r>
          </a:p>
          <a:p>
            <a:r>
              <a:rPr lang="en-US" sz="1900"/>
              <a:t>test validity; reliability</a:t>
            </a:r>
          </a:p>
          <a:p>
            <a:r>
              <a:rPr lang="en-US" sz="1900"/>
              <a:t>Data collection: selection of appropriate tools for data collection; types eg qualitative,</a:t>
            </a:r>
          </a:p>
          <a:p>
            <a:r>
              <a:rPr lang="en-US" sz="1900"/>
              <a:t>quantitative; systematic recording; methodological problems eg bias, variables and control of</a:t>
            </a:r>
          </a:p>
          <a:p>
            <a:r>
              <a:rPr lang="en-US" sz="1900"/>
              <a:t>variables, validity and reliability</a:t>
            </a:r>
          </a:p>
          <a:p>
            <a:r>
              <a:rPr lang="en-US" sz="1900"/>
              <a:t>Data analysis and interpretation: qualitative and quantitative data analysis – interpreting</a:t>
            </a:r>
          </a:p>
          <a:p>
            <a:r>
              <a:rPr lang="en-US" sz="1900"/>
              <a:t>transcripts; coding techniques; specialist software; statistical tables; comparison of variable;</a:t>
            </a:r>
          </a:p>
          <a:p>
            <a:r>
              <a:rPr lang="en-US" sz="1900"/>
              <a:t>trends; forecasting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1727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a:t>Be able to evaluate the research outcomes </a:t>
            </a:r>
            <a:endParaRPr lang="en-US" sz="360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F3415A-D3B9-4D14-95A1-205047385524}"/>
              </a:ext>
            </a:extLst>
          </p:cNvPr>
          <p:cNvGraphicFramePr>
            <a:graphicFrameLocks noGrp="1"/>
          </p:cNvGraphicFramePr>
          <p:nvPr>
            <p:ph idx="1"/>
            <p:extLst>
              <p:ext uri="{D42A27DB-BD31-4B8C-83A1-F6EECF244321}">
                <p14:modId xmlns:p14="http://schemas.microsoft.com/office/powerpoint/2010/main" val="35865654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29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1698171"/>
            <a:ext cx="3962061" cy="4516360"/>
          </a:xfrm>
        </p:spPr>
        <p:txBody>
          <a:bodyPr anchor="t">
            <a:normAutofit/>
          </a:bodyPr>
          <a:lstStyle/>
          <a:p>
            <a:r>
              <a:rPr lang="en-GB" sz="3600"/>
              <a:t>Understand how to formulate a research specification </a:t>
            </a:r>
            <a:endParaRPr lang="en-US" sz="36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5070020" y="1698170"/>
            <a:ext cx="6478513" cy="4516361"/>
          </a:xfrm>
        </p:spPr>
        <p:txBody>
          <a:bodyPr>
            <a:normAutofit/>
          </a:bodyPr>
          <a:lstStyle/>
          <a:p>
            <a:r>
              <a:rPr lang="en-GB" sz="2000"/>
              <a:t>1.1 formulate and record possible research project outline specifications</a:t>
            </a:r>
          </a:p>
          <a:p>
            <a:r>
              <a:rPr lang="en-GB" sz="2000"/>
              <a:t>1.2 identify the factors that contribute to the process of research project selection</a:t>
            </a:r>
          </a:p>
          <a:p>
            <a:r>
              <a:rPr lang="en-GB" sz="2000"/>
              <a:t>1.3 undertake a critical review of key references</a:t>
            </a:r>
          </a:p>
          <a:p>
            <a:r>
              <a:rPr lang="en-GB" sz="2000"/>
              <a:t>1.4 produce a research project specification</a:t>
            </a:r>
          </a:p>
          <a:p>
            <a:r>
              <a:rPr lang="en-GB" sz="2000"/>
              <a:t>1.5 provide an appropriate plan and procedures for the agreed research specification </a:t>
            </a:r>
            <a:endParaRPr lang="en-US"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58061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2500" dirty="0"/>
              <a:t>Be able to implement the research project within agreed procedures and to</a:t>
            </a:r>
            <a:br>
              <a:rPr lang="en-GB" sz="2500" dirty="0"/>
            </a:br>
            <a:r>
              <a:rPr lang="en-GB" sz="2500" dirty="0"/>
              <a:t>specification </a:t>
            </a:r>
            <a:endParaRPr lang="en-US" sz="2500" dirty="0"/>
          </a:p>
        </p:txBody>
      </p:sp>
      <p:sp>
        <p:nvSpPr>
          <p:cNvPr id="3" name="Content Placeholder 2"/>
          <p:cNvSpPr>
            <a:spLocks noGrp="1"/>
          </p:cNvSpPr>
          <p:nvPr>
            <p:ph idx="1"/>
          </p:nvPr>
        </p:nvSpPr>
        <p:spPr>
          <a:xfrm>
            <a:off x="643467" y="1782981"/>
            <a:ext cx="10905066" cy="4393982"/>
          </a:xfrm>
        </p:spPr>
        <p:txBody>
          <a:bodyPr>
            <a:normAutofit/>
          </a:bodyPr>
          <a:lstStyle/>
          <a:p>
            <a:r>
              <a:rPr lang="en-GB" sz="2000" dirty="0"/>
              <a:t>Match resources efficiently to the research question or hypothesis</a:t>
            </a:r>
          </a:p>
          <a:p>
            <a:r>
              <a:rPr lang="en-GB" sz="2000" dirty="0"/>
              <a:t>Undertake the proposed research investigation in accordance with the agreed specification and procedures</a:t>
            </a:r>
          </a:p>
          <a:p>
            <a:r>
              <a:rPr lang="en-GB" sz="2000" dirty="0"/>
              <a:t>Record and collate relevant data where appropriate</a:t>
            </a:r>
            <a:endParaRPr lang="en-US"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77132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334644"/>
            <a:ext cx="10509504" cy="1076914"/>
          </a:xfrm>
        </p:spPr>
        <p:txBody>
          <a:bodyPr anchor="ctr">
            <a:normAutofit/>
          </a:bodyPr>
          <a:lstStyle/>
          <a:p>
            <a:r>
              <a:rPr lang="en-GB" sz="4000" dirty="0"/>
              <a:t>Be able to evaluate the research outcomes </a:t>
            </a:r>
            <a:endParaRPr lang="en-US" sz="4000" dirty="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4C8F24A-D281-4C06-8FDC-F89DB6757EDB}"/>
              </a:ext>
            </a:extLst>
          </p:cNvPr>
          <p:cNvGraphicFramePr>
            <a:graphicFrameLocks noGrp="1"/>
          </p:cNvGraphicFramePr>
          <p:nvPr>
            <p:ph idx="1"/>
            <p:extLst>
              <p:ext uri="{D42A27DB-BD31-4B8C-83A1-F6EECF244321}">
                <p14:modId xmlns:p14="http://schemas.microsoft.com/office/powerpoint/2010/main" val="401556513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0163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sz="4000" dirty="0"/>
              <a:t> Be able to present the research outcomes </a:t>
            </a:r>
            <a:endParaRPr lang="en-US" sz="4000" dirty="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5434149" y="932688"/>
            <a:ext cx="5916603" cy="4992624"/>
          </a:xfrm>
        </p:spPr>
        <p:txBody>
          <a:bodyPr anchor="ctr">
            <a:normAutofit/>
          </a:bodyPr>
          <a:lstStyle/>
          <a:p>
            <a:r>
              <a:rPr lang="en-GB" sz="2000" dirty="0"/>
              <a:t>Use an agreed format and appropriate media to present the outcomes of the research to an audience </a:t>
            </a:r>
            <a:endParaRPr lang="en-US" sz="2000" dirty="0"/>
          </a:p>
        </p:txBody>
      </p:sp>
    </p:spTree>
    <p:extLst>
      <p:ext uri="{BB962C8B-B14F-4D97-AF65-F5344CB8AC3E}">
        <p14:creationId xmlns:p14="http://schemas.microsoft.com/office/powerpoint/2010/main" val="1233770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859</Words>
  <Application>Microsoft Macintosh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How to get the most out of Developing Your Research Project</vt:lpstr>
      <vt:lpstr>Activity 5 mins</vt:lpstr>
      <vt:lpstr>How much do I need to study? Do I need to study the materials in a particular order?</vt:lpstr>
      <vt:lpstr>Checklist: do you know exactly what you are getting into?  View26 comments Before undertaking a research project, it is vital that you know exactly what you are getting into.</vt:lpstr>
      <vt:lpstr>PowerPoint Presentation</vt:lpstr>
      <vt:lpstr>Understand how to formulate a research specification</vt:lpstr>
      <vt:lpstr>Be able to implement the research project within agreed procedures and to specification </vt:lpstr>
      <vt:lpstr>Be able to evaluate the research outcomes </vt:lpstr>
      <vt:lpstr>Understand how to formulate a research specification </vt:lpstr>
      <vt:lpstr>Be able to implement the research project within agreed procedures and to specification </vt:lpstr>
      <vt:lpstr>Be able to evaluate the research outcomes </vt:lpstr>
      <vt:lpstr> Be able to present the research outcomes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get the most out of Developing Your Research Project</dc:title>
  <dc:creator>Abdirahman Nuur Mahamed (PhD Ironbridge +Cult Herit PT)</dc:creator>
  <cp:lastModifiedBy>Abdirahman Nuur Mahamed (PhD Ironbridge +Cult Herit PT)</cp:lastModifiedBy>
  <cp:revision>2</cp:revision>
  <dcterms:created xsi:type="dcterms:W3CDTF">2020-06-16T13:19:50Z</dcterms:created>
  <dcterms:modified xsi:type="dcterms:W3CDTF">2020-06-16T14:55:37Z</dcterms:modified>
</cp:coreProperties>
</file>