
<file path=[Content_Types].xml><?xml version="1.0" encoding="utf-8"?>
<Types xmlns="http://schemas.openxmlformats.org/package/2006/content-types">
  <Default Extension="1" ContentType="image/jpeg"/>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Lst>
  <p:notesMasterIdLst>
    <p:notesMasterId r:id="rId27"/>
  </p:notesMasterIdLst>
  <p:sldIdLst>
    <p:sldId id="256" r:id="rId2"/>
    <p:sldId id="276" r:id="rId3"/>
    <p:sldId id="257" r:id="rId4"/>
    <p:sldId id="258" r:id="rId5"/>
    <p:sldId id="263" r:id="rId6"/>
    <p:sldId id="264" r:id="rId7"/>
    <p:sldId id="265" r:id="rId8"/>
    <p:sldId id="266" r:id="rId9"/>
    <p:sldId id="259" r:id="rId10"/>
    <p:sldId id="260" r:id="rId11"/>
    <p:sldId id="267" r:id="rId12"/>
    <p:sldId id="268" r:id="rId13"/>
    <p:sldId id="269" r:id="rId14"/>
    <p:sldId id="274" r:id="rId15"/>
    <p:sldId id="272" r:id="rId16"/>
    <p:sldId id="275" r:id="rId17"/>
    <p:sldId id="277" r:id="rId18"/>
    <p:sldId id="278" r:id="rId19"/>
    <p:sldId id="271" r:id="rId20"/>
    <p:sldId id="279" r:id="rId21"/>
    <p:sldId id="280" r:id="rId22"/>
    <p:sldId id="281" r:id="rId23"/>
    <p:sldId id="282" r:id="rId24"/>
    <p:sldId id="283" r:id="rId25"/>
    <p:sldId id="284"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CA5FDEC-E658-4B73-A032-2B9EEEC020D6}" v="6" dt="2026-06-16T14:22:52.52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495" autoAdjust="0"/>
    <p:restoredTop sz="92109" autoAdjust="0"/>
  </p:normalViewPr>
  <p:slideViewPr>
    <p:cSldViewPr snapToGrid="0">
      <p:cViewPr>
        <p:scale>
          <a:sx n="75" d="100"/>
          <a:sy n="75" d="100"/>
        </p:scale>
        <p:origin x="188" y="-5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nette Smith" userId="75eac1cfcc49d662" providerId="LiveId" clId="{45359DB7-0D21-4192-B806-E4BCE8143D03}"/>
    <pc:docChg chg="undo custSel addSld delSld modSld sldOrd">
      <pc:chgData name="Annette Smith" userId="75eac1cfcc49d662" providerId="LiveId" clId="{45359DB7-0D21-4192-B806-E4BCE8143D03}" dt="2026-06-18T13:21:15.029" v="957" actId="680"/>
      <pc:docMkLst>
        <pc:docMk/>
      </pc:docMkLst>
      <pc:sldChg chg="modTransition">
        <pc:chgData name="Annette Smith" userId="75eac1cfcc49d662" providerId="LiveId" clId="{45359DB7-0D21-4192-B806-E4BCE8143D03}" dt="2026-06-18T08:56:23.867" v="453"/>
        <pc:sldMkLst>
          <pc:docMk/>
          <pc:sldMk cId="1444319421" sldId="256"/>
        </pc:sldMkLst>
      </pc:sldChg>
      <pc:sldChg chg="modTransition">
        <pc:chgData name="Annette Smith" userId="75eac1cfcc49d662" providerId="LiveId" clId="{45359DB7-0D21-4192-B806-E4BCE8143D03}" dt="2026-06-18T08:56:27.176" v="454"/>
        <pc:sldMkLst>
          <pc:docMk/>
          <pc:sldMk cId="2952523217" sldId="257"/>
        </pc:sldMkLst>
      </pc:sldChg>
      <pc:sldChg chg="modTransition">
        <pc:chgData name="Annette Smith" userId="75eac1cfcc49d662" providerId="LiveId" clId="{45359DB7-0D21-4192-B806-E4BCE8143D03}" dt="2026-06-18T08:56:30.515" v="455"/>
        <pc:sldMkLst>
          <pc:docMk/>
          <pc:sldMk cId="2636199052" sldId="258"/>
        </pc:sldMkLst>
      </pc:sldChg>
      <pc:sldChg chg="modTransition">
        <pc:chgData name="Annette Smith" userId="75eac1cfcc49d662" providerId="LiveId" clId="{45359DB7-0D21-4192-B806-E4BCE8143D03}" dt="2026-06-18T08:56:43.836" v="456"/>
        <pc:sldMkLst>
          <pc:docMk/>
          <pc:sldMk cId="598059190" sldId="259"/>
        </pc:sldMkLst>
      </pc:sldChg>
      <pc:sldChg chg="addSp delSp modSp mod modTransition modClrScheme delDesignElem chgLayout">
        <pc:chgData name="Annette Smith" userId="75eac1cfcc49d662" providerId="LiveId" clId="{45359DB7-0D21-4192-B806-E4BCE8143D03}" dt="2026-06-18T13:13:43.274" v="938" actId="207"/>
        <pc:sldMkLst>
          <pc:docMk/>
          <pc:sldMk cId="1097837871" sldId="260"/>
        </pc:sldMkLst>
        <pc:spChg chg="mod ord">
          <ac:chgData name="Annette Smith" userId="75eac1cfcc49d662" providerId="LiveId" clId="{45359DB7-0D21-4192-B806-E4BCE8143D03}" dt="2026-06-18T13:13:43.274" v="938" actId="207"/>
          <ac:spMkLst>
            <pc:docMk/>
            <pc:sldMk cId="1097837871" sldId="260"/>
            <ac:spMk id="2" creationId="{5CAE174A-5D56-EC08-674E-B1769120308A}"/>
          </ac:spMkLst>
        </pc:spChg>
        <pc:spChg chg="add mod ord">
          <ac:chgData name="Annette Smith" userId="75eac1cfcc49d662" providerId="LiveId" clId="{45359DB7-0D21-4192-B806-E4BCE8143D03}" dt="2026-06-18T13:12:19.683" v="911" actId="20577"/>
          <ac:spMkLst>
            <pc:docMk/>
            <pc:sldMk cId="1097837871" sldId="260"/>
            <ac:spMk id="3" creationId="{94F8918D-5365-1139-2868-8590268D2590}"/>
          </ac:spMkLst>
        </pc:spChg>
        <pc:spChg chg="add mod ord">
          <ac:chgData name="Annette Smith" userId="75eac1cfcc49d662" providerId="LiveId" clId="{45359DB7-0D21-4192-B806-E4BCE8143D03}" dt="2026-06-18T13:12:25.791" v="932" actId="20577"/>
          <ac:spMkLst>
            <pc:docMk/>
            <pc:sldMk cId="1097837871" sldId="260"/>
            <ac:spMk id="4" creationId="{9715C6D9-7E74-64B6-FE82-0D12FBB2DD14}"/>
          </ac:spMkLst>
        </pc:spChg>
        <pc:spChg chg="add mod ord">
          <ac:chgData name="Annette Smith" userId="75eac1cfcc49d662" providerId="LiveId" clId="{45359DB7-0D21-4192-B806-E4BCE8143D03}" dt="2026-06-18T13:11:59.645" v="848" actId="27636"/>
          <ac:spMkLst>
            <pc:docMk/>
            <pc:sldMk cId="1097837871" sldId="260"/>
            <ac:spMk id="6" creationId="{D85E7041-9C05-4618-426F-344611C54556}"/>
          </ac:spMkLst>
        </pc:spChg>
        <pc:spChg chg="del">
          <ac:chgData name="Annette Smith" userId="75eac1cfcc49d662" providerId="LiveId" clId="{45359DB7-0D21-4192-B806-E4BCE8143D03}" dt="2026-06-18T13:10:20.793" v="780" actId="700"/>
          <ac:spMkLst>
            <pc:docMk/>
            <pc:sldMk cId="1097837871" sldId="260"/>
            <ac:spMk id="14" creationId="{ECD538B8-489B-407A-A760-436DB4C563CC}"/>
          </ac:spMkLst>
        </pc:spChg>
        <pc:graphicFrameChg chg="mod ord">
          <ac:chgData name="Annette Smith" userId="75eac1cfcc49d662" providerId="LiveId" clId="{45359DB7-0D21-4192-B806-E4BCE8143D03}" dt="2026-06-18T13:10:20.793" v="780" actId="700"/>
          <ac:graphicFrameMkLst>
            <pc:docMk/>
            <pc:sldMk cId="1097837871" sldId="260"/>
            <ac:graphicFrameMk id="5" creationId="{A8B556B2-B371-1B03-A499-DF5C2DEDDFD3}"/>
          </ac:graphicFrameMkLst>
        </pc:graphicFrameChg>
      </pc:sldChg>
      <pc:sldChg chg="del ord modTransition">
        <pc:chgData name="Annette Smith" userId="75eac1cfcc49d662" providerId="LiveId" clId="{45359DB7-0D21-4192-B806-E4BCE8143D03}" dt="2026-06-18T13:12:29.530" v="933" actId="47"/>
        <pc:sldMkLst>
          <pc:docMk/>
          <pc:sldMk cId="4080217098" sldId="261"/>
        </pc:sldMkLst>
      </pc:sldChg>
      <pc:sldChg chg="addSp delSp modSp new mod ord modTransition setBg">
        <pc:chgData name="Annette Smith" userId="75eac1cfcc49d662" providerId="LiveId" clId="{45359DB7-0D21-4192-B806-E4BCE8143D03}" dt="2026-06-18T08:57:00.563" v="459"/>
        <pc:sldMkLst>
          <pc:docMk/>
          <pc:sldMk cId="964076437" sldId="264"/>
        </pc:sldMkLst>
        <pc:spChg chg="mod">
          <ac:chgData name="Annette Smith" userId="75eac1cfcc49d662" providerId="LiveId" clId="{45359DB7-0D21-4192-B806-E4BCE8143D03}" dt="2026-06-16T14:23:03.629" v="243" actId="26606"/>
          <ac:spMkLst>
            <pc:docMk/>
            <pc:sldMk cId="964076437" sldId="264"/>
            <ac:spMk id="2" creationId="{A3E056FC-64E0-8A59-4F80-77B8274404C4}"/>
          </ac:spMkLst>
        </pc:spChg>
        <pc:spChg chg="add">
          <ac:chgData name="Annette Smith" userId="75eac1cfcc49d662" providerId="LiveId" clId="{45359DB7-0D21-4192-B806-E4BCE8143D03}" dt="2026-06-16T14:23:03.629" v="243" actId="26606"/>
          <ac:spMkLst>
            <pc:docMk/>
            <pc:sldMk cId="964076437" sldId="264"/>
            <ac:spMk id="9" creationId="{ECD538B8-489B-407A-A760-436DB4C563CC}"/>
          </ac:spMkLst>
        </pc:spChg>
        <pc:graphicFrameChg chg="add">
          <ac:chgData name="Annette Smith" userId="75eac1cfcc49d662" providerId="LiveId" clId="{45359DB7-0D21-4192-B806-E4BCE8143D03}" dt="2026-06-16T14:23:03.629" v="243" actId="26606"/>
          <ac:graphicFrameMkLst>
            <pc:docMk/>
            <pc:sldMk cId="964076437" sldId="264"/>
            <ac:graphicFrameMk id="5" creationId="{9640C815-10F9-B598-342E-671ED0D8873C}"/>
          </ac:graphicFrameMkLst>
        </pc:graphicFrameChg>
      </pc:sldChg>
      <pc:sldChg chg="addSp delSp modSp new mod modTransition setBg">
        <pc:chgData name="Annette Smith" userId="75eac1cfcc49d662" providerId="LiveId" clId="{45359DB7-0D21-4192-B806-E4BCE8143D03}" dt="2026-06-18T08:57:03.588" v="460"/>
        <pc:sldMkLst>
          <pc:docMk/>
          <pc:sldMk cId="1120744033" sldId="265"/>
        </pc:sldMkLst>
        <pc:spChg chg="mod">
          <ac:chgData name="Annette Smith" userId="75eac1cfcc49d662" providerId="LiveId" clId="{45359DB7-0D21-4192-B806-E4BCE8143D03}" dt="2026-06-17T09:51:46.497" v="385" actId="26606"/>
          <ac:spMkLst>
            <pc:docMk/>
            <pc:sldMk cId="1120744033" sldId="265"/>
            <ac:spMk id="2" creationId="{45B5407E-6C94-D62D-83E5-6784FB5DD68C}"/>
          </ac:spMkLst>
        </pc:spChg>
        <pc:spChg chg="add del mod">
          <ac:chgData name="Annette Smith" userId="75eac1cfcc49d662" providerId="LiveId" clId="{45359DB7-0D21-4192-B806-E4BCE8143D03}" dt="2026-06-17T09:51:46.497" v="385" actId="26606"/>
          <ac:spMkLst>
            <pc:docMk/>
            <pc:sldMk cId="1120744033" sldId="265"/>
            <ac:spMk id="3" creationId="{8CAEEC0F-D890-AC10-B782-00E7F8B32CFB}"/>
          </ac:spMkLst>
        </pc:spChg>
        <pc:spChg chg="add del">
          <ac:chgData name="Annette Smith" userId="75eac1cfcc49d662" providerId="LiveId" clId="{45359DB7-0D21-4192-B806-E4BCE8143D03}" dt="2026-06-17T09:51:46.497" v="385" actId="26606"/>
          <ac:spMkLst>
            <pc:docMk/>
            <pc:sldMk cId="1120744033" sldId="265"/>
            <ac:spMk id="9" creationId="{4D88A92C-0BD1-4D13-9480-9CA5056B1076}"/>
          </ac:spMkLst>
        </pc:spChg>
        <pc:spChg chg="add del">
          <ac:chgData name="Annette Smith" userId="75eac1cfcc49d662" providerId="LiveId" clId="{45359DB7-0D21-4192-B806-E4BCE8143D03}" dt="2026-06-17T09:51:46.497" v="385" actId="26606"/>
          <ac:spMkLst>
            <pc:docMk/>
            <pc:sldMk cId="1120744033" sldId="265"/>
            <ac:spMk id="11" creationId="{F850E0BE-0A13-43E4-9007-A06960852F21}"/>
          </ac:spMkLst>
        </pc:spChg>
        <pc:spChg chg="add del">
          <ac:chgData name="Annette Smith" userId="75eac1cfcc49d662" providerId="LiveId" clId="{45359DB7-0D21-4192-B806-E4BCE8143D03}" dt="2026-06-17T09:51:46.488" v="384" actId="26606"/>
          <ac:spMkLst>
            <pc:docMk/>
            <pc:sldMk cId="1120744033" sldId="265"/>
            <ac:spMk id="16" creationId="{8246CC04-2A14-4599-8B94-8305E093BFB9}"/>
          </ac:spMkLst>
        </pc:spChg>
        <pc:spChg chg="add del">
          <ac:chgData name="Annette Smith" userId="75eac1cfcc49d662" providerId="LiveId" clId="{45359DB7-0D21-4192-B806-E4BCE8143D03}" dt="2026-06-17T09:51:46.488" v="384" actId="26606"/>
          <ac:spMkLst>
            <pc:docMk/>
            <pc:sldMk cId="1120744033" sldId="265"/>
            <ac:spMk id="17" creationId="{8CAEEC0F-D890-AC10-B782-00E7F8B32CFB}"/>
          </ac:spMkLst>
        </pc:spChg>
        <pc:spChg chg="add del">
          <ac:chgData name="Annette Smith" userId="75eac1cfcc49d662" providerId="LiveId" clId="{45359DB7-0D21-4192-B806-E4BCE8143D03}" dt="2026-06-17T09:51:46.488" v="384" actId="26606"/>
          <ac:spMkLst>
            <pc:docMk/>
            <pc:sldMk cId="1120744033" sldId="265"/>
            <ac:spMk id="18" creationId="{8A7C3535-4FB5-4E5B-BDFE-FA61877AF1A9}"/>
          </ac:spMkLst>
        </pc:spChg>
        <pc:spChg chg="add">
          <ac:chgData name="Annette Smith" userId="75eac1cfcc49d662" providerId="LiveId" clId="{45359DB7-0D21-4192-B806-E4BCE8143D03}" dt="2026-06-17T09:51:46.497" v="385" actId="26606"/>
          <ac:spMkLst>
            <pc:docMk/>
            <pc:sldMk cId="1120744033" sldId="265"/>
            <ac:spMk id="20" creationId="{1BF31E91-413B-4228-A084-DEA389C83584}"/>
          </ac:spMkLst>
        </pc:spChg>
        <pc:spChg chg="add">
          <ac:chgData name="Annette Smith" userId="75eac1cfcc49d662" providerId="LiveId" clId="{45359DB7-0D21-4192-B806-E4BCE8143D03}" dt="2026-06-17T09:51:46.497" v="385" actId="26606"/>
          <ac:spMkLst>
            <pc:docMk/>
            <pc:sldMk cId="1120744033" sldId="265"/>
            <ac:spMk id="21" creationId="{5422666B-0080-40D6-8D7E-FC8EAF5E897B}"/>
          </ac:spMkLst>
        </pc:spChg>
        <pc:spChg chg="add">
          <ac:chgData name="Annette Smith" userId="75eac1cfcc49d662" providerId="LiveId" clId="{45359DB7-0D21-4192-B806-E4BCE8143D03}" dt="2026-06-17T09:51:46.497" v="385" actId="26606"/>
          <ac:spMkLst>
            <pc:docMk/>
            <pc:sldMk cId="1120744033" sldId="265"/>
            <ac:spMk id="22" creationId="{8CAEEC0F-D890-AC10-B782-00E7F8B32CFB}"/>
          </ac:spMkLst>
        </pc:spChg>
        <pc:graphicFrameChg chg="add del">
          <ac:chgData name="Annette Smith" userId="75eac1cfcc49d662" providerId="LiveId" clId="{45359DB7-0D21-4192-B806-E4BCE8143D03}" dt="2026-06-17T09:51:26.397" v="380" actId="26606"/>
          <ac:graphicFrameMkLst>
            <pc:docMk/>
            <pc:sldMk cId="1120744033" sldId="265"/>
            <ac:graphicFrameMk id="13" creationId="{611B95F3-2845-1F1D-8195-CD260862C7BB}"/>
          </ac:graphicFrameMkLst>
        </pc:graphicFrameChg>
        <pc:graphicFrameChg chg="add del">
          <ac:chgData name="Annette Smith" userId="75eac1cfcc49d662" providerId="LiveId" clId="{45359DB7-0D21-4192-B806-E4BCE8143D03}" dt="2026-06-17T09:51:34.790" v="382" actId="26606"/>
          <ac:graphicFrameMkLst>
            <pc:docMk/>
            <pc:sldMk cId="1120744033" sldId="265"/>
            <ac:graphicFrameMk id="15" creationId="{697F1E78-A47A-A1D3-A388-32C0A703E3A4}"/>
          </ac:graphicFrameMkLst>
        </pc:graphicFrameChg>
        <pc:picChg chg="add mod">
          <ac:chgData name="Annette Smith" userId="75eac1cfcc49d662" providerId="LiveId" clId="{45359DB7-0D21-4192-B806-E4BCE8143D03}" dt="2026-06-17T09:51:46.497" v="385" actId="26606"/>
          <ac:picMkLst>
            <pc:docMk/>
            <pc:sldMk cId="1120744033" sldId="265"/>
            <ac:picMk id="5" creationId="{A879ECE8-5E03-8209-2AEB-C95AC6DCF083}"/>
          </ac:picMkLst>
        </pc:picChg>
      </pc:sldChg>
      <pc:sldChg chg="addSp delSp modSp new mod modTransition setBg">
        <pc:chgData name="Annette Smith" userId="75eac1cfcc49d662" providerId="LiveId" clId="{45359DB7-0D21-4192-B806-E4BCE8143D03}" dt="2026-06-18T08:57:08.305" v="461"/>
        <pc:sldMkLst>
          <pc:docMk/>
          <pc:sldMk cId="917077193" sldId="266"/>
        </pc:sldMkLst>
        <pc:spChg chg="add del mod">
          <ac:chgData name="Annette Smith" userId="75eac1cfcc49d662" providerId="LiveId" clId="{45359DB7-0D21-4192-B806-E4BCE8143D03}" dt="2026-06-17T09:57:29.314" v="431" actId="26606"/>
          <ac:spMkLst>
            <pc:docMk/>
            <pc:sldMk cId="917077193" sldId="266"/>
            <ac:spMk id="2" creationId="{C6B507B1-B8DE-5A06-0A7E-AD5E4A9039EC}"/>
          </ac:spMkLst>
        </pc:spChg>
        <pc:spChg chg="del">
          <ac:chgData name="Annette Smith" userId="75eac1cfcc49d662" providerId="LiveId" clId="{45359DB7-0D21-4192-B806-E4BCE8143D03}" dt="2026-06-17T09:55:16.773" v="408" actId="931"/>
          <ac:spMkLst>
            <pc:docMk/>
            <pc:sldMk cId="917077193" sldId="266"/>
            <ac:spMk id="3" creationId="{E66DCB83-7476-1529-3A5C-F5446AE0FA5C}"/>
          </ac:spMkLst>
        </pc:spChg>
        <pc:spChg chg="add mod">
          <ac:chgData name="Annette Smith" userId="75eac1cfcc49d662" providerId="LiveId" clId="{45359DB7-0D21-4192-B806-E4BCE8143D03}" dt="2026-06-17T09:57:29.314" v="431" actId="26606"/>
          <ac:spMkLst>
            <pc:docMk/>
            <pc:sldMk cId="917077193" sldId="266"/>
            <ac:spMk id="6" creationId="{88D23F73-3C4E-6141-6479-E811B989281F}"/>
          </ac:spMkLst>
        </pc:spChg>
        <pc:spChg chg="add del">
          <ac:chgData name="Annette Smith" userId="75eac1cfcc49d662" providerId="LiveId" clId="{45359DB7-0D21-4192-B806-E4BCE8143D03}" dt="2026-06-17T09:57:29.307" v="430" actId="26606"/>
          <ac:spMkLst>
            <pc:docMk/>
            <pc:sldMk cId="917077193" sldId="266"/>
            <ac:spMk id="11" creationId="{F9F810E4-139D-4D0F-A81C-2783F58690D1}"/>
          </ac:spMkLst>
        </pc:spChg>
        <pc:spChg chg="add del">
          <ac:chgData name="Annette Smith" userId="75eac1cfcc49d662" providerId="LiveId" clId="{45359DB7-0D21-4192-B806-E4BCE8143D03}" dt="2026-06-17T09:57:29.307" v="430" actId="26606"/>
          <ac:spMkLst>
            <pc:docMk/>
            <pc:sldMk cId="917077193" sldId="266"/>
            <ac:spMk id="13" creationId="{2F9488A2-8E53-4B40-81EA-EF0126290E98}"/>
          </ac:spMkLst>
        </pc:spChg>
        <pc:spChg chg="add">
          <ac:chgData name="Annette Smith" userId="75eac1cfcc49d662" providerId="LiveId" clId="{45359DB7-0D21-4192-B806-E4BCE8143D03}" dt="2026-06-17T09:57:29.314" v="431" actId="26606"/>
          <ac:spMkLst>
            <pc:docMk/>
            <pc:sldMk cId="917077193" sldId="266"/>
            <ac:spMk id="15" creationId="{1AEB967B-31A3-42E3-8382-73443D264092}"/>
          </ac:spMkLst>
        </pc:spChg>
        <pc:spChg chg="add">
          <ac:chgData name="Annette Smith" userId="75eac1cfcc49d662" providerId="LiveId" clId="{45359DB7-0D21-4192-B806-E4BCE8143D03}" dt="2026-06-17T09:57:29.314" v="431" actId="26606"/>
          <ac:spMkLst>
            <pc:docMk/>
            <pc:sldMk cId="917077193" sldId="266"/>
            <ac:spMk id="16" creationId="{6A121316-E4D0-41D7-9C79-9FF8F36D4262}"/>
          </ac:spMkLst>
        </pc:spChg>
        <pc:spChg chg="add">
          <ac:chgData name="Annette Smith" userId="75eac1cfcc49d662" providerId="LiveId" clId="{45359DB7-0D21-4192-B806-E4BCE8143D03}" dt="2026-06-17T09:57:29.314" v="431" actId="26606"/>
          <ac:spMkLst>
            <pc:docMk/>
            <pc:sldMk cId="917077193" sldId="266"/>
            <ac:spMk id="17" creationId="{07EE0F9E-42CB-4AE4-971C-7BD191D5DCB3}"/>
          </ac:spMkLst>
        </pc:spChg>
        <pc:spChg chg="add mod">
          <ac:chgData name="Annette Smith" userId="75eac1cfcc49d662" providerId="LiveId" clId="{45359DB7-0D21-4192-B806-E4BCE8143D03}" dt="2026-06-17T09:58:19.405" v="452" actId="20577"/>
          <ac:spMkLst>
            <pc:docMk/>
            <pc:sldMk cId="917077193" sldId="266"/>
            <ac:spMk id="18" creationId="{C6B507B1-B8DE-5A06-0A7E-AD5E4A9039EC}"/>
          </ac:spMkLst>
        </pc:spChg>
        <pc:picChg chg="add mod">
          <ac:chgData name="Annette Smith" userId="75eac1cfcc49d662" providerId="LiveId" clId="{45359DB7-0D21-4192-B806-E4BCE8143D03}" dt="2026-06-17T09:57:29.314" v="431" actId="26606"/>
          <ac:picMkLst>
            <pc:docMk/>
            <pc:sldMk cId="917077193" sldId="266"/>
            <ac:picMk id="5" creationId="{9BE35670-2FBB-8525-06E9-7A18055C5BBD}"/>
          </ac:picMkLst>
        </pc:picChg>
      </pc:sldChg>
      <pc:sldChg chg="addSp delSp modSp new mod modTransition setBg addAnim">
        <pc:chgData name="Annette Smith" userId="75eac1cfcc49d662" providerId="LiveId" clId="{45359DB7-0D21-4192-B806-E4BCE8143D03}" dt="2026-06-18T10:17:24.733" v="612"/>
        <pc:sldMkLst>
          <pc:docMk/>
          <pc:sldMk cId="3088353683" sldId="267"/>
        </pc:sldMkLst>
        <pc:spChg chg="mod ord">
          <ac:chgData name="Annette Smith" userId="75eac1cfcc49d662" providerId="LiveId" clId="{45359DB7-0D21-4192-B806-E4BCE8143D03}" dt="2026-06-18T10:17:24.728" v="611" actId="26606"/>
          <ac:spMkLst>
            <pc:docMk/>
            <pc:sldMk cId="3088353683" sldId="267"/>
            <ac:spMk id="2" creationId="{D9BE77DA-BE1B-279F-56ED-5EAC2F078DF3}"/>
          </ac:spMkLst>
        </pc:spChg>
        <pc:spChg chg="del">
          <ac:chgData name="Annette Smith" userId="75eac1cfcc49d662" providerId="LiveId" clId="{45359DB7-0D21-4192-B806-E4BCE8143D03}" dt="2026-06-18T09:00:22.115" v="493" actId="931"/>
          <ac:spMkLst>
            <pc:docMk/>
            <pc:sldMk cId="3088353683" sldId="267"/>
            <ac:spMk id="3" creationId="{7D723C6C-17B1-CDAE-5816-C261332B868F}"/>
          </ac:spMkLst>
        </pc:spChg>
        <pc:spChg chg="add mod">
          <ac:chgData name="Annette Smith" userId="75eac1cfcc49d662" providerId="LiveId" clId="{45359DB7-0D21-4192-B806-E4BCE8143D03}" dt="2026-06-18T10:17:24.728" v="611" actId="26606"/>
          <ac:spMkLst>
            <pc:docMk/>
            <pc:sldMk cId="3088353683" sldId="267"/>
            <ac:spMk id="9" creationId="{881EB6A6-5920-9493-51F1-8AF307B3D234}"/>
          </ac:spMkLst>
        </pc:spChg>
        <pc:spChg chg="add del">
          <ac:chgData name="Annette Smith" userId="75eac1cfcc49d662" providerId="LiveId" clId="{45359DB7-0D21-4192-B806-E4BCE8143D03}" dt="2026-06-18T10:17:24.728" v="611" actId="26606"/>
          <ac:spMkLst>
            <pc:docMk/>
            <pc:sldMk cId="3088353683" sldId="267"/>
            <ac:spMk id="12" creationId="{5A8AC3CD-ED4E-47B5-A42A-F32B903409CF}"/>
          </ac:spMkLst>
        </pc:spChg>
        <pc:spChg chg="add del">
          <ac:chgData name="Annette Smith" userId="75eac1cfcc49d662" providerId="LiveId" clId="{45359DB7-0D21-4192-B806-E4BCE8143D03}" dt="2026-06-18T10:17:24.728" v="611" actId="26606"/>
          <ac:spMkLst>
            <pc:docMk/>
            <pc:sldMk cId="3088353683" sldId="267"/>
            <ac:spMk id="14" creationId="{AB9DFAC8-424C-49EA-AC8A-002889678FD3}"/>
          </ac:spMkLst>
        </pc:spChg>
        <pc:spChg chg="add">
          <ac:chgData name="Annette Smith" userId="75eac1cfcc49d662" providerId="LiveId" clId="{45359DB7-0D21-4192-B806-E4BCE8143D03}" dt="2026-06-18T10:17:24.728" v="611" actId="26606"/>
          <ac:spMkLst>
            <pc:docMk/>
            <pc:sldMk cId="3088353683" sldId="267"/>
            <ac:spMk id="19" creationId="{9E433CB3-EAB2-4842-A1DD-7BC051B55670}"/>
          </ac:spMkLst>
        </pc:spChg>
        <pc:spChg chg="add">
          <ac:chgData name="Annette Smith" userId="75eac1cfcc49d662" providerId="LiveId" clId="{45359DB7-0D21-4192-B806-E4BCE8143D03}" dt="2026-06-18T10:17:24.728" v="611" actId="26606"/>
          <ac:spMkLst>
            <pc:docMk/>
            <pc:sldMk cId="3088353683" sldId="267"/>
            <ac:spMk id="21" creationId="{B72D6322-BB79-455D-9295-EC9B9FA9D525}"/>
          </ac:spMkLst>
        </pc:spChg>
        <pc:picChg chg="add mod ord">
          <ac:chgData name="Annette Smith" userId="75eac1cfcc49d662" providerId="LiveId" clId="{45359DB7-0D21-4192-B806-E4BCE8143D03}" dt="2026-06-18T10:17:24.728" v="611" actId="26606"/>
          <ac:picMkLst>
            <pc:docMk/>
            <pc:sldMk cId="3088353683" sldId="267"/>
            <ac:picMk id="5" creationId="{51F326A3-FF68-819F-9574-F71A3D604DFD}"/>
          </ac:picMkLst>
        </pc:picChg>
      </pc:sldChg>
      <pc:sldChg chg="addSp delSp modSp new mod modTransition setBg">
        <pc:chgData name="Annette Smith" userId="75eac1cfcc49d662" providerId="LiveId" clId="{45359DB7-0D21-4192-B806-E4BCE8143D03}" dt="2026-06-18T10:17:54.507" v="613" actId="26606"/>
        <pc:sldMkLst>
          <pc:docMk/>
          <pc:sldMk cId="3708611438" sldId="268"/>
        </pc:sldMkLst>
        <pc:spChg chg="mod">
          <ac:chgData name="Annette Smith" userId="75eac1cfcc49d662" providerId="LiveId" clId="{45359DB7-0D21-4192-B806-E4BCE8143D03}" dt="2026-06-18T10:17:54.507" v="613" actId="26606"/>
          <ac:spMkLst>
            <pc:docMk/>
            <pc:sldMk cId="3708611438" sldId="268"/>
            <ac:spMk id="2" creationId="{D8CFF102-931C-747E-04CA-4DF34AAE2408}"/>
          </ac:spMkLst>
        </pc:spChg>
        <pc:spChg chg="del">
          <ac:chgData name="Annette Smith" userId="75eac1cfcc49d662" providerId="LiveId" clId="{45359DB7-0D21-4192-B806-E4BCE8143D03}" dt="2026-06-18T09:02:26.291" v="553" actId="931"/>
          <ac:spMkLst>
            <pc:docMk/>
            <pc:sldMk cId="3708611438" sldId="268"/>
            <ac:spMk id="3" creationId="{298B64CC-F9EB-2FF4-4003-38BEC09F991E}"/>
          </ac:spMkLst>
        </pc:spChg>
        <pc:spChg chg="add del">
          <ac:chgData name="Annette Smith" userId="75eac1cfcc49d662" providerId="LiveId" clId="{45359DB7-0D21-4192-B806-E4BCE8143D03}" dt="2026-06-18T09:03:38.451" v="556" actId="931"/>
          <ac:spMkLst>
            <pc:docMk/>
            <pc:sldMk cId="3708611438" sldId="268"/>
            <ac:spMk id="9" creationId="{23AA4498-72B3-F47A-A264-B0CB283EAC16}"/>
          </ac:spMkLst>
        </pc:spChg>
        <pc:spChg chg="add del">
          <ac:chgData name="Annette Smith" userId="75eac1cfcc49d662" providerId="LiveId" clId="{45359DB7-0D21-4192-B806-E4BCE8143D03}" dt="2026-06-18T09:02:55.386" v="555" actId="26606"/>
          <ac:spMkLst>
            <pc:docMk/>
            <pc:sldMk cId="3708611438" sldId="268"/>
            <ac:spMk id="12" creationId="{5A8AC3CD-ED4E-47B5-A42A-F32B903409CF}"/>
          </ac:spMkLst>
        </pc:spChg>
        <pc:spChg chg="add del">
          <ac:chgData name="Annette Smith" userId="75eac1cfcc49d662" providerId="LiveId" clId="{45359DB7-0D21-4192-B806-E4BCE8143D03}" dt="2026-06-18T09:02:55.386" v="555" actId="26606"/>
          <ac:spMkLst>
            <pc:docMk/>
            <pc:sldMk cId="3708611438" sldId="268"/>
            <ac:spMk id="14" creationId="{AB9DFAC8-424C-49EA-AC8A-002889678FD3}"/>
          </ac:spMkLst>
        </pc:spChg>
        <pc:spChg chg="add del">
          <ac:chgData name="Annette Smith" userId="75eac1cfcc49d662" providerId="LiveId" clId="{45359DB7-0D21-4192-B806-E4BCE8143D03}" dt="2026-06-18T09:03:42.189" v="557" actId="26606"/>
          <ac:spMkLst>
            <pc:docMk/>
            <pc:sldMk cId="3708611438" sldId="268"/>
            <ac:spMk id="19" creationId="{5A8AC3CD-ED4E-47B5-A42A-F32B903409CF}"/>
          </ac:spMkLst>
        </pc:spChg>
        <pc:spChg chg="add del">
          <ac:chgData name="Annette Smith" userId="75eac1cfcc49d662" providerId="LiveId" clId="{45359DB7-0D21-4192-B806-E4BCE8143D03}" dt="2026-06-18T09:03:42.189" v="557" actId="26606"/>
          <ac:spMkLst>
            <pc:docMk/>
            <pc:sldMk cId="3708611438" sldId="268"/>
            <ac:spMk id="21" creationId="{AB9DFAC8-424C-49EA-AC8A-002889678FD3}"/>
          </ac:spMkLst>
        </pc:spChg>
        <pc:spChg chg="add del">
          <ac:chgData name="Annette Smith" userId="75eac1cfcc49d662" providerId="LiveId" clId="{45359DB7-0D21-4192-B806-E4BCE8143D03}" dt="2026-06-18T10:17:54.507" v="613" actId="26606"/>
          <ac:spMkLst>
            <pc:docMk/>
            <pc:sldMk cId="3708611438" sldId="268"/>
            <ac:spMk id="26" creationId="{9DDC08E3-BC7B-468A-8ADA-3C0D6880681A}"/>
          </ac:spMkLst>
        </pc:spChg>
        <pc:spChg chg="add del">
          <ac:chgData name="Annette Smith" userId="75eac1cfcc49d662" providerId="LiveId" clId="{45359DB7-0D21-4192-B806-E4BCE8143D03}" dt="2026-06-18T10:17:54.507" v="613" actId="26606"/>
          <ac:spMkLst>
            <pc:docMk/>
            <pc:sldMk cId="3708611438" sldId="268"/>
            <ac:spMk id="28" creationId="{7B174F74-15DB-45F3-BCE0-6428F35D3C47}"/>
          </ac:spMkLst>
        </pc:spChg>
        <pc:spChg chg="add">
          <ac:chgData name="Annette Smith" userId="75eac1cfcc49d662" providerId="LiveId" clId="{45359DB7-0D21-4192-B806-E4BCE8143D03}" dt="2026-06-18T10:17:54.507" v="613" actId="26606"/>
          <ac:spMkLst>
            <pc:docMk/>
            <pc:sldMk cId="3708611438" sldId="268"/>
            <ac:spMk id="33" creationId="{EAF067ED-FD94-4CDB-A4C9-B2A16330BA73}"/>
          </ac:spMkLst>
        </pc:spChg>
        <pc:spChg chg="add">
          <ac:chgData name="Annette Smith" userId="75eac1cfcc49d662" providerId="LiveId" clId="{45359DB7-0D21-4192-B806-E4BCE8143D03}" dt="2026-06-18T10:17:54.507" v="613" actId="26606"/>
          <ac:spMkLst>
            <pc:docMk/>
            <pc:sldMk cId="3708611438" sldId="268"/>
            <ac:spMk id="35" creationId="{DB8DCD7A-BD15-4299-A816-79C43A6D73BC}"/>
          </ac:spMkLst>
        </pc:spChg>
        <pc:spChg chg="add">
          <ac:chgData name="Annette Smith" userId="75eac1cfcc49d662" providerId="LiveId" clId="{45359DB7-0D21-4192-B806-E4BCE8143D03}" dt="2026-06-18T10:17:54.507" v="613" actId="26606"/>
          <ac:spMkLst>
            <pc:docMk/>
            <pc:sldMk cId="3708611438" sldId="268"/>
            <ac:spMk id="37" creationId="{0799875C-9B18-4FA9-A090-16B6C7E28E35}"/>
          </ac:spMkLst>
        </pc:spChg>
        <pc:picChg chg="add mod ord">
          <ac:chgData name="Annette Smith" userId="75eac1cfcc49d662" providerId="LiveId" clId="{45359DB7-0D21-4192-B806-E4BCE8143D03}" dt="2026-06-18T10:17:54.507" v="613" actId="26606"/>
          <ac:picMkLst>
            <pc:docMk/>
            <pc:sldMk cId="3708611438" sldId="268"/>
            <ac:picMk id="5" creationId="{9A02A7F2-AE71-7E38-0337-C608C7126693}"/>
          </ac:picMkLst>
        </pc:picChg>
        <pc:picChg chg="add mod">
          <ac:chgData name="Annette Smith" userId="75eac1cfcc49d662" providerId="LiveId" clId="{45359DB7-0D21-4192-B806-E4BCE8143D03}" dt="2026-06-18T10:17:54.507" v="613" actId="26606"/>
          <ac:picMkLst>
            <pc:docMk/>
            <pc:sldMk cId="3708611438" sldId="268"/>
            <ac:picMk id="7" creationId="{9A065E74-FE32-469C-7745-B3F36935D4D2}"/>
          </ac:picMkLst>
        </pc:picChg>
      </pc:sldChg>
      <pc:sldChg chg="addSp delSp modSp new del mod">
        <pc:chgData name="Annette Smith" userId="75eac1cfcc49d662" providerId="LiveId" clId="{45359DB7-0D21-4192-B806-E4BCE8143D03}" dt="2026-06-18T09:06:56.902" v="567" actId="680"/>
        <pc:sldMkLst>
          <pc:docMk/>
          <pc:sldMk cId="2451619270" sldId="269"/>
        </pc:sldMkLst>
        <pc:spChg chg="add del">
          <ac:chgData name="Annette Smith" userId="75eac1cfcc49d662" providerId="LiveId" clId="{45359DB7-0D21-4192-B806-E4BCE8143D03}" dt="2026-06-18T09:06:55.760" v="566" actId="931"/>
          <ac:spMkLst>
            <pc:docMk/>
            <pc:sldMk cId="2451619270" sldId="269"/>
            <ac:spMk id="3" creationId="{79210E46-F8FD-DB35-99D6-E0DF1B6290EE}"/>
          </ac:spMkLst>
        </pc:spChg>
        <pc:spChg chg="add del mod">
          <ac:chgData name="Annette Smith" userId="75eac1cfcc49d662" providerId="LiveId" clId="{45359DB7-0D21-4192-B806-E4BCE8143D03}" dt="2026-06-18T09:06:54.735" v="565" actId="478"/>
          <ac:spMkLst>
            <pc:docMk/>
            <pc:sldMk cId="2451619270" sldId="269"/>
            <ac:spMk id="7" creationId="{69A78C1B-D68A-D16E-99C9-05868CF81906}"/>
          </ac:spMkLst>
        </pc:spChg>
        <pc:picChg chg="add del mod ord">
          <ac:chgData name="Annette Smith" userId="75eac1cfcc49d662" providerId="LiveId" clId="{45359DB7-0D21-4192-B806-E4BCE8143D03}" dt="2026-06-18T09:06:55.760" v="566" actId="931"/>
          <ac:picMkLst>
            <pc:docMk/>
            <pc:sldMk cId="2451619270" sldId="269"/>
            <ac:picMk id="5" creationId="{B133FCCB-6A72-710B-D07C-BD02827B4BDC}"/>
          </ac:picMkLst>
        </pc:picChg>
      </pc:sldChg>
      <pc:sldChg chg="addSp delSp modSp new mod modTransition setBg">
        <pc:chgData name="Annette Smith" userId="75eac1cfcc49d662" providerId="LiveId" clId="{45359DB7-0D21-4192-B806-E4BCE8143D03}" dt="2026-06-18T10:15:51.841" v="609"/>
        <pc:sldMkLst>
          <pc:docMk/>
          <pc:sldMk cId="4097461364" sldId="269"/>
        </pc:sldMkLst>
        <pc:spChg chg="mod">
          <ac:chgData name="Annette Smith" userId="75eac1cfcc49d662" providerId="LiveId" clId="{45359DB7-0D21-4192-B806-E4BCE8143D03}" dt="2026-06-18T10:13:55.730" v="588" actId="26606"/>
          <ac:spMkLst>
            <pc:docMk/>
            <pc:sldMk cId="4097461364" sldId="269"/>
            <ac:spMk id="2" creationId="{C798E708-B547-D1D3-B972-025A940314EA}"/>
          </ac:spMkLst>
        </pc:spChg>
        <pc:spChg chg="del mod">
          <ac:chgData name="Annette Smith" userId="75eac1cfcc49d662" providerId="LiveId" clId="{45359DB7-0D21-4192-B806-E4BCE8143D03}" dt="2026-06-18T10:13:19.856" v="572"/>
          <ac:spMkLst>
            <pc:docMk/>
            <pc:sldMk cId="4097461364" sldId="269"/>
            <ac:spMk id="3" creationId="{B816AA80-42B1-355E-6C20-BF3930AF441D}"/>
          </ac:spMkLst>
        </pc:spChg>
        <pc:spChg chg="add">
          <ac:chgData name="Annette Smith" userId="75eac1cfcc49d662" providerId="LiveId" clId="{45359DB7-0D21-4192-B806-E4BCE8143D03}" dt="2026-06-18T10:13:55.730" v="588" actId="26606"/>
          <ac:spMkLst>
            <pc:docMk/>
            <pc:sldMk cId="4097461364" sldId="269"/>
            <ac:spMk id="9" creationId="{6E00E3E0-07DA-4A53-8D2F-59983E1449A0}"/>
          </ac:spMkLst>
        </pc:spChg>
        <pc:graphicFrameChg chg="add mod modGraphic">
          <ac:chgData name="Annette Smith" userId="75eac1cfcc49d662" providerId="LiveId" clId="{45359DB7-0D21-4192-B806-E4BCE8143D03}" dt="2026-06-18T10:13:55.730" v="588" actId="26606"/>
          <ac:graphicFrameMkLst>
            <pc:docMk/>
            <pc:sldMk cId="4097461364" sldId="269"/>
            <ac:graphicFrameMk id="4" creationId="{14ED24EB-5F31-D9FC-4620-489403C17D21}"/>
          </ac:graphicFrameMkLst>
        </pc:graphicFrameChg>
      </pc:sldChg>
      <pc:sldChg chg="addSp delSp modSp new mod modTransition setBg">
        <pc:chgData name="Annette Smith" userId="75eac1cfcc49d662" providerId="LiveId" clId="{45359DB7-0D21-4192-B806-E4BCE8143D03}" dt="2026-06-18T11:07:30.014" v="618" actId="26606"/>
        <pc:sldMkLst>
          <pc:docMk/>
          <pc:sldMk cId="2073068431" sldId="270"/>
        </pc:sldMkLst>
        <pc:spChg chg="mod">
          <ac:chgData name="Annette Smith" userId="75eac1cfcc49d662" providerId="LiveId" clId="{45359DB7-0D21-4192-B806-E4BCE8143D03}" dt="2026-06-18T11:07:30.014" v="618" actId="26606"/>
          <ac:spMkLst>
            <pc:docMk/>
            <pc:sldMk cId="2073068431" sldId="270"/>
            <ac:spMk id="2" creationId="{09A894E7-CD7C-08F2-0235-616AAB010C14}"/>
          </ac:spMkLst>
        </pc:spChg>
        <pc:spChg chg="del">
          <ac:chgData name="Annette Smith" userId="75eac1cfcc49d662" providerId="LiveId" clId="{45359DB7-0D21-4192-B806-E4BCE8143D03}" dt="2026-06-18T10:14:57.606" v="605"/>
          <ac:spMkLst>
            <pc:docMk/>
            <pc:sldMk cId="2073068431" sldId="270"/>
            <ac:spMk id="3" creationId="{1FA9EAD6-6AA5-8990-25EB-6573A3171E22}"/>
          </ac:spMkLst>
        </pc:spChg>
        <pc:spChg chg="add del">
          <ac:chgData name="Annette Smith" userId="75eac1cfcc49d662" providerId="LiveId" clId="{45359DB7-0D21-4192-B806-E4BCE8143D03}" dt="2026-06-18T11:07:30.014" v="618" actId="26606"/>
          <ac:spMkLst>
            <pc:docMk/>
            <pc:sldMk cId="2073068431" sldId="270"/>
            <ac:spMk id="9" creationId="{6E00E3E0-07DA-4A53-8D2F-59983E1449A0}"/>
          </ac:spMkLst>
        </pc:spChg>
        <pc:spChg chg="add del">
          <ac:chgData name="Annette Smith" userId="75eac1cfcc49d662" providerId="LiveId" clId="{45359DB7-0D21-4192-B806-E4BCE8143D03}" dt="2026-06-18T11:07:30.014" v="618" actId="26606"/>
          <ac:spMkLst>
            <pc:docMk/>
            <pc:sldMk cId="2073068431" sldId="270"/>
            <ac:spMk id="11" creationId="{76A5FEA7-0066-426E-AD70-F100E1CC0F5E}"/>
          </ac:spMkLst>
        </pc:spChg>
        <pc:spChg chg="add del">
          <ac:chgData name="Annette Smith" userId="75eac1cfcc49d662" providerId="LiveId" clId="{45359DB7-0D21-4192-B806-E4BCE8143D03}" dt="2026-06-18T11:06:47.920" v="615" actId="26606"/>
          <ac:spMkLst>
            <pc:docMk/>
            <pc:sldMk cId="2073068431" sldId="270"/>
            <ac:spMk id="16" creationId="{8B567ACB-44FC-44B8-A031-75BD65F800E1}"/>
          </ac:spMkLst>
        </pc:spChg>
        <pc:spChg chg="add del">
          <ac:chgData name="Annette Smith" userId="75eac1cfcc49d662" providerId="LiveId" clId="{45359DB7-0D21-4192-B806-E4BCE8143D03}" dt="2026-06-18T11:06:47.920" v="615" actId="26606"/>
          <ac:spMkLst>
            <pc:docMk/>
            <pc:sldMk cId="2073068431" sldId="270"/>
            <ac:spMk id="18" creationId="{F09C18AC-EFAA-4C60-A84E-ECED43E3ECE0}"/>
          </ac:spMkLst>
        </pc:spChg>
        <pc:spChg chg="add del">
          <ac:chgData name="Annette Smith" userId="75eac1cfcc49d662" providerId="LiveId" clId="{45359DB7-0D21-4192-B806-E4BCE8143D03}" dt="2026-06-18T11:07:30.002" v="617" actId="26606"/>
          <ac:spMkLst>
            <pc:docMk/>
            <pc:sldMk cId="2073068431" sldId="270"/>
            <ac:spMk id="20" creationId="{6E00E3E0-07DA-4A53-8D2F-59983E1449A0}"/>
          </ac:spMkLst>
        </pc:spChg>
        <pc:spChg chg="add">
          <ac:chgData name="Annette Smith" userId="75eac1cfcc49d662" providerId="LiveId" clId="{45359DB7-0D21-4192-B806-E4BCE8143D03}" dt="2026-06-18T11:07:30.014" v="618" actId="26606"/>
          <ac:spMkLst>
            <pc:docMk/>
            <pc:sldMk cId="2073068431" sldId="270"/>
            <ac:spMk id="22" creationId="{8B567ACB-44FC-44B8-A031-75BD65F800E1}"/>
          </ac:spMkLst>
        </pc:spChg>
        <pc:spChg chg="add">
          <ac:chgData name="Annette Smith" userId="75eac1cfcc49d662" providerId="LiveId" clId="{45359DB7-0D21-4192-B806-E4BCE8143D03}" dt="2026-06-18T11:07:30.014" v="618" actId="26606"/>
          <ac:spMkLst>
            <pc:docMk/>
            <pc:sldMk cId="2073068431" sldId="270"/>
            <ac:spMk id="23" creationId="{F09C18AC-EFAA-4C60-A84E-ECED43E3ECE0}"/>
          </ac:spMkLst>
        </pc:spChg>
        <pc:graphicFrameChg chg="add mod modGraphic">
          <ac:chgData name="Annette Smith" userId="75eac1cfcc49d662" providerId="LiveId" clId="{45359DB7-0D21-4192-B806-E4BCE8143D03}" dt="2026-06-18T11:07:30.014" v="618" actId="26606"/>
          <ac:graphicFrameMkLst>
            <pc:docMk/>
            <pc:sldMk cId="2073068431" sldId="270"/>
            <ac:graphicFrameMk id="4" creationId="{FA47EF85-5BEC-9AC6-5C77-31738DD24DDC}"/>
          </ac:graphicFrameMkLst>
        </pc:graphicFrameChg>
      </pc:sldChg>
      <pc:sldChg chg="addSp delSp modSp new mod ord modTransition modClrScheme chgLayout">
        <pc:chgData name="Annette Smith" userId="75eac1cfcc49d662" providerId="LiveId" clId="{45359DB7-0D21-4192-B806-E4BCE8143D03}" dt="2026-06-18T13:19:57.127" v="956"/>
        <pc:sldMkLst>
          <pc:docMk/>
          <pc:sldMk cId="3533605720" sldId="271"/>
        </pc:sldMkLst>
        <pc:spChg chg="del">
          <ac:chgData name="Annette Smith" userId="75eac1cfcc49d662" providerId="LiveId" clId="{45359DB7-0D21-4192-B806-E4BCE8143D03}" dt="2026-06-18T11:08:14.315" v="620" actId="700"/>
          <ac:spMkLst>
            <pc:docMk/>
            <pc:sldMk cId="3533605720" sldId="271"/>
            <ac:spMk id="2" creationId="{9B5020D3-3EF7-65FD-A9B8-13A6BC01D832}"/>
          </ac:spMkLst>
        </pc:spChg>
        <pc:spChg chg="del">
          <ac:chgData name="Annette Smith" userId="75eac1cfcc49d662" providerId="LiveId" clId="{45359DB7-0D21-4192-B806-E4BCE8143D03}" dt="2026-06-18T11:08:14.315" v="620" actId="700"/>
          <ac:spMkLst>
            <pc:docMk/>
            <pc:sldMk cId="3533605720" sldId="271"/>
            <ac:spMk id="3" creationId="{30335FDB-DAA2-BEE2-5431-BC2323C73FB5}"/>
          </ac:spMkLst>
        </pc:spChg>
        <pc:picChg chg="add mod">
          <ac:chgData name="Annette Smith" userId="75eac1cfcc49d662" providerId="LiveId" clId="{45359DB7-0D21-4192-B806-E4BCE8143D03}" dt="2026-06-18T11:09:52.761" v="625" actId="1076"/>
          <ac:picMkLst>
            <pc:docMk/>
            <pc:sldMk cId="3533605720" sldId="271"/>
            <ac:picMk id="4" creationId="{55C060C9-6D4C-DF00-43D9-BFF237B7035E}"/>
          </ac:picMkLst>
        </pc:picChg>
      </pc:sldChg>
      <pc:sldChg chg="addSp delSp modSp new mod">
        <pc:chgData name="Annette Smith" userId="75eac1cfcc49d662" providerId="LiveId" clId="{45359DB7-0D21-4192-B806-E4BCE8143D03}" dt="2026-06-18T13:19:12.249" v="952" actId="14100"/>
        <pc:sldMkLst>
          <pc:docMk/>
          <pc:sldMk cId="1817800768" sldId="272"/>
        </pc:sldMkLst>
        <pc:graphicFrameChg chg="add del mod">
          <ac:chgData name="Annette Smith" userId="75eac1cfcc49d662" providerId="LiveId" clId="{45359DB7-0D21-4192-B806-E4BCE8143D03}" dt="2026-06-18T12:25:52.787" v="635" actId="478"/>
          <ac:graphicFrameMkLst>
            <pc:docMk/>
            <pc:sldMk cId="1817800768" sldId="272"/>
            <ac:graphicFrameMk id="2" creationId="{F7E7E9BD-7B00-4DDA-CDA0-47C4582C6CD4}"/>
          </ac:graphicFrameMkLst>
        </pc:graphicFrameChg>
        <pc:graphicFrameChg chg="add del mod">
          <ac:chgData name="Annette Smith" userId="75eac1cfcc49d662" providerId="LiveId" clId="{45359DB7-0D21-4192-B806-E4BCE8143D03}" dt="2026-06-18T12:42:29.265" v="717" actId="478"/>
          <ac:graphicFrameMkLst>
            <pc:docMk/>
            <pc:sldMk cId="1817800768" sldId="272"/>
            <ac:graphicFrameMk id="3" creationId="{F7E7E9BD-7B00-4DDA-CDA0-47C4582C6CD4}"/>
          </ac:graphicFrameMkLst>
        </pc:graphicFrameChg>
        <pc:graphicFrameChg chg="add mod">
          <ac:chgData name="Annette Smith" userId="75eac1cfcc49d662" providerId="LiveId" clId="{45359DB7-0D21-4192-B806-E4BCE8143D03}" dt="2026-06-18T13:19:12.249" v="952" actId="14100"/>
          <ac:graphicFrameMkLst>
            <pc:docMk/>
            <pc:sldMk cId="1817800768" sldId="272"/>
            <ac:graphicFrameMk id="4" creationId="{F7E7E9BD-7B00-4DDA-CDA0-47C4582C6CD4}"/>
          </ac:graphicFrameMkLst>
        </pc:graphicFrameChg>
        <pc:picChg chg="add mod">
          <ac:chgData name="Annette Smith" userId="75eac1cfcc49d662" providerId="LiveId" clId="{45359DB7-0D21-4192-B806-E4BCE8143D03}" dt="2026-06-18T13:19:08.013" v="951" actId="14100"/>
          <ac:picMkLst>
            <pc:docMk/>
            <pc:sldMk cId="1817800768" sldId="272"/>
            <ac:picMk id="6" creationId="{9B0D30B3-3D43-3BF1-030E-ADA57E3E8D9B}"/>
          </ac:picMkLst>
        </pc:picChg>
      </pc:sldChg>
      <pc:sldChg chg="new">
        <pc:chgData name="Annette Smith" userId="75eac1cfcc49d662" providerId="LiveId" clId="{45359DB7-0D21-4192-B806-E4BCE8143D03}" dt="2026-06-18T13:21:15.029" v="957" actId="680"/>
        <pc:sldMkLst>
          <pc:docMk/>
          <pc:sldMk cId="2315254516" sldId="273"/>
        </pc:sldMkLst>
      </pc:sldChg>
      <pc:sldChg chg="new del">
        <pc:chgData name="Annette Smith" userId="75eac1cfcc49d662" providerId="LiveId" clId="{45359DB7-0D21-4192-B806-E4BCE8143D03}" dt="2026-06-18T13:10:11.806" v="779" actId="47"/>
        <pc:sldMkLst>
          <pc:docMk/>
          <pc:sldMk cId="3469604545" sldId="273"/>
        </pc:sldMkLst>
      </pc:sldChg>
      <pc:sldChg chg="new del">
        <pc:chgData name="Annette Smith" userId="75eac1cfcc49d662" providerId="LiveId" clId="{45359DB7-0D21-4192-B806-E4BCE8143D03}" dt="2026-06-18T13:10:09.619" v="778" actId="47"/>
        <pc:sldMkLst>
          <pc:docMk/>
          <pc:sldMk cId="937425231" sldId="274"/>
        </pc:sldMkLst>
      </pc:sldChg>
    </pc:docChg>
  </pc:docChgLst>
</pc:chgInfo>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128" b="1" i="0" u="none" strike="noStrike" kern="1200" baseline="0">
                <a:solidFill>
                  <a:schemeClr val="tx2"/>
                </a:solidFill>
                <a:latin typeface="+mn-lt"/>
                <a:ea typeface="+mn-ea"/>
                <a:cs typeface="+mn-cs"/>
              </a:defRPr>
            </a:pPr>
            <a:r>
              <a:rPr lang="en-GB" dirty="0"/>
              <a:t>Predicted Cash Flow Chart</a:t>
            </a:r>
          </a:p>
        </c:rich>
      </c:tx>
      <c:overlay val="0"/>
      <c:spPr>
        <a:noFill/>
        <a:ln>
          <a:noFill/>
        </a:ln>
        <a:effectLst/>
      </c:spPr>
      <c:txPr>
        <a:bodyPr rot="0" spcFirstLastPara="1" vertOverflow="ellipsis" vert="horz" wrap="square" anchor="ctr" anchorCtr="1"/>
        <a:lstStyle/>
        <a:p>
          <a:pPr>
            <a:defRPr sz="2128" b="1" i="0" u="none" strike="noStrike" kern="1200" baseline="0">
              <a:solidFill>
                <a:schemeClr val="tx2"/>
              </a:solidFill>
              <a:latin typeface="+mn-lt"/>
              <a:ea typeface="+mn-ea"/>
              <a:cs typeface="+mn-cs"/>
            </a:defRPr>
          </a:pPr>
          <a:endParaRPr lang="en-US"/>
        </a:p>
      </c:txPr>
    </c:title>
    <c:autoTitleDeleted val="0"/>
    <c:plotArea>
      <c:layout/>
      <c:areaChart>
        <c:grouping val="standard"/>
        <c:varyColors val="0"/>
        <c:ser>
          <c:idx val="0"/>
          <c:order val="0"/>
          <c:tx>
            <c:strRef>
              <c:f>Sheet1!$A$2</c:f>
              <c:strCache>
                <c:ptCount val="1"/>
                <c:pt idx="0">
                  <c:v>income</c:v>
                </c:pt>
              </c:strCache>
            </c:strRef>
          </c:tx>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c:spPr>
          <c:cat>
            <c:strRef>
              <c:f>Sheet1!$B$1:$N$1</c:f>
              <c:strCache>
                <c:ptCount val="13"/>
                <c:pt idx="0">
                  <c:v>Column2</c:v>
                </c:pt>
                <c:pt idx="1">
                  <c:v>Column3</c:v>
                </c:pt>
                <c:pt idx="2">
                  <c:v>Column4</c:v>
                </c:pt>
                <c:pt idx="3">
                  <c:v>Column5</c:v>
                </c:pt>
                <c:pt idx="4">
                  <c:v>Column6</c:v>
                </c:pt>
                <c:pt idx="5">
                  <c:v>Column7</c:v>
                </c:pt>
                <c:pt idx="6">
                  <c:v>Column8</c:v>
                </c:pt>
                <c:pt idx="7">
                  <c:v>Column9</c:v>
                </c:pt>
                <c:pt idx="8">
                  <c:v>Column10</c:v>
                </c:pt>
                <c:pt idx="9">
                  <c:v>Column11</c:v>
                </c:pt>
                <c:pt idx="10">
                  <c:v>Column12</c:v>
                </c:pt>
                <c:pt idx="11">
                  <c:v>Column13</c:v>
                </c:pt>
                <c:pt idx="12">
                  <c:v>Column14</c:v>
                </c:pt>
              </c:strCache>
            </c:strRef>
          </c:cat>
          <c:val>
            <c:numRef>
              <c:f>Sheet1!$B$2:$N$2</c:f>
              <c:numCache>
                <c:formatCode>General</c:formatCode>
                <c:ptCount val="13"/>
                <c:pt idx="0">
                  <c:v>0</c:v>
                </c:pt>
                <c:pt idx="1">
                  <c:v>0</c:v>
                </c:pt>
                <c:pt idx="2">
                  <c:v>0</c:v>
                </c:pt>
                <c:pt idx="3">
                  <c:v>0</c:v>
                </c:pt>
                <c:pt idx="4">
                  <c:v>0</c:v>
                </c:pt>
                <c:pt idx="5">
                  <c:v>0</c:v>
                </c:pt>
                <c:pt idx="6">
                  <c:v>0</c:v>
                </c:pt>
                <c:pt idx="7">
                  <c:v>0</c:v>
                </c:pt>
                <c:pt idx="8">
                  <c:v>0</c:v>
                </c:pt>
                <c:pt idx="9">
                  <c:v>0</c:v>
                </c:pt>
                <c:pt idx="10">
                  <c:v>0</c:v>
                </c:pt>
                <c:pt idx="11">
                  <c:v>0</c:v>
                </c:pt>
                <c:pt idx="12">
                  <c:v>0</c:v>
                </c:pt>
              </c:numCache>
            </c:numRef>
          </c:val>
          <c:extLst>
            <c:ext xmlns:c16="http://schemas.microsoft.com/office/drawing/2014/chart" uri="{C3380CC4-5D6E-409C-BE32-E72D297353CC}">
              <c16:uniqueId val="{00000000-69E4-443C-8F6E-582DBF8DA091}"/>
            </c:ext>
          </c:extLst>
        </c:ser>
        <c:ser>
          <c:idx val="1"/>
          <c:order val="1"/>
          <c:tx>
            <c:strRef>
              <c:f>Sheet1!$A$3</c:f>
              <c:strCache>
                <c:ptCount val="1"/>
                <c:pt idx="0">
                  <c:v>Savings </c:v>
                </c:pt>
              </c:strCache>
            </c:strRef>
          </c:tx>
          <c:spPr>
            <a:gradFill rotWithShape="1">
              <a:gsLst>
                <a:gs pos="0">
                  <a:schemeClr val="accent2">
                    <a:satMod val="103000"/>
                    <a:lumMod val="102000"/>
                    <a:tint val="94000"/>
                  </a:schemeClr>
                </a:gs>
                <a:gs pos="50000">
                  <a:schemeClr val="accent2">
                    <a:satMod val="110000"/>
                    <a:lumMod val="100000"/>
                    <a:shade val="100000"/>
                  </a:schemeClr>
                </a:gs>
                <a:gs pos="100000">
                  <a:schemeClr val="accent2">
                    <a:lumMod val="99000"/>
                    <a:satMod val="120000"/>
                    <a:shade val="78000"/>
                  </a:schemeClr>
                </a:gs>
              </a:gsLst>
              <a:lin ang="5400000" scaled="0"/>
            </a:gradFill>
            <a:ln>
              <a:noFill/>
            </a:ln>
            <a:effectLst/>
          </c:spPr>
          <c:cat>
            <c:strRef>
              <c:f>Sheet1!$B$1:$N$1</c:f>
              <c:strCache>
                <c:ptCount val="13"/>
                <c:pt idx="0">
                  <c:v>Column2</c:v>
                </c:pt>
                <c:pt idx="1">
                  <c:v>Column3</c:v>
                </c:pt>
                <c:pt idx="2">
                  <c:v>Column4</c:v>
                </c:pt>
                <c:pt idx="3">
                  <c:v>Column5</c:v>
                </c:pt>
                <c:pt idx="4">
                  <c:v>Column6</c:v>
                </c:pt>
                <c:pt idx="5">
                  <c:v>Column7</c:v>
                </c:pt>
                <c:pt idx="6">
                  <c:v>Column8</c:v>
                </c:pt>
                <c:pt idx="7">
                  <c:v>Column9</c:v>
                </c:pt>
                <c:pt idx="8">
                  <c:v>Column10</c:v>
                </c:pt>
                <c:pt idx="9">
                  <c:v>Column11</c:v>
                </c:pt>
                <c:pt idx="10">
                  <c:v>Column12</c:v>
                </c:pt>
                <c:pt idx="11">
                  <c:v>Column13</c:v>
                </c:pt>
                <c:pt idx="12">
                  <c:v>Column14</c:v>
                </c:pt>
              </c:strCache>
            </c:strRef>
          </c:cat>
          <c:val>
            <c:numRef>
              <c:f>Sheet1!$B$3:$N$3</c:f>
              <c:numCache>
                <c:formatCode>General</c:formatCode>
                <c:ptCount val="13"/>
                <c:pt idx="0" formatCode="#,##0">
                  <c:v>20000</c:v>
                </c:pt>
              </c:numCache>
            </c:numRef>
          </c:val>
          <c:extLst>
            <c:ext xmlns:c16="http://schemas.microsoft.com/office/drawing/2014/chart" uri="{C3380CC4-5D6E-409C-BE32-E72D297353CC}">
              <c16:uniqueId val="{00000001-69E4-443C-8F6E-582DBF8DA091}"/>
            </c:ext>
          </c:extLst>
        </c:ser>
        <c:ser>
          <c:idx val="2"/>
          <c:order val="2"/>
          <c:tx>
            <c:strRef>
              <c:f>Sheet1!$A$4</c:f>
              <c:strCache>
                <c:ptCount val="1"/>
                <c:pt idx="0">
                  <c:v>one guest £29 ph</c:v>
                </c:pt>
              </c:strCache>
            </c:strRef>
          </c:tx>
          <c:spPr>
            <a:gradFill rotWithShape="1">
              <a:gsLst>
                <a:gs pos="0">
                  <a:schemeClr val="accent3">
                    <a:satMod val="103000"/>
                    <a:lumMod val="102000"/>
                    <a:tint val="94000"/>
                  </a:schemeClr>
                </a:gs>
                <a:gs pos="50000">
                  <a:schemeClr val="accent3">
                    <a:satMod val="110000"/>
                    <a:lumMod val="100000"/>
                    <a:shade val="100000"/>
                  </a:schemeClr>
                </a:gs>
                <a:gs pos="100000">
                  <a:schemeClr val="accent3">
                    <a:lumMod val="99000"/>
                    <a:satMod val="120000"/>
                    <a:shade val="78000"/>
                  </a:schemeClr>
                </a:gs>
              </a:gsLst>
              <a:lin ang="5400000" scaled="0"/>
            </a:gradFill>
            <a:ln>
              <a:noFill/>
            </a:ln>
            <a:effectLst/>
          </c:spPr>
          <c:cat>
            <c:strRef>
              <c:f>Sheet1!$B$1:$N$1</c:f>
              <c:strCache>
                <c:ptCount val="13"/>
                <c:pt idx="0">
                  <c:v>Column2</c:v>
                </c:pt>
                <c:pt idx="1">
                  <c:v>Column3</c:v>
                </c:pt>
                <c:pt idx="2">
                  <c:v>Column4</c:v>
                </c:pt>
                <c:pt idx="3">
                  <c:v>Column5</c:v>
                </c:pt>
                <c:pt idx="4">
                  <c:v>Column6</c:v>
                </c:pt>
                <c:pt idx="5">
                  <c:v>Column7</c:v>
                </c:pt>
                <c:pt idx="6">
                  <c:v>Column8</c:v>
                </c:pt>
                <c:pt idx="7">
                  <c:v>Column9</c:v>
                </c:pt>
                <c:pt idx="8">
                  <c:v>Column10</c:v>
                </c:pt>
                <c:pt idx="9">
                  <c:v>Column11</c:v>
                </c:pt>
                <c:pt idx="10">
                  <c:v>Column12</c:v>
                </c:pt>
                <c:pt idx="11">
                  <c:v>Column13</c:v>
                </c:pt>
                <c:pt idx="12">
                  <c:v>Column14</c:v>
                </c:pt>
              </c:strCache>
            </c:strRef>
          </c:cat>
          <c:val>
            <c:numRef>
              <c:f>Sheet1!$B$4:$N$4</c:f>
              <c:numCache>
                <c:formatCode>#,##0</c:formatCode>
                <c:ptCount val="13"/>
                <c:pt idx="1">
                  <c:v>0</c:v>
                </c:pt>
                <c:pt idx="2">
                  <c:v>0</c:v>
                </c:pt>
                <c:pt idx="3">
                  <c:v>0</c:v>
                </c:pt>
                <c:pt idx="4">
                  <c:v>0</c:v>
                </c:pt>
                <c:pt idx="5">
                  <c:v>0</c:v>
                </c:pt>
                <c:pt idx="6">
                  <c:v>0</c:v>
                </c:pt>
                <c:pt idx="7">
                  <c:v>0</c:v>
                </c:pt>
                <c:pt idx="8">
                  <c:v>0</c:v>
                </c:pt>
                <c:pt idx="9">
                  <c:v>0</c:v>
                </c:pt>
                <c:pt idx="10">
                  <c:v>0</c:v>
                </c:pt>
                <c:pt idx="11">
                  <c:v>0</c:v>
                </c:pt>
                <c:pt idx="12">
                  <c:v>0</c:v>
                </c:pt>
              </c:numCache>
            </c:numRef>
          </c:val>
          <c:extLst>
            <c:ext xmlns:c16="http://schemas.microsoft.com/office/drawing/2014/chart" uri="{C3380CC4-5D6E-409C-BE32-E72D297353CC}">
              <c16:uniqueId val="{00000002-69E4-443C-8F6E-582DBF8DA091}"/>
            </c:ext>
          </c:extLst>
        </c:ser>
        <c:ser>
          <c:idx val="3"/>
          <c:order val="3"/>
          <c:tx>
            <c:strRef>
              <c:f>Sheet1!$A$5</c:f>
              <c:strCache>
                <c:ptCount val="1"/>
                <c:pt idx="0">
                  <c:v>4 quest max per week</c:v>
                </c:pt>
              </c:strCache>
            </c:strRef>
          </c:tx>
          <c:spPr>
            <a:gradFill rotWithShape="1">
              <a:gsLst>
                <a:gs pos="0">
                  <a:schemeClr val="accent4">
                    <a:satMod val="103000"/>
                    <a:lumMod val="102000"/>
                    <a:tint val="94000"/>
                  </a:schemeClr>
                </a:gs>
                <a:gs pos="50000">
                  <a:schemeClr val="accent4">
                    <a:satMod val="110000"/>
                    <a:lumMod val="100000"/>
                    <a:shade val="100000"/>
                  </a:schemeClr>
                </a:gs>
                <a:gs pos="100000">
                  <a:schemeClr val="accent4">
                    <a:lumMod val="99000"/>
                    <a:satMod val="120000"/>
                    <a:shade val="78000"/>
                  </a:schemeClr>
                </a:gs>
              </a:gsLst>
              <a:lin ang="5400000" scaled="0"/>
            </a:gradFill>
            <a:ln>
              <a:noFill/>
            </a:ln>
            <a:effectLst/>
          </c:spPr>
          <c:cat>
            <c:strRef>
              <c:f>Sheet1!$B$1:$N$1</c:f>
              <c:strCache>
                <c:ptCount val="13"/>
                <c:pt idx="0">
                  <c:v>Column2</c:v>
                </c:pt>
                <c:pt idx="1">
                  <c:v>Column3</c:v>
                </c:pt>
                <c:pt idx="2">
                  <c:v>Column4</c:v>
                </c:pt>
                <c:pt idx="3">
                  <c:v>Column5</c:v>
                </c:pt>
                <c:pt idx="4">
                  <c:v>Column6</c:v>
                </c:pt>
                <c:pt idx="5">
                  <c:v>Column7</c:v>
                </c:pt>
                <c:pt idx="6">
                  <c:v>Column8</c:v>
                </c:pt>
                <c:pt idx="7">
                  <c:v>Column9</c:v>
                </c:pt>
                <c:pt idx="8">
                  <c:v>Column10</c:v>
                </c:pt>
                <c:pt idx="9">
                  <c:v>Column11</c:v>
                </c:pt>
                <c:pt idx="10">
                  <c:v>Column12</c:v>
                </c:pt>
                <c:pt idx="11">
                  <c:v>Column13</c:v>
                </c:pt>
                <c:pt idx="12">
                  <c:v>Column14</c:v>
                </c:pt>
              </c:strCache>
            </c:strRef>
          </c:cat>
          <c:val>
            <c:numRef>
              <c:f>Sheet1!$B$5:$N$5</c:f>
              <c:numCache>
                <c:formatCode>#,##0</c:formatCode>
                <c:ptCount val="13"/>
                <c:pt idx="0">
                  <c:v>15312</c:v>
                </c:pt>
                <c:pt idx="1">
                  <c:v>15312</c:v>
                </c:pt>
                <c:pt idx="2">
                  <c:v>15312</c:v>
                </c:pt>
                <c:pt idx="3">
                  <c:v>15312</c:v>
                </c:pt>
                <c:pt idx="4">
                  <c:v>15312</c:v>
                </c:pt>
                <c:pt idx="5">
                  <c:v>15312</c:v>
                </c:pt>
                <c:pt idx="6">
                  <c:v>15312</c:v>
                </c:pt>
                <c:pt idx="7">
                  <c:v>15312</c:v>
                </c:pt>
                <c:pt idx="8">
                  <c:v>15312</c:v>
                </c:pt>
                <c:pt idx="9">
                  <c:v>15312</c:v>
                </c:pt>
                <c:pt idx="10">
                  <c:v>15312</c:v>
                </c:pt>
                <c:pt idx="11">
                  <c:v>15312</c:v>
                </c:pt>
                <c:pt idx="12">
                  <c:v>183744</c:v>
                </c:pt>
              </c:numCache>
            </c:numRef>
          </c:val>
          <c:extLst>
            <c:ext xmlns:c16="http://schemas.microsoft.com/office/drawing/2014/chart" uri="{C3380CC4-5D6E-409C-BE32-E72D297353CC}">
              <c16:uniqueId val="{00000003-69E4-443C-8F6E-582DBF8DA091}"/>
            </c:ext>
          </c:extLst>
        </c:ser>
        <c:ser>
          <c:idx val="6"/>
          <c:order val="6"/>
          <c:tx>
            <c:strRef>
              <c:f>Sheet1!$A$8</c:f>
              <c:strCache>
                <c:ptCount val="1"/>
              </c:strCache>
            </c:strRef>
          </c:tx>
          <c:spPr>
            <a:gradFill rotWithShape="1">
              <a:gsLst>
                <a:gs pos="0">
                  <a:schemeClr val="accent1">
                    <a:lumMod val="60000"/>
                    <a:satMod val="103000"/>
                    <a:lumMod val="102000"/>
                    <a:tint val="94000"/>
                  </a:schemeClr>
                </a:gs>
                <a:gs pos="50000">
                  <a:schemeClr val="accent1">
                    <a:lumMod val="60000"/>
                    <a:satMod val="110000"/>
                    <a:lumMod val="100000"/>
                    <a:shade val="100000"/>
                  </a:schemeClr>
                </a:gs>
                <a:gs pos="100000">
                  <a:schemeClr val="accent1">
                    <a:lumMod val="60000"/>
                    <a:lumMod val="99000"/>
                    <a:satMod val="120000"/>
                    <a:shade val="78000"/>
                  </a:schemeClr>
                </a:gs>
              </a:gsLst>
              <a:lin ang="5400000" scaled="0"/>
            </a:gradFill>
            <a:ln>
              <a:noFill/>
            </a:ln>
            <a:effectLst/>
          </c:spPr>
          <c:cat>
            <c:strRef>
              <c:f>Sheet1!$B$1:$N$1</c:f>
              <c:strCache>
                <c:ptCount val="13"/>
                <c:pt idx="0">
                  <c:v>Column2</c:v>
                </c:pt>
                <c:pt idx="1">
                  <c:v>Column3</c:v>
                </c:pt>
                <c:pt idx="2">
                  <c:v>Column4</c:v>
                </c:pt>
                <c:pt idx="3">
                  <c:v>Column5</c:v>
                </c:pt>
                <c:pt idx="4">
                  <c:v>Column6</c:v>
                </c:pt>
                <c:pt idx="5">
                  <c:v>Column7</c:v>
                </c:pt>
                <c:pt idx="6">
                  <c:v>Column8</c:v>
                </c:pt>
                <c:pt idx="7">
                  <c:v>Column9</c:v>
                </c:pt>
                <c:pt idx="8">
                  <c:v>Column10</c:v>
                </c:pt>
                <c:pt idx="9">
                  <c:v>Column11</c:v>
                </c:pt>
                <c:pt idx="10">
                  <c:v>Column12</c:v>
                </c:pt>
                <c:pt idx="11">
                  <c:v>Column13</c:v>
                </c:pt>
                <c:pt idx="12">
                  <c:v>Column14</c:v>
                </c:pt>
              </c:strCache>
            </c:strRef>
          </c:cat>
          <c:val>
            <c:numRef>
              <c:f>Sheet1!$B$8:$N$8</c:f>
              <c:numCache>
                <c:formatCode>General</c:formatCode>
                <c:ptCount val="13"/>
              </c:numCache>
            </c:numRef>
          </c:val>
          <c:extLst>
            <c:ext xmlns:c16="http://schemas.microsoft.com/office/drawing/2014/chart" uri="{C3380CC4-5D6E-409C-BE32-E72D297353CC}">
              <c16:uniqueId val="{00000004-69E4-443C-8F6E-582DBF8DA091}"/>
            </c:ext>
          </c:extLst>
        </c:ser>
        <c:ser>
          <c:idx val="7"/>
          <c:order val="7"/>
          <c:tx>
            <c:strRef>
              <c:f>Sheet1!$A$9</c:f>
              <c:strCache>
                <c:ptCount val="1"/>
                <c:pt idx="0">
                  <c:v>column 1</c:v>
                </c:pt>
              </c:strCache>
            </c:strRef>
          </c:tx>
          <c:spPr>
            <a:gradFill rotWithShape="1">
              <a:gsLst>
                <a:gs pos="0">
                  <a:schemeClr val="accent2">
                    <a:lumMod val="60000"/>
                    <a:satMod val="103000"/>
                    <a:lumMod val="102000"/>
                    <a:tint val="94000"/>
                  </a:schemeClr>
                </a:gs>
                <a:gs pos="50000">
                  <a:schemeClr val="accent2">
                    <a:lumMod val="60000"/>
                    <a:satMod val="110000"/>
                    <a:lumMod val="100000"/>
                    <a:shade val="100000"/>
                  </a:schemeClr>
                </a:gs>
                <a:gs pos="100000">
                  <a:schemeClr val="accent2">
                    <a:lumMod val="60000"/>
                    <a:lumMod val="99000"/>
                    <a:satMod val="120000"/>
                    <a:shade val="78000"/>
                  </a:schemeClr>
                </a:gs>
              </a:gsLst>
              <a:lin ang="5400000" scaled="0"/>
            </a:gradFill>
            <a:ln>
              <a:noFill/>
            </a:ln>
            <a:effectLst/>
          </c:spPr>
          <c:cat>
            <c:strRef>
              <c:f>Sheet1!$B$1:$N$1</c:f>
              <c:strCache>
                <c:ptCount val="13"/>
                <c:pt idx="0">
                  <c:v>Column2</c:v>
                </c:pt>
                <c:pt idx="1">
                  <c:v>Column3</c:v>
                </c:pt>
                <c:pt idx="2">
                  <c:v>Column4</c:v>
                </c:pt>
                <c:pt idx="3">
                  <c:v>Column5</c:v>
                </c:pt>
                <c:pt idx="4">
                  <c:v>Column6</c:v>
                </c:pt>
                <c:pt idx="5">
                  <c:v>Column7</c:v>
                </c:pt>
                <c:pt idx="6">
                  <c:v>Column8</c:v>
                </c:pt>
                <c:pt idx="7">
                  <c:v>Column9</c:v>
                </c:pt>
                <c:pt idx="8">
                  <c:v>Column10</c:v>
                </c:pt>
                <c:pt idx="9">
                  <c:v>Column11</c:v>
                </c:pt>
                <c:pt idx="10">
                  <c:v>Column12</c:v>
                </c:pt>
                <c:pt idx="11">
                  <c:v>Column13</c:v>
                </c:pt>
                <c:pt idx="12">
                  <c:v>Column14</c:v>
                </c:pt>
              </c:strCache>
            </c:strRef>
          </c:cat>
          <c:val>
            <c:numRef>
              <c:f>Sheet1!$B$9:$N$9</c:f>
              <c:numCache>
                <c:formatCode>General</c:formatCode>
                <c:ptCount val="13"/>
                <c:pt idx="0">
                  <c:v>0</c:v>
                </c:pt>
                <c:pt idx="1">
                  <c:v>0</c:v>
                </c:pt>
                <c:pt idx="2">
                  <c:v>0</c:v>
                </c:pt>
                <c:pt idx="3">
                  <c:v>0</c:v>
                </c:pt>
                <c:pt idx="4">
                  <c:v>0</c:v>
                </c:pt>
                <c:pt idx="5">
                  <c:v>0</c:v>
                </c:pt>
                <c:pt idx="6">
                  <c:v>0</c:v>
                </c:pt>
                <c:pt idx="7">
                  <c:v>0</c:v>
                </c:pt>
                <c:pt idx="8">
                  <c:v>0</c:v>
                </c:pt>
                <c:pt idx="9">
                  <c:v>0</c:v>
                </c:pt>
                <c:pt idx="10">
                  <c:v>0</c:v>
                </c:pt>
                <c:pt idx="11">
                  <c:v>0</c:v>
                </c:pt>
                <c:pt idx="12">
                  <c:v>0</c:v>
                </c:pt>
              </c:numCache>
            </c:numRef>
          </c:val>
          <c:extLst>
            <c:ext xmlns:c16="http://schemas.microsoft.com/office/drawing/2014/chart" uri="{C3380CC4-5D6E-409C-BE32-E72D297353CC}">
              <c16:uniqueId val="{00000005-69E4-443C-8F6E-582DBF8DA091}"/>
            </c:ext>
          </c:extLst>
        </c:ser>
        <c:ser>
          <c:idx val="8"/>
          <c:order val="8"/>
          <c:tx>
            <c:strRef>
              <c:f>Sheet1!$A$10</c:f>
              <c:strCache>
                <c:ptCount val="1"/>
                <c:pt idx="0">
                  <c:v>rent</c:v>
                </c:pt>
              </c:strCache>
            </c:strRef>
          </c:tx>
          <c:spPr>
            <a:gradFill rotWithShape="1">
              <a:gsLst>
                <a:gs pos="0">
                  <a:schemeClr val="accent3">
                    <a:lumMod val="60000"/>
                    <a:satMod val="103000"/>
                    <a:lumMod val="102000"/>
                    <a:tint val="94000"/>
                  </a:schemeClr>
                </a:gs>
                <a:gs pos="50000">
                  <a:schemeClr val="accent3">
                    <a:lumMod val="60000"/>
                    <a:satMod val="110000"/>
                    <a:lumMod val="100000"/>
                    <a:shade val="100000"/>
                  </a:schemeClr>
                </a:gs>
                <a:gs pos="100000">
                  <a:schemeClr val="accent3">
                    <a:lumMod val="60000"/>
                    <a:lumMod val="99000"/>
                    <a:satMod val="120000"/>
                    <a:shade val="78000"/>
                  </a:schemeClr>
                </a:gs>
              </a:gsLst>
              <a:lin ang="5400000" scaled="0"/>
            </a:gradFill>
            <a:ln>
              <a:noFill/>
            </a:ln>
            <a:effectLst/>
          </c:spPr>
          <c:cat>
            <c:strRef>
              <c:f>Sheet1!$B$1:$N$1</c:f>
              <c:strCache>
                <c:ptCount val="13"/>
                <c:pt idx="0">
                  <c:v>Column2</c:v>
                </c:pt>
                <c:pt idx="1">
                  <c:v>Column3</c:v>
                </c:pt>
                <c:pt idx="2">
                  <c:v>Column4</c:v>
                </c:pt>
                <c:pt idx="3">
                  <c:v>Column5</c:v>
                </c:pt>
                <c:pt idx="4">
                  <c:v>Column6</c:v>
                </c:pt>
                <c:pt idx="5">
                  <c:v>Column7</c:v>
                </c:pt>
                <c:pt idx="6">
                  <c:v>Column8</c:v>
                </c:pt>
                <c:pt idx="7">
                  <c:v>Column9</c:v>
                </c:pt>
                <c:pt idx="8">
                  <c:v>Column10</c:v>
                </c:pt>
                <c:pt idx="9">
                  <c:v>Column11</c:v>
                </c:pt>
                <c:pt idx="10">
                  <c:v>Column12</c:v>
                </c:pt>
                <c:pt idx="11">
                  <c:v>Column13</c:v>
                </c:pt>
                <c:pt idx="12">
                  <c:v>Column14</c:v>
                </c:pt>
              </c:strCache>
            </c:strRef>
          </c:cat>
          <c:val>
            <c:numRef>
              <c:f>Sheet1!$B$10:$N$10</c:f>
              <c:numCache>
                <c:formatCode>#,##0</c:formatCode>
                <c:ptCount val="13"/>
                <c:pt idx="0">
                  <c:v>1200</c:v>
                </c:pt>
                <c:pt idx="1">
                  <c:v>1200</c:v>
                </c:pt>
                <c:pt idx="2">
                  <c:v>1200</c:v>
                </c:pt>
                <c:pt idx="3">
                  <c:v>1200</c:v>
                </c:pt>
                <c:pt idx="4">
                  <c:v>1200</c:v>
                </c:pt>
                <c:pt idx="5">
                  <c:v>1200</c:v>
                </c:pt>
                <c:pt idx="6">
                  <c:v>1200</c:v>
                </c:pt>
                <c:pt idx="7">
                  <c:v>1200</c:v>
                </c:pt>
                <c:pt idx="8">
                  <c:v>1200</c:v>
                </c:pt>
                <c:pt idx="9">
                  <c:v>1200</c:v>
                </c:pt>
                <c:pt idx="10">
                  <c:v>1200</c:v>
                </c:pt>
                <c:pt idx="11">
                  <c:v>1200</c:v>
                </c:pt>
                <c:pt idx="12" formatCode="General">
                  <c:v>14400</c:v>
                </c:pt>
              </c:numCache>
            </c:numRef>
          </c:val>
          <c:extLst>
            <c:ext xmlns:c16="http://schemas.microsoft.com/office/drawing/2014/chart" uri="{C3380CC4-5D6E-409C-BE32-E72D297353CC}">
              <c16:uniqueId val="{00000006-69E4-443C-8F6E-582DBF8DA091}"/>
            </c:ext>
          </c:extLst>
        </c:ser>
        <c:ser>
          <c:idx val="9"/>
          <c:order val="9"/>
          <c:tx>
            <c:strRef>
              <c:f>Sheet1!$A$11</c:f>
              <c:strCache>
                <c:ptCount val="1"/>
                <c:pt idx="0">
                  <c:v>broadband</c:v>
                </c:pt>
              </c:strCache>
            </c:strRef>
          </c:tx>
          <c:spPr>
            <a:gradFill rotWithShape="1">
              <a:gsLst>
                <a:gs pos="0">
                  <a:schemeClr val="accent4">
                    <a:lumMod val="60000"/>
                    <a:satMod val="103000"/>
                    <a:lumMod val="102000"/>
                    <a:tint val="94000"/>
                  </a:schemeClr>
                </a:gs>
                <a:gs pos="50000">
                  <a:schemeClr val="accent4">
                    <a:lumMod val="60000"/>
                    <a:satMod val="110000"/>
                    <a:lumMod val="100000"/>
                    <a:shade val="100000"/>
                  </a:schemeClr>
                </a:gs>
                <a:gs pos="100000">
                  <a:schemeClr val="accent4">
                    <a:lumMod val="60000"/>
                    <a:lumMod val="99000"/>
                    <a:satMod val="120000"/>
                    <a:shade val="78000"/>
                  </a:schemeClr>
                </a:gs>
              </a:gsLst>
              <a:lin ang="5400000" scaled="0"/>
            </a:gradFill>
            <a:ln>
              <a:noFill/>
            </a:ln>
            <a:effectLst/>
          </c:spPr>
          <c:cat>
            <c:strRef>
              <c:f>Sheet1!$B$1:$N$1</c:f>
              <c:strCache>
                <c:ptCount val="13"/>
                <c:pt idx="0">
                  <c:v>Column2</c:v>
                </c:pt>
                <c:pt idx="1">
                  <c:v>Column3</c:v>
                </c:pt>
                <c:pt idx="2">
                  <c:v>Column4</c:v>
                </c:pt>
                <c:pt idx="3">
                  <c:v>Column5</c:v>
                </c:pt>
                <c:pt idx="4">
                  <c:v>Column6</c:v>
                </c:pt>
                <c:pt idx="5">
                  <c:v>Column7</c:v>
                </c:pt>
                <c:pt idx="6">
                  <c:v>Column8</c:v>
                </c:pt>
                <c:pt idx="7">
                  <c:v>Column9</c:v>
                </c:pt>
                <c:pt idx="8">
                  <c:v>Column10</c:v>
                </c:pt>
                <c:pt idx="9">
                  <c:v>Column11</c:v>
                </c:pt>
                <c:pt idx="10">
                  <c:v>Column12</c:v>
                </c:pt>
                <c:pt idx="11">
                  <c:v>Column13</c:v>
                </c:pt>
                <c:pt idx="12">
                  <c:v>Column14</c:v>
                </c:pt>
              </c:strCache>
            </c:strRef>
          </c:cat>
          <c:val>
            <c:numRef>
              <c:f>Sheet1!$B$11:$N$11</c:f>
              <c:numCache>
                <c:formatCode>General</c:formatCode>
                <c:ptCount val="13"/>
                <c:pt idx="0">
                  <c:v>41.7</c:v>
                </c:pt>
                <c:pt idx="1">
                  <c:v>41.7</c:v>
                </c:pt>
                <c:pt idx="2">
                  <c:v>41.7</c:v>
                </c:pt>
                <c:pt idx="3">
                  <c:v>41.7</c:v>
                </c:pt>
                <c:pt idx="4">
                  <c:v>41.7</c:v>
                </c:pt>
                <c:pt idx="5">
                  <c:v>41.7</c:v>
                </c:pt>
                <c:pt idx="6">
                  <c:v>41.7</c:v>
                </c:pt>
                <c:pt idx="7">
                  <c:v>41.7</c:v>
                </c:pt>
                <c:pt idx="8">
                  <c:v>41.7</c:v>
                </c:pt>
                <c:pt idx="9">
                  <c:v>41.7</c:v>
                </c:pt>
                <c:pt idx="10">
                  <c:v>41.7</c:v>
                </c:pt>
                <c:pt idx="11">
                  <c:v>41.7</c:v>
                </c:pt>
                <c:pt idx="12">
                  <c:v>500.39999999999992</c:v>
                </c:pt>
              </c:numCache>
            </c:numRef>
          </c:val>
          <c:extLst>
            <c:ext xmlns:c16="http://schemas.microsoft.com/office/drawing/2014/chart" uri="{C3380CC4-5D6E-409C-BE32-E72D297353CC}">
              <c16:uniqueId val="{00000007-69E4-443C-8F6E-582DBF8DA091}"/>
            </c:ext>
          </c:extLst>
        </c:ser>
        <c:ser>
          <c:idx val="10"/>
          <c:order val="10"/>
          <c:tx>
            <c:strRef>
              <c:f>Sheet1!$A$12</c:f>
              <c:strCache>
                <c:ptCount val="1"/>
                <c:pt idx="0">
                  <c:v>phone</c:v>
                </c:pt>
              </c:strCache>
            </c:strRef>
          </c:tx>
          <c:spPr>
            <a:gradFill rotWithShape="1">
              <a:gsLst>
                <a:gs pos="0">
                  <a:schemeClr val="accent5">
                    <a:lumMod val="60000"/>
                    <a:satMod val="103000"/>
                    <a:lumMod val="102000"/>
                    <a:tint val="94000"/>
                  </a:schemeClr>
                </a:gs>
                <a:gs pos="50000">
                  <a:schemeClr val="accent5">
                    <a:lumMod val="60000"/>
                    <a:satMod val="110000"/>
                    <a:lumMod val="100000"/>
                    <a:shade val="100000"/>
                  </a:schemeClr>
                </a:gs>
                <a:gs pos="100000">
                  <a:schemeClr val="accent5">
                    <a:lumMod val="60000"/>
                    <a:lumMod val="99000"/>
                    <a:satMod val="120000"/>
                    <a:shade val="78000"/>
                  </a:schemeClr>
                </a:gs>
              </a:gsLst>
              <a:lin ang="5400000" scaled="0"/>
            </a:gradFill>
            <a:ln>
              <a:noFill/>
            </a:ln>
            <a:effectLst/>
          </c:spPr>
          <c:cat>
            <c:strRef>
              <c:f>Sheet1!$B$1:$N$1</c:f>
              <c:strCache>
                <c:ptCount val="13"/>
                <c:pt idx="0">
                  <c:v>Column2</c:v>
                </c:pt>
                <c:pt idx="1">
                  <c:v>Column3</c:v>
                </c:pt>
                <c:pt idx="2">
                  <c:v>Column4</c:v>
                </c:pt>
                <c:pt idx="3">
                  <c:v>Column5</c:v>
                </c:pt>
                <c:pt idx="4">
                  <c:v>Column6</c:v>
                </c:pt>
                <c:pt idx="5">
                  <c:v>Column7</c:v>
                </c:pt>
                <c:pt idx="6">
                  <c:v>Column8</c:v>
                </c:pt>
                <c:pt idx="7">
                  <c:v>Column9</c:v>
                </c:pt>
                <c:pt idx="8">
                  <c:v>Column10</c:v>
                </c:pt>
                <c:pt idx="9">
                  <c:v>Column11</c:v>
                </c:pt>
                <c:pt idx="10">
                  <c:v>Column12</c:v>
                </c:pt>
                <c:pt idx="11">
                  <c:v>Column13</c:v>
                </c:pt>
                <c:pt idx="12">
                  <c:v>Column14</c:v>
                </c:pt>
              </c:strCache>
            </c:strRef>
          </c:cat>
          <c:val>
            <c:numRef>
              <c:f>Sheet1!$B$12:$N$12</c:f>
              <c:numCache>
                <c:formatCode>General</c:formatCode>
                <c:ptCount val="13"/>
                <c:pt idx="0">
                  <c:v>35</c:v>
                </c:pt>
                <c:pt idx="1">
                  <c:v>35</c:v>
                </c:pt>
                <c:pt idx="2">
                  <c:v>35</c:v>
                </c:pt>
                <c:pt idx="3">
                  <c:v>35</c:v>
                </c:pt>
                <c:pt idx="4">
                  <c:v>35</c:v>
                </c:pt>
                <c:pt idx="5">
                  <c:v>35</c:v>
                </c:pt>
                <c:pt idx="6">
                  <c:v>35</c:v>
                </c:pt>
                <c:pt idx="7">
                  <c:v>35</c:v>
                </c:pt>
                <c:pt idx="8">
                  <c:v>35</c:v>
                </c:pt>
                <c:pt idx="9">
                  <c:v>35</c:v>
                </c:pt>
                <c:pt idx="10">
                  <c:v>35</c:v>
                </c:pt>
                <c:pt idx="11">
                  <c:v>35</c:v>
                </c:pt>
                <c:pt idx="12">
                  <c:v>420</c:v>
                </c:pt>
              </c:numCache>
            </c:numRef>
          </c:val>
          <c:extLst>
            <c:ext xmlns:c16="http://schemas.microsoft.com/office/drawing/2014/chart" uri="{C3380CC4-5D6E-409C-BE32-E72D297353CC}">
              <c16:uniqueId val="{00000008-69E4-443C-8F6E-582DBF8DA091}"/>
            </c:ext>
          </c:extLst>
        </c:ser>
        <c:ser>
          <c:idx val="11"/>
          <c:order val="11"/>
          <c:tx>
            <c:strRef>
              <c:f>Sheet1!$A$13</c:f>
              <c:strCache>
                <c:ptCount val="1"/>
                <c:pt idx="0">
                  <c:v>water</c:v>
                </c:pt>
              </c:strCache>
            </c:strRef>
          </c:tx>
          <c:spPr>
            <a:gradFill rotWithShape="1">
              <a:gsLst>
                <a:gs pos="0">
                  <a:schemeClr val="accent6">
                    <a:lumMod val="60000"/>
                    <a:satMod val="103000"/>
                    <a:lumMod val="102000"/>
                    <a:tint val="94000"/>
                  </a:schemeClr>
                </a:gs>
                <a:gs pos="50000">
                  <a:schemeClr val="accent6">
                    <a:lumMod val="60000"/>
                    <a:satMod val="110000"/>
                    <a:lumMod val="100000"/>
                    <a:shade val="100000"/>
                  </a:schemeClr>
                </a:gs>
                <a:gs pos="100000">
                  <a:schemeClr val="accent6">
                    <a:lumMod val="60000"/>
                    <a:lumMod val="99000"/>
                    <a:satMod val="120000"/>
                    <a:shade val="78000"/>
                  </a:schemeClr>
                </a:gs>
              </a:gsLst>
              <a:lin ang="5400000" scaled="0"/>
            </a:gradFill>
            <a:ln>
              <a:noFill/>
            </a:ln>
            <a:effectLst/>
          </c:spPr>
          <c:cat>
            <c:strRef>
              <c:f>Sheet1!$B$1:$N$1</c:f>
              <c:strCache>
                <c:ptCount val="13"/>
                <c:pt idx="0">
                  <c:v>Column2</c:v>
                </c:pt>
                <c:pt idx="1">
                  <c:v>Column3</c:v>
                </c:pt>
                <c:pt idx="2">
                  <c:v>Column4</c:v>
                </c:pt>
                <c:pt idx="3">
                  <c:v>Column5</c:v>
                </c:pt>
                <c:pt idx="4">
                  <c:v>Column6</c:v>
                </c:pt>
                <c:pt idx="5">
                  <c:v>Column7</c:v>
                </c:pt>
                <c:pt idx="6">
                  <c:v>Column8</c:v>
                </c:pt>
                <c:pt idx="7">
                  <c:v>Column9</c:v>
                </c:pt>
                <c:pt idx="8">
                  <c:v>Column10</c:v>
                </c:pt>
                <c:pt idx="9">
                  <c:v>Column11</c:v>
                </c:pt>
                <c:pt idx="10">
                  <c:v>Column12</c:v>
                </c:pt>
                <c:pt idx="11">
                  <c:v>Column13</c:v>
                </c:pt>
                <c:pt idx="12">
                  <c:v>Column14</c:v>
                </c:pt>
              </c:strCache>
            </c:strRef>
          </c:cat>
          <c:val>
            <c:numRef>
              <c:f>Sheet1!$B$13:$N$13</c:f>
              <c:numCache>
                <c:formatCode>General</c:formatCode>
                <c:ptCount val="13"/>
                <c:pt idx="0">
                  <c:v>22</c:v>
                </c:pt>
                <c:pt idx="1">
                  <c:v>22</c:v>
                </c:pt>
                <c:pt idx="2">
                  <c:v>22</c:v>
                </c:pt>
                <c:pt idx="3">
                  <c:v>22</c:v>
                </c:pt>
                <c:pt idx="4">
                  <c:v>22</c:v>
                </c:pt>
                <c:pt idx="5">
                  <c:v>22</c:v>
                </c:pt>
                <c:pt idx="6">
                  <c:v>22</c:v>
                </c:pt>
                <c:pt idx="7">
                  <c:v>22</c:v>
                </c:pt>
                <c:pt idx="8">
                  <c:v>22</c:v>
                </c:pt>
                <c:pt idx="9">
                  <c:v>22</c:v>
                </c:pt>
                <c:pt idx="10">
                  <c:v>22</c:v>
                </c:pt>
                <c:pt idx="11">
                  <c:v>22</c:v>
                </c:pt>
                <c:pt idx="12">
                  <c:v>264</c:v>
                </c:pt>
              </c:numCache>
            </c:numRef>
          </c:val>
          <c:extLst>
            <c:ext xmlns:c16="http://schemas.microsoft.com/office/drawing/2014/chart" uri="{C3380CC4-5D6E-409C-BE32-E72D297353CC}">
              <c16:uniqueId val="{00000009-69E4-443C-8F6E-582DBF8DA091}"/>
            </c:ext>
          </c:extLst>
        </c:ser>
        <c:ser>
          <c:idx val="12"/>
          <c:order val="12"/>
          <c:tx>
            <c:strRef>
              <c:f>Sheet1!$A$14</c:f>
              <c:strCache>
                <c:ptCount val="1"/>
                <c:pt idx="0">
                  <c:v>gas/elec</c:v>
                </c:pt>
              </c:strCache>
            </c:strRef>
          </c:tx>
          <c:spPr>
            <a:gradFill rotWithShape="1">
              <a:gsLst>
                <a:gs pos="0">
                  <a:schemeClr val="accent1">
                    <a:lumMod val="80000"/>
                    <a:lumOff val="20000"/>
                    <a:satMod val="103000"/>
                    <a:lumMod val="102000"/>
                    <a:tint val="94000"/>
                  </a:schemeClr>
                </a:gs>
                <a:gs pos="50000">
                  <a:schemeClr val="accent1">
                    <a:lumMod val="80000"/>
                    <a:lumOff val="20000"/>
                    <a:satMod val="110000"/>
                    <a:lumMod val="100000"/>
                    <a:shade val="100000"/>
                  </a:schemeClr>
                </a:gs>
                <a:gs pos="100000">
                  <a:schemeClr val="accent1">
                    <a:lumMod val="80000"/>
                    <a:lumOff val="20000"/>
                    <a:lumMod val="99000"/>
                    <a:satMod val="120000"/>
                    <a:shade val="78000"/>
                  </a:schemeClr>
                </a:gs>
              </a:gsLst>
              <a:lin ang="5400000" scaled="0"/>
            </a:gradFill>
            <a:ln>
              <a:noFill/>
            </a:ln>
            <a:effectLst/>
          </c:spPr>
          <c:cat>
            <c:strRef>
              <c:f>Sheet1!$B$1:$N$1</c:f>
              <c:strCache>
                <c:ptCount val="13"/>
                <c:pt idx="0">
                  <c:v>Column2</c:v>
                </c:pt>
                <c:pt idx="1">
                  <c:v>Column3</c:v>
                </c:pt>
                <c:pt idx="2">
                  <c:v>Column4</c:v>
                </c:pt>
                <c:pt idx="3">
                  <c:v>Column5</c:v>
                </c:pt>
                <c:pt idx="4">
                  <c:v>Column6</c:v>
                </c:pt>
                <c:pt idx="5">
                  <c:v>Column7</c:v>
                </c:pt>
                <c:pt idx="6">
                  <c:v>Column8</c:v>
                </c:pt>
                <c:pt idx="7">
                  <c:v>Column9</c:v>
                </c:pt>
                <c:pt idx="8">
                  <c:v>Column10</c:v>
                </c:pt>
                <c:pt idx="9">
                  <c:v>Column11</c:v>
                </c:pt>
                <c:pt idx="10">
                  <c:v>Column12</c:v>
                </c:pt>
                <c:pt idx="11">
                  <c:v>Column13</c:v>
                </c:pt>
                <c:pt idx="12">
                  <c:v>Column14</c:v>
                </c:pt>
              </c:strCache>
            </c:strRef>
          </c:cat>
          <c:val>
            <c:numRef>
              <c:f>Sheet1!$B$14:$N$14</c:f>
              <c:numCache>
                <c:formatCode>General</c:formatCode>
                <c:ptCount val="13"/>
                <c:pt idx="0">
                  <c:v>120</c:v>
                </c:pt>
                <c:pt idx="1">
                  <c:v>120</c:v>
                </c:pt>
                <c:pt idx="2">
                  <c:v>120</c:v>
                </c:pt>
                <c:pt idx="3">
                  <c:v>120</c:v>
                </c:pt>
                <c:pt idx="4">
                  <c:v>120</c:v>
                </c:pt>
                <c:pt idx="5">
                  <c:v>120</c:v>
                </c:pt>
                <c:pt idx="6">
                  <c:v>120</c:v>
                </c:pt>
                <c:pt idx="7">
                  <c:v>120</c:v>
                </c:pt>
                <c:pt idx="8">
                  <c:v>120</c:v>
                </c:pt>
                <c:pt idx="9">
                  <c:v>120</c:v>
                </c:pt>
                <c:pt idx="10">
                  <c:v>120</c:v>
                </c:pt>
                <c:pt idx="11">
                  <c:v>120</c:v>
                </c:pt>
                <c:pt idx="12">
                  <c:v>1440</c:v>
                </c:pt>
              </c:numCache>
            </c:numRef>
          </c:val>
          <c:extLst>
            <c:ext xmlns:c16="http://schemas.microsoft.com/office/drawing/2014/chart" uri="{C3380CC4-5D6E-409C-BE32-E72D297353CC}">
              <c16:uniqueId val="{0000000A-69E4-443C-8F6E-582DBF8DA091}"/>
            </c:ext>
          </c:extLst>
        </c:ser>
        <c:ser>
          <c:idx val="13"/>
          <c:order val="13"/>
          <c:tx>
            <c:strRef>
              <c:f>Sheet1!$A$15</c:f>
              <c:strCache>
                <c:ptCount val="1"/>
                <c:pt idx="0">
                  <c:v>petrol</c:v>
                </c:pt>
              </c:strCache>
            </c:strRef>
          </c:tx>
          <c:spPr>
            <a:gradFill rotWithShape="1">
              <a:gsLst>
                <a:gs pos="0">
                  <a:schemeClr val="accent2">
                    <a:lumMod val="80000"/>
                    <a:lumOff val="20000"/>
                    <a:satMod val="103000"/>
                    <a:lumMod val="102000"/>
                    <a:tint val="94000"/>
                  </a:schemeClr>
                </a:gs>
                <a:gs pos="50000">
                  <a:schemeClr val="accent2">
                    <a:lumMod val="80000"/>
                    <a:lumOff val="20000"/>
                    <a:satMod val="110000"/>
                    <a:lumMod val="100000"/>
                    <a:shade val="100000"/>
                  </a:schemeClr>
                </a:gs>
                <a:gs pos="100000">
                  <a:schemeClr val="accent2">
                    <a:lumMod val="80000"/>
                    <a:lumOff val="20000"/>
                    <a:lumMod val="99000"/>
                    <a:satMod val="120000"/>
                    <a:shade val="78000"/>
                  </a:schemeClr>
                </a:gs>
              </a:gsLst>
              <a:lin ang="5400000" scaled="0"/>
            </a:gradFill>
            <a:ln>
              <a:noFill/>
            </a:ln>
            <a:effectLst/>
          </c:spPr>
          <c:cat>
            <c:strRef>
              <c:f>Sheet1!$B$1:$N$1</c:f>
              <c:strCache>
                <c:ptCount val="13"/>
                <c:pt idx="0">
                  <c:v>Column2</c:v>
                </c:pt>
                <c:pt idx="1">
                  <c:v>Column3</c:v>
                </c:pt>
                <c:pt idx="2">
                  <c:v>Column4</c:v>
                </c:pt>
                <c:pt idx="3">
                  <c:v>Column5</c:v>
                </c:pt>
                <c:pt idx="4">
                  <c:v>Column6</c:v>
                </c:pt>
                <c:pt idx="5">
                  <c:v>Column7</c:v>
                </c:pt>
                <c:pt idx="6">
                  <c:v>Column8</c:v>
                </c:pt>
                <c:pt idx="7">
                  <c:v>Column9</c:v>
                </c:pt>
                <c:pt idx="8">
                  <c:v>Column10</c:v>
                </c:pt>
                <c:pt idx="9">
                  <c:v>Column11</c:v>
                </c:pt>
                <c:pt idx="10">
                  <c:v>Column12</c:v>
                </c:pt>
                <c:pt idx="11">
                  <c:v>Column13</c:v>
                </c:pt>
                <c:pt idx="12">
                  <c:v>Column14</c:v>
                </c:pt>
              </c:strCache>
            </c:strRef>
          </c:cat>
          <c:val>
            <c:numRef>
              <c:f>Sheet1!$B$15:$N$15</c:f>
              <c:numCache>
                <c:formatCode>General</c:formatCode>
                <c:ptCount val="13"/>
                <c:pt idx="0">
                  <c:v>100</c:v>
                </c:pt>
                <c:pt idx="1">
                  <c:v>100</c:v>
                </c:pt>
                <c:pt idx="2">
                  <c:v>100</c:v>
                </c:pt>
                <c:pt idx="3">
                  <c:v>60</c:v>
                </c:pt>
                <c:pt idx="4">
                  <c:v>100</c:v>
                </c:pt>
                <c:pt idx="5">
                  <c:v>120</c:v>
                </c:pt>
                <c:pt idx="6">
                  <c:v>100</c:v>
                </c:pt>
                <c:pt idx="7">
                  <c:v>45</c:v>
                </c:pt>
                <c:pt idx="8">
                  <c:v>80</c:v>
                </c:pt>
                <c:pt idx="9">
                  <c:v>80</c:v>
                </c:pt>
                <c:pt idx="10">
                  <c:v>80</c:v>
                </c:pt>
                <c:pt idx="11">
                  <c:v>80</c:v>
                </c:pt>
                <c:pt idx="12">
                  <c:v>1045</c:v>
                </c:pt>
              </c:numCache>
            </c:numRef>
          </c:val>
          <c:extLst>
            <c:ext xmlns:c16="http://schemas.microsoft.com/office/drawing/2014/chart" uri="{C3380CC4-5D6E-409C-BE32-E72D297353CC}">
              <c16:uniqueId val="{0000000B-69E4-443C-8F6E-582DBF8DA091}"/>
            </c:ext>
          </c:extLst>
        </c:ser>
        <c:ser>
          <c:idx val="14"/>
          <c:order val="14"/>
          <c:tx>
            <c:strRef>
              <c:f>Sheet1!$A$16</c:f>
              <c:strCache>
                <c:ptCount val="1"/>
                <c:pt idx="0">
                  <c:v>equipment</c:v>
                </c:pt>
              </c:strCache>
            </c:strRef>
          </c:tx>
          <c:spPr>
            <a:gradFill rotWithShape="1">
              <a:gsLst>
                <a:gs pos="0">
                  <a:schemeClr val="accent3">
                    <a:lumMod val="80000"/>
                    <a:lumOff val="20000"/>
                    <a:satMod val="103000"/>
                    <a:lumMod val="102000"/>
                    <a:tint val="94000"/>
                  </a:schemeClr>
                </a:gs>
                <a:gs pos="50000">
                  <a:schemeClr val="accent3">
                    <a:lumMod val="80000"/>
                    <a:lumOff val="20000"/>
                    <a:satMod val="110000"/>
                    <a:lumMod val="100000"/>
                    <a:shade val="100000"/>
                  </a:schemeClr>
                </a:gs>
                <a:gs pos="100000">
                  <a:schemeClr val="accent3">
                    <a:lumMod val="80000"/>
                    <a:lumOff val="20000"/>
                    <a:lumMod val="99000"/>
                    <a:satMod val="120000"/>
                    <a:shade val="78000"/>
                  </a:schemeClr>
                </a:gs>
              </a:gsLst>
              <a:lin ang="5400000" scaled="0"/>
            </a:gradFill>
            <a:ln>
              <a:noFill/>
            </a:ln>
            <a:effectLst/>
          </c:spPr>
          <c:cat>
            <c:strRef>
              <c:f>Sheet1!$B$1:$N$1</c:f>
              <c:strCache>
                <c:ptCount val="13"/>
                <c:pt idx="0">
                  <c:v>Column2</c:v>
                </c:pt>
                <c:pt idx="1">
                  <c:v>Column3</c:v>
                </c:pt>
                <c:pt idx="2">
                  <c:v>Column4</c:v>
                </c:pt>
                <c:pt idx="3">
                  <c:v>Column5</c:v>
                </c:pt>
                <c:pt idx="4">
                  <c:v>Column6</c:v>
                </c:pt>
                <c:pt idx="5">
                  <c:v>Column7</c:v>
                </c:pt>
                <c:pt idx="6">
                  <c:v>Column8</c:v>
                </c:pt>
                <c:pt idx="7">
                  <c:v>Column9</c:v>
                </c:pt>
                <c:pt idx="8">
                  <c:v>Column10</c:v>
                </c:pt>
                <c:pt idx="9">
                  <c:v>Column11</c:v>
                </c:pt>
                <c:pt idx="10">
                  <c:v>Column12</c:v>
                </c:pt>
                <c:pt idx="11">
                  <c:v>Column13</c:v>
                </c:pt>
                <c:pt idx="12">
                  <c:v>Column14</c:v>
                </c:pt>
              </c:strCache>
            </c:strRef>
          </c:cat>
          <c:val>
            <c:numRef>
              <c:f>Sheet1!$B$16:$N$16</c:f>
              <c:numCache>
                <c:formatCode>General</c:formatCode>
                <c:ptCount val="13"/>
                <c:pt idx="0" formatCode="#,##0.00">
                  <c:v>50379.99</c:v>
                </c:pt>
                <c:pt idx="1">
                  <c:v>0</c:v>
                </c:pt>
                <c:pt idx="2">
                  <c:v>0</c:v>
                </c:pt>
                <c:pt idx="3">
                  <c:v>0</c:v>
                </c:pt>
                <c:pt idx="4">
                  <c:v>0</c:v>
                </c:pt>
                <c:pt idx="5">
                  <c:v>0</c:v>
                </c:pt>
                <c:pt idx="6">
                  <c:v>0</c:v>
                </c:pt>
                <c:pt idx="7">
                  <c:v>0</c:v>
                </c:pt>
                <c:pt idx="8">
                  <c:v>0</c:v>
                </c:pt>
                <c:pt idx="9">
                  <c:v>0</c:v>
                </c:pt>
                <c:pt idx="10">
                  <c:v>0</c:v>
                </c:pt>
                <c:pt idx="11">
                  <c:v>0</c:v>
                </c:pt>
                <c:pt idx="12" formatCode="#,##0.00">
                  <c:v>50379.99</c:v>
                </c:pt>
              </c:numCache>
            </c:numRef>
          </c:val>
          <c:extLst>
            <c:ext xmlns:c16="http://schemas.microsoft.com/office/drawing/2014/chart" uri="{C3380CC4-5D6E-409C-BE32-E72D297353CC}">
              <c16:uniqueId val="{0000000C-69E4-443C-8F6E-582DBF8DA091}"/>
            </c:ext>
          </c:extLst>
        </c:ser>
        <c:ser>
          <c:idx val="15"/>
          <c:order val="15"/>
          <c:tx>
            <c:strRef>
              <c:f>Sheet1!$A$17</c:f>
              <c:strCache>
                <c:ptCount val="1"/>
                <c:pt idx="0">
                  <c:v>ppe</c:v>
                </c:pt>
              </c:strCache>
            </c:strRef>
          </c:tx>
          <c:spPr>
            <a:gradFill rotWithShape="1">
              <a:gsLst>
                <a:gs pos="0">
                  <a:schemeClr val="accent4">
                    <a:lumMod val="80000"/>
                    <a:lumOff val="20000"/>
                    <a:satMod val="103000"/>
                    <a:lumMod val="102000"/>
                    <a:tint val="94000"/>
                  </a:schemeClr>
                </a:gs>
                <a:gs pos="50000">
                  <a:schemeClr val="accent4">
                    <a:lumMod val="80000"/>
                    <a:lumOff val="20000"/>
                    <a:satMod val="110000"/>
                    <a:lumMod val="100000"/>
                    <a:shade val="100000"/>
                  </a:schemeClr>
                </a:gs>
                <a:gs pos="100000">
                  <a:schemeClr val="accent4">
                    <a:lumMod val="80000"/>
                    <a:lumOff val="20000"/>
                    <a:lumMod val="99000"/>
                    <a:satMod val="120000"/>
                    <a:shade val="78000"/>
                  </a:schemeClr>
                </a:gs>
              </a:gsLst>
              <a:lin ang="5400000" scaled="0"/>
            </a:gradFill>
            <a:ln>
              <a:noFill/>
            </a:ln>
            <a:effectLst/>
          </c:spPr>
          <c:cat>
            <c:strRef>
              <c:f>Sheet1!$B$1:$N$1</c:f>
              <c:strCache>
                <c:ptCount val="13"/>
                <c:pt idx="0">
                  <c:v>Column2</c:v>
                </c:pt>
                <c:pt idx="1">
                  <c:v>Column3</c:v>
                </c:pt>
                <c:pt idx="2">
                  <c:v>Column4</c:v>
                </c:pt>
                <c:pt idx="3">
                  <c:v>Column5</c:v>
                </c:pt>
                <c:pt idx="4">
                  <c:v>Column6</c:v>
                </c:pt>
                <c:pt idx="5">
                  <c:v>Column7</c:v>
                </c:pt>
                <c:pt idx="6">
                  <c:v>Column8</c:v>
                </c:pt>
                <c:pt idx="7">
                  <c:v>Column9</c:v>
                </c:pt>
                <c:pt idx="8">
                  <c:v>Column10</c:v>
                </c:pt>
                <c:pt idx="9">
                  <c:v>Column11</c:v>
                </c:pt>
                <c:pt idx="10">
                  <c:v>Column12</c:v>
                </c:pt>
                <c:pt idx="11">
                  <c:v>Column13</c:v>
                </c:pt>
                <c:pt idx="12">
                  <c:v>Column14</c:v>
                </c:pt>
              </c:strCache>
            </c:strRef>
          </c:cat>
          <c:val>
            <c:numRef>
              <c:f>Sheet1!$B$17:$N$17</c:f>
              <c:numCache>
                <c:formatCode>General</c:formatCode>
                <c:ptCount val="13"/>
                <c:pt idx="0">
                  <c:v>500</c:v>
                </c:pt>
                <c:pt idx="1">
                  <c:v>0</c:v>
                </c:pt>
                <c:pt idx="2">
                  <c:v>0</c:v>
                </c:pt>
                <c:pt idx="3">
                  <c:v>0</c:v>
                </c:pt>
                <c:pt idx="4">
                  <c:v>0</c:v>
                </c:pt>
                <c:pt idx="5">
                  <c:v>0</c:v>
                </c:pt>
                <c:pt idx="6">
                  <c:v>500</c:v>
                </c:pt>
                <c:pt idx="7">
                  <c:v>0</c:v>
                </c:pt>
                <c:pt idx="8">
                  <c:v>0</c:v>
                </c:pt>
                <c:pt idx="9">
                  <c:v>0</c:v>
                </c:pt>
                <c:pt idx="10">
                  <c:v>0</c:v>
                </c:pt>
                <c:pt idx="11">
                  <c:v>0</c:v>
                </c:pt>
                <c:pt idx="12">
                  <c:v>1000</c:v>
                </c:pt>
              </c:numCache>
            </c:numRef>
          </c:val>
          <c:extLst>
            <c:ext xmlns:c16="http://schemas.microsoft.com/office/drawing/2014/chart" uri="{C3380CC4-5D6E-409C-BE32-E72D297353CC}">
              <c16:uniqueId val="{0000000D-69E4-443C-8F6E-582DBF8DA091}"/>
            </c:ext>
          </c:extLst>
        </c:ser>
        <c:ser>
          <c:idx val="16"/>
          <c:order val="16"/>
          <c:tx>
            <c:strRef>
              <c:f>Sheet1!$A$18</c:f>
              <c:strCache>
                <c:ptCount val="1"/>
                <c:pt idx="0">
                  <c:v>uniform</c:v>
                </c:pt>
              </c:strCache>
            </c:strRef>
          </c:tx>
          <c:spPr>
            <a:gradFill rotWithShape="1">
              <a:gsLst>
                <a:gs pos="0">
                  <a:schemeClr val="accent5">
                    <a:lumMod val="80000"/>
                    <a:lumOff val="20000"/>
                    <a:satMod val="103000"/>
                    <a:lumMod val="102000"/>
                    <a:tint val="94000"/>
                  </a:schemeClr>
                </a:gs>
                <a:gs pos="50000">
                  <a:schemeClr val="accent5">
                    <a:lumMod val="80000"/>
                    <a:lumOff val="20000"/>
                    <a:satMod val="110000"/>
                    <a:lumMod val="100000"/>
                    <a:shade val="100000"/>
                  </a:schemeClr>
                </a:gs>
                <a:gs pos="100000">
                  <a:schemeClr val="accent5">
                    <a:lumMod val="80000"/>
                    <a:lumOff val="20000"/>
                    <a:lumMod val="99000"/>
                    <a:satMod val="120000"/>
                    <a:shade val="78000"/>
                  </a:schemeClr>
                </a:gs>
              </a:gsLst>
              <a:lin ang="5400000" scaled="0"/>
            </a:gradFill>
            <a:ln>
              <a:noFill/>
            </a:ln>
            <a:effectLst/>
          </c:spPr>
          <c:cat>
            <c:strRef>
              <c:f>Sheet1!$B$1:$N$1</c:f>
              <c:strCache>
                <c:ptCount val="13"/>
                <c:pt idx="0">
                  <c:v>Column2</c:v>
                </c:pt>
                <c:pt idx="1">
                  <c:v>Column3</c:v>
                </c:pt>
                <c:pt idx="2">
                  <c:v>Column4</c:v>
                </c:pt>
                <c:pt idx="3">
                  <c:v>Column5</c:v>
                </c:pt>
                <c:pt idx="4">
                  <c:v>Column6</c:v>
                </c:pt>
                <c:pt idx="5">
                  <c:v>Column7</c:v>
                </c:pt>
                <c:pt idx="6">
                  <c:v>Column8</c:v>
                </c:pt>
                <c:pt idx="7">
                  <c:v>Column9</c:v>
                </c:pt>
                <c:pt idx="8">
                  <c:v>Column10</c:v>
                </c:pt>
                <c:pt idx="9">
                  <c:v>Column11</c:v>
                </c:pt>
                <c:pt idx="10">
                  <c:v>Column12</c:v>
                </c:pt>
                <c:pt idx="11">
                  <c:v>Column13</c:v>
                </c:pt>
                <c:pt idx="12">
                  <c:v>Column14</c:v>
                </c:pt>
              </c:strCache>
            </c:strRef>
          </c:cat>
          <c:val>
            <c:numRef>
              <c:f>Sheet1!$B$18:$N$18</c:f>
              <c:numCache>
                <c:formatCode>General</c:formatCode>
                <c:ptCount val="13"/>
                <c:pt idx="0">
                  <c:v>600</c:v>
                </c:pt>
                <c:pt idx="1">
                  <c:v>0</c:v>
                </c:pt>
                <c:pt idx="2">
                  <c:v>0</c:v>
                </c:pt>
                <c:pt idx="3">
                  <c:v>0</c:v>
                </c:pt>
                <c:pt idx="4">
                  <c:v>0</c:v>
                </c:pt>
                <c:pt idx="5">
                  <c:v>0</c:v>
                </c:pt>
                <c:pt idx="6">
                  <c:v>600</c:v>
                </c:pt>
                <c:pt idx="7">
                  <c:v>0</c:v>
                </c:pt>
                <c:pt idx="8">
                  <c:v>0</c:v>
                </c:pt>
                <c:pt idx="9">
                  <c:v>0</c:v>
                </c:pt>
                <c:pt idx="10">
                  <c:v>0</c:v>
                </c:pt>
                <c:pt idx="11">
                  <c:v>0</c:v>
                </c:pt>
                <c:pt idx="12">
                  <c:v>1200</c:v>
                </c:pt>
              </c:numCache>
            </c:numRef>
          </c:val>
          <c:extLst>
            <c:ext xmlns:c16="http://schemas.microsoft.com/office/drawing/2014/chart" uri="{C3380CC4-5D6E-409C-BE32-E72D297353CC}">
              <c16:uniqueId val="{0000000E-69E4-443C-8F6E-582DBF8DA091}"/>
            </c:ext>
          </c:extLst>
        </c:ser>
        <c:ser>
          <c:idx val="17"/>
          <c:order val="17"/>
          <c:tx>
            <c:strRef>
              <c:f>Sheet1!$A$19</c:f>
              <c:strCache>
                <c:ptCount val="1"/>
                <c:pt idx="0">
                  <c:v>insurances</c:v>
                </c:pt>
              </c:strCache>
            </c:strRef>
          </c:tx>
          <c:spPr>
            <a:gradFill rotWithShape="1">
              <a:gsLst>
                <a:gs pos="0">
                  <a:schemeClr val="accent6">
                    <a:lumMod val="80000"/>
                    <a:lumOff val="20000"/>
                    <a:satMod val="103000"/>
                    <a:lumMod val="102000"/>
                    <a:tint val="94000"/>
                  </a:schemeClr>
                </a:gs>
                <a:gs pos="50000">
                  <a:schemeClr val="accent6">
                    <a:lumMod val="80000"/>
                    <a:lumOff val="20000"/>
                    <a:satMod val="110000"/>
                    <a:lumMod val="100000"/>
                    <a:shade val="100000"/>
                  </a:schemeClr>
                </a:gs>
                <a:gs pos="100000">
                  <a:schemeClr val="accent6">
                    <a:lumMod val="80000"/>
                    <a:lumOff val="20000"/>
                    <a:lumMod val="99000"/>
                    <a:satMod val="120000"/>
                    <a:shade val="78000"/>
                  </a:schemeClr>
                </a:gs>
              </a:gsLst>
              <a:lin ang="5400000" scaled="0"/>
            </a:gradFill>
            <a:ln>
              <a:noFill/>
            </a:ln>
            <a:effectLst/>
          </c:spPr>
          <c:cat>
            <c:strRef>
              <c:f>Sheet1!$B$1:$N$1</c:f>
              <c:strCache>
                <c:ptCount val="13"/>
                <c:pt idx="0">
                  <c:v>Column2</c:v>
                </c:pt>
                <c:pt idx="1">
                  <c:v>Column3</c:v>
                </c:pt>
                <c:pt idx="2">
                  <c:v>Column4</c:v>
                </c:pt>
                <c:pt idx="3">
                  <c:v>Column5</c:v>
                </c:pt>
                <c:pt idx="4">
                  <c:v>Column6</c:v>
                </c:pt>
                <c:pt idx="5">
                  <c:v>Column7</c:v>
                </c:pt>
                <c:pt idx="6">
                  <c:v>Column8</c:v>
                </c:pt>
                <c:pt idx="7">
                  <c:v>Column9</c:v>
                </c:pt>
                <c:pt idx="8">
                  <c:v>Column10</c:v>
                </c:pt>
                <c:pt idx="9">
                  <c:v>Column11</c:v>
                </c:pt>
                <c:pt idx="10">
                  <c:v>Column12</c:v>
                </c:pt>
                <c:pt idx="11">
                  <c:v>Column13</c:v>
                </c:pt>
                <c:pt idx="12">
                  <c:v>Column14</c:v>
                </c:pt>
              </c:strCache>
            </c:strRef>
          </c:cat>
          <c:val>
            <c:numRef>
              <c:f>Sheet1!$B$19:$N$19</c:f>
              <c:numCache>
                <c:formatCode>General</c:formatCode>
                <c:ptCount val="13"/>
                <c:pt idx="0">
                  <c:v>416.67</c:v>
                </c:pt>
                <c:pt idx="1">
                  <c:v>416.67</c:v>
                </c:pt>
                <c:pt idx="2">
                  <c:v>416.67</c:v>
                </c:pt>
                <c:pt idx="3">
                  <c:v>416.67</c:v>
                </c:pt>
                <c:pt idx="4">
                  <c:v>416.67</c:v>
                </c:pt>
                <c:pt idx="5">
                  <c:v>416.67</c:v>
                </c:pt>
                <c:pt idx="6">
                  <c:v>416.67</c:v>
                </c:pt>
                <c:pt idx="7">
                  <c:v>416.67</c:v>
                </c:pt>
                <c:pt idx="8">
                  <c:v>416.67</c:v>
                </c:pt>
                <c:pt idx="9">
                  <c:v>416.67</c:v>
                </c:pt>
                <c:pt idx="10">
                  <c:v>416.67</c:v>
                </c:pt>
                <c:pt idx="11">
                  <c:v>416.67</c:v>
                </c:pt>
                <c:pt idx="12">
                  <c:v>5000.04</c:v>
                </c:pt>
              </c:numCache>
            </c:numRef>
          </c:val>
          <c:extLst>
            <c:ext xmlns:c16="http://schemas.microsoft.com/office/drawing/2014/chart" uri="{C3380CC4-5D6E-409C-BE32-E72D297353CC}">
              <c16:uniqueId val="{0000000F-69E4-443C-8F6E-582DBF8DA091}"/>
            </c:ext>
          </c:extLst>
        </c:ser>
        <c:ser>
          <c:idx val="18"/>
          <c:order val="18"/>
          <c:tx>
            <c:strRef>
              <c:f>Sheet1!$A$20</c:f>
              <c:strCache>
                <c:ptCount val="1"/>
                <c:pt idx="0">
                  <c:v>Tv licence</c:v>
                </c:pt>
              </c:strCache>
            </c:strRef>
          </c:tx>
          <c:spPr>
            <a:gradFill rotWithShape="1">
              <a:gsLst>
                <a:gs pos="0">
                  <a:schemeClr val="accent1">
                    <a:lumMod val="80000"/>
                    <a:satMod val="103000"/>
                    <a:lumMod val="102000"/>
                    <a:tint val="94000"/>
                  </a:schemeClr>
                </a:gs>
                <a:gs pos="50000">
                  <a:schemeClr val="accent1">
                    <a:lumMod val="80000"/>
                    <a:satMod val="110000"/>
                    <a:lumMod val="100000"/>
                    <a:shade val="100000"/>
                  </a:schemeClr>
                </a:gs>
                <a:gs pos="100000">
                  <a:schemeClr val="accent1">
                    <a:lumMod val="80000"/>
                    <a:lumMod val="99000"/>
                    <a:satMod val="120000"/>
                    <a:shade val="78000"/>
                  </a:schemeClr>
                </a:gs>
              </a:gsLst>
              <a:lin ang="5400000" scaled="0"/>
            </a:gradFill>
            <a:ln>
              <a:noFill/>
            </a:ln>
            <a:effectLst/>
          </c:spPr>
          <c:cat>
            <c:strRef>
              <c:f>Sheet1!$B$1:$N$1</c:f>
              <c:strCache>
                <c:ptCount val="13"/>
                <c:pt idx="0">
                  <c:v>Column2</c:v>
                </c:pt>
                <c:pt idx="1">
                  <c:v>Column3</c:v>
                </c:pt>
                <c:pt idx="2">
                  <c:v>Column4</c:v>
                </c:pt>
                <c:pt idx="3">
                  <c:v>Column5</c:v>
                </c:pt>
                <c:pt idx="4">
                  <c:v>Column6</c:v>
                </c:pt>
                <c:pt idx="5">
                  <c:v>Column7</c:v>
                </c:pt>
                <c:pt idx="6">
                  <c:v>Column8</c:v>
                </c:pt>
                <c:pt idx="7">
                  <c:v>Column9</c:v>
                </c:pt>
                <c:pt idx="8">
                  <c:v>Column10</c:v>
                </c:pt>
                <c:pt idx="9">
                  <c:v>Column11</c:v>
                </c:pt>
                <c:pt idx="10">
                  <c:v>Column12</c:v>
                </c:pt>
                <c:pt idx="11">
                  <c:v>Column13</c:v>
                </c:pt>
                <c:pt idx="12">
                  <c:v>Column14</c:v>
                </c:pt>
              </c:strCache>
            </c:strRef>
          </c:cat>
          <c:val>
            <c:numRef>
              <c:f>Sheet1!$B$20:$N$20</c:f>
              <c:numCache>
                <c:formatCode>General</c:formatCode>
                <c:ptCount val="13"/>
                <c:pt idx="0">
                  <c:v>15</c:v>
                </c:pt>
                <c:pt idx="1">
                  <c:v>15</c:v>
                </c:pt>
                <c:pt idx="2">
                  <c:v>15</c:v>
                </c:pt>
                <c:pt idx="3">
                  <c:v>15</c:v>
                </c:pt>
                <c:pt idx="4">
                  <c:v>15</c:v>
                </c:pt>
                <c:pt idx="5">
                  <c:v>15</c:v>
                </c:pt>
                <c:pt idx="6">
                  <c:v>15</c:v>
                </c:pt>
                <c:pt idx="7">
                  <c:v>15</c:v>
                </c:pt>
                <c:pt idx="8">
                  <c:v>15</c:v>
                </c:pt>
                <c:pt idx="9">
                  <c:v>15</c:v>
                </c:pt>
                <c:pt idx="10">
                  <c:v>15</c:v>
                </c:pt>
                <c:pt idx="11">
                  <c:v>15</c:v>
                </c:pt>
                <c:pt idx="12">
                  <c:v>180</c:v>
                </c:pt>
              </c:numCache>
            </c:numRef>
          </c:val>
          <c:extLst>
            <c:ext xmlns:c16="http://schemas.microsoft.com/office/drawing/2014/chart" uri="{C3380CC4-5D6E-409C-BE32-E72D297353CC}">
              <c16:uniqueId val="{00000010-69E4-443C-8F6E-582DBF8DA091}"/>
            </c:ext>
          </c:extLst>
        </c:ser>
        <c:ser>
          <c:idx val="25"/>
          <c:order val="25"/>
          <c:tx>
            <c:strRef>
              <c:f>Sheet1!$A$27</c:f>
              <c:strCache>
                <c:ptCount val="1"/>
              </c:strCache>
            </c:strRef>
          </c:tx>
          <c:spPr>
            <a:gradFill rotWithShape="1">
              <a:gsLst>
                <a:gs pos="0">
                  <a:schemeClr val="accent2">
                    <a:lumMod val="60000"/>
                    <a:lumOff val="40000"/>
                    <a:satMod val="103000"/>
                    <a:lumMod val="102000"/>
                    <a:tint val="94000"/>
                  </a:schemeClr>
                </a:gs>
                <a:gs pos="50000">
                  <a:schemeClr val="accent2">
                    <a:lumMod val="60000"/>
                    <a:lumOff val="40000"/>
                    <a:satMod val="110000"/>
                    <a:lumMod val="100000"/>
                    <a:shade val="100000"/>
                  </a:schemeClr>
                </a:gs>
                <a:gs pos="100000">
                  <a:schemeClr val="accent2">
                    <a:lumMod val="60000"/>
                    <a:lumOff val="40000"/>
                    <a:lumMod val="99000"/>
                    <a:satMod val="120000"/>
                    <a:shade val="78000"/>
                  </a:schemeClr>
                </a:gs>
              </a:gsLst>
              <a:lin ang="5400000" scaled="0"/>
            </a:gradFill>
            <a:ln>
              <a:noFill/>
            </a:ln>
            <a:effectLst/>
          </c:spPr>
          <c:cat>
            <c:strRef>
              <c:f>Sheet1!$B$1:$N$1</c:f>
              <c:strCache>
                <c:ptCount val="13"/>
                <c:pt idx="0">
                  <c:v>Column2</c:v>
                </c:pt>
                <c:pt idx="1">
                  <c:v>Column3</c:v>
                </c:pt>
                <c:pt idx="2">
                  <c:v>Column4</c:v>
                </c:pt>
                <c:pt idx="3">
                  <c:v>Column5</c:v>
                </c:pt>
                <c:pt idx="4">
                  <c:v>Column6</c:v>
                </c:pt>
                <c:pt idx="5">
                  <c:v>Column7</c:v>
                </c:pt>
                <c:pt idx="6">
                  <c:v>Column8</c:v>
                </c:pt>
                <c:pt idx="7">
                  <c:v>Column9</c:v>
                </c:pt>
                <c:pt idx="8">
                  <c:v>Column10</c:v>
                </c:pt>
                <c:pt idx="9">
                  <c:v>Column11</c:v>
                </c:pt>
                <c:pt idx="10">
                  <c:v>Column12</c:v>
                </c:pt>
                <c:pt idx="11">
                  <c:v>Column13</c:v>
                </c:pt>
                <c:pt idx="12">
                  <c:v>Column14</c:v>
                </c:pt>
              </c:strCache>
            </c:strRef>
          </c:cat>
          <c:val>
            <c:numRef>
              <c:f>Sheet1!$B$27:$N$27</c:f>
              <c:numCache>
                <c:formatCode>General</c:formatCode>
                <c:ptCount val="13"/>
              </c:numCache>
            </c:numRef>
          </c:val>
          <c:extLst>
            <c:ext xmlns:c16="http://schemas.microsoft.com/office/drawing/2014/chart" uri="{C3380CC4-5D6E-409C-BE32-E72D297353CC}">
              <c16:uniqueId val="{00000011-69E4-443C-8F6E-582DBF8DA091}"/>
            </c:ext>
          </c:extLst>
        </c:ser>
        <c:ser>
          <c:idx val="26"/>
          <c:order val="26"/>
          <c:tx>
            <c:strRef>
              <c:f>Sheet1!$A$28</c:f>
              <c:strCache>
                <c:ptCount val="1"/>
                <c:pt idx="0">
                  <c:v>net cash flow</c:v>
                </c:pt>
              </c:strCache>
            </c:strRef>
          </c:tx>
          <c:spPr>
            <a:gradFill rotWithShape="1">
              <a:gsLst>
                <a:gs pos="0">
                  <a:schemeClr val="accent3">
                    <a:lumMod val="60000"/>
                    <a:lumOff val="40000"/>
                    <a:satMod val="103000"/>
                    <a:lumMod val="102000"/>
                    <a:tint val="94000"/>
                  </a:schemeClr>
                </a:gs>
                <a:gs pos="50000">
                  <a:schemeClr val="accent3">
                    <a:lumMod val="60000"/>
                    <a:lumOff val="40000"/>
                    <a:satMod val="110000"/>
                    <a:lumMod val="100000"/>
                    <a:shade val="100000"/>
                  </a:schemeClr>
                </a:gs>
                <a:gs pos="100000">
                  <a:schemeClr val="accent3">
                    <a:lumMod val="60000"/>
                    <a:lumOff val="40000"/>
                    <a:lumMod val="99000"/>
                    <a:satMod val="120000"/>
                    <a:shade val="78000"/>
                  </a:schemeClr>
                </a:gs>
              </a:gsLst>
              <a:lin ang="5400000" scaled="0"/>
            </a:gradFill>
            <a:ln>
              <a:noFill/>
            </a:ln>
            <a:effectLst/>
          </c:spPr>
          <c:cat>
            <c:strRef>
              <c:f>Sheet1!$B$1:$N$1</c:f>
              <c:strCache>
                <c:ptCount val="13"/>
                <c:pt idx="0">
                  <c:v>Column2</c:v>
                </c:pt>
                <c:pt idx="1">
                  <c:v>Column3</c:v>
                </c:pt>
                <c:pt idx="2">
                  <c:v>Column4</c:v>
                </c:pt>
                <c:pt idx="3">
                  <c:v>Column5</c:v>
                </c:pt>
                <c:pt idx="4">
                  <c:v>Column6</c:v>
                </c:pt>
                <c:pt idx="5">
                  <c:v>Column7</c:v>
                </c:pt>
                <c:pt idx="6">
                  <c:v>Column8</c:v>
                </c:pt>
                <c:pt idx="7">
                  <c:v>Column9</c:v>
                </c:pt>
                <c:pt idx="8">
                  <c:v>Column10</c:v>
                </c:pt>
                <c:pt idx="9">
                  <c:v>Column11</c:v>
                </c:pt>
                <c:pt idx="10">
                  <c:v>Column12</c:v>
                </c:pt>
                <c:pt idx="11">
                  <c:v>Column13</c:v>
                </c:pt>
                <c:pt idx="12">
                  <c:v>Column14</c:v>
                </c:pt>
              </c:strCache>
            </c:strRef>
          </c:cat>
          <c:val>
            <c:numRef>
              <c:f>Sheet1!$B$28:$N$28</c:f>
              <c:numCache>
                <c:formatCode>#,##0</c:formatCode>
                <c:ptCount val="13"/>
                <c:pt idx="0">
                  <c:v>7817.640000000014</c:v>
                </c:pt>
                <c:pt idx="1">
                  <c:v>39297.630000000005</c:v>
                </c:pt>
                <c:pt idx="2">
                  <c:v>39297.630000000005</c:v>
                </c:pt>
                <c:pt idx="3">
                  <c:v>39337.630000000005</c:v>
                </c:pt>
                <c:pt idx="4">
                  <c:v>39297.630000000005</c:v>
                </c:pt>
                <c:pt idx="5">
                  <c:v>39277.630000000005</c:v>
                </c:pt>
                <c:pt idx="6">
                  <c:v>38197.630000000005</c:v>
                </c:pt>
                <c:pt idx="7">
                  <c:v>39352.630000000005</c:v>
                </c:pt>
                <c:pt idx="8">
                  <c:v>39317.630000000005</c:v>
                </c:pt>
                <c:pt idx="9">
                  <c:v>39317.630000000005</c:v>
                </c:pt>
                <c:pt idx="10">
                  <c:v>39317.630000000005</c:v>
                </c:pt>
                <c:pt idx="11">
                  <c:v>39317.630000000005</c:v>
                </c:pt>
              </c:numCache>
            </c:numRef>
          </c:val>
          <c:extLst>
            <c:ext xmlns:c16="http://schemas.microsoft.com/office/drawing/2014/chart" uri="{C3380CC4-5D6E-409C-BE32-E72D297353CC}">
              <c16:uniqueId val="{00000012-69E4-443C-8F6E-582DBF8DA091}"/>
            </c:ext>
          </c:extLst>
        </c:ser>
        <c:ser>
          <c:idx val="27"/>
          <c:order val="27"/>
          <c:tx>
            <c:strRef>
              <c:f>Sheet1!$A$29</c:f>
              <c:strCache>
                <c:ptCount val="1"/>
                <c:pt idx="0">
                  <c:v>opening balance</c:v>
                </c:pt>
              </c:strCache>
            </c:strRef>
          </c:tx>
          <c:spPr>
            <a:gradFill rotWithShape="1">
              <a:gsLst>
                <a:gs pos="0">
                  <a:schemeClr val="accent4">
                    <a:lumMod val="60000"/>
                    <a:lumOff val="40000"/>
                    <a:satMod val="103000"/>
                    <a:lumMod val="102000"/>
                    <a:tint val="94000"/>
                  </a:schemeClr>
                </a:gs>
                <a:gs pos="50000">
                  <a:schemeClr val="accent4">
                    <a:lumMod val="60000"/>
                    <a:lumOff val="40000"/>
                    <a:satMod val="110000"/>
                    <a:lumMod val="100000"/>
                    <a:shade val="100000"/>
                  </a:schemeClr>
                </a:gs>
                <a:gs pos="100000">
                  <a:schemeClr val="accent4">
                    <a:lumMod val="60000"/>
                    <a:lumOff val="40000"/>
                    <a:lumMod val="99000"/>
                    <a:satMod val="120000"/>
                    <a:shade val="78000"/>
                  </a:schemeClr>
                </a:gs>
              </a:gsLst>
              <a:lin ang="5400000" scaled="0"/>
            </a:gradFill>
            <a:ln>
              <a:noFill/>
            </a:ln>
            <a:effectLst/>
          </c:spPr>
          <c:cat>
            <c:strRef>
              <c:f>Sheet1!$B$1:$N$1</c:f>
              <c:strCache>
                <c:ptCount val="13"/>
                <c:pt idx="0">
                  <c:v>Column2</c:v>
                </c:pt>
                <c:pt idx="1">
                  <c:v>Column3</c:v>
                </c:pt>
                <c:pt idx="2">
                  <c:v>Column4</c:v>
                </c:pt>
                <c:pt idx="3">
                  <c:v>Column5</c:v>
                </c:pt>
                <c:pt idx="4">
                  <c:v>Column6</c:v>
                </c:pt>
                <c:pt idx="5">
                  <c:v>Column7</c:v>
                </c:pt>
                <c:pt idx="6">
                  <c:v>Column8</c:v>
                </c:pt>
                <c:pt idx="7">
                  <c:v>Column9</c:v>
                </c:pt>
                <c:pt idx="8">
                  <c:v>Column10</c:v>
                </c:pt>
                <c:pt idx="9">
                  <c:v>Column11</c:v>
                </c:pt>
                <c:pt idx="10">
                  <c:v>Column12</c:v>
                </c:pt>
                <c:pt idx="11">
                  <c:v>Column13</c:v>
                </c:pt>
                <c:pt idx="12">
                  <c:v>Column14</c:v>
                </c:pt>
              </c:strCache>
            </c:strRef>
          </c:cat>
          <c:val>
            <c:numRef>
              <c:f>Sheet1!$B$29:$N$29</c:f>
              <c:numCache>
                <c:formatCode>#,##0</c:formatCode>
                <c:ptCount val="13"/>
                <c:pt idx="0" formatCode="General">
                  <c:v>0</c:v>
                </c:pt>
                <c:pt idx="1">
                  <c:v>7818</c:v>
                </c:pt>
                <c:pt idx="2">
                  <c:v>47116</c:v>
                </c:pt>
                <c:pt idx="3">
                  <c:v>86414</c:v>
                </c:pt>
                <c:pt idx="4">
                  <c:v>125752</c:v>
                </c:pt>
                <c:pt idx="5">
                  <c:v>165752</c:v>
                </c:pt>
                <c:pt idx="6">
                  <c:v>205030</c:v>
                </c:pt>
                <c:pt idx="7">
                  <c:v>243228</c:v>
                </c:pt>
                <c:pt idx="8">
                  <c:v>282581</c:v>
                </c:pt>
                <c:pt idx="9">
                  <c:v>321899</c:v>
                </c:pt>
                <c:pt idx="10">
                  <c:v>361217</c:v>
                </c:pt>
                <c:pt idx="11">
                  <c:v>400535</c:v>
                </c:pt>
              </c:numCache>
            </c:numRef>
          </c:val>
          <c:extLst>
            <c:ext xmlns:c16="http://schemas.microsoft.com/office/drawing/2014/chart" uri="{C3380CC4-5D6E-409C-BE32-E72D297353CC}">
              <c16:uniqueId val="{00000013-69E4-443C-8F6E-582DBF8DA091}"/>
            </c:ext>
          </c:extLst>
        </c:ser>
        <c:ser>
          <c:idx val="28"/>
          <c:order val="28"/>
          <c:tx>
            <c:strRef>
              <c:f>Sheet1!$A$30</c:f>
              <c:strCache>
                <c:ptCount val="1"/>
                <c:pt idx="0">
                  <c:v>closing balance</c:v>
                </c:pt>
              </c:strCache>
            </c:strRef>
          </c:tx>
          <c:spPr>
            <a:gradFill rotWithShape="1">
              <a:gsLst>
                <a:gs pos="0">
                  <a:schemeClr val="accent5">
                    <a:lumMod val="60000"/>
                    <a:lumOff val="40000"/>
                    <a:satMod val="103000"/>
                    <a:lumMod val="102000"/>
                    <a:tint val="94000"/>
                  </a:schemeClr>
                </a:gs>
                <a:gs pos="50000">
                  <a:schemeClr val="accent5">
                    <a:lumMod val="60000"/>
                    <a:lumOff val="40000"/>
                    <a:satMod val="110000"/>
                    <a:lumMod val="100000"/>
                    <a:shade val="100000"/>
                  </a:schemeClr>
                </a:gs>
                <a:gs pos="100000">
                  <a:schemeClr val="accent5">
                    <a:lumMod val="60000"/>
                    <a:lumOff val="40000"/>
                    <a:lumMod val="99000"/>
                    <a:satMod val="120000"/>
                    <a:shade val="78000"/>
                  </a:schemeClr>
                </a:gs>
              </a:gsLst>
              <a:lin ang="5400000" scaled="0"/>
            </a:gradFill>
            <a:ln>
              <a:noFill/>
            </a:ln>
            <a:effectLst/>
          </c:spPr>
          <c:cat>
            <c:strRef>
              <c:f>Sheet1!$B$1:$N$1</c:f>
              <c:strCache>
                <c:ptCount val="13"/>
                <c:pt idx="0">
                  <c:v>Column2</c:v>
                </c:pt>
                <c:pt idx="1">
                  <c:v>Column3</c:v>
                </c:pt>
                <c:pt idx="2">
                  <c:v>Column4</c:v>
                </c:pt>
                <c:pt idx="3">
                  <c:v>Column5</c:v>
                </c:pt>
                <c:pt idx="4">
                  <c:v>Column6</c:v>
                </c:pt>
                <c:pt idx="5">
                  <c:v>Column7</c:v>
                </c:pt>
                <c:pt idx="6">
                  <c:v>Column8</c:v>
                </c:pt>
                <c:pt idx="7">
                  <c:v>Column9</c:v>
                </c:pt>
                <c:pt idx="8">
                  <c:v>Column10</c:v>
                </c:pt>
                <c:pt idx="9">
                  <c:v>Column11</c:v>
                </c:pt>
                <c:pt idx="10">
                  <c:v>Column12</c:v>
                </c:pt>
                <c:pt idx="11">
                  <c:v>Column13</c:v>
                </c:pt>
                <c:pt idx="12">
                  <c:v>Column14</c:v>
                </c:pt>
              </c:strCache>
            </c:strRef>
          </c:cat>
          <c:val>
            <c:numRef>
              <c:f>Sheet1!$B$30:$N$30</c:f>
              <c:numCache>
                <c:formatCode>#,##0</c:formatCode>
                <c:ptCount val="13"/>
                <c:pt idx="0">
                  <c:v>7818</c:v>
                </c:pt>
                <c:pt idx="1">
                  <c:v>47115.630000000005</c:v>
                </c:pt>
                <c:pt idx="2">
                  <c:v>86413.63</c:v>
                </c:pt>
                <c:pt idx="3">
                  <c:v>125751.63</c:v>
                </c:pt>
                <c:pt idx="4">
                  <c:v>165049.63</c:v>
                </c:pt>
                <c:pt idx="5">
                  <c:v>205029.63</c:v>
                </c:pt>
                <c:pt idx="6">
                  <c:v>243227.63</c:v>
                </c:pt>
                <c:pt idx="7">
                  <c:v>282580.63</c:v>
                </c:pt>
                <c:pt idx="8">
                  <c:v>321898.63</c:v>
                </c:pt>
                <c:pt idx="9">
                  <c:v>361216.63</c:v>
                </c:pt>
                <c:pt idx="10">
                  <c:v>400534.63</c:v>
                </c:pt>
                <c:pt idx="11">
                  <c:v>439852.63</c:v>
                </c:pt>
              </c:numCache>
            </c:numRef>
          </c:val>
          <c:extLst>
            <c:ext xmlns:c16="http://schemas.microsoft.com/office/drawing/2014/chart" uri="{C3380CC4-5D6E-409C-BE32-E72D297353CC}">
              <c16:uniqueId val="{00000014-69E4-443C-8F6E-582DBF8DA091}"/>
            </c:ext>
          </c:extLst>
        </c:ser>
        <c:ser>
          <c:idx val="29"/>
          <c:order val="29"/>
          <c:tx>
            <c:strRef>
              <c:f>Sheet1!$A$31</c:f>
              <c:strCache>
                <c:ptCount val="1"/>
                <c:pt idx="0">
                  <c:v>Column1</c:v>
                </c:pt>
              </c:strCache>
            </c:strRef>
          </c:tx>
          <c:spPr>
            <a:gradFill rotWithShape="1">
              <a:gsLst>
                <a:gs pos="0">
                  <a:schemeClr val="accent6">
                    <a:lumMod val="60000"/>
                    <a:lumOff val="40000"/>
                    <a:satMod val="103000"/>
                    <a:lumMod val="102000"/>
                    <a:tint val="94000"/>
                  </a:schemeClr>
                </a:gs>
                <a:gs pos="50000">
                  <a:schemeClr val="accent6">
                    <a:lumMod val="60000"/>
                    <a:lumOff val="40000"/>
                    <a:satMod val="110000"/>
                    <a:lumMod val="100000"/>
                    <a:shade val="100000"/>
                  </a:schemeClr>
                </a:gs>
                <a:gs pos="100000">
                  <a:schemeClr val="accent6">
                    <a:lumMod val="60000"/>
                    <a:lumOff val="40000"/>
                    <a:lumMod val="99000"/>
                    <a:satMod val="120000"/>
                    <a:shade val="78000"/>
                  </a:schemeClr>
                </a:gs>
              </a:gsLst>
              <a:lin ang="5400000" scaled="0"/>
            </a:gradFill>
            <a:ln>
              <a:noFill/>
            </a:ln>
            <a:effectLst/>
          </c:spPr>
          <c:cat>
            <c:strRef>
              <c:f>Sheet1!$B$1:$N$1</c:f>
              <c:strCache>
                <c:ptCount val="13"/>
                <c:pt idx="0">
                  <c:v>Column2</c:v>
                </c:pt>
                <c:pt idx="1">
                  <c:v>Column3</c:v>
                </c:pt>
                <c:pt idx="2">
                  <c:v>Column4</c:v>
                </c:pt>
                <c:pt idx="3">
                  <c:v>Column5</c:v>
                </c:pt>
                <c:pt idx="4">
                  <c:v>Column6</c:v>
                </c:pt>
                <c:pt idx="5">
                  <c:v>Column7</c:v>
                </c:pt>
                <c:pt idx="6">
                  <c:v>Column8</c:v>
                </c:pt>
                <c:pt idx="7">
                  <c:v>Column9</c:v>
                </c:pt>
                <c:pt idx="8">
                  <c:v>Column10</c:v>
                </c:pt>
                <c:pt idx="9">
                  <c:v>Column11</c:v>
                </c:pt>
                <c:pt idx="10">
                  <c:v>Column12</c:v>
                </c:pt>
                <c:pt idx="11">
                  <c:v>Column13</c:v>
                </c:pt>
                <c:pt idx="12">
                  <c:v>Column14</c:v>
                </c:pt>
              </c:strCache>
            </c:strRef>
          </c:cat>
          <c:val>
            <c:numRef>
              <c:f>Sheet1!$B$31:$N$31</c:f>
              <c:numCache>
                <c:formatCode>#,##0</c:formatCode>
                <c:ptCount val="13"/>
                <c:pt idx="0">
                  <c:v>0</c:v>
                </c:pt>
                <c:pt idx="1">
                  <c:v>0</c:v>
                </c:pt>
                <c:pt idx="2">
                  <c:v>0</c:v>
                </c:pt>
                <c:pt idx="3">
                  <c:v>0</c:v>
                </c:pt>
                <c:pt idx="4">
                  <c:v>0</c:v>
                </c:pt>
                <c:pt idx="5">
                  <c:v>0</c:v>
                </c:pt>
                <c:pt idx="6">
                  <c:v>0</c:v>
                </c:pt>
                <c:pt idx="7">
                  <c:v>0</c:v>
                </c:pt>
                <c:pt idx="8">
                  <c:v>0</c:v>
                </c:pt>
                <c:pt idx="9">
                  <c:v>0</c:v>
                </c:pt>
                <c:pt idx="10">
                  <c:v>0</c:v>
                </c:pt>
                <c:pt idx="11">
                  <c:v>0</c:v>
                </c:pt>
                <c:pt idx="12">
                  <c:v>0</c:v>
                </c:pt>
              </c:numCache>
            </c:numRef>
          </c:val>
          <c:extLst>
            <c:ext xmlns:c16="http://schemas.microsoft.com/office/drawing/2014/chart" uri="{C3380CC4-5D6E-409C-BE32-E72D297353CC}">
              <c16:uniqueId val="{00000015-69E4-443C-8F6E-582DBF8DA091}"/>
            </c:ext>
          </c:extLst>
        </c:ser>
        <c:ser>
          <c:idx val="30"/>
          <c:order val="30"/>
          <c:tx>
            <c:strRef>
              <c:f>Sheet1!$A$32</c:f>
              <c:strCache>
                <c:ptCount val="1"/>
                <c:pt idx="0">
                  <c:v>Profit</c:v>
                </c:pt>
              </c:strCache>
            </c:strRef>
          </c:tx>
          <c:spPr>
            <a:gradFill rotWithShape="1">
              <a:gsLst>
                <a:gs pos="0">
                  <a:schemeClr val="accent1">
                    <a:lumMod val="50000"/>
                    <a:satMod val="103000"/>
                    <a:lumMod val="102000"/>
                    <a:tint val="94000"/>
                  </a:schemeClr>
                </a:gs>
                <a:gs pos="50000">
                  <a:schemeClr val="accent1">
                    <a:lumMod val="50000"/>
                    <a:satMod val="110000"/>
                    <a:lumMod val="100000"/>
                    <a:shade val="100000"/>
                  </a:schemeClr>
                </a:gs>
                <a:gs pos="100000">
                  <a:schemeClr val="accent1">
                    <a:lumMod val="50000"/>
                    <a:lumMod val="99000"/>
                    <a:satMod val="120000"/>
                    <a:shade val="78000"/>
                  </a:schemeClr>
                </a:gs>
              </a:gsLst>
              <a:lin ang="5400000" scaled="0"/>
            </a:gradFill>
            <a:ln>
              <a:noFill/>
            </a:ln>
            <a:effectLst/>
          </c:spPr>
          <c:cat>
            <c:strRef>
              <c:f>Sheet1!$B$1:$N$1</c:f>
              <c:strCache>
                <c:ptCount val="13"/>
                <c:pt idx="0">
                  <c:v>Column2</c:v>
                </c:pt>
                <c:pt idx="1">
                  <c:v>Column3</c:v>
                </c:pt>
                <c:pt idx="2">
                  <c:v>Column4</c:v>
                </c:pt>
                <c:pt idx="3">
                  <c:v>Column5</c:v>
                </c:pt>
                <c:pt idx="4">
                  <c:v>Column6</c:v>
                </c:pt>
                <c:pt idx="5">
                  <c:v>Column7</c:v>
                </c:pt>
                <c:pt idx="6">
                  <c:v>Column8</c:v>
                </c:pt>
                <c:pt idx="7">
                  <c:v>Column9</c:v>
                </c:pt>
                <c:pt idx="8">
                  <c:v>Column10</c:v>
                </c:pt>
                <c:pt idx="9">
                  <c:v>Column11</c:v>
                </c:pt>
                <c:pt idx="10">
                  <c:v>Column12</c:v>
                </c:pt>
                <c:pt idx="11">
                  <c:v>Column13</c:v>
                </c:pt>
                <c:pt idx="12">
                  <c:v>Column14</c:v>
                </c:pt>
              </c:strCache>
            </c:strRef>
          </c:cat>
          <c:val>
            <c:numRef>
              <c:f>Sheet1!$B$32:$N$32</c:f>
              <c:numCache>
                <c:formatCode>#,##0</c:formatCode>
                <c:ptCount val="13"/>
                <c:pt idx="0">
                  <c:v>0</c:v>
                </c:pt>
                <c:pt idx="1">
                  <c:v>0</c:v>
                </c:pt>
                <c:pt idx="2">
                  <c:v>0</c:v>
                </c:pt>
                <c:pt idx="3">
                  <c:v>0</c:v>
                </c:pt>
                <c:pt idx="4">
                  <c:v>0</c:v>
                </c:pt>
                <c:pt idx="5">
                  <c:v>0</c:v>
                </c:pt>
                <c:pt idx="6">
                  <c:v>0</c:v>
                </c:pt>
                <c:pt idx="7">
                  <c:v>0</c:v>
                </c:pt>
                <c:pt idx="8">
                  <c:v>0</c:v>
                </c:pt>
                <c:pt idx="9">
                  <c:v>0</c:v>
                </c:pt>
                <c:pt idx="10">
                  <c:v>0</c:v>
                </c:pt>
                <c:pt idx="11">
                  <c:v>0</c:v>
                </c:pt>
                <c:pt idx="12">
                  <c:v>0</c:v>
                </c:pt>
              </c:numCache>
            </c:numRef>
          </c:val>
          <c:extLst>
            <c:ext xmlns:c16="http://schemas.microsoft.com/office/drawing/2014/chart" uri="{C3380CC4-5D6E-409C-BE32-E72D297353CC}">
              <c16:uniqueId val="{00000016-69E4-443C-8F6E-582DBF8DA091}"/>
            </c:ext>
          </c:extLst>
        </c:ser>
        <c:ser>
          <c:idx val="31"/>
          <c:order val="31"/>
          <c:tx>
            <c:strRef>
              <c:f>Sheet1!$A$33</c:f>
              <c:strCache>
                <c:ptCount val="1"/>
              </c:strCache>
            </c:strRef>
          </c:tx>
          <c:spPr>
            <a:gradFill rotWithShape="1">
              <a:gsLst>
                <a:gs pos="0">
                  <a:schemeClr val="accent2">
                    <a:lumMod val="50000"/>
                    <a:satMod val="103000"/>
                    <a:lumMod val="102000"/>
                    <a:tint val="94000"/>
                  </a:schemeClr>
                </a:gs>
                <a:gs pos="50000">
                  <a:schemeClr val="accent2">
                    <a:lumMod val="50000"/>
                    <a:satMod val="110000"/>
                    <a:lumMod val="100000"/>
                    <a:shade val="100000"/>
                  </a:schemeClr>
                </a:gs>
                <a:gs pos="100000">
                  <a:schemeClr val="accent2">
                    <a:lumMod val="50000"/>
                    <a:lumMod val="99000"/>
                    <a:satMod val="120000"/>
                    <a:shade val="78000"/>
                  </a:schemeClr>
                </a:gs>
              </a:gsLst>
              <a:lin ang="5400000" scaled="0"/>
            </a:gradFill>
            <a:ln>
              <a:noFill/>
            </a:ln>
            <a:effectLst/>
          </c:spPr>
          <c:cat>
            <c:strRef>
              <c:f>Sheet1!$B$1:$N$1</c:f>
              <c:strCache>
                <c:ptCount val="13"/>
                <c:pt idx="0">
                  <c:v>Column2</c:v>
                </c:pt>
                <c:pt idx="1">
                  <c:v>Column3</c:v>
                </c:pt>
                <c:pt idx="2">
                  <c:v>Column4</c:v>
                </c:pt>
                <c:pt idx="3">
                  <c:v>Column5</c:v>
                </c:pt>
                <c:pt idx="4">
                  <c:v>Column6</c:v>
                </c:pt>
                <c:pt idx="5">
                  <c:v>Column7</c:v>
                </c:pt>
                <c:pt idx="6">
                  <c:v>Column8</c:v>
                </c:pt>
                <c:pt idx="7">
                  <c:v>Column9</c:v>
                </c:pt>
                <c:pt idx="8">
                  <c:v>Column10</c:v>
                </c:pt>
                <c:pt idx="9">
                  <c:v>Column11</c:v>
                </c:pt>
                <c:pt idx="10">
                  <c:v>Column12</c:v>
                </c:pt>
                <c:pt idx="11">
                  <c:v>Column13</c:v>
                </c:pt>
                <c:pt idx="12">
                  <c:v>Column14</c:v>
                </c:pt>
              </c:strCache>
            </c:strRef>
          </c:cat>
          <c:val>
            <c:numRef>
              <c:f>Sheet1!$B$33:$N$33</c:f>
              <c:numCache>
                <c:formatCode>#,##0</c:formatCode>
                <c:ptCount val="13"/>
                <c:pt idx="0">
                  <c:v>7817.640000000014</c:v>
                </c:pt>
                <c:pt idx="1">
                  <c:v>39297.630000000005</c:v>
                </c:pt>
                <c:pt idx="2">
                  <c:v>39297.630000000005</c:v>
                </c:pt>
                <c:pt idx="3">
                  <c:v>39337.630000000005</c:v>
                </c:pt>
                <c:pt idx="4">
                  <c:v>39297.630000000005</c:v>
                </c:pt>
                <c:pt idx="5">
                  <c:v>39277.630000000005</c:v>
                </c:pt>
                <c:pt idx="6">
                  <c:v>38197.630000000005</c:v>
                </c:pt>
                <c:pt idx="7">
                  <c:v>39352.630000000005</c:v>
                </c:pt>
                <c:pt idx="8">
                  <c:v>39317.630000000005</c:v>
                </c:pt>
                <c:pt idx="9">
                  <c:v>39317.630000000005</c:v>
                </c:pt>
                <c:pt idx="10">
                  <c:v>39317.630000000005</c:v>
                </c:pt>
                <c:pt idx="11">
                  <c:v>39317.630000000005</c:v>
                </c:pt>
                <c:pt idx="12">
                  <c:v>439146.57</c:v>
                </c:pt>
              </c:numCache>
            </c:numRef>
          </c:val>
          <c:extLst>
            <c:ext xmlns:c16="http://schemas.microsoft.com/office/drawing/2014/chart" uri="{C3380CC4-5D6E-409C-BE32-E72D297353CC}">
              <c16:uniqueId val="{00000017-69E4-443C-8F6E-582DBF8DA091}"/>
            </c:ext>
          </c:extLst>
        </c:ser>
        <c:dLbls>
          <c:showLegendKey val="0"/>
          <c:showVal val="0"/>
          <c:showCatName val="0"/>
          <c:showSerName val="0"/>
          <c:showPercent val="0"/>
          <c:showBubbleSize val="0"/>
        </c:dLbls>
        <c:axId val="2111106063"/>
        <c:axId val="2111113263"/>
        <c:extLst>
          <c:ext xmlns:c15="http://schemas.microsoft.com/office/drawing/2012/chart" uri="{02D57815-91ED-43cb-92C2-25804820EDAC}">
            <c15:filteredAreaSeries>
              <c15:ser>
                <c:idx val="4"/>
                <c:order val="4"/>
                <c:tx>
                  <c:strRef>
                    <c:extLst>
                      <c:ext uri="{02D57815-91ED-43cb-92C2-25804820EDAC}">
                        <c15:formulaRef>
                          <c15:sqref>Sheet1!$A$6</c15:sqref>
                        </c15:formulaRef>
                      </c:ext>
                    </c:extLst>
                    <c:strCache>
                      <c:ptCount val="1"/>
                      <c:pt idx="0">
                        <c:v>4 clients x3 </c:v>
                      </c:pt>
                    </c:strCache>
                  </c:strRef>
                </c:tx>
                <c:spPr>
                  <a:gradFill rotWithShape="1">
                    <a:gsLst>
                      <a:gs pos="0">
                        <a:schemeClr val="accent5">
                          <a:satMod val="103000"/>
                          <a:lumMod val="102000"/>
                          <a:tint val="94000"/>
                        </a:schemeClr>
                      </a:gs>
                      <a:gs pos="50000">
                        <a:schemeClr val="accent5">
                          <a:satMod val="110000"/>
                          <a:lumMod val="100000"/>
                          <a:shade val="100000"/>
                        </a:schemeClr>
                      </a:gs>
                      <a:gs pos="100000">
                        <a:schemeClr val="accent5">
                          <a:lumMod val="99000"/>
                          <a:satMod val="120000"/>
                          <a:shade val="78000"/>
                        </a:schemeClr>
                      </a:gs>
                    </a:gsLst>
                    <a:lin ang="5400000" scaled="0"/>
                  </a:gradFill>
                  <a:ln>
                    <a:noFill/>
                  </a:ln>
                  <a:effectLst/>
                </c:spPr>
                <c:cat>
                  <c:strRef>
                    <c:extLst>
                      <c:ext uri="{02D57815-91ED-43cb-92C2-25804820EDAC}">
                        <c15:formulaRef>
                          <c15:sqref>Sheet1!$B$1:$N$1</c15:sqref>
                        </c15:formulaRef>
                      </c:ext>
                    </c:extLst>
                    <c:strCache>
                      <c:ptCount val="13"/>
                      <c:pt idx="0">
                        <c:v>Column2</c:v>
                      </c:pt>
                      <c:pt idx="1">
                        <c:v>Column3</c:v>
                      </c:pt>
                      <c:pt idx="2">
                        <c:v>Column4</c:v>
                      </c:pt>
                      <c:pt idx="3">
                        <c:v>Column5</c:v>
                      </c:pt>
                      <c:pt idx="4">
                        <c:v>Column6</c:v>
                      </c:pt>
                      <c:pt idx="5">
                        <c:v>Column7</c:v>
                      </c:pt>
                      <c:pt idx="6">
                        <c:v>Column8</c:v>
                      </c:pt>
                      <c:pt idx="7">
                        <c:v>Column9</c:v>
                      </c:pt>
                      <c:pt idx="8">
                        <c:v>Column10</c:v>
                      </c:pt>
                      <c:pt idx="9">
                        <c:v>Column11</c:v>
                      </c:pt>
                      <c:pt idx="10">
                        <c:v>Column12</c:v>
                      </c:pt>
                      <c:pt idx="11">
                        <c:v>Column13</c:v>
                      </c:pt>
                      <c:pt idx="12">
                        <c:v>Column14</c:v>
                      </c:pt>
                    </c:strCache>
                  </c:strRef>
                </c:cat>
                <c:val>
                  <c:numRef>
                    <c:extLst>
                      <c:ext uri="{02D57815-91ED-43cb-92C2-25804820EDAC}">
                        <c15:formulaRef>
                          <c15:sqref>Sheet1!$B$6:$N$6</c15:sqref>
                        </c15:formulaRef>
                      </c:ext>
                    </c:extLst>
                    <c:numCache>
                      <c:formatCode>#,##0</c:formatCode>
                      <c:ptCount val="13"/>
                      <c:pt idx="0">
                        <c:v>45936</c:v>
                      </c:pt>
                      <c:pt idx="1">
                        <c:v>45936</c:v>
                      </c:pt>
                      <c:pt idx="2">
                        <c:v>45936</c:v>
                      </c:pt>
                      <c:pt idx="3">
                        <c:v>45936</c:v>
                      </c:pt>
                      <c:pt idx="4">
                        <c:v>45936</c:v>
                      </c:pt>
                      <c:pt idx="5">
                        <c:v>45936</c:v>
                      </c:pt>
                      <c:pt idx="6">
                        <c:v>45936</c:v>
                      </c:pt>
                      <c:pt idx="7">
                        <c:v>45936</c:v>
                      </c:pt>
                      <c:pt idx="8">
                        <c:v>45936</c:v>
                      </c:pt>
                      <c:pt idx="9">
                        <c:v>45936</c:v>
                      </c:pt>
                      <c:pt idx="10">
                        <c:v>45936</c:v>
                      </c:pt>
                      <c:pt idx="11">
                        <c:v>45936</c:v>
                      </c:pt>
                      <c:pt idx="12">
                        <c:v>551232</c:v>
                      </c:pt>
                    </c:numCache>
                  </c:numRef>
                </c:val>
                <c:extLst>
                  <c:ext xmlns:c16="http://schemas.microsoft.com/office/drawing/2014/chart" uri="{C3380CC4-5D6E-409C-BE32-E72D297353CC}">
                    <c16:uniqueId val="{00000018-69E4-443C-8F6E-582DBF8DA091}"/>
                  </c:ext>
                </c:extLst>
              </c15:ser>
            </c15:filteredAreaSeries>
            <c15:filteredAreaSeries>
              <c15:ser>
                <c:idx val="5"/>
                <c:order val="5"/>
                <c:tx>
                  <c:strRef>
                    <c:extLst xmlns:c15="http://schemas.microsoft.com/office/drawing/2012/chart">
                      <c:ext xmlns:c15="http://schemas.microsoft.com/office/drawing/2012/chart" uri="{02D57815-91ED-43cb-92C2-25804820EDAC}">
                        <c15:formulaRef>
                          <c15:sqref>Sheet1!$A$7</c15:sqref>
                        </c15:formulaRef>
                      </c:ext>
                    </c:extLst>
                    <c:strCache>
                      <c:ptCount val="1"/>
                      <c:pt idx="0">
                        <c:v>total</c:v>
                      </c:pt>
                    </c:strCache>
                  </c:strRef>
                </c:tx>
                <c:spPr>
                  <a:gradFill rotWithShape="1">
                    <a:gsLst>
                      <a:gs pos="0">
                        <a:schemeClr val="accent6">
                          <a:satMod val="103000"/>
                          <a:lumMod val="102000"/>
                          <a:tint val="94000"/>
                        </a:schemeClr>
                      </a:gs>
                      <a:gs pos="50000">
                        <a:schemeClr val="accent6">
                          <a:satMod val="110000"/>
                          <a:lumMod val="100000"/>
                          <a:shade val="100000"/>
                        </a:schemeClr>
                      </a:gs>
                      <a:gs pos="100000">
                        <a:schemeClr val="accent6">
                          <a:lumMod val="99000"/>
                          <a:satMod val="120000"/>
                          <a:shade val="78000"/>
                        </a:schemeClr>
                      </a:gs>
                    </a:gsLst>
                    <a:lin ang="5400000" scaled="0"/>
                  </a:gradFill>
                  <a:ln>
                    <a:noFill/>
                  </a:ln>
                  <a:effectLst/>
                </c:spPr>
                <c:cat>
                  <c:strRef>
                    <c:extLst xmlns:c15="http://schemas.microsoft.com/office/drawing/2012/chart">
                      <c:ext xmlns:c15="http://schemas.microsoft.com/office/drawing/2012/chart" uri="{02D57815-91ED-43cb-92C2-25804820EDAC}">
                        <c15:formulaRef>
                          <c15:sqref>Sheet1!$B$1:$N$1</c15:sqref>
                        </c15:formulaRef>
                      </c:ext>
                    </c:extLst>
                    <c:strCache>
                      <c:ptCount val="13"/>
                      <c:pt idx="0">
                        <c:v>Column2</c:v>
                      </c:pt>
                      <c:pt idx="1">
                        <c:v>Column3</c:v>
                      </c:pt>
                      <c:pt idx="2">
                        <c:v>Column4</c:v>
                      </c:pt>
                      <c:pt idx="3">
                        <c:v>Column5</c:v>
                      </c:pt>
                      <c:pt idx="4">
                        <c:v>Column6</c:v>
                      </c:pt>
                      <c:pt idx="5">
                        <c:v>Column7</c:v>
                      </c:pt>
                      <c:pt idx="6">
                        <c:v>Column8</c:v>
                      </c:pt>
                      <c:pt idx="7">
                        <c:v>Column9</c:v>
                      </c:pt>
                      <c:pt idx="8">
                        <c:v>Column10</c:v>
                      </c:pt>
                      <c:pt idx="9">
                        <c:v>Column11</c:v>
                      </c:pt>
                      <c:pt idx="10">
                        <c:v>Column12</c:v>
                      </c:pt>
                      <c:pt idx="11">
                        <c:v>Column13</c:v>
                      </c:pt>
                      <c:pt idx="12">
                        <c:v>Column14</c:v>
                      </c:pt>
                    </c:strCache>
                  </c:strRef>
                </c:cat>
                <c:val>
                  <c:numRef>
                    <c:extLst xmlns:c15="http://schemas.microsoft.com/office/drawing/2012/chart">
                      <c:ext xmlns:c15="http://schemas.microsoft.com/office/drawing/2012/chart" uri="{02D57815-91ED-43cb-92C2-25804820EDAC}">
                        <c15:formulaRef>
                          <c15:sqref>Sheet1!$B$7:$N$7</c15:sqref>
                        </c15:formulaRef>
                      </c:ext>
                    </c:extLst>
                    <c:numCache>
                      <c:formatCode>#,##0</c:formatCode>
                      <c:ptCount val="13"/>
                      <c:pt idx="0">
                        <c:v>81248</c:v>
                      </c:pt>
                      <c:pt idx="1">
                        <c:v>61248</c:v>
                      </c:pt>
                      <c:pt idx="2">
                        <c:v>61248</c:v>
                      </c:pt>
                      <c:pt idx="3">
                        <c:v>61248</c:v>
                      </c:pt>
                      <c:pt idx="4">
                        <c:v>61248</c:v>
                      </c:pt>
                      <c:pt idx="5">
                        <c:v>61248</c:v>
                      </c:pt>
                      <c:pt idx="6">
                        <c:v>61248</c:v>
                      </c:pt>
                      <c:pt idx="7">
                        <c:v>61248</c:v>
                      </c:pt>
                      <c:pt idx="8">
                        <c:v>61248</c:v>
                      </c:pt>
                      <c:pt idx="9">
                        <c:v>61248</c:v>
                      </c:pt>
                      <c:pt idx="10">
                        <c:v>61248</c:v>
                      </c:pt>
                      <c:pt idx="11">
                        <c:v>61248</c:v>
                      </c:pt>
                      <c:pt idx="12">
                        <c:v>754976</c:v>
                      </c:pt>
                    </c:numCache>
                  </c:numRef>
                </c:val>
                <c:extLst xmlns:c15="http://schemas.microsoft.com/office/drawing/2012/chart">
                  <c:ext xmlns:c16="http://schemas.microsoft.com/office/drawing/2014/chart" uri="{C3380CC4-5D6E-409C-BE32-E72D297353CC}">
                    <c16:uniqueId val="{00000019-69E4-443C-8F6E-582DBF8DA091}"/>
                  </c:ext>
                </c:extLst>
              </c15:ser>
            </c15:filteredAreaSeries>
            <c15:filteredAreaSeries>
              <c15:ser>
                <c:idx val="19"/>
                <c:order val="19"/>
                <c:tx>
                  <c:strRef>
                    <c:extLst xmlns:c15="http://schemas.microsoft.com/office/drawing/2012/chart">
                      <c:ext xmlns:c15="http://schemas.microsoft.com/office/drawing/2012/chart" uri="{02D57815-91ED-43cb-92C2-25804820EDAC}">
                        <c15:formulaRef>
                          <c15:sqref>Sheet1!$A$21</c15:sqref>
                        </c15:formulaRef>
                      </c:ext>
                    </c:extLst>
                    <c:strCache>
                      <c:ptCount val="1"/>
                      <c:pt idx="0">
                        <c:v>groceries</c:v>
                      </c:pt>
                    </c:strCache>
                  </c:strRef>
                </c:tx>
                <c:spPr>
                  <a:gradFill rotWithShape="1">
                    <a:gsLst>
                      <a:gs pos="0">
                        <a:schemeClr val="accent2">
                          <a:lumMod val="80000"/>
                          <a:satMod val="103000"/>
                          <a:lumMod val="102000"/>
                          <a:tint val="94000"/>
                        </a:schemeClr>
                      </a:gs>
                      <a:gs pos="50000">
                        <a:schemeClr val="accent2">
                          <a:lumMod val="80000"/>
                          <a:satMod val="110000"/>
                          <a:lumMod val="100000"/>
                          <a:shade val="100000"/>
                        </a:schemeClr>
                      </a:gs>
                      <a:gs pos="100000">
                        <a:schemeClr val="accent2">
                          <a:lumMod val="80000"/>
                          <a:lumMod val="99000"/>
                          <a:satMod val="120000"/>
                          <a:shade val="78000"/>
                        </a:schemeClr>
                      </a:gs>
                    </a:gsLst>
                    <a:lin ang="5400000" scaled="0"/>
                  </a:gradFill>
                  <a:ln>
                    <a:noFill/>
                  </a:ln>
                  <a:effectLst/>
                </c:spPr>
                <c:cat>
                  <c:strRef>
                    <c:extLst xmlns:c15="http://schemas.microsoft.com/office/drawing/2012/chart">
                      <c:ext xmlns:c15="http://schemas.microsoft.com/office/drawing/2012/chart" uri="{02D57815-91ED-43cb-92C2-25804820EDAC}">
                        <c15:formulaRef>
                          <c15:sqref>Sheet1!$B$1:$N$1</c15:sqref>
                        </c15:formulaRef>
                      </c:ext>
                    </c:extLst>
                    <c:strCache>
                      <c:ptCount val="13"/>
                      <c:pt idx="0">
                        <c:v>Column2</c:v>
                      </c:pt>
                      <c:pt idx="1">
                        <c:v>Column3</c:v>
                      </c:pt>
                      <c:pt idx="2">
                        <c:v>Column4</c:v>
                      </c:pt>
                      <c:pt idx="3">
                        <c:v>Column5</c:v>
                      </c:pt>
                      <c:pt idx="4">
                        <c:v>Column6</c:v>
                      </c:pt>
                      <c:pt idx="5">
                        <c:v>Column7</c:v>
                      </c:pt>
                      <c:pt idx="6">
                        <c:v>Column8</c:v>
                      </c:pt>
                      <c:pt idx="7">
                        <c:v>Column9</c:v>
                      </c:pt>
                      <c:pt idx="8">
                        <c:v>Column10</c:v>
                      </c:pt>
                      <c:pt idx="9">
                        <c:v>Column11</c:v>
                      </c:pt>
                      <c:pt idx="10">
                        <c:v>Column12</c:v>
                      </c:pt>
                      <c:pt idx="11">
                        <c:v>Column13</c:v>
                      </c:pt>
                      <c:pt idx="12">
                        <c:v>Column14</c:v>
                      </c:pt>
                    </c:strCache>
                  </c:strRef>
                </c:cat>
                <c:val>
                  <c:numRef>
                    <c:extLst xmlns:c15="http://schemas.microsoft.com/office/drawing/2012/chart">
                      <c:ext xmlns:c15="http://schemas.microsoft.com/office/drawing/2012/chart" uri="{02D57815-91ED-43cb-92C2-25804820EDAC}">
                        <c15:formulaRef>
                          <c15:sqref>Sheet1!$B$21:$N$21</c15:sqref>
                        </c15:formulaRef>
                      </c:ext>
                    </c:extLst>
                    <c:numCache>
                      <c:formatCode>General</c:formatCode>
                      <c:ptCount val="13"/>
                      <c:pt idx="0">
                        <c:v>800</c:v>
                      </c:pt>
                      <c:pt idx="1">
                        <c:v>800</c:v>
                      </c:pt>
                      <c:pt idx="2">
                        <c:v>800</c:v>
                      </c:pt>
                      <c:pt idx="3">
                        <c:v>800</c:v>
                      </c:pt>
                      <c:pt idx="4">
                        <c:v>800</c:v>
                      </c:pt>
                      <c:pt idx="5">
                        <c:v>800</c:v>
                      </c:pt>
                      <c:pt idx="6">
                        <c:v>800</c:v>
                      </c:pt>
                      <c:pt idx="7">
                        <c:v>800</c:v>
                      </c:pt>
                      <c:pt idx="8">
                        <c:v>800</c:v>
                      </c:pt>
                      <c:pt idx="9">
                        <c:v>800</c:v>
                      </c:pt>
                      <c:pt idx="10">
                        <c:v>800</c:v>
                      </c:pt>
                      <c:pt idx="11">
                        <c:v>800</c:v>
                      </c:pt>
                      <c:pt idx="12">
                        <c:v>9600</c:v>
                      </c:pt>
                    </c:numCache>
                  </c:numRef>
                </c:val>
                <c:extLst xmlns:c15="http://schemas.microsoft.com/office/drawing/2012/chart">
                  <c:ext xmlns:c16="http://schemas.microsoft.com/office/drawing/2014/chart" uri="{C3380CC4-5D6E-409C-BE32-E72D297353CC}">
                    <c16:uniqueId val="{0000001A-69E4-443C-8F6E-582DBF8DA091}"/>
                  </c:ext>
                </c:extLst>
              </c15:ser>
            </c15:filteredAreaSeries>
            <c15:filteredAreaSeries>
              <c15:ser>
                <c:idx val="20"/>
                <c:order val="20"/>
                <c:tx>
                  <c:strRef>
                    <c:extLst xmlns:c15="http://schemas.microsoft.com/office/drawing/2012/chart">
                      <c:ext xmlns:c15="http://schemas.microsoft.com/office/drawing/2012/chart" uri="{02D57815-91ED-43cb-92C2-25804820EDAC}">
                        <c15:formulaRef>
                          <c15:sqref>Sheet1!$A$22</c15:sqref>
                        </c15:formulaRef>
                      </c:ext>
                    </c:extLst>
                    <c:strCache>
                      <c:ptCount val="1"/>
                      <c:pt idx="0">
                        <c:v>wages</c:v>
                      </c:pt>
                    </c:strCache>
                  </c:strRef>
                </c:tx>
                <c:spPr>
                  <a:gradFill rotWithShape="1">
                    <a:gsLst>
                      <a:gs pos="0">
                        <a:schemeClr val="accent3">
                          <a:lumMod val="80000"/>
                          <a:satMod val="103000"/>
                          <a:lumMod val="102000"/>
                          <a:tint val="94000"/>
                        </a:schemeClr>
                      </a:gs>
                      <a:gs pos="50000">
                        <a:schemeClr val="accent3">
                          <a:lumMod val="80000"/>
                          <a:satMod val="110000"/>
                          <a:lumMod val="100000"/>
                          <a:shade val="100000"/>
                        </a:schemeClr>
                      </a:gs>
                      <a:gs pos="100000">
                        <a:schemeClr val="accent3">
                          <a:lumMod val="80000"/>
                          <a:lumMod val="99000"/>
                          <a:satMod val="120000"/>
                          <a:shade val="78000"/>
                        </a:schemeClr>
                      </a:gs>
                    </a:gsLst>
                    <a:lin ang="5400000" scaled="0"/>
                  </a:gradFill>
                  <a:ln>
                    <a:noFill/>
                  </a:ln>
                  <a:effectLst/>
                </c:spPr>
                <c:cat>
                  <c:strRef>
                    <c:extLst xmlns:c15="http://schemas.microsoft.com/office/drawing/2012/chart">
                      <c:ext xmlns:c15="http://schemas.microsoft.com/office/drawing/2012/chart" uri="{02D57815-91ED-43cb-92C2-25804820EDAC}">
                        <c15:formulaRef>
                          <c15:sqref>Sheet1!$B$1:$N$1</c15:sqref>
                        </c15:formulaRef>
                      </c:ext>
                    </c:extLst>
                    <c:strCache>
                      <c:ptCount val="13"/>
                      <c:pt idx="0">
                        <c:v>Column2</c:v>
                      </c:pt>
                      <c:pt idx="1">
                        <c:v>Column3</c:v>
                      </c:pt>
                      <c:pt idx="2">
                        <c:v>Column4</c:v>
                      </c:pt>
                      <c:pt idx="3">
                        <c:v>Column5</c:v>
                      </c:pt>
                      <c:pt idx="4">
                        <c:v>Column6</c:v>
                      </c:pt>
                      <c:pt idx="5">
                        <c:v>Column7</c:v>
                      </c:pt>
                      <c:pt idx="6">
                        <c:v>Column8</c:v>
                      </c:pt>
                      <c:pt idx="7">
                        <c:v>Column9</c:v>
                      </c:pt>
                      <c:pt idx="8">
                        <c:v>Column10</c:v>
                      </c:pt>
                      <c:pt idx="9">
                        <c:v>Column11</c:v>
                      </c:pt>
                      <c:pt idx="10">
                        <c:v>Column12</c:v>
                      </c:pt>
                      <c:pt idx="11">
                        <c:v>Column13</c:v>
                      </c:pt>
                      <c:pt idx="12">
                        <c:v>Column14</c:v>
                      </c:pt>
                    </c:strCache>
                  </c:strRef>
                </c:cat>
                <c:val>
                  <c:numRef>
                    <c:extLst xmlns:c15="http://schemas.microsoft.com/office/drawing/2012/chart">
                      <c:ext xmlns:c15="http://schemas.microsoft.com/office/drawing/2012/chart" uri="{02D57815-91ED-43cb-92C2-25804820EDAC}">
                        <c15:formulaRef>
                          <c15:sqref>Sheet1!$B$22:$N$22</c15:sqref>
                        </c15:formulaRef>
                      </c:ext>
                    </c:extLst>
                    <c:numCache>
                      <c:formatCode>#,##0</c:formatCode>
                      <c:ptCount val="13"/>
                      <c:pt idx="0">
                        <c:v>19200</c:v>
                      </c:pt>
                      <c:pt idx="1">
                        <c:v>19200</c:v>
                      </c:pt>
                      <c:pt idx="2">
                        <c:v>19200</c:v>
                      </c:pt>
                      <c:pt idx="3">
                        <c:v>19200</c:v>
                      </c:pt>
                      <c:pt idx="4">
                        <c:v>19200</c:v>
                      </c:pt>
                      <c:pt idx="5">
                        <c:v>19200</c:v>
                      </c:pt>
                      <c:pt idx="6">
                        <c:v>19200</c:v>
                      </c:pt>
                      <c:pt idx="7">
                        <c:v>19200</c:v>
                      </c:pt>
                      <c:pt idx="8">
                        <c:v>19200</c:v>
                      </c:pt>
                      <c:pt idx="9">
                        <c:v>19200</c:v>
                      </c:pt>
                      <c:pt idx="10">
                        <c:v>19200</c:v>
                      </c:pt>
                      <c:pt idx="11">
                        <c:v>19200</c:v>
                      </c:pt>
                      <c:pt idx="12">
                        <c:v>230400</c:v>
                      </c:pt>
                    </c:numCache>
                  </c:numRef>
                </c:val>
                <c:extLst xmlns:c15="http://schemas.microsoft.com/office/drawing/2012/chart">
                  <c:ext xmlns:c16="http://schemas.microsoft.com/office/drawing/2014/chart" uri="{C3380CC4-5D6E-409C-BE32-E72D297353CC}">
                    <c16:uniqueId val="{0000001B-69E4-443C-8F6E-582DBF8DA091}"/>
                  </c:ext>
                </c:extLst>
              </c15:ser>
            </c15:filteredAreaSeries>
            <c15:filteredAreaSeries>
              <c15:ser>
                <c:idx val="21"/>
                <c:order val="21"/>
                <c:tx>
                  <c:strRef>
                    <c:extLst xmlns:c15="http://schemas.microsoft.com/office/drawing/2012/chart">
                      <c:ext xmlns:c15="http://schemas.microsoft.com/office/drawing/2012/chart" uri="{02D57815-91ED-43cb-92C2-25804820EDAC}">
                        <c15:formulaRef>
                          <c15:sqref>Sheet1!$A$23</c15:sqref>
                        </c15:formulaRef>
                      </c:ext>
                    </c:extLst>
                    <c:strCache>
                      <c:ptCount val="1"/>
                    </c:strCache>
                  </c:strRef>
                </c:tx>
                <c:spPr>
                  <a:gradFill rotWithShape="1">
                    <a:gsLst>
                      <a:gs pos="0">
                        <a:schemeClr val="accent4">
                          <a:lumMod val="80000"/>
                          <a:satMod val="103000"/>
                          <a:lumMod val="102000"/>
                          <a:tint val="94000"/>
                        </a:schemeClr>
                      </a:gs>
                      <a:gs pos="50000">
                        <a:schemeClr val="accent4">
                          <a:lumMod val="80000"/>
                          <a:satMod val="110000"/>
                          <a:lumMod val="100000"/>
                          <a:shade val="100000"/>
                        </a:schemeClr>
                      </a:gs>
                      <a:gs pos="100000">
                        <a:schemeClr val="accent4">
                          <a:lumMod val="80000"/>
                          <a:lumMod val="99000"/>
                          <a:satMod val="120000"/>
                          <a:shade val="78000"/>
                        </a:schemeClr>
                      </a:gs>
                    </a:gsLst>
                    <a:lin ang="5400000" scaled="0"/>
                  </a:gradFill>
                  <a:ln>
                    <a:noFill/>
                  </a:ln>
                  <a:effectLst/>
                </c:spPr>
                <c:cat>
                  <c:strRef>
                    <c:extLst xmlns:c15="http://schemas.microsoft.com/office/drawing/2012/chart">
                      <c:ext xmlns:c15="http://schemas.microsoft.com/office/drawing/2012/chart" uri="{02D57815-91ED-43cb-92C2-25804820EDAC}">
                        <c15:formulaRef>
                          <c15:sqref>Sheet1!$B$1:$N$1</c15:sqref>
                        </c15:formulaRef>
                      </c:ext>
                    </c:extLst>
                    <c:strCache>
                      <c:ptCount val="13"/>
                      <c:pt idx="0">
                        <c:v>Column2</c:v>
                      </c:pt>
                      <c:pt idx="1">
                        <c:v>Column3</c:v>
                      </c:pt>
                      <c:pt idx="2">
                        <c:v>Column4</c:v>
                      </c:pt>
                      <c:pt idx="3">
                        <c:v>Column5</c:v>
                      </c:pt>
                      <c:pt idx="4">
                        <c:v>Column6</c:v>
                      </c:pt>
                      <c:pt idx="5">
                        <c:v>Column7</c:v>
                      </c:pt>
                      <c:pt idx="6">
                        <c:v>Column8</c:v>
                      </c:pt>
                      <c:pt idx="7">
                        <c:v>Column9</c:v>
                      </c:pt>
                      <c:pt idx="8">
                        <c:v>Column10</c:v>
                      </c:pt>
                      <c:pt idx="9">
                        <c:v>Column11</c:v>
                      </c:pt>
                      <c:pt idx="10">
                        <c:v>Column12</c:v>
                      </c:pt>
                      <c:pt idx="11">
                        <c:v>Column13</c:v>
                      </c:pt>
                      <c:pt idx="12">
                        <c:v>Column14</c:v>
                      </c:pt>
                    </c:strCache>
                  </c:strRef>
                </c:cat>
                <c:val>
                  <c:numRef>
                    <c:extLst xmlns:c15="http://schemas.microsoft.com/office/drawing/2012/chart">
                      <c:ext xmlns:c15="http://schemas.microsoft.com/office/drawing/2012/chart" uri="{02D57815-91ED-43cb-92C2-25804820EDAC}">
                        <c15:formulaRef>
                          <c15:sqref>Sheet1!$B$23:$N$23</c15:sqref>
                        </c15:formulaRef>
                      </c:ext>
                    </c:extLst>
                    <c:numCache>
                      <c:formatCode>General</c:formatCode>
                      <c:ptCount val="13"/>
                    </c:numCache>
                  </c:numRef>
                </c:val>
                <c:extLst xmlns:c15="http://schemas.microsoft.com/office/drawing/2012/chart">
                  <c:ext xmlns:c16="http://schemas.microsoft.com/office/drawing/2014/chart" uri="{C3380CC4-5D6E-409C-BE32-E72D297353CC}">
                    <c16:uniqueId val="{0000001C-69E4-443C-8F6E-582DBF8DA091}"/>
                  </c:ext>
                </c:extLst>
              </c15:ser>
            </c15:filteredAreaSeries>
            <c15:filteredAreaSeries>
              <c15:ser>
                <c:idx val="22"/>
                <c:order val="22"/>
                <c:tx>
                  <c:strRef>
                    <c:extLst xmlns:c15="http://schemas.microsoft.com/office/drawing/2012/chart">
                      <c:ext xmlns:c15="http://schemas.microsoft.com/office/drawing/2012/chart" uri="{02D57815-91ED-43cb-92C2-25804820EDAC}">
                        <c15:formulaRef>
                          <c15:sqref>Sheet1!$A$24</c15:sqref>
                        </c15:formulaRef>
                      </c:ext>
                    </c:extLst>
                    <c:strCache>
                      <c:ptCount val="1"/>
                    </c:strCache>
                  </c:strRef>
                </c:tx>
                <c:spPr>
                  <a:gradFill rotWithShape="1">
                    <a:gsLst>
                      <a:gs pos="0">
                        <a:schemeClr val="accent5">
                          <a:lumMod val="80000"/>
                          <a:satMod val="103000"/>
                          <a:lumMod val="102000"/>
                          <a:tint val="94000"/>
                        </a:schemeClr>
                      </a:gs>
                      <a:gs pos="50000">
                        <a:schemeClr val="accent5">
                          <a:lumMod val="80000"/>
                          <a:satMod val="110000"/>
                          <a:lumMod val="100000"/>
                          <a:shade val="100000"/>
                        </a:schemeClr>
                      </a:gs>
                      <a:gs pos="100000">
                        <a:schemeClr val="accent5">
                          <a:lumMod val="80000"/>
                          <a:lumMod val="99000"/>
                          <a:satMod val="120000"/>
                          <a:shade val="78000"/>
                        </a:schemeClr>
                      </a:gs>
                    </a:gsLst>
                    <a:lin ang="5400000" scaled="0"/>
                  </a:gradFill>
                  <a:ln>
                    <a:noFill/>
                  </a:ln>
                  <a:effectLst/>
                </c:spPr>
                <c:cat>
                  <c:strRef>
                    <c:extLst xmlns:c15="http://schemas.microsoft.com/office/drawing/2012/chart">
                      <c:ext xmlns:c15="http://schemas.microsoft.com/office/drawing/2012/chart" uri="{02D57815-91ED-43cb-92C2-25804820EDAC}">
                        <c15:formulaRef>
                          <c15:sqref>Sheet1!$B$1:$N$1</c15:sqref>
                        </c15:formulaRef>
                      </c:ext>
                    </c:extLst>
                    <c:strCache>
                      <c:ptCount val="13"/>
                      <c:pt idx="0">
                        <c:v>Column2</c:v>
                      </c:pt>
                      <c:pt idx="1">
                        <c:v>Column3</c:v>
                      </c:pt>
                      <c:pt idx="2">
                        <c:v>Column4</c:v>
                      </c:pt>
                      <c:pt idx="3">
                        <c:v>Column5</c:v>
                      </c:pt>
                      <c:pt idx="4">
                        <c:v>Column6</c:v>
                      </c:pt>
                      <c:pt idx="5">
                        <c:v>Column7</c:v>
                      </c:pt>
                      <c:pt idx="6">
                        <c:v>Column8</c:v>
                      </c:pt>
                      <c:pt idx="7">
                        <c:v>Column9</c:v>
                      </c:pt>
                      <c:pt idx="8">
                        <c:v>Column10</c:v>
                      </c:pt>
                      <c:pt idx="9">
                        <c:v>Column11</c:v>
                      </c:pt>
                      <c:pt idx="10">
                        <c:v>Column12</c:v>
                      </c:pt>
                      <c:pt idx="11">
                        <c:v>Column13</c:v>
                      </c:pt>
                      <c:pt idx="12">
                        <c:v>Column14</c:v>
                      </c:pt>
                    </c:strCache>
                  </c:strRef>
                </c:cat>
                <c:val>
                  <c:numRef>
                    <c:extLst xmlns:c15="http://schemas.microsoft.com/office/drawing/2012/chart">
                      <c:ext xmlns:c15="http://schemas.microsoft.com/office/drawing/2012/chart" uri="{02D57815-91ED-43cb-92C2-25804820EDAC}">
                        <c15:formulaRef>
                          <c15:sqref>Sheet1!$B$24:$N$24</c15:sqref>
                        </c15:formulaRef>
                      </c:ext>
                    </c:extLst>
                    <c:numCache>
                      <c:formatCode>General</c:formatCode>
                      <c:ptCount val="13"/>
                    </c:numCache>
                  </c:numRef>
                </c:val>
                <c:extLst xmlns:c15="http://schemas.microsoft.com/office/drawing/2012/chart">
                  <c:ext xmlns:c16="http://schemas.microsoft.com/office/drawing/2014/chart" uri="{C3380CC4-5D6E-409C-BE32-E72D297353CC}">
                    <c16:uniqueId val="{0000001D-69E4-443C-8F6E-582DBF8DA091}"/>
                  </c:ext>
                </c:extLst>
              </c15:ser>
            </c15:filteredAreaSeries>
            <c15:filteredAreaSeries>
              <c15:ser>
                <c:idx val="23"/>
                <c:order val="23"/>
                <c:tx>
                  <c:strRef>
                    <c:extLst xmlns:c15="http://schemas.microsoft.com/office/drawing/2012/chart">
                      <c:ext xmlns:c15="http://schemas.microsoft.com/office/drawing/2012/chart" uri="{02D57815-91ED-43cb-92C2-25804820EDAC}">
                        <c15:formulaRef>
                          <c15:sqref>Sheet1!$A$25</c15:sqref>
                        </c15:formulaRef>
                      </c:ext>
                    </c:extLst>
                    <c:strCache>
                      <c:ptCount val="1"/>
                    </c:strCache>
                  </c:strRef>
                </c:tx>
                <c:spPr>
                  <a:gradFill rotWithShape="1">
                    <a:gsLst>
                      <a:gs pos="0">
                        <a:schemeClr val="accent6">
                          <a:lumMod val="80000"/>
                          <a:satMod val="103000"/>
                          <a:lumMod val="102000"/>
                          <a:tint val="94000"/>
                        </a:schemeClr>
                      </a:gs>
                      <a:gs pos="50000">
                        <a:schemeClr val="accent6">
                          <a:lumMod val="80000"/>
                          <a:satMod val="110000"/>
                          <a:lumMod val="100000"/>
                          <a:shade val="100000"/>
                        </a:schemeClr>
                      </a:gs>
                      <a:gs pos="100000">
                        <a:schemeClr val="accent6">
                          <a:lumMod val="80000"/>
                          <a:lumMod val="99000"/>
                          <a:satMod val="120000"/>
                          <a:shade val="78000"/>
                        </a:schemeClr>
                      </a:gs>
                    </a:gsLst>
                    <a:lin ang="5400000" scaled="0"/>
                  </a:gradFill>
                  <a:ln>
                    <a:noFill/>
                  </a:ln>
                  <a:effectLst/>
                </c:spPr>
                <c:cat>
                  <c:strRef>
                    <c:extLst xmlns:c15="http://schemas.microsoft.com/office/drawing/2012/chart">
                      <c:ext xmlns:c15="http://schemas.microsoft.com/office/drawing/2012/chart" uri="{02D57815-91ED-43cb-92C2-25804820EDAC}">
                        <c15:formulaRef>
                          <c15:sqref>Sheet1!$B$1:$N$1</c15:sqref>
                        </c15:formulaRef>
                      </c:ext>
                    </c:extLst>
                    <c:strCache>
                      <c:ptCount val="13"/>
                      <c:pt idx="0">
                        <c:v>Column2</c:v>
                      </c:pt>
                      <c:pt idx="1">
                        <c:v>Column3</c:v>
                      </c:pt>
                      <c:pt idx="2">
                        <c:v>Column4</c:v>
                      </c:pt>
                      <c:pt idx="3">
                        <c:v>Column5</c:v>
                      </c:pt>
                      <c:pt idx="4">
                        <c:v>Column6</c:v>
                      </c:pt>
                      <c:pt idx="5">
                        <c:v>Column7</c:v>
                      </c:pt>
                      <c:pt idx="6">
                        <c:v>Column8</c:v>
                      </c:pt>
                      <c:pt idx="7">
                        <c:v>Column9</c:v>
                      </c:pt>
                      <c:pt idx="8">
                        <c:v>Column10</c:v>
                      </c:pt>
                      <c:pt idx="9">
                        <c:v>Column11</c:v>
                      </c:pt>
                      <c:pt idx="10">
                        <c:v>Column12</c:v>
                      </c:pt>
                      <c:pt idx="11">
                        <c:v>Column13</c:v>
                      </c:pt>
                      <c:pt idx="12">
                        <c:v>Column14</c:v>
                      </c:pt>
                    </c:strCache>
                  </c:strRef>
                </c:cat>
                <c:val>
                  <c:numRef>
                    <c:extLst xmlns:c15="http://schemas.microsoft.com/office/drawing/2012/chart">
                      <c:ext xmlns:c15="http://schemas.microsoft.com/office/drawing/2012/chart" uri="{02D57815-91ED-43cb-92C2-25804820EDAC}">
                        <c15:formulaRef>
                          <c15:sqref>Sheet1!$B$25:$N$25</c15:sqref>
                        </c15:formulaRef>
                      </c:ext>
                    </c:extLst>
                    <c:numCache>
                      <c:formatCode>General</c:formatCode>
                      <c:ptCount val="13"/>
                    </c:numCache>
                  </c:numRef>
                </c:val>
                <c:extLst xmlns:c15="http://schemas.microsoft.com/office/drawing/2012/chart">
                  <c:ext xmlns:c16="http://schemas.microsoft.com/office/drawing/2014/chart" uri="{C3380CC4-5D6E-409C-BE32-E72D297353CC}">
                    <c16:uniqueId val="{0000001E-69E4-443C-8F6E-582DBF8DA091}"/>
                  </c:ext>
                </c:extLst>
              </c15:ser>
            </c15:filteredAreaSeries>
            <c15:filteredAreaSeries>
              <c15:ser>
                <c:idx val="24"/>
                <c:order val="24"/>
                <c:tx>
                  <c:strRef>
                    <c:extLst xmlns:c15="http://schemas.microsoft.com/office/drawing/2012/chart">
                      <c:ext xmlns:c15="http://schemas.microsoft.com/office/drawing/2012/chart" uri="{02D57815-91ED-43cb-92C2-25804820EDAC}">
                        <c15:formulaRef>
                          <c15:sqref>Sheet1!$A$26</c15:sqref>
                        </c15:formulaRef>
                      </c:ext>
                    </c:extLst>
                    <c:strCache>
                      <c:ptCount val="1"/>
                      <c:pt idx="0">
                        <c:v>total expenditure</c:v>
                      </c:pt>
                    </c:strCache>
                  </c:strRef>
                </c:tx>
                <c:spPr>
                  <a:gradFill rotWithShape="1">
                    <a:gsLst>
                      <a:gs pos="0">
                        <a:schemeClr val="accent1">
                          <a:lumMod val="60000"/>
                          <a:lumOff val="40000"/>
                          <a:satMod val="103000"/>
                          <a:lumMod val="102000"/>
                          <a:tint val="94000"/>
                        </a:schemeClr>
                      </a:gs>
                      <a:gs pos="50000">
                        <a:schemeClr val="accent1">
                          <a:lumMod val="60000"/>
                          <a:lumOff val="40000"/>
                          <a:satMod val="110000"/>
                          <a:lumMod val="100000"/>
                          <a:shade val="100000"/>
                        </a:schemeClr>
                      </a:gs>
                      <a:gs pos="100000">
                        <a:schemeClr val="accent1">
                          <a:lumMod val="60000"/>
                          <a:lumOff val="40000"/>
                          <a:lumMod val="99000"/>
                          <a:satMod val="120000"/>
                          <a:shade val="78000"/>
                        </a:schemeClr>
                      </a:gs>
                    </a:gsLst>
                    <a:lin ang="5400000" scaled="0"/>
                  </a:gradFill>
                  <a:ln>
                    <a:noFill/>
                  </a:ln>
                  <a:effectLst/>
                </c:spPr>
                <c:cat>
                  <c:strRef>
                    <c:extLst xmlns:c15="http://schemas.microsoft.com/office/drawing/2012/chart">
                      <c:ext xmlns:c15="http://schemas.microsoft.com/office/drawing/2012/chart" uri="{02D57815-91ED-43cb-92C2-25804820EDAC}">
                        <c15:formulaRef>
                          <c15:sqref>Sheet1!$B$1:$N$1</c15:sqref>
                        </c15:formulaRef>
                      </c:ext>
                    </c:extLst>
                    <c:strCache>
                      <c:ptCount val="13"/>
                      <c:pt idx="0">
                        <c:v>Column2</c:v>
                      </c:pt>
                      <c:pt idx="1">
                        <c:v>Column3</c:v>
                      </c:pt>
                      <c:pt idx="2">
                        <c:v>Column4</c:v>
                      </c:pt>
                      <c:pt idx="3">
                        <c:v>Column5</c:v>
                      </c:pt>
                      <c:pt idx="4">
                        <c:v>Column6</c:v>
                      </c:pt>
                      <c:pt idx="5">
                        <c:v>Column7</c:v>
                      </c:pt>
                      <c:pt idx="6">
                        <c:v>Column8</c:v>
                      </c:pt>
                      <c:pt idx="7">
                        <c:v>Column9</c:v>
                      </c:pt>
                      <c:pt idx="8">
                        <c:v>Column10</c:v>
                      </c:pt>
                      <c:pt idx="9">
                        <c:v>Column11</c:v>
                      </c:pt>
                      <c:pt idx="10">
                        <c:v>Column12</c:v>
                      </c:pt>
                      <c:pt idx="11">
                        <c:v>Column13</c:v>
                      </c:pt>
                      <c:pt idx="12">
                        <c:v>Column14</c:v>
                      </c:pt>
                    </c:strCache>
                  </c:strRef>
                </c:cat>
                <c:val>
                  <c:numRef>
                    <c:extLst xmlns:c15="http://schemas.microsoft.com/office/drawing/2012/chart">
                      <c:ext xmlns:c15="http://schemas.microsoft.com/office/drawing/2012/chart" uri="{02D57815-91ED-43cb-92C2-25804820EDAC}">
                        <c15:formulaRef>
                          <c15:sqref>Sheet1!$B$26:$N$26</c15:sqref>
                        </c15:formulaRef>
                      </c:ext>
                    </c:extLst>
                    <c:numCache>
                      <c:formatCode>#,##0</c:formatCode>
                      <c:ptCount val="13"/>
                      <c:pt idx="0">
                        <c:v>73430.359999999986</c:v>
                      </c:pt>
                      <c:pt idx="1">
                        <c:v>21950.37</c:v>
                      </c:pt>
                      <c:pt idx="2">
                        <c:v>21950.37</c:v>
                      </c:pt>
                      <c:pt idx="3">
                        <c:v>21910.37</c:v>
                      </c:pt>
                      <c:pt idx="4">
                        <c:v>21950.37</c:v>
                      </c:pt>
                      <c:pt idx="5">
                        <c:v>21970.37</c:v>
                      </c:pt>
                      <c:pt idx="6">
                        <c:v>23050.37</c:v>
                      </c:pt>
                      <c:pt idx="7">
                        <c:v>21895.37</c:v>
                      </c:pt>
                      <c:pt idx="8">
                        <c:v>21930.37</c:v>
                      </c:pt>
                      <c:pt idx="9">
                        <c:v>21930.37</c:v>
                      </c:pt>
                      <c:pt idx="10">
                        <c:v>21930.37</c:v>
                      </c:pt>
                      <c:pt idx="11">
                        <c:v>21930.37</c:v>
                      </c:pt>
                      <c:pt idx="12" formatCode="General">
                        <c:v>315829.43</c:v>
                      </c:pt>
                    </c:numCache>
                  </c:numRef>
                </c:val>
                <c:extLst xmlns:c15="http://schemas.microsoft.com/office/drawing/2012/chart">
                  <c:ext xmlns:c16="http://schemas.microsoft.com/office/drawing/2014/chart" uri="{C3380CC4-5D6E-409C-BE32-E72D297353CC}">
                    <c16:uniqueId val="{0000001F-69E4-443C-8F6E-582DBF8DA091}"/>
                  </c:ext>
                </c:extLst>
              </c15:ser>
            </c15:filteredAreaSeries>
          </c:ext>
        </c:extLst>
      </c:areaChart>
      <c:catAx>
        <c:axId val="2111106063"/>
        <c:scaling>
          <c:orientation val="minMax"/>
        </c:scaling>
        <c:delete val="0"/>
        <c:axPos val="b"/>
        <c:numFmt formatCode="General" sourceLinked="1"/>
        <c:majorTickMark val="out"/>
        <c:minorTickMark val="none"/>
        <c:tickLblPos val="nextTo"/>
        <c:spPr>
          <a:noFill/>
          <a:ln w="9525" cap="flat" cmpd="sng" algn="ctr">
            <a:solidFill>
              <a:schemeClr val="tx2">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2"/>
                </a:solidFill>
                <a:latin typeface="+mn-lt"/>
                <a:ea typeface="+mn-ea"/>
                <a:cs typeface="+mn-cs"/>
              </a:defRPr>
            </a:pPr>
            <a:endParaRPr lang="en-US"/>
          </a:p>
        </c:txPr>
        <c:crossAx val="2111113263"/>
        <c:crosses val="autoZero"/>
        <c:auto val="1"/>
        <c:lblAlgn val="ctr"/>
        <c:lblOffset val="100"/>
        <c:noMultiLvlLbl val="0"/>
      </c:catAx>
      <c:valAx>
        <c:axId val="2111113263"/>
        <c:scaling>
          <c:orientation val="minMax"/>
        </c:scaling>
        <c:delete val="0"/>
        <c:axPos val="l"/>
        <c:majorGridlines>
          <c:spPr>
            <a:ln w="9525" cap="flat" cmpd="sng" algn="ctr">
              <a:solidFill>
                <a:schemeClr val="tx2">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2"/>
                </a:solidFill>
                <a:latin typeface="+mn-lt"/>
                <a:ea typeface="+mn-ea"/>
                <a:cs typeface="+mn-cs"/>
              </a:defRPr>
            </a:pPr>
            <a:endParaRPr lang="en-US"/>
          </a:p>
        </c:txPr>
        <c:crossAx val="2111106063"/>
        <c:crosses val="autoZero"/>
        <c:crossBetween val="midCat"/>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2"/>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81">
  <cs:axisTitle>
    <cs:lnRef idx="0"/>
    <cs:fillRef idx="0"/>
    <cs:effectRef idx="0"/>
    <cs:fontRef idx="minor">
      <a:schemeClr val="tx2"/>
    </cs:fontRef>
    <cs:defRPr sz="1197" b="1" kern="1200"/>
  </cs:axisTitle>
  <cs:categoryAxis>
    <cs:lnRef idx="0"/>
    <cs:fillRef idx="0"/>
    <cs:effectRef idx="0"/>
    <cs:fontRef idx="minor">
      <a:schemeClr val="tx2"/>
    </cs:fontRef>
    <cs:spPr>
      <a:ln w="9525" cap="flat" cmpd="sng" algn="ctr">
        <a:solidFill>
          <a:schemeClr val="tx2">
            <a:lumMod val="15000"/>
            <a:lumOff val="85000"/>
          </a:schemeClr>
        </a:solidFill>
        <a:round/>
      </a:ln>
    </cs:spPr>
    <cs:defRPr sz="1197"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2">
            <a:lumMod val="15000"/>
            <a:lumOff val="85000"/>
          </a:schemeClr>
        </a:solidFill>
        <a:round/>
      </a:ln>
    </cs:spPr>
    <cs:defRPr sz="1197" kern="1200"/>
  </cs:chartArea>
  <cs:dataLabel>
    <cs:lnRef idx="0"/>
    <cs:fillRef idx="0"/>
    <cs:effectRef idx="0"/>
    <cs:fontRef idx="minor">
      <a:schemeClr val="tx2"/>
    </cs:fontRef>
    <cs:defRPr sz="1197" kern="1200"/>
  </cs:dataLabel>
  <cs:dataLabelCallout>
    <cs:lnRef idx="0"/>
    <cs:fillRef idx="0"/>
    <cs:effectRef idx="0"/>
    <cs:fontRef idx="minor">
      <a:schemeClr val="dk2">
        <a:lumMod val="7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2"/>
    <cs:fontRef idx="minor">
      <a:schemeClr val="tx2"/>
    </cs:fontRef>
  </cs:dataPoint>
  <cs:dataPoint3D>
    <cs:lnRef idx="0"/>
    <cs:fillRef idx="3">
      <cs:styleClr val="auto"/>
    </cs:fillRef>
    <cs:effectRef idx="2"/>
    <cs:fontRef idx="minor">
      <a:schemeClr val="tx2"/>
    </cs:fontRef>
  </cs:dataPoint3D>
  <cs:dataPointLine>
    <cs:lnRef idx="0">
      <cs:styleClr val="auto"/>
    </cs:lnRef>
    <cs:fillRef idx="3"/>
    <cs:effectRef idx="2"/>
    <cs:fontRef idx="minor">
      <a:schemeClr val="tx2"/>
    </cs:fontRef>
    <cs:spPr>
      <a:ln w="31750" cap="rnd">
        <a:solidFill>
          <a:schemeClr val="phClr"/>
        </a:solidFill>
        <a:round/>
      </a:ln>
    </cs:spPr>
  </cs:dataPointLine>
  <cs:dataPointMarker>
    <cs:lnRef idx="0"/>
    <cs:fillRef idx="3">
      <cs:styleClr val="auto"/>
    </cs:fillRef>
    <cs:effectRef idx="2"/>
    <cs:fontRef idx="minor">
      <a:schemeClr val="tx2"/>
    </cs:fontRef>
    <cs:spPr>
      <a:ln w="12700">
        <a:solidFill>
          <a:schemeClr val="lt2"/>
        </a:solidFill>
        <a:round/>
      </a:ln>
    </cs:spPr>
  </cs:dataPointMarker>
  <cs:dataPointMarkerLayout symbol="circle" size="5"/>
  <cs:dataPointWireframe>
    <cs:lnRef idx="0">
      <cs:styleClr val="auto"/>
    </cs:lnRef>
    <cs:fillRef idx="3"/>
    <cs:effectRef idx="2"/>
    <cs:fontRef idx="minor">
      <a:schemeClr val="tx2"/>
    </cs:fontRef>
    <cs:spPr>
      <a:ln w="9525" cap="rnd">
        <a:solidFill>
          <a:schemeClr val="phClr"/>
        </a:solidFill>
        <a:round/>
      </a:ln>
    </cs:spPr>
  </cs:dataPointWireframe>
  <cs:dataTable>
    <cs:lnRef idx="0"/>
    <cs:fillRef idx="0"/>
    <cs:effectRef idx="0"/>
    <cs:fontRef idx="minor">
      <a:schemeClr val="tx2"/>
    </cs:fontRef>
    <cs:spPr>
      <a:ln w="9525">
        <a:solidFill>
          <a:schemeClr val="tx2">
            <a:lumMod val="15000"/>
            <a:lumOff val="85000"/>
          </a:schemeClr>
        </a:solidFill>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2"/>
    </cs:fontRef>
    <cs:spPr>
      <a:ln w="9525">
        <a:solidFill>
          <a:schemeClr val="tx2">
            <a:lumMod val="60000"/>
            <a:lumOff val="40000"/>
          </a:schemeClr>
        </a:solidFill>
        <a:prstDash val="dash"/>
      </a:ln>
    </cs:spPr>
  </cs:dropLine>
  <cs:errorBar>
    <cs:lnRef idx="0"/>
    <cs:fillRef idx="0"/>
    <cs:effectRef idx="0"/>
    <cs:fontRef idx="minor">
      <a:schemeClr val="tx2"/>
    </cs:fontRef>
    <cs:spPr>
      <a:ln w="9525">
        <a:solidFill>
          <a:schemeClr val="tx2">
            <a:lumMod val="75000"/>
          </a:schemeClr>
        </a:solidFill>
        <a:round/>
      </a:ln>
    </cs:spPr>
  </cs:errorBar>
  <cs:floor>
    <cs:lnRef idx="0"/>
    <cs:fillRef idx="0"/>
    <cs:effectRef idx="0"/>
    <cs:fontRef idx="minor">
      <a:schemeClr val="tx2"/>
    </cs:fontRef>
    <cs:spPr>
      <a:ln w="9525" cap="flat" cmpd="sng" algn="ctr">
        <a:solidFill>
          <a:schemeClr val="tx2">
            <a:lumMod val="40000"/>
            <a:lumOff val="60000"/>
          </a:schemeClr>
        </a:solidFill>
        <a:round/>
      </a:ln>
    </cs:spPr>
  </cs:floor>
  <cs:gridlineMajor>
    <cs:lnRef idx="0"/>
    <cs:fillRef idx="0"/>
    <cs:effectRef idx="0"/>
    <cs:fontRef idx="minor">
      <a:schemeClr val="tx2"/>
    </cs:fontRef>
    <cs:spPr>
      <a:ln w="9525" cap="flat" cmpd="sng" algn="ctr">
        <a:solidFill>
          <a:schemeClr val="tx2">
            <a:lumMod val="15000"/>
            <a:lumOff val="85000"/>
          </a:schemeClr>
        </a:solidFill>
        <a:round/>
      </a:ln>
    </cs:spPr>
  </cs:gridlineMajor>
  <cs:gridlineMinor>
    <cs:lnRef idx="0"/>
    <cs:fillRef idx="0"/>
    <cs:effectRef idx="0"/>
    <cs:fontRef idx="minor">
      <a:schemeClr val="tx2"/>
    </cs:fontRef>
    <cs:spPr>
      <a:ln>
        <a:solidFill>
          <a:schemeClr val="tx2">
            <a:lumMod val="5000"/>
            <a:lumOff val="95000"/>
          </a:schemeClr>
        </a:solidFill>
      </a:ln>
    </cs:spPr>
  </cs:gridlineMinor>
  <cs:hiLoLine>
    <cs:lnRef idx="0"/>
    <cs:fillRef idx="0"/>
    <cs:effectRef idx="0"/>
    <cs:fontRef idx="minor">
      <a:schemeClr val="tx2"/>
    </cs:fontRef>
    <cs:spPr>
      <a:ln w="9525">
        <a:solidFill>
          <a:schemeClr val="tx2">
            <a:lumMod val="60000"/>
            <a:lumOff val="40000"/>
          </a:schemeClr>
        </a:solidFill>
        <a:prstDash val="dash"/>
      </a:ln>
    </cs:spPr>
  </cs:hiLoLine>
  <cs:leaderLine>
    <cs:lnRef idx="0"/>
    <cs:fillRef idx="0"/>
    <cs:effectRef idx="0"/>
    <cs:fontRef idx="minor">
      <a:schemeClr val="tx2"/>
    </cs:fontRef>
    <cs:spPr>
      <a:ln w="9525">
        <a:solidFill>
          <a:schemeClr val="tx2">
            <a:lumMod val="35000"/>
            <a:lumOff val="65000"/>
          </a:schemeClr>
        </a:solidFill>
      </a:ln>
    </cs:spPr>
  </cs:leaderLine>
  <cs:legend>
    <cs:lnRef idx="0"/>
    <cs:fillRef idx="0"/>
    <cs:effectRef idx="0"/>
    <cs:fontRef idx="minor">
      <a:schemeClr val="tx2"/>
    </cs:fontRef>
    <cs:defRPr sz="1197" kern="1200"/>
  </cs:legend>
  <cs:plotArea>
    <cs:lnRef idx="0"/>
    <cs:fillRef idx="0"/>
    <cs:effectRef idx="0"/>
    <cs:fontRef idx="minor">
      <a:schemeClr val="tx2"/>
    </cs:fontRef>
  </cs:plotArea>
  <cs:plotArea3D>
    <cs:lnRef idx="0"/>
    <cs:fillRef idx="0"/>
    <cs:effectRef idx="0"/>
    <cs:fontRef idx="minor">
      <a:schemeClr val="tx2"/>
    </cs:fontRef>
  </cs:plotArea3D>
  <cs:seriesAxis>
    <cs:lnRef idx="0"/>
    <cs:fillRef idx="0"/>
    <cs:effectRef idx="0"/>
    <cs:fontRef idx="minor">
      <a:schemeClr val="tx2"/>
    </cs:fontRef>
    <cs:spPr>
      <a:ln w="9525" cap="flat" cmpd="sng" algn="ctr">
        <a:solidFill>
          <a:schemeClr val="tx2">
            <a:lumMod val="15000"/>
            <a:lumOff val="85000"/>
          </a:schemeClr>
        </a:solidFill>
        <a:round/>
      </a:ln>
    </cs:spPr>
    <cs:defRPr sz="1197" kern="1200"/>
  </cs:seriesAxis>
  <cs:seriesLine>
    <cs:lnRef idx="0"/>
    <cs:fillRef idx="0"/>
    <cs:effectRef idx="0"/>
    <cs:fontRef idx="minor">
      <a:schemeClr val="tx2"/>
    </cs:fontRef>
    <cs:spPr>
      <a:ln w="9525">
        <a:solidFill>
          <a:schemeClr val="tx2">
            <a:lumMod val="60000"/>
            <a:lumOff val="40000"/>
          </a:schemeClr>
        </a:solidFill>
        <a:prstDash val="dash"/>
      </a:ln>
    </cs:spPr>
  </cs:seriesLine>
  <cs:title>
    <cs:lnRef idx="0"/>
    <cs:fillRef idx="0"/>
    <cs:effectRef idx="0"/>
    <cs:fontRef idx="minor">
      <a:schemeClr val="tx2"/>
    </cs:fontRef>
    <cs:defRPr sz="2128" b="1" kern="1200"/>
  </cs:title>
  <cs:trendline>
    <cs:lnRef idx="0">
      <cs:styleClr val="auto"/>
    </cs:lnRef>
    <cs:fillRef idx="0"/>
    <cs:effectRef idx="0"/>
    <cs:fontRef idx="minor">
      <a:schemeClr val="tx2"/>
    </cs:fontRef>
    <cs:spPr>
      <a:ln w="19050" cap="rnd">
        <a:solidFill>
          <a:schemeClr val="phClr"/>
        </a:solidFill>
        <a:prstDash val="sysDash"/>
      </a:ln>
    </cs:spPr>
  </cs:trendline>
  <cs:trendlineLabel>
    <cs:lnRef idx="0"/>
    <cs:fillRef idx="0"/>
    <cs:effectRef idx="0"/>
    <cs:fontRef idx="minor">
      <a:schemeClr val="tx2"/>
    </cs:fontRef>
    <cs:defRPr sz="1197" kern="1200"/>
  </cs:trendlineLabel>
  <cs:upBar>
    <cs:lnRef idx="0"/>
    <cs:fillRef idx="0"/>
    <cs:effectRef idx="0"/>
    <cs:fontRef idx="minor">
      <a:schemeClr val="tx2"/>
    </cs:fontRef>
    <cs:spPr>
      <a:solidFill>
        <a:schemeClr val="lt1"/>
      </a:solidFill>
      <a:ln w="9525">
        <a:solidFill>
          <a:schemeClr val="tx1">
            <a:lumMod val="15000"/>
            <a:lumOff val="85000"/>
          </a:schemeClr>
        </a:solidFill>
      </a:ln>
    </cs:spPr>
  </cs:upBar>
  <cs:valueAxis>
    <cs:lnRef idx="0"/>
    <cs:fillRef idx="0"/>
    <cs:effectRef idx="0"/>
    <cs:fontRef idx="minor">
      <a:schemeClr val="tx2"/>
    </cs:fontRef>
    <cs:defRPr sz="1197" kern="1200"/>
  </cs:valueAxis>
  <cs:wall>
    <cs:lnRef idx="0"/>
    <cs:fillRef idx="0"/>
    <cs:effectRef idx="0"/>
    <cs:fontRef idx="minor">
      <a:schemeClr val="tx2"/>
    </cs:fontRef>
  </cs:wall>
</cs:chartStyle>
</file>

<file path=ppt/diagrams/_rels/data1.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image" Target="../media/image4.svg"/></Relationships>
</file>

<file path=ppt/diagrams/_rels/data3.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s>
</file>

<file path=ppt/diagrams/_rels/data7.xml.rels><?xml version="1.0" encoding="UTF-8" standalone="yes"?>
<Relationships xmlns="http://schemas.openxmlformats.org/package/2006/relationships"><Relationship Id="rId3" Type="http://schemas.openxmlformats.org/officeDocument/2006/relationships/image" Target="../media/image30.svg"/><Relationship Id="rId2" Type="http://schemas.openxmlformats.org/officeDocument/2006/relationships/image" Target="../media/image29.svg"/><Relationship Id="rId1" Type="http://schemas.openxmlformats.org/officeDocument/2006/relationships/image" Target="../media/image28.svg"/><Relationship Id="rId6" Type="http://schemas.openxmlformats.org/officeDocument/2006/relationships/image" Target="../media/image33.svg"/><Relationship Id="rId5" Type="http://schemas.openxmlformats.org/officeDocument/2006/relationships/image" Target="../media/image32.svg"/><Relationship Id="rId4" Type="http://schemas.openxmlformats.org/officeDocument/2006/relationships/image" Target="../media/image31.svg"/></Relationships>
</file>

<file path=ppt/diagrams/_rels/drawing1.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image" Target="../media/image4.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s>
</file>

<file path=ppt/diagrams/_rels/drawing7.xml.rels><?xml version="1.0" encoding="UTF-8" standalone="yes"?>
<Relationships xmlns="http://schemas.openxmlformats.org/package/2006/relationships"><Relationship Id="rId3" Type="http://schemas.openxmlformats.org/officeDocument/2006/relationships/image" Target="../media/image30.svg"/><Relationship Id="rId2" Type="http://schemas.openxmlformats.org/officeDocument/2006/relationships/image" Target="../media/image29.svg"/><Relationship Id="rId1" Type="http://schemas.openxmlformats.org/officeDocument/2006/relationships/image" Target="../media/image28.svg"/><Relationship Id="rId6" Type="http://schemas.openxmlformats.org/officeDocument/2006/relationships/image" Target="../media/image33.svg"/><Relationship Id="rId5" Type="http://schemas.openxmlformats.org/officeDocument/2006/relationships/image" Target="../media/image32.svg"/><Relationship Id="rId4" Type="http://schemas.openxmlformats.org/officeDocument/2006/relationships/image" Target="../media/image31.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3039B55-D941-4D00-BC61-35B8A039F1B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1E5D5EE-9E21-415A-8A96-64A5F35CD7A3}">
      <dgm:prSet/>
      <dgm:spPr/>
      <dgm:t>
        <a:bodyPr/>
        <a:lstStyle/>
        <a:p>
          <a:r>
            <a:rPr lang="en-GB"/>
            <a:t>I currently work within the health care sector and want to expand the business I already own</a:t>
          </a:r>
          <a:endParaRPr lang="en-US"/>
        </a:p>
      </dgm:t>
    </dgm:pt>
    <dgm:pt modelId="{97A9B880-3E16-430F-8E09-5903EF646EB5}" type="parTrans" cxnId="{6B543225-541D-4AFD-93A8-AD0353AD008F}">
      <dgm:prSet/>
      <dgm:spPr/>
      <dgm:t>
        <a:bodyPr/>
        <a:lstStyle/>
        <a:p>
          <a:endParaRPr lang="en-US"/>
        </a:p>
      </dgm:t>
    </dgm:pt>
    <dgm:pt modelId="{9AE5343D-3CB9-4B52-9064-35E7035A8982}" type="sibTrans" cxnId="{6B543225-541D-4AFD-93A8-AD0353AD008F}">
      <dgm:prSet/>
      <dgm:spPr/>
      <dgm:t>
        <a:bodyPr/>
        <a:lstStyle/>
        <a:p>
          <a:endParaRPr lang="en-US"/>
        </a:p>
      </dgm:t>
    </dgm:pt>
    <dgm:pt modelId="{DAAE8CEB-B87D-4F40-9845-A48ADD335874}">
      <dgm:prSet/>
      <dgm:spPr/>
      <dgm:t>
        <a:bodyPr/>
        <a:lstStyle/>
        <a:p>
          <a:r>
            <a:rPr lang="en-GB"/>
            <a:t>This respite Lodge will offer high quality care for individuals who need additional support</a:t>
          </a:r>
          <a:endParaRPr lang="en-US"/>
        </a:p>
      </dgm:t>
    </dgm:pt>
    <dgm:pt modelId="{5575131D-C672-4DFF-AE39-36239850CD53}" type="parTrans" cxnId="{3369D92C-B4BF-4819-A7BA-C74F3D22791D}">
      <dgm:prSet/>
      <dgm:spPr/>
      <dgm:t>
        <a:bodyPr/>
        <a:lstStyle/>
        <a:p>
          <a:endParaRPr lang="en-US"/>
        </a:p>
      </dgm:t>
    </dgm:pt>
    <dgm:pt modelId="{E0697897-780A-436B-8E63-3FDB5DD56F33}" type="sibTrans" cxnId="{3369D92C-B4BF-4819-A7BA-C74F3D22791D}">
      <dgm:prSet/>
      <dgm:spPr/>
      <dgm:t>
        <a:bodyPr/>
        <a:lstStyle/>
        <a:p>
          <a:endParaRPr lang="en-US"/>
        </a:p>
      </dgm:t>
    </dgm:pt>
    <dgm:pt modelId="{03D50F74-8AA3-4ECA-8C15-FF5A4EDB1956}" type="pres">
      <dgm:prSet presAssocID="{43039B55-D941-4D00-BC61-35B8A039F1B5}" presName="root" presStyleCnt="0">
        <dgm:presLayoutVars>
          <dgm:dir/>
          <dgm:resizeHandles val="exact"/>
        </dgm:presLayoutVars>
      </dgm:prSet>
      <dgm:spPr/>
    </dgm:pt>
    <dgm:pt modelId="{B609C36B-3460-4E2D-9A6F-82F7DAEB4082}" type="pres">
      <dgm:prSet presAssocID="{11E5D5EE-9E21-415A-8A96-64A5F35CD7A3}" presName="compNode" presStyleCnt="0"/>
      <dgm:spPr/>
    </dgm:pt>
    <dgm:pt modelId="{1B12C932-CDD1-4BFD-A0DF-B2C48BE2030C}" type="pres">
      <dgm:prSet presAssocID="{11E5D5EE-9E21-415A-8A96-64A5F35CD7A3}" presName="bgRect" presStyleLbl="bgShp" presStyleIdx="0" presStyleCnt="2"/>
      <dgm:spPr/>
    </dgm:pt>
    <dgm:pt modelId="{5EC71A58-FA7F-44F7-87A6-E50895ECED49}" type="pres">
      <dgm:prSet presAssocID="{11E5D5EE-9E21-415A-8A96-64A5F35CD7A3}"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Doctor"/>
        </a:ext>
      </dgm:extLst>
    </dgm:pt>
    <dgm:pt modelId="{D8E6F608-396C-4F32-9FF0-672649A33BC1}" type="pres">
      <dgm:prSet presAssocID="{11E5D5EE-9E21-415A-8A96-64A5F35CD7A3}" presName="spaceRect" presStyleCnt="0"/>
      <dgm:spPr/>
    </dgm:pt>
    <dgm:pt modelId="{4714F728-DA62-4146-91A0-E25114B3D844}" type="pres">
      <dgm:prSet presAssocID="{11E5D5EE-9E21-415A-8A96-64A5F35CD7A3}" presName="parTx" presStyleLbl="revTx" presStyleIdx="0" presStyleCnt="2">
        <dgm:presLayoutVars>
          <dgm:chMax val="0"/>
          <dgm:chPref val="0"/>
        </dgm:presLayoutVars>
      </dgm:prSet>
      <dgm:spPr/>
    </dgm:pt>
    <dgm:pt modelId="{CF0BC298-DE4E-491F-B7B1-F75225947B52}" type="pres">
      <dgm:prSet presAssocID="{9AE5343D-3CB9-4B52-9064-35E7035A8982}" presName="sibTrans" presStyleCnt="0"/>
      <dgm:spPr/>
    </dgm:pt>
    <dgm:pt modelId="{A7A793A6-3477-41AF-9913-8F227D0FE469}" type="pres">
      <dgm:prSet presAssocID="{DAAE8CEB-B87D-4F40-9845-A48ADD335874}" presName="compNode" presStyleCnt="0"/>
      <dgm:spPr/>
    </dgm:pt>
    <dgm:pt modelId="{9C14F494-EF7F-4E29-AC19-723625B34887}" type="pres">
      <dgm:prSet presAssocID="{DAAE8CEB-B87D-4F40-9845-A48ADD335874}" presName="bgRect" presStyleLbl="bgShp" presStyleIdx="1" presStyleCnt="2"/>
      <dgm:spPr/>
    </dgm:pt>
    <dgm:pt modelId="{21295D52-E638-4988-AAB1-D4BD33ACBB09}" type="pres">
      <dgm:prSet presAssocID="{DAAE8CEB-B87D-4F40-9845-A48ADD335874}"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uburban scene"/>
        </a:ext>
      </dgm:extLst>
    </dgm:pt>
    <dgm:pt modelId="{DA5CD61C-A155-4CD0-8711-18C95CA03A33}" type="pres">
      <dgm:prSet presAssocID="{DAAE8CEB-B87D-4F40-9845-A48ADD335874}" presName="spaceRect" presStyleCnt="0"/>
      <dgm:spPr/>
    </dgm:pt>
    <dgm:pt modelId="{6724446C-5EC7-4F89-A8C6-3125E8DB54D5}" type="pres">
      <dgm:prSet presAssocID="{DAAE8CEB-B87D-4F40-9845-A48ADD335874}" presName="parTx" presStyleLbl="revTx" presStyleIdx="1" presStyleCnt="2">
        <dgm:presLayoutVars>
          <dgm:chMax val="0"/>
          <dgm:chPref val="0"/>
        </dgm:presLayoutVars>
      </dgm:prSet>
      <dgm:spPr/>
    </dgm:pt>
  </dgm:ptLst>
  <dgm:cxnLst>
    <dgm:cxn modelId="{4901E310-C50C-490A-946B-C05B8B89E3AD}" type="presOf" srcId="{DAAE8CEB-B87D-4F40-9845-A48ADD335874}" destId="{6724446C-5EC7-4F89-A8C6-3125E8DB54D5}" srcOrd="0" destOrd="0" presId="urn:microsoft.com/office/officeart/2018/2/layout/IconVerticalSolidList"/>
    <dgm:cxn modelId="{6B543225-541D-4AFD-93A8-AD0353AD008F}" srcId="{43039B55-D941-4D00-BC61-35B8A039F1B5}" destId="{11E5D5EE-9E21-415A-8A96-64A5F35CD7A3}" srcOrd="0" destOrd="0" parTransId="{97A9B880-3E16-430F-8E09-5903EF646EB5}" sibTransId="{9AE5343D-3CB9-4B52-9064-35E7035A8982}"/>
    <dgm:cxn modelId="{3369D92C-B4BF-4819-A7BA-C74F3D22791D}" srcId="{43039B55-D941-4D00-BC61-35B8A039F1B5}" destId="{DAAE8CEB-B87D-4F40-9845-A48ADD335874}" srcOrd="1" destOrd="0" parTransId="{5575131D-C672-4DFF-AE39-36239850CD53}" sibTransId="{E0697897-780A-436B-8E63-3FDB5DD56F33}"/>
    <dgm:cxn modelId="{02CA7AD2-B09F-4D4F-AE5B-3B98DC04E746}" type="presOf" srcId="{11E5D5EE-9E21-415A-8A96-64A5F35CD7A3}" destId="{4714F728-DA62-4146-91A0-E25114B3D844}" srcOrd="0" destOrd="0" presId="urn:microsoft.com/office/officeart/2018/2/layout/IconVerticalSolidList"/>
    <dgm:cxn modelId="{8477DBD9-1508-416F-BED4-CFCEEBACC253}" type="presOf" srcId="{43039B55-D941-4D00-BC61-35B8A039F1B5}" destId="{03D50F74-8AA3-4ECA-8C15-FF5A4EDB1956}" srcOrd="0" destOrd="0" presId="urn:microsoft.com/office/officeart/2018/2/layout/IconVerticalSolidList"/>
    <dgm:cxn modelId="{4FEFAA2B-D572-413E-A6C5-FC3E6CAF3769}" type="presParOf" srcId="{03D50F74-8AA3-4ECA-8C15-FF5A4EDB1956}" destId="{B609C36B-3460-4E2D-9A6F-82F7DAEB4082}" srcOrd="0" destOrd="0" presId="urn:microsoft.com/office/officeart/2018/2/layout/IconVerticalSolidList"/>
    <dgm:cxn modelId="{F08412FE-4A81-4F04-96A0-5E61E64E4752}" type="presParOf" srcId="{B609C36B-3460-4E2D-9A6F-82F7DAEB4082}" destId="{1B12C932-CDD1-4BFD-A0DF-B2C48BE2030C}" srcOrd="0" destOrd="0" presId="urn:microsoft.com/office/officeart/2018/2/layout/IconVerticalSolidList"/>
    <dgm:cxn modelId="{C5B77E76-0369-4FAB-BE8D-2CFBC9D91137}" type="presParOf" srcId="{B609C36B-3460-4E2D-9A6F-82F7DAEB4082}" destId="{5EC71A58-FA7F-44F7-87A6-E50895ECED49}" srcOrd="1" destOrd="0" presId="urn:microsoft.com/office/officeart/2018/2/layout/IconVerticalSolidList"/>
    <dgm:cxn modelId="{61FFBE3A-8A32-4E90-B09D-89ACA4053571}" type="presParOf" srcId="{B609C36B-3460-4E2D-9A6F-82F7DAEB4082}" destId="{D8E6F608-396C-4F32-9FF0-672649A33BC1}" srcOrd="2" destOrd="0" presId="urn:microsoft.com/office/officeart/2018/2/layout/IconVerticalSolidList"/>
    <dgm:cxn modelId="{4B88EE80-23EF-4F70-855B-E6FE197F55F9}" type="presParOf" srcId="{B609C36B-3460-4E2D-9A6F-82F7DAEB4082}" destId="{4714F728-DA62-4146-91A0-E25114B3D844}" srcOrd="3" destOrd="0" presId="urn:microsoft.com/office/officeart/2018/2/layout/IconVerticalSolidList"/>
    <dgm:cxn modelId="{1472EE9B-B5F0-4E19-8F65-69E18C74BA33}" type="presParOf" srcId="{03D50F74-8AA3-4ECA-8C15-FF5A4EDB1956}" destId="{CF0BC298-DE4E-491F-B7B1-F75225947B52}" srcOrd="1" destOrd="0" presId="urn:microsoft.com/office/officeart/2018/2/layout/IconVerticalSolidList"/>
    <dgm:cxn modelId="{F2708298-ACD3-446A-95B7-99BFB73E06DD}" type="presParOf" srcId="{03D50F74-8AA3-4ECA-8C15-FF5A4EDB1956}" destId="{A7A793A6-3477-41AF-9913-8F227D0FE469}" srcOrd="2" destOrd="0" presId="urn:microsoft.com/office/officeart/2018/2/layout/IconVerticalSolidList"/>
    <dgm:cxn modelId="{83C41441-FDDA-4ADF-849C-B8934542930F}" type="presParOf" srcId="{A7A793A6-3477-41AF-9913-8F227D0FE469}" destId="{9C14F494-EF7F-4E29-AC19-723625B34887}" srcOrd="0" destOrd="0" presId="urn:microsoft.com/office/officeart/2018/2/layout/IconVerticalSolidList"/>
    <dgm:cxn modelId="{21B4557E-25E3-448E-A3F8-55B7EC929832}" type="presParOf" srcId="{A7A793A6-3477-41AF-9913-8F227D0FE469}" destId="{21295D52-E638-4988-AAB1-D4BD33ACBB09}" srcOrd="1" destOrd="0" presId="urn:microsoft.com/office/officeart/2018/2/layout/IconVerticalSolidList"/>
    <dgm:cxn modelId="{D4D3D6D2-D21B-41DF-A69B-91A17DDC0C0D}" type="presParOf" srcId="{A7A793A6-3477-41AF-9913-8F227D0FE469}" destId="{DA5CD61C-A155-4CD0-8711-18C95CA03A33}" srcOrd="2" destOrd="0" presId="urn:microsoft.com/office/officeart/2018/2/layout/IconVerticalSolidList"/>
    <dgm:cxn modelId="{831CECEE-EEA0-4200-BA99-879A62583D8A}" type="presParOf" srcId="{A7A793A6-3477-41AF-9913-8F227D0FE469}" destId="{6724446C-5EC7-4F89-A8C6-3125E8DB54D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22E37CF-8760-406B-9DD3-226D33818764}" type="doc">
      <dgm:prSet loTypeId="urn:microsoft.com/office/officeart/2005/8/layout/process5" loCatId="process" qsTypeId="urn:microsoft.com/office/officeart/2005/8/quickstyle/simple1" qsCatId="simple" csTypeId="urn:microsoft.com/office/officeart/2005/8/colors/colorful1" csCatId="colorful"/>
      <dgm:spPr/>
      <dgm:t>
        <a:bodyPr/>
        <a:lstStyle/>
        <a:p>
          <a:endParaRPr lang="en-US"/>
        </a:p>
      </dgm:t>
    </dgm:pt>
    <dgm:pt modelId="{6A045F89-6803-4F79-9CFB-70B189E51E85}">
      <dgm:prSet/>
      <dgm:spPr/>
      <dgm:t>
        <a:bodyPr/>
        <a:lstStyle/>
        <a:p>
          <a:r>
            <a:rPr lang="en-GB"/>
            <a:t>To promote independent living as much as possible to clients who are physically able to do small tasks</a:t>
          </a:r>
          <a:endParaRPr lang="en-US"/>
        </a:p>
      </dgm:t>
    </dgm:pt>
    <dgm:pt modelId="{C84208E8-6E42-428E-A5E3-88D8B60CC7A7}" type="parTrans" cxnId="{4798703E-DAB7-4D85-B495-1B0886B94A68}">
      <dgm:prSet/>
      <dgm:spPr/>
      <dgm:t>
        <a:bodyPr/>
        <a:lstStyle/>
        <a:p>
          <a:endParaRPr lang="en-US"/>
        </a:p>
      </dgm:t>
    </dgm:pt>
    <dgm:pt modelId="{6D39E7CE-FE3F-4B45-A4B5-F74F4A6CB1C8}" type="sibTrans" cxnId="{4798703E-DAB7-4D85-B495-1B0886B94A68}">
      <dgm:prSet/>
      <dgm:spPr/>
      <dgm:t>
        <a:bodyPr/>
        <a:lstStyle/>
        <a:p>
          <a:endParaRPr lang="en-US"/>
        </a:p>
      </dgm:t>
    </dgm:pt>
    <dgm:pt modelId="{600093AB-2AE4-4E3A-AC5C-DD0A0B9020B9}">
      <dgm:prSet/>
      <dgm:spPr/>
      <dgm:t>
        <a:bodyPr/>
        <a:lstStyle/>
        <a:p>
          <a:r>
            <a:rPr lang="en-GB"/>
            <a:t>To support health and well being</a:t>
          </a:r>
          <a:endParaRPr lang="en-US"/>
        </a:p>
      </dgm:t>
    </dgm:pt>
    <dgm:pt modelId="{AEE860B7-9913-4817-A73A-3BFB504C894C}" type="parTrans" cxnId="{CFED108C-2F67-4D68-A814-DB67DBFF65D4}">
      <dgm:prSet/>
      <dgm:spPr/>
      <dgm:t>
        <a:bodyPr/>
        <a:lstStyle/>
        <a:p>
          <a:endParaRPr lang="en-US"/>
        </a:p>
      </dgm:t>
    </dgm:pt>
    <dgm:pt modelId="{0580B5B4-3CCD-4E9B-A920-677765EDB3F8}" type="sibTrans" cxnId="{CFED108C-2F67-4D68-A814-DB67DBFF65D4}">
      <dgm:prSet/>
      <dgm:spPr/>
      <dgm:t>
        <a:bodyPr/>
        <a:lstStyle/>
        <a:p>
          <a:endParaRPr lang="en-US"/>
        </a:p>
      </dgm:t>
    </dgm:pt>
    <dgm:pt modelId="{59F9C1AA-9A3F-479C-BE3C-3EFFD5F6A36B}">
      <dgm:prSet/>
      <dgm:spPr/>
      <dgm:t>
        <a:bodyPr/>
        <a:lstStyle/>
        <a:p>
          <a:r>
            <a:rPr lang="en-GB"/>
            <a:t>to ensure dignity and privacy is protected</a:t>
          </a:r>
          <a:endParaRPr lang="en-US"/>
        </a:p>
      </dgm:t>
    </dgm:pt>
    <dgm:pt modelId="{2C7BFC65-3FF8-435D-9A39-16A304C668EC}" type="parTrans" cxnId="{6226AB44-2ABC-403E-A373-D02A51D341DB}">
      <dgm:prSet/>
      <dgm:spPr/>
      <dgm:t>
        <a:bodyPr/>
        <a:lstStyle/>
        <a:p>
          <a:endParaRPr lang="en-US"/>
        </a:p>
      </dgm:t>
    </dgm:pt>
    <dgm:pt modelId="{E8061E41-E196-4102-9413-938FE5E3F69C}" type="sibTrans" cxnId="{6226AB44-2ABC-403E-A373-D02A51D341DB}">
      <dgm:prSet/>
      <dgm:spPr/>
      <dgm:t>
        <a:bodyPr/>
        <a:lstStyle/>
        <a:p>
          <a:endParaRPr lang="en-US"/>
        </a:p>
      </dgm:t>
    </dgm:pt>
    <dgm:pt modelId="{566A7AB9-1045-4994-96BA-21AB9553E75F}">
      <dgm:prSet/>
      <dgm:spPr/>
      <dgm:t>
        <a:bodyPr/>
        <a:lstStyle/>
        <a:p>
          <a:r>
            <a:rPr lang="en-GB"/>
            <a:t>to maintain continuity of care daily routines</a:t>
          </a:r>
          <a:endParaRPr lang="en-US"/>
        </a:p>
      </dgm:t>
    </dgm:pt>
    <dgm:pt modelId="{DED382F2-08E5-4DAF-B658-D86745C0DFC5}" type="parTrans" cxnId="{084D1F72-0810-4880-B26D-3EAB1BBDC3A0}">
      <dgm:prSet/>
      <dgm:spPr/>
      <dgm:t>
        <a:bodyPr/>
        <a:lstStyle/>
        <a:p>
          <a:endParaRPr lang="en-US"/>
        </a:p>
      </dgm:t>
    </dgm:pt>
    <dgm:pt modelId="{521DCE86-18E6-4852-9A4F-4945E8B20A16}" type="sibTrans" cxnId="{084D1F72-0810-4880-B26D-3EAB1BBDC3A0}">
      <dgm:prSet/>
      <dgm:spPr/>
      <dgm:t>
        <a:bodyPr/>
        <a:lstStyle/>
        <a:p>
          <a:endParaRPr lang="en-US"/>
        </a:p>
      </dgm:t>
    </dgm:pt>
    <dgm:pt modelId="{51E33480-326B-418A-AC09-8DC96A879812}" type="pres">
      <dgm:prSet presAssocID="{F22E37CF-8760-406B-9DD3-226D33818764}" presName="diagram" presStyleCnt="0">
        <dgm:presLayoutVars>
          <dgm:dir/>
          <dgm:resizeHandles val="exact"/>
        </dgm:presLayoutVars>
      </dgm:prSet>
      <dgm:spPr/>
    </dgm:pt>
    <dgm:pt modelId="{333ED703-ADB6-4C0A-8514-3E46088323A5}" type="pres">
      <dgm:prSet presAssocID="{6A045F89-6803-4F79-9CFB-70B189E51E85}" presName="node" presStyleLbl="node1" presStyleIdx="0" presStyleCnt="4">
        <dgm:presLayoutVars>
          <dgm:bulletEnabled val="1"/>
        </dgm:presLayoutVars>
      </dgm:prSet>
      <dgm:spPr/>
    </dgm:pt>
    <dgm:pt modelId="{35F2318E-648D-4B6D-A2A9-F99436846FC0}" type="pres">
      <dgm:prSet presAssocID="{6D39E7CE-FE3F-4B45-A4B5-F74F4A6CB1C8}" presName="sibTrans" presStyleLbl="sibTrans2D1" presStyleIdx="0" presStyleCnt="3"/>
      <dgm:spPr/>
    </dgm:pt>
    <dgm:pt modelId="{1BE6B65B-B84F-4D80-9E5F-33D1DE08A530}" type="pres">
      <dgm:prSet presAssocID="{6D39E7CE-FE3F-4B45-A4B5-F74F4A6CB1C8}" presName="connectorText" presStyleLbl="sibTrans2D1" presStyleIdx="0" presStyleCnt="3"/>
      <dgm:spPr/>
    </dgm:pt>
    <dgm:pt modelId="{DC6536C2-2A9F-4E0B-AA89-AF5CAA0DF0AE}" type="pres">
      <dgm:prSet presAssocID="{600093AB-2AE4-4E3A-AC5C-DD0A0B9020B9}" presName="node" presStyleLbl="node1" presStyleIdx="1" presStyleCnt="4">
        <dgm:presLayoutVars>
          <dgm:bulletEnabled val="1"/>
        </dgm:presLayoutVars>
      </dgm:prSet>
      <dgm:spPr/>
    </dgm:pt>
    <dgm:pt modelId="{04C7AD40-9F21-4E06-A783-FEBD440267B3}" type="pres">
      <dgm:prSet presAssocID="{0580B5B4-3CCD-4E9B-A920-677765EDB3F8}" presName="sibTrans" presStyleLbl="sibTrans2D1" presStyleIdx="1" presStyleCnt="3"/>
      <dgm:spPr/>
    </dgm:pt>
    <dgm:pt modelId="{B0BA9211-05CA-4811-BF4C-4845581C6706}" type="pres">
      <dgm:prSet presAssocID="{0580B5B4-3CCD-4E9B-A920-677765EDB3F8}" presName="connectorText" presStyleLbl="sibTrans2D1" presStyleIdx="1" presStyleCnt="3"/>
      <dgm:spPr/>
    </dgm:pt>
    <dgm:pt modelId="{84A1305E-BD4D-461E-8BB1-C2B4F362D989}" type="pres">
      <dgm:prSet presAssocID="{59F9C1AA-9A3F-479C-BE3C-3EFFD5F6A36B}" presName="node" presStyleLbl="node1" presStyleIdx="2" presStyleCnt="4">
        <dgm:presLayoutVars>
          <dgm:bulletEnabled val="1"/>
        </dgm:presLayoutVars>
      </dgm:prSet>
      <dgm:spPr/>
    </dgm:pt>
    <dgm:pt modelId="{1BE28205-C4BB-4EF1-9DF9-0E38787149EE}" type="pres">
      <dgm:prSet presAssocID="{E8061E41-E196-4102-9413-938FE5E3F69C}" presName="sibTrans" presStyleLbl="sibTrans2D1" presStyleIdx="2" presStyleCnt="3"/>
      <dgm:spPr/>
    </dgm:pt>
    <dgm:pt modelId="{C7510904-3F32-4328-9B72-129721B82447}" type="pres">
      <dgm:prSet presAssocID="{E8061E41-E196-4102-9413-938FE5E3F69C}" presName="connectorText" presStyleLbl="sibTrans2D1" presStyleIdx="2" presStyleCnt="3"/>
      <dgm:spPr/>
    </dgm:pt>
    <dgm:pt modelId="{66199207-BACD-4985-B478-783FF511FCBD}" type="pres">
      <dgm:prSet presAssocID="{566A7AB9-1045-4994-96BA-21AB9553E75F}" presName="node" presStyleLbl="node1" presStyleIdx="3" presStyleCnt="4">
        <dgm:presLayoutVars>
          <dgm:bulletEnabled val="1"/>
        </dgm:presLayoutVars>
      </dgm:prSet>
      <dgm:spPr/>
    </dgm:pt>
  </dgm:ptLst>
  <dgm:cxnLst>
    <dgm:cxn modelId="{0694830A-AF86-4A62-BB8D-6F33CE57802E}" type="presOf" srcId="{0580B5B4-3CCD-4E9B-A920-677765EDB3F8}" destId="{04C7AD40-9F21-4E06-A783-FEBD440267B3}" srcOrd="0" destOrd="0" presId="urn:microsoft.com/office/officeart/2005/8/layout/process5"/>
    <dgm:cxn modelId="{80000A31-CE13-45F1-AEE4-E72B0CB78617}" type="presOf" srcId="{600093AB-2AE4-4E3A-AC5C-DD0A0B9020B9}" destId="{DC6536C2-2A9F-4E0B-AA89-AF5CAA0DF0AE}" srcOrd="0" destOrd="0" presId="urn:microsoft.com/office/officeart/2005/8/layout/process5"/>
    <dgm:cxn modelId="{8F490A39-9A0D-45FD-8B26-2A42EF287CB6}" type="presOf" srcId="{F22E37CF-8760-406B-9DD3-226D33818764}" destId="{51E33480-326B-418A-AC09-8DC96A879812}" srcOrd="0" destOrd="0" presId="urn:microsoft.com/office/officeart/2005/8/layout/process5"/>
    <dgm:cxn modelId="{50292F3D-BFF3-430A-8976-32D0B1F1BCB5}" type="presOf" srcId="{E8061E41-E196-4102-9413-938FE5E3F69C}" destId="{C7510904-3F32-4328-9B72-129721B82447}" srcOrd="1" destOrd="0" presId="urn:microsoft.com/office/officeart/2005/8/layout/process5"/>
    <dgm:cxn modelId="{4798703E-DAB7-4D85-B495-1B0886B94A68}" srcId="{F22E37CF-8760-406B-9DD3-226D33818764}" destId="{6A045F89-6803-4F79-9CFB-70B189E51E85}" srcOrd="0" destOrd="0" parTransId="{C84208E8-6E42-428E-A5E3-88D8B60CC7A7}" sibTransId="{6D39E7CE-FE3F-4B45-A4B5-F74F4A6CB1C8}"/>
    <dgm:cxn modelId="{6226AB44-2ABC-403E-A373-D02A51D341DB}" srcId="{F22E37CF-8760-406B-9DD3-226D33818764}" destId="{59F9C1AA-9A3F-479C-BE3C-3EFFD5F6A36B}" srcOrd="2" destOrd="0" parTransId="{2C7BFC65-3FF8-435D-9A39-16A304C668EC}" sibTransId="{E8061E41-E196-4102-9413-938FE5E3F69C}"/>
    <dgm:cxn modelId="{084D1F72-0810-4880-B26D-3EAB1BBDC3A0}" srcId="{F22E37CF-8760-406B-9DD3-226D33818764}" destId="{566A7AB9-1045-4994-96BA-21AB9553E75F}" srcOrd="3" destOrd="0" parTransId="{DED382F2-08E5-4DAF-B658-D86745C0DFC5}" sibTransId="{521DCE86-18E6-4852-9A4F-4945E8B20A16}"/>
    <dgm:cxn modelId="{432D7F7F-A2C0-484A-BBE3-154477F97D69}" type="presOf" srcId="{E8061E41-E196-4102-9413-938FE5E3F69C}" destId="{1BE28205-C4BB-4EF1-9DF9-0E38787149EE}" srcOrd="0" destOrd="0" presId="urn:microsoft.com/office/officeart/2005/8/layout/process5"/>
    <dgm:cxn modelId="{CFED108C-2F67-4D68-A814-DB67DBFF65D4}" srcId="{F22E37CF-8760-406B-9DD3-226D33818764}" destId="{600093AB-2AE4-4E3A-AC5C-DD0A0B9020B9}" srcOrd="1" destOrd="0" parTransId="{AEE860B7-9913-4817-A73A-3BFB504C894C}" sibTransId="{0580B5B4-3CCD-4E9B-A920-677765EDB3F8}"/>
    <dgm:cxn modelId="{DBB3EC9F-54F9-4034-8704-1292B1C18972}" type="presOf" srcId="{0580B5B4-3CCD-4E9B-A920-677765EDB3F8}" destId="{B0BA9211-05CA-4811-BF4C-4845581C6706}" srcOrd="1" destOrd="0" presId="urn:microsoft.com/office/officeart/2005/8/layout/process5"/>
    <dgm:cxn modelId="{267743A3-EF78-48CD-8830-3B03A7B9E3CF}" type="presOf" srcId="{566A7AB9-1045-4994-96BA-21AB9553E75F}" destId="{66199207-BACD-4985-B478-783FF511FCBD}" srcOrd="0" destOrd="0" presId="urn:microsoft.com/office/officeart/2005/8/layout/process5"/>
    <dgm:cxn modelId="{85BAFDB3-03D0-447E-9D0B-D4352B6641E2}" type="presOf" srcId="{59F9C1AA-9A3F-479C-BE3C-3EFFD5F6A36B}" destId="{84A1305E-BD4D-461E-8BB1-C2B4F362D989}" srcOrd="0" destOrd="0" presId="urn:microsoft.com/office/officeart/2005/8/layout/process5"/>
    <dgm:cxn modelId="{80F36BBD-1551-45BF-A322-6E78B12B8C7C}" type="presOf" srcId="{6D39E7CE-FE3F-4B45-A4B5-F74F4A6CB1C8}" destId="{35F2318E-648D-4B6D-A2A9-F99436846FC0}" srcOrd="0" destOrd="0" presId="urn:microsoft.com/office/officeart/2005/8/layout/process5"/>
    <dgm:cxn modelId="{C1ED69C5-B191-4500-9235-2751B5132A3E}" type="presOf" srcId="{6D39E7CE-FE3F-4B45-A4B5-F74F4A6CB1C8}" destId="{1BE6B65B-B84F-4D80-9E5F-33D1DE08A530}" srcOrd="1" destOrd="0" presId="urn:microsoft.com/office/officeart/2005/8/layout/process5"/>
    <dgm:cxn modelId="{6B39BBF7-3DED-4746-8983-71EB0C66032E}" type="presOf" srcId="{6A045F89-6803-4F79-9CFB-70B189E51E85}" destId="{333ED703-ADB6-4C0A-8514-3E46088323A5}" srcOrd="0" destOrd="0" presId="urn:microsoft.com/office/officeart/2005/8/layout/process5"/>
    <dgm:cxn modelId="{8791DC41-0E31-4BFF-9279-D8784EAE3F35}" type="presParOf" srcId="{51E33480-326B-418A-AC09-8DC96A879812}" destId="{333ED703-ADB6-4C0A-8514-3E46088323A5}" srcOrd="0" destOrd="0" presId="urn:microsoft.com/office/officeart/2005/8/layout/process5"/>
    <dgm:cxn modelId="{8A0B2064-7C3F-4265-990E-56F52350127B}" type="presParOf" srcId="{51E33480-326B-418A-AC09-8DC96A879812}" destId="{35F2318E-648D-4B6D-A2A9-F99436846FC0}" srcOrd="1" destOrd="0" presId="urn:microsoft.com/office/officeart/2005/8/layout/process5"/>
    <dgm:cxn modelId="{D9425037-242B-481A-8366-22231D87D869}" type="presParOf" srcId="{35F2318E-648D-4B6D-A2A9-F99436846FC0}" destId="{1BE6B65B-B84F-4D80-9E5F-33D1DE08A530}" srcOrd="0" destOrd="0" presId="urn:microsoft.com/office/officeart/2005/8/layout/process5"/>
    <dgm:cxn modelId="{468BE192-3A6A-4161-9C72-DFAD7BF4CEB5}" type="presParOf" srcId="{51E33480-326B-418A-AC09-8DC96A879812}" destId="{DC6536C2-2A9F-4E0B-AA89-AF5CAA0DF0AE}" srcOrd="2" destOrd="0" presId="urn:microsoft.com/office/officeart/2005/8/layout/process5"/>
    <dgm:cxn modelId="{E3C160BE-F6FD-408C-B6F7-611D6BC65A8F}" type="presParOf" srcId="{51E33480-326B-418A-AC09-8DC96A879812}" destId="{04C7AD40-9F21-4E06-A783-FEBD440267B3}" srcOrd="3" destOrd="0" presId="urn:microsoft.com/office/officeart/2005/8/layout/process5"/>
    <dgm:cxn modelId="{59205588-C242-43F4-B96C-4438A89311C5}" type="presParOf" srcId="{04C7AD40-9F21-4E06-A783-FEBD440267B3}" destId="{B0BA9211-05CA-4811-BF4C-4845581C6706}" srcOrd="0" destOrd="0" presId="urn:microsoft.com/office/officeart/2005/8/layout/process5"/>
    <dgm:cxn modelId="{CC9295BB-BF7C-490E-9B77-2825684F8BF2}" type="presParOf" srcId="{51E33480-326B-418A-AC09-8DC96A879812}" destId="{84A1305E-BD4D-461E-8BB1-C2B4F362D989}" srcOrd="4" destOrd="0" presId="urn:microsoft.com/office/officeart/2005/8/layout/process5"/>
    <dgm:cxn modelId="{2B7ED46D-6777-45D1-BE0E-7B60D9AF6EC8}" type="presParOf" srcId="{51E33480-326B-418A-AC09-8DC96A879812}" destId="{1BE28205-C4BB-4EF1-9DF9-0E38787149EE}" srcOrd="5" destOrd="0" presId="urn:microsoft.com/office/officeart/2005/8/layout/process5"/>
    <dgm:cxn modelId="{9ADB6354-0248-4FA7-87F0-BBC0B12890E3}" type="presParOf" srcId="{1BE28205-C4BB-4EF1-9DF9-0E38787149EE}" destId="{C7510904-3F32-4328-9B72-129721B82447}" srcOrd="0" destOrd="0" presId="urn:microsoft.com/office/officeart/2005/8/layout/process5"/>
    <dgm:cxn modelId="{21F6B7F0-C81A-4444-8360-4ACED12B1595}" type="presParOf" srcId="{51E33480-326B-418A-AC09-8DC96A879812}" destId="{66199207-BACD-4985-B478-783FF511FCBD}" srcOrd="6"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A346550-B31A-4F41-A71E-F4E35F542F9B}" type="doc">
      <dgm:prSet loTypeId="urn:microsoft.com/office/officeart/2018/5/layout/IconCircle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9375AEE5-0896-4C74-8843-6EAA3DED053C}">
      <dgm:prSet/>
      <dgm:spPr/>
      <dgm:t>
        <a:bodyPr/>
        <a:lstStyle/>
        <a:p>
          <a:pPr>
            <a:lnSpc>
              <a:spcPct val="100000"/>
            </a:lnSpc>
            <a:defRPr cap="all"/>
          </a:pPr>
          <a:r>
            <a:rPr lang="en-GB" dirty="0"/>
            <a:t>we would have payment through wages and dividends</a:t>
          </a:r>
          <a:endParaRPr lang="en-US" dirty="0"/>
        </a:p>
      </dgm:t>
    </dgm:pt>
    <dgm:pt modelId="{839BF576-1E97-4F07-87B1-C83579BBD618}" type="parTrans" cxnId="{AC092C74-4619-47C0-A127-8EDD4E61404E}">
      <dgm:prSet/>
      <dgm:spPr/>
      <dgm:t>
        <a:bodyPr/>
        <a:lstStyle/>
        <a:p>
          <a:endParaRPr lang="en-US"/>
        </a:p>
      </dgm:t>
    </dgm:pt>
    <dgm:pt modelId="{1367D05E-E9EB-402E-8610-5902B6AABE5F}" type="sibTrans" cxnId="{AC092C74-4619-47C0-A127-8EDD4E61404E}">
      <dgm:prSet/>
      <dgm:spPr/>
      <dgm:t>
        <a:bodyPr/>
        <a:lstStyle/>
        <a:p>
          <a:endParaRPr lang="en-US"/>
        </a:p>
      </dgm:t>
    </dgm:pt>
    <dgm:pt modelId="{C6D6FC01-91C8-4FB1-9486-70316FF10AB6}">
      <dgm:prSet/>
      <dgm:spPr/>
      <dgm:t>
        <a:bodyPr/>
        <a:lstStyle/>
        <a:p>
          <a:pPr>
            <a:lnSpc>
              <a:spcPct val="100000"/>
            </a:lnSpc>
            <a:defRPr cap="all"/>
          </a:pPr>
          <a:r>
            <a:rPr lang="en-GB" dirty="0"/>
            <a:t>would mean that the four shareholders would have equal responsibility for any debt that occurs</a:t>
          </a:r>
          <a:endParaRPr lang="en-US" dirty="0"/>
        </a:p>
      </dgm:t>
    </dgm:pt>
    <dgm:pt modelId="{5BDC824E-901E-4AC5-A82E-BF7135FF8244}" type="parTrans" cxnId="{20E925C1-7052-4F3A-BBAB-58CA05AB52A7}">
      <dgm:prSet/>
      <dgm:spPr/>
      <dgm:t>
        <a:bodyPr/>
        <a:lstStyle/>
        <a:p>
          <a:endParaRPr lang="en-US"/>
        </a:p>
      </dgm:t>
    </dgm:pt>
    <dgm:pt modelId="{D24E2CA5-2DFF-41F7-8240-4245ECA73AC9}" type="sibTrans" cxnId="{20E925C1-7052-4F3A-BBAB-58CA05AB52A7}">
      <dgm:prSet/>
      <dgm:spPr/>
      <dgm:t>
        <a:bodyPr/>
        <a:lstStyle/>
        <a:p>
          <a:endParaRPr lang="en-US"/>
        </a:p>
      </dgm:t>
    </dgm:pt>
    <dgm:pt modelId="{94AF9673-E2FA-4053-80EF-6F4BAF02B737}">
      <dgm:prSet/>
      <dgm:spPr/>
      <dgm:t>
        <a:bodyPr/>
        <a:lstStyle/>
        <a:p>
          <a:pPr>
            <a:lnSpc>
              <a:spcPct val="100000"/>
            </a:lnSpc>
            <a:defRPr cap="all"/>
          </a:pPr>
          <a:r>
            <a:rPr lang="en-GB" dirty="0"/>
            <a:t>liability of partners is limited to the value of their respective shares.  (Mazen and </a:t>
          </a:r>
          <a:r>
            <a:rPr lang="en-GB" dirty="0" err="1"/>
            <a:t>Alhuneti</a:t>
          </a:r>
          <a:r>
            <a:rPr lang="en-GB" dirty="0"/>
            <a:t>, 2024)</a:t>
          </a:r>
          <a:endParaRPr lang="en-US" dirty="0"/>
        </a:p>
      </dgm:t>
    </dgm:pt>
    <dgm:pt modelId="{D7A5037F-A143-4B2E-A42C-E1B9684C6459}" type="parTrans" cxnId="{203577CF-DB07-45B9-AC2B-C0FF844AA0D5}">
      <dgm:prSet/>
      <dgm:spPr/>
      <dgm:t>
        <a:bodyPr/>
        <a:lstStyle/>
        <a:p>
          <a:endParaRPr lang="en-US"/>
        </a:p>
      </dgm:t>
    </dgm:pt>
    <dgm:pt modelId="{D0050076-1479-40AC-8B7A-09B320E166AE}" type="sibTrans" cxnId="{203577CF-DB07-45B9-AC2B-C0FF844AA0D5}">
      <dgm:prSet/>
      <dgm:spPr/>
      <dgm:t>
        <a:bodyPr/>
        <a:lstStyle/>
        <a:p>
          <a:endParaRPr lang="en-US"/>
        </a:p>
      </dgm:t>
    </dgm:pt>
    <dgm:pt modelId="{34AC47F2-AC1F-4349-BD3B-7DFB083FB318}" type="pres">
      <dgm:prSet presAssocID="{EA346550-B31A-4F41-A71E-F4E35F542F9B}" presName="root" presStyleCnt="0">
        <dgm:presLayoutVars>
          <dgm:dir/>
          <dgm:resizeHandles val="exact"/>
        </dgm:presLayoutVars>
      </dgm:prSet>
      <dgm:spPr/>
    </dgm:pt>
    <dgm:pt modelId="{FE34E6B5-EE45-4C1D-882F-3A2145960E41}" type="pres">
      <dgm:prSet presAssocID="{9375AEE5-0896-4C74-8843-6EAA3DED053C}" presName="compNode" presStyleCnt="0"/>
      <dgm:spPr/>
    </dgm:pt>
    <dgm:pt modelId="{13406A0D-86D1-4481-8CE4-2A9DC70C922E}" type="pres">
      <dgm:prSet presAssocID="{9375AEE5-0896-4C74-8843-6EAA3DED053C}" presName="iconBgRect" presStyleLbl="bgShp" presStyleIdx="0" presStyleCnt="3"/>
      <dgm:spPr/>
    </dgm:pt>
    <dgm:pt modelId="{F60E73EF-E28E-4C34-A72E-6BBD09F2D0FD}" type="pres">
      <dgm:prSet presAssocID="{9375AEE5-0896-4C74-8843-6EAA3DED053C}"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Money"/>
        </a:ext>
      </dgm:extLst>
    </dgm:pt>
    <dgm:pt modelId="{270C4B8B-B789-420E-9651-025E61790780}" type="pres">
      <dgm:prSet presAssocID="{9375AEE5-0896-4C74-8843-6EAA3DED053C}" presName="spaceRect" presStyleCnt="0"/>
      <dgm:spPr/>
    </dgm:pt>
    <dgm:pt modelId="{0EE4EC8D-E0A9-4057-AC17-D844ADD6BD4B}" type="pres">
      <dgm:prSet presAssocID="{9375AEE5-0896-4C74-8843-6EAA3DED053C}" presName="textRect" presStyleLbl="revTx" presStyleIdx="0" presStyleCnt="3">
        <dgm:presLayoutVars>
          <dgm:chMax val="1"/>
          <dgm:chPref val="1"/>
        </dgm:presLayoutVars>
      </dgm:prSet>
      <dgm:spPr/>
    </dgm:pt>
    <dgm:pt modelId="{EECF1314-4D60-4E1B-B4E4-B5218D1FCC4F}" type="pres">
      <dgm:prSet presAssocID="{1367D05E-E9EB-402E-8610-5902B6AABE5F}" presName="sibTrans" presStyleCnt="0"/>
      <dgm:spPr/>
    </dgm:pt>
    <dgm:pt modelId="{3FD2102A-9A68-4B06-A85E-34FA55A331D1}" type="pres">
      <dgm:prSet presAssocID="{C6D6FC01-91C8-4FB1-9486-70316FF10AB6}" presName="compNode" presStyleCnt="0"/>
      <dgm:spPr/>
    </dgm:pt>
    <dgm:pt modelId="{494E9752-9A78-4B6E-BF9C-4FDF2E0B48A8}" type="pres">
      <dgm:prSet presAssocID="{C6D6FC01-91C8-4FB1-9486-70316FF10AB6}" presName="iconBgRect" presStyleLbl="bgShp" presStyleIdx="1" presStyleCnt="3"/>
      <dgm:spPr/>
    </dgm:pt>
    <dgm:pt modelId="{1FF52042-15B4-47B2-9BC2-8231DAD7D71F}" type="pres">
      <dgm:prSet presAssocID="{C6D6FC01-91C8-4FB1-9486-70316FF10AB6}"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llar"/>
        </a:ext>
      </dgm:extLst>
    </dgm:pt>
    <dgm:pt modelId="{4966DD0F-6557-468B-945C-661F661EAE26}" type="pres">
      <dgm:prSet presAssocID="{C6D6FC01-91C8-4FB1-9486-70316FF10AB6}" presName="spaceRect" presStyleCnt="0"/>
      <dgm:spPr/>
    </dgm:pt>
    <dgm:pt modelId="{B1884005-BBB9-4EB5-A606-EBAEA34F2A70}" type="pres">
      <dgm:prSet presAssocID="{C6D6FC01-91C8-4FB1-9486-70316FF10AB6}" presName="textRect" presStyleLbl="revTx" presStyleIdx="1" presStyleCnt="3">
        <dgm:presLayoutVars>
          <dgm:chMax val="1"/>
          <dgm:chPref val="1"/>
        </dgm:presLayoutVars>
      </dgm:prSet>
      <dgm:spPr/>
    </dgm:pt>
    <dgm:pt modelId="{5CD519C3-6C92-48E2-B428-112139174C98}" type="pres">
      <dgm:prSet presAssocID="{D24E2CA5-2DFF-41F7-8240-4245ECA73AC9}" presName="sibTrans" presStyleCnt="0"/>
      <dgm:spPr/>
    </dgm:pt>
    <dgm:pt modelId="{84D68A1E-4385-4C43-8726-C8A738C1716E}" type="pres">
      <dgm:prSet presAssocID="{94AF9673-E2FA-4053-80EF-6F4BAF02B737}" presName="compNode" presStyleCnt="0"/>
      <dgm:spPr/>
    </dgm:pt>
    <dgm:pt modelId="{7251A47E-9C76-4BA3-A94D-87E79798E98D}" type="pres">
      <dgm:prSet presAssocID="{94AF9673-E2FA-4053-80EF-6F4BAF02B737}" presName="iconBgRect" presStyleLbl="bgShp" presStyleIdx="2" presStyleCnt="3"/>
      <dgm:spPr/>
    </dgm:pt>
    <dgm:pt modelId="{08248D57-CDD2-4E09-99EF-6CC53A28C394}" type="pres">
      <dgm:prSet presAssocID="{94AF9673-E2FA-4053-80EF-6F4BAF02B737}"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Venn Diagram"/>
        </a:ext>
      </dgm:extLst>
    </dgm:pt>
    <dgm:pt modelId="{928C8C2A-37F0-4407-80DD-8E01D20C1432}" type="pres">
      <dgm:prSet presAssocID="{94AF9673-E2FA-4053-80EF-6F4BAF02B737}" presName="spaceRect" presStyleCnt="0"/>
      <dgm:spPr/>
    </dgm:pt>
    <dgm:pt modelId="{19A3B4C3-9CDC-49B9-A67F-3FC339030B36}" type="pres">
      <dgm:prSet presAssocID="{94AF9673-E2FA-4053-80EF-6F4BAF02B737}" presName="textRect" presStyleLbl="revTx" presStyleIdx="2" presStyleCnt="3">
        <dgm:presLayoutVars>
          <dgm:chMax val="1"/>
          <dgm:chPref val="1"/>
        </dgm:presLayoutVars>
      </dgm:prSet>
      <dgm:spPr/>
    </dgm:pt>
  </dgm:ptLst>
  <dgm:cxnLst>
    <dgm:cxn modelId="{AC092C74-4619-47C0-A127-8EDD4E61404E}" srcId="{EA346550-B31A-4F41-A71E-F4E35F542F9B}" destId="{9375AEE5-0896-4C74-8843-6EAA3DED053C}" srcOrd="0" destOrd="0" parTransId="{839BF576-1E97-4F07-87B1-C83579BBD618}" sibTransId="{1367D05E-E9EB-402E-8610-5902B6AABE5F}"/>
    <dgm:cxn modelId="{B1105992-3BEB-48AC-9258-C4D9D147CE23}" type="presOf" srcId="{94AF9673-E2FA-4053-80EF-6F4BAF02B737}" destId="{19A3B4C3-9CDC-49B9-A67F-3FC339030B36}" srcOrd="0" destOrd="0" presId="urn:microsoft.com/office/officeart/2018/5/layout/IconCircleLabelList"/>
    <dgm:cxn modelId="{C2BF53B0-F396-4375-9C3F-7F4CE6E201EB}" type="presOf" srcId="{EA346550-B31A-4F41-A71E-F4E35F542F9B}" destId="{34AC47F2-AC1F-4349-BD3B-7DFB083FB318}" srcOrd="0" destOrd="0" presId="urn:microsoft.com/office/officeart/2018/5/layout/IconCircleLabelList"/>
    <dgm:cxn modelId="{20E925C1-7052-4F3A-BBAB-58CA05AB52A7}" srcId="{EA346550-B31A-4F41-A71E-F4E35F542F9B}" destId="{C6D6FC01-91C8-4FB1-9486-70316FF10AB6}" srcOrd="1" destOrd="0" parTransId="{5BDC824E-901E-4AC5-A82E-BF7135FF8244}" sibTransId="{D24E2CA5-2DFF-41F7-8240-4245ECA73AC9}"/>
    <dgm:cxn modelId="{B485A4CD-C6CF-49C4-8ADE-42D21F000ED3}" type="presOf" srcId="{9375AEE5-0896-4C74-8843-6EAA3DED053C}" destId="{0EE4EC8D-E0A9-4057-AC17-D844ADD6BD4B}" srcOrd="0" destOrd="0" presId="urn:microsoft.com/office/officeart/2018/5/layout/IconCircleLabelList"/>
    <dgm:cxn modelId="{203577CF-DB07-45B9-AC2B-C0FF844AA0D5}" srcId="{EA346550-B31A-4F41-A71E-F4E35F542F9B}" destId="{94AF9673-E2FA-4053-80EF-6F4BAF02B737}" srcOrd="2" destOrd="0" parTransId="{D7A5037F-A143-4B2E-A42C-E1B9684C6459}" sibTransId="{D0050076-1479-40AC-8B7A-09B320E166AE}"/>
    <dgm:cxn modelId="{F0CEC2DC-BE65-4938-A091-DE10D9CAA0D6}" type="presOf" srcId="{C6D6FC01-91C8-4FB1-9486-70316FF10AB6}" destId="{B1884005-BBB9-4EB5-A606-EBAEA34F2A70}" srcOrd="0" destOrd="0" presId="urn:microsoft.com/office/officeart/2018/5/layout/IconCircleLabelList"/>
    <dgm:cxn modelId="{7C8D3CD7-6BF9-4680-9C48-8A3FF8F47DAB}" type="presParOf" srcId="{34AC47F2-AC1F-4349-BD3B-7DFB083FB318}" destId="{FE34E6B5-EE45-4C1D-882F-3A2145960E41}" srcOrd="0" destOrd="0" presId="urn:microsoft.com/office/officeart/2018/5/layout/IconCircleLabelList"/>
    <dgm:cxn modelId="{DC04A3C0-2FEF-43B8-AF66-C29C03DE7C76}" type="presParOf" srcId="{FE34E6B5-EE45-4C1D-882F-3A2145960E41}" destId="{13406A0D-86D1-4481-8CE4-2A9DC70C922E}" srcOrd="0" destOrd="0" presId="urn:microsoft.com/office/officeart/2018/5/layout/IconCircleLabelList"/>
    <dgm:cxn modelId="{94EADAC3-23F3-4385-8874-9C5A0F029207}" type="presParOf" srcId="{FE34E6B5-EE45-4C1D-882F-3A2145960E41}" destId="{F60E73EF-E28E-4C34-A72E-6BBD09F2D0FD}" srcOrd="1" destOrd="0" presId="urn:microsoft.com/office/officeart/2018/5/layout/IconCircleLabelList"/>
    <dgm:cxn modelId="{CFFD3B6B-004A-45C8-AD1C-D42534669789}" type="presParOf" srcId="{FE34E6B5-EE45-4C1D-882F-3A2145960E41}" destId="{270C4B8B-B789-420E-9651-025E61790780}" srcOrd="2" destOrd="0" presId="urn:microsoft.com/office/officeart/2018/5/layout/IconCircleLabelList"/>
    <dgm:cxn modelId="{4A86EAAE-BABA-4530-9C91-ADBC0D3EEB2F}" type="presParOf" srcId="{FE34E6B5-EE45-4C1D-882F-3A2145960E41}" destId="{0EE4EC8D-E0A9-4057-AC17-D844ADD6BD4B}" srcOrd="3" destOrd="0" presId="urn:microsoft.com/office/officeart/2018/5/layout/IconCircleLabelList"/>
    <dgm:cxn modelId="{878DD23C-EA82-4D8F-AFC3-C3CDD5CA447D}" type="presParOf" srcId="{34AC47F2-AC1F-4349-BD3B-7DFB083FB318}" destId="{EECF1314-4D60-4E1B-B4E4-B5218D1FCC4F}" srcOrd="1" destOrd="0" presId="urn:microsoft.com/office/officeart/2018/5/layout/IconCircleLabelList"/>
    <dgm:cxn modelId="{D0292DBF-BC6B-4143-9BA3-83BA0D834E06}" type="presParOf" srcId="{34AC47F2-AC1F-4349-BD3B-7DFB083FB318}" destId="{3FD2102A-9A68-4B06-A85E-34FA55A331D1}" srcOrd="2" destOrd="0" presId="urn:microsoft.com/office/officeart/2018/5/layout/IconCircleLabelList"/>
    <dgm:cxn modelId="{11694A33-19E9-4DFF-B8F1-5FA73A45BDE3}" type="presParOf" srcId="{3FD2102A-9A68-4B06-A85E-34FA55A331D1}" destId="{494E9752-9A78-4B6E-BF9C-4FDF2E0B48A8}" srcOrd="0" destOrd="0" presId="urn:microsoft.com/office/officeart/2018/5/layout/IconCircleLabelList"/>
    <dgm:cxn modelId="{B64764B3-5F2C-4675-9B55-7907FD470D0D}" type="presParOf" srcId="{3FD2102A-9A68-4B06-A85E-34FA55A331D1}" destId="{1FF52042-15B4-47B2-9BC2-8231DAD7D71F}" srcOrd="1" destOrd="0" presId="urn:microsoft.com/office/officeart/2018/5/layout/IconCircleLabelList"/>
    <dgm:cxn modelId="{D4DE5029-04EA-4274-B1E3-9F72F4F5B613}" type="presParOf" srcId="{3FD2102A-9A68-4B06-A85E-34FA55A331D1}" destId="{4966DD0F-6557-468B-945C-661F661EAE26}" srcOrd="2" destOrd="0" presId="urn:microsoft.com/office/officeart/2018/5/layout/IconCircleLabelList"/>
    <dgm:cxn modelId="{F427B3E5-07E0-47C9-ADED-CD58CF88A1E6}" type="presParOf" srcId="{3FD2102A-9A68-4B06-A85E-34FA55A331D1}" destId="{B1884005-BBB9-4EB5-A606-EBAEA34F2A70}" srcOrd="3" destOrd="0" presId="urn:microsoft.com/office/officeart/2018/5/layout/IconCircleLabelList"/>
    <dgm:cxn modelId="{54FE9571-A348-45F2-8044-F604D0257BCB}" type="presParOf" srcId="{34AC47F2-AC1F-4349-BD3B-7DFB083FB318}" destId="{5CD519C3-6C92-48E2-B428-112139174C98}" srcOrd="3" destOrd="0" presId="urn:microsoft.com/office/officeart/2018/5/layout/IconCircleLabelList"/>
    <dgm:cxn modelId="{9E6F6AE1-0F3B-4D72-8A8F-8F9D987878B1}" type="presParOf" srcId="{34AC47F2-AC1F-4349-BD3B-7DFB083FB318}" destId="{84D68A1E-4385-4C43-8726-C8A738C1716E}" srcOrd="4" destOrd="0" presId="urn:microsoft.com/office/officeart/2018/5/layout/IconCircleLabelList"/>
    <dgm:cxn modelId="{F9934683-7ABE-4128-B323-D3E349E6DEFA}" type="presParOf" srcId="{84D68A1E-4385-4C43-8726-C8A738C1716E}" destId="{7251A47E-9C76-4BA3-A94D-87E79798E98D}" srcOrd="0" destOrd="0" presId="urn:microsoft.com/office/officeart/2018/5/layout/IconCircleLabelList"/>
    <dgm:cxn modelId="{9C6F8840-31FB-4640-B9CB-963AE2FF9624}" type="presParOf" srcId="{84D68A1E-4385-4C43-8726-C8A738C1716E}" destId="{08248D57-CDD2-4E09-99EF-6CC53A28C394}" srcOrd="1" destOrd="0" presId="urn:microsoft.com/office/officeart/2018/5/layout/IconCircleLabelList"/>
    <dgm:cxn modelId="{6E3C84DA-A18F-40FC-B8A9-F92E5BBBACA5}" type="presParOf" srcId="{84D68A1E-4385-4C43-8726-C8A738C1716E}" destId="{928C8C2A-37F0-4407-80DD-8E01D20C1432}" srcOrd="2" destOrd="0" presId="urn:microsoft.com/office/officeart/2018/5/layout/IconCircleLabelList"/>
    <dgm:cxn modelId="{E27D6581-9D69-48B3-B381-DB52A4CE83DD}" type="presParOf" srcId="{84D68A1E-4385-4C43-8726-C8A738C1716E}" destId="{19A3B4C3-9CDC-49B9-A67F-3FC339030B36}"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22D600C-55CD-4A17-A27B-0F3D8DEFA6BA}"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GB"/>
        </a:p>
      </dgm:t>
    </dgm:pt>
    <dgm:pt modelId="{7C7CFBCE-53DE-4B75-94FF-AFDB80EDFCE5}">
      <dgm:prSet phldrT="[Text]"/>
      <dgm:spPr>
        <a:xfrm>
          <a:off x="0" y="485774"/>
          <a:ext cx="1714499" cy="1028700"/>
        </a:xfrm>
      </dgm:spPr>
      <dgm:t>
        <a:bodyPr/>
        <a:lstStyle/>
        <a:p>
          <a:pPr>
            <a:buNone/>
          </a:pPr>
          <a:r>
            <a:rPr lang="en-GB">
              <a:latin typeface="Aptos" panose="02110004020202020204"/>
              <a:ea typeface="+mn-ea"/>
              <a:cs typeface="+mn-cs"/>
            </a:rPr>
            <a:t>x2 Directors</a:t>
          </a:r>
        </a:p>
      </dgm:t>
    </dgm:pt>
    <dgm:pt modelId="{9E1EC10D-CCD1-40AE-9A0E-4D15C78C87A1}" type="parTrans" cxnId="{D3882D9C-5C52-40EF-A4D8-10D44B7474F6}">
      <dgm:prSet/>
      <dgm:spPr/>
      <dgm:t>
        <a:bodyPr/>
        <a:lstStyle/>
        <a:p>
          <a:endParaRPr lang="en-GB"/>
        </a:p>
      </dgm:t>
    </dgm:pt>
    <dgm:pt modelId="{58602BCB-9035-455F-B12B-C161F8195A19}" type="sibTrans" cxnId="{D3882D9C-5C52-40EF-A4D8-10D44B7474F6}">
      <dgm:prSet/>
      <dgm:spPr/>
      <dgm:t>
        <a:bodyPr/>
        <a:lstStyle/>
        <a:p>
          <a:endParaRPr lang="en-GB"/>
        </a:p>
      </dgm:t>
    </dgm:pt>
    <dgm:pt modelId="{2BD71289-C69A-4AFD-B724-BCA9DDA7416A}">
      <dgm:prSet phldrT="[Text]"/>
      <dgm:spPr>
        <a:xfrm>
          <a:off x="1885950" y="485774"/>
          <a:ext cx="1714499" cy="1028700"/>
        </a:xfrm>
      </dgm:spPr>
      <dgm:t>
        <a:bodyPr/>
        <a:lstStyle/>
        <a:p>
          <a:pPr>
            <a:buNone/>
          </a:pPr>
          <a:r>
            <a:rPr lang="en-GB">
              <a:latin typeface="Aptos" panose="02110004020202020204"/>
              <a:ea typeface="+mn-ea"/>
              <a:cs typeface="+mn-cs"/>
            </a:rPr>
            <a:t>Responsible Individual</a:t>
          </a:r>
        </a:p>
      </dgm:t>
    </dgm:pt>
    <dgm:pt modelId="{8F1AAA82-91BB-4CC8-8E92-7B4D986AEECB}" type="parTrans" cxnId="{224BD74B-1678-49A2-AD9D-3BE30DD4E662}">
      <dgm:prSet/>
      <dgm:spPr/>
      <dgm:t>
        <a:bodyPr/>
        <a:lstStyle/>
        <a:p>
          <a:endParaRPr lang="en-GB"/>
        </a:p>
      </dgm:t>
    </dgm:pt>
    <dgm:pt modelId="{4E2C93AD-84E3-43CF-8DEE-C1386211298F}" type="sibTrans" cxnId="{224BD74B-1678-49A2-AD9D-3BE30DD4E662}">
      <dgm:prSet/>
      <dgm:spPr/>
      <dgm:t>
        <a:bodyPr/>
        <a:lstStyle/>
        <a:p>
          <a:endParaRPr lang="en-GB"/>
        </a:p>
      </dgm:t>
    </dgm:pt>
    <dgm:pt modelId="{25EE7E7D-7C4C-42EB-BC43-1944CEC7B687}">
      <dgm:prSet phldrT="[Text]"/>
      <dgm:spPr>
        <a:xfrm>
          <a:off x="3771900" y="485774"/>
          <a:ext cx="1714499" cy="1028700"/>
        </a:xfrm>
      </dgm:spPr>
      <dgm:t>
        <a:bodyPr/>
        <a:lstStyle/>
        <a:p>
          <a:pPr>
            <a:buNone/>
          </a:pPr>
          <a:r>
            <a:rPr lang="en-GB">
              <a:latin typeface="Aptos" panose="02110004020202020204"/>
              <a:ea typeface="+mn-ea"/>
              <a:cs typeface="+mn-cs"/>
            </a:rPr>
            <a:t>Deputy Manager</a:t>
          </a:r>
        </a:p>
      </dgm:t>
    </dgm:pt>
    <dgm:pt modelId="{6515D42C-B8AE-4BFB-9FAD-8CE2EAC0A2C0}" type="parTrans" cxnId="{FEB687D3-0464-4455-A57B-379ECD518639}">
      <dgm:prSet/>
      <dgm:spPr/>
      <dgm:t>
        <a:bodyPr/>
        <a:lstStyle/>
        <a:p>
          <a:endParaRPr lang="en-GB"/>
        </a:p>
      </dgm:t>
    </dgm:pt>
    <dgm:pt modelId="{2610D16A-B942-434C-A105-F3DE9F2F479B}" type="sibTrans" cxnId="{FEB687D3-0464-4455-A57B-379ECD518639}">
      <dgm:prSet/>
      <dgm:spPr/>
      <dgm:t>
        <a:bodyPr/>
        <a:lstStyle/>
        <a:p>
          <a:endParaRPr lang="en-GB"/>
        </a:p>
      </dgm:t>
    </dgm:pt>
    <dgm:pt modelId="{84A944F5-9F60-4D37-9637-2A1DB3BF9616}">
      <dgm:prSet phldrT="[Text]"/>
      <dgm:spPr>
        <a:xfrm>
          <a:off x="942975" y="1685925"/>
          <a:ext cx="1714499" cy="1028700"/>
        </a:xfrm>
      </dgm:spPr>
      <dgm:t>
        <a:bodyPr/>
        <a:lstStyle/>
        <a:p>
          <a:pPr>
            <a:buNone/>
          </a:pPr>
          <a:r>
            <a:rPr lang="en-GB">
              <a:latin typeface="Aptos" panose="02110004020202020204"/>
              <a:ea typeface="+mn-ea"/>
              <a:cs typeface="+mn-cs"/>
            </a:rPr>
            <a:t>x2 Senior Carers</a:t>
          </a:r>
        </a:p>
      </dgm:t>
    </dgm:pt>
    <dgm:pt modelId="{D599858D-794A-4F65-8B93-B15907382291}" type="parTrans" cxnId="{8DFE4393-97F7-4C89-B56B-0CE10AC95B7C}">
      <dgm:prSet/>
      <dgm:spPr/>
      <dgm:t>
        <a:bodyPr/>
        <a:lstStyle/>
        <a:p>
          <a:endParaRPr lang="en-GB"/>
        </a:p>
      </dgm:t>
    </dgm:pt>
    <dgm:pt modelId="{20E437B3-A9B0-4C0F-847D-687F20C7D8E5}" type="sibTrans" cxnId="{8DFE4393-97F7-4C89-B56B-0CE10AC95B7C}">
      <dgm:prSet/>
      <dgm:spPr/>
      <dgm:t>
        <a:bodyPr/>
        <a:lstStyle/>
        <a:p>
          <a:endParaRPr lang="en-GB"/>
        </a:p>
      </dgm:t>
    </dgm:pt>
    <dgm:pt modelId="{0EECFB3A-2BA8-4BE2-829C-B7D2A2E3DB12}">
      <dgm:prSet phldrT="[Text]"/>
      <dgm:spPr>
        <a:xfrm>
          <a:off x="2828925" y="1685925"/>
          <a:ext cx="1714499" cy="1028700"/>
        </a:xfrm>
      </dgm:spPr>
      <dgm:t>
        <a:bodyPr/>
        <a:lstStyle/>
        <a:p>
          <a:pPr>
            <a:buNone/>
          </a:pPr>
          <a:r>
            <a:rPr lang="en-GB">
              <a:latin typeface="Aptos" panose="02110004020202020204"/>
              <a:ea typeface="+mn-ea"/>
              <a:cs typeface="+mn-cs"/>
            </a:rPr>
            <a:t>x6 Support Workers</a:t>
          </a:r>
        </a:p>
      </dgm:t>
    </dgm:pt>
    <dgm:pt modelId="{E6FEC292-FF27-4104-A4A6-CECC4A7A4767}" type="parTrans" cxnId="{6EDB0115-EDB5-4473-B112-41DD753FC0A8}">
      <dgm:prSet/>
      <dgm:spPr/>
      <dgm:t>
        <a:bodyPr/>
        <a:lstStyle/>
        <a:p>
          <a:endParaRPr lang="en-GB"/>
        </a:p>
      </dgm:t>
    </dgm:pt>
    <dgm:pt modelId="{6910CC1C-F6A0-470B-93A9-52AFB5192A7C}" type="sibTrans" cxnId="{6EDB0115-EDB5-4473-B112-41DD753FC0A8}">
      <dgm:prSet/>
      <dgm:spPr/>
      <dgm:t>
        <a:bodyPr/>
        <a:lstStyle/>
        <a:p>
          <a:endParaRPr lang="en-GB"/>
        </a:p>
      </dgm:t>
    </dgm:pt>
    <dgm:pt modelId="{1BF8DDC4-4EF8-4741-8096-4ADA34F6849E}" type="pres">
      <dgm:prSet presAssocID="{C22D600C-55CD-4A17-A27B-0F3D8DEFA6BA}" presName="outerComposite" presStyleCnt="0">
        <dgm:presLayoutVars>
          <dgm:chMax val="5"/>
          <dgm:dir/>
          <dgm:resizeHandles val="exact"/>
        </dgm:presLayoutVars>
      </dgm:prSet>
      <dgm:spPr/>
    </dgm:pt>
    <dgm:pt modelId="{46628074-591E-476B-8CE2-194D05A0BDF7}" type="pres">
      <dgm:prSet presAssocID="{C22D600C-55CD-4A17-A27B-0F3D8DEFA6BA}" presName="dummyMaxCanvas" presStyleCnt="0">
        <dgm:presLayoutVars/>
      </dgm:prSet>
      <dgm:spPr/>
    </dgm:pt>
    <dgm:pt modelId="{E1348F43-B621-411C-9956-45362C9BB9ED}" type="pres">
      <dgm:prSet presAssocID="{C22D600C-55CD-4A17-A27B-0F3D8DEFA6BA}" presName="FiveNodes_1" presStyleLbl="node1" presStyleIdx="0" presStyleCnt="5">
        <dgm:presLayoutVars>
          <dgm:bulletEnabled val="1"/>
        </dgm:presLayoutVars>
      </dgm:prSet>
      <dgm:spPr>
        <a:prstGeom prst="rect">
          <a:avLst/>
        </a:prstGeom>
      </dgm:spPr>
    </dgm:pt>
    <dgm:pt modelId="{D889D72F-0E8E-4173-8734-D71A8890A23A}" type="pres">
      <dgm:prSet presAssocID="{C22D600C-55CD-4A17-A27B-0F3D8DEFA6BA}" presName="FiveNodes_2" presStyleLbl="node1" presStyleIdx="1" presStyleCnt="5">
        <dgm:presLayoutVars>
          <dgm:bulletEnabled val="1"/>
        </dgm:presLayoutVars>
      </dgm:prSet>
      <dgm:spPr>
        <a:prstGeom prst="rect">
          <a:avLst/>
        </a:prstGeom>
      </dgm:spPr>
    </dgm:pt>
    <dgm:pt modelId="{B48C186A-1EFD-4608-A795-F1C366EE14B0}" type="pres">
      <dgm:prSet presAssocID="{C22D600C-55CD-4A17-A27B-0F3D8DEFA6BA}" presName="FiveNodes_3" presStyleLbl="node1" presStyleIdx="2" presStyleCnt="5">
        <dgm:presLayoutVars>
          <dgm:bulletEnabled val="1"/>
        </dgm:presLayoutVars>
      </dgm:prSet>
      <dgm:spPr>
        <a:prstGeom prst="rect">
          <a:avLst/>
        </a:prstGeom>
      </dgm:spPr>
    </dgm:pt>
    <dgm:pt modelId="{50097E42-53CF-41BF-9974-573C9590D0B4}" type="pres">
      <dgm:prSet presAssocID="{C22D600C-55CD-4A17-A27B-0F3D8DEFA6BA}" presName="FiveNodes_4" presStyleLbl="node1" presStyleIdx="3" presStyleCnt="5">
        <dgm:presLayoutVars>
          <dgm:bulletEnabled val="1"/>
        </dgm:presLayoutVars>
      </dgm:prSet>
      <dgm:spPr>
        <a:prstGeom prst="rect">
          <a:avLst/>
        </a:prstGeom>
      </dgm:spPr>
    </dgm:pt>
    <dgm:pt modelId="{CAABC55E-E060-4800-A581-DD40C0FE9DFC}" type="pres">
      <dgm:prSet presAssocID="{C22D600C-55CD-4A17-A27B-0F3D8DEFA6BA}" presName="FiveNodes_5" presStyleLbl="node1" presStyleIdx="4" presStyleCnt="5">
        <dgm:presLayoutVars>
          <dgm:bulletEnabled val="1"/>
        </dgm:presLayoutVars>
      </dgm:prSet>
      <dgm:spPr>
        <a:prstGeom prst="rect">
          <a:avLst/>
        </a:prstGeom>
      </dgm:spPr>
    </dgm:pt>
    <dgm:pt modelId="{28949E03-271E-40AC-B3E9-4C1F81793E65}" type="pres">
      <dgm:prSet presAssocID="{C22D600C-55CD-4A17-A27B-0F3D8DEFA6BA}" presName="FiveConn_1-2" presStyleLbl="fgAccFollowNode1" presStyleIdx="0" presStyleCnt="4">
        <dgm:presLayoutVars>
          <dgm:bulletEnabled val="1"/>
        </dgm:presLayoutVars>
      </dgm:prSet>
      <dgm:spPr/>
    </dgm:pt>
    <dgm:pt modelId="{E434F4EC-C148-4982-854D-F6888A54517D}" type="pres">
      <dgm:prSet presAssocID="{C22D600C-55CD-4A17-A27B-0F3D8DEFA6BA}" presName="FiveConn_2-3" presStyleLbl="fgAccFollowNode1" presStyleIdx="1" presStyleCnt="4">
        <dgm:presLayoutVars>
          <dgm:bulletEnabled val="1"/>
        </dgm:presLayoutVars>
      </dgm:prSet>
      <dgm:spPr/>
    </dgm:pt>
    <dgm:pt modelId="{9597A986-F1B4-4F10-9085-BA20744E2524}" type="pres">
      <dgm:prSet presAssocID="{C22D600C-55CD-4A17-A27B-0F3D8DEFA6BA}" presName="FiveConn_3-4" presStyleLbl="fgAccFollowNode1" presStyleIdx="2" presStyleCnt="4">
        <dgm:presLayoutVars>
          <dgm:bulletEnabled val="1"/>
        </dgm:presLayoutVars>
      </dgm:prSet>
      <dgm:spPr/>
    </dgm:pt>
    <dgm:pt modelId="{27104DB2-8CD2-4A58-8202-64B9598D2AF3}" type="pres">
      <dgm:prSet presAssocID="{C22D600C-55CD-4A17-A27B-0F3D8DEFA6BA}" presName="FiveConn_4-5" presStyleLbl="fgAccFollowNode1" presStyleIdx="3" presStyleCnt="4">
        <dgm:presLayoutVars>
          <dgm:bulletEnabled val="1"/>
        </dgm:presLayoutVars>
      </dgm:prSet>
      <dgm:spPr/>
    </dgm:pt>
    <dgm:pt modelId="{DF3281C2-3275-4009-82D9-7F1CC45FE848}" type="pres">
      <dgm:prSet presAssocID="{C22D600C-55CD-4A17-A27B-0F3D8DEFA6BA}" presName="FiveNodes_1_text" presStyleLbl="node1" presStyleIdx="4" presStyleCnt="5">
        <dgm:presLayoutVars>
          <dgm:bulletEnabled val="1"/>
        </dgm:presLayoutVars>
      </dgm:prSet>
      <dgm:spPr/>
    </dgm:pt>
    <dgm:pt modelId="{D1A391AF-F9CF-447E-BFE6-989F1EEB4A19}" type="pres">
      <dgm:prSet presAssocID="{C22D600C-55CD-4A17-A27B-0F3D8DEFA6BA}" presName="FiveNodes_2_text" presStyleLbl="node1" presStyleIdx="4" presStyleCnt="5">
        <dgm:presLayoutVars>
          <dgm:bulletEnabled val="1"/>
        </dgm:presLayoutVars>
      </dgm:prSet>
      <dgm:spPr/>
    </dgm:pt>
    <dgm:pt modelId="{97271159-07CA-4979-83B1-CD6E3AB1EE51}" type="pres">
      <dgm:prSet presAssocID="{C22D600C-55CD-4A17-A27B-0F3D8DEFA6BA}" presName="FiveNodes_3_text" presStyleLbl="node1" presStyleIdx="4" presStyleCnt="5">
        <dgm:presLayoutVars>
          <dgm:bulletEnabled val="1"/>
        </dgm:presLayoutVars>
      </dgm:prSet>
      <dgm:spPr/>
    </dgm:pt>
    <dgm:pt modelId="{C156CD40-9F9C-434D-911D-4FC1681671BA}" type="pres">
      <dgm:prSet presAssocID="{C22D600C-55CD-4A17-A27B-0F3D8DEFA6BA}" presName="FiveNodes_4_text" presStyleLbl="node1" presStyleIdx="4" presStyleCnt="5">
        <dgm:presLayoutVars>
          <dgm:bulletEnabled val="1"/>
        </dgm:presLayoutVars>
      </dgm:prSet>
      <dgm:spPr/>
    </dgm:pt>
    <dgm:pt modelId="{CA693D12-6B45-4C26-8CD7-A702D7AF685F}" type="pres">
      <dgm:prSet presAssocID="{C22D600C-55CD-4A17-A27B-0F3D8DEFA6BA}" presName="FiveNodes_5_text" presStyleLbl="node1" presStyleIdx="4" presStyleCnt="5">
        <dgm:presLayoutVars>
          <dgm:bulletEnabled val="1"/>
        </dgm:presLayoutVars>
      </dgm:prSet>
      <dgm:spPr/>
    </dgm:pt>
  </dgm:ptLst>
  <dgm:cxnLst>
    <dgm:cxn modelId="{5C462703-5202-42BF-8D82-2A8C82F0AA8C}" type="presOf" srcId="{84A944F5-9F60-4D37-9637-2A1DB3BF9616}" destId="{C156CD40-9F9C-434D-911D-4FC1681671BA}" srcOrd="1" destOrd="0" presId="urn:microsoft.com/office/officeart/2005/8/layout/vProcess5"/>
    <dgm:cxn modelId="{B59F900B-4ECE-497D-AC89-E98B227C24FB}" type="presOf" srcId="{4E2C93AD-84E3-43CF-8DEE-C1386211298F}" destId="{E434F4EC-C148-4982-854D-F6888A54517D}" srcOrd="0" destOrd="0" presId="urn:microsoft.com/office/officeart/2005/8/layout/vProcess5"/>
    <dgm:cxn modelId="{6EDB0115-EDB5-4473-B112-41DD753FC0A8}" srcId="{C22D600C-55CD-4A17-A27B-0F3D8DEFA6BA}" destId="{0EECFB3A-2BA8-4BE2-829C-B7D2A2E3DB12}" srcOrd="4" destOrd="0" parTransId="{E6FEC292-FF27-4104-A4A6-CECC4A7A4767}" sibTransId="{6910CC1C-F6A0-470B-93A9-52AFB5192A7C}"/>
    <dgm:cxn modelId="{5B595762-3485-460E-AF67-25B28E5DA182}" type="presOf" srcId="{25EE7E7D-7C4C-42EB-BC43-1944CEC7B687}" destId="{B48C186A-1EFD-4608-A795-F1C366EE14B0}" srcOrd="0" destOrd="0" presId="urn:microsoft.com/office/officeart/2005/8/layout/vProcess5"/>
    <dgm:cxn modelId="{BD4CC168-6633-4099-A70F-ACB360ADD4B8}" type="presOf" srcId="{84A944F5-9F60-4D37-9637-2A1DB3BF9616}" destId="{50097E42-53CF-41BF-9974-573C9590D0B4}" srcOrd="0" destOrd="0" presId="urn:microsoft.com/office/officeart/2005/8/layout/vProcess5"/>
    <dgm:cxn modelId="{A50BC44B-6085-4E3D-9433-543120B6DBBB}" type="presOf" srcId="{2BD71289-C69A-4AFD-B724-BCA9DDA7416A}" destId="{D889D72F-0E8E-4173-8734-D71A8890A23A}" srcOrd="0" destOrd="0" presId="urn:microsoft.com/office/officeart/2005/8/layout/vProcess5"/>
    <dgm:cxn modelId="{224BD74B-1678-49A2-AD9D-3BE30DD4E662}" srcId="{C22D600C-55CD-4A17-A27B-0F3D8DEFA6BA}" destId="{2BD71289-C69A-4AFD-B724-BCA9DDA7416A}" srcOrd="1" destOrd="0" parTransId="{8F1AAA82-91BB-4CC8-8E92-7B4D986AEECB}" sibTransId="{4E2C93AD-84E3-43CF-8DEE-C1386211298F}"/>
    <dgm:cxn modelId="{E5DE784C-5192-4269-B270-4B14E858491C}" type="presOf" srcId="{0EECFB3A-2BA8-4BE2-829C-B7D2A2E3DB12}" destId="{CAABC55E-E060-4800-A581-DD40C0FE9DFC}" srcOrd="0" destOrd="0" presId="urn:microsoft.com/office/officeart/2005/8/layout/vProcess5"/>
    <dgm:cxn modelId="{8AFD3970-9387-4472-90FD-6E33A222BCE5}" type="presOf" srcId="{2BD71289-C69A-4AFD-B724-BCA9DDA7416A}" destId="{D1A391AF-F9CF-447E-BFE6-989F1EEB4A19}" srcOrd="1" destOrd="0" presId="urn:microsoft.com/office/officeart/2005/8/layout/vProcess5"/>
    <dgm:cxn modelId="{75393D71-6FE6-4B9A-8290-8F429673DBD7}" type="presOf" srcId="{58602BCB-9035-455F-B12B-C161F8195A19}" destId="{28949E03-271E-40AC-B3E9-4C1F81793E65}" srcOrd="0" destOrd="0" presId="urn:microsoft.com/office/officeart/2005/8/layout/vProcess5"/>
    <dgm:cxn modelId="{CF721772-C777-485A-8736-5D17FE1967FF}" type="presOf" srcId="{25EE7E7D-7C4C-42EB-BC43-1944CEC7B687}" destId="{97271159-07CA-4979-83B1-CD6E3AB1EE51}" srcOrd="1" destOrd="0" presId="urn:microsoft.com/office/officeart/2005/8/layout/vProcess5"/>
    <dgm:cxn modelId="{2C55745A-2DE4-4EDF-97D1-E9046FD73D45}" type="presOf" srcId="{C22D600C-55CD-4A17-A27B-0F3D8DEFA6BA}" destId="{1BF8DDC4-4EF8-4741-8096-4ADA34F6849E}" srcOrd="0" destOrd="0" presId="urn:microsoft.com/office/officeart/2005/8/layout/vProcess5"/>
    <dgm:cxn modelId="{8DFE4393-97F7-4C89-B56B-0CE10AC95B7C}" srcId="{C22D600C-55CD-4A17-A27B-0F3D8DEFA6BA}" destId="{84A944F5-9F60-4D37-9637-2A1DB3BF9616}" srcOrd="3" destOrd="0" parTransId="{D599858D-794A-4F65-8B93-B15907382291}" sibTransId="{20E437B3-A9B0-4C0F-847D-687F20C7D8E5}"/>
    <dgm:cxn modelId="{D3882D9C-5C52-40EF-A4D8-10D44B7474F6}" srcId="{C22D600C-55CD-4A17-A27B-0F3D8DEFA6BA}" destId="{7C7CFBCE-53DE-4B75-94FF-AFDB80EDFCE5}" srcOrd="0" destOrd="0" parTransId="{9E1EC10D-CCD1-40AE-9A0E-4D15C78C87A1}" sibTransId="{58602BCB-9035-455F-B12B-C161F8195A19}"/>
    <dgm:cxn modelId="{5CBC6E9D-A77A-4E2E-BFD2-528B1C7C295B}" type="presOf" srcId="{20E437B3-A9B0-4C0F-847D-687F20C7D8E5}" destId="{27104DB2-8CD2-4A58-8202-64B9598D2AF3}" srcOrd="0" destOrd="0" presId="urn:microsoft.com/office/officeart/2005/8/layout/vProcess5"/>
    <dgm:cxn modelId="{B59291A2-B1FE-4E1A-B7A2-4E7BD56F72D4}" type="presOf" srcId="{0EECFB3A-2BA8-4BE2-829C-B7D2A2E3DB12}" destId="{CA693D12-6B45-4C26-8CD7-A702D7AF685F}" srcOrd="1" destOrd="0" presId="urn:microsoft.com/office/officeart/2005/8/layout/vProcess5"/>
    <dgm:cxn modelId="{A8C18FB7-CFE3-4F8D-8DC7-377155B128C9}" type="presOf" srcId="{7C7CFBCE-53DE-4B75-94FF-AFDB80EDFCE5}" destId="{DF3281C2-3275-4009-82D9-7F1CC45FE848}" srcOrd="1" destOrd="0" presId="urn:microsoft.com/office/officeart/2005/8/layout/vProcess5"/>
    <dgm:cxn modelId="{CF6353BA-831A-483D-889F-BF68E834809E}" type="presOf" srcId="{7C7CFBCE-53DE-4B75-94FF-AFDB80EDFCE5}" destId="{E1348F43-B621-411C-9956-45362C9BB9ED}" srcOrd="0" destOrd="0" presId="urn:microsoft.com/office/officeart/2005/8/layout/vProcess5"/>
    <dgm:cxn modelId="{FEB687D3-0464-4455-A57B-379ECD518639}" srcId="{C22D600C-55CD-4A17-A27B-0F3D8DEFA6BA}" destId="{25EE7E7D-7C4C-42EB-BC43-1944CEC7B687}" srcOrd="2" destOrd="0" parTransId="{6515D42C-B8AE-4BFB-9FAD-8CE2EAC0A2C0}" sibTransId="{2610D16A-B942-434C-A105-F3DE9F2F479B}"/>
    <dgm:cxn modelId="{96254EF5-DBC5-48F6-B6D6-8EB7F98941C1}" type="presOf" srcId="{2610D16A-B942-434C-A105-F3DE9F2F479B}" destId="{9597A986-F1B4-4F10-9085-BA20744E2524}" srcOrd="0" destOrd="0" presId="urn:microsoft.com/office/officeart/2005/8/layout/vProcess5"/>
    <dgm:cxn modelId="{99568BA9-D3E1-45EA-A6F5-B3427F320252}" type="presParOf" srcId="{1BF8DDC4-4EF8-4741-8096-4ADA34F6849E}" destId="{46628074-591E-476B-8CE2-194D05A0BDF7}" srcOrd="0" destOrd="0" presId="urn:microsoft.com/office/officeart/2005/8/layout/vProcess5"/>
    <dgm:cxn modelId="{B8910E05-9396-4847-9266-35E1CC2533A3}" type="presParOf" srcId="{1BF8DDC4-4EF8-4741-8096-4ADA34F6849E}" destId="{E1348F43-B621-411C-9956-45362C9BB9ED}" srcOrd="1" destOrd="0" presId="urn:microsoft.com/office/officeart/2005/8/layout/vProcess5"/>
    <dgm:cxn modelId="{6E368F0B-47EC-4C81-94C5-0A8BC8742149}" type="presParOf" srcId="{1BF8DDC4-4EF8-4741-8096-4ADA34F6849E}" destId="{D889D72F-0E8E-4173-8734-D71A8890A23A}" srcOrd="2" destOrd="0" presId="urn:microsoft.com/office/officeart/2005/8/layout/vProcess5"/>
    <dgm:cxn modelId="{9B6934B7-B689-4AFA-938D-8B47F830442F}" type="presParOf" srcId="{1BF8DDC4-4EF8-4741-8096-4ADA34F6849E}" destId="{B48C186A-1EFD-4608-A795-F1C366EE14B0}" srcOrd="3" destOrd="0" presId="urn:microsoft.com/office/officeart/2005/8/layout/vProcess5"/>
    <dgm:cxn modelId="{127D94A2-AD9F-4832-8024-46C01B13D58B}" type="presParOf" srcId="{1BF8DDC4-4EF8-4741-8096-4ADA34F6849E}" destId="{50097E42-53CF-41BF-9974-573C9590D0B4}" srcOrd="4" destOrd="0" presId="urn:microsoft.com/office/officeart/2005/8/layout/vProcess5"/>
    <dgm:cxn modelId="{1A1FAF5D-8855-4265-AE42-5B4F5E333A2B}" type="presParOf" srcId="{1BF8DDC4-4EF8-4741-8096-4ADA34F6849E}" destId="{CAABC55E-E060-4800-A581-DD40C0FE9DFC}" srcOrd="5" destOrd="0" presId="urn:microsoft.com/office/officeart/2005/8/layout/vProcess5"/>
    <dgm:cxn modelId="{5DB21F1A-DCE0-4A49-8CA4-647C322B0E3C}" type="presParOf" srcId="{1BF8DDC4-4EF8-4741-8096-4ADA34F6849E}" destId="{28949E03-271E-40AC-B3E9-4C1F81793E65}" srcOrd="6" destOrd="0" presId="urn:microsoft.com/office/officeart/2005/8/layout/vProcess5"/>
    <dgm:cxn modelId="{DA08BDCC-8F14-4BB9-8469-6629CC646D86}" type="presParOf" srcId="{1BF8DDC4-4EF8-4741-8096-4ADA34F6849E}" destId="{E434F4EC-C148-4982-854D-F6888A54517D}" srcOrd="7" destOrd="0" presId="urn:microsoft.com/office/officeart/2005/8/layout/vProcess5"/>
    <dgm:cxn modelId="{43D5C324-BC31-489B-8859-CDD46767DD9D}" type="presParOf" srcId="{1BF8DDC4-4EF8-4741-8096-4ADA34F6849E}" destId="{9597A986-F1B4-4F10-9085-BA20744E2524}" srcOrd="8" destOrd="0" presId="urn:microsoft.com/office/officeart/2005/8/layout/vProcess5"/>
    <dgm:cxn modelId="{80BEBA02-F1D5-4F43-9EA2-12B6AD6D8810}" type="presParOf" srcId="{1BF8DDC4-4EF8-4741-8096-4ADA34F6849E}" destId="{27104DB2-8CD2-4A58-8202-64B9598D2AF3}" srcOrd="9" destOrd="0" presId="urn:microsoft.com/office/officeart/2005/8/layout/vProcess5"/>
    <dgm:cxn modelId="{4AB97E83-B2C9-481A-8B85-682563063E27}" type="presParOf" srcId="{1BF8DDC4-4EF8-4741-8096-4ADA34F6849E}" destId="{DF3281C2-3275-4009-82D9-7F1CC45FE848}" srcOrd="10" destOrd="0" presId="urn:microsoft.com/office/officeart/2005/8/layout/vProcess5"/>
    <dgm:cxn modelId="{8CAC9A31-4B41-40F0-815E-A47632AE154B}" type="presParOf" srcId="{1BF8DDC4-4EF8-4741-8096-4ADA34F6849E}" destId="{D1A391AF-F9CF-447E-BFE6-989F1EEB4A19}" srcOrd="11" destOrd="0" presId="urn:microsoft.com/office/officeart/2005/8/layout/vProcess5"/>
    <dgm:cxn modelId="{36AF4B63-46DA-4623-BCE6-A00C0F6EB1D9}" type="presParOf" srcId="{1BF8DDC4-4EF8-4741-8096-4ADA34F6849E}" destId="{97271159-07CA-4979-83B1-CD6E3AB1EE51}" srcOrd="12" destOrd="0" presId="urn:microsoft.com/office/officeart/2005/8/layout/vProcess5"/>
    <dgm:cxn modelId="{C2C7C110-324B-4ED2-8661-01965C8C2CBD}" type="presParOf" srcId="{1BF8DDC4-4EF8-4741-8096-4ADA34F6849E}" destId="{C156CD40-9F9C-434D-911D-4FC1681671BA}" srcOrd="13" destOrd="0" presId="urn:microsoft.com/office/officeart/2005/8/layout/vProcess5"/>
    <dgm:cxn modelId="{84CBA121-442E-4B9F-B98D-F3E99A90767B}" type="presParOf" srcId="{1BF8DDC4-4EF8-4741-8096-4ADA34F6849E}" destId="{CA693D12-6B45-4C26-8CD7-A702D7AF685F}"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5016833-3BFD-40B7-80E5-6A698BFD3638}" type="doc">
      <dgm:prSet loTypeId="urn:microsoft.com/office/officeart/2008/layout/VerticalCircleList" loCatId="list" qsTypeId="urn:microsoft.com/office/officeart/2005/8/quickstyle/simple1" qsCatId="simple" csTypeId="urn:microsoft.com/office/officeart/2005/8/colors/accent1_2" csCatId="accent1" phldr="1"/>
      <dgm:spPr/>
      <dgm:t>
        <a:bodyPr/>
        <a:lstStyle/>
        <a:p>
          <a:endParaRPr lang="en-GB"/>
        </a:p>
      </dgm:t>
    </dgm:pt>
    <dgm:pt modelId="{B8281282-1A86-4BDB-AAA9-101657482768}">
      <dgm:prSet phldrT="[Text]"/>
      <dgm:spPr>
        <a:xfrm>
          <a:off x="914846" y="1000"/>
          <a:ext cx="4266158" cy="799599"/>
        </a:xfrm>
        <a:prstGeom prst="rect">
          <a:avLst/>
        </a:prstGeom>
        <a:noFill/>
        <a:ln>
          <a:noFill/>
        </a:ln>
        <a:effectLst/>
      </dgm:spPr>
      <dgm:t>
        <a:bodyPr/>
        <a:lstStyle/>
        <a:p>
          <a:pPr>
            <a:buNone/>
          </a:pPr>
          <a:r>
            <a:rPr lang="en-GB">
              <a:solidFill>
                <a:sysClr val="windowText" lastClr="000000">
                  <a:hueOff val="0"/>
                  <a:satOff val="0"/>
                  <a:lumOff val="0"/>
                  <a:alphaOff val="0"/>
                </a:sysClr>
              </a:solidFill>
              <a:latin typeface="Aptos" panose="02110004020202020204"/>
              <a:ea typeface="+mn-ea"/>
              <a:cs typeface="+mn-cs"/>
            </a:rPr>
            <a:t>older adults</a:t>
          </a:r>
        </a:p>
      </dgm:t>
    </dgm:pt>
    <dgm:pt modelId="{82606275-CA84-4F49-B5AD-485056D234EA}" type="parTrans" cxnId="{09F3B275-DAAD-43FB-B2C8-0D67B4E57109}">
      <dgm:prSet/>
      <dgm:spPr/>
      <dgm:t>
        <a:bodyPr/>
        <a:lstStyle/>
        <a:p>
          <a:endParaRPr lang="en-GB"/>
        </a:p>
      </dgm:t>
    </dgm:pt>
    <dgm:pt modelId="{97EE2053-349B-4FBD-82C2-475E47628130}" type="sibTrans" cxnId="{09F3B275-DAAD-43FB-B2C8-0D67B4E57109}">
      <dgm:prSet/>
      <dgm:spPr/>
      <dgm:t>
        <a:bodyPr/>
        <a:lstStyle/>
        <a:p>
          <a:endParaRPr lang="en-GB"/>
        </a:p>
      </dgm:t>
    </dgm:pt>
    <dgm:pt modelId="{C1D7C2E6-188F-43EC-B81E-360D59DB4F42}">
      <dgm:prSet phldrT="[Text]"/>
      <dgm:spPr>
        <a:xfrm>
          <a:off x="914846" y="800600"/>
          <a:ext cx="4266158" cy="799599"/>
        </a:xfrm>
        <a:prstGeom prst="rect">
          <a:avLst/>
        </a:prstGeom>
        <a:noFill/>
        <a:ln>
          <a:noFill/>
        </a:ln>
        <a:effectLst/>
      </dgm:spPr>
      <dgm:t>
        <a:bodyPr/>
        <a:lstStyle/>
        <a:p>
          <a:pPr>
            <a:buNone/>
          </a:pPr>
          <a:r>
            <a:rPr lang="en-GB">
              <a:solidFill>
                <a:sysClr val="windowText" lastClr="000000">
                  <a:hueOff val="0"/>
                  <a:satOff val="0"/>
                  <a:lumOff val="0"/>
                  <a:alphaOff val="0"/>
                </a:sysClr>
              </a:solidFill>
              <a:latin typeface="Aptos" panose="02110004020202020204"/>
              <a:ea typeface="+mn-ea"/>
              <a:cs typeface="+mn-cs"/>
            </a:rPr>
            <a:t>adults with disabilities</a:t>
          </a:r>
        </a:p>
      </dgm:t>
    </dgm:pt>
    <dgm:pt modelId="{047A204E-6B4D-4F7F-96D2-A9C90E45C477}" type="parTrans" cxnId="{5D0D75E8-3858-45B7-80DA-541D30C7F0E9}">
      <dgm:prSet/>
      <dgm:spPr/>
      <dgm:t>
        <a:bodyPr/>
        <a:lstStyle/>
        <a:p>
          <a:endParaRPr lang="en-GB"/>
        </a:p>
      </dgm:t>
    </dgm:pt>
    <dgm:pt modelId="{BBB38C7E-658E-4881-B740-E780F78E5D3C}" type="sibTrans" cxnId="{5D0D75E8-3858-45B7-80DA-541D30C7F0E9}">
      <dgm:prSet/>
      <dgm:spPr/>
      <dgm:t>
        <a:bodyPr/>
        <a:lstStyle/>
        <a:p>
          <a:endParaRPr lang="en-GB"/>
        </a:p>
      </dgm:t>
    </dgm:pt>
    <dgm:pt modelId="{78C439E7-22CC-47CF-A810-5F3C1DE5D47C}">
      <dgm:prSet phldrT="[Text]"/>
      <dgm:spPr>
        <a:xfrm>
          <a:off x="914846" y="1600200"/>
          <a:ext cx="4266158" cy="799599"/>
        </a:xfrm>
        <a:prstGeom prst="rect">
          <a:avLst/>
        </a:prstGeom>
        <a:noFill/>
        <a:ln>
          <a:noFill/>
        </a:ln>
        <a:effectLst/>
      </dgm:spPr>
      <dgm:t>
        <a:bodyPr/>
        <a:lstStyle/>
        <a:p>
          <a:pPr>
            <a:buNone/>
          </a:pPr>
          <a:r>
            <a:rPr lang="en-GB">
              <a:solidFill>
                <a:sysClr val="windowText" lastClr="000000">
                  <a:hueOff val="0"/>
                  <a:satOff val="0"/>
                  <a:lumOff val="0"/>
                  <a:alphaOff val="0"/>
                </a:sysClr>
              </a:solidFill>
              <a:latin typeface="Aptos" panose="02110004020202020204"/>
              <a:ea typeface="+mn-ea"/>
              <a:cs typeface="+mn-cs"/>
            </a:rPr>
            <a:t>adults with physical disabilities</a:t>
          </a:r>
        </a:p>
      </dgm:t>
    </dgm:pt>
    <dgm:pt modelId="{8EBD3641-941A-4F27-98AE-A64465BCEEAC}" type="parTrans" cxnId="{780188D7-99FA-45D5-8DF0-BD4A9017AF47}">
      <dgm:prSet/>
      <dgm:spPr/>
      <dgm:t>
        <a:bodyPr/>
        <a:lstStyle/>
        <a:p>
          <a:endParaRPr lang="en-GB"/>
        </a:p>
      </dgm:t>
    </dgm:pt>
    <dgm:pt modelId="{2B50E340-D4D0-475E-BAEF-BFA838702D08}" type="sibTrans" cxnId="{780188D7-99FA-45D5-8DF0-BD4A9017AF47}">
      <dgm:prSet/>
      <dgm:spPr/>
      <dgm:t>
        <a:bodyPr/>
        <a:lstStyle/>
        <a:p>
          <a:endParaRPr lang="en-GB"/>
        </a:p>
      </dgm:t>
    </dgm:pt>
    <dgm:pt modelId="{95317F8D-2FE7-4DA0-B641-4AB382AEE6E3}">
      <dgm:prSet phldrT="[Text]"/>
      <dgm:spPr>
        <a:xfrm>
          <a:off x="914846" y="2399799"/>
          <a:ext cx="4266158" cy="799599"/>
        </a:xfrm>
        <a:prstGeom prst="rect">
          <a:avLst/>
        </a:prstGeom>
        <a:noFill/>
        <a:ln>
          <a:noFill/>
        </a:ln>
        <a:effectLst/>
      </dgm:spPr>
      <dgm:t>
        <a:bodyPr/>
        <a:lstStyle/>
        <a:p>
          <a:pPr>
            <a:buNone/>
          </a:pPr>
          <a:r>
            <a:rPr lang="en-GB">
              <a:solidFill>
                <a:sysClr val="windowText" lastClr="000000">
                  <a:hueOff val="0"/>
                  <a:satOff val="0"/>
                  <a:lumOff val="0"/>
                  <a:alphaOff val="0"/>
                </a:sysClr>
              </a:solidFill>
              <a:latin typeface="Aptos" panose="02110004020202020204"/>
              <a:ea typeface="+mn-ea"/>
              <a:cs typeface="+mn-cs"/>
            </a:rPr>
            <a:t>dementia</a:t>
          </a:r>
        </a:p>
      </dgm:t>
    </dgm:pt>
    <dgm:pt modelId="{DF8320FD-8B32-475C-8FF0-E72BC4733C17}" type="parTrans" cxnId="{76329EC6-478E-44E7-A992-3543A44920D6}">
      <dgm:prSet/>
      <dgm:spPr/>
      <dgm:t>
        <a:bodyPr/>
        <a:lstStyle/>
        <a:p>
          <a:endParaRPr lang="en-GB"/>
        </a:p>
      </dgm:t>
    </dgm:pt>
    <dgm:pt modelId="{DB1E4E4B-9689-4CA8-8A1C-FA6CA80409DE}" type="sibTrans" cxnId="{76329EC6-478E-44E7-A992-3543A44920D6}">
      <dgm:prSet/>
      <dgm:spPr/>
      <dgm:t>
        <a:bodyPr/>
        <a:lstStyle/>
        <a:p>
          <a:endParaRPr lang="en-GB"/>
        </a:p>
      </dgm:t>
    </dgm:pt>
    <dgm:pt modelId="{26DA936A-04C1-4076-91DA-FDC4CFD2722F}" type="pres">
      <dgm:prSet presAssocID="{E5016833-3BFD-40B7-80E5-6A698BFD3638}" presName="Name0" presStyleCnt="0">
        <dgm:presLayoutVars>
          <dgm:dir/>
        </dgm:presLayoutVars>
      </dgm:prSet>
      <dgm:spPr/>
    </dgm:pt>
    <dgm:pt modelId="{DB217354-421A-42E9-844E-CD3D594EB920}" type="pres">
      <dgm:prSet presAssocID="{B8281282-1A86-4BDB-AAA9-101657482768}" presName="noChildren" presStyleCnt="0"/>
      <dgm:spPr/>
    </dgm:pt>
    <dgm:pt modelId="{E5FFEA88-FEEF-4C71-87AE-5C0990548960}" type="pres">
      <dgm:prSet presAssocID="{B8281282-1A86-4BDB-AAA9-101657482768}" presName="gap" presStyleCnt="0"/>
      <dgm:spPr/>
    </dgm:pt>
    <dgm:pt modelId="{E5D7C581-C218-43BC-A17E-E7A9DC11FEA8}" type="pres">
      <dgm:prSet presAssocID="{B8281282-1A86-4BDB-AAA9-101657482768}" presName="medCircle2" presStyleLbl="vennNode1" presStyleIdx="0" presStyleCnt="4"/>
      <dgm:spPr>
        <a:xfrm>
          <a:off x="515046" y="1000"/>
          <a:ext cx="799599" cy="799599"/>
        </a:xfrm>
        <a:prstGeom prst="ellipse">
          <a:avLst/>
        </a:prstGeom>
        <a:solidFill>
          <a:srgbClr val="156082">
            <a:alpha val="50000"/>
            <a:hueOff val="0"/>
            <a:satOff val="0"/>
            <a:lumOff val="0"/>
            <a:alphaOff val="0"/>
          </a:srgbClr>
        </a:solidFill>
        <a:ln w="19050" cap="flat" cmpd="sng" algn="ctr">
          <a:solidFill>
            <a:sysClr val="window" lastClr="FFFFFF">
              <a:hueOff val="0"/>
              <a:satOff val="0"/>
              <a:lumOff val="0"/>
              <a:alphaOff val="0"/>
            </a:sysClr>
          </a:solidFill>
          <a:prstDash val="solid"/>
          <a:miter lim="800000"/>
        </a:ln>
        <a:effectLst/>
      </dgm:spPr>
    </dgm:pt>
    <dgm:pt modelId="{C9F4A258-A025-423C-A6A4-7FBDBD7AEB70}" type="pres">
      <dgm:prSet presAssocID="{B8281282-1A86-4BDB-AAA9-101657482768}" presName="txLvlOnly1" presStyleLbl="revTx" presStyleIdx="0" presStyleCnt="4"/>
      <dgm:spPr/>
    </dgm:pt>
    <dgm:pt modelId="{9D86CFFD-2AC5-4F26-B453-00B27BEB576C}" type="pres">
      <dgm:prSet presAssocID="{C1D7C2E6-188F-43EC-B81E-360D59DB4F42}" presName="noChildren" presStyleCnt="0"/>
      <dgm:spPr/>
    </dgm:pt>
    <dgm:pt modelId="{C713DCFB-4DDB-4C3E-A086-7F2BE4A7D8B2}" type="pres">
      <dgm:prSet presAssocID="{C1D7C2E6-188F-43EC-B81E-360D59DB4F42}" presName="gap" presStyleCnt="0"/>
      <dgm:spPr/>
    </dgm:pt>
    <dgm:pt modelId="{7816BBF9-37D5-4B01-9538-FAD851BC35E7}" type="pres">
      <dgm:prSet presAssocID="{C1D7C2E6-188F-43EC-B81E-360D59DB4F42}" presName="medCircle2" presStyleLbl="vennNode1" presStyleIdx="1" presStyleCnt="4"/>
      <dgm:spPr>
        <a:xfrm>
          <a:off x="515046" y="800600"/>
          <a:ext cx="799599" cy="799599"/>
        </a:xfrm>
        <a:prstGeom prst="ellipse">
          <a:avLst/>
        </a:prstGeom>
        <a:solidFill>
          <a:srgbClr val="156082">
            <a:alpha val="50000"/>
            <a:hueOff val="0"/>
            <a:satOff val="0"/>
            <a:lumOff val="0"/>
            <a:alphaOff val="0"/>
          </a:srgbClr>
        </a:solidFill>
        <a:ln w="19050" cap="flat" cmpd="sng" algn="ctr">
          <a:solidFill>
            <a:sysClr val="window" lastClr="FFFFFF">
              <a:hueOff val="0"/>
              <a:satOff val="0"/>
              <a:lumOff val="0"/>
              <a:alphaOff val="0"/>
            </a:sysClr>
          </a:solidFill>
          <a:prstDash val="solid"/>
          <a:miter lim="800000"/>
        </a:ln>
        <a:effectLst/>
      </dgm:spPr>
    </dgm:pt>
    <dgm:pt modelId="{6CD0FD0D-A276-4FDA-9522-E87C44562C80}" type="pres">
      <dgm:prSet presAssocID="{C1D7C2E6-188F-43EC-B81E-360D59DB4F42}" presName="txLvlOnly1" presStyleLbl="revTx" presStyleIdx="1" presStyleCnt="4"/>
      <dgm:spPr/>
    </dgm:pt>
    <dgm:pt modelId="{4126A59B-DC41-4FBA-B890-C5CE83252CB5}" type="pres">
      <dgm:prSet presAssocID="{78C439E7-22CC-47CF-A810-5F3C1DE5D47C}" presName="noChildren" presStyleCnt="0"/>
      <dgm:spPr/>
    </dgm:pt>
    <dgm:pt modelId="{B007A0FC-DB84-4BA0-AD9B-106A868FE92F}" type="pres">
      <dgm:prSet presAssocID="{78C439E7-22CC-47CF-A810-5F3C1DE5D47C}" presName="gap" presStyleCnt="0"/>
      <dgm:spPr/>
    </dgm:pt>
    <dgm:pt modelId="{88207528-D9F6-49DC-B566-F2D1B9331D01}" type="pres">
      <dgm:prSet presAssocID="{78C439E7-22CC-47CF-A810-5F3C1DE5D47C}" presName="medCircle2" presStyleLbl="vennNode1" presStyleIdx="2" presStyleCnt="4"/>
      <dgm:spPr>
        <a:xfrm>
          <a:off x="515046" y="1600200"/>
          <a:ext cx="799599" cy="799599"/>
        </a:xfrm>
        <a:prstGeom prst="ellipse">
          <a:avLst/>
        </a:prstGeom>
        <a:solidFill>
          <a:srgbClr val="156082">
            <a:alpha val="50000"/>
            <a:hueOff val="0"/>
            <a:satOff val="0"/>
            <a:lumOff val="0"/>
            <a:alphaOff val="0"/>
          </a:srgbClr>
        </a:solidFill>
        <a:ln w="19050" cap="flat" cmpd="sng" algn="ctr">
          <a:solidFill>
            <a:sysClr val="window" lastClr="FFFFFF">
              <a:hueOff val="0"/>
              <a:satOff val="0"/>
              <a:lumOff val="0"/>
              <a:alphaOff val="0"/>
            </a:sysClr>
          </a:solidFill>
          <a:prstDash val="solid"/>
          <a:miter lim="800000"/>
        </a:ln>
        <a:effectLst/>
      </dgm:spPr>
    </dgm:pt>
    <dgm:pt modelId="{F8546C3E-4CF7-4CC7-A042-64538AED8BCA}" type="pres">
      <dgm:prSet presAssocID="{78C439E7-22CC-47CF-A810-5F3C1DE5D47C}" presName="txLvlOnly1" presStyleLbl="revTx" presStyleIdx="2" presStyleCnt="4"/>
      <dgm:spPr/>
    </dgm:pt>
    <dgm:pt modelId="{6B32A50B-6E89-485F-A7AE-D5942A16D064}" type="pres">
      <dgm:prSet presAssocID="{95317F8D-2FE7-4DA0-B641-4AB382AEE6E3}" presName="noChildren" presStyleCnt="0"/>
      <dgm:spPr/>
    </dgm:pt>
    <dgm:pt modelId="{90F9B6AD-FFF3-4054-87DF-B2D8EF6120EA}" type="pres">
      <dgm:prSet presAssocID="{95317F8D-2FE7-4DA0-B641-4AB382AEE6E3}" presName="gap" presStyleCnt="0"/>
      <dgm:spPr/>
    </dgm:pt>
    <dgm:pt modelId="{F2FA10F0-E1AA-44EE-924A-9E9666A9CBF5}" type="pres">
      <dgm:prSet presAssocID="{95317F8D-2FE7-4DA0-B641-4AB382AEE6E3}" presName="medCircle2" presStyleLbl="vennNode1" presStyleIdx="3" presStyleCnt="4"/>
      <dgm:spPr>
        <a:xfrm>
          <a:off x="515046" y="2399799"/>
          <a:ext cx="799599" cy="799599"/>
        </a:xfrm>
        <a:prstGeom prst="ellipse">
          <a:avLst/>
        </a:prstGeom>
        <a:solidFill>
          <a:srgbClr val="156082">
            <a:alpha val="50000"/>
            <a:hueOff val="0"/>
            <a:satOff val="0"/>
            <a:lumOff val="0"/>
            <a:alphaOff val="0"/>
          </a:srgbClr>
        </a:solidFill>
        <a:ln w="19050" cap="flat" cmpd="sng" algn="ctr">
          <a:solidFill>
            <a:sysClr val="window" lastClr="FFFFFF">
              <a:hueOff val="0"/>
              <a:satOff val="0"/>
              <a:lumOff val="0"/>
              <a:alphaOff val="0"/>
            </a:sysClr>
          </a:solidFill>
          <a:prstDash val="solid"/>
          <a:miter lim="800000"/>
        </a:ln>
        <a:effectLst/>
      </dgm:spPr>
    </dgm:pt>
    <dgm:pt modelId="{32F5DBF1-A897-4C2E-92FA-6082153B8454}" type="pres">
      <dgm:prSet presAssocID="{95317F8D-2FE7-4DA0-B641-4AB382AEE6E3}" presName="txLvlOnly1" presStyleLbl="revTx" presStyleIdx="3" presStyleCnt="4"/>
      <dgm:spPr/>
    </dgm:pt>
  </dgm:ptLst>
  <dgm:cxnLst>
    <dgm:cxn modelId="{09F3B275-DAAD-43FB-B2C8-0D67B4E57109}" srcId="{E5016833-3BFD-40B7-80E5-6A698BFD3638}" destId="{B8281282-1A86-4BDB-AAA9-101657482768}" srcOrd="0" destOrd="0" parTransId="{82606275-CA84-4F49-B5AD-485056D234EA}" sibTransId="{97EE2053-349B-4FBD-82C2-475E47628130}"/>
    <dgm:cxn modelId="{E6166877-6EEB-45F1-A108-0897F08602DF}" type="presOf" srcId="{C1D7C2E6-188F-43EC-B81E-360D59DB4F42}" destId="{6CD0FD0D-A276-4FDA-9522-E87C44562C80}" srcOrd="0" destOrd="0" presId="urn:microsoft.com/office/officeart/2008/layout/VerticalCircleList"/>
    <dgm:cxn modelId="{C46204B8-6413-40EA-B9E9-0F67F9E2F8E0}" type="presOf" srcId="{B8281282-1A86-4BDB-AAA9-101657482768}" destId="{C9F4A258-A025-423C-A6A4-7FBDBD7AEB70}" srcOrd="0" destOrd="0" presId="urn:microsoft.com/office/officeart/2008/layout/VerticalCircleList"/>
    <dgm:cxn modelId="{FB7B28C2-4A72-4954-A792-8C47FEC64D33}" type="presOf" srcId="{E5016833-3BFD-40B7-80E5-6A698BFD3638}" destId="{26DA936A-04C1-4076-91DA-FDC4CFD2722F}" srcOrd="0" destOrd="0" presId="urn:microsoft.com/office/officeart/2008/layout/VerticalCircleList"/>
    <dgm:cxn modelId="{76329EC6-478E-44E7-A992-3543A44920D6}" srcId="{E5016833-3BFD-40B7-80E5-6A698BFD3638}" destId="{95317F8D-2FE7-4DA0-B641-4AB382AEE6E3}" srcOrd="3" destOrd="0" parTransId="{DF8320FD-8B32-475C-8FF0-E72BC4733C17}" sibTransId="{DB1E4E4B-9689-4CA8-8A1C-FA6CA80409DE}"/>
    <dgm:cxn modelId="{02CB59CA-6B48-45CA-8D72-8BB0CA441102}" type="presOf" srcId="{78C439E7-22CC-47CF-A810-5F3C1DE5D47C}" destId="{F8546C3E-4CF7-4CC7-A042-64538AED8BCA}" srcOrd="0" destOrd="0" presId="urn:microsoft.com/office/officeart/2008/layout/VerticalCircleList"/>
    <dgm:cxn modelId="{780188D7-99FA-45D5-8DF0-BD4A9017AF47}" srcId="{E5016833-3BFD-40B7-80E5-6A698BFD3638}" destId="{78C439E7-22CC-47CF-A810-5F3C1DE5D47C}" srcOrd="2" destOrd="0" parTransId="{8EBD3641-941A-4F27-98AE-A64465BCEEAC}" sibTransId="{2B50E340-D4D0-475E-BAEF-BFA838702D08}"/>
    <dgm:cxn modelId="{5D0D75E8-3858-45B7-80DA-541D30C7F0E9}" srcId="{E5016833-3BFD-40B7-80E5-6A698BFD3638}" destId="{C1D7C2E6-188F-43EC-B81E-360D59DB4F42}" srcOrd="1" destOrd="0" parTransId="{047A204E-6B4D-4F7F-96D2-A9C90E45C477}" sibTransId="{BBB38C7E-658E-4881-B740-E780F78E5D3C}"/>
    <dgm:cxn modelId="{5D0F48F1-B380-4875-BDF4-D3A1E796E855}" type="presOf" srcId="{95317F8D-2FE7-4DA0-B641-4AB382AEE6E3}" destId="{32F5DBF1-A897-4C2E-92FA-6082153B8454}" srcOrd="0" destOrd="0" presId="urn:microsoft.com/office/officeart/2008/layout/VerticalCircleList"/>
    <dgm:cxn modelId="{C7E9474F-9D13-482D-B209-5380E84592D6}" type="presParOf" srcId="{26DA936A-04C1-4076-91DA-FDC4CFD2722F}" destId="{DB217354-421A-42E9-844E-CD3D594EB920}" srcOrd="0" destOrd="0" presId="urn:microsoft.com/office/officeart/2008/layout/VerticalCircleList"/>
    <dgm:cxn modelId="{C64C411B-6BC2-4847-B51B-8CD0D96DE5E9}" type="presParOf" srcId="{DB217354-421A-42E9-844E-CD3D594EB920}" destId="{E5FFEA88-FEEF-4C71-87AE-5C0990548960}" srcOrd="0" destOrd="0" presId="urn:microsoft.com/office/officeart/2008/layout/VerticalCircleList"/>
    <dgm:cxn modelId="{48B01713-58B9-4794-89BD-2192E9A53917}" type="presParOf" srcId="{DB217354-421A-42E9-844E-CD3D594EB920}" destId="{E5D7C581-C218-43BC-A17E-E7A9DC11FEA8}" srcOrd="1" destOrd="0" presId="urn:microsoft.com/office/officeart/2008/layout/VerticalCircleList"/>
    <dgm:cxn modelId="{7D4A3A08-8F42-4DF0-A26C-F9B6A0DB7FF9}" type="presParOf" srcId="{DB217354-421A-42E9-844E-CD3D594EB920}" destId="{C9F4A258-A025-423C-A6A4-7FBDBD7AEB70}" srcOrd="2" destOrd="0" presId="urn:microsoft.com/office/officeart/2008/layout/VerticalCircleList"/>
    <dgm:cxn modelId="{BABF2F6C-7BF9-49F0-9937-379A15492D31}" type="presParOf" srcId="{26DA936A-04C1-4076-91DA-FDC4CFD2722F}" destId="{9D86CFFD-2AC5-4F26-B453-00B27BEB576C}" srcOrd="1" destOrd="0" presId="urn:microsoft.com/office/officeart/2008/layout/VerticalCircleList"/>
    <dgm:cxn modelId="{D6F4D5B3-D0B2-4E60-AF56-73D8D4CC021E}" type="presParOf" srcId="{9D86CFFD-2AC5-4F26-B453-00B27BEB576C}" destId="{C713DCFB-4DDB-4C3E-A086-7F2BE4A7D8B2}" srcOrd="0" destOrd="0" presId="urn:microsoft.com/office/officeart/2008/layout/VerticalCircleList"/>
    <dgm:cxn modelId="{22B5288B-46B8-4150-BBE8-667902F33DBA}" type="presParOf" srcId="{9D86CFFD-2AC5-4F26-B453-00B27BEB576C}" destId="{7816BBF9-37D5-4B01-9538-FAD851BC35E7}" srcOrd="1" destOrd="0" presId="urn:microsoft.com/office/officeart/2008/layout/VerticalCircleList"/>
    <dgm:cxn modelId="{78DA6D19-2CE5-4E43-A6EA-67F0E6F6884C}" type="presParOf" srcId="{9D86CFFD-2AC5-4F26-B453-00B27BEB576C}" destId="{6CD0FD0D-A276-4FDA-9522-E87C44562C80}" srcOrd="2" destOrd="0" presId="urn:microsoft.com/office/officeart/2008/layout/VerticalCircleList"/>
    <dgm:cxn modelId="{AA31A246-71A6-4AB6-8830-01B58ED34BB7}" type="presParOf" srcId="{26DA936A-04C1-4076-91DA-FDC4CFD2722F}" destId="{4126A59B-DC41-4FBA-B890-C5CE83252CB5}" srcOrd="2" destOrd="0" presId="urn:microsoft.com/office/officeart/2008/layout/VerticalCircleList"/>
    <dgm:cxn modelId="{6ABCDED7-4FDB-42F9-8177-7533952252C7}" type="presParOf" srcId="{4126A59B-DC41-4FBA-B890-C5CE83252CB5}" destId="{B007A0FC-DB84-4BA0-AD9B-106A868FE92F}" srcOrd="0" destOrd="0" presId="urn:microsoft.com/office/officeart/2008/layout/VerticalCircleList"/>
    <dgm:cxn modelId="{83B4516E-C1AC-4FE0-94C2-CA441B151781}" type="presParOf" srcId="{4126A59B-DC41-4FBA-B890-C5CE83252CB5}" destId="{88207528-D9F6-49DC-B566-F2D1B9331D01}" srcOrd="1" destOrd="0" presId="urn:microsoft.com/office/officeart/2008/layout/VerticalCircleList"/>
    <dgm:cxn modelId="{7D450DE5-40EE-4813-A586-8826781ADFD2}" type="presParOf" srcId="{4126A59B-DC41-4FBA-B890-C5CE83252CB5}" destId="{F8546C3E-4CF7-4CC7-A042-64538AED8BCA}" srcOrd="2" destOrd="0" presId="urn:microsoft.com/office/officeart/2008/layout/VerticalCircleList"/>
    <dgm:cxn modelId="{C13B61FD-D59D-4200-BA30-154C9778D5CD}" type="presParOf" srcId="{26DA936A-04C1-4076-91DA-FDC4CFD2722F}" destId="{6B32A50B-6E89-485F-A7AE-D5942A16D064}" srcOrd="3" destOrd="0" presId="urn:microsoft.com/office/officeart/2008/layout/VerticalCircleList"/>
    <dgm:cxn modelId="{F4BAA4CD-37E3-45AC-B1CE-6077074F0310}" type="presParOf" srcId="{6B32A50B-6E89-485F-A7AE-D5942A16D064}" destId="{90F9B6AD-FFF3-4054-87DF-B2D8EF6120EA}" srcOrd="0" destOrd="0" presId="urn:microsoft.com/office/officeart/2008/layout/VerticalCircleList"/>
    <dgm:cxn modelId="{688956FD-7359-4B12-8703-8A4D17A3C977}" type="presParOf" srcId="{6B32A50B-6E89-485F-A7AE-D5942A16D064}" destId="{F2FA10F0-E1AA-44EE-924A-9E9666A9CBF5}" srcOrd="1" destOrd="0" presId="urn:microsoft.com/office/officeart/2008/layout/VerticalCircleList"/>
    <dgm:cxn modelId="{90D02E04-9BEB-4DC2-98E1-37359B9A9388}" type="presParOf" srcId="{6B32A50B-6E89-485F-A7AE-D5942A16D064}" destId="{32F5DBF1-A897-4C2E-92FA-6082153B8454}" srcOrd="2" destOrd="0" presId="urn:microsoft.com/office/officeart/2008/layout/Vertical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488CF6E-C57A-43EC-A842-4259DC19E7C0}" type="doc">
      <dgm:prSet loTypeId="urn:microsoft.com/office/officeart/2009/layout/CircleArrowProcess" loCatId="process" qsTypeId="urn:microsoft.com/office/officeart/2005/8/quickstyle/simple1" qsCatId="simple" csTypeId="urn:microsoft.com/office/officeart/2005/8/colors/colorful1" csCatId="colorful" phldr="1"/>
      <dgm:spPr/>
      <dgm:t>
        <a:bodyPr/>
        <a:lstStyle/>
        <a:p>
          <a:endParaRPr lang="en-GB"/>
        </a:p>
      </dgm:t>
    </dgm:pt>
    <dgm:pt modelId="{E0E15671-A61B-466B-8616-9E0B97DF927A}">
      <dgm:prSet phldrT="[Text]"/>
      <dgm:spPr>
        <a:xfrm>
          <a:off x="2527394" y="556229"/>
          <a:ext cx="855991" cy="427893"/>
        </a:xfrm>
      </dgm:spPr>
      <dgm:t>
        <a:bodyPr/>
        <a:lstStyle/>
        <a:p>
          <a:pPr>
            <a:buNone/>
          </a:pPr>
          <a:r>
            <a:rPr lang="en-GB">
              <a:latin typeface="Aptos" panose="02110004020202020204"/>
              <a:ea typeface="+mn-ea"/>
              <a:cs typeface="+mn-cs"/>
            </a:rPr>
            <a:t>Care givers</a:t>
          </a:r>
        </a:p>
      </dgm:t>
    </dgm:pt>
    <dgm:pt modelId="{1A665B9D-75BB-4BDB-BA80-1FA8652106E2}" type="parTrans" cxnId="{E3B4CBA8-8601-4257-A627-4EE2328ECB2E}">
      <dgm:prSet/>
      <dgm:spPr/>
      <dgm:t>
        <a:bodyPr/>
        <a:lstStyle/>
        <a:p>
          <a:endParaRPr lang="en-GB"/>
        </a:p>
      </dgm:t>
    </dgm:pt>
    <dgm:pt modelId="{2A970FC7-6542-48AC-973E-6255F829EF57}" type="sibTrans" cxnId="{E3B4CBA8-8601-4257-A627-4EE2328ECB2E}">
      <dgm:prSet/>
      <dgm:spPr/>
      <dgm:t>
        <a:bodyPr/>
        <a:lstStyle/>
        <a:p>
          <a:endParaRPr lang="en-GB"/>
        </a:p>
      </dgm:t>
    </dgm:pt>
    <dgm:pt modelId="{A270B9A6-FF73-4C0A-81FA-4B1FCA17B7BF}">
      <dgm:prSet phldrT="[Text]"/>
      <dgm:spPr>
        <a:xfrm>
          <a:off x="2101278" y="1446580"/>
          <a:ext cx="855991" cy="427893"/>
        </a:xfrm>
      </dgm:spPr>
      <dgm:t>
        <a:bodyPr/>
        <a:lstStyle/>
        <a:p>
          <a:pPr>
            <a:buNone/>
          </a:pPr>
          <a:r>
            <a:rPr lang="en-GB">
              <a:latin typeface="Aptos" panose="02110004020202020204"/>
              <a:ea typeface="+mn-ea"/>
              <a:cs typeface="+mn-cs"/>
            </a:rPr>
            <a:t>care clients</a:t>
          </a:r>
        </a:p>
      </dgm:t>
    </dgm:pt>
    <dgm:pt modelId="{52C047DA-3B00-4C56-BD71-31CBC489A861}" type="parTrans" cxnId="{C57F64A5-0A58-4250-AABD-B8ADB2136BB9}">
      <dgm:prSet/>
      <dgm:spPr/>
      <dgm:t>
        <a:bodyPr/>
        <a:lstStyle/>
        <a:p>
          <a:endParaRPr lang="en-GB"/>
        </a:p>
      </dgm:t>
    </dgm:pt>
    <dgm:pt modelId="{5EF9620A-C34F-4C0A-8D96-40D1D3AB652E}" type="sibTrans" cxnId="{C57F64A5-0A58-4250-AABD-B8ADB2136BB9}">
      <dgm:prSet/>
      <dgm:spPr/>
      <dgm:t>
        <a:bodyPr/>
        <a:lstStyle/>
        <a:p>
          <a:endParaRPr lang="en-GB"/>
        </a:p>
      </dgm:t>
    </dgm:pt>
    <dgm:pt modelId="{15AD7521-5019-4A08-AD51-11C900A61B09}">
      <dgm:prSet phldrT="[Text]"/>
      <dgm:spPr>
        <a:xfrm>
          <a:off x="2529419" y="2338212"/>
          <a:ext cx="855991" cy="427893"/>
        </a:xfrm>
      </dgm:spPr>
      <dgm:t>
        <a:bodyPr/>
        <a:lstStyle/>
        <a:p>
          <a:pPr>
            <a:buNone/>
          </a:pPr>
          <a:r>
            <a:rPr lang="en-GB">
              <a:latin typeface="Aptos" panose="02110004020202020204"/>
              <a:ea typeface="+mn-ea"/>
              <a:cs typeface="+mn-cs"/>
            </a:rPr>
            <a:t>try before you buy</a:t>
          </a:r>
        </a:p>
      </dgm:t>
    </dgm:pt>
    <dgm:pt modelId="{6AE471AE-0129-4B2C-BB1D-250FFAC5472C}" type="parTrans" cxnId="{7B7C127D-84D0-4F8A-89FE-D5D3B2778767}">
      <dgm:prSet/>
      <dgm:spPr/>
      <dgm:t>
        <a:bodyPr/>
        <a:lstStyle/>
        <a:p>
          <a:endParaRPr lang="en-GB"/>
        </a:p>
      </dgm:t>
    </dgm:pt>
    <dgm:pt modelId="{2AC3A506-996D-4379-90C3-ED43FF299CFB}" type="sibTrans" cxnId="{7B7C127D-84D0-4F8A-89FE-D5D3B2778767}">
      <dgm:prSet/>
      <dgm:spPr/>
      <dgm:t>
        <a:bodyPr/>
        <a:lstStyle/>
        <a:p>
          <a:endParaRPr lang="en-GB"/>
        </a:p>
      </dgm:t>
    </dgm:pt>
    <dgm:pt modelId="{D6D959D5-E144-4C35-8544-FC2F2EB1DAB1}" type="pres">
      <dgm:prSet presAssocID="{8488CF6E-C57A-43EC-A842-4259DC19E7C0}" presName="Name0" presStyleCnt="0">
        <dgm:presLayoutVars>
          <dgm:chMax val="7"/>
          <dgm:chPref val="7"/>
          <dgm:dir/>
          <dgm:animLvl val="lvl"/>
        </dgm:presLayoutVars>
      </dgm:prSet>
      <dgm:spPr/>
    </dgm:pt>
    <dgm:pt modelId="{8DE564FC-A6C7-4FE6-A6F5-7CDDA8C6A99D}" type="pres">
      <dgm:prSet presAssocID="{E0E15671-A61B-466B-8616-9E0B97DF927A}" presName="Accent1" presStyleCnt="0"/>
      <dgm:spPr/>
    </dgm:pt>
    <dgm:pt modelId="{40C36CA4-A51B-4D01-86C9-7703208BFD69}" type="pres">
      <dgm:prSet presAssocID="{E0E15671-A61B-466B-8616-9E0B97DF927A}" presName="Accent" presStyleLbl="node1" presStyleIdx="0" presStyleCnt="3"/>
      <dgm:spPr/>
    </dgm:pt>
    <dgm:pt modelId="{17CD349B-71E9-4E78-A644-EF71125D462D}" type="pres">
      <dgm:prSet presAssocID="{E0E15671-A61B-466B-8616-9E0B97DF927A}" presName="Parent1" presStyleLbl="revTx" presStyleIdx="0" presStyleCnt="3">
        <dgm:presLayoutVars>
          <dgm:chMax val="1"/>
          <dgm:chPref val="1"/>
          <dgm:bulletEnabled val="1"/>
        </dgm:presLayoutVars>
      </dgm:prSet>
      <dgm:spPr/>
    </dgm:pt>
    <dgm:pt modelId="{11A217B1-F378-41C0-AE7E-5E8DC12521DE}" type="pres">
      <dgm:prSet presAssocID="{A270B9A6-FF73-4C0A-81FA-4B1FCA17B7BF}" presName="Accent2" presStyleCnt="0"/>
      <dgm:spPr/>
    </dgm:pt>
    <dgm:pt modelId="{B7123EC6-A622-4036-A12F-340BE84012D9}" type="pres">
      <dgm:prSet presAssocID="{A270B9A6-FF73-4C0A-81FA-4B1FCA17B7BF}" presName="Accent" presStyleLbl="node1" presStyleIdx="1" presStyleCnt="3"/>
      <dgm:spPr/>
    </dgm:pt>
    <dgm:pt modelId="{325F8EE5-F506-46E1-81E4-F6E7C8E39F87}" type="pres">
      <dgm:prSet presAssocID="{A270B9A6-FF73-4C0A-81FA-4B1FCA17B7BF}" presName="Parent2" presStyleLbl="revTx" presStyleIdx="1" presStyleCnt="3">
        <dgm:presLayoutVars>
          <dgm:chMax val="1"/>
          <dgm:chPref val="1"/>
          <dgm:bulletEnabled val="1"/>
        </dgm:presLayoutVars>
      </dgm:prSet>
      <dgm:spPr/>
    </dgm:pt>
    <dgm:pt modelId="{09A3B6EF-1BD9-4850-A876-15F76BA829C7}" type="pres">
      <dgm:prSet presAssocID="{15AD7521-5019-4A08-AD51-11C900A61B09}" presName="Accent3" presStyleCnt="0"/>
      <dgm:spPr/>
    </dgm:pt>
    <dgm:pt modelId="{12BA5538-8A41-406A-B19E-2839E86EF931}" type="pres">
      <dgm:prSet presAssocID="{15AD7521-5019-4A08-AD51-11C900A61B09}" presName="Accent" presStyleLbl="node1" presStyleIdx="2" presStyleCnt="3"/>
      <dgm:spPr/>
    </dgm:pt>
    <dgm:pt modelId="{8583EC39-CF01-493B-9950-FFBBED06A2E1}" type="pres">
      <dgm:prSet presAssocID="{15AD7521-5019-4A08-AD51-11C900A61B09}" presName="Parent3" presStyleLbl="revTx" presStyleIdx="2" presStyleCnt="3">
        <dgm:presLayoutVars>
          <dgm:chMax val="1"/>
          <dgm:chPref val="1"/>
          <dgm:bulletEnabled val="1"/>
        </dgm:presLayoutVars>
      </dgm:prSet>
      <dgm:spPr/>
    </dgm:pt>
  </dgm:ptLst>
  <dgm:cxnLst>
    <dgm:cxn modelId="{69466F50-BBEA-4A56-904A-6CBD75D386AD}" type="presOf" srcId="{15AD7521-5019-4A08-AD51-11C900A61B09}" destId="{8583EC39-CF01-493B-9950-FFBBED06A2E1}" srcOrd="0" destOrd="0" presId="urn:microsoft.com/office/officeart/2009/layout/CircleArrowProcess"/>
    <dgm:cxn modelId="{D3633E55-B12B-493A-98D5-251A9FDB5310}" type="presOf" srcId="{E0E15671-A61B-466B-8616-9E0B97DF927A}" destId="{17CD349B-71E9-4E78-A644-EF71125D462D}" srcOrd="0" destOrd="0" presId="urn:microsoft.com/office/officeart/2009/layout/CircleArrowProcess"/>
    <dgm:cxn modelId="{7B7C127D-84D0-4F8A-89FE-D5D3B2778767}" srcId="{8488CF6E-C57A-43EC-A842-4259DC19E7C0}" destId="{15AD7521-5019-4A08-AD51-11C900A61B09}" srcOrd="2" destOrd="0" parTransId="{6AE471AE-0129-4B2C-BB1D-250FFAC5472C}" sibTransId="{2AC3A506-996D-4379-90C3-ED43FF299CFB}"/>
    <dgm:cxn modelId="{85C13297-3403-4478-B98C-AA904CED1835}" type="presOf" srcId="{8488CF6E-C57A-43EC-A842-4259DC19E7C0}" destId="{D6D959D5-E144-4C35-8544-FC2F2EB1DAB1}" srcOrd="0" destOrd="0" presId="urn:microsoft.com/office/officeart/2009/layout/CircleArrowProcess"/>
    <dgm:cxn modelId="{C57F64A5-0A58-4250-AABD-B8ADB2136BB9}" srcId="{8488CF6E-C57A-43EC-A842-4259DC19E7C0}" destId="{A270B9A6-FF73-4C0A-81FA-4B1FCA17B7BF}" srcOrd="1" destOrd="0" parTransId="{52C047DA-3B00-4C56-BD71-31CBC489A861}" sibTransId="{5EF9620A-C34F-4C0A-8D96-40D1D3AB652E}"/>
    <dgm:cxn modelId="{E3B4CBA8-8601-4257-A627-4EE2328ECB2E}" srcId="{8488CF6E-C57A-43EC-A842-4259DC19E7C0}" destId="{E0E15671-A61B-466B-8616-9E0B97DF927A}" srcOrd="0" destOrd="0" parTransId="{1A665B9D-75BB-4BDB-BA80-1FA8652106E2}" sibTransId="{2A970FC7-6542-48AC-973E-6255F829EF57}"/>
    <dgm:cxn modelId="{C408BDB4-B2EA-47DE-A064-94D194BB17CF}" type="presOf" srcId="{A270B9A6-FF73-4C0A-81FA-4B1FCA17B7BF}" destId="{325F8EE5-F506-46E1-81E4-F6E7C8E39F87}" srcOrd="0" destOrd="0" presId="urn:microsoft.com/office/officeart/2009/layout/CircleArrowProcess"/>
    <dgm:cxn modelId="{7F848481-8A36-4C86-A24B-6A797B51E941}" type="presParOf" srcId="{D6D959D5-E144-4C35-8544-FC2F2EB1DAB1}" destId="{8DE564FC-A6C7-4FE6-A6F5-7CDDA8C6A99D}" srcOrd="0" destOrd="0" presId="urn:microsoft.com/office/officeart/2009/layout/CircleArrowProcess"/>
    <dgm:cxn modelId="{3D90DCEC-52DB-4E10-9075-EA48D7862DEF}" type="presParOf" srcId="{8DE564FC-A6C7-4FE6-A6F5-7CDDA8C6A99D}" destId="{40C36CA4-A51B-4D01-86C9-7703208BFD69}" srcOrd="0" destOrd="0" presId="urn:microsoft.com/office/officeart/2009/layout/CircleArrowProcess"/>
    <dgm:cxn modelId="{F14C21AE-05C6-4B23-A098-D42DCF16174F}" type="presParOf" srcId="{D6D959D5-E144-4C35-8544-FC2F2EB1DAB1}" destId="{17CD349B-71E9-4E78-A644-EF71125D462D}" srcOrd="1" destOrd="0" presId="urn:microsoft.com/office/officeart/2009/layout/CircleArrowProcess"/>
    <dgm:cxn modelId="{81CE9F39-B13A-4A40-BD66-1F3038C2167E}" type="presParOf" srcId="{D6D959D5-E144-4C35-8544-FC2F2EB1DAB1}" destId="{11A217B1-F378-41C0-AE7E-5E8DC12521DE}" srcOrd="2" destOrd="0" presId="urn:microsoft.com/office/officeart/2009/layout/CircleArrowProcess"/>
    <dgm:cxn modelId="{FDAF8420-46E0-4CB3-8CEF-8A1106CD17CE}" type="presParOf" srcId="{11A217B1-F378-41C0-AE7E-5E8DC12521DE}" destId="{B7123EC6-A622-4036-A12F-340BE84012D9}" srcOrd="0" destOrd="0" presId="urn:microsoft.com/office/officeart/2009/layout/CircleArrowProcess"/>
    <dgm:cxn modelId="{838AABA4-2EB4-45CB-B99B-88DC7596456D}" type="presParOf" srcId="{D6D959D5-E144-4C35-8544-FC2F2EB1DAB1}" destId="{325F8EE5-F506-46E1-81E4-F6E7C8E39F87}" srcOrd="3" destOrd="0" presId="urn:microsoft.com/office/officeart/2009/layout/CircleArrowProcess"/>
    <dgm:cxn modelId="{400DF359-12B1-4ACC-9A25-BC54178D93B2}" type="presParOf" srcId="{D6D959D5-E144-4C35-8544-FC2F2EB1DAB1}" destId="{09A3B6EF-1BD9-4850-A876-15F76BA829C7}" srcOrd="4" destOrd="0" presId="urn:microsoft.com/office/officeart/2009/layout/CircleArrowProcess"/>
    <dgm:cxn modelId="{1FABEB94-BDB5-4B41-9249-2A9DECA3BE48}" type="presParOf" srcId="{09A3B6EF-1BD9-4850-A876-15F76BA829C7}" destId="{12BA5538-8A41-406A-B19E-2839E86EF931}" srcOrd="0" destOrd="0" presId="urn:microsoft.com/office/officeart/2009/layout/CircleArrowProcess"/>
    <dgm:cxn modelId="{5AD46A1C-FBC4-4852-A8E4-6F9A413A8EDD}" type="presParOf" srcId="{D6D959D5-E144-4C35-8544-FC2F2EB1DAB1}" destId="{8583EC39-CF01-493B-9950-FFBBED06A2E1}" srcOrd="5" destOrd="0" presId="urn:microsoft.com/office/officeart/2009/layout/CircleArrowProcess"/>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A4A47FD-D189-4DEA-9648-C3462C21AA4D}"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B1F0E5C-7071-48F6-A3C1-DE6C32E2E0DE}">
      <dgm:prSet/>
      <dgm:spPr/>
      <dgm:t>
        <a:bodyPr/>
        <a:lstStyle/>
        <a:p>
          <a:r>
            <a:rPr lang="en-GB"/>
            <a:t>I have nine years experience within the Heath and Social Care sector</a:t>
          </a:r>
          <a:endParaRPr lang="en-US"/>
        </a:p>
      </dgm:t>
    </dgm:pt>
    <dgm:pt modelId="{78F7D360-83D5-4974-BF39-68255944D56F}" type="parTrans" cxnId="{4F3AABC8-C7A5-46F3-87AC-63EAA9F89F1A}">
      <dgm:prSet/>
      <dgm:spPr/>
      <dgm:t>
        <a:bodyPr/>
        <a:lstStyle/>
        <a:p>
          <a:endParaRPr lang="en-US"/>
        </a:p>
      </dgm:t>
    </dgm:pt>
    <dgm:pt modelId="{43200803-28FF-45D5-B39D-5645FDB096C0}" type="sibTrans" cxnId="{4F3AABC8-C7A5-46F3-87AC-63EAA9F89F1A}">
      <dgm:prSet/>
      <dgm:spPr/>
      <dgm:t>
        <a:bodyPr/>
        <a:lstStyle/>
        <a:p>
          <a:endParaRPr lang="en-US"/>
        </a:p>
      </dgm:t>
    </dgm:pt>
    <dgm:pt modelId="{768CBE3A-E3CB-4457-89CA-7D4676010BA4}">
      <dgm:prSet/>
      <dgm:spPr/>
      <dgm:t>
        <a:bodyPr/>
        <a:lstStyle/>
        <a:p>
          <a:r>
            <a:rPr lang="en-GB"/>
            <a:t>Within this time, I have climbed the career ladder from the bottom</a:t>
          </a:r>
          <a:endParaRPr lang="en-US"/>
        </a:p>
      </dgm:t>
    </dgm:pt>
    <dgm:pt modelId="{8F217086-564E-41E7-AD52-43D6A91B23BF}" type="parTrans" cxnId="{7E73F3AC-221B-434B-BE6E-5B0E91E0F0A3}">
      <dgm:prSet/>
      <dgm:spPr/>
      <dgm:t>
        <a:bodyPr/>
        <a:lstStyle/>
        <a:p>
          <a:endParaRPr lang="en-US"/>
        </a:p>
      </dgm:t>
    </dgm:pt>
    <dgm:pt modelId="{D3088EE0-E80B-42D6-8C9B-2ACFEE0BF7BC}" type="sibTrans" cxnId="{7E73F3AC-221B-434B-BE6E-5B0E91E0F0A3}">
      <dgm:prSet/>
      <dgm:spPr/>
      <dgm:t>
        <a:bodyPr/>
        <a:lstStyle/>
        <a:p>
          <a:endParaRPr lang="en-US"/>
        </a:p>
      </dgm:t>
    </dgm:pt>
    <dgm:pt modelId="{AB3DB6A9-CED4-4207-BA53-D81BFA1DC51D}">
      <dgm:prSet/>
      <dgm:spPr/>
      <dgm:t>
        <a:bodyPr/>
        <a:lstStyle/>
        <a:p>
          <a:r>
            <a:rPr lang="en-GB"/>
            <a:t>I opened a care agency in the height of the covid-19 pandemic</a:t>
          </a:r>
          <a:endParaRPr lang="en-US"/>
        </a:p>
      </dgm:t>
    </dgm:pt>
    <dgm:pt modelId="{5B185BA8-D4BF-458C-8FFD-9D0764F32EF3}" type="parTrans" cxnId="{FBF2FB99-B8E8-47C2-99B7-8B0D69784928}">
      <dgm:prSet/>
      <dgm:spPr/>
      <dgm:t>
        <a:bodyPr/>
        <a:lstStyle/>
        <a:p>
          <a:endParaRPr lang="en-US"/>
        </a:p>
      </dgm:t>
    </dgm:pt>
    <dgm:pt modelId="{D2957EEC-FAB7-45C9-B8DF-1F90A2F3F3C2}" type="sibTrans" cxnId="{FBF2FB99-B8E8-47C2-99B7-8B0D69784928}">
      <dgm:prSet/>
      <dgm:spPr/>
      <dgm:t>
        <a:bodyPr/>
        <a:lstStyle/>
        <a:p>
          <a:endParaRPr lang="en-US"/>
        </a:p>
      </dgm:t>
    </dgm:pt>
    <dgm:pt modelId="{EE140F6B-BBA3-42DE-8C8B-EDB154684EB3}">
      <dgm:prSet/>
      <dgm:spPr/>
      <dgm:t>
        <a:bodyPr/>
        <a:lstStyle/>
        <a:p>
          <a:r>
            <a:rPr lang="en-GB"/>
            <a:t>My company had been running successfully now for 6 years</a:t>
          </a:r>
          <a:endParaRPr lang="en-US"/>
        </a:p>
      </dgm:t>
    </dgm:pt>
    <dgm:pt modelId="{37F52087-CA46-4B2D-925F-854D66E06748}" type="parTrans" cxnId="{03BD9565-1360-4A33-9934-DFF637DFC082}">
      <dgm:prSet/>
      <dgm:spPr/>
      <dgm:t>
        <a:bodyPr/>
        <a:lstStyle/>
        <a:p>
          <a:endParaRPr lang="en-US"/>
        </a:p>
      </dgm:t>
    </dgm:pt>
    <dgm:pt modelId="{2BA91660-F401-4C2E-A30E-B8477D39C7D8}" type="sibTrans" cxnId="{03BD9565-1360-4A33-9934-DFF637DFC082}">
      <dgm:prSet/>
      <dgm:spPr/>
      <dgm:t>
        <a:bodyPr/>
        <a:lstStyle/>
        <a:p>
          <a:endParaRPr lang="en-US"/>
        </a:p>
      </dgm:t>
    </dgm:pt>
    <dgm:pt modelId="{F6A63873-3066-4E8B-A355-78A7DEDCE4FE}">
      <dgm:prSet/>
      <dgm:spPr/>
      <dgm:t>
        <a:bodyPr/>
        <a:lstStyle/>
        <a:p>
          <a:r>
            <a:rPr lang="en-GB"/>
            <a:t>Passion for this sector is what built my company</a:t>
          </a:r>
          <a:endParaRPr lang="en-US"/>
        </a:p>
      </dgm:t>
    </dgm:pt>
    <dgm:pt modelId="{05DE073E-F886-4DA9-86E0-017C38D29B48}" type="parTrans" cxnId="{D889FEBE-CAE8-4CD9-A024-8FAA8B3E929B}">
      <dgm:prSet/>
      <dgm:spPr/>
      <dgm:t>
        <a:bodyPr/>
        <a:lstStyle/>
        <a:p>
          <a:endParaRPr lang="en-US"/>
        </a:p>
      </dgm:t>
    </dgm:pt>
    <dgm:pt modelId="{CC62C974-503A-4CD9-8491-C5A44C164F84}" type="sibTrans" cxnId="{D889FEBE-CAE8-4CD9-A024-8FAA8B3E929B}">
      <dgm:prSet/>
      <dgm:spPr/>
      <dgm:t>
        <a:bodyPr/>
        <a:lstStyle/>
        <a:p>
          <a:endParaRPr lang="en-US"/>
        </a:p>
      </dgm:t>
    </dgm:pt>
    <dgm:pt modelId="{C8666884-7899-4B7D-B8FA-CDAEBAD30F4C}">
      <dgm:prSet/>
      <dgm:spPr/>
      <dgm:t>
        <a:bodyPr/>
        <a:lstStyle/>
        <a:p>
          <a:r>
            <a:rPr lang="en-GB"/>
            <a:t>Passion for this sector is what will make WT LODGE be just as successful</a:t>
          </a:r>
          <a:endParaRPr lang="en-US"/>
        </a:p>
      </dgm:t>
    </dgm:pt>
    <dgm:pt modelId="{32755EE7-4B57-40C7-8343-FEA3AA2BC03E}" type="parTrans" cxnId="{50833E34-69AF-4D73-9E9A-045716DA6DF3}">
      <dgm:prSet/>
      <dgm:spPr/>
      <dgm:t>
        <a:bodyPr/>
        <a:lstStyle/>
        <a:p>
          <a:endParaRPr lang="en-US"/>
        </a:p>
      </dgm:t>
    </dgm:pt>
    <dgm:pt modelId="{1276E8B1-0194-4F51-8E57-622CDDCE6E68}" type="sibTrans" cxnId="{50833E34-69AF-4D73-9E9A-045716DA6DF3}">
      <dgm:prSet/>
      <dgm:spPr/>
      <dgm:t>
        <a:bodyPr/>
        <a:lstStyle/>
        <a:p>
          <a:endParaRPr lang="en-US"/>
        </a:p>
      </dgm:t>
    </dgm:pt>
    <dgm:pt modelId="{B1CCEBB6-6D2C-4B56-A492-C1DAEAE1779A}" type="pres">
      <dgm:prSet presAssocID="{1A4A47FD-D189-4DEA-9648-C3462C21AA4D}" presName="root" presStyleCnt="0">
        <dgm:presLayoutVars>
          <dgm:dir/>
          <dgm:resizeHandles val="exact"/>
        </dgm:presLayoutVars>
      </dgm:prSet>
      <dgm:spPr/>
    </dgm:pt>
    <dgm:pt modelId="{480E328A-F5AA-4746-B9DB-FB7DCB8C83A4}" type="pres">
      <dgm:prSet presAssocID="{BB1F0E5C-7071-48F6-A3C1-DE6C32E2E0DE}" presName="compNode" presStyleCnt="0"/>
      <dgm:spPr/>
    </dgm:pt>
    <dgm:pt modelId="{FC0D1754-726D-4743-B76D-99CA3F40B00A}" type="pres">
      <dgm:prSet presAssocID="{BB1F0E5C-7071-48F6-A3C1-DE6C32E2E0DE}"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Stethoscope"/>
        </a:ext>
      </dgm:extLst>
    </dgm:pt>
    <dgm:pt modelId="{98D88389-C3F3-429F-98D6-9822BCCCB3E8}" type="pres">
      <dgm:prSet presAssocID="{BB1F0E5C-7071-48F6-A3C1-DE6C32E2E0DE}" presName="spaceRect" presStyleCnt="0"/>
      <dgm:spPr/>
    </dgm:pt>
    <dgm:pt modelId="{24599ED7-1D37-4BE6-B25B-534CFA4D3F8D}" type="pres">
      <dgm:prSet presAssocID="{BB1F0E5C-7071-48F6-A3C1-DE6C32E2E0DE}" presName="textRect" presStyleLbl="revTx" presStyleIdx="0" presStyleCnt="6">
        <dgm:presLayoutVars>
          <dgm:chMax val="1"/>
          <dgm:chPref val="1"/>
        </dgm:presLayoutVars>
      </dgm:prSet>
      <dgm:spPr/>
    </dgm:pt>
    <dgm:pt modelId="{D09E18FD-F7CB-44F7-B904-2E0EBD25993D}" type="pres">
      <dgm:prSet presAssocID="{43200803-28FF-45D5-B39D-5645FDB096C0}" presName="sibTrans" presStyleCnt="0"/>
      <dgm:spPr/>
    </dgm:pt>
    <dgm:pt modelId="{8946C1B6-C954-4324-8228-837C876C4197}" type="pres">
      <dgm:prSet presAssocID="{768CBE3A-E3CB-4457-89CA-7D4676010BA4}" presName="compNode" presStyleCnt="0"/>
      <dgm:spPr/>
    </dgm:pt>
    <dgm:pt modelId="{B9461ACD-B8E5-41BE-8CA9-B02D24FEBEF2}" type="pres">
      <dgm:prSet presAssocID="{768CBE3A-E3CB-4457-89CA-7D4676010BA4}"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ome"/>
        </a:ext>
      </dgm:extLst>
    </dgm:pt>
    <dgm:pt modelId="{1F73BA24-6FC8-4281-BC0C-19D57AB49A3E}" type="pres">
      <dgm:prSet presAssocID="{768CBE3A-E3CB-4457-89CA-7D4676010BA4}" presName="spaceRect" presStyleCnt="0"/>
      <dgm:spPr/>
    </dgm:pt>
    <dgm:pt modelId="{A5EC8E0D-E362-4C5A-95E7-7BE610728FDA}" type="pres">
      <dgm:prSet presAssocID="{768CBE3A-E3CB-4457-89CA-7D4676010BA4}" presName="textRect" presStyleLbl="revTx" presStyleIdx="1" presStyleCnt="6">
        <dgm:presLayoutVars>
          <dgm:chMax val="1"/>
          <dgm:chPref val="1"/>
        </dgm:presLayoutVars>
      </dgm:prSet>
      <dgm:spPr/>
    </dgm:pt>
    <dgm:pt modelId="{7CB5E761-7575-4179-A0C8-45177C60DFE6}" type="pres">
      <dgm:prSet presAssocID="{D3088EE0-E80B-42D6-8C9B-2ACFEE0BF7BC}" presName="sibTrans" presStyleCnt="0"/>
      <dgm:spPr/>
    </dgm:pt>
    <dgm:pt modelId="{6EC44673-9BC3-430E-82B5-1A05DACB8730}" type="pres">
      <dgm:prSet presAssocID="{AB3DB6A9-CED4-4207-BA53-D81BFA1DC51D}" presName="compNode" presStyleCnt="0"/>
      <dgm:spPr/>
    </dgm:pt>
    <dgm:pt modelId="{6BDC55AB-D22B-41AE-BCCA-D18A409337B6}" type="pres">
      <dgm:prSet presAssocID="{AB3DB6A9-CED4-4207-BA53-D81BFA1DC51D}"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Hospital"/>
        </a:ext>
      </dgm:extLst>
    </dgm:pt>
    <dgm:pt modelId="{8EEE5A55-792B-4126-9861-7CA49737E2E3}" type="pres">
      <dgm:prSet presAssocID="{AB3DB6A9-CED4-4207-BA53-D81BFA1DC51D}" presName="spaceRect" presStyleCnt="0"/>
      <dgm:spPr/>
    </dgm:pt>
    <dgm:pt modelId="{989F0A40-38A3-4AFB-8589-61FC19E5F3DE}" type="pres">
      <dgm:prSet presAssocID="{AB3DB6A9-CED4-4207-BA53-D81BFA1DC51D}" presName="textRect" presStyleLbl="revTx" presStyleIdx="2" presStyleCnt="6">
        <dgm:presLayoutVars>
          <dgm:chMax val="1"/>
          <dgm:chPref val="1"/>
        </dgm:presLayoutVars>
      </dgm:prSet>
      <dgm:spPr/>
    </dgm:pt>
    <dgm:pt modelId="{DEE78B27-F6BD-42B0-9121-EF5C901BA172}" type="pres">
      <dgm:prSet presAssocID="{D2957EEC-FAB7-45C9-B8DF-1F90A2F3F3C2}" presName="sibTrans" presStyleCnt="0"/>
      <dgm:spPr/>
    </dgm:pt>
    <dgm:pt modelId="{FDD241A0-8CE3-4CD6-94CA-6FC0883D9913}" type="pres">
      <dgm:prSet presAssocID="{EE140F6B-BBA3-42DE-8C8B-EDB154684EB3}" presName="compNode" presStyleCnt="0"/>
      <dgm:spPr/>
    </dgm:pt>
    <dgm:pt modelId="{0B682015-910F-4600-B7DC-228949B05C55}" type="pres">
      <dgm:prSet presAssocID="{EE140F6B-BBA3-42DE-8C8B-EDB154684EB3}"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un"/>
        </a:ext>
      </dgm:extLst>
    </dgm:pt>
    <dgm:pt modelId="{A52C31C4-4EE0-4F0C-A38E-7CC242C6A9C1}" type="pres">
      <dgm:prSet presAssocID="{EE140F6B-BBA3-42DE-8C8B-EDB154684EB3}" presName="spaceRect" presStyleCnt="0"/>
      <dgm:spPr/>
    </dgm:pt>
    <dgm:pt modelId="{F7F63892-7883-4609-BC12-1F033EFBBDFF}" type="pres">
      <dgm:prSet presAssocID="{EE140F6B-BBA3-42DE-8C8B-EDB154684EB3}" presName="textRect" presStyleLbl="revTx" presStyleIdx="3" presStyleCnt="6">
        <dgm:presLayoutVars>
          <dgm:chMax val="1"/>
          <dgm:chPref val="1"/>
        </dgm:presLayoutVars>
      </dgm:prSet>
      <dgm:spPr/>
    </dgm:pt>
    <dgm:pt modelId="{2201E480-62F6-4C8A-835B-D75DE9FD5FC1}" type="pres">
      <dgm:prSet presAssocID="{2BA91660-F401-4C2E-A30E-B8477D39C7D8}" presName="sibTrans" presStyleCnt="0"/>
      <dgm:spPr/>
    </dgm:pt>
    <dgm:pt modelId="{6A915AD5-3E27-462C-9A22-566AD0286F33}" type="pres">
      <dgm:prSet presAssocID="{F6A63873-3066-4E8B-A355-78A7DEDCE4FE}" presName="compNode" presStyleCnt="0"/>
      <dgm:spPr/>
    </dgm:pt>
    <dgm:pt modelId="{9757D522-55EC-4821-8A79-E8BB666BF06F}" type="pres">
      <dgm:prSet presAssocID="{F6A63873-3066-4E8B-A355-78A7DEDCE4FE}"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Handshake"/>
        </a:ext>
      </dgm:extLst>
    </dgm:pt>
    <dgm:pt modelId="{F560C029-CB07-4567-9356-5D3CA474B555}" type="pres">
      <dgm:prSet presAssocID="{F6A63873-3066-4E8B-A355-78A7DEDCE4FE}" presName="spaceRect" presStyleCnt="0"/>
      <dgm:spPr/>
    </dgm:pt>
    <dgm:pt modelId="{C9B0B861-E518-4129-8963-C4228DEB9DDF}" type="pres">
      <dgm:prSet presAssocID="{F6A63873-3066-4E8B-A355-78A7DEDCE4FE}" presName="textRect" presStyleLbl="revTx" presStyleIdx="4" presStyleCnt="6">
        <dgm:presLayoutVars>
          <dgm:chMax val="1"/>
          <dgm:chPref val="1"/>
        </dgm:presLayoutVars>
      </dgm:prSet>
      <dgm:spPr/>
    </dgm:pt>
    <dgm:pt modelId="{295A3930-1D1D-4055-AEDE-51E30DC0B1A3}" type="pres">
      <dgm:prSet presAssocID="{CC62C974-503A-4CD9-8491-C5A44C164F84}" presName="sibTrans" presStyleCnt="0"/>
      <dgm:spPr/>
    </dgm:pt>
    <dgm:pt modelId="{C0E23E05-518A-489A-8C74-8D1180DF5E98}" type="pres">
      <dgm:prSet presAssocID="{C8666884-7899-4B7D-B8FA-CDAEBAD30F4C}" presName="compNode" presStyleCnt="0"/>
      <dgm:spPr/>
    </dgm:pt>
    <dgm:pt modelId="{C547E74A-9C44-41F3-9248-BA3B2C08E885}" type="pres">
      <dgm:prSet presAssocID="{C8666884-7899-4B7D-B8FA-CDAEBAD30F4C}"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ghtbulb"/>
        </a:ext>
      </dgm:extLst>
    </dgm:pt>
    <dgm:pt modelId="{6CC14F0F-766F-4BC4-8EB7-E83066403BB7}" type="pres">
      <dgm:prSet presAssocID="{C8666884-7899-4B7D-B8FA-CDAEBAD30F4C}" presName="spaceRect" presStyleCnt="0"/>
      <dgm:spPr/>
    </dgm:pt>
    <dgm:pt modelId="{ED87CB5F-D5DF-4DCB-A4FF-02127D5B28DC}" type="pres">
      <dgm:prSet presAssocID="{C8666884-7899-4B7D-B8FA-CDAEBAD30F4C}" presName="textRect" presStyleLbl="revTx" presStyleIdx="5" presStyleCnt="6">
        <dgm:presLayoutVars>
          <dgm:chMax val="1"/>
          <dgm:chPref val="1"/>
        </dgm:presLayoutVars>
      </dgm:prSet>
      <dgm:spPr/>
    </dgm:pt>
  </dgm:ptLst>
  <dgm:cxnLst>
    <dgm:cxn modelId="{75DD8C0B-FF7A-44CA-9AFD-55C8986F7BEC}" type="presOf" srcId="{F6A63873-3066-4E8B-A355-78A7DEDCE4FE}" destId="{C9B0B861-E518-4129-8963-C4228DEB9DDF}" srcOrd="0" destOrd="0" presId="urn:microsoft.com/office/officeart/2018/2/layout/IconLabelList"/>
    <dgm:cxn modelId="{3F561A27-B4BE-482E-85EB-2E1F1F4BCC54}" type="presOf" srcId="{BB1F0E5C-7071-48F6-A3C1-DE6C32E2E0DE}" destId="{24599ED7-1D37-4BE6-B25B-534CFA4D3F8D}" srcOrd="0" destOrd="0" presId="urn:microsoft.com/office/officeart/2018/2/layout/IconLabelList"/>
    <dgm:cxn modelId="{50833E34-69AF-4D73-9E9A-045716DA6DF3}" srcId="{1A4A47FD-D189-4DEA-9648-C3462C21AA4D}" destId="{C8666884-7899-4B7D-B8FA-CDAEBAD30F4C}" srcOrd="5" destOrd="0" parTransId="{32755EE7-4B57-40C7-8343-FEA3AA2BC03E}" sibTransId="{1276E8B1-0194-4F51-8E57-622CDDCE6E68}"/>
    <dgm:cxn modelId="{03BD9565-1360-4A33-9934-DFF637DFC082}" srcId="{1A4A47FD-D189-4DEA-9648-C3462C21AA4D}" destId="{EE140F6B-BBA3-42DE-8C8B-EDB154684EB3}" srcOrd="3" destOrd="0" parTransId="{37F52087-CA46-4B2D-925F-854D66E06748}" sibTransId="{2BA91660-F401-4C2E-A30E-B8477D39C7D8}"/>
    <dgm:cxn modelId="{C4D05553-E333-4EA1-A00E-0EFF71AF6C1A}" type="presOf" srcId="{EE140F6B-BBA3-42DE-8C8B-EDB154684EB3}" destId="{F7F63892-7883-4609-BC12-1F033EFBBDFF}" srcOrd="0" destOrd="0" presId="urn:microsoft.com/office/officeart/2018/2/layout/IconLabelList"/>
    <dgm:cxn modelId="{4695F679-548D-496D-93D8-AE7FAA7013E8}" type="presOf" srcId="{768CBE3A-E3CB-4457-89CA-7D4676010BA4}" destId="{A5EC8E0D-E362-4C5A-95E7-7BE610728FDA}" srcOrd="0" destOrd="0" presId="urn:microsoft.com/office/officeart/2018/2/layout/IconLabelList"/>
    <dgm:cxn modelId="{7322487A-0553-435C-A3BA-41FB3609DC0C}" type="presOf" srcId="{AB3DB6A9-CED4-4207-BA53-D81BFA1DC51D}" destId="{989F0A40-38A3-4AFB-8589-61FC19E5F3DE}" srcOrd="0" destOrd="0" presId="urn:microsoft.com/office/officeart/2018/2/layout/IconLabelList"/>
    <dgm:cxn modelId="{FBF2FB99-B8E8-47C2-99B7-8B0D69784928}" srcId="{1A4A47FD-D189-4DEA-9648-C3462C21AA4D}" destId="{AB3DB6A9-CED4-4207-BA53-D81BFA1DC51D}" srcOrd="2" destOrd="0" parTransId="{5B185BA8-D4BF-458C-8FFD-9D0764F32EF3}" sibTransId="{D2957EEC-FAB7-45C9-B8DF-1F90A2F3F3C2}"/>
    <dgm:cxn modelId="{7E73F3AC-221B-434B-BE6E-5B0E91E0F0A3}" srcId="{1A4A47FD-D189-4DEA-9648-C3462C21AA4D}" destId="{768CBE3A-E3CB-4457-89CA-7D4676010BA4}" srcOrd="1" destOrd="0" parTransId="{8F217086-564E-41E7-AD52-43D6A91B23BF}" sibTransId="{D3088EE0-E80B-42D6-8C9B-2ACFEE0BF7BC}"/>
    <dgm:cxn modelId="{E33909BD-7253-40A5-8AEC-6F7D9BB99907}" type="presOf" srcId="{1A4A47FD-D189-4DEA-9648-C3462C21AA4D}" destId="{B1CCEBB6-6D2C-4B56-A492-C1DAEAE1779A}" srcOrd="0" destOrd="0" presId="urn:microsoft.com/office/officeart/2018/2/layout/IconLabelList"/>
    <dgm:cxn modelId="{D889FEBE-CAE8-4CD9-A024-8FAA8B3E929B}" srcId="{1A4A47FD-D189-4DEA-9648-C3462C21AA4D}" destId="{F6A63873-3066-4E8B-A355-78A7DEDCE4FE}" srcOrd="4" destOrd="0" parTransId="{05DE073E-F886-4DA9-86E0-017C38D29B48}" sibTransId="{CC62C974-503A-4CD9-8491-C5A44C164F84}"/>
    <dgm:cxn modelId="{4F3AABC8-C7A5-46F3-87AC-63EAA9F89F1A}" srcId="{1A4A47FD-D189-4DEA-9648-C3462C21AA4D}" destId="{BB1F0E5C-7071-48F6-A3C1-DE6C32E2E0DE}" srcOrd="0" destOrd="0" parTransId="{78F7D360-83D5-4974-BF39-68255944D56F}" sibTransId="{43200803-28FF-45D5-B39D-5645FDB096C0}"/>
    <dgm:cxn modelId="{450086E7-327C-4304-BE00-B45D9CACDCFE}" type="presOf" srcId="{C8666884-7899-4B7D-B8FA-CDAEBAD30F4C}" destId="{ED87CB5F-D5DF-4DCB-A4FF-02127D5B28DC}" srcOrd="0" destOrd="0" presId="urn:microsoft.com/office/officeart/2018/2/layout/IconLabelList"/>
    <dgm:cxn modelId="{13CDD5D6-7B64-48A6-8972-8AFE6EBB2480}" type="presParOf" srcId="{B1CCEBB6-6D2C-4B56-A492-C1DAEAE1779A}" destId="{480E328A-F5AA-4746-B9DB-FB7DCB8C83A4}" srcOrd="0" destOrd="0" presId="urn:microsoft.com/office/officeart/2018/2/layout/IconLabelList"/>
    <dgm:cxn modelId="{7955617E-1E6D-4545-A3E5-983B08336A5E}" type="presParOf" srcId="{480E328A-F5AA-4746-B9DB-FB7DCB8C83A4}" destId="{FC0D1754-726D-4743-B76D-99CA3F40B00A}" srcOrd="0" destOrd="0" presId="urn:microsoft.com/office/officeart/2018/2/layout/IconLabelList"/>
    <dgm:cxn modelId="{8C96CC45-3F4B-44D2-8569-222BD7750F40}" type="presParOf" srcId="{480E328A-F5AA-4746-B9DB-FB7DCB8C83A4}" destId="{98D88389-C3F3-429F-98D6-9822BCCCB3E8}" srcOrd="1" destOrd="0" presId="urn:microsoft.com/office/officeart/2018/2/layout/IconLabelList"/>
    <dgm:cxn modelId="{D83FCB7D-ADDF-4615-9911-FDB9A88295FD}" type="presParOf" srcId="{480E328A-F5AA-4746-B9DB-FB7DCB8C83A4}" destId="{24599ED7-1D37-4BE6-B25B-534CFA4D3F8D}" srcOrd="2" destOrd="0" presId="urn:microsoft.com/office/officeart/2018/2/layout/IconLabelList"/>
    <dgm:cxn modelId="{5FADB72E-9C32-4641-A453-857C17819140}" type="presParOf" srcId="{B1CCEBB6-6D2C-4B56-A492-C1DAEAE1779A}" destId="{D09E18FD-F7CB-44F7-B904-2E0EBD25993D}" srcOrd="1" destOrd="0" presId="urn:microsoft.com/office/officeart/2018/2/layout/IconLabelList"/>
    <dgm:cxn modelId="{E4428CEA-6161-4E8C-8FC5-A054C5ACF137}" type="presParOf" srcId="{B1CCEBB6-6D2C-4B56-A492-C1DAEAE1779A}" destId="{8946C1B6-C954-4324-8228-837C876C4197}" srcOrd="2" destOrd="0" presId="urn:microsoft.com/office/officeart/2018/2/layout/IconLabelList"/>
    <dgm:cxn modelId="{3865F8C3-0F4B-47F3-A446-37E48D1F9A45}" type="presParOf" srcId="{8946C1B6-C954-4324-8228-837C876C4197}" destId="{B9461ACD-B8E5-41BE-8CA9-B02D24FEBEF2}" srcOrd="0" destOrd="0" presId="urn:microsoft.com/office/officeart/2018/2/layout/IconLabelList"/>
    <dgm:cxn modelId="{8097D392-2F0B-4061-98B1-A2068361C05D}" type="presParOf" srcId="{8946C1B6-C954-4324-8228-837C876C4197}" destId="{1F73BA24-6FC8-4281-BC0C-19D57AB49A3E}" srcOrd="1" destOrd="0" presId="urn:microsoft.com/office/officeart/2018/2/layout/IconLabelList"/>
    <dgm:cxn modelId="{61572B30-00EF-44D6-991A-9D3892857476}" type="presParOf" srcId="{8946C1B6-C954-4324-8228-837C876C4197}" destId="{A5EC8E0D-E362-4C5A-95E7-7BE610728FDA}" srcOrd="2" destOrd="0" presId="urn:microsoft.com/office/officeart/2018/2/layout/IconLabelList"/>
    <dgm:cxn modelId="{8D161AAC-9538-49A6-BD77-3125C7E10BE6}" type="presParOf" srcId="{B1CCEBB6-6D2C-4B56-A492-C1DAEAE1779A}" destId="{7CB5E761-7575-4179-A0C8-45177C60DFE6}" srcOrd="3" destOrd="0" presId="urn:microsoft.com/office/officeart/2018/2/layout/IconLabelList"/>
    <dgm:cxn modelId="{77B96CEE-49D4-46CD-B24F-9777B482B5F0}" type="presParOf" srcId="{B1CCEBB6-6D2C-4B56-A492-C1DAEAE1779A}" destId="{6EC44673-9BC3-430E-82B5-1A05DACB8730}" srcOrd="4" destOrd="0" presId="urn:microsoft.com/office/officeart/2018/2/layout/IconLabelList"/>
    <dgm:cxn modelId="{877D0614-5A3E-4770-A7B9-6A12367080CD}" type="presParOf" srcId="{6EC44673-9BC3-430E-82B5-1A05DACB8730}" destId="{6BDC55AB-D22B-41AE-BCCA-D18A409337B6}" srcOrd="0" destOrd="0" presId="urn:microsoft.com/office/officeart/2018/2/layout/IconLabelList"/>
    <dgm:cxn modelId="{656E597A-601A-41E8-99FF-CD2ACFB43F75}" type="presParOf" srcId="{6EC44673-9BC3-430E-82B5-1A05DACB8730}" destId="{8EEE5A55-792B-4126-9861-7CA49737E2E3}" srcOrd="1" destOrd="0" presId="urn:microsoft.com/office/officeart/2018/2/layout/IconLabelList"/>
    <dgm:cxn modelId="{DABAB072-B7B8-4DD8-8F26-FB0C46137A3D}" type="presParOf" srcId="{6EC44673-9BC3-430E-82B5-1A05DACB8730}" destId="{989F0A40-38A3-4AFB-8589-61FC19E5F3DE}" srcOrd="2" destOrd="0" presId="urn:microsoft.com/office/officeart/2018/2/layout/IconLabelList"/>
    <dgm:cxn modelId="{E474813C-F883-4862-9C33-1E6B5E768595}" type="presParOf" srcId="{B1CCEBB6-6D2C-4B56-A492-C1DAEAE1779A}" destId="{DEE78B27-F6BD-42B0-9121-EF5C901BA172}" srcOrd="5" destOrd="0" presId="urn:microsoft.com/office/officeart/2018/2/layout/IconLabelList"/>
    <dgm:cxn modelId="{FF3119BF-A296-43F2-BE6C-D77E8E4E6D2B}" type="presParOf" srcId="{B1CCEBB6-6D2C-4B56-A492-C1DAEAE1779A}" destId="{FDD241A0-8CE3-4CD6-94CA-6FC0883D9913}" srcOrd="6" destOrd="0" presId="urn:microsoft.com/office/officeart/2018/2/layout/IconLabelList"/>
    <dgm:cxn modelId="{F01E2CB5-F950-4D37-8771-34C000265D93}" type="presParOf" srcId="{FDD241A0-8CE3-4CD6-94CA-6FC0883D9913}" destId="{0B682015-910F-4600-B7DC-228949B05C55}" srcOrd="0" destOrd="0" presId="urn:microsoft.com/office/officeart/2018/2/layout/IconLabelList"/>
    <dgm:cxn modelId="{53969F7D-00B2-4992-98A2-8049FBB718D6}" type="presParOf" srcId="{FDD241A0-8CE3-4CD6-94CA-6FC0883D9913}" destId="{A52C31C4-4EE0-4F0C-A38E-7CC242C6A9C1}" srcOrd="1" destOrd="0" presId="urn:microsoft.com/office/officeart/2018/2/layout/IconLabelList"/>
    <dgm:cxn modelId="{1479769E-6F46-4A94-8C88-2C41CEE08486}" type="presParOf" srcId="{FDD241A0-8CE3-4CD6-94CA-6FC0883D9913}" destId="{F7F63892-7883-4609-BC12-1F033EFBBDFF}" srcOrd="2" destOrd="0" presId="urn:microsoft.com/office/officeart/2018/2/layout/IconLabelList"/>
    <dgm:cxn modelId="{E7F4456C-B844-4D8C-B277-78C67A61FEDA}" type="presParOf" srcId="{B1CCEBB6-6D2C-4B56-A492-C1DAEAE1779A}" destId="{2201E480-62F6-4C8A-835B-D75DE9FD5FC1}" srcOrd="7" destOrd="0" presId="urn:microsoft.com/office/officeart/2018/2/layout/IconLabelList"/>
    <dgm:cxn modelId="{7745E17D-5161-49F5-B45E-342C1E05AB25}" type="presParOf" srcId="{B1CCEBB6-6D2C-4B56-A492-C1DAEAE1779A}" destId="{6A915AD5-3E27-462C-9A22-566AD0286F33}" srcOrd="8" destOrd="0" presId="urn:microsoft.com/office/officeart/2018/2/layout/IconLabelList"/>
    <dgm:cxn modelId="{A4313963-7E20-4137-A24A-5C0879FF3F2C}" type="presParOf" srcId="{6A915AD5-3E27-462C-9A22-566AD0286F33}" destId="{9757D522-55EC-4821-8A79-E8BB666BF06F}" srcOrd="0" destOrd="0" presId="urn:microsoft.com/office/officeart/2018/2/layout/IconLabelList"/>
    <dgm:cxn modelId="{41661C5B-A063-4D97-BEA5-2ABF58C1FF8E}" type="presParOf" srcId="{6A915AD5-3E27-462C-9A22-566AD0286F33}" destId="{F560C029-CB07-4567-9356-5D3CA474B555}" srcOrd="1" destOrd="0" presId="urn:microsoft.com/office/officeart/2018/2/layout/IconLabelList"/>
    <dgm:cxn modelId="{6CE40C86-EFE2-464E-8441-21728C919F95}" type="presParOf" srcId="{6A915AD5-3E27-462C-9A22-566AD0286F33}" destId="{C9B0B861-E518-4129-8963-C4228DEB9DDF}" srcOrd="2" destOrd="0" presId="urn:microsoft.com/office/officeart/2018/2/layout/IconLabelList"/>
    <dgm:cxn modelId="{D6E5492C-89FC-4673-B961-46CBC36E00D7}" type="presParOf" srcId="{B1CCEBB6-6D2C-4B56-A492-C1DAEAE1779A}" destId="{295A3930-1D1D-4055-AEDE-51E30DC0B1A3}" srcOrd="9" destOrd="0" presId="urn:microsoft.com/office/officeart/2018/2/layout/IconLabelList"/>
    <dgm:cxn modelId="{B9EBD132-59A2-425B-B3B7-0D46738432C8}" type="presParOf" srcId="{B1CCEBB6-6D2C-4B56-A492-C1DAEAE1779A}" destId="{C0E23E05-518A-489A-8C74-8D1180DF5E98}" srcOrd="10" destOrd="0" presId="urn:microsoft.com/office/officeart/2018/2/layout/IconLabelList"/>
    <dgm:cxn modelId="{152B964C-7C82-4CC7-8F74-BA752B8B02FA}" type="presParOf" srcId="{C0E23E05-518A-489A-8C74-8D1180DF5E98}" destId="{C547E74A-9C44-41F3-9248-BA3B2C08E885}" srcOrd="0" destOrd="0" presId="urn:microsoft.com/office/officeart/2018/2/layout/IconLabelList"/>
    <dgm:cxn modelId="{1C3C337E-6473-4FCF-A02F-72DE386C4503}" type="presParOf" srcId="{C0E23E05-518A-489A-8C74-8D1180DF5E98}" destId="{6CC14F0F-766F-4BC4-8EB7-E83066403BB7}" srcOrd="1" destOrd="0" presId="urn:microsoft.com/office/officeart/2018/2/layout/IconLabelList"/>
    <dgm:cxn modelId="{77C9CF26-3EA4-49BF-A915-F742257BE852}" type="presParOf" srcId="{C0E23E05-518A-489A-8C74-8D1180DF5E98}" destId="{ED87CB5F-D5DF-4DCB-A4FF-02127D5B28DC}"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D8C6B82-CF57-400E-817D-2495663704B4}" type="doc">
      <dgm:prSet loTypeId="urn:microsoft.com/office/officeart/2005/8/layout/hierarchy1" loCatId="hierarchy" qsTypeId="urn:microsoft.com/office/officeart/2005/8/quickstyle/simple4" qsCatId="simple" csTypeId="urn:microsoft.com/office/officeart/2005/8/colors/colorful1" csCatId="colorful" phldr="1"/>
      <dgm:spPr/>
      <dgm:t>
        <a:bodyPr/>
        <a:lstStyle/>
        <a:p>
          <a:endParaRPr lang="en-US"/>
        </a:p>
      </dgm:t>
    </dgm:pt>
    <dgm:pt modelId="{4C164191-AC1B-414D-98CB-76F1FD76090D}">
      <dgm:prSet/>
      <dgm:spPr/>
      <dgm:t>
        <a:bodyPr/>
        <a:lstStyle/>
        <a:p>
          <a:pPr>
            <a:defRPr cap="all"/>
          </a:pPr>
          <a:r>
            <a:rPr lang="en-GB" b="1"/>
            <a:t>AI Acknowledgement  </a:t>
          </a:r>
          <a:endParaRPr lang="en-US"/>
        </a:p>
      </dgm:t>
    </dgm:pt>
    <dgm:pt modelId="{6BCF2BF2-D254-4B8E-AA3D-28FACC0CF859}" type="parTrans" cxnId="{E13D5918-120B-4B59-A1A8-7A9DFB301AF3}">
      <dgm:prSet/>
      <dgm:spPr/>
      <dgm:t>
        <a:bodyPr/>
        <a:lstStyle/>
        <a:p>
          <a:endParaRPr lang="en-US"/>
        </a:p>
      </dgm:t>
    </dgm:pt>
    <dgm:pt modelId="{4608F152-3F61-43A8-AC4A-817E30C53913}" type="sibTrans" cxnId="{E13D5918-120B-4B59-A1A8-7A9DFB301AF3}">
      <dgm:prSet/>
      <dgm:spPr/>
      <dgm:t>
        <a:bodyPr/>
        <a:lstStyle/>
        <a:p>
          <a:endParaRPr lang="en-US"/>
        </a:p>
      </dgm:t>
    </dgm:pt>
    <dgm:pt modelId="{3992FB31-19BA-4A79-974D-B4C90F5087D9}">
      <dgm:prSet/>
      <dgm:spPr/>
      <dgm:t>
        <a:bodyPr/>
        <a:lstStyle/>
        <a:p>
          <a:pPr>
            <a:defRPr cap="all"/>
          </a:pPr>
          <a:r>
            <a:rPr lang="en-GB"/>
            <a:t>I confirm that I have not presented any AI generated materials as my own work. </a:t>
          </a:r>
          <a:endParaRPr lang="en-US"/>
        </a:p>
      </dgm:t>
    </dgm:pt>
    <dgm:pt modelId="{FD098B14-7021-4E9D-9549-28F708221809}" type="parTrans" cxnId="{B6B7D393-7FAC-47E5-A51E-2BAD006AB3C6}">
      <dgm:prSet/>
      <dgm:spPr/>
      <dgm:t>
        <a:bodyPr/>
        <a:lstStyle/>
        <a:p>
          <a:endParaRPr lang="en-US"/>
        </a:p>
      </dgm:t>
    </dgm:pt>
    <dgm:pt modelId="{B279432D-4D7C-446B-B30B-6033F8C5F612}" type="sibTrans" cxnId="{B6B7D393-7FAC-47E5-A51E-2BAD006AB3C6}">
      <dgm:prSet/>
      <dgm:spPr/>
      <dgm:t>
        <a:bodyPr/>
        <a:lstStyle/>
        <a:p>
          <a:endParaRPr lang="en-US"/>
        </a:p>
      </dgm:t>
    </dgm:pt>
    <dgm:pt modelId="{DFEC15C3-BA40-4954-9175-1D92F8A85DB5}">
      <dgm:prSet/>
      <dgm:spPr/>
      <dgm:t>
        <a:bodyPr/>
        <a:lstStyle/>
        <a:p>
          <a:pPr>
            <a:defRPr cap="all"/>
          </a:pPr>
          <a:r>
            <a:rPr lang="en-GB"/>
            <a:t>I confirm that I have copies of my drafts, notes, and other resources I used, which I may be asked to provide in evidence.</a:t>
          </a:r>
          <a:endParaRPr lang="en-US"/>
        </a:p>
      </dgm:t>
    </dgm:pt>
    <dgm:pt modelId="{CAE99860-2B27-4BDD-A90C-7170CB83B70E}" type="parTrans" cxnId="{DC6BF9BC-4B9E-4873-863B-3F553F666028}">
      <dgm:prSet/>
      <dgm:spPr/>
      <dgm:t>
        <a:bodyPr/>
        <a:lstStyle/>
        <a:p>
          <a:endParaRPr lang="en-US"/>
        </a:p>
      </dgm:t>
    </dgm:pt>
    <dgm:pt modelId="{58160504-DEA4-4035-80B4-231E635E7A56}" type="sibTrans" cxnId="{DC6BF9BC-4B9E-4873-863B-3F553F666028}">
      <dgm:prSet/>
      <dgm:spPr/>
      <dgm:t>
        <a:bodyPr/>
        <a:lstStyle/>
        <a:p>
          <a:endParaRPr lang="en-US"/>
        </a:p>
      </dgm:t>
    </dgm:pt>
    <dgm:pt modelId="{747517B2-4659-472B-ABE2-DC324331182D}" type="pres">
      <dgm:prSet presAssocID="{5D8C6B82-CF57-400E-817D-2495663704B4}" presName="hierChild1" presStyleCnt="0">
        <dgm:presLayoutVars>
          <dgm:chPref val="1"/>
          <dgm:dir/>
          <dgm:animOne val="branch"/>
          <dgm:animLvl val="lvl"/>
          <dgm:resizeHandles/>
        </dgm:presLayoutVars>
      </dgm:prSet>
      <dgm:spPr/>
    </dgm:pt>
    <dgm:pt modelId="{677E60F6-9A61-4BDE-9525-BB3827476D19}" type="pres">
      <dgm:prSet presAssocID="{4C164191-AC1B-414D-98CB-76F1FD76090D}" presName="hierRoot1" presStyleCnt="0"/>
      <dgm:spPr/>
    </dgm:pt>
    <dgm:pt modelId="{9C49FD61-8F9D-4DDE-80E1-D58F31D71B39}" type="pres">
      <dgm:prSet presAssocID="{4C164191-AC1B-414D-98CB-76F1FD76090D}" presName="composite" presStyleCnt="0"/>
      <dgm:spPr/>
    </dgm:pt>
    <dgm:pt modelId="{171A24B4-7AA6-4DB5-9001-58E98D61CE18}" type="pres">
      <dgm:prSet presAssocID="{4C164191-AC1B-414D-98CB-76F1FD76090D}" presName="background" presStyleLbl="node0" presStyleIdx="0" presStyleCnt="3"/>
      <dgm:spPr/>
    </dgm:pt>
    <dgm:pt modelId="{9DCE2303-87C2-4AE2-8C8E-46496325075D}" type="pres">
      <dgm:prSet presAssocID="{4C164191-AC1B-414D-98CB-76F1FD76090D}" presName="text" presStyleLbl="fgAcc0" presStyleIdx="0" presStyleCnt="3">
        <dgm:presLayoutVars>
          <dgm:chPref val="3"/>
        </dgm:presLayoutVars>
      </dgm:prSet>
      <dgm:spPr/>
    </dgm:pt>
    <dgm:pt modelId="{B729BB80-C0BE-4D4A-937F-3FDDAA9FC86C}" type="pres">
      <dgm:prSet presAssocID="{4C164191-AC1B-414D-98CB-76F1FD76090D}" presName="hierChild2" presStyleCnt="0"/>
      <dgm:spPr/>
    </dgm:pt>
    <dgm:pt modelId="{09E4FDF8-4E7D-41DD-B911-9D0818EF50D7}" type="pres">
      <dgm:prSet presAssocID="{3992FB31-19BA-4A79-974D-B4C90F5087D9}" presName="hierRoot1" presStyleCnt="0"/>
      <dgm:spPr/>
    </dgm:pt>
    <dgm:pt modelId="{F42AE751-123F-4984-8851-2D04550DE61E}" type="pres">
      <dgm:prSet presAssocID="{3992FB31-19BA-4A79-974D-B4C90F5087D9}" presName="composite" presStyleCnt="0"/>
      <dgm:spPr/>
    </dgm:pt>
    <dgm:pt modelId="{E563C852-9195-4879-AC79-276F33FC122F}" type="pres">
      <dgm:prSet presAssocID="{3992FB31-19BA-4A79-974D-B4C90F5087D9}" presName="background" presStyleLbl="node0" presStyleIdx="1" presStyleCnt="3"/>
      <dgm:spPr/>
    </dgm:pt>
    <dgm:pt modelId="{C710338B-2DE1-45E0-88E2-09D1145812E2}" type="pres">
      <dgm:prSet presAssocID="{3992FB31-19BA-4A79-974D-B4C90F5087D9}" presName="text" presStyleLbl="fgAcc0" presStyleIdx="1" presStyleCnt="3">
        <dgm:presLayoutVars>
          <dgm:chPref val="3"/>
        </dgm:presLayoutVars>
      </dgm:prSet>
      <dgm:spPr/>
    </dgm:pt>
    <dgm:pt modelId="{1A2A02F9-3DD6-4E27-BCBA-DA03E53E2B2D}" type="pres">
      <dgm:prSet presAssocID="{3992FB31-19BA-4A79-974D-B4C90F5087D9}" presName="hierChild2" presStyleCnt="0"/>
      <dgm:spPr/>
    </dgm:pt>
    <dgm:pt modelId="{F148A3DC-FDD1-4175-BE54-3CD4B7ADDB41}" type="pres">
      <dgm:prSet presAssocID="{DFEC15C3-BA40-4954-9175-1D92F8A85DB5}" presName="hierRoot1" presStyleCnt="0"/>
      <dgm:spPr/>
    </dgm:pt>
    <dgm:pt modelId="{DAC26DD6-3322-49B9-94AC-62E925E4148D}" type="pres">
      <dgm:prSet presAssocID="{DFEC15C3-BA40-4954-9175-1D92F8A85DB5}" presName="composite" presStyleCnt="0"/>
      <dgm:spPr/>
    </dgm:pt>
    <dgm:pt modelId="{1FD3158B-6D06-4A77-8541-6F6D88452519}" type="pres">
      <dgm:prSet presAssocID="{DFEC15C3-BA40-4954-9175-1D92F8A85DB5}" presName="background" presStyleLbl="node0" presStyleIdx="2" presStyleCnt="3"/>
      <dgm:spPr/>
    </dgm:pt>
    <dgm:pt modelId="{59BBDEDF-59F9-4E86-9ABF-B613C3249D9E}" type="pres">
      <dgm:prSet presAssocID="{DFEC15C3-BA40-4954-9175-1D92F8A85DB5}" presName="text" presStyleLbl="fgAcc0" presStyleIdx="2" presStyleCnt="3">
        <dgm:presLayoutVars>
          <dgm:chPref val="3"/>
        </dgm:presLayoutVars>
      </dgm:prSet>
      <dgm:spPr/>
    </dgm:pt>
    <dgm:pt modelId="{5C5584EC-20E1-45E9-B28E-5DDEBCB2BDA0}" type="pres">
      <dgm:prSet presAssocID="{DFEC15C3-BA40-4954-9175-1D92F8A85DB5}" presName="hierChild2" presStyleCnt="0"/>
      <dgm:spPr/>
    </dgm:pt>
  </dgm:ptLst>
  <dgm:cxnLst>
    <dgm:cxn modelId="{E13D5918-120B-4B59-A1A8-7A9DFB301AF3}" srcId="{5D8C6B82-CF57-400E-817D-2495663704B4}" destId="{4C164191-AC1B-414D-98CB-76F1FD76090D}" srcOrd="0" destOrd="0" parTransId="{6BCF2BF2-D254-4B8E-AA3D-28FACC0CF859}" sibTransId="{4608F152-3F61-43A8-AC4A-817E30C53913}"/>
    <dgm:cxn modelId="{B6B7D393-7FAC-47E5-A51E-2BAD006AB3C6}" srcId="{5D8C6B82-CF57-400E-817D-2495663704B4}" destId="{3992FB31-19BA-4A79-974D-B4C90F5087D9}" srcOrd="1" destOrd="0" parTransId="{FD098B14-7021-4E9D-9549-28F708221809}" sibTransId="{B279432D-4D7C-446B-B30B-6033F8C5F612}"/>
    <dgm:cxn modelId="{73E52FA6-1833-4F80-AB44-BBF2E46BE7CA}" type="presOf" srcId="{5D8C6B82-CF57-400E-817D-2495663704B4}" destId="{747517B2-4659-472B-ABE2-DC324331182D}" srcOrd="0" destOrd="0" presId="urn:microsoft.com/office/officeart/2005/8/layout/hierarchy1"/>
    <dgm:cxn modelId="{FC57A1B2-0F9A-49F7-AFFB-1593285BBF94}" type="presOf" srcId="{4C164191-AC1B-414D-98CB-76F1FD76090D}" destId="{9DCE2303-87C2-4AE2-8C8E-46496325075D}" srcOrd="0" destOrd="0" presId="urn:microsoft.com/office/officeart/2005/8/layout/hierarchy1"/>
    <dgm:cxn modelId="{DC6BF9BC-4B9E-4873-863B-3F553F666028}" srcId="{5D8C6B82-CF57-400E-817D-2495663704B4}" destId="{DFEC15C3-BA40-4954-9175-1D92F8A85DB5}" srcOrd="2" destOrd="0" parTransId="{CAE99860-2B27-4BDD-A90C-7170CB83B70E}" sibTransId="{58160504-DEA4-4035-80B4-231E635E7A56}"/>
    <dgm:cxn modelId="{408DFBE0-671C-4282-B2E9-24D3A8D4CC54}" type="presOf" srcId="{3992FB31-19BA-4A79-974D-B4C90F5087D9}" destId="{C710338B-2DE1-45E0-88E2-09D1145812E2}" srcOrd="0" destOrd="0" presId="urn:microsoft.com/office/officeart/2005/8/layout/hierarchy1"/>
    <dgm:cxn modelId="{4189FFF0-D349-4842-8B6E-F21BE5634BB7}" type="presOf" srcId="{DFEC15C3-BA40-4954-9175-1D92F8A85DB5}" destId="{59BBDEDF-59F9-4E86-9ABF-B613C3249D9E}" srcOrd="0" destOrd="0" presId="urn:microsoft.com/office/officeart/2005/8/layout/hierarchy1"/>
    <dgm:cxn modelId="{EA133CA9-ECD5-4CAB-933C-5A27FC2860B6}" type="presParOf" srcId="{747517B2-4659-472B-ABE2-DC324331182D}" destId="{677E60F6-9A61-4BDE-9525-BB3827476D19}" srcOrd="0" destOrd="0" presId="urn:microsoft.com/office/officeart/2005/8/layout/hierarchy1"/>
    <dgm:cxn modelId="{922010B1-B4A2-4345-BCD2-91B790086D3E}" type="presParOf" srcId="{677E60F6-9A61-4BDE-9525-BB3827476D19}" destId="{9C49FD61-8F9D-4DDE-80E1-D58F31D71B39}" srcOrd="0" destOrd="0" presId="urn:microsoft.com/office/officeart/2005/8/layout/hierarchy1"/>
    <dgm:cxn modelId="{49F4B53C-4DDB-439B-A136-7CD95B9CD397}" type="presParOf" srcId="{9C49FD61-8F9D-4DDE-80E1-D58F31D71B39}" destId="{171A24B4-7AA6-4DB5-9001-58E98D61CE18}" srcOrd="0" destOrd="0" presId="urn:microsoft.com/office/officeart/2005/8/layout/hierarchy1"/>
    <dgm:cxn modelId="{0BC270E6-81A4-4961-91C9-3B88A0F9176F}" type="presParOf" srcId="{9C49FD61-8F9D-4DDE-80E1-D58F31D71B39}" destId="{9DCE2303-87C2-4AE2-8C8E-46496325075D}" srcOrd="1" destOrd="0" presId="urn:microsoft.com/office/officeart/2005/8/layout/hierarchy1"/>
    <dgm:cxn modelId="{6D094FEF-AB26-4560-A0F6-53F3ADD7C328}" type="presParOf" srcId="{677E60F6-9A61-4BDE-9525-BB3827476D19}" destId="{B729BB80-C0BE-4D4A-937F-3FDDAA9FC86C}" srcOrd="1" destOrd="0" presId="urn:microsoft.com/office/officeart/2005/8/layout/hierarchy1"/>
    <dgm:cxn modelId="{2FE2B45C-5181-4806-B931-D118B8243C91}" type="presParOf" srcId="{747517B2-4659-472B-ABE2-DC324331182D}" destId="{09E4FDF8-4E7D-41DD-B911-9D0818EF50D7}" srcOrd="1" destOrd="0" presId="urn:microsoft.com/office/officeart/2005/8/layout/hierarchy1"/>
    <dgm:cxn modelId="{75A30196-E851-4C71-8EF5-6B9415E684A1}" type="presParOf" srcId="{09E4FDF8-4E7D-41DD-B911-9D0818EF50D7}" destId="{F42AE751-123F-4984-8851-2D04550DE61E}" srcOrd="0" destOrd="0" presId="urn:microsoft.com/office/officeart/2005/8/layout/hierarchy1"/>
    <dgm:cxn modelId="{825853E2-3668-4097-894C-D54AAD0A38A4}" type="presParOf" srcId="{F42AE751-123F-4984-8851-2D04550DE61E}" destId="{E563C852-9195-4879-AC79-276F33FC122F}" srcOrd="0" destOrd="0" presId="urn:microsoft.com/office/officeart/2005/8/layout/hierarchy1"/>
    <dgm:cxn modelId="{8246F1A9-DA45-4335-9ED7-09146EB0B031}" type="presParOf" srcId="{F42AE751-123F-4984-8851-2D04550DE61E}" destId="{C710338B-2DE1-45E0-88E2-09D1145812E2}" srcOrd="1" destOrd="0" presId="urn:microsoft.com/office/officeart/2005/8/layout/hierarchy1"/>
    <dgm:cxn modelId="{327AD2F8-1A5D-4882-B344-49F4C78ADE20}" type="presParOf" srcId="{09E4FDF8-4E7D-41DD-B911-9D0818EF50D7}" destId="{1A2A02F9-3DD6-4E27-BCBA-DA03E53E2B2D}" srcOrd="1" destOrd="0" presId="urn:microsoft.com/office/officeart/2005/8/layout/hierarchy1"/>
    <dgm:cxn modelId="{44469572-EEF1-4FB4-A766-E03990FE5739}" type="presParOf" srcId="{747517B2-4659-472B-ABE2-DC324331182D}" destId="{F148A3DC-FDD1-4175-BE54-3CD4B7ADDB41}" srcOrd="2" destOrd="0" presId="urn:microsoft.com/office/officeart/2005/8/layout/hierarchy1"/>
    <dgm:cxn modelId="{19345D9E-ED4C-408A-A284-16E6CECD7A6C}" type="presParOf" srcId="{F148A3DC-FDD1-4175-BE54-3CD4B7ADDB41}" destId="{DAC26DD6-3322-49B9-94AC-62E925E4148D}" srcOrd="0" destOrd="0" presId="urn:microsoft.com/office/officeart/2005/8/layout/hierarchy1"/>
    <dgm:cxn modelId="{05080C43-3B5A-4620-B312-E1C6AFD02BAF}" type="presParOf" srcId="{DAC26DD6-3322-49B9-94AC-62E925E4148D}" destId="{1FD3158B-6D06-4A77-8541-6F6D88452519}" srcOrd="0" destOrd="0" presId="urn:microsoft.com/office/officeart/2005/8/layout/hierarchy1"/>
    <dgm:cxn modelId="{41342CEC-F757-4FC4-9CB9-E7FF669448AC}" type="presParOf" srcId="{DAC26DD6-3322-49B9-94AC-62E925E4148D}" destId="{59BBDEDF-59F9-4E86-9ABF-B613C3249D9E}" srcOrd="1" destOrd="0" presId="urn:microsoft.com/office/officeart/2005/8/layout/hierarchy1"/>
    <dgm:cxn modelId="{087A0FF4-0A14-4020-B9AB-360E8AB57274}" type="presParOf" srcId="{F148A3DC-FDD1-4175-BE54-3CD4B7ADDB41}" destId="{5C5584EC-20E1-45E9-B28E-5DDEBCB2BDA0}"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12C932-CDD1-4BFD-A0DF-B2C48BE2030C}">
      <dsp:nvSpPr>
        <dsp:cNvPr id="0" name=""/>
        <dsp:cNvSpPr/>
      </dsp:nvSpPr>
      <dsp:spPr>
        <a:xfrm>
          <a:off x="0" y="888960"/>
          <a:ext cx="6096000" cy="16411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C71A58-FA7F-44F7-87A6-E50895ECED49}">
      <dsp:nvSpPr>
        <dsp:cNvPr id="0" name=""/>
        <dsp:cNvSpPr/>
      </dsp:nvSpPr>
      <dsp:spPr>
        <a:xfrm>
          <a:off x="496450" y="1258220"/>
          <a:ext cx="902636" cy="9026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714F728-DA62-4146-91A0-E25114B3D844}">
      <dsp:nvSpPr>
        <dsp:cNvPr id="0" name=""/>
        <dsp:cNvSpPr/>
      </dsp:nvSpPr>
      <dsp:spPr>
        <a:xfrm>
          <a:off x="1895536" y="888960"/>
          <a:ext cx="4200463" cy="16411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3689" tIns="173689" rIns="173689" bIns="173689" numCol="1" spcCol="1270" anchor="ctr" anchorCtr="0">
          <a:noAutofit/>
        </a:bodyPr>
        <a:lstStyle/>
        <a:p>
          <a:pPr marL="0" lvl="0" indent="0" algn="l" defTabSz="1066800">
            <a:lnSpc>
              <a:spcPct val="90000"/>
            </a:lnSpc>
            <a:spcBef>
              <a:spcPct val="0"/>
            </a:spcBef>
            <a:spcAft>
              <a:spcPct val="35000"/>
            </a:spcAft>
            <a:buNone/>
          </a:pPr>
          <a:r>
            <a:rPr lang="en-GB" sz="2400" kern="1200"/>
            <a:t>I currently work within the health care sector and want to expand the business I already own</a:t>
          </a:r>
          <a:endParaRPr lang="en-US" sz="2400" kern="1200"/>
        </a:p>
      </dsp:txBody>
      <dsp:txXfrm>
        <a:off x="1895536" y="888960"/>
        <a:ext cx="4200463" cy="1641157"/>
      </dsp:txXfrm>
    </dsp:sp>
    <dsp:sp modelId="{9C14F494-EF7F-4E29-AC19-723625B34887}">
      <dsp:nvSpPr>
        <dsp:cNvPr id="0" name=""/>
        <dsp:cNvSpPr/>
      </dsp:nvSpPr>
      <dsp:spPr>
        <a:xfrm>
          <a:off x="0" y="2940407"/>
          <a:ext cx="6096000" cy="16411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295D52-E638-4988-AAB1-D4BD33ACBB09}">
      <dsp:nvSpPr>
        <dsp:cNvPr id="0" name=""/>
        <dsp:cNvSpPr/>
      </dsp:nvSpPr>
      <dsp:spPr>
        <a:xfrm>
          <a:off x="496450" y="3309667"/>
          <a:ext cx="902636" cy="9026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724446C-5EC7-4F89-A8C6-3125E8DB54D5}">
      <dsp:nvSpPr>
        <dsp:cNvPr id="0" name=""/>
        <dsp:cNvSpPr/>
      </dsp:nvSpPr>
      <dsp:spPr>
        <a:xfrm>
          <a:off x="1895536" y="2940407"/>
          <a:ext cx="4200463" cy="16411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3689" tIns="173689" rIns="173689" bIns="173689" numCol="1" spcCol="1270" anchor="ctr" anchorCtr="0">
          <a:noAutofit/>
        </a:bodyPr>
        <a:lstStyle/>
        <a:p>
          <a:pPr marL="0" lvl="0" indent="0" algn="l" defTabSz="1066800">
            <a:lnSpc>
              <a:spcPct val="90000"/>
            </a:lnSpc>
            <a:spcBef>
              <a:spcPct val="0"/>
            </a:spcBef>
            <a:spcAft>
              <a:spcPct val="35000"/>
            </a:spcAft>
            <a:buNone/>
          </a:pPr>
          <a:r>
            <a:rPr lang="en-GB" sz="2400" kern="1200"/>
            <a:t>This respite Lodge will offer high quality care for individuals who need additional support</a:t>
          </a:r>
          <a:endParaRPr lang="en-US" sz="2400" kern="1200"/>
        </a:p>
      </dsp:txBody>
      <dsp:txXfrm>
        <a:off x="1895536" y="2940407"/>
        <a:ext cx="4200463" cy="16411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3ED703-ADB6-4C0A-8514-3E46088323A5}">
      <dsp:nvSpPr>
        <dsp:cNvPr id="0" name=""/>
        <dsp:cNvSpPr/>
      </dsp:nvSpPr>
      <dsp:spPr>
        <a:xfrm>
          <a:off x="1190" y="711993"/>
          <a:ext cx="2539007" cy="1523404"/>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To promote independent living as much as possible to clients who are physically able to do small tasks</a:t>
          </a:r>
          <a:endParaRPr lang="en-US" sz="1700" kern="1200"/>
        </a:p>
      </dsp:txBody>
      <dsp:txXfrm>
        <a:off x="45809" y="756612"/>
        <a:ext cx="2449769" cy="1434166"/>
      </dsp:txXfrm>
    </dsp:sp>
    <dsp:sp modelId="{35F2318E-648D-4B6D-A2A9-F99436846FC0}">
      <dsp:nvSpPr>
        <dsp:cNvPr id="0" name=""/>
        <dsp:cNvSpPr/>
      </dsp:nvSpPr>
      <dsp:spPr>
        <a:xfrm>
          <a:off x="2763631" y="1158859"/>
          <a:ext cx="538269" cy="629673"/>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2763631" y="1284794"/>
        <a:ext cx="376788" cy="377803"/>
      </dsp:txXfrm>
    </dsp:sp>
    <dsp:sp modelId="{DC6536C2-2A9F-4E0B-AA89-AF5CAA0DF0AE}">
      <dsp:nvSpPr>
        <dsp:cNvPr id="0" name=""/>
        <dsp:cNvSpPr/>
      </dsp:nvSpPr>
      <dsp:spPr>
        <a:xfrm>
          <a:off x="3555801" y="711993"/>
          <a:ext cx="2539007" cy="1523404"/>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To support health and well being</a:t>
          </a:r>
          <a:endParaRPr lang="en-US" sz="1700" kern="1200"/>
        </a:p>
      </dsp:txBody>
      <dsp:txXfrm>
        <a:off x="3600420" y="756612"/>
        <a:ext cx="2449769" cy="1434166"/>
      </dsp:txXfrm>
    </dsp:sp>
    <dsp:sp modelId="{04C7AD40-9F21-4E06-A783-FEBD440267B3}">
      <dsp:nvSpPr>
        <dsp:cNvPr id="0" name=""/>
        <dsp:cNvSpPr/>
      </dsp:nvSpPr>
      <dsp:spPr>
        <a:xfrm rot="5400000">
          <a:off x="4556170" y="2413128"/>
          <a:ext cx="538269" cy="629673"/>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rot="-5400000">
        <a:off x="4636404" y="2458830"/>
        <a:ext cx="377803" cy="376788"/>
      </dsp:txXfrm>
    </dsp:sp>
    <dsp:sp modelId="{84A1305E-BD4D-461E-8BB1-C2B4F362D989}">
      <dsp:nvSpPr>
        <dsp:cNvPr id="0" name=""/>
        <dsp:cNvSpPr/>
      </dsp:nvSpPr>
      <dsp:spPr>
        <a:xfrm>
          <a:off x="3555801" y="3251001"/>
          <a:ext cx="2539007" cy="1523404"/>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to ensure dignity and privacy is protected</a:t>
          </a:r>
          <a:endParaRPr lang="en-US" sz="1700" kern="1200"/>
        </a:p>
      </dsp:txBody>
      <dsp:txXfrm>
        <a:off x="3600420" y="3295620"/>
        <a:ext cx="2449769" cy="1434166"/>
      </dsp:txXfrm>
    </dsp:sp>
    <dsp:sp modelId="{1BE28205-C4BB-4EF1-9DF9-0E38787149EE}">
      <dsp:nvSpPr>
        <dsp:cNvPr id="0" name=""/>
        <dsp:cNvSpPr/>
      </dsp:nvSpPr>
      <dsp:spPr>
        <a:xfrm rot="10800000">
          <a:off x="2794099" y="3697866"/>
          <a:ext cx="538269" cy="629673"/>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rot="10800000">
        <a:off x="2955580" y="3823801"/>
        <a:ext cx="376788" cy="377803"/>
      </dsp:txXfrm>
    </dsp:sp>
    <dsp:sp modelId="{66199207-BACD-4985-B478-783FF511FCBD}">
      <dsp:nvSpPr>
        <dsp:cNvPr id="0" name=""/>
        <dsp:cNvSpPr/>
      </dsp:nvSpPr>
      <dsp:spPr>
        <a:xfrm>
          <a:off x="1190" y="3251001"/>
          <a:ext cx="2539007" cy="1523404"/>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to maintain continuity of care daily routines</a:t>
          </a:r>
          <a:endParaRPr lang="en-US" sz="1700" kern="1200"/>
        </a:p>
      </dsp:txBody>
      <dsp:txXfrm>
        <a:off x="45809" y="3295620"/>
        <a:ext cx="2449769" cy="143416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406A0D-86D1-4481-8CE4-2A9DC70C922E}">
      <dsp:nvSpPr>
        <dsp:cNvPr id="0" name=""/>
        <dsp:cNvSpPr/>
      </dsp:nvSpPr>
      <dsp:spPr>
        <a:xfrm>
          <a:off x="302526" y="880990"/>
          <a:ext cx="938232" cy="93823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0E73EF-E28E-4C34-A72E-6BBD09F2D0FD}">
      <dsp:nvSpPr>
        <dsp:cNvPr id="0" name=""/>
        <dsp:cNvSpPr/>
      </dsp:nvSpPr>
      <dsp:spPr>
        <a:xfrm>
          <a:off x="502477" y="1080941"/>
          <a:ext cx="538330" cy="5383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EE4EC8D-E0A9-4057-AC17-D844ADD6BD4B}">
      <dsp:nvSpPr>
        <dsp:cNvPr id="0" name=""/>
        <dsp:cNvSpPr/>
      </dsp:nvSpPr>
      <dsp:spPr>
        <a:xfrm>
          <a:off x="2599" y="2111459"/>
          <a:ext cx="1538085" cy="692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dirty="0"/>
            <a:t>we would have payment through wages and dividends</a:t>
          </a:r>
          <a:endParaRPr lang="en-US" sz="1100" kern="1200" dirty="0"/>
        </a:p>
      </dsp:txBody>
      <dsp:txXfrm>
        <a:off x="2599" y="2111459"/>
        <a:ext cx="1538085" cy="692138"/>
      </dsp:txXfrm>
    </dsp:sp>
    <dsp:sp modelId="{494E9752-9A78-4B6E-BF9C-4FDF2E0B48A8}">
      <dsp:nvSpPr>
        <dsp:cNvPr id="0" name=""/>
        <dsp:cNvSpPr/>
      </dsp:nvSpPr>
      <dsp:spPr>
        <a:xfrm>
          <a:off x="2109777" y="880990"/>
          <a:ext cx="938232" cy="93823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F52042-15B4-47B2-9BC2-8231DAD7D71F}">
      <dsp:nvSpPr>
        <dsp:cNvPr id="0" name=""/>
        <dsp:cNvSpPr/>
      </dsp:nvSpPr>
      <dsp:spPr>
        <a:xfrm>
          <a:off x="2309728" y="1080941"/>
          <a:ext cx="538330" cy="5383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1884005-BBB9-4EB5-A606-EBAEA34F2A70}">
      <dsp:nvSpPr>
        <dsp:cNvPr id="0" name=""/>
        <dsp:cNvSpPr/>
      </dsp:nvSpPr>
      <dsp:spPr>
        <a:xfrm>
          <a:off x="1809850" y="2111459"/>
          <a:ext cx="1538085" cy="692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dirty="0"/>
            <a:t>would mean that the four shareholders would have equal responsibility for any debt that occurs</a:t>
          </a:r>
          <a:endParaRPr lang="en-US" sz="1100" kern="1200" dirty="0"/>
        </a:p>
      </dsp:txBody>
      <dsp:txXfrm>
        <a:off x="1809850" y="2111459"/>
        <a:ext cx="1538085" cy="692138"/>
      </dsp:txXfrm>
    </dsp:sp>
    <dsp:sp modelId="{7251A47E-9C76-4BA3-A94D-87E79798E98D}">
      <dsp:nvSpPr>
        <dsp:cNvPr id="0" name=""/>
        <dsp:cNvSpPr/>
      </dsp:nvSpPr>
      <dsp:spPr>
        <a:xfrm>
          <a:off x="3917028" y="880990"/>
          <a:ext cx="938232" cy="93823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248D57-CDD2-4E09-99EF-6CC53A28C394}">
      <dsp:nvSpPr>
        <dsp:cNvPr id="0" name=""/>
        <dsp:cNvSpPr/>
      </dsp:nvSpPr>
      <dsp:spPr>
        <a:xfrm>
          <a:off x="4116979" y="1080941"/>
          <a:ext cx="538330" cy="5383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9A3B4C3-9CDC-49B9-A67F-3FC339030B36}">
      <dsp:nvSpPr>
        <dsp:cNvPr id="0" name=""/>
        <dsp:cNvSpPr/>
      </dsp:nvSpPr>
      <dsp:spPr>
        <a:xfrm>
          <a:off x="3617101" y="2111459"/>
          <a:ext cx="1538085" cy="692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dirty="0"/>
            <a:t>liability of partners is limited to the value of their respective shares.  (Mazen and </a:t>
          </a:r>
          <a:r>
            <a:rPr lang="en-GB" sz="1100" kern="1200" dirty="0" err="1"/>
            <a:t>Alhuneti</a:t>
          </a:r>
          <a:r>
            <a:rPr lang="en-GB" sz="1100" kern="1200" dirty="0"/>
            <a:t>, 2024)</a:t>
          </a:r>
          <a:endParaRPr lang="en-US" sz="1100" kern="1200" dirty="0"/>
        </a:p>
      </dsp:txBody>
      <dsp:txXfrm>
        <a:off x="3617101" y="2111459"/>
        <a:ext cx="1538085" cy="69213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348F43-B621-411C-9956-45362C9BB9ED}">
      <dsp:nvSpPr>
        <dsp:cNvPr id="0" name=""/>
        <dsp:cNvSpPr/>
      </dsp:nvSpPr>
      <dsp:spPr>
        <a:xfrm>
          <a:off x="0" y="0"/>
          <a:ext cx="4693920" cy="98469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latin typeface="Aptos" panose="02110004020202020204"/>
              <a:ea typeface="+mn-ea"/>
              <a:cs typeface="+mn-cs"/>
            </a:rPr>
            <a:t>x2 Directors</a:t>
          </a:r>
        </a:p>
      </dsp:txBody>
      <dsp:txXfrm>
        <a:off x="28841" y="28841"/>
        <a:ext cx="3516148" cy="927012"/>
      </dsp:txXfrm>
    </dsp:sp>
    <dsp:sp modelId="{D889D72F-0E8E-4173-8734-D71A8890A23A}">
      <dsp:nvSpPr>
        <dsp:cNvPr id="0" name=""/>
        <dsp:cNvSpPr/>
      </dsp:nvSpPr>
      <dsp:spPr>
        <a:xfrm>
          <a:off x="350520" y="1121457"/>
          <a:ext cx="4693920" cy="984694"/>
        </a:xfrm>
        <a:prstGeom prst="rect">
          <a:avLst/>
        </a:prstGeom>
        <a:solidFill>
          <a:schemeClr val="accent2">
            <a:hueOff val="2300028"/>
            <a:satOff val="2228"/>
            <a:lumOff val="-107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latin typeface="Aptos" panose="02110004020202020204"/>
              <a:ea typeface="+mn-ea"/>
              <a:cs typeface="+mn-cs"/>
            </a:rPr>
            <a:t>Responsible Individual</a:t>
          </a:r>
        </a:p>
      </dsp:txBody>
      <dsp:txXfrm>
        <a:off x="379361" y="1150298"/>
        <a:ext cx="3645666" cy="927012"/>
      </dsp:txXfrm>
    </dsp:sp>
    <dsp:sp modelId="{B48C186A-1EFD-4608-A795-F1C366EE14B0}">
      <dsp:nvSpPr>
        <dsp:cNvPr id="0" name=""/>
        <dsp:cNvSpPr/>
      </dsp:nvSpPr>
      <dsp:spPr>
        <a:xfrm>
          <a:off x="701039" y="2242915"/>
          <a:ext cx="4693920" cy="984694"/>
        </a:xfrm>
        <a:prstGeom prst="rect">
          <a:avLst/>
        </a:prstGeom>
        <a:solidFill>
          <a:schemeClr val="accent2">
            <a:hueOff val="4600057"/>
            <a:satOff val="4455"/>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latin typeface="Aptos" panose="02110004020202020204"/>
              <a:ea typeface="+mn-ea"/>
              <a:cs typeface="+mn-cs"/>
            </a:rPr>
            <a:t>Deputy Manager</a:t>
          </a:r>
        </a:p>
      </dsp:txBody>
      <dsp:txXfrm>
        <a:off x="729880" y="2271756"/>
        <a:ext cx="3645666" cy="927012"/>
      </dsp:txXfrm>
    </dsp:sp>
    <dsp:sp modelId="{50097E42-53CF-41BF-9974-573C9590D0B4}">
      <dsp:nvSpPr>
        <dsp:cNvPr id="0" name=""/>
        <dsp:cNvSpPr/>
      </dsp:nvSpPr>
      <dsp:spPr>
        <a:xfrm>
          <a:off x="1051559" y="3364372"/>
          <a:ext cx="4693920" cy="984694"/>
        </a:xfrm>
        <a:prstGeom prst="rect">
          <a:avLst/>
        </a:prstGeom>
        <a:solidFill>
          <a:schemeClr val="accent2">
            <a:hueOff val="6900085"/>
            <a:satOff val="6683"/>
            <a:lumOff val="-323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latin typeface="Aptos" panose="02110004020202020204"/>
              <a:ea typeface="+mn-ea"/>
              <a:cs typeface="+mn-cs"/>
            </a:rPr>
            <a:t>x2 Senior Carers</a:t>
          </a:r>
        </a:p>
      </dsp:txBody>
      <dsp:txXfrm>
        <a:off x="1080400" y="3393213"/>
        <a:ext cx="3645666" cy="927012"/>
      </dsp:txXfrm>
    </dsp:sp>
    <dsp:sp modelId="{CAABC55E-E060-4800-A581-DD40C0FE9DFC}">
      <dsp:nvSpPr>
        <dsp:cNvPr id="0" name=""/>
        <dsp:cNvSpPr/>
      </dsp:nvSpPr>
      <dsp:spPr>
        <a:xfrm>
          <a:off x="1402079" y="4485830"/>
          <a:ext cx="4693920" cy="984694"/>
        </a:xfrm>
        <a:prstGeom prst="rect">
          <a:avLst/>
        </a:prstGeom>
        <a:solidFill>
          <a:schemeClr val="accent2">
            <a:hueOff val="9200113"/>
            <a:satOff val="8910"/>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latin typeface="Aptos" panose="02110004020202020204"/>
              <a:ea typeface="+mn-ea"/>
              <a:cs typeface="+mn-cs"/>
            </a:rPr>
            <a:t>x6 Support Workers</a:t>
          </a:r>
        </a:p>
      </dsp:txBody>
      <dsp:txXfrm>
        <a:off x="1430920" y="4514671"/>
        <a:ext cx="3645666" cy="927012"/>
      </dsp:txXfrm>
    </dsp:sp>
    <dsp:sp modelId="{28949E03-271E-40AC-B3E9-4C1F81793E65}">
      <dsp:nvSpPr>
        <dsp:cNvPr id="0" name=""/>
        <dsp:cNvSpPr/>
      </dsp:nvSpPr>
      <dsp:spPr>
        <a:xfrm>
          <a:off x="4053868" y="719374"/>
          <a:ext cx="640051" cy="640051"/>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GB" sz="3000" kern="1200"/>
        </a:p>
      </dsp:txBody>
      <dsp:txXfrm>
        <a:off x="4197879" y="719374"/>
        <a:ext cx="352029" cy="481638"/>
      </dsp:txXfrm>
    </dsp:sp>
    <dsp:sp modelId="{E434F4EC-C148-4982-854D-F6888A54517D}">
      <dsp:nvSpPr>
        <dsp:cNvPr id="0" name=""/>
        <dsp:cNvSpPr/>
      </dsp:nvSpPr>
      <dsp:spPr>
        <a:xfrm>
          <a:off x="4404388" y="1840831"/>
          <a:ext cx="640051" cy="640051"/>
        </a:xfrm>
        <a:prstGeom prst="downArrow">
          <a:avLst>
            <a:gd name="adj1" fmla="val 55000"/>
            <a:gd name="adj2" fmla="val 45000"/>
          </a:avLst>
        </a:prstGeom>
        <a:solidFill>
          <a:schemeClr val="accent2">
            <a:tint val="40000"/>
            <a:alpha val="90000"/>
            <a:hueOff val="3048363"/>
            <a:satOff val="2255"/>
            <a:lumOff val="-362"/>
            <a:alphaOff val="0"/>
          </a:schemeClr>
        </a:solidFill>
        <a:ln w="12700" cap="flat" cmpd="sng" algn="ctr">
          <a:solidFill>
            <a:schemeClr val="accent2">
              <a:tint val="40000"/>
              <a:alpha val="90000"/>
              <a:hueOff val="3048363"/>
              <a:satOff val="2255"/>
              <a:lumOff val="-36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GB" sz="3000" kern="1200"/>
        </a:p>
      </dsp:txBody>
      <dsp:txXfrm>
        <a:off x="4548399" y="1840831"/>
        <a:ext cx="352029" cy="481638"/>
      </dsp:txXfrm>
    </dsp:sp>
    <dsp:sp modelId="{9597A986-F1B4-4F10-9085-BA20744E2524}">
      <dsp:nvSpPr>
        <dsp:cNvPr id="0" name=""/>
        <dsp:cNvSpPr/>
      </dsp:nvSpPr>
      <dsp:spPr>
        <a:xfrm>
          <a:off x="4754908" y="2945877"/>
          <a:ext cx="640051" cy="640051"/>
        </a:xfrm>
        <a:prstGeom prst="downArrow">
          <a:avLst>
            <a:gd name="adj1" fmla="val 55000"/>
            <a:gd name="adj2" fmla="val 45000"/>
          </a:avLst>
        </a:prstGeom>
        <a:solidFill>
          <a:schemeClr val="accent2">
            <a:tint val="40000"/>
            <a:alpha val="90000"/>
            <a:hueOff val="6096726"/>
            <a:satOff val="4510"/>
            <a:lumOff val="-724"/>
            <a:alphaOff val="0"/>
          </a:schemeClr>
        </a:solidFill>
        <a:ln w="12700" cap="flat" cmpd="sng" algn="ctr">
          <a:solidFill>
            <a:schemeClr val="accent2">
              <a:tint val="40000"/>
              <a:alpha val="90000"/>
              <a:hueOff val="6096726"/>
              <a:satOff val="4510"/>
              <a:lumOff val="-72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GB" sz="3000" kern="1200"/>
        </a:p>
      </dsp:txBody>
      <dsp:txXfrm>
        <a:off x="4898919" y="2945877"/>
        <a:ext cx="352029" cy="481638"/>
      </dsp:txXfrm>
    </dsp:sp>
    <dsp:sp modelId="{27104DB2-8CD2-4A58-8202-64B9598D2AF3}">
      <dsp:nvSpPr>
        <dsp:cNvPr id="0" name=""/>
        <dsp:cNvSpPr/>
      </dsp:nvSpPr>
      <dsp:spPr>
        <a:xfrm>
          <a:off x="5105428" y="4078276"/>
          <a:ext cx="640051" cy="640051"/>
        </a:xfrm>
        <a:prstGeom prst="downArrow">
          <a:avLst>
            <a:gd name="adj1" fmla="val 55000"/>
            <a:gd name="adj2" fmla="val 45000"/>
          </a:avLst>
        </a:prstGeom>
        <a:solidFill>
          <a:schemeClr val="accent2">
            <a:tint val="40000"/>
            <a:alpha val="90000"/>
            <a:hueOff val="9145089"/>
            <a:satOff val="6765"/>
            <a:lumOff val="-1086"/>
            <a:alphaOff val="0"/>
          </a:schemeClr>
        </a:solidFill>
        <a:ln w="12700" cap="flat" cmpd="sng" algn="ctr">
          <a:solidFill>
            <a:schemeClr val="accent2">
              <a:tint val="40000"/>
              <a:alpha val="90000"/>
              <a:hueOff val="9145089"/>
              <a:satOff val="6765"/>
              <a:lumOff val="-108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GB" sz="3000" kern="1200"/>
        </a:p>
      </dsp:txBody>
      <dsp:txXfrm>
        <a:off x="5249439" y="4078276"/>
        <a:ext cx="352029" cy="48163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D7C581-C218-43BC-A17E-E7A9DC11FEA8}">
      <dsp:nvSpPr>
        <dsp:cNvPr id="0" name=""/>
        <dsp:cNvSpPr/>
      </dsp:nvSpPr>
      <dsp:spPr>
        <a:xfrm>
          <a:off x="216392" y="409162"/>
          <a:ext cx="825309" cy="825309"/>
        </a:xfrm>
        <a:prstGeom prst="ellipse">
          <a:avLst/>
        </a:prstGeom>
        <a:solidFill>
          <a:srgbClr val="156082">
            <a:alpha val="50000"/>
            <a:hueOff val="0"/>
            <a:satOff val="0"/>
            <a:lumOff val="0"/>
            <a:alphaOff val="0"/>
          </a:srgbClr>
        </a:solidFill>
        <a:ln w="1905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C9F4A258-A025-423C-A6A4-7FBDBD7AEB70}">
      <dsp:nvSpPr>
        <dsp:cNvPr id="0" name=""/>
        <dsp:cNvSpPr/>
      </dsp:nvSpPr>
      <dsp:spPr>
        <a:xfrm>
          <a:off x="629046" y="409162"/>
          <a:ext cx="4403328" cy="8253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34290" rIns="0" bIns="34290" numCol="1" spcCol="1270" anchor="ctr" anchorCtr="0">
          <a:noAutofit/>
        </a:bodyPr>
        <a:lstStyle/>
        <a:p>
          <a:pPr marL="0" lvl="0" indent="0" algn="l" defTabSz="1200150">
            <a:lnSpc>
              <a:spcPct val="90000"/>
            </a:lnSpc>
            <a:spcBef>
              <a:spcPct val="0"/>
            </a:spcBef>
            <a:spcAft>
              <a:spcPct val="35000"/>
            </a:spcAft>
            <a:buNone/>
          </a:pPr>
          <a:r>
            <a:rPr lang="en-GB" sz="2700" kern="1200">
              <a:solidFill>
                <a:sysClr val="windowText" lastClr="000000">
                  <a:hueOff val="0"/>
                  <a:satOff val="0"/>
                  <a:lumOff val="0"/>
                  <a:alphaOff val="0"/>
                </a:sysClr>
              </a:solidFill>
              <a:latin typeface="Aptos" panose="02110004020202020204"/>
              <a:ea typeface="+mn-ea"/>
              <a:cs typeface="+mn-cs"/>
            </a:rPr>
            <a:t>older adults</a:t>
          </a:r>
        </a:p>
      </dsp:txBody>
      <dsp:txXfrm>
        <a:off x="629046" y="409162"/>
        <a:ext cx="4403328" cy="825309"/>
      </dsp:txXfrm>
    </dsp:sp>
    <dsp:sp modelId="{7816BBF9-37D5-4B01-9538-FAD851BC35E7}">
      <dsp:nvSpPr>
        <dsp:cNvPr id="0" name=""/>
        <dsp:cNvSpPr/>
      </dsp:nvSpPr>
      <dsp:spPr>
        <a:xfrm>
          <a:off x="216392" y="1234472"/>
          <a:ext cx="825309" cy="825309"/>
        </a:xfrm>
        <a:prstGeom prst="ellipse">
          <a:avLst/>
        </a:prstGeom>
        <a:solidFill>
          <a:srgbClr val="156082">
            <a:alpha val="50000"/>
            <a:hueOff val="0"/>
            <a:satOff val="0"/>
            <a:lumOff val="0"/>
            <a:alphaOff val="0"/>
          </a:srgbClr>
        </a:solidFill>
        <a:ln w="1905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6CD0FD0D-A276-4FDA-9522-E87C44562C80}">
      <dsp:nvSpPr>
        <dsp:cNvPr id="0" name=""/>
        <dsp:cNvSpPr/>
      </dsp:nvSpPr>
      <dsp:spPr>
        <a:xfrm>
          <a:off x="629046" y="1234472"/>
          <a:ext cx="4403328" cy="8253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34290" rIns="0" bIns="34290" numCol="1" spcCol="1270" anchor="ctr" anchorCtr="0">
          <a:noAutofit/>
        </a:bodyPr>
        <a:lstStyle/>
        <a:p>
          <a:pPr marL="0" lvl="0" indent="0" algn="l" defTabSz="1200150">
            <a:lnSpc>
              <a:spcPct val="90000"/>
            </a:lnSpc>
            <a:spcBef>
              <a:spcPct val="0"/>
            </a:spcBef>
            <a:spcAft>
              <a:spcPct val="35000"/>
            </a:spcAft>
            <a:buNone/>
          </a:pPr>
          <a:r>
            <a:rPr lang="en-GB" sz="2700" kern="1200">
              <a:solidFill>
                <a:sysClr val="windowText" lastClr="000000">
                  <a:hueOff val="0"/>
                  <a:satOff val="0"/>
                  <a:lumOff val="0"/>
                  <a:alphaOff val="0"/>
                </a:sysClr>
              </a:solidFill>
              <a:latin typeface="Aptos" panose="02110004020202020204"/>
              <a:ea typeface="+mn-ea"/>
              <a:cs typeface="+mn-cs"/>
            </a:rPr>
            <a:t>adults with disabilities</a:t>
          </a:r>
        </a:p>
      </dsp:txBody>
      <dsp:txXfrm>
        <a:off x="629046" y="1234472"/>
        <a:ext cx="4403328" cy="825309"/>
      </dsp:txXfrm>
    </dsp:sp>
    <dsp:sp modelId="{88207528-D9F6-49DC-B566-F2D1B9331D01}">
      <dsp:nvSpPr>
        <dsp:cNvPr id="0" name=""/>
        <dsp:cNvSpPr/>
      </dsp:nvSpPr>
      <dsp:spPr>
        <a:xfrm>
          <a:off x="216392" y="2059781"/>
          <a:ext cx="825309" cy="825309"/>
        </a:xfrm>
        <a:prstGeom prst="ellipse">
          <a:avLst/>
        </a:prstGeom>
        <a:solidFill>
          <a:srgbClr val="156082">
            <a:alpha val="50000"/>
            <a:hueOff val="0"/>
            <a:satOff val="0"/>
            <a:lumOff val="0"/>
            <a:alphaOff val="0"/>
          </a:srgbClr>
        </a:solidFill>
        <a:ln w="1905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F8546C3E-4CF7-4CC7-A042-64538AED8BCA}">
      <dsp:nvSpPr>
        <dsp:cNvPr id="0" name=""/>
        <dsp:cNvSpPr/>
      </dsp:nvSpPr>
      <dsp:spPr>
        <a:xfrm>
          <a:off x="629046" y="2059781"/>
          <a:ext cx="4403328" cy="8253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34290" rIns="0" bIns="34290" numCol="1" spcCol="1270" anchor="ctr" anchorCtr="0">
          <a:noAutofit/>
        </a:bodyPr>
        <a:lstStyle/>
        <a:p>
          <a:pPr marL="0" lvl="0" indent="0" algn="l" defTabSz="1200150">
            <a:lnSpc>
              <a:spcPct val="90000"/>
            </a:lnSpc>
            <a:spcBef>
              <a:spcPct val="0"/>
            </a:spcBef>
            <a:spcAft>
              <a:spcPct val="35000"/>
            </a:spcAft>
            <a:buNone/>
          </a:pPr>
          <a:r>
            <a:rPr lang="en-GB" sz="2700" kern="1200">
              <a:solidFill>
                <a:sysClr val="windowText" lastClr="000000">
                  <a:hueOff val="0"/>
                  <a:satOff val="0"/>
                  <a:lumOff val="0"/>
                  <a:alphaOff val="0"/>
                </a:sysClr>
              </a:solidFill>
              <a:latin typeface="Aptos" panose="02110004020202020204"/>
              <a:ea typeface="+mn-ea"/>
              <a:cs typeface="+mn-cs"/>
            </a:rPr>
            <a:t>adults with physical disabilities</a:t>
          </a:r>
        </a:p>
      </dsp:txBody>
      <dsp:txXfrm>
        <a:off x="629046" y="2059781"/>
        <a:ext cx="4403328" cy="825309"/>
      </dsp:txXfrm>
    </dsp:sp>
    <dsp:sp modelId="{F2FA10F0-E1AA-44EE-924A-9E9666A9CBF5}">
      <dsp:nvSpPr>
        <dsp:cNvPr id="0" name=""/>
        <dsp:cNvSpPr/>
      </dsp:nvSpPr>
      <dsp:spPr>
        <a:xfrm>
          <a:off x="216392" y="2885091"/>
          <a:ext cx="825309" cy="825309"/>
        </a:xfrm>
        <a:prstGeom prst="ellipse">
          <a:avLst/>
        </a:prstGeom>
        <a:solidFill>
          <a:srgbClr val="156082">
            <a:alpha val="50000"/>
            <a:hueOff val="0"/>
            <a:satOff val="0"/>
            <a:lumOff val="0"/>
            <a:alphaOff val="0"/>
          </a:srgbClr>
        </a:solidFill>
        <a:ln w="1905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32F5DBF1-A897-4C2E-92FA-6082153B8454}">
      <dsp:nvSpPr>
        <dsp:cNvPr id="0" name=""/>
        <dsp:cNvSpPr/>
      </dsp:nvSpPr>
      <dsp:spPr>
        <a:xfrm>
          <a:off x="629046" y="2885091"/>
          <a:ext cx="4403328" cy="8253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34290" rIns="0" bIns="34290" numCol="1" spcCol="1270" anchor="ctr" anchorCtr="0">
          <a:noAutofit/>
        </a:bodyPr>
        <a:lstStyle/>
        <a:p>
          <a:pPr marL="0" lvl="0" indent="0" algn="l" defTabSz="1200150">
            <a:lnSpc>
              <a:spcPct val="90000"/>
            </a:lnSpc>
            <a:spcBef>
              <a:spcPct val="0"/>
            </a:spcBef>
            <a:spcAft>
              <a:spcPct val="35000"/>
            </a:spcAft>
            <a:buNone/>
          </a:pPr>
          <a:r>
            <a:rPr lang="en-GB" sz="2700" kern="1200">
              <a:solidFill>
                <a:sysClr val="windowText" lastClr="000000">
                  <a:hueOff val="0"/>
                  <a:satOff val="0"/>
                  <a:lumOff val="0"/>
                  <a:alphaOff val="0"/>
                </a:sysClr>
              </a:solidFill>
              <a:latin typeface="Aptos" panose="02110004020202020204"/>
              <a:ea typeface="+mn-ea"/>
              <a:cs typeface="+mn-cs"/>
            </a:rPr>
            <a:t>dementia</a:t>
          </a:r>
        </a:p>
      </dsp:txBody>
      <dsp:txXfrm>
        <a:off x="629046" y="2885091"/>
        <a:ext cx="4403328" cy="82530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C36CA4-A51B-4D01-86C9-7703208BFD69}">
      <dsp:nvSpPr>
        <dsp:cNvPr id="0" name=""/>
        <dsp:cNvSpPr/>
      </dsp:nvSpPr>
      <dsp:spPr>
        <a:xfrm>
          <a:off x="1792187" y="0"/>
          <a:ext cx="1982855" cy="1983157"/>
        </a:xfrm>
        <a:prstGeom prst="circularArrow">
          <a:avLst>
            <a:gd name="adj1" fmla="val 10980"/>
            <a:gd name="adj2" fmla="val 1142322"/>
            <a:gd name="adj3" fmla="val 4500000"/>
            <a:gd name="adj4" fmla="val 10800000"/>
            <a:gd name="adj5" fmla="val 125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7CD349B-71E9-4E78-A644-EF71125D462D}">
      <dsp:nvSpPr>
        <dsp:cNvPr id="0" name=""/>
        <dsp:cNvSpPr/>
      </dsp:nvSpPr>
      <dsp:spPr>
        <a:xfrm>
          <a:off x="2230463" y="715980"/>
          <a:ext cx="1101834" cy="5507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a:latin typeface="Aptos" panose="02110004020202020204"/>
              <a:ea typeface="+mn-ea"/>
              <a:cs typeface="+mn-cs"/>
            </a:rPr>
            <a:t>Care givers</a:t>
          </a:r>
        </a:p>
      </dsp:txBody>
      <dsp:txXfrm>
        <a:off x="2230463" y="715980"/>
        <a:ext cx="1101834" cy="550785"/>
      </dsp:txXfrm>
    </dsp:sp>
    <dsp:sp modelId="{B7123EC6-A622-4036-A12F-340BE84012D9}">
      <dsp:nvSpPr>
        <dsp:cNvPr id="0" name=""/>
        <dsp:cNvSpPr/>
      </dsp:nvSpPr>
      <dsp:spPr>
        <a:xfrm>
          <a:off x="1241456" y="1139471"/>
          <a:ext cx="1982855" cy="1983157"/>
        </a:xfrm>
        <a:prstGeom prst="leftCircularArrow">
          <a:avLst>
            <a:gd name="adj1" fmla="val 10980"/>
            <a:gd name="adj2" fmla="val 1142322"/>
            <a:gd name="adj3" fmla="val 6300000"/>
            <a:gd name="adj4" fmla="val 18900000"/>
            <a:gd name="adj5" fmla="val 125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5F8EE5-F506-46E1-81E4-F6E7C8E39F87}">
      <dsp:nvSpPr>
        <dsp:cNvPr id="0" name=""/>
        <dsp:cNvSpPr/>
      </dsp:nvSpPr>
      <dsp:spPr>
        <a:xfrm>
          <a:off x="1681966" y="1862042"/>
          <a:ext cx="1101834" cy="5507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a:latin typeface="Aptos" panose="02110004020202020204"/>
              <a:ea typeface="+mn-ea"/>
              <a:cs typeface="+mn-cs"/>
            </a:rPr>
            <a:t>care clients</a:t>
          </a:r>
        </a:p>
      </dsp:txBody>
      <dsp:txXfrm>
        <a:off x="1681966" y="1862042"/>
        <a:ext cx="1101834" cy="550785"/>
      </dsp:txXfrm>
    </dsp:sp>
    <dsp:sp modelId="{12BA5538-8A41-406A-B19E-2839E86EF931}">
      <dsp:nvSpPr>
        <dsp:cNvPr id="0" name=""/>
        <dsp:cNvSpPr/>
      </dsp:nvSpPr>
      <dsp:spPr>
        <a:xfrm>
          <a:off x="1933314" y="2415299"/>
          <a:ext cx="1703580" cy="1704263"/>
        </a:xfrm>
        <a:prstGeom prst="blockArc">
          <a:avLst>
            <a:gd name="adj1" fmla="val 13500000"/>
            <a:gd name="adj2" fmla="val 10800000"/>
            <a:gd name="adj3" fmla="val 1274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83EC39-CF01-493B-9950-FFBBED06A2E1}">
      <dsp:nvSpPr>
        <dsp:cNvPr id="0" name=""/>
        <dsp:cNvSpPr/>
      </dsp:nvSpPr>
      <dsp:spPr>
        <a:xfrm>
          <a:off x="2233070" y="3009752"/>
          <a:ext cx="1101834" cy="5507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a:latin typeface="Aptos" panose="02110004020202020204"/>
              <a:ea typeface="+mn-ea"/>
              <a:cs typeface="+mn-cs"/>
            </a:rPr>
            <a:t>try before you buy</a:t>
          </a:r>
        </a:p>
      </dsp:txBody>
      <dsp:txXfrm>
        <a:off x="2233070" y="3009752"/>
        <a:ext cx="1101834" cy="55078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0D1754-726D-4743-B76D-99CA3F40B00A}">
      <dsp:nvSpPr>
        <dsp:cNvPr id="0" name=""/>
        <dsp:cNvSpPr/>
      </dsp:nvSpPr>
      <dsp:spPr>
        <a:xfrm>
          <a:off x="528000" y="659015"/>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4599ED7-1D37-4BE6-B25B-534CFA4D3F8D}">
      <dsp:nvSpPr>
        <dsp:cNvPr id="0" name=""/>
        <dsp:cNvSpPr/>
      </dsp:nvSpPr>
      <dsp:spPr>
        <a:xfrm>
          <a:off x="33000" y="1798200"/>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GB" sz="1300" kern="1200"/>
            <a:t>I have nine years experience within the Heath and Social Care sector</a:t>
          </a:r>
          <a:endParaRPr lang="en-US" sz="1300" kern="1200"/>
        </a:p>
      </dsp:txBody>
      <dsp:txXfrm>
        <a:off x="33000" y="1798200"/>
        <a:ext cx="1800000" cy="720000"/>
      </dsp:txXfrm>
    </dsp:sp>
    <dsp:sp modelId="{B9461ACD-B8E5-41BE-8CA9-B02D24FEBEF2}">
      <dsp:nvSpPr>
        <dsp:cNvPr id="0" name=""/>
        <dsp:cNvSpPr/>
      </dsp:nvSpPr>
      <dsp:spPr>
        <a:xfrm>
          <a:off x="2643000" y="659015"/>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5EC8E0D-E362-4C5A-95E7-7BE610728FDA}">
      <dsp:nvSpPr>
        <dsp:cNvPr id="0" name=""/>
        <dsp:cNvSpPr/>
      </dsp:nvSpPr>
      <dsp:spPr>
        <a:xfrm>
          <a:off x="2148000" y="1798200"/>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GB" sz="1300" kern="1200"/>
            <a:t>Within this time, I have climbed the career ladder from the bottom</a:t>
          </a:r>
          <a:endParaRPr lang="en-US" sz="1300" kern="1200"/>
        </a:p>
      </dsp:txBody>
      <dsp:txXfrm>
        <a:off x="2148000" y="1798200"/>
        <a:ext cx="1800000" cy="720000"/>
      </dsp:txXfrm>
    </dsp:sp>
    <dsp:sp modelId="{6BDC55AB-D22B-41AE-BCCA-D18A409337B6}">
      <dsp:nvSpPr>
        <dsp:cNvPr id="0" name=""/>
        <dsp:cNvSpPr/>
      </dsp:nvSpPr>
      <dsp:spPr>
        <a:xfrm>
          <a:off x="4758000" y="659015"/>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89F0A40-38A3-4AFB-8589-61FC19E5F3DE}">
      <dsp:nvSpPr>
        <dsp:cNvPr id="0" name=""/>
        <dsp:cNvSpPr/>
      </dsp:nvSpPr>
      <dsp:spPr>
        <a:xfrm>
          <a:off x="4263000" y="1798200"/>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GB" sz="1300" kern="1200"/>
            <a:t>I opened a care agency in the height of the covid-19 pandemic</a:t>
          </a:r>
          <a:endParaRPr lang="en-US" sz="1300" kern="1200"/>
        </a:p>
      </dsp:txBody>
      <dsp:txXfrm>
        <a:off x="4263000" y="1798200"/>
        <a:ext cx="1800000" cy="720000"/>
      </dsp:txXfrm>
    </dsp:sp>
    <dsp:sp modelId="{0B682015-910F-4600-B7DC-228949B05C55}">
      <dsp:nvSpPr>
        <dsp:cNvPr id="0" name=""/>
        <dsp:cNvSpPr/>
      </dsp:nvSpPr>
      <dsp:spPr>
        <a:xfrm>
          <a:off x="528000" y="2968200"/>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7F63892-7883-4609-BC12-1F033EFBBDFF}">
      <dsp:nvSpPr>
        <dsp:cNvPr id="0" name=""/>
        <dsp:cNvSpPr/>
      </dsp:nvSpPr>
      <dsp:spPr>
        <a:xfrm>
          <a:off x="33000" y="4107384"/>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GB" sz="1300" kern="1200"/>
            <a:t>My company had been running successfully now for 6 years</a:t>
          </a:r>
          <a:endParaRPr lang="en-US" sz="1300" kern="1200"/>
        </a:p>
      </dsp:txBody>
      <dsp:txXfrm>
        <a:off x="33000" y="4107384"/>
        <a:ext cx="1800000" cy="720000"/>
      </dsp:txXfrm>
    </dsp:sp>
    <dsp:sp modelId="{9757D522-55EC-4821-8A79-E8BB666BF06F}">
      <dsp:nvSpPr>
        <dsp:cNvPr id="0" name=""/>
        <dsp:cNvSpPr/>
      </dsp:nvSpPr>
      <dsp:spPr>
        <a:xfrm>
          <a:off x="2643000" y="2968200"/>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9B0B861-E518-4129-8963-C4228DEB9DDF}">
      <dsp:nvSpPr>
        <dsp:cNvPr id="0" name=""/>
        <dsp:cNvSpPr/>
      </dsp:nvSpPr>
      <dsp:spPr>
        <a:xfrm>
          <a:off x="2148000" y="4107384"/>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GB" sz="1300" kern="1200"/>
            <a:t>Passion for this sector is what built my company</a:t>
          </a:r>
          <a:endParaRPr lang="en-US" sz="1300" kern="1200"/>
        </a:p>
      </dsp:txBody>
      <dsp:txXfrm>
        <a:off x="2148000" y="4107384"/>
        <a:ext cx="1800000" cy="720000"/>
      </dsp:txXfrm>
    </dsp:sp>
    <dsp:sp modelId="{C547E74A-9C44-41F3-9248-BA3B2C08E885}">
      <dsp:nvSpPr>
        <dsp:cNvPr id="0" name=""/>
        <dsp:cNvSpPr/>
      </dsp:nvSpPr>
      <dsp:spPr>
        <a:xfrm>
          <a:off x="4758000" y="2968200"/>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87CB5F-D5DF-4DCB-A4FF-02127D5B28DC}">
      <dsp:nvSpPr>
        <dsp:cNvPr id="0" name=""/>
        <dsp:cNvSpPr/>
      </dsp:nvSpPr>
      <dsp:spPr>
        <a:xfrm>
          <a:off x="4263000" y="4107384"/>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GB" sz="1300" kern="1200"/>
            <a:t>Passion for this sector is what will make WT LODGE be just as successful</a:t>
          </a:r>
          <a:endParaRPr lang="en-US" sz="1300" kern="1200"/>
        </a:p>
      </dsp:txBody>
      <dsp:txXfrm>
        <a:off x="4263000" y="4107384"/>
        <a:ext cx="1800000" cy="72000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1A24B4-7AA6-4DB5-9001-58E98D61CE18}">
      <dsp:nvSpPr>
        <dsp:cNvPr id="0" name=""/>
        <dsp:cNvSpPr/>
      </dsp:nvSpPr>
      <dsp:spPr>
        <a:xfrm>
          <a:off x="0" y="1344157"/>
          <a:ext cx="1439708" cy="914215"/>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9DCE2303-87C2-4AE2-8C8E-46496325075D}">
      <dsp:nvSpPr>
        <dsp:cNvPr id="0" name=""/>
        <dsp:cNvSpPr/>
      </dsp:nvSpPr>
      <dsp:spPr>
        <a:xfrm>
          <a:off x="159967" y="1496126"/>
          <a:ext cx="1439708" cy="914215"/>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defRPr cap="all"/>
          </a:pPr>
          <a:r>
            <a:rPr lang="en-GB" sz="800" b="1" kern="1200"/>
            <a:t>AI Acknowledgement  </a:t>
          </a:r>
          <a:endParaRPr lang="en-US" sz="800" kern="1200"/>
        </a:p>
      </dsp:txBody>
      <dsp:txXfrm>
        <a:off x="186743" y="1522902"/>
        <a:ext cx="1386156" cy="860663"/>
      </dsp:txXfrm>
    </dsp:sp>
    <dsp:sp modelId="{E563C852-9195-4879-AC79-276F33FC122F}">
      <dsp:nvSpPr>
        <dsp:cNvPr id="0" name=""/>
        <dsp:cNvSpPr/>
      </dsp:nvSpPr>
      <dsp:spPr>
        <a:xfrm>
          <a:off x="1759644" y="1344157"/>
          <a:ext cx="1439708" cy="914215"/>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C710338B-2DE1-45E0-88E2-09D1145812E2}">
      <dsp:nvSpPr>
        <dsp:cNvPr id="0" name=""/>
        <dsp:cNvSpPr/>
      </dsp:nvSpPr>
      <dsp:spPr>
        <a:xfrm>
          <a:off x="1919611" y="1496126"/>
          <a:ext cx="1439708" cy="914215"/>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defRPr cap="all"/>
          </a:pPr>
          <a:r>
            <a:rPr lang="en-GB" sz="800" kern="1200"/>
            <a:t>I confirm that I have not presented any AI generated materials as my own work. </a:t>
          </a:r>
          <a:endParaRPr lang="en-US" sz="800" kern="1200"/>
        </a:p>
      </dsp:txBody>
      <dsp:txXfrm>
        <a:off x="1946387" y="1522902"/>
        <a:ext cx="1386156" cy="860663"/>
      </dsp:txXfrm>
    </dsp:sp>
    <dsp:sp modelId="{1FD3158B-6D06-4A77-8541-6F6D88452519}">
      <dsp:nvSpPr>
        <dsp:cNvPr id="0" name=""/>
        <dsp:cNvSpPr/>
      </dsp:nvSpPr>
      <dsp:spPr>
        <a:xfrm>
          <a:off x="3519288" y="1344157"/>
          <a:ext cx="1439708" cy="914215"/>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59BBDEDF-59F9-4E86-9ABF-B613C3249D9E}">
      <dsp:nvSpPr>
        <dsp:cNvPr id="0" name=""/>
        <dsp:cNvSpPr/>
      </dsp:nvSpPr>
      <dsp:spPr>
        <a:xfrm>
          <a:off x="3679256" y="1496126"/>
          <a:ext cx="1439708" cy="914215"/>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defRPr cap="all"/>
          </a:pPr>
          <a:r>
            <a:rPr lang="en-GB" sz="800" kern="1200"/>
            <a:t>I confirm that I have copies of my drafts, notes, and other resources I used, which I may be asked to provide in evidence.</a:t>
          </a:r>
          <a:endParaRPr lang="en-US" sz="800" kern="1200"/>
        </a:p>
      </dsp:txBody>
      <dsp:txXfrm>
        <a:off x="3706032" y="1522902"/>
        <a:ext cx="1386156" cy="86066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8/layout/VerticalCircleList">
  <dgm:title val=""/>
  <dgm:desc val=""/>
  <dgm:catLst>
    <dgm:cat type="list" pri="235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41" srcId="1" destId="11" srcOrd="0" destOrd="0"/>
        <dgm:cxn modelId="42" srcId="1" destId="12" srcOrd="1" destOrd="0"/>
        <dgm:cxn modelId="5" srcId="0" destId="2" srcOrd="0" destOrd="0"/>
        <dgm:cxn modelId="51" srcId="2" destId="21" srcOrd="0" destOrd="0"/>
        <dgm:cxn modelId="52" srcId="2" destId="22" srcOrd="1" destOrd="0"/>
      </dgm:cxnLst>
      <dgm:bg/>
      <dgm:whole/>
    </dgm:dataModel>
  </dgm:sampData>
  <dgm:styleData useDef="1">
    <dgm:dataModel>
      <dgm:ptLst/>
      <dgm:bg/>
      <dgm:whole/>
    </dgm:dataModel>
  </dgm:styleData>
  <dgm:clrData useDef="1">
    <dgm:dataModel>
      <dgm:ptLst/>
      <dgm:bg/>
      <dgm:whole/>
    </dgm:dataModel>
  </dgm:clrData>
  <dgm:layoutNode name="Name0">
    <dgm:varLst>
      <dgm:dir/>
    </dgm:varLst>
    <dgm:alg type="lin">
      <dgm:param type="linDir" val="fromT"/>
      <dgm:param type="fallback" val="2D"/>
    </dgm:alg>
    <dgm:shape xmlns:r="http://schemas.openxmlformats.org/officeDocument/2006/relationships" r:blip="">
      <dgm:adjLst/>
    </dgm:shape>
    <dgm:presOf/>
    <dgm:constrLst>
      <dgm:constr type="w" for="ch" forName="withChildren" refType="w"/>
      <dgm:constr type="h" for="ch" forName="withChildren" refType="w" fact="0.909"/>
      <dgm:constr type="w" for="ch" forName="noChildren" refType="w"/>
      <dgm:constr type="h" for="ch" forName="noChildren" refType="w" fact="0.164"/>
      <dgm:constr type="w" for="ch" forName="overlap" val="1"/>
      <dgm:constr type="h" for="ch" forName="overlap" refType="w" refFor="ch" refForName="withChildren" fact="-0.089"/>
      <dgm:constr type="primFontSz" for="des" forName="txLvl1" op="equ" val="65"/>
      <dgm:constr type="primFontSz" for="des" forName="txLvlOnly1" refType="primFontSz" refFor="des" refForName="txLvl1" op="equ"/>
      <dgm:constr type="primFontSz" for="des" forName="txLvl2" refType="primFontSz" refFor="des" refForName="txLvl1" op="equ" fact="0.78"/>
      <dgm:constr type="primFontSz" for="des" forName="txLvl3" refType="primFontSz" refFor="des" refForName="txLvl1" op="equ" fact="0.78"/>
      <dgm:constr type="userF" for="des" forName="lin" refType="primFontSz" refFor="des" refForName="txLvl2" op="equ"/>
    </dgm:constrLst>
    <dgm:forEach name="Name1" axis="ch" ptType="node">
      <dgm:choose name="Name2">
        <dgm:if name="Name3" axis="ch" ptType="node" func="cnt" op="gte" val="1">
          <dgm:layoutNode name="withChildren">
            <dgm:alg type="composite"/>
            <dgm:choose name="Name4">
              <dgm:if name="Name5" func="var" arg="dir" op="equ" val="norm">
                <dgm:constrLst>
                  <dgm:constr type="l" for="ch" forName="bigCircle"/>
                  <dgm:constr type="w" for="ch" forName="bigCircle" refType="h" refFor="ch" refForName="bigCircle"/>
                  <dgm:constr type="t" for="ch" forName="bigCircle"/>
                  <dgm:constr type="h" for="ch" forName="bigCircle" refType="h"/>
                  <dgm:constr type="l" for="ch" forName="medCircle" refType="w" fact="0.043"/>
                  <dgm:constr type="w" for="ch" forName="medCircle" refType="h" refFor="ch" refForName="medCircle"/>
                  <dgm:constr type="t" for="ch" forName="medCircle" refType="h" fact="0.042"/>
                  <dgm:constr type="h" for="ch" forName="medCircle" refType="h" fact="0.18"/>
                  <dgm:constr type="l" for="ch" forName="txLvl1" refType="ctrX" refFor="ch" refForName="medCircle"/>
                  <dgm:constr type="r" for="ch" forName="txLvl1" refType="w"/>
                  <dgm:constr type="h" for="ch" forName="txLvl1" refType="h" refFor="ch" refForName="medCircle"/>
                  <dgm:constr type="t" for="ch" forName="txLvl1" refType="t" refFor="ch" refForName="medCircle"/>
                  <dgm:constr type="l" for="ch" forName="lin" refType="ctrX" refFor="ch" refForName="medCircle"/>
                  <dgm:constr type="r" for="ch" forName="lin" refType="w"/>
                  <dgm:constr type="t" for="ch" forName="lin" refType="h" fact="0.222"/>
                  <dgm:constr type="h" for="ch" forName="lin" refType="h" fact="0.68"/>
                </dgm:constrLst>
              </dgm:if>
              <dgm:else name="Name6">
                <dgm:constrLst>
                  <dgm:constr type="r" for="ch" forName="bigCircle" refType="w"/>
                  <dgm:constr type="w" for="ch" forName="bigCircle" refType="h" refFor="ch" refForName="bigCircle"/>
                  <dgm:constr type="t" for="ch" forName="bigCircle"/>
                  <dgm:constr type="h" for="ch" forName="bigCircle" refType="h"/>
                  <dgm:constr type="r" for="ch" forName="medCircle" refType="w" fact="0.957"/>
                  <dgm:constr type="w" for="ch" forName="medCircle" refType="h" refFor="ch" refForName="medCircle"/>
                  <dgm:constr type="t" for="ch" forName="medCircle" refType="h" fact="0.042"/>
                  <dgm:constr type="h" for="ch" forName="medCircle" refType="h" fact="0.18"/>
                  <dgm:constr type="l" for="ch" forName="txLvl1"/>
                  <dgm:constr type="r" for="ch" forName="txLvl1" refType="ctrX" refFor="ch" refForName="medCircle"/>
                  <dgm:constr type="h" for="ch" forName="txLvl1" refType="h" refFor="ch" refForName="medCircle"/>
                  <dgm:constr type="t" for="ch" forName="txLvl1" refType="t" refFor="ch" refForName="medCircle"/>
                  <dgm:constr type="l" for="ch" forName="lin"/>
                  <dgm:constr type="r" for="ch" forName="lin" refType="ctrX" refFor="ch" refForName="medCircle"/>
                  <dgm:constr type="t" for="ch" forName="lin" refType="h" fact="0.222"/>
                  <dgm:constr type="h" for="ch" forName="lin" refType="h" fact="0.68"/>
                </dgm:constrLst>
              </dgm:else>
            </dgm:choose>
            <dgm:layoutNode name="bigCircle" styleLbl="vennNode1">
              <dgm:alg type="sp"/>
              <dgm:shape xmlns:r="http://schemas.openxmlformats.org/officeDocument/2006/relationships" type="ellipse" r:blip="">
                <dgm:adjLst/>
              </dgm:shape>
              <dgm:presOf/>
              <dgm:constrLst>
                <dgm:constr type="w" refType="h"/>
              </dgm:constrLst>
            </dgm:layoutNode>
            <dgm:layoutNode name="medCircle" styleLbl="vennNode1">
              <dgm:alg type="sp"/>
              <dgm:shape xmlns:r="http://schemas.openxmlformats.org/officeDocument/2006/relationships" type="ellipse" r:blip="">
                <dgm:adjLst/>
              </dgm:shape>
              <dgm:presOf/>
              <dgm:constrLst>
                <dgm:constr type="w" refType="h"/>
              </dgm:constrLst>
            </dgm:layoutNode>
            <dgm:layoutNode name="txLvl1" styleLbl="revTx">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primFontSz" val="5" fact="NaN" max="NaN"/>
              </dgm:ruleLst>
            </dgm:layoutNode>
            <dgm:layoutNode name="lin">
              <dgm:choose name="Name10">
                <dgm:if name="Name11" func="var" arg="dir" op="equ" val="norm">
                  <dgm:alg type="lin">
                    <dgm:param type="linDir" val="fromT"/>
                    <dgm:param type="vertAlign" val="t"/>
                    <dgm:param type="nodeHorzAlign" val="l"/>
                  </dgm:alg>
                </dgm:if>
                <dgm:else name="Name12">
                  <dgm:alg type="lin">
                    <dgm:param type="linDir" val="fromT"/>
                    <dgm:param type="vertAlign" val="t"/>
                    <dgm:param type="nodeHorzAlign" val="r"/>
                  </dgm:alg>
                </dgm:else>
              </dgm:choose>
              <dgm:shape xmlns:r="http://schemas.openxmlformats.org/officeDocument/2006/relationships" r:blip="">
                <dgm:adjLst/>
              </dgm:shape>
              <dgm:presOf/>
              <dgm:constrLst>
                <dgm:constr type="userF"/>
                <dgm:constr type="primFontSz" for="ch" forName="txLvl2" refType="userF"/>
                <dgm:constr type="w" for="ch" forName="txLvl2" refType="w"/>
                <dgm:constr type="h" for="ch" forName="txLvl2" refType="primFontSz" refFor="ch" refForName="txLvl2" fact="0.39"/>
                <dgm:constr type="w" for="ch" forName="txLvl3" refType="w"/>
                <dgm:constr type="h" for="ch" forName="txLvl3" refType="primFontSz" refFor="ch" refForName="txLvl2" fact="0.39"/>
                <dgm:constr type="h" for="ch" forName="smCircle" refType="primFontSz" refFor="ch" refForName="txLvl2" fact="0.14"/>
                <dgm:constr type="h" for="ch" forName="indentDot1" refType="primFontSz" refFor="ch" refForName="txLvl2" fact="0.14"/>
                <dgm:constr type="h" for="ch" forName="indentDot2" refType="primFontSz" refFor="ch" refForName="txLvl2" fact="0.14"/>
                <dgm:constr type="h" for="ch" forName="indentDot3" refType="primFontSz" refFor="ch" refForName="txLvl2" fact="0.14"/>
                <dgm:constr type="w" for="ch" forName="indentDot1" refType="w"/>
                <dgm:constr type="w" for="ch" forName="indentDot2" refType="w"/>
                <dgm:constr type="w" for="ch" forName="indentDot3" refType="w"/>
                <dgm:constr type="userI" for="ch" forName="txLvl3" refType="primFontSz" refFor="ch" refForName="txLvl2" fact="0.14"/>
                <dgm:constr type="userI" for="ch" forName="indentDot1" refType="primFontSz" refFor="ch" refForName="txLvl2" fact="0.14"/>
                <dgm:constr type="userI" for="ch" forName="indentDot2" refType="primFontSz" refFor="ch" refForName="txLvl2" fact="0.14"/>
                <dgm:constr type="userI" for="ch" forName="indentDot3" refType="primFontSz" refFor="ch" refForName="txLvl2" fact="0.14"/>
              </dgm:constrLst>
              <dgm:ruleLst>
                <dgm:rule type="primFontSz" for="ch" forName="txLvl2" val="5" fact="NaN" max="NaN"/>
              </dgm:ruleLst>
              <dgm:forEach name="Name13" axis="ch" ptType="node">
                <dgm:layoutNode name="txLvl2" styleLbl="revTx">
                  <dgm:choose name="Name14">
                    <dgm:if name="Name15" func="var" arg="dir" op="equ" val="norm">
                      <dgm:alg type="tx">
                        <dgm:param type="parTxLTRAlign" val="l"/>
                        <dgm:param type="parTxRTLAlign" val="l"/>
                      </dgm:alg>
                    </dgm:if>
                    <dgm:else name="Name16">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h" val="INF" fact="NaN" max="NaN"/>
                  </dgm:ruleLst>
                </dgm:layoutNode>
                <dgm:forEach name="Name17" axis="ch" ptType="node" cnt="1">
                  <dgm:layoutNode name="indentDot1">
                    <dgm:alg type="composite"/>
                    <dgm:shape xmlns:r="http://schemas.openxmlformats.org/officeDocument/2006/relationships" r:blip="">
                      <dgm:adjLst/>
                    </dgm:shape>
                    <dgm:presOf/>
                    <dgm:choose name="Name18">
                      <dgm:if name="Name19" func="var" arg="dir" op="equ" val="norm">
                        <dgm:constrLst>
                          <dgm:constr type="userI"/>
                          <dgm:constr type="w" for="ch" forName="gap1" refType="userI" fact="3"/>
                          <dgm:constr type="w" for="ch" forName="smCircle1" refType="h"/>
                          <dgm:constr type="l" for="ch" forName="smCircle1" refType="r" refFor="ch" refForName="gap1"/>
                        </dgm:constrLst>
                      </dgm:if>
                      <dgm:else name="Name20">
                        <dgm:constrLst>
                          <dgm:constr type="userI"/>
                          <dgm:constr type="w" for="ch" forName="gap1" refType="userI" fact="3"/>
                          <dgm:constr type="w" for="ch" forName="smCircle1" refType="h"/>
                          <dgm:constr type="r" for="ch" forName="smCircle1" refType="l" refFor="ch" refForName="gap1"/>
                        </dgm:constrLst>
                      </dgm:else>
                    </dgm:choose>
                    <dgm:layoutNode name="gap1">
                      <dgm:alg type="sp"/>
                      <dgm:shape xmlns:r="http://schemas.openxmlformats.org/officeDocument/2006/relationships" type="rect" r:blip="" hideGeom="1">
                        <dgm:adjLst/>
                      </dgm:shape>
                      <dgm:presOf/>
                    </dgm:layoutNode>
                    <dgm:layoutNode name="smCircle1" styleLbl="vennNode1">
                      <dgm:alg type="sp"/>
                      <dgm:shape xmlns:r="http://schemas.openxmlformats.org/officeDocument/2006/relationships" type="ellipse" r:blip="">
                        <dgm:adjLst/>
                      </dgm:shape>
                      <dgm:presOf/>
                      <dgm:constrLst>
                        <dgm:constr type="w" refType="h"/>
                      </dgm:constrLst>
                    </dgm:layoutNode>
                  </dgm:layoutNode>
                </dgm:forEach>
                <dgm:forEach name="Name21" axis="ch" ptType="node">
                  <dgm:layoutNode name="txLvl3" styleLbl="revTx">
                    <dgm:varLst>
                      <dgm:bulletEnabled val="1"/>
                    </dgm:varLst>
                    <dgm:choose name="Name22">
                      <dgm:if name="Name23" func="var" arg="dir" op="equ" val="norm">
                        <dgm:alg type="tx">
                          <dgm:param type="parTxLTRAlign" val="l"/>
                          <dgm:param type="parTxRTLAlign" val="l"/>
                          <dgm:param type="shpTxLTRAlignCh" val="l"/>
                          <dgm:param type="shpTxRTLAlignCh" val="l"/>
                        </dgm:alg>
                      </dgm:if>
                      <dgm:else name="Name24">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hoose name="Name25">
                      <dgm:if name="Name26" func="var" arg="dir" op="equ" val="norm">
                        <dgm:constrLst>
                          <dgm:constr type="userI"/>
                          <dgm:constr type="lMarg" refType="userI" fact="8.504"/>
                          <dgm:constr type="rMarg"/>
                          <dgm:constr type="tMarg" refType="primFontSz" fact="0.1"/>
                          <dgm:constr type="bMarg" refType="primFontSz" fact="0.1"/>
                        </dgm:constrLst>
                      </dgm:if>
                      <dgm:else name="Name27">
                        <dgm:constrLst>
                          <dgm:constr type="userI"/>
                          <dgm:constr type="lMarg"/>
                          <dgm:constr type="rMarg" refType="userI" fact="8.504"/>
                          <dgm:constr type="tMarg" refType="primFontSz" fact="0.1"/>
                          <dgm:constr type="bMarg" refType="primFontSz" fact="0.1"/>
                        </dgm:constrLst>
                      </dgm:else>
                    </dgm:choose>
                    <dgm:ruleLst>
                      <dgm:rule type="h" val="INF" fact="NaN" max="NaN"/>
                    </dgm:ruleLst>
                  </dgm:layoutNode>
                  <dgm:forEach name="Name28" axis="followSib" ptType="sibTrans" cnt="1">
                    <dgm:layoutNode name="indentDot2">
                      <dgm:alg type="composite"/>
                      <dgm:shape xmlns:r="http://schemas.openxmlformats.org/officeDocument/2006/relationships" r:blip="">
                        <dgm:adjLst/>
                      </dgm:shape>
                      <dgm:presOf/>
                      <dgm:choose name="Name29">
                        <dgm:if name="Name30" func="var" arg="dir" op="equ" val="norm">
                          <dgm:constrLst>
                            <dgm:constr type="userI"/>
                            <dgm:constr type="w" for="ch" forName="gap2" refType="userI" fact="3"/>
                            <dgm:constr type="w" for="ch" forName="smCircle2" refType="h"/>
                            <dgm:constr type="l" for="ch" forName="smCircle2" refType="r" refFor="ch" refForName="gap2"/>
                          </dgm:constrLst>
                        </dgm:if>
                        <dgm:else name="Name31">
                          <dgm:constrLst>
                            <dgm:constr type="userI"/>
                            <dgm:constr type="w" for="ch" forName="gap2" refType="userI" fact="3"/>
                            <dgm:constr type="w" for="ch" forName="smCircle2" refType="h"/>
                            <dgm:constr type="r" for="ch" forName="smCircle2" refType="l" refFor="ch" refForName="gap2"/>
                          </dgm:constrLst>
                        </dgm:else>
                      </dgm:choose>
                      <dgm:layoutNode name="gap2">
                        <dgm:alg type="sp"/>
                        <dgm:shape xmlns:r="http://schemas.openxmlformats.org/officeDocument/2006/relationships" type="rect" r:blip="" hideGeom="1">
                          <dgm:adjLst/>
                        </dgm:shape>
                        <dgm:presOf/>
                      </dgm:layoutNode>
                      <dgm:layoutNode name="smCircle2" styleLbl="vennNode1">
                        <dgm:alg type="sp"/>
                        <dgm:shape xmlns:r="http://schemas.openxmlformats.org/officeDocument/2006/relationships" type="ellipse" r:blip="">
                          <dgm:adjLst/>
                        </dgm:shape>
                        <dgm:presOf/>
                        <dgm:constrLst>
                          <dgm:constr type="w" refType="h"/>
                        </dgm:constrLst>
                      </dgm:layoutNode>
                    </dgm:layoutNode>
                  </dgm:forEach>
                </dgm:forEach>
                <dgm:choose name="Name32">
                  <dgm:if name="Name33" axis="ch" ptType="node" func="cnt" op="gte" val="1">
                    <dgm:forEach name="Name34" axis="followSib" ptType="sibTrans" cnt="1">
                      <dgm:layoutNode name="indentDot3">
                        <dgm:alg type="composite"/>
                        <dgm:shape xmlns:r="http://schemas.openxmlformats.org/officeDocument/2006/relationships" r:blip="">
                          <dgm:adjLst/>
                        </dgm:shape>
                        <dgm:presOf/>
                        <dgm:choose name="Name35">
                          <dgm:if name="Name36" func="var" arg="dir" op="equ" val="norm">
                            <dgm:constrLst>
                              <dgm:constr type="userI"/>
                              <dgm:constr type="w" for="ch" forName="gap3" refType="userI" fact="3"/>
                              <dgm:constr type="w" for="ch" forName="smCircle3" refType="h"/>
                              <dgm:constr type="l" for="ch" forName="smCircle3" refType="r" refFor="ch" refForName="gap3"/>
                            </dgm:constrLst>
                          </dgm:if>
                          <dgm:else name="Name37">
                            <dgm:constrLst>
                              <dgm:constr type="userI"/>
                              <dgm:constr type="w" for="ch" forName="gap3" refType="userI" fact="3"/>
                              <dgm:constr type="w" for="ch" forName="smCircle3" refType="h"/>
                              <dgm:constr type="r" for="ch" forName="smCircle3" refType="l" refFor="ch" refForName="gap3"/>
                            </dgm:constrLst>
                          </dgm:else>
                        </dgm:choose>
                        <dgm:layoutNode name="gap3">
                          <dgm:alg type="sp"/>
                          <dgm:shape xmlns:r="http://schemas.openxmlformats.org/officeDocument/2006/relationships" type="rect" r:blip="" hideGeom="1">
                            <dgm:adjLst/>
                          </dgm:shape>
                          <dgm:presOf/>
                        </dgm:layoutNode>
                        <dgm:layoutNode name="smCircle3" styleLbl="vennNode1">
                          <dgm:alg type="sp"/>
                          <dgm:shape xmlns:r="http://schemas.openxmlformats.org/officeDocument/2006/relationships" type="ellipse" r:blip="">
                            <dgm:adjLst/>
                          </dgm:shape>
                          <dgm:presOf/>
                          <dgm:constrLst>
                            <dgm:constr type="w" refType="h"/>
                          </dgm:constrLst>
                        </dgm:layoutNode>
                      </dgm:layoutNode>
                    </dgm:forEach>
                  </dgm:if>
                  <dgm:else name="Name38">
                    <dgm:forEach name="Name39" axis="followSib" ptType="sibTrans" cnt="1">
                      <dgm:layoutNode name="smCircle" styleLbl="vennNode1">
                        <dgm:alg type="sp"/>
                        <dgm:shape xmlns:r="http://schemas.openxmlformats.org/officeDocument/2006/relationships" type="ellipse" r:blip="">
                          <dgm:adjLst/>
                        </dgm:shape>
                        <dgm:presOf/>
                        <dgm:constrLst>
                          <dgm:constr type="w" refType="h"/>
                        </dgm:constrLst>
                      </dgm:layoutNode>
                    </dgm:forEach>
                  </dgm:else>
                </dgm:choose>
              </dgm:forEach>
            </dgm:layoutNode>
          </dgm:layoutNode>
          <dgm:choose name="Name40">
            <dgm:if name="Name41" axis="followSib ch" ptType="node node" cnt="1 0" func="cnt" op="gte" val="1">
              <dgm:layoutNode name="overlap">
                <dgm:alg type="sp"/>
                <dgm:shape xmlns:r="http://schemas.openxmlformats.org/officeDocument/2006/relationships" r:blip="">
                  <dgm:adjLst/>
                </dgm:shape>
                <dgm:presOf/>
              </dgm:layoutNode>
            </dgm:if>
            <dgm:else name="Name42"/>
          </dgm:choose>
        </dgm:if>
        <dgm:else name="Name43">
          <dgm:layoutNode name="noChildren">
            <dgm:alg type="composite"/>
            <dgm:choose name="Name44">
              <dgm:if name="Name45" func="var" arg="dir" op="equ" val="norm">
                <dgm:constrLst>
                  <dgm:constr type="l" for="ch" forName="gap"/>
                  <dgm:constr type="w" for="ch" forName="gap" refType="w" fact="0.043"/>
                  <dgm:constr type="h" for="ch" forName="gap" refType="h"/>
                  <dgm:constr type="t" for="ch" forName="gap"/>
                  <dgm:constr type="l" for="ch" forName="medCircle2" refType="r" refFor="ch" refForName="gap"/>
                  <dgm:constr type="w" for="ch" forName="medCircle2" refType="h" refFor="ch" refForName="medCircle2"/>
                  <dgm:constr type="t" for="ch" forName="medCircle2"/>
                  <dgm:constr type="h" for="ch" forName="medCircle2" refType="h"/>
                  <dgm:constr type="l" for="ch" forName="txLvlOnly1" refType="ctrX" refFor="ch" refForName="medCircle2"/>
                  <dgm:constr type="r" for="ch" forName="txLvlOnly1" refType="w"/>
                  <dgm:constr type="h" for="ch" forName="txLvlOnly1" refType="h"/>
                  <dgm:constr type="t" for="ch" forName="txLvlOnly1"/>
                </dgm:constrLst>
              </dgm:if>
              <dgm:else name="Name46">
                <dgm:constrLst>
                  <dgm:constr type="r" for="ch" forName="gap" refType="w"/>
                  <dgm:constr type="w" for="ch" forName="gap" refType="w" fact="0.043"/>
                  <dgm:constr type="h" for="ch" forName="gap" refType="h"/>
                  <dgm:constr type="t" for="ch" forName="gap"/>
                  <dgm:constr type="r" for="ch" forName="medCircle2" refType="l" refFor="ch" refForName="gap"/>
                  <dgm:constr type="w" for="ch" forName="medCircle2" refType="h" refFor="ch" refForName="medCircle2"/>
                  <dgm:constr type="t" for="ch" forName="medCircle2"/>
                  <dgm:constr type="h" for="ch" forName="medCircle2" refType="h"/>
                  <dgm:constr type="l" for="ch" forName="txLvlOnly1"/>
                  <dgm:constr type="r" for="ch" forName="txLvlOnly1" refType="ctrX" refFor="ch" refForName="medCircle2"/>
                  <dgm:constr type="h" for="ch" forName="txLvlOnly1" refType="h"/>
                  <dgm:constr type="t" for="ch" forName="txLvlOnly1"/>
                </dgm:constrLst>
              </dgm:else>
            </dgm:choose>
            <dgm:layoutNode name="gap">
              <dgm:alg type="sp"/>
              <dgm:shape xmlns:r="http://schemas.openxmlformats.org/officeDocument/2006/relationships" r:blip="">
                <dgm:adjLst/>
              </dgm:shape>
              <dgm:presOf/>
            </dgm:layoutNode>
            <dgm:layoutNode name="medCircle2" styleLbl="vennNode1">
              <dgm:alg type="sp"/>
              <dgm:shape xmlns:r="http://schemas.openxmlformats.org/officeDocument/2006/relationships" type="ellipse" r:blip="">
                <dgm:adjLst/>
              </dgm:shape>
              <dgm:presOf/>
              <dgm:constrLst>
                <dgm:constr type="w" refType="h"/>
              </dgm:constrLst>
            </dgm:layoutNode>
            <dgm:layoutNode name="txLvlOnly1" styleLbl="revTx">
              <dgm:choose name="Name47">
                <dgm:if name="Name48" func="var" arg="dir" op="equ" val="norm">
                  <dgm:alg type="tx">
                    <dgm:param type="parTxLTRAlign" val="l"/>
                    <dgm:param type="parTxRTLAlign" val="l"/>
                  </dgm:alg>
                </dgm:if>
                <dgm:else name="Name49">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primFontSz" val="5" fact="NaN" max="NaN"/>
              </dgm:ruleLst>
            </dgm:layoutNode>
          </dgm:layoutNod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9/layout/CircleArrowProcess">
  <dgm:title val=""/>
  <dgm:desc val=""/>
  <dgm:catLst>
    <dgm:cat type="process" pri="16500"/>
    <dgm:cat type="cycle" pri="16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7"/>
      <dgm:chPref val="7"/>
      <dgm:dir/>
      <dgm:animLvl val="lvl"/>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5"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1144"/>
              <dgm:constr type="t" for="ch" forName="Accent1" refType="h" fact="0"/>
              <dgm:constr type="w" for="ch" forName="Accent1" refType="w" fact="0.5542"/>
              <dgm:constr type="h" for="ch" forName="Accent1" refType="h" fact="0.6665"/>
              <dgm:constr type="l" for="ch" forName="Parent1" refType="w" fact="0.2368"/>
              <dgm:constr type="t" for="ch" forName="Parent1" refType="h" fact="0.2413"/>
              <dgm:constr type="w" for="ch" forName="Parent1" refType="w" fact="0.3092"/>
              <dgm:constr type="h" for="ch" forName="Parent1" refType="h" fact="0.1859"/>
              <dgm:constr type="l" for="ch" forName="Parent2" refType="w" fact="0.0822"/>
              <dgm:constr type="t" for="ch" forName="Parent2" refType="h" fact="0.625"/>
              <dgm:constr type="w" for="ch" forName="Parent2" refType="w" fact="0.3092"/>
              <dgm:constr type="h" for="ch" forName="Parent2" refType="h" fact="0.1859"/>
              <dgm:constr type="l" for="ch" forName="Child1" refType="w" fact="0.6678"/>
              <dgm:constr type="t" for="ch" forName="Child1" refType="h" fact="0.1978"/>
              <dgm:constr type="w" for="ch" forName="Child1" refType="w" fact="0.3322"/>
              <dgm:constr type="h" for="ch" forName="Child1" refType="h" fact="0.265"/>
              <dgm:constr type="l" for="ch" forName="Child2" refType="w" fact="0.5164"/>
              <dgm:constr type="t" for="ch" forName="Child2" refType="h" fact="0.5855"/>
              <dgm:constr type="w" for="ch" forName="Child2" refType="w" fact="0.3322"/>
              <dgm:constr type="h" for="ch" forName="Child2" refType="h" fact="0.265"/>
              <dgm:constr type="l" for="ch" forName="Accent2" refType="w" fact="0"/>
              <dgm:constr type="t" for="ch" forName="Accent2" refType="h" fact="0.4272"/>
              <dgm:constr type="w" for="ch" forName="Accent2" refType="w" fact="0.4761"/>
              <dgm:constr type="h" for="ch" forName="Accent2" refType="h" fact="0.5728"/>
            </dgm:constrLst>
          </dgm:if>
          <dgm:if name="Name6"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1479"/>
              <dgm:constr type="t" for="ch" forName="Accent1" refType="h" fact="0"/>
              <dgm:constr type="w" for="ch" forName="Accent1" refType="w" fact="0.5325"/>
              <dgm:constr type="h" for="ch" forName="Accent1" refType="h" fact="0.4814"/>
              <dgm:constr type="l" for="ch" forName="Accent2" refType="w" fact="0"/>
              <dgm:constr type="t" for="ch" forName="Accent2" refType="h" fact="0.2766"/>
              <dgm:constr type="w" for="ch" forName="Accent2" refType="w" fact="0.5325"/>
              <dgm:constr type="h" for="ch" forName="Accent2" refType="h" fact="0.4814"/>
              <dgm:constr type="l" for="ch" forName="Parent1" refType="w" fact="0.2656"/>
              <dgm:constr type="t" for="ch" forName="Parent1" refType="h" fact="0.1738"/>
              <dgm:constr type="w" for="ch" forName="Parent1" refType="w" fact="0.2959"/>
              <dgm:constr type="h" for="ch" forName="Parent1" refType="h" fact="0.1337"/>
              <dgm:constr type="l" for="ch" forName="Accent3" refType="w" fact="0.1858"/>
              <dgm:constr type="t" for="ch" forName="Accent3" refType="h" fact="0.5863"/>
              <dgm:constr type="w" for="ch" forName="Accent3" refType="w" fact="0.4575"/>
              <dgm:constr type="h" for="ch" forName="Accent3" refType="h" fact="0.4137"/>
              <dgm:constr type="l" for="ch" forName="Parent2" refType="w" fact="0.1183"/>
              <dgm:constr type="t" for="ch" forName="Parent2" refType="h" fact="0.452"/>
              <dgm:constr type="w" for="ch" forName="Parent2" refType="w" fact="0.2959"/>
              <dgm:constr type="h" for="ch" forName="Parent2" refType="h" fact="0.1337"/>
              <dgm:constr type="l" for="ch" forName="Parent3" refType="w" fact="0.2663"/>
              <dgm:constr type="t" for="ch" forName="Parent3" refType="h" fact="0.7306"/>
              <dgm:constr type="w" for="ch" forName="Parent3" refType="w" fact="0.2959"/>
              <dgm:constr type="h" for="ch" forName="Parent3" refType="h" fact="0.1337"/>
              <dgm:constr type="l" for="ch" forName="Child2" refType="w" fact="0.5325"/>
              <dgm:constr type="t" for="ch" forName="Child2" refType="h" fact="0.4217"/>
              <dgm:constr type="w" for="ch" forName="Child2" refType="w" fact="0.3195"/>
              <dgm:constr type="h" for="ch" forName="Child2" refType="h" fact="0.1926"/>
              <dgm:constr type="l" for="ch" forName="Child1" refType="w" fact="0.6805"/>
              <dgm:constr type="t" for="ch" forName="Child1" refType="h" fact="0.1435"/>
              <dgm:constr type="w" for="ch" forName="Child1" refType="w" fact="0.3195"/>
              <dgm:constr type="h" for="ch" forName="Child1" refType="h" fact="0.1926"/>
              <dgm:constr type="l" for="ch" forName="Child3" refType="w" fact="0.6805"/>
              <dgm:constr type="t" for="ch" forName="Child3" refType="h" fact="0.6998"/>
              <dgm:constr type="w" for="ch" forName="Child3" refType="w" fact="0.3195"/>
              <dgm:constr type="h" for="ch" forName="Child3" refType="h" fact="0.1926"/>
            </dgm:constrLst>
          </dgm:if>
          <dgm:if name="Name7"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1481"/>
              <dgm:constr type="t" for="ch" forName="Accent1" refType="h" fact="0"/>
              <dgm:constr type="w" for="ch" forName="Accent1" refType="w" fact="0.5331"/>
              <dgm:constr type="h" for="ch" forName="Accent1" refType="h" fact="0.3771"/>
              <dgm:constr type="l" for="ch" forName="Accent2" refType="w" fact="0"/>
              <dgm:constr type="t" for="ch" forName="Accent2" refType="h" fact="0.2167"/>
              <dgm:constr type="w" for="ch" forName="Accent2" refType="w" fact="0.5331"/>
              <dgm:constr type="h" for="ch" forName="Accent2" refType="h" fact="0.3771"/>
              <dgm:constr type="l" for="ch" forName="Accent3" refType="w" fact="0.1481"/>
              <dgm:constr type="t" for="ch" forName="Accent3" refType="h" fact="0.4342"/>
              <dgm:constr type="w" for="ch" forName="Accent3" refType="w" fact="0.5331"/>
              <dgm:constr type="h" for="ch" forName="Accent3" refType="h" fact="0.3771"/>
              <dgm:constr type="l" for="ch" forName="Parent1" refType="w" fact="0.2658"/>
              <dgm:constr type="t" for="ch" forName="Parent1" refType="h" fact="0.1365"/>
              <dgm:constr type="w" for="ch" forName="Parent1" refType="w" fact="0.2975"/>
              <dgm:constr type="h" for="ch" forName="Parent1" refType="h" fact="0.1052"/>
              <dgm:constr type="l" for="ch" forName="Parent2" refType="w" fact="0.1171"/>
              <dgm:constr type="t" for="ch" forName="Parent2" refType="h" fact="0.3536"/>
              <dgm:constr type="w" for="ch" forName="Parent2" refType="w" fact="0.2975"/>
              <dgm:constr type="h" for="ch" forName="Parent2" refType="h" fact="0.1052"/>
              <dgm:constr type="l" for="ch" forName="Parent3" refType="w" fact="0.2658"/>
              <dgm:constr type="t" for="ch" forName="Parent3" refType="h" fact="0.5707"/>
              <dgm:constr type="w" for="ch" forName="Parent3" refType="w" fact="0.2975"/>
              <dgm:constr type="h" for="ch" forName="Parent3" refType="h" fact="0.1052"/>
              <dgm:constr type="l" for="ch" forName="Parent4" refType="w" fact="0.1171"/>
              <dgm:constr type="t" for="ch" forName="Parent4" refType="h" fact="0.7878"/>
              <dgm:constr type="w" for="ch" forName="Parent4" refType="w" fact="0.2975"/>
              <dgm:constr type="h" for="ch" forName="Parent4" refType="h" fact="0.1052"/>
              <dgm:constr type="l" for="ch" forName="Child1" refType="w" fact="0.6804"/>
              <dgm:constr type="t" for="ch" forName="Child1" refType="h" fact="0.1119"/>
              <dgm:constr type="w" for="ch" forName="Child1" refType="w" fact="0.3196"/>
              <dgm:constr type="h" for="ch" forName="Child1" refType="h" fact="0.15"/>
              <dgm:constr type="l" for="ch" forName="Child2" refType="w" fact="0.5348"/>
              <dgm:constr type="t" for="ch" forName="Child2" refType="h" fact="0.3312"/>
              <dgm:constr type="w" for="ch" forName="Child2" refType="w" fact="0.3196"/>
              <dgm:constr type="h" for="ch" forName="Child2" refType="h" fact="0.15"/>
              <dgm:constr type="l" for="ch" forName="Child3" refType="w" fact="0.6804"/>
              <dgm:constr type="t" for="ch" forName="Child3" refType="h" fact="0.5461"/>
              <dgm:constr type="w" for="ch" forName="Child3" refType="w" fact="0.3196"/>
              <dgm:constr type="h" for="ch" forName="Child3" refType="h" fact="0.15"/>
              <dgm:constr type="l" for="ch" forName="Child4" refType="w" fact="0.5348"/>
              <dgm:constr type="t" for="ch" forName="Child4" refType="h" fact="0.7632"/>
              <dgm:constr type="w" for="ch" forName="Child4" refType="w" fact="0.3196"/>
              <dgm:constr type="h" for="ch" forName="Child4" refType="h" fact="0.15"/>
              <dgm:constr type="l" for="ch" forName="Accent4" refType="w" fact="0.038"/>
              <dgm:constr type="t" for="ch" forName="Accent4" refType="h" fact="0.6759"/>
              <dgm:constr type="w" for="ch" forName="Accent4" refType="w" fact="0.458"/>
              <dgm:constr type="h" for="ch" forName="Accent4" refType="h" fact="0.3241"/>
            </dgm:constrLst>
          </dgm:if>
          <dgm:if name="Name8"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1481"/>
              <dgm:constr type="t" for="ch" forName="Accent1" refType="h" fact="0"/>
              <dgm:constr type="w" for="ch" forName="Accent1" refType="w" fact="0.5331"/>
              <dgm:constr type="h" for="ch" forName="Accent1" refType="h" fact="0.3098"/>
              <dgm:constr type="l" for="ch" forName="Accent2" refType="w" fact="0"/>
              <dgm:constr type="t" for="ch" forName="Accent2" refType="h" fact="0.178"/>
              <dgm:constr type="w" for="ch" forName="Accent2" refType="w" fact="0.5331"/>
              <dgm:constr type="h" for="ch" forName="Accent2" refType="h" fact="0.3098"/>
              <dgm:constr type="l" for="ch" forName="Accent3" refType="w" fact="0.1481"/>
              <dgm:constr type="t" for="ch" forName="Accent3" refType="h" fact="0.3568"/>
              <dgm:constr type="w" for="ch" forName="Accent3" refType="w" fact="0.5331"/>
              <dgm:constr type="h" for="ch" forName="Accent3" refType="h" fact="0.3098"/>
              <dgm:constr type="l" for="ch" forName="Accent4" refType="w" fact="0"/>
              <dgm:constr type="t" for="ch" forName="Accent4" refType="h" fact="0.5351"/>
              <dgm:constr type="w" for="ch" forName="Accent4" refType="w" fact="0.5331"/>
              <dgm:constr type="h" for="ch" forName="Accent4" refType="h" fact="0.3098"/>
              <dgm:constr type="l" for="ch" forName="Accent5" refType="w" fact="0.186"/>
              <dgm:constr type="t" for="ch" forName="Accent5" refType="h" fact="0.7337"/>
              <dgm:constr type="w" for="ch" forName="Accent5" refType="w" fact="0.458"/>
              <dgm:constr type="h" for="ch" forName="Accent5" refType="h" fact="0.2663"/>
              <dgm:constr type="l" for="ch" forName="Parent1" refType="w" fact="0.2658"/>
              <dgm:constr type="t" for="ch" forName="Parent1" refType="h" fact="0.1122"/>
              <dgm:constr type="w" for="ch" forName="Parent1" refType="w" fact="0.2975"/>
              <dgm:constr type="h" for="ch" forName="Parent1" refType="h" fact="0.0864"/>
              <dgm:constr type="l" for="ch" forName="Parent2" refType="w" fact="0.1171"/>
              <dgm:constr type="t" for="ch" forName="Parent2" refType="h" fact="0.2906"/>
              <dgm:constr type="w" for="ch" forName="Parent2" refType="w" fact="0.2975"/>
              <dgm:constr type="h" for="ch" forName="Parent2" refType="h" fact="0.0864"/>
              <dgm:constr type="l" for="ch" forName="Parent3" refType="w" fact="0.2658"/>
              <dgm:constr type="t" for="ch" forName="Parent3" refType="h" fact="0.4689"/>
              <dgm:constr type="w" for="ch" forName="Parent3" refType="w" fact="0.2975"/>
              <dgm:constr type="h" for="ch" forName="Parent3" refType="h" fact="0.0864"/>
              <dgm:constr type="l" for="ch" forName="Parent4" refType="w" fact="0.1171"/>
              <dgm:constr type="t" for="ch" forName="Parent4" refType="h" fact="0.6473"/>
              <dgm:constr type="w" for="ch" forName="Parent4" refType="w" fact="0.2975"/>
              <dgm:constr type="h" for="ch" forName="Parent4" refType="h" fact="0.0864"/>
              <dgm:constr type="l" for="ch" forName="Parent5" refType="w" fact="0.2658"/>
              <dgm:constr type="t" for="ch" forName="Parent5" refType="h" fact="0.8257"/>
              <dgm:constr type="w" for="ch" forName="Parent5" refType="w" fact="0.2975"/>
              <dgm:constr type="h" for="ch" forName="Parent5" refType="h" fact="0.0864"/>
              <dgm:constr type="l" for="ch" forName="Child1" refType="w" fact="0.6804"/>
              <dgm:constr type="t" for="ch" forName="Child1" refType="h" fact="0.0919"/>
              <dgm:constr type="w" for="ch" forName="Child1" refType="w" fact="0.3196"/>
              <dgm:constr type="h" for="ch" forName="Child1" refType="h" fact="0.1232"/>
              <dgm:constr type="l" for="ch" forName="Child2" refType="w" fact="0.5348"/>
              <dgm:constr type="t" for="ch" forName="Child2" refType="h" fact="0.2722"/>
              <dgm:constr type="w" for="ch" forName="Child2" refType="w" fact="0.3196"/>
              <dgm:constr type="h" for="ch" forName="Child2" refType="h" fact="0.1232"/>
              <dgm:constr type="l" for="ch" forName="Child3" refType="w" fact="0.6804"/>
              <dgm:constr type="t" for="ch" forName="Child3" refType="h" fact="0.4487"/>
              <dgm:constr type="w" for="ch" forName="Child3" refType="w" fact="0.3196"/>
              <dgm:constr type="h" for="ch" forName="Child3" refType="h" fact="0.1232"/>
              <dgm:constr type="l" for="ch" forName="Child4" refType="w" fact="0.5348"/>
              <dgm:constr type="t" for="ch" forName="Child4" refType="h" fact="0.6271"/>
              <dgm:constr type="w" for="ch" forName="Child4" refType="w" fact="0.3196"/>
              <dgm:constr type="h" for="ch" forName="Child4" refType="h" fact="0.1232"/>
              <dgm:constr type="l" for="ch" forName="Child5" refType="w" fact="0.6804"/>
              <dgm:constr type="t" for="ch" forName="Child5" refType="h" fact="0.8073"/>
              <dgm:constr type="w" for="ch" forName="Child5" refType="w" fact="0.3196"/>
              <dgm:constr type="h" for="ch" forName="Child5" refType="h" fact="0.1232"/>
            </dgm:constrLst>
          </dgm:if>
          <dgm:if name="Name9"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1481"/>
              <dgm:constr type="t" for="ch" forName="Accent1" refType="h" fact="0"/>
              <dgm:constr type="w" for="ch" forName="Accent1" refType="w" fact="0.5331"/>
              <dgm:constr type="h" for="ch" forName="Accent1" refType="h" fact="0.2629"/>
              <dgm:constr type="l" for="ch" forName="Accent2" refType="w" fact="0"/>
              <dgm:constr type="t" for="ch" forName="Accent2" refType="h" fact="0.1511"/>
              <dgm:constr type="w" for="ch" forName="Accent2" refType="w" fact="0.5331"/>
              <dgm:constr type="h" for="ch" forName="Accent2" refType="h" fact="0.2629"/>
              <dgm:constr type="l" for="ch" forName="Accent3" refType="w" fact="0.1481"/>
              <dgm:constr type="t" for="ch" forName="Accent3" refType="h" fact="0.3027"/>
              <dgm:constr type="w" for="ch" forName="Accent3" refType="w" fact="0.5331"/>
              <dgm:constr type="h" for="ch" forName="Accent3" refType="h" fact="0.2629"/>
              <dgm:constr type="l" for="ch" forName="Accent4" refType="w" fact="0"/>
              <dgm:constr type="t" for="ch" forName="Accent4" refType="h" fact="0.4541"/>
              <dgm:constr type="w" for="ch" forName="Accent4" refType="w" fact="0.5331"/>
              <dgm:constr type="h" for="ch" forName="Accent4" refType="h" fact="0.2629"/>
              <dgm:constr type="l" for="ch" forName="Parent1" refType="w" fact="0.2658"/>
              <dgm:constr type="t" for="ch" forName="Parent1" refType="h" fact="0.0952"/>
              <dgm:constr type="w" for="ch" forName="Parent1" refType="w" fact="0.2975"/>
              <dgm:constr type="h" for="ch" forName="Parent1" refType="h" fact="0.0733"/>
              <dgm:constr type="l" for="ch" forName="Parent2" refType="w" fact="0.1171"/>
              <dgm:constr type="t" for="ch" forName="Parent2" refType="h" fact="0.2466"/>
              <dgm:constr type="w" for="ch" forName="Parent2" refType="w" fact="0.2975"/>
              <dgm:constr type="h" for="ch" forName="Parent2" refType="h" fact="0.0733"/>
              <dgm:constr type="l" for="ch" forName="Parent3" refType="w" fact="0.2658"/>
              <dgm:constr type="t" for="ch" forName="Parent3" refType="h" fact="0.3979"/>
              <dgm:constr type="w" for="ch" forName="Parent3" refType="w" fact="0.2975"/>
              <dgm:constr type="h" for="ch" forName="Parent3" refType="h" fact="0.0733"/>
              <dgm:constr type="l" for="ch" forName="Parent4" refType="w" fact="0.1171"/>
              <dgm:constr type="t" for="ch" forName="Parent4" refType="h" fact="0.5493"/>
              <dgm:constr type="w" for="ch" forName="Parent4" refType="w" fact="0.2975"/>
              <dgm:constr type="h" for="ch" forName="Parent4" refType="h" fact="0.0733"/>
              <dgm:constr type="l" for="ch" forName="Child1" refType="w" fact="0.6804"/>
              <dgm:constr type="t" for="ch" forName="Child1" refType="h" fact="0.078"/>
              <dgm:constr type="w" for="ch" forName="Child1" refType="w" fact="0.3196"/>
              <dgm:constr type="h" for="ch" forName="Child1" refType="h" fact="0.1046"/>
              <dgm:constr type="l" for="ch" forName="Child2" refType="w" fact="0.5348"/>
              <dgm:constr type="t" for="ch" forName="Child2" refType="h" fact="0.231"/>
              <dgm:constr type="w" for="ch" forName="Child2" refType="w" fact="0.3196"/>
              <dgm:constr type="h" for="ch" forName="Child2" refType="h" fact="0.1046"/>
              <dgm:constr type="l" for="ch" forName="Child3" refType="w" fact="0.6804"/>
              <dgm:constr type="t" for="ch" forName="Child3" refType="h" fact="0.3808"/>
              <dgm:constr type="w" for="ch" forName="Child3" refType="w" fact="0.3196"/>
              <dgm:constr type="h" for="ch" forName="Child3" refType="h" fact="0.1046"/>
              <dgm:constr type="l" for="ch" forName="Child4" refType="w" fact="0.5348"/>
              <dgm:constr type="t" for="ch" forName="Child4" refType="h" fact="0.5322"/>
              <dgm:constr type="w" for="ch" forName="Child4" refType="w" fact="0.3196"/>
              <dgm:constr type="h" for="ch" forName="Child4" refType="h" fact="0.1046"/>
              <dgm:constr type="l" for="ch" forName="Accent5" refType="w" fact="0.1481"/>
              <dgm:constr type="t" for="ch" forName="Accent5" refType="h" fact="0.6053"/>
              <dgm:constr type="w" for="ch" forName="Accent5" refType="w" fact="0.5331"/>
              <dgm:constr type="h" for="ch" forName="Accent5" refType="h" fact="0.2629"/>
              <dgm:constr type="l" for="ch" forName="Accent6" refType="w" fact="0.038"/>
              <dgm:constr type="t" for="ch" forName="Accent6" refType="h" fact="0.774"/>
              <dgm:constr type="w" for="ch" forName="Accent6" refType="w" fact="0.458"/>
              <dgm:constr type="h" for="ch" forName="Accent6" refType="h" fact="0.226"/>
              <dgm:constr type="l" for="ch" forName="Parent5" refType="w" fact="0.2658"/>
              <dgm:constr type="t" for="ch" forName="Parent5" refType="h" fact="0.7005"/>
              <dgm:constr type="w" for="ch" forName="Parent5" refType="w" fact="0.2975"/>
              <dgm:constr type="h" for="ch" forName="Parent5" refType="h" fact="0.0733"/>
              <dgm:constr type="l" for="ch" forName="Parent6" refType="w" fact="0.1171"/>
              <dgm:constr type="t" for="ch" forName="Parent6" refType="h" fact="0.8519"/>
              <dgm:constr type="w" for="ch" forName="Parent6" refType="w" fact="0.2975"/>
              <dgm:constr type="h" for="ch" forName="Parent6" refType="h" fact="0.0733"/>
              <dgm:constr type="l" for="ch" forName="Child5" refType="w" fact="0.6804"/>
              <dgm:constr type="t" for="ch" forName="Child5" refType="h" fact="0.6833"/>
              <dgm:constr type="w" for="ch" forName="Child5" refType="w" fact="0.3196"/>
              <dgm:constr type="h" for="ch" forName="Child5" refType="h" fact="0.1046"/>
              <dgm:constr type="l" for="ch" forName="Child6" refType="w" fact="0.5348"/>
              <dgm:constr type="t" for="ch" forName="Child6" refType="h" fact="0.8347"/>
              <dgm:constr type="w" for="ch" forName="Child6" refType="w" fact="0.3196"/>
              <dgm:constr type="h" for="ch" forName="Child6" refType="h" fact="0.1046"/>
            </dgm:constrLst>
          </dgm:if>
          <dgm:else name="Name10">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1481"/>
              <dgm:constr type="t" for="ch" forName="Accent1" refType="h" fact="0"/>
              <dgm:constr type="w" for="ch" forName="Accent1" refType="w" fact="0.5331"/>
              <dgm:constr type="h" for="ch" forName="Accent1" refType="h" fact="0.2284"/>
              <dgm:constr type="l" for="ch" forName="Accent2" refType="w" fact="0"/>
              <dgm:constr type="t" for="ch" forName="Accent2" refType="h" fact="0.1312"/>
              <dgm:constr type="w" for="ch" forName="Accent2" refType="w" fact="0.5331"/>
              <dgm:constr type="h" for="ch" forName="Accent2" refType="h" fact="0.2284"/>
              <dgm:constr type="l" for="ch" forName="Accent3" refType="w" fact="0.1481"/>
              <dgm:constr type="t" for="ch" forName="Accent3" refType="h" fact="0.263"/>
              <dgm:constr type="w" for="ch" forName="Accent3" refType="w" fact="0.5331"/>
              <dgm:constr type="h" for="ch" forName="Accent3" refType="h" fact="0.2284"/>
              <dgm:constr type="l" for="ch" forName="Accent4" refType="w" fact="0"/>
              <dgm:constr type="t" for="ch" forName="Accent4" refType="h" fact="0.3945"/>
              <dgm:constr type="w" for="ch" forName="Accent4" refType="w" fact="0.5331"/>
              <dgm:constr type="h" for="ch" forName="Accent4" refType="h" fact="0.2284"/>
              <dgm:constr type="l" for="ch" forName="Parent1" refType="w" fact="0.2658"/>
              <dgm:constr type="t" for="ch" forName="Parent1" refType="h" fact="0.0827"/>
              <dgm:constr type="w" for="ch" forName="Parent1" refType="w" fact="0.2975"/>
              <dgm:constr type="h" for="ch" forName="Parent1" refType="h" fact="0.0637"/>
              <dgm:constr type="l" for="ch" forName="Parent2" refType="w" fact="0.1171"/>
              <dgm:constr type="t" for="ch" forName="Parent2" refType="h" fact="0.2142"/>
              <dgm:constr type="w" for="ch" forName="Parent2" refType="w" fact="0.2975"/>
              <dgm:constr type="h" for="ch" forName="Parent2" refType="h" fact="0.0637"/>
              <dgm:constr type="l" for="ch" forName="Parent3" refType="w" fact="0.2658"/>
              <dgm:constr type="t" for="ch" forName="Parent3" refType="h" fact="0.3457"/>
              <dgm:constr type="w" for="ch" forName="Parent3" refType="w" fact="0.2975"/>
              <dgm:constr type="h" for="ch" forName="Parent3" refType="h" fact="0.0637"/>
              <dgm:constr type="l" for="ch" forName="Parent4" refType="w" fact="0.1171"/>
              <dgm:constr type="t" for="ch" forName="Parent4" refType="h" fact="0.4772"/>
              <dgm:constr type="w" for="ch" forName="Parent4" refType="w" fact="0.2975"/>
              <dgm:constr type="h" for="ch" forName="Parent4" refType="h" fact="0.0637"/>
              <dgm:constr type="l" for="ch" forName="Child1" refType="w" fact="0.6804"/>
              <dgm:constr type="t" for="ch" forName="Child1" refType="h" fact="0.0678"/>
              <dgm:constr type="w" for="ch" forName="Child1" refType="w" fact="0.3196"/>
              <dgm:constr type="h" for="ch" forName="Child1" refType="h" fact="0.0908"/>
              <dgm:constr type="l" for="ch" forName="Child2" refType="w" fact="0.5348"/>
              <dgm:constr type="t" for="ch" forName="Child2" refType="h" fact="0.2006"/>
              <dgm:constr type="w" for="ch" forName="Child2" refType="w" fact="0.3196"/>
              <dgm:constr type="h" for="ch" forName="Child2" refType="h" fact="0.0908"/>
              <dgm:constr type="l" for="ch" forName="Child3" refType="w" fact="0.6804"/>
              <dgm:constr type="t" for="ch" forName="Child3" refType="h" fact="0.3308"/>
              <dgm:constr type="w" for="ch" forName="Child3" refType="w" fact="0.3196"/>
              <dgm:constr type="h" for="ch" forName="Child3" refType="h" fact="0.0908"/>
              <dgm:constr type="l" for="ch" forName="Child4" refType="w" fact="0.5348"/>
              <dgm:constr type="t" for="ch" forName="Child4" refType="h" fact="0.4623"/>
              <dgm:constr type="w" for="ch" forName="Child4" refType="w" fact="0.3196"/>
              <dgm:constr type="h" for="ch" forName="Child4" refType="h" fact="0.0908"/>
              <dgm:constr type="l" for="ch" forName="Accent5" refType="w" fact="0.1481"/>
              <dgm:constr type="t" for="ch" forName="Accent5" refType="h" fact="0.5258"/>
              <dgm:constr type="w" for="ch" forName="Accent5" refType="w" fact="0.5331"/>
              <dgm:constr type="h" for="ch" forName="Accent5" refType="h" fact="0.2284"/>
              <dgm:constr type="l" for="ch" forName="Accent6" refType="w" fact="0"/>
              <dgm:constr type="t" for="ch" forName="Accent6" refType="h" fact="0.6573"/>
              <dgm:constr type="w" for="ch" forName="Accent6" refType="w" fact="0.5331"/>
              <dgm:constr type="h" for="ch" forName="Accent6" refType="h" fact="0.2284"/>
              <dgm:constr type="l" for="ch" forName="Accent7" refType="w" fact="0.186"/>
              <dgm:constr type="t" for="ch" forName="Accent7" refType="h" fact="0.8037"/>
              <dgm:constr type="w" for="ch" forName="Accent7" refType="w" fact="0.458"/>
              <dgm:constr type="h" for="ch" forName="Accent7" refType="h" fact="0.1963"/>
              <dgm:constr type="l" for="ch" forName="Parent5" refType="w" fact="0.2658"/>
              <dgm:constr type="t" for="ch" forName="Parent5" refType="h" fact="0.6085"/>
              <dgm:constr type="w" for="ch" forName="Parent5" refType="w" fact="0.2975"/>
              <dgm:constr type="h" for="ch" forName="Parent5" refType="h" fact="0.0637"/>
              <dgm:constr type="l" for="ch" forName="Parent6" refType="w" fact="0.1171"/>
              <dgm:constr type="t" for="ch" forName="Parent6" refType="h" fact="0.74"/>
              <dgm:constr type="w" for="ch" forName="Parent6" refType="w" fact="0.2975"/>
              <dgm:constr type="h" for="ch" forName="Parent6" refType="h" fact="0.0637"/>
              <dgm:constr type="l" for="ch" forName="Parent7" refType="w" fact="0.2658"/>
              <dgm:constr type="t" for="ch" forName="Parent7" refType="h" fact="0.8715"/>
              <dgm:constr type="w" for="ch" forName="Parent7" refType="w" fact="0.2975"/>
              <dgm:constr type="h" for="ch" forName="Parent7" refType="h" fact="0.0637"/>
              <dgm:constr type="l" for="ch" forName="Child5" refType="w" fact="0.6804"/>
              <dgm:constr type="t" for="ch" forName="Child5" refType="h" fact="0.5936"/>
              <dgm:constr type="w" for="ch" forName="Child5" refType="w" fact="0.3196"/>
              <dgm:constr type="h" for="ch" forName="Child5" refType="h" fact="0.0908"/>
              <dgm:constr type="l" for="ch" forName="Child6" refType="w" fact="0.5348"/>
              <dgm:constr type="t" for="ch" forName="Child6" refType="h" fact="0.7251"/>
              <dgm:constr type="w" for="ch" forName="Child6" refType="w" fact="0.3196"/>
              <dgm:constr type="h" for="ch" forName="Child6" refType="h" fact="0.0908"/>
              <dgm:constr type="l" for="ch" forName="Child7" refType="w" fact="0.6804"/>
              <dgm:constr type="t" for="ch" forName="Child7" refType="h" fact="0.8579"/>
              <dgm:constr type="w" for="ch" forName="Child7" refType="w" fact="0.3196"/>
              <dgm:constr type="h" for="ch" forName="Child7" refType="h" fact="0.0908"/>
            </dgm:constrLst>
          </dgm:else>
        </dgm:choose>
      </dgm:if>
      <dgm:else name="Name11">
        <dgm:choose name="Name12">
          <dgm:if name="Name13"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14"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0407"/>
              <dgm:constr type="t" for="ch" forName="Accent1" refType="h" fact="0"/>
              <dgm:constr type="w" for="ch" forName="Accent1" refType="w" fact="0.5542"/>
              <dgm:constr type="h" for="ch" forName="Accent1" refType="h" fact="0.6665"/>
              <dgm:constr type="l" for="ch" forName="Accent2" refType="w" fact="0.1533"/>
              <dgm:constr type="t" for="ch" forName="Accent2" refType="h" fact="0.4272"/>
              <dgm:constr type="w" for="ch" forName="Accent2" refType="w" fact="0.4761"/>
              <dgm:constr type="h" for="ch" forName="Accent2" refType="h" fact="0.5728"/>
              <dgm:constr type="l" for="ch" forName="Parent1" refType="w" fact="0.0822"/>
              <dgm:constr type="t" for="ch" forName="Parent1" refType="h" fact="0.2413"/>
              <dgm:constr type="w" for="ch" forName="Parent1" refType="w" fact="0.3092"/>
              <dgm:constr type="h" for="ch" forName="Parent1" refType="h" fact="0.1859"/>
              <dgm:constr type="l" for="ch" forName="Parent2" refType="w" fact="0.2368"/>
              <dgm:constr type="t" for="ch" forName="Parent2" refType="h" fact="0.625"/>
              <dgm:constr type="w" for="ch" forName="Parent2" refType="w" fact="0.3092"/>
              <dgm:constr type="h" for="ch" forName="Parent2" refType="h" fact="0.1859"/>
              <dgm:constr type="l" for="ch" forName="Child1" refType="w" fact="0.5164"/>
              <dgm:constr type="t" for="ch" forName="Child1" refType="h" fact="0.1978"/>
              <dgm:constr type="w" for="ch" forName="Child1" refType="w" fact="0.3322"/>
              <dgm:constr type="h" for="ch" forName="Child1" refType="h" fact="0.265"/>
              <dgm:constr type="l" for="ch" forName="Child2" refType="w" fact="0.6678"/>
              <dgm:constr type="t" for="ch" forName="Child2" refType="h" fact="0.5855"/>
              <dgm:constr type="w" for="ch" forName="Child2" refType="w" fact="0.3322"/>
              <dgm:constr type="h" for="ch" forName="Child2" refType="h" fact="0.265"/>
            </dgm:constrLst>
          </dgm:if>
          <dgm:if name="Name15"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
              <dgm:constr type="t" for="ch" forName="Accent1" refType="h" fact="0"/>
              <dgm:constr type="w" for="ch" forName="Accent1" refType="w" fact="0.5325"/>
              <dgm:constr type="h" for="ch" forName="Accent1" refType="h" fact="0.4814"/>
              <dgm:constr type="l" for="ch" forName="Accent2" refType="w" fact="0.1479"/>
              <dgm:constr type="t" for="ch" forName="Accent2" refType="h" fact="0.2766"/>
              <dgm:constr type="w" for="ch" forName="Accent2" refType="w" fact="0.5325"/>
              <dgm:constr type="h" for="ch" forName="Accent2" refType="h" fact="0.4814"/>
              <dgm:constr type="l" for="ch" forName="Accent3" refType="w" fact="0.0378"/>
              <dgm:constr type="t" for="ch" forName="Accent3" refType="h" fact="0.5863"/>
              <dgm:constr type="w" for="ch" forName="Accent3" refType="w" fact="0.4575"/>
              <dgm:constr type="h" for="ch" forName="Accent3" refType="h" fact="0.4137"/>
              <dgm:constr type="l" for="ch" forName="Parent1" refType="w" fact="0.1183"/>
              <dgm:constr type="t" for="ch" forName="Parent1" refType="h" fact="0.1738"/>
              <dgm:constr type="w" for="ch" forName="Parent1" refType="w" fact="0.2959"/>
              <dgm:constr type="h" for="ch" forName="Parent1" refType="h" fact="0.1337"/>
              <dgm:constr type="l" for="ch" forName="Parent2" refType="w" fact="0.2656"/>
              <dgm:constr type="t" for="ch" forName="Parent2" refType="h" fact="0.452"/>
              <dgm:constr type="w" for="ch" forName="Parent2" refType="w" fact="0.2959"/>
              <dgm:constr type="h" for="ch" forName="Parent2" refType="h" fact="0.1337"/>
              <dgm:constr type="l" for="ch" forName="Parent3" refType="w" fact="0.1183"/>
              <dgm:constr type="t" for="ch" forName="Parent3" refType="h" fact="0.7306"/>
              <dgm:constr type="w" for="ch" forName="Parent3" refType="w" fact="0.2959"/>
              <dgm:constr type="h" for="ch" forName="Parent3" refType="h" fact="0.1337"/>
              <dgm:constr type="l" for="ch" forName="Child1" refType="w" fact="0.5325"/>
              <dgm:constr type="t" for="ch" forName="Child1" refType="h" fact="0.1435"/>
              <dgm:constr type="w" for="ch" forName="Child1" refType="w" fact="0.3195"/>
              <dgm:constr type="h" for="ch" forName="Child1" refType="h" fact="0.1926"/>
              <dgm:constr type="l" for="ch" forName="Child2" refType="w" fact="0.6805"/>
              <dgm:constr type="t" for="ch" forName="Child2" refType="h" fact="0.4217"/>
              <dgm:constr type="w" for="ch" forName="Child2" refType="w" fact="0.3195"/>
              <dgm:constr type="h" for="ch" forName="Child2" refType="h" fact="0.1926"/>
              <dgm:constr type="l" for="ch" forName="Child3" refType="w" fact="0.5325"/>
              <dgm:constr type="t" for="ch" forName="Child3" refType="h" fact="0.6998"/>
              <dgm:constr type="w" for="ch" forName="Child3" refType="w" fact="0.3195"/>
              <dgm:constr type="h" for="ch" forName="Child3" refType="h" fact="0.1926"/>
            </dgm:constrLst>
          </dgm:if>
          <dgm:if name="Name16"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
              <dgm:constr type="t" for="ch" forName="Accent1" refType="h" fact="0"/>
              <dgm:constr type="w" for="ch" forName="Accent1" refType="w" fact="0.5331"/>
              <dgm:constr type="h" for="ch" forName="Accent1" refType="h" fact="0.3771"/>
              <dgm:constr type="l" for="ch" forName="Accent2" refType="w" fact="0.1481"/>
              <dgm:constr type="t" for="ch" forName="Accent2" refType="h" fact="0.2167"/>
              <dgm:constr type="w" for="ch" forName="Accent2" refType="w" fact="0.5331"/>
              <dgm:constr type="h" for="ch" forName="Accent2" refType="h" fact="0.3771"/>
              <dgm:constr type="l" for="ch" forName="Accent3" refType="w" fact="0"/>
              <dgm:constr type="t" for="ch" forName="Accent3" refType="h" fact="0.4342"/>
              <dgm:constr type="w" for="ch" forName="Accent3" refType="w" fact="0.5331"/>
              <dgm:constr type="h" for="ch" forName="Accent3" refType="h" fact="0.3771"/>
              <dgm:constr type="l" for="ch" forName="Accent4" refType="w" fact="0.186"/>
              <dgm:constr type="t" for="ch" forName="Accent4" refType="h" fact="0.6759"/>
              <dgm:constr type="w" for="ch" forName="Accent4" refType="w" fact="0.458"/>
              <dgm:constr type="h" for="ch" forName="Accent4" refType="h" fact="0.3241"/>
              <dgm:constr type="l" for="ch" forName="Parent1" refType="w" fact="0.1171"/>
              <dgm:constr type="t" for="ch" forName="Parent1" refType="h" fact="0.1365"/>
              <dgm:constr type="w" for="ch" forName="Parent1" refType="w" fact="0.2975"/>
              <dgm:constr type="h" for="ch" forName="Parent1" refType="h" fact="0.1052"/>
              <dgm:constr type="l" for="ch" forName="Parent2" refType="w" fact="0.2658"/>
              <dgm:constr type="t" for="ch" forName="Parent2" refType="h" fact="0.3536"/>
              <dgm:constr type="w" for="ch" forName="Parent2" refType="w" fact="0.2975"/>
              <dgm:constr type="h" for="ch" forName="Parent2" refType="h" fact="0.1052"/>
              <dgm:constr type="l" for="ch" forName="Parent3" refType="w" fact="0.1171"/>
              <dgm:constr type="t" for="ch" forName="Parent3" refType="h" fact="0.5707"/>
              <dgm:constr type="w" for="ch" forName="Parent3" refType="w" fact="0.2975"/>
              <dgm:constr type="h" for="ch" forName="Parent3" refType="h" fact="0.1052"/>
              <dgm:constr type="l" for="ch" forName="Parent4" refType="w" fact="0.2658"/>
              <dgm:constr type="t" for="ch" forName="Parent4" refType="h" fact="0.7878"/>
              <dgm:constr type="w" for="ch" forName="Parent4" refType="w" fact="0.2975"/>
              <dgm:constr type="h" for="ch" forName="Parent4" refType="h" fact="0.1052"/>
              <dgm:constr type="l" for="ch" forName="Child1" refType="w" fact="0.5348"/>
              <dgm:constr type="t" for="ch" forName="Child1" refType="h" fact="0.1119"/>
              <dgm:constr type="w" for="ch" forName="Child1" refType="w" fact="0.3196"/>
              <dgm:constr type="h" for="ch" forName="Child1" refType="h" fact="0.15"/>
              <dgm:constr type="l" for="ch" forName="Child2" refType="w" fact="0.6804"/>
              <dgm:constr type="t" for="ch" forName="Child2" refType="h" fact="0.3312"/>
              <dgm:constr type="w" for="ch" forName="Child2" refType="w" fact="0.3196"/>
              <dgm:constr type="h" for="ch" forName="Child2" refType="h" fact="0.15"/>
              <dgm:constr type="l" for="ch" forName="Child3" refType="w" fact="0.5348"/>
              <dgm:constr type="t" for="ch" forName="Child3" refType="h" fact="0.5461"/>
              <dgm:constr type="w" for="ch" forName="Child3" refType="w" fact="0.3196"/>
              <dgm:constr type="h" for="ch" forName="Child3" refType="h" fact="0.15"/>
              <dgm:constr type="l" for="ch" forName="Child4" refType="w" fact="0.6804"/>
              <dgm:constr type="t" for="ch" forName="Child4" refType="h" fact="0.7632"/>
              <dgm:constr type="w" for="ch" forName="Child4" refType="w" fact="0.3196"/>
              <dgm:constr type="h" for="ch" forName="Child4" refType="h" fact="0.15"/>
            </dgm:constrLst>
          </dgm:if>
          <dgm:if name="Name17"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
              <dgm:constr type="t" for="ch" forName="Accent1" refType="h" fact="0"/>
              <dgm:constr type="w" for="ch" forName="Accent1" refType="w" fact="0.5331"/>
              <dgm:constr type="h" for="ch" forName="Accent1" refType="h" fact="0.3098"/>
              <dgm:constr type="l" for="ch" forName="Accent2" refType="w" fact="0.1481"/>
              <dgm:constr type="t" for="ch" forName="Accent2" refType="h" fact="0.178"/>
              <dgm:constr type="w" for="ch" forName="Accent2" refType="w" fact="0.5331"/>
              <dgm:constr type="h" for="ch" forName="Accent2" refType="h" fact="0.3098"/>
              <dgm:constr type="l" for="ch" forName="Accent3" refType="w" fact="0"/>
              <dgm:constr type="t" for="ch" forName="Accent3" refType="h" fact="0.3568"/>
              <dgm:constr type="w" for="ch" forName="Accent3" refType="w" fact="0.5331"/>
              <dgm:constr type="h" for="ch" forName="Accent3" refType="h" fact="0.3098"/>
              <dgm:constr type="l" for="ch" forName="Accent4" refType="w" fact="0.1481"/>
              <dgm:constr type="t" for="ch" forName="Accent4" refType="h" fact="0.5351"/>
              <dgm:constr type="w" for="ch" forName="Accent4" refType="w" fact="0.5331"/>
              <dgm:constr type="h" for="ch" forName="Accent4" refType="h" fact="0.3098"/>
              <dgm:constr type="l" for="ch" forName="Accent5" refType="w" fact="0.0378"/>
              <dgm:constr type="t" for="ch" forName="Accent5" refType="h" fact="0.7337"/>
              <dgm:constr type="w" for="ch" forName="Accent5" refType="w" fact="0.458"/>
              <dgm:constr type="h" for="ch" forName="Accent5" refType="h" fact="0.2663"/>
              <dgm:constr type="l" for="ch" forName="Parent1" refType="w" fact="0.1171"/>
              <dgm:constr type="t" for="ch" forName="Parent1" refType="h" fact="0.1122"/>
              <dgm:constr type="w" for="ch" forName="Parent1" refType="w" fact="0.2975"/>
              <dgm:constr type="h" for="ch" forName="Parent1" refType="h" fact="0.0864"/>
              <dgm:constr type="l" for="ch" forName="Parent2" refType="w" fact="0.2658"/>
              <dgm:constr type="t" for="ch" forName="Parent2" refType="h" fact="0.2906"/>
              <dgm:constr type="w" for="ch" forName="Parent2" refType="w" fact="0.2975"/>
              <dgm:constr type="h" for="ch" forName="Parent2" refType="h" fact="0.0864"/>
              <dgm:constr type="l" for="ch" forName="Parent3" refType="w" fact="0.1171"/>
              <dgm:constr type="t" for="ch" forName="Parent3" refType="h" fact="0.4689"/>
              <dgm:constr type="w" for="ch" forName="Parent3" refType="w" fact="0.2975"/>
              <dgm:constr type="h" for="ch" forName="Parent3" refType="h" fact="0.0864"/>
              <dgm:constr type="l" for="ch" forName="Parent4" refType="w" fact="0.2658"/>
              <dgm:constr type="t" for="ch" forName="Parent4" refType="h" fact="0.6473"/>
              <dgm:constr type="w" for="ch" forName="Parent4" refType="w" fact="0.2975"/>
              <dgm:constr type="h" for="ch" forName="Parent4" refType="h" fact="0.0864"/>
              <dgm:constr type="l" for="ch" forName="Parent5" refType="w" fact="0.1171"/>
              <dgm:constr type="t" for="ch" forName="Parent5" refType="h" fact="0.8257"/>
              <dgm:constr type="w" for="ch" forName="Parent5" refType="w" fact="0.2975"/>
              <dgm:constr type="h" for="ch" forName="Parent5" refType="h" fact="0.0864"/>
              <dgm:constr type="l" for="ch" forName="Child1" refType="w" fact="0.5348"/>
              <dgm:constr type="t" for="ch" forName="Child1" refType="h" fact="0.0919"/>
              <dgm:constr type="w" for="ch" forName="Child1" refType="w" fact="0.3196"/>
              <dgm:constr type="h" for="ch" forName="Child1" refType="h" fact="0.1232"/>
              <dgm:constr type="l" for="ch" forName="Child2" refType="w" fact="0.6804"/>
              <dgm:constr type="t" for="ch" forName="Child2" refType="h" fact="0.2722"/>
              <dgm:constr type="w" for="ch" forName="Child2" refType="w" fact="0.3196"/>
              <dgm:constr type="h" for="ch" forName="Child2" refType="h" fact="0.1232"/>
              <dgm:constr type="l" for="ch" forName="Child3" refType="w" fact="0.5348"/>
              <dgm:constr type="t" for="ch" forName="Child3" refType="h" fact="0.4487"/>
              <dgm:constr type="w" for="ch" forName="Child3" refType="w" fact="0.3196"/>
              <dgm:constr type="h" for="ch" forName="Child3" refType="h" fact="0.1232"/>
              <dgm:constr type="l" for="ch" forName="Child4" refType="w" fact="0.6804"/>
              <dgm:constr type="t" for="ch" forName="Child4" refType="h" fact="0.6271"/>
              <dgm:constr type="w" for="ch" forName="Child4" refType="w" fact="0.3196"/>
              <dgm:constr type="h" for="ch" forName="Child4" refType="h" fact="0.1232"/>
              <dgm:constr type="l" for="ch" forName="Child5" refType="w" fact="0.5348"/>
              <dgm:constr type="t" for="ch" forName="Child5" refType="h" fact="0.8073"/>
              <dgm:constr type="w" for="ch" forName="Child5" refType="w" fact="0.3196"/>
              <dgm:constr type="h" for="ch" forName="Child5" refType="h" fact="0.1232"/>
            </dgm:constrLst>
          </dgm:if>
          <dgm:if name="Name18"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
              <dgm:constr type="t" for="ch" forName="Accent1" refType="h" fact="0"/>
              <dgm:constr type="w" for="ch" forName="Accent1" refType="w" fact="0.5331"/>
              <dgm:constr type="h" for="ch" forName="Accent1" refType="h" fact="0.2629"/>
              <dgm:constr type="l" for="ch" forName="Accent2" refType="w" fact="0.1481"/>
              <dgm:constr type="t" for="ch" forName="Accent2" refType="h" fact="0.1511"/>
              <dgm:constr type="w" for="ch" forName="Accent2" refType="w" fact="0.5331"/>
              <dgm:constr type="h" for="ch" forName="Accent2" refType="h" fact="0.2629"/>
              <dgm:constr type="l" for="ch" forName="Accent3" refType="w" fact="0"/>
              <dgm:constr type="t" for="ch" forName="Accent3" refType="h" fact="0.3027"/>
              <dgm:constr type="w" for="ch" forName="Accent3" refType="w" fact="0.5331"/>
              <dgm:constr type="h" for="ch" forName="Accent3" refType="h" fact="0.2629"/>
              <dgm:constr type="l" for="ch" forName="Accent4" refType="w" fact="0.1481"/>
              <dgm:constr type="t" for="ch" forName="Accent4" refType="h" fact="0.4541"/>
              <dgm:constr type="w" for="ch" forName="Accent4" refType="w" fact="0.5331"/>
              <dgm:constr type="h" for="ch" forName="Accent4" refType="h" fact="0.2629"/>
              <dgm:constr type="l" for="ch" forName="Accent5" refType="w" fact="0"/>
              <dgm:constr type="t" for="ch" forName="Accent5" refType="h" fact="0.6053"/>
              <dgm:constr type="w" for="ch" forName="Accent5" refType="w" fact="0.5331"/>
              <dgm:constr type="h" for="ch" forName="Accent5" refType="h" fact="0.2629"/>
              <dgm:constr type="l" for="ch" forName="Accent6" refType="w" fact="0.186"/>
              <dgm:constr type="t" for="ch" forName="Accent6" refType="h" fact="0.774"/>
              <dgm:constr type="w" for="ch" forName="Accent6" refType="w" fact="0.458"/>
              <dgm:constr type="h" for="ch" forName="Accent6" refType="h" fact="0.226"/>
              <dgm:constr type="l" for="ch" forName="Parent1" refType="w" fact="0.1171"/>
              <dgm:constr type="t" for="ch" forName="Parent1" refType="h" fact="0.0952"/>
              <dgm:constr type="w" for="ch" forName="Parent1" refType="w" fact="0.2975"/>
              <dgm:constr type="h" for="ch" forName="Parent1" refType="h" fact="0.0733"/>
              <dgm:constr type="l" for="ch" forName="Parent2" refType="w" fact="0.2658"/>
              <dgm:constr type="t" for="ch" forName="Parent2" refType="h" fact="0.2466"/>
              <dgm:constr type="w" for="ch" forName="Parent2" refType="w" fact="0.2975"/>
              <dgm:constr type="h" for="ch" forName="Parent2" refType="h" fact="0.0733"/>
              <dgm:constr type="l" for="ch" forName="Parent3" refType="w" fact="0.1171"/>
              <dgm:constr type="t" for="ch" forName="Parent3" refType="h" fact="0.3979"/>
              <dgm:constr type="w" for="ch" forName="Parent3" refType="w" fact="0.2975"/>
              <dgm:constr type="h" for="ch" forName="Parent3" refType="h" fact="0.0733"/>
              <dgm:constr type="l" for="ch" forName="Parent4" refType="w" fact="0.2658"/>
              <dgm:constr type="t" for="ch" forName="Parent4" refType="h" fact="0.5493"/>
              <dgm:constr type="w" for="ch" forName="Parent4" refType="w" fact="0.2975"/>
              <dgm:constr type="h" for="ch" forName="Parent4" refType="h" fact="0.0733"/>
              <dgm:constr type="l" for="ch" forName="Parent5" refType="w" fact="0.1171"/>
              <dgm:constr type="t" for="ch" forName="Parent5" refType="h" fact="0.7005"/>
              <dgm:constr type="w" for="ch" forName="Parent5" refType="w" fact="0.2975"/>
              <dgm:constr type="h" for="ch" forName="Parent5" refType="h" fact="0.0733"/>
              <dgm:constr type="l" for="ch" forName="Parent6" refType="w" fact="0.2658"/>
              <dgm:constr type="t" for="ch" forName="Parent6" refType="h" fact="0.8519"/>
              <dgm:constr type="w" for="ch" forName="Parent6" refType="w" fact="0.2975"/>
              <dgm:constr type="h" for="ch" forName="Parent6" refType="h" fact="0.0733"/>
              <dgm:constr type="l" for="ch" forName="Child1" refType="w" fact="0.5348"/>
              <dgm:constr type="t" for="ch" forName="Child1" refType="h" fact="0.078"/>
              <dgm:constr type="w" for="ch" forName="Child1" refType="w" fact="0.3196"/>
              <dgm:constr type="h" for="ch" forName="Child1" refType="h" fact="0.1046"/>
              <dgm:constr type="l" for="ch" forName="Child2" refType="w" fact="0.6804"/>
              <dgm:constr type="t" for="ch" forName="Child2" refType="h" fact="0.231"/>
              <dgm:constr type="w" for="ch" forName="Child2" refType="w" fact="0.3196"/>
              <dgm:constr type="h" for="ch" forName="Child2" refType="h" fact="0.1046"/>
              <dgm:constr type="l" for="ch" forName="Child3" refType="w" fact="0.5348"/>
              <dgm:constr type="t" for="ch" forName="Child3" refType="h" fact="0.3808"/>
              <dgm:constr type="w" for="ch" forName="Child3" refType="w" fact="0.3196"/>
              <dgm:constr type="h" for="ch" forName="Child3" refType="h" fact="0.1046"/>
              <dgm:constr type="l" for="ch" forName="Child4" refType="w" fact="0.6804"/>
              <dgm:constr type="t" for="ch" forName="Child4" refType="h" fact="0.5322"/>
              <dgm:constr type="w" for="ch" forName="Child4" refType="w" fact="0.3196"/>
              <dgm:constr type="h" for="ch" forName="Child4" refType="h" fact="0.1046"/>
              <dgm:constr type="l" for="ch" forName="Child5" refType="w" fact="0.5348"/>
              <dgm:constr type="t" for="ch" forName="Child5" refType="h" fact="0.6833"/>
              <dgm:constr type="w" for="ch" forName="Child5" refType="w" fact="0.3196"/>
              <dgm:constr type="h" for="ch" forName="Child5" refType="h" fact="0.1046"/>
              <dgm:constr type="l" for="ch" forName="Child6" refType="w" fact="0.6804"/>
              <dgm:constr type="t" for="ch" forName="Child6" refType="h" fact="0.8347"/>
              <dgm:constr type="w" for="ch" forName="Child6" refType="w" fact="0.3196"/>
              <dgm:constr type="h" for="ch" forName="Child6" refType="h" fact="0.1046"/>
            </dgm:constrLst>
          </dgm:if>
          <dgm:else name="Name19">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
              <dgm:constr type="t" for="ch" forName="Accent1" refType="h" fact="0"/>
              <dgm:constr type="w" for="ch" forName="Accent1" refType="w" fact="0.5331"/>
              <dgm:constr type="h" for="ch" forName="Accent1" refType="h" fact="0.2284"/>
              <dgm:constr type="l" for="ch" forName="Accent2" refType="w" fact="0.1481"/>
              <dgm:constr type="t" for="ch" forName="Accent2" refType="h" fact="0.1312"/>
              <dgm:constr type="w" for="ch" forName="Accent2" refType="w" fact="0.5331"/>
              <dgm:constr type="h" for="ch" forName="Accent2" refType="h" fact="0.2284"/>
              <dgm:constr type="l" for="ch" forName="Accent3" refType="w" fact="0"/>
              <dgm:constr type="t" for="ch" forName="Accent3" refType="h" fact="0.263"/>
              <dgm:constr type="w" for="ch" forName="Accent3" refType="w" fact="0.5331"/>
              <dgm:constr type="h" for="ch" forName="Accent3" refType="h" fact="0.2284"/>
              <dgm:constr type="l" for="ch" forName="Accent4" refType="w" fact="0.1481"/>
              <dgm:constr type="t" for="ch" forName="Accent4" refType="h" fact="0.3945"/>
              <dgm:constr type="w" for="ch" forName="Accent4" refType="w" fact="0.5331"/>
              <dgm:constr type="h" for="ch" forName="Accent4" refType="h" fact="0.2284"/>
              <dgm:constr type="l" for="ch" forName="Accent5" refType="w" fact="0"/>
              <dgm:constr type="t" for="ch" forName="Accent5" refType="h" fact="0.5258"/>
              <dgm:constr type="w" for="ch" forName="Accent5" refType="w" fact="0.5331"/>
              <dgm:constr type="h" for="ch" forName="Accent5" refType="h" fact="0.2284"/>
              <dgm:constr type="l" for="ch" forName="Accent6" refType="w" fact="0.1481"/>
              <dgm:constr type="t" for="ch" forName="Accent6" refType="h" fact="0.6573"/>
              <dgm:constr type="w" for="ch" forName="Accent6" refType="w" fact="0.5331"/>
              <dgm:constr type="h" for="ch" forName="Accent6" refType="h" fact="0.2284"/>
              <dgm:constr type="l" for="ch" forName="Accent7" refType="w" fact="0.0378"/>
              <dgm:constr type="t" for="ch" forName="Accent7" refType="h" fact="0.8037"/>
              <dgm:constr type="w" for="ch" forName="Accent7" refType="w" fact="0.458"/>
              <dgm:constr type="h" for="ch" forName="Accent7" refType="h" fact="0.1963"/>
              <dgm:constr type="l" for="ch" forName="Parent1" refType="w" fact="0.1171"/>
              <dgm:constr type="t" for="ch" forName="Parent1" refType="h" fact="0.0827"/>
              <dgm:constr type="w" for="ch" forName="Parent1" refType="w" fact="0.2975"/>
              <dgm:constr type="h" for="ch" forName="Parent1" refType="h" fact="0.0637"/>
              <dgm:constr type="l" for="ch" forName="Parent2" refType="w" fact="0.2658"/>
              <dgm:constr type="t" for="ch" forName="Parent2" refType="h" fact="0.2142"/>
              <dgm:constr type="w" for="ch" forName="Parent2" refType="w" fact="0.2975"/>
              <dgm:constr type="h" for="ch" forName="Parent2" refType="h" fact="0.0637"/>
              <dgm:constr type="l" for="ch" forName="Parent3" refType="w" fact="0.1171"/>
              <dgm:constr type="t" for="ch" forName="Parent3" refType="h" fact="0.3457"/>
              <dgm:constr type="w" for="ch" forName="Parent3" refType="w" fact="0.2975"/>
              <dgm:constr type="h" for="ch" forName="Parent3" refType="h" fact="0.0637"/>
              <dgm:constr type="l" for="ch" forName="Parent4" refType="w" fact="0.2658"/>
              <dgm:constr type="t" for="ch" forName="Parent4" refType="h" fact="0.4772"/>
              <dgm:constr type="w" for="ch" forName="Parent4" refType="w" fact="0.2975"/>
              <dgm:constr type="h" for="ch" forName="Parent4" refType="h" fact="0.0637"/>
              <dgm:constr type="l" for="ch" forName="Parent5" refType="w" fact="0.1171"/>
              <dgm:constr type="t" for="ch" forName="Parent5" refType="h" fact="0.6085"/>
              <dgm:constr type="w" for="ch" forName="Parent5" refType="w" fact="0.2975"/>
              <dgm:constr type="h" for="ch" forName="Parent5" refType="h" fact="0.0637"/>
              <dgm:constr type="l" for="ch" forName="Parent6" refType="w" fact="0.2658"/>
              <dgm:constr type="t" for="ch" forName="Parent6" refType="h" fact="0.74"/>
              <dgm:constr type="w" for="ch" forName="Parent6" refType="w" fact="0.2975"/>
              <dgm:constr type="h" for="ch" forName="Parent6" refType="h" fact="0.0637"/>
              <dgm:constr type="l" for="ch" forName="Parent7" refType="w" fact="0.1171"/>
              <dgm:constr type="t" for="ch" forName="Parent7" refType="h" fact="0.8715"/>
              <dgm:constr type="w" for="ch" forName="Parent7" refType="w" fact="0.2975"/>
              <dgm:constr type="h" for="ch" forName="Parent7" refType="h" fact="0.0637"/>
              <dgm:constr type="l" for="ch" forName="Child1" refType="w" fact="0.5348"/>
              <dgm:constr type="t" for="ch" forName="Child1" refType="h" fact="0.0678"/>
              <dgm:constr type="w" for="ch" forName="Child1" refType="w" fact="0.3196"/>
              <dgm:constr type="h" for="ch" forName="Child1" refType="h" fact="0.0908"/>
              <dgm:constr type="l" for="ch" forName="Child2" refType="w" fact="0.6804"/>
              <dgm:constr type="t" for="ch" forName="Child2" refType="h" fact="0.2006"/>
              <dgm:constr type="w" for="ch" forName="Child2" refType="w" fact="0.3196"/>
              <dgm:constr type="h" for="ch" forName="Child2" refType="h" fact="0.0908"/>
              <dgm:constr type="l" for="ch" forName="Child3" refType="w" fact="0.5348"/>
              <dgm:constr type="t" for="ch" forName="Child3" refType="h" fact="0.3308"/>
              <dgm:constr type="w" for="ch" forName="Child3" refType="w" fact="0.3196"/>
              <dgm:constr type="h" for="ch" forName="Child3" refType="h" fact="0.0908"/>
              <dgm:constr type="l" for="ch" forName="Child4" refType="w" fact="0.6804"/>
              <dgm:constr type="t" for="ch" forName="Child4" refType="h" fact="0.4623"/>
              <dgm:constr type="w" for="ch" forName="Child4" refType="w" fact="0.3196"/>
              <dgm:constr type="h" for="ch" forName="Child4" refType="h" fact="0.0908"/>
              <dgm:constr type="l" for="ch" forName="Child5" refType="w" fact="0.5348"/>
              <dgm:constr type="t" for="ch" forName="Child5" refType="h" fact="0.5936"/>
              <dgm:constr type="w" for="ch" forName="Child5" refType="w" fact="0.3196"/>
              <dgm:constr type="h" for="ch" forName="Child5" refType="h" fact="0.0908"/>
              <dgm:constr type="l" for="ch" forName="Child6" refType="w" fact="0.6804"/>
              <dgm:constr type="t" for="ch" forName="Child6" refType="h" fact="0.7251"/>
              <dgm:constr type="w" for="ch" forName="Child6" refType="w" fact="0.3196"/>
              <dgm:constr type="h" for="ch" forName="Child6" refType="h" fact="0.0908"/>
              <dgm:constr type="l" for="ch" forName="Child7" refType="w" fact="0.5348"/>
              <dgm:constr type="t" for="ch" forName="Child7" refType="h" fact="0.8579"/>
              <dgm:constr type="w" for="ch" forName="Child7" refType="w" fact="0.3196"/>
              <dgm:constr type="h" for="ch" forName="Child7" refType="h" fact="0.0908"/>
            </dgm:constrLst>
          </dgm:else>
        </dgm:choose>
      </dgm:else>
    </dgm:choose>
    <dgm:forEach name="wrapper" axis="self" ptType="parTrans">
      <dgm:forEach name="accentRepeat" axis="self">
        <dgm:layoutNode name="Accent" styleLbl="node1">
          <dgm:alg type="sp"/>
          <dgm:choose name="Name20">
            <dgm:if name="Name21" func="var" arg="dir" op="equ" val="norm">
              <dgm:choose name="Name22">
                <dgm:if name="Name23" axis="precedSib" ptType="node" func="cnt" op="equ" val="0">
                  <dgm:choose name="Name24">
                    <dgm:if name="Name25" axis="followSib" ptType="node" func="cnt" op="equ" val="0">
                      <dgm:shape xmlns:r="http://schemas.openxmlformats.org/officeDocument/2006/relationships" type="circularArrow" r:blip="">
                        <dgm:adjLst>
                          <dgm:adj idx="1" val="0.1098"/>
                          <dgm:adj idx="2" val="19.0387"/>
                          <dgm:adj idx="3" val="150"/>
                          <dgm:adj idx="4" val="180"/>
                          <dgm:adj idx="5" val="0.125"/>
                        </dgm:adjLst>
                      </dgm:shape>
                    </dgm:if>
                    <dgm:else name="Name26">
                      <dgm:shape xmlns:r="http://schemas.openxmlformats.org/officeDocument/2006/relationships" type="circularArrow" r:blip="">
                        <dgm:adjLst>
                          <dgm:adj idx="1" val="0.1098"/>
                          <dgm:adj idx="2" val="19.0387"/>
                          <dgm:adj idx="3" val="75"/>
                          <dgm:adj idx="4" val="180"/>
                          <dgm:adj idx="5" val="0.125"/>
                        </dgm:adjLst>
                      </dgm:shape>
                    </dgm:else>
                  </dgm:choose>
                </dgm:if>
                <dgm:else name="Name27">
                  <dgm:choose name="Name28">
                    <dgm:if name="Name29" axis="followSib" ptType="node" func="cnt" op="equ" val="0">
                      <dgm:choose name="Name30">
                        <dgm:if name="Name31" axis="precedSib" ptType="node" func="cnt" op="equ" val="1">
                          <dgm:shape xmlns:r="http://schemas.openxmlformats.org/officeDocument/2006/relationships" type="blockArc" r:blip="">
                            <dgm:adjLst>
                              <dgm:adj idx="1" val="0"/>
                              <dgm:adj idx="2" val="-45"/>
                              <dgm:adj idx="3" val="0.1274"/>
                            </dgm:adjLst>
                          </dgm:shape>
                        </dgm:if>
                        <dgm:if name="Name32" axis="precedSib" ptType="node" func="cnt" op="equ" val="2">
                          <dgm:shape xmlns:r="http://schemas.openxmlformats.org/officeDocument/2006/relationships" type="blockArc" r:blip="">
                            <dgm:adjLst>
                              <dgm:adj idx="1" val="-135"/>
                              <dgm:adj idx="2" val="180"/>
                              <dgm:adj idx="3" val="0.1274"/>
                            </dgm:adjLst>
                          </dgm:shape>
                        </dgm:if>
                        <dgm:if name="Name33" axis="precedSib" ptType="node" func="cnt" op="equ" val="3">
                          <dgm:shape xmlns:r="http://schemas.openxmlformats.org/officeDocument/2006/relationships" type="blockArc" r:blip="">
                            <dgm:adjLst>
                              <dgm:adj idx="1" val="0"/>
                              <dgm:adj idx="2" val="-45"/>
                              <dgm:adj idx="3" val="0.1274"/>
                            </dgm:adjLst>
                          </dgm:shape>
                        </dgm:if>
                        <dgm:if name="Name34" axis="precedSib" ptType="node" func="cnt" op="equ" val="4">
                          <dgm:shape xmlns:r="http://schemas.openxmlformats.org/officeDocument/2006/relationships" type="blockArc" r:blip="">
                            <dgm:adjLst>
                              <dgm:adj idx="1" val="-135"/>
                              <dgm:adj idx="2" val="180"/>
                              <dgm:adj idx="3" val="0.1274"/>
                            </dgm:adjLst>
                          </dgm:shape>
                        </dgm:if>
                        <dgm:if name="Name35" axis="precedSib" ptType="node" func="cnt" op="equ" val="5">
                          <dgm:shape xmlns:r="http://schemas.openxmlformats.org/officeDocument/2006/relationships" type="blockArc" r:blip="">
                            <dgm:adjLst>
                              <dgm:adj idx="1" val="0"/>
                              <dgm:adj idx="2" val="-45"/>
                              <dgm:adj idx="3" val="0.1274"/>
                            </dgm:adjLst>
                          </dgm:shape>
                        </dgm:if>
                        <dgm:if name="Name36" axis="precedSib" ptType="node" func="cnt" op="equ" val="6">
                          <dgm:shape xmlns:r="http://schemas.openxmlformats.org/officeDocument/2006/relationships" type="blockArc" r:blip="">
                            <dgm:adjLst>
                              <dgm:adj idx="1" val="-135"/>
                              <dgm:adj idx="2" val="180"/>
                              <dgm:adj idx="3" val="0.1274"/>
                            </dgm:adjLst>
                          </dgm:shape>
                        </dgm:if>
                        <dgm:else name="Name37"/>
                      </dgm:choose>
                    </dgm:if>
                    <dgm:else name="Name38">
                      <dgm:choose name="Name39">
                        <dgm:if name="Name40" axis="precedSib" ptType="node" func="cnt" op="equ" val="0">
                          <dgm:shape xmlns:r="http://schemas.openxmlformats.org/officeDocument/2006/relationships" type="blockArc" r:blip="">
                            <dgm:adjLst>
                              <dgm:adj idx="1" val="-133.1632"/>
                              <dgm:adj idx="2" val="65"/>
                              <dgm:adj idx="3" val="0.13"/>
                            </dgm:adjLst>
                          </dgm:shape>
                        </dgm:if>
                        <dgm:if name="Name41" axis="precedSib" ptType="node" func="cnt" op="equ" val="1">
                          <dgm:shape xmlns:r="http://schemas.openxmlformats.org/officeDocument/2006/relationships" type="leftCircularArrow" r:blip="">
                            <dgm:adjLst>
                              <dgm:adj idx="1" val="0.1098"/>
                              <dgm:adj idx="2" val="19.0387"/>
                              <dgm:adj idx="3" val="105"/>
                              <dgm:adj idx="4" val="-45"/>
                              <dgm:adj idx="5" val="0.125"/>
                            </dgm:adjLst>
                          </dgm:shape>
                        </dgm:if>
                        <dgm:if name="Name42" axis="precedSib" ptType="node" func="cnt" op="equ" val="2">
                          <dgm:shape xmlns:r="http://schemas.openxmlformats.org/officeDocument/2006/relationships" type="circularArrow" r:blip="">
                            <dgm:adjLst>
                              <dgm:adj idx="1" val="0.1098"/>
                              <dgm:adj idx="2" val="19.0387"/>
                              <dgm:adj idx="3" val="75"/>
                              <dgm:adj idx="4" val="-135"/>
                              <dgm:adj idx="5" val="0.125"/>
                            </dgm:adjLst>
                          </dgm:shape>
                        </dgm:if>
                        <dgm:if name="Name43" axis="precedSib" ptType="node" func="cnt" op="equ" val="3">
                          <dgm:shape xmlns:r="http://schemas.openxmlformats.org/officeDocument/2006/relationships" type="leftCircularArrow" r:blip="">
                            <dgm:adjLst>
                              <dgm:adj idx="1" val="0.1098"/>
                              <dgm:adj idx="2" val="19.0387"/>
                              <dgm:adj idx="3" val="105"/>
                              <dgm:adj idx="4" val="-45"/>
                              <dgm:adj idx="5" val="0.125"/>
                            </dgm:adjLst>
                          </dgm:shape>
                        </dgm:if>
                        <dgm:if name="Name44" axis="precedSib" ptType="node" func="cnt" op="equ" val="4">
                          <dgm:shape xmlns:r="http://schemas.openxmlformats.org/officeDocument/2006/relationships" type="circularArrow" r:blip="">
                            <dgm:adjLst>
                              <dgm:adj idx="1" val="0.1098"/>
                              <dgm:adj idx="2" val="19.0387"/>
                              <dgm:adj idx="3" val="75"/>
                              <dgm:adj idx="4" val="-135"/>
                              <dgm:adj idx="5" val="0.125"/>
                            </dgm:adjLst>
                          </dgm:shape>
                        </dgm:if>
                        <dgm:if name="Name45" axis="precedSib" ptType="node" func="cnt" op="equ" val="5">
                          <dgm:shape xmlns:r="http://schemas.openxmlformats.org/officeDocument/2006/relationships" type="leftCircularArrow" r:blip="">
                            <dgm:adjLst>
                              <dgm:adj idx="1" val="0.1098"/>
                              <dgm:adj idx="2" val="19.0387"/>
                              <dgm:adj idx="3" val="105"/>
                              <dgm:adj idx="4" val="-45"/>
                              <dgm:adj idx="5" val="0.125"/>
                            </dgm:adjLst>
                          </dgm:shape>
                        </dgm:if>
                        <dgm:if name="Name46" axis="precedSib" ptType="node" func="cnt" op="equ" val="6">
                          <dgm:shape xmlns:r="http://schemas.openxmlformats.org/officeDocument/2006/relationships" type="blockArc" r:blip="">
                            <dgm:adjLst>
                              <dgm:adj idx="1" val="-135"/>
                              <dgm:adj idx="2" val="180"/>
                              <dgm:adj idx="3" val="0.1274"/>
                            </dgm:adjLst>
                          </dgm:shape>
                        </dgm:if>
                        <dgm:else name="Name47"/>
                      </dgm:choose>
                    </dgm:else>
                  </dgm:choose>
                </dgm:else>
              </dgm:choose>
            </dgm:if>
            <dgm:else name="Name48">
              <dgm:choose name="Name49">
                <dgm:if name="Name50" axis="precedSib" ptType="node" func="cnt" op="equ" val="0">
                  <dgm:choose name="Name51">
                    <dgm:if name="Name52" axis="followSib" ptType="node" func="cnt" op="equ" val="0">
                      <dgm:shape xmlns:r="http://schemas.openxmlformats.org/officeDocument/2006/relationships" type="leftCircularArrow" r:blip="">
                        <dgm:adjLst>
                          <dgm:adj idx="1" val="0.1098"/>
                          <dgm:adj idx="2" val="19.0387"/>
                          <dgm:adj idx="3" val="30"/>
                          <dgm:adj idx="4" val="0"/>
                          <dgm:adj idx="5" val="0.125"/>
                        </dgm:adjLst>
                      </dgm:shape>
                    </dgm:if>
                    <dgm:else name="Name53">
                      <dgm:shape xmlns:r="http://schemas.openxmlformats.org/officeDocument/2006/relationships" type="leftCircularArrow" r:blip="">
                        <dgm:adjLst>
                          <dgm:adj idx="1" val="0.1098"/>
                          <dgm:adj idx="2" val="19.0387"/>
                          <dgm:adj idx="3" val="105"/>
                          <dgm:adj idx="4" val="0"/>
                          <dgm:adj idx="5" val="0.125"/>
                        </dgm:adjLst>
                      </dgm:shape>
                    </dgm:else>
                  </dgm:choose>
                </dgm:if>
                <dgm:else name="Name54">
                  <dgm:choose name="Name55">
                    <dgm:if name="Name56" axis="followSib" ptType="node" func="cnt" op="equ" val="0">
                      <dgm:choose name="Name57">
                        <dgm:if name="Name58" axis="precedSib" ptType="node" func="cnt" op="equ" val="1">
                          <dgm:shape xmlns:r="http://schemas.openxmlformats.org/officeDocument/2006/relationships" type="blockArc" r:blip="">
                            <dgm:adjLst>
                              <dgm:adj idx="1" val="-135"/>
                              <dgm:adj idx="2" val="180"/>
                              <dgm:adj idx="3" val="0.1274"/>
                            </dgm:adjLst>
                          </dgm:shape>
                        </dgm:if>
                        <dgm:if name="Name59" axis="precedSib" ptType="node" func="cnt" op="equ" val="2">
                          <dgm:shape xmlns:r="http://schemas.openxmlformats.org/officeDocument/2006/relationships" type="blockArc" r:blip="">
                            <dgm:adjLst>
                              <dgm:adj idx="1" val="0"/>
                              <dgm:adj idx="2" val="-45"/>
                              <dgm:adj idx="3" val="0.1274"/>
                            </dgm:adjLst>
                          </dgm:shape>
                        </dgm:if>
                        <dgm:if name="Name60" axis="precedSib" ptType="node" func="cnt" op="equ" val="3">
                          <dgm:shape xmlns:r="http://schemas.openxmlformats.org/officeDocument/2006/relationships" type="blockArc" r:blip="">
                            <dgm:adjLst>
                              <dgm:adj idx="1" val="-135"/>
                              <dgm:adj idx="2" val="180"/>
                              <dgm:adj idx="3" val="0.1274"/>
                            </dgm:adjLst>
                          </dgm:shape>
                        </dgm:if>
                        <dgm:if name="Name61" axis="precedSib" ptType="node" func="cnt" op="equ" val="4">
                          <dgm:shape xmlns:r="http://schemas.openxmlformats.org/officeDocument/2006/relationships" type="blockArc" r:blip="">
                            <dgm:adjLst>
                              <dgm:adj idx="1" val="0"/>
                              <dgm:adj idx="2" val="-45"/>
                              <dgm:adj idx="3" val="0.1274"/>
                            </dgm:adjLst>
                          </dgm:shape>
                        </dgm:if>
                        <dgm:if name="Name62" axis="precedSib" ptType="node" func="cnt" op="equ" val="5">
                          <dgm:shape xmlns:r="http://schemas.openxmlformats.org/officeDocument/2006/relationships" type="blockArc" r:blip="">
                            <dgm:adjLst>
                              <dgm:adj idx="1" val="-135"/>
                              <dgm:adj idx="2" val="180"/>
                              <dgm:adj idx="3" val="0.1274"/>
                            </dgm:adjLst>
                          </dgm:shape>
                        </dgm:if>
                        <dgm:if name="Name63" axis="precedSib" ptType="node" func="cnt" op="equ" val="6">
                          <dgm:shape xmlns:r="http://schemas.openxmlformats.org/officeDocument/2006/relationships" type="blockArc" r:blip="">
                            <dgm:adjLst>
                              <dgm:adj idx="1" val="0"/>
                              <dgm:adj idx="2" val="-45"/>
                              <dgm:adj idx="3" val="0.1274"/>
                            </dgm:adjLst>
                          </dgm:shape>
                        </dgm:if>
                        <dgm:else name="Name64"/>
                      </dgm:choose>
                    </dgm:if>
                    <dgm:else name="Name65">
                      <dgm:choose name="Name66">
                        <dgm:if name="Name67" axis="precedSib" ptType="node" func="cnt" op="equ" val="0">
                          <dgm:shape xmlns:r="http://schemas.openxmlformats.org/officeDocument/2006/relationships" type="blockArc" r:blip="">
                            <dgm:adjLst>
                              <dgm:adj idx="1" val="-133.1632"/>
                              <dgm:adj idx="2" val="65"/>
                              <dgm:adj idx="3" val="0.13"/>
                            </dgm:adjLst>
                          </dgm:shape>
                        </dgm:if>
                        <dgm:if name="Name68" axis="precedSib" ptType="node" func="cnt" op="equ" val="1">
                          <dgm:shape xmlns:r="http://schemas.openxmlformats.org/officeDocument/2006/relationships" type="circularArrow" r:blip="">
                            <dgm:adjLst>
                              <dgm:adj idx="1" val="0.1098"/>
                              <dgm:adj idx="2" val="19.0387"/>
                              <dgm:adj idx="3" val="75"/>
                              <dgm:adj idx="4" val="-135"/>
                              <dgm:adj idx="5" val="0.125"/>
                            </dgm:adjLst>
                          </dgm:shape>
                        </dgm:if>
                        <dgm:if name="Name69" axis="precedSib" ptType="node" func="cnt" op="equ" val="2">
                          <dgm:shape xmlns:r="http://schemas.openxmlformats.org/officeDocument/2006/relationships" type="leftCircularArrow" r:blip="">
                            <dgm:adjLst>
                              <dgm:adj idx="1" val="0.1098"/>
                              <dgm:adj idx="2" val="19.0387"/>
                              <dgm:adj idx="3" val="105"/>
                              <dgm:adj idx="4" val="-45"/>
                              <dgm:adj idx="5" val="0.125"/>
                            </dgm:adjLst>
                          </dgm:shape>
                        </dgm:if>
                        <dgm:if name="Name70" axis="precedSib" ptType="node" func="cnt" op="equ" val="3">
                          <dgm:shape xmlns:r="http://schemas.openxmlformats.org/officeDocument/2006/relationships" type="circularArrow" r:blip="">
                            <dgm:adjLst>
                              <dgm:adj idx="1" val="0.1098"/>
                              <dgm:adj idx="2" val="19.0387"/>
                              <dgm:adj idx="3" val="75"/>
                              <dgm:adj idx="4" val="-135"/>
                              <dgm:adj idx="5" val="0.125"/>
                            </dgm:adjLst>
                          </dgm:shape>
                        </dgm:if>
                        <dgm:if name="Name71" axis="precedSib" ptType="node" func="cnt" op="equ" val="4">
                          <dgm:shape xmlns:r="http://schemas.openxmlformats.org/officeDocument/2006/relationships" type="leftCircularArrow" r:blip="">
                            <dgm:adjLst>
                              <dgm:adj idx="1" val="0.1098"/>
                              <dgm:adj idx="2" val="19.0387"/>
                              <dgm:adj idx="3" val="105"/>
                              <dgm:adj idx="4" val="-45"/>
                              <dgm:adj idx="5" val="0.125"/>
                            </dgm:adjLst>
                          </dgm:shape>
                        </dgm:if>
                        <dgm:if name="Name72" axis="precedSib" ptType="node" func="cnt" op="equ" val="5">
                          <dgm:shape xmlns:r="http://schemas.openxmlformats.org/officeDocument/2006/relationships" type="circularArrow" r:blip="">
                            <dgm:adjLst>
                              <dgm:adj idx="1" val="0.1098"/>
                              <dgm:adj idx="2" val="19.0387"/>
                              <dgm:adj idx="3" val="75"/>
                              <dgm:adj idx="4" val="-135"/>
                              <dgm:adj idx="5" val="0.125"/>
                            </dgm:adjLst>
                          </dgm:shape>
                        </dgm:if>
                        <dgm:if name="Name73" axis="precedSib" ptType="node" func="cnt" op="equ" val="6">
                          <dgm:shape xmlns:r="http://schemas.openxmlformats.org/officeDocument/2006/relationships" type="blockArc" r:blip="">
                            <dgm:adjLst>
                              <dgm:adj idx="1" val="0"/>
                              <dgm:adj idx="2" val="-45"/>
                              <dgm:adj idx="3" val="0.1274"/>
                            </dgm:adjLst>
                          </dgm:shape>
                        </dgm:if>
                        <dgm:else name="Name74"/>
                      </dgm:choose>
                    </dgm:else>
                  </dgm:choose>
                </dgm:else>
              </dgm:choose>
            </dgm:else>
          </dgm:choose>
          <dgm:presOf/>
        </dgm:layoutNode>
      </dgm:forEach>
    </dgm:forEach>
    <dgm:forEach name="Name75" axis="ch" ptType="node" cnt="1">
      <dgm:layoutNode name="Accent1">
        <dgm:alg type="sp"/>
        <dgm:shape xmlns:r="http://schemas.openxmlformats.org/officeDocument/2006/relationships" r:blip="">
          <dgm:adjLst/>
        </dgm:shape>
        <dgm:presOf/>
        <dgm:constrLst/>
        <dgm:forEach name="Name76" ref="accentRepeat"/>
      </dgm:layoutNode>
      <dgm:choose name="Name77">
        <dgm:if name="Name78" axis="ch" ptType="node" func="cnt" op="gte" val="1">
          <dgm:layoutNode name="Child1"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79"/>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0" axis="ch" ptType="node" st="2" cnt="1">
      <dgm:layoutNode name="Accent2">
        <dgm:alg type="sp"/>
        <dgm:shape xmlns:r="http://schemas.openxmlformats.org/officeDocument/2006/relationships" r:blip="">
          <dgm:adjLst/>
        </dgm:shape>
        <dgm:presOf/>
        <dgm:constrLst/>
        <dgm:forEach name="Name81" ref="accentRepeat"/>
      </dgm:layoutNode>
      <dgm:choose name="Name82">
        <dgm:if name="Name83" axis="ch" ptType="node" func="cnt" op="gte" val="1">
          <dgm:layoutNode name="Child2"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4"/>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choose name="Name87">
        <dgm:if name="Name88" axis="ch" ptType="node" func="cnt" op="gte" val="1">
          <dgm:layoutNode name="Child3"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9"/>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0" axis="ch" ptType="node" st="4" cnt="1">
      <dgm:layoutNode name="Accent4">
        <dgm:alg type="sp"/>
        <dgm:shape xmlns:r="http://schemas.openxmlformats.org/officeDocument/2006/relationships" r:blip="">
          <dgm:adjLst/>
        </dgm:shape>
        <dgm:presOf/>
        <dgm:constrLst/>
        <dgm:forEach name="Name91" ref="accentRepeat"/>
      </dgm:layoutNode>
      <dgm:choose name="Name92">
        <dgm:if name="Name93" axis="ch" ptType="node" func="cnt" op="gte" val="1">
          <dgm:layoutNode name="Child4"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5" axis="ch" ptType="node" st="5" cnt="1">
      <dgm:layoutNode name="Accent5">
        <dgm:alg type="sp"/>
        <dgm:shape xmlns:r="http://schemas.openxmlformats.org/officeDocument/2006/relationships" r:blip="">
          <dgm:adjLst/>
        </dgm:shape>
        <dgm:presOf/>
        <dgm:constrLst/>
        <dgm:forEach name="Name96" ref="accentRepeat"/>
      </dgm:layoutNode>
      <dgm:choose name="Name97">
        <dgm:if name="Name98" axis="ch" ptType="node" func="cnt" op="gte" val="1">
          <dgm:layoutNode name="Child5"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9"/>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0" axis="ch" ptType="node" st="6" cnt="1">
      <dgm:layoutNode name="Accent6">
        <dgm:alg type="sp"/>
        <dgm:shape xmlns:r="http://schemas.openxmlformats.org/officeDocument/2006/relationships" r:blip="">
          <dgm:adjLst/>
        </dgm:shape>
        <dgm:presOf/>
        <dgm:constrLst/>
        <dgm:forEach name="Name101" ref="accentRepeat"/>
      </dgm:layoutNode>
      <dgm:choose name="Name102">
        <dgm:if name="Name103" axis="ch" ptType="node" func="cnt" op="gte" val="1">
          <dgm:layoutNode name="Child6"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4"/>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5" axis="ch" ptType="node" st="7" cnt="1">
      <dgm:layoutNode name="Accent7">
        <dgm:alg type="sp"/>
        <dgm:shape xmlns:r="http://schemas.openxmlformats.org/officeDocument/2006/relationships" r:blip="">
          <dgm:adjLst/>
        </dgm:shape>
        <dgm:presOf/>
        <dgm:constrLst/>
        <dgm:forEach name="Name106" ref="accentRepeat"/>
      </dgm:layoutNode>
      <dgm:choose name="Name107">
        <dgm:if name="Name108" axis="ch" ptType="node" func="cnt" op="gte" val="1">
          <dgm:layoutNode name="Child7"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9"/>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layoutNode>
</dgm:layoutDef>
</file>

<file path=ppt/diagrams/layout7.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CCC2299-A204-41EA-A9C9-741EAA78B3F1}" type="datetimeFigureOut">
              <a:rPr lang="en-GB" smtClean="0"/>
              <a:t>21/06/2026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1943BD2-CC2D-4CF6-AA1A-AEDDA2D96FE4}" type="slidenum">
              <a:rPr lang="en-GB" smtClean="0"/>
              <a:t>‹#›</a:t>
            </a:fld>
            <a:endParaRPr lang="en-GB"/>
          </a:p>
        </p:txBody>
      </p:sp>
    </p:spTree>
    <p:extLst>
      <p:ext uri="{BB962C8B-B14F-4D97-AF65-F5344CB8AC3E}">
        <p14:creationId xmlns:p14="http://schemas.microsoft.com/office/powerpoint/2010/main" val="30681541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1943BD2-CC2D-4CF6-AA1A-AEDDA2D96FE4}" type="slidenum">
              <a:rPr lang="en-GB" smtClean="0"/>
              <a:t>10</a:t>
            </a:fld>
            <a:endParaRPr lang="en-GB"/>
          </a:p>
        </p:txBody>
      </p:sp>
    </p:spTree>
    <p:extLst>
      <p:ext uri="{BB962C8B-B14F-4D97-AF65-F5344CB8AC3E}">
        <p14:creationId xmlns:p14="http://schemas.microsoft.com/office/powerpoint/2010/main" val="38121829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57C3F-0FB2-4B2E-BA6A-FEEEFF1AF7E3}"/>
              </a:ext>
            </a:extLst>
          </p:cNvPr>
          <p:cNvSpPr>
            <a:spLocks noGrp="1"/>
          </p:cNvSpPr>
          <p:nvPr>
            <p:ph type="ctrTitle"/>
          </p:nvPr>
        </p:nvSpPr>
        <p:spPr>
          <a:xfrm>
            <a:off x="2057400" y="685801"/>
            <a:ext cx="8115300" cy="3046228"/>
          </a:xfrm>
        </p:spPr>
        <p:txBody>
          <a:bodyPr anchor="b">
            <a:normAutofit/>
          </a:bodyPr>
          <a:lstStyle>
            <a:lvl1pPr algn="ctr">
              <a:defRPr sz="3600" cap="all" spc="300"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08583AE9-1CC1-4572-A6E5-E97F80E47661}"/>
              </a:ext>
            </a:extLst>
          </p:cNvPr>
          <p:cNvSpPr>
            <a:spLocks noGrp="1"/>
          </p:cNvSpPr>
          <p:nvPr>
            <p:ph type="subTitle" idx="1"/>
          </p:nvPr>
        </p:nvSpPr>
        <p:spPr>
          <a:xfrm>
            <a:off x="2057400" y="4114800"/>
            <a:ext cx="8115300" cy="2057400"/>
          </a:xfrm>
        </p:spPr>
        <p:txBody>
          <a:bodyPr/>
          <a:lstStyle>
            <a:lvl1pPr marL="0" indent="0" algn="ctr">
              <a:buNone/>
              <a:defRPr sz="24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C04DE7C-68AB-403D-B9D8-7398C292C6DA}"/>
              </a:ext>
            </a:extLst>
          </p:cNvPr>
          <p:cNvSpPr>
            <a:spLocks noGrp="1"/>
          </p:cNvSpPr>
          <p:nvPr>
            <p:ph type="dt" sz="half" idx="10"/>
          </p:nvPr>
        </p:nvSpPr>
        <p:spPr/>
        <p:txBody>
          <a:bodyPr/>
          <a:lstStyle/>
          <a:p>
            <a:fld id="{23FEA57E-7C1A-457B-A4CD-5DCEB057B502}" type="datetime1">
              <a:rPr lang="en-US" smtClean="0"/>
              <a:t>6/21/2026</a:t>
            </a:fld>
            <a:endParaRPr lang="en-US" dirty="0"/>
          </a:p>
        </p:txBody>
      </p:sp>
      <p:sp>
        <p:nvSpPr>
          <p:cNvPr id="5" name="Footer Placeholder 4">
            <a:extLst>
              <a:ext uri="{FF2B5EF4-FFF2-40B4-BE49-F238E27FC236}">
                <a16:creationId xmlns:a16="http://schemas.microsoft.com/office/drawing/2014/main" id="{51003E50-6613-4D86-AA22-43B14E7279E9}"/>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03069AB5-A56D-471F-9236-EFA981E2EA03}"/>
              </a:ext>
            </a:extLst>
          </p:cNvPr>
          <p:cNvSpPr>
            <a:spLocks noGrp="1"/>
          </p:cNvSpPr>
          <p:nvPr>
            <p:ph type="sldNum" sz="quarter" idx="12"/>
          </p:nvPr>
        </p:nvSpPr>
        <p:spPr/>
        <p:txBody>
          <a:bodyPr/>
          <a:lstStyle/>
          <a:p>
            <a:fld id="{F8E28480-1C08-4458-AD97-0283E6FFD09D}" type="slidenum">
              <a:rPr lang="en-US" smtClean="0"/>
              <a:t>‹#›</a:t>
            </a:fld>
            <a:endParaRPr lang="en-US" dirty="0"/>
          </a:p>
        </p:txBody>
      </p:sp>
    </p:spTree>
    <p:extLst>
      <p:ext uri="{BB962C8B-B14F-4D97-AF65-F5344CB8AC3E}">
        <p14:creationId xmlns:p14="http://schemas.microsoft.com/office/powerpoint/2010/main" val="25860558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9B412-EBAB-4569-B3D9-6B346BF837B2}"/>
              </a:ext>
            </a:extLst>
          </p:cNvPr>
          <p:cNvSpPr>
            <a:spLocks noGrp="1"/>
          </p:cNvSpPr>
          <p:nvPr>
            <p:ph type="title"/>
          </p:nvPr>
        </p:nvSpPr>
        <p:spPr>
          <a:xfrm>
            <a:off x="1371600" y="685800"/>
            <a:ext cx="9486900" cy="1371600"/>
          </a:xfrm>
        </p:spPr>
        <p:txBody>
          <a:bodyPr>
            <a:normAutofit/>
          </a:bodyPr>
          <a:lstStyle>
            <a:lvl1pPr algn="l">
              <a:defRPr sz="3200" cap="all" spc="300"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5E7C8AE-B0F4-404F-BCAD-A14C18E50D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8AA9CAD-DAFB-4DE3-9C41-7FD03EA8D8DD}"/>
              </a:ext>
            </a:extLst>
          </p:cNvPr>
          <p:cNvSpPr>
            <a:spLocks noGrp="1"/>
          </p:cNvSpPr>
          <p:nvPr>
            <p:ph type="dt" sz="half" idx="10"/>
          </p:nvPr>
        </p:nvSpPr>
        <p:spPr/>
        <p:txBody>
          <a:bodyPr/>
          <a:lstStyle/>
          <a:p>
            <a:fld id="{201AF2CE-4F37-411C-A3EE-BBBE223265BF}" type="datetime1">
              <a:rPr lang="en-US" smtClean="0"/>
              <a:t>6/21/2026</a:t>
            </a:fld>
            <a:endParaRPr lang="en-US"/>
          </a:p>
        </p:txBody>
      </p:sp>
      <p:sp>
        <p:nvSpPr>
          <p:cNvPr id="5" name="Footer Placeholder 4">
            <a:extLst>
              <a:ext uri="{FF2B5EF4-FFF2-40B4-BE49-F238E27FC236}">
                <a16:creationId xmlns:a16="http://schemas.microsoft.com/office/drawing/2014/main" id="{8FCE3137-8136-46C5-AC2F-49E5F55E4C73}"/>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AF1AB6EF-A0B1-4706-AE44-253A6B182D48}"/>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0545505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02F68-BF19-468D-B422-54B6D189FA58}"/>
              </a:ext>
            </a:extLst>
          </p:cNvPr>
          <p:cNvSpPr>
            <a:spLocks noGrp="1"/>
          </p:cNvSpPr>
          <p:nvPr>
            <p:ph type="title"/>
          </p:nvPr>
        </p:nvSpPr>
        <p:spPr>
          <a:xfrm>
            <a:off x="831850" y="1709738"/>
            <a:ext cx="10515600" cy="2774071"/>
          </a:xfrm>
        </p:spPr>
        <p:txBody>
          <a:bodyPr anchor="b">
            <a:normAutofit/>
          </a:bodyPr>
          <a:lstStyle>
            <a:lvl1pPr algn="ct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BCBF7D7-84D4-4A39-B44E-9B029EEB1FE8}"/>
              </a:ext>
            </a:extLst>
          </p:cNvPr>
          <p:cNvSpPr>
            <a:spLocks noGrp="1"/>
          </p:cNvSpPr>
          <p:nvPr>
            <p:ph type="body" idx="1"/>
          </p:nvPr>
        </p:nvSpPr>
        <p:spPr>
          <a:xfrm>
            <a:off x="831850" y="4641624"/>
            <a:ext cx="10515600" cy="1448026"/>
          </a:xfrm>
        </p:spPr>
        <p:txBody>
          <a:bodyPr/>
          <a:lstStyle>
            <a:lvl1pPr marL="0" indent="0" algn="ctr">
              <a:buNone/>
              <a:defRPr sz="2400" i="1">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9E29709-D243-41E8-89FA-62FA7AEB52E1}"/>
              </a:ext>
            </a:extLst>
          </p:cNvPr>
          <p:cNvSpPr>
            <a:spLocks noGrp="1"/>
          </p:cNvSpPr>
          <p:nvPr>
            <p:ph type="dt" sz="half" idx="10"/>
          </p:nvPr>
        </p:nvSpPr>
        <p:spPr/>
        <p:txBody>
          <a:bodyPr/>
          <a:lstStyle/>
          <a:p>
            <a:fld id="{C96083D4-708C-4BB5-B4FD-30CE9FA12FD5}" type="datetime1">
              <a:rPr lang="en-US" smtClean="0"/>
              <a:t>6/21/2026</a:t>
            </a:fld>
            <a:endParaRPr lang="en-US"/>
          </a:p>
        </p:txBody>
      </p:sp>
      <p:sp>
        <p:nvSpPr>
          <p:cNvPr id="5" name="Footer Placeholder 4">
            <a:extLst>
              <a:ext uri="{FF2B5EF4-FFF2-40B4-BE49-F238E27FC236}">
                <a16:creationId xmlns:a16="http://schemas.microsoft.com/office/drawing/2014/main" id="{5AAB99C0-DC2A-4133-A10D-D43A1E05BB1A}"/>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98122EFD-A17E-47F5-8AC9-EFD6D813DBE7}"/>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2810837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C668D-BFBE-4765-A294-8303931B57C9}"/>
              </a:ext>
            </a:extLst>
          </p:cNvPr>
          <p:cNvSpPr>
            <a:spLocks noGrp="1"/>
          </p:cNvSpPr>
          <p:nvPr>
            <p:ph type="title"/>
          </p:nvPr>
        </p:nvSpPr>
        <p:spPr>
          <a:xfrm>
            <a:off x="1346071" y="566278"/>
            <a:ext cx="9512429" cy="965458"/>
          </a:xfrm>
        </p:spPr>
        <p:txBody>
          <a:bodyPr/>
          <a:lstStyle>
            <a:lvl1pPr algn="ctr">
              <a:defRPr cap="all" spc="300"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B3C212-F55F-4D0D-BFA7-F00A33CAA196}"/>
              </a:ext>
            </a:extLst>
          </p:cNvPr>
          <p:cNvSpPr>
            <a:spLocks noGrp="1"/>
          </p:cNvSpPr>
          <p:nvPr>
            <p:ph sz="half" idx="1"/>
          </p:nvPr>
        </p:nvSpPr>
        <p:spPr>
          <a:xfrm>
            <a:off x="909758" y="2057400"/>
            <a:ext cx="5031521"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154BDD7-2575-4E82-887D-DCAF9EB15924}"/>
              </a:ext>
            </a:extLst>
          </p:cNvPr>
          <p:cNvSpPr>
            <a:spLocks noGrp="1"/>
          </p:cNvSpPr>
          <p:nvPr>
            <p:ph sz="half" idx="2"/>
          </p:nvPr>
        </p:nvSpPr>
        <p:spPr>
          <a:xfrm>
            <a:off x="6265408" y="2057401"/>
            <a:ext cx="5016834" cy="41195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CAECC8-3C3A-4A5D-AB7A-1F99E5023D3F}"/>
              </a:ext>
            </a:extLst>
          </p:cNvPr>
          <p:cNvSpPr>
            <a:spLocks noGrp="1"/>
          </p:cNvSpPr>
          <p:nvPr>
            <p:ph type="dt" sz="half" idx="10"/>
          </p:nvPr>
        </p:nvSpPr>
        <p:spPr/>
        <p:txBody>
          <a:bodyPr/>
          <a:lstStyle/>
          <a:p>
            <a:fld id="{D0D239B2-65BC-4C2A-A62B-3EABFE9590E4}" type="datetime1">
              <a:rPr lang="en-US" smtClean="0"/>
              <a:t>6/21/2026</a:t>
            </a:fld>
            <a:endParaRPr lang="en-US"/>
          </a:p>
        </p:txBody>
      </p:sp>
      <p:sp>
        <p:nvSpPr>
          <p:cNvPr id="6" name="Footer Placeholder 5">
            <a:extLst>
              <a:ext uri="{FF2B5EF4-FFF2-40B4-BE49-F238E27FC236}">
                <a16:creationId xmlns:a16="http://schemas.microsoft.com/office/drawing/2014/main" id="{4447609B-ACA4-4323-9340-C7DB166D7A50}"/>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77409EA3-C5C7-4AC6-956A-DB9A3B4F314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9591213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0CDE0-7431-4F05-AA47-F10EB46C9608}"/>
              </a:ext>
            </a:extLst>
          </p:cNvPr>
          <p:cNvSpPr>
            <a:spLocks noGrp="1"/>
          </p:cNvSpPr>
          <p:nvPr>
            <p:ph type="title"/>
          </p:nvPr>
        </p:nvSpPr>
        <p:spPr>
          <a:xfrm>
            <a:off x="839788" y="365126"/>
            <a:ext cx="10276552" cy="1149350"/>
          </a:xfrm>
        </p:spPr>
        <p:txBody>
          <a:bodyPr>
            <a:normAutofit/>
          </a:bodyPr>
          <a:lstStyle>
            <a:lvl1pPr algn="ctr">
              <a:defRPr sz="3200" cap="all" spc="30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6D9FFA7-D3EA-4CB8-A471-94235AD62592}"/>
              </a:ext>
            </a:extLst>
          </p:cNvPr>
          <p:cNvSpPr>
            <a:spLocks noGrp="1"/>
          </p:cNvSpPr>
          <p:nvPr>
            <p:ph type="body" idx="1"/>
          </p:nvPr>
        </p:nvSpPr>
        <p:spPr>
          <a:xfrm>
            <a:off x="839788" y="1681163"/>
            <a:ext cx="5157787" cy="823912"/>
          </a:xfrm>
        </p:spPr>
        <p:txBody>
          <a:bodyPr anchor="b"/>
          <a:lstStyle>
            <a:lvl1pPr marL="0" indent="0">
              <a:buNone/>
              <a:defRPr sz="2400" b="1"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05360D2-88E8-43C8-92D1-67AB23BBE26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5C768F6-20A1-47A1-90FE-903135EEFD5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D555EC1-268F-4324-A003-3608AA0D847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C55C8E4-FCB8-4E06-9C43-0ACD949A73D4}"/>
              </a:ext>
            </a:extLst>
          </p:cNvPr>
          <p:cNvSpPr>
            <a:spLocks noGrp="1"/>
          </p:cNvSpPr>
          <p:nvPr>
            <p:ph type="dt" sz="half" idx="10"/>
          </p:nvPr>
        </p:nvSpPr>
        <p:spPr/>
        <p:txBody>
          <a:bodyPr/>
          <a:lstStyle/>
          <a:p>
            <a:fld id="{85E05F5A-E4A3-476F-A89E-C2B73F2431E4}" type="datetime1">
              <a:rPr lang="en-US" smtClean="0"/>
              <a:t>6/21/2026</a:t>
            </a:fld>
            <a:endParaRPr lang="en-US"/>
          </a:p>
        </p:txBody>
      </p:sp>
      <p:sp>
        <p:nvSpPr>
          <p:cNvPr id="8" name="Footer Placeholder 7">
            <a:extLst>
              <a:ext uri="{FF2B5EF4-FFF2-40B4-BE49-F238E27FC236}">
                <a16:creationId xmlns:a16="http://schemas.microsoft.com/office/drawing/2014/main" id="{8B01C005-C973-4D82-942A-334F1D431A04}"/>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AAFB6186-6570-4DE8-8603-70B0A51DFE9C}"/>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2089667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5ADD3-88C8-4B01-8CC6-808C0E416054}"/>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02634E6A-1390-4101-B78E-7592313407D7}"/>
              </a:ext>
            </a:extLst>
          </p:cNvPr>
          <p:cNvSpPr>
            <a:spLocks noGrp="1"/>
          </p:cNvSpPr>
          <p:nvPr>
            <p:ph type="dt" sz="half" idx="10"/>
          </p:nvPr>
        </p:nvSpPr>
        <p:spPr/>
        <p:txBody>
          <a:bodyPr/>
          <a:lstStyle/>
          <a:p>
            <a:fld id="{E3761515-4A26-4F31-9F61-5A10B1FABBFC}" type="datetime1">
              <a:rPr lang="en-US" smtClean="0"/>
              <a:t>6/21/2026</a:t>
            </a:fld>
            <a:endParaRPr lang="en-US"/>
          </a:p>
        </p:txBody>
      </p:sp>
      <p:sp>
        <p:nvSpPr>
          <p:cNvPr id="4" name="Footer Placeholder 3">
            <a:extLst>
              <a:ext uri="{FF2B5EF4-FFF2-40B4-BE49-F238E27FC236}">
                <a16:creationId xmlns:a16="http://schemas.microsoft.com/office/drawing/2014/main" id="{88BC7B90-4C99-4653-872A-3572A02DAE9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3B03516-4D31-49D2-9488-33C734A7A4F6}"/>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20722099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10D8488-CF25-431B-A87A-AAF141BD0BBB}"/>
              </a:ext>
            </a:extLst>
          </p:cNvPr>
          <p:cNvSpPr>
            <a:spLocks noGrp="1"/>
          </p:cNvSpPr>
          <p:nvPr>
            <p:ph type="dt" sz="half" idx="10"/>
          </p:nvPr>
        </p:nvSpPr>
        <p:spPr/>
        <p:txBody>
          <a:bodyPr/>
          <a:lstStyle/>
          <a:p>
            <a:fld id="{4A75DC65-7D1F-4BAB-9695-F7E734143E14}" type="datetime1">
              <a:rPr lang="en-US" smtClean="0"/>
              <a:t>6/21/2026</a:t>
            </a:fld>
            <a:endParaRPr lang="en-US"/>
          </a:p>
        </p:txBody>
      </p:sp>
      <p:sp>
        <p:nvSpPr>
          <p:cNvPr id="3" name="Footer Placeholder 2">
            <a:extLst>
              <a:ext uri="{FF2B5EF4-FFF2-40B4-BE49-F238E27FC236}">
                <a16:creationId xmlns:a16="http://schemas.microsoft.com/office/drawing/2014/main" id="{8A2F58E5-C92D-4C64-B867-0576B1EADD06}"/>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89216797-ABEC-4FE0-AFDE-36107B96710D}"/>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42436639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8F2B0-990D-418E-9D10-2464E986692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6881131-AFFD-4339-9F30-D408B5105CB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A7C47F4-7968-4698-8BD3-A583099FAA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E12BC6F-3996-4B2B-B8F2-DD3A82CCF76B}"/>
              </a:ext>
            </a:extLst>
          </p:cNvPr>
          <p:cNvSpPr>
            <a:spLocks noGrp="1"/>
          </p:cNvSpPr>
          <p:nvPr>
            <p:ph type="dt" sz="half" idx="10"/>
          </p:nvPr>
        </p:nvSpPr>
        <p:spPr/>
        <p:txBody>
          <a:bodyPr/>
          <a:lstStyle/>
          <a:p>
            <a:fld id="{7E624077-BD55-4036-8E92-6558FDF3B653}" type="datetime1">
              <a:rPr lang="en-US" smtClean="0"/>
              <a:t>6/21/2026</a:t>
            </a:fld>
            <a:endParaRPr lang="en-US"/>
          </a:p>
        </p:txBody>
      </p:sp>
      <p:sp>
        <p:nvSpPr>
          <p:cNvPr id="6" name="Footer Placeholder 5">
            <a:extLst>
              <a:ext uri="{FF2B5EF4-FFF2-40B4-BE49-F238E27FC236}">
                <a16:creationId xmlns:a16="http://schemas.microsoft.com/office/drawing/2014/main" id="{EA832E66-581A-4CF2-A40A-4E24FAAC4AE4}"/>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E83B1C89-C625-4618-81A2-FB34E4DA071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4426977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1486F-443A-4F2D-AB1F-8B1F4C4DE72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3A21213-E7FB-406A-B8CD-735AAC7AD0D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4F41A03-500E-49F7-8D99-A1EAFE4D340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91523D-69E9-4EAE-A610-B3A237B75842}"/>
              </a:ext>
            </a:extLst>
          </p:cNvPr>
          <p:cNvSpPr>
            <a:spLocks noGrp="1"/>
          </p:cNvSpPr>
          <p:nvPr>
            <p:ph type="dt" sz="half" idx="10"/>
          </p:nvPr>
        </p:nvSpPr>
        <p:spPr/>
        <p:txBody>
          <a:bodyPr/>
          <a:lstStyle/>
          <a:p>
            <a:fld id="{804225F2-7107-4609-BCC2-77C63064A5E8}" type="datetime1">
              <a:rPr lang="en-US" smtClean="0"/>
              <a:t>6/21/2026</a:t>
            </a:fld>
            <a:endParaRPr lang="en-US"/>
          </a:p>
        </p:txBody>
      </p:sp>
      <p:sp>
        <p:nvSpPr>
          <p:cNvPr id="6" name="Footer Placeholder 5">
            <a:extLst>
              <a:ext uri="{FF2B5EF4-FFF2-40B4-BE49-F238E27FC236}">
                <a16:creationId xmlns:a16="http://schemas.microsoft.com/office/drawing/2014/main" id="{4EDB852F-4134-4AB5-BA87-483B1E1ADD21}"/>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5E34C5CB-918E-4A09-8222-D36E37B63C0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6155583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02744C-12E6-455B-B646-2EA92DE0E9A2}"/>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7D71C4D-C062-4EEE-9A9A-31ADCC5C876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944DC97-C26E-407A-9E29-68C52D547BDA}"/>
              </a:ext>
            </a:extLst>
          </p:cNvPr>
          <p:cNvSpPr>
            <a:spLocks noGrp="1"/>
          </p:cNvSpPr>
          <p:nvPr>
            <p:ph type="dt" sz="half" idx="10"/>
          </p:nvPr>
        </p:nvSpPr>
        <p:spPr/>
        <p:txBody>
          <a:bodyPr/>
          <a:lstStyle/>
          <a:p>
            <a:fld id="{11789749-A4CD-447F-8298-2B7988C91CEA}" type="datetime1">
              <a:rPr lang="en-US" smtClean="0"/>
              <a:t>6/21/2026</a:t>
            </a:fld>
            <a:endParaRPr lang="en-US"/>
          </a:p>
        </p:txBody>
      </p:sp>
      <p:sp>
        <p:nvSpPr>
          <p:cNvPr id="5" name="Footer Placeholder 4">
            <a:extLst>
              <a:ext uri="{FF2B5EF4-FFF2-40B4-BE49-F238E27FC236}">
                <a16:creationId xmlns:a16="http://schemas.microsoft.com/office/drawing/2014/main" id="{E72E9353-B771-47FF-975E-72337414E0ED}"/>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1EA5A858-B8B2-4364-A7D0-B2E8FAE0ADD4}"/>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25295548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2A6BABE-D80C-4F54-A03C-E1F9EBCA832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9285191-EF5B-48BE-AB5D-B7BA4C3D093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FA387A-1231-4FE3-8574-D4331A3432D2}"/>
              </a:ext>
            </a:extLst>
          </p:cNvPr>
          <p:cNvSpPr>
            <a:spLocks noGrp="1"/>
          </p:cNvSpPr>
          <p:nvPr>
            <p:ph type="dt" sz="half" idx="10"/>
          </p:nvPr>
        </p:nvSpPr>
        <p:spPr/>
        <p:txBody>
          <a:bodyPr/>
          <a:lstStyle/>
          <a:p>
            <a:fld id="{BA0444D3-C0BA-4587-A56C-581AB9F841BE}" type="datetime1">
              <a:rPr lang="en-US" smtClean="0"/>
              <a:t>6/21/2026</a:t>
            </a:fld>
            <a:endParaRPr lang="en-US"/>
          </a:p>
        </p:txBody>
      </p:sp>
      <p:sp>
        <p:nvSpPr>
          <p:cNvPr id="5" name="Footer Placeholder 4">
            <a:extLst>
              <a:ext uri="{FF2B5EF4-FFF2-40B4-BE49-F238E27FC236}">
                <a16:creationId xmlns:a16="http://schemas.microsoft.com/office/drawing/2014/main" id="{02F21559-4901-4AD3-ABE7-DF0235457312}"/>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D8F6C18E-B751-4E7B-9CD8-1BF44DAB80F4}"/>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3012117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3AA0686-7BAC-45C0-BA30-0D0CBCE5CE63}"/>
              </a:ext>
            </a:extLst>
          </p:cNvPr>
          <p:cNvSpPr>
            <a:spLocks noGrp="1"/>
          </p:cNvSpPr>
          <p:nvPr>
            <p:ph type="title"/>
          </p:nvPr>
        </p:nvSpPr>
        <p:spPr>
          <a:xfrm>
            <a:off x="1371600" y="685800"/>
            <a:ext cx="9486900" cy="137160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34202DE-82CD-407D-8C68-174B0CBB57F7}"/>
              </a:ext>
            </a:extLst>
          </p:cNvPr>
          <p:cNvSpPr>
            <a:spLocks noGrp="1"/>
          </p:cNvSpPr>
          <p:nvPr>
            <p:ph type="body" idx="1"/>
          </p:nvPr>
        </p:nvSpPr>
        <p:spPr>
          <a:xfrm>
            <a:off x="1371599" y="2254103"/>
            <a:ext cx="9486901" cy="391809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554AC9D-6E1B-46D3-959F-A068A1EDBDBA}"/>
              </a:ext>
            </a:extLst>
          </p:cNvPr>
          <p:cNvSpPr>
            <a:spLocks noGrp="1"/>
          </p:cNvSpPr>
          <p:nvPr>
            <p:ph type="dt" sz="half" idx="2"/>
          </p:nvPr>
        </p:nvSpPr>
        <p:spPr>
          <a:xfrm rot="5400000">
            <a:off x="9800022" y="3223751"/>
            <a:ext cx="4114801" cy="410501"/>
          </a:xfrm>
          <a:prstGeom prst="rect">
            <a:avLst/>
          </a:prstGeom>
        </p:spPr>
        <p:txBody>
          <a:bodyPr vert="horz" lIns="91440" tIns="45720" rIns="91440" bIns="45720" rtlCol="0" anchor="ctr"/>
          <a:lstStyle>
            <a:lvl1pPr algn="ctr">
              <a:defRPr sz="900" cap="all" spc="300" baseline="0">
                <a:solidFill>
                  <a:schemeClr val="tx2">
                    <a:lumMod val="75000"/>
                    <a:lumOff val="25000"/>
                  </a:schemeClr>
                </a:solidFill>
                <a:latin typeface="+mn-lt"/>
              </a:defRPr>
            </a:lvl1pPr>
          </a:lstStyle>
          <a:p>
            <a:fld id="{D3FE42E8-8B57-452D-A122-4DCE9AC771EF}" type="datetime1">
              <a:rPr lang="en-US" smtClean="0"/>
              <a:t>6/21/2026</a:t>
            </a:fld>
            <a:endParaRPr lang="en-US"/>
          </a:p>
        </p:txBody>
      </p:sp>
      <p:sp>
        <p:nvSpPr>
          <p:cNvPr id="5" name="Footer Placeholder 4">
            <a:extLst>
              <a:ext uri="{FF2B5EF4-FFF2-40B4-BE49-F238E27FC236}">
                <a16:creationId xmlns:a16="http://schemas.microsoft.com/office/drawing/2014/main" id="{A5FC0015-9EFB-40F8-BC00-AC2483D60905}"/>
              </a:ext>
            </a:extLst>
          </p:cNvPr>
          <p:cNvSpPr>
            <a:spLocks noGrp="1"/>
          </p:cNvSpPr>
          <p:nvPr>
            <p:ph type="ftr" sz="quarter" idx="3"/>
          </p:nvPr>
        </p:nvSpPr>
        <p:spPr>
          <a:xfrm rot="5400000">
            <a:off x="-1708136" y="3223750"/>
            <a:ext cx="4114800" cy="410501"/>
          </a:xfrm>
          <a:prstGeom prst="rect">
            <a:avLst/>
          </a:prstGeom>
        </p:spPr>
        <p:txBody>
          <a:bodyPr vert="horz" lIns="91440" tIns="45720" rIns="91440" bIns="45720" rtlCol="0" anchor="ctr"/>
          <a:lstStyle>
            <a:lvl1pPr algn="ctr">
              <a:defRPr sz="900" cap="all" spc="300" baseline="0">
                <a:solidFill>
                  <a:schemeClr val="tx2">
                    <a:lumMod val="75000"/>
                    <a:lumOff val="25000"/>
                  </a:schemeClr>
                </a:solidFill>
                <a:latin typeface="+mn-lt"/>
              </a:defRPr>
            </a:lvl1pPr>
          </a:lstStyle>
          <a:p>
            <a:r>
              <a:rPr lang="en-US" dirty="0"/>
              <a:t>Sample Footer Text</a:t>
            </a:r>
          </a:p>
        </p:txBody>
      </p:sp>
      <p:sp>
        <p:nvSpPr>
          <p:cNvPr id="6" name="Slide Number Placeholder 5">
            <a:extLst>
              <a:ext uri="{FF2B5EF4-FFF2-40B4-BE49-F238E27FC236}">
                <a16:creationId xmlns:a16="http://schemas.microsoft.com/office/drawing/2014/main" id="{E572C732-0E3E-49E0-A72E-D4C08CB4455A}"/>
              </a:ext>
            </a:extLst>
          </p:cNvPr>
          <p:cNvSpPr>
            <a:spLocks noGrp="1"/>
          </p:cNvSpPr>
          <p:nvPr>
            <p:ph type="sldNum" sz="quarter" idx="4"/>
          </p:nvPr>
        </p:nvSpPr>
        <p:spPr>
          <a:xfrm>
            <a:off x="11116340" y="6356350"/>
            <a:ext cx="871868" cy="365125"/>
          </a:xfrm>
          <a:prstGeom prst="rect">
            <a:avLst/>
          </a:prstGeom>
        </p:spPr>
        <p:txBody>
          <a:bodyPr vert="horz" lIns="91440" tIns="45720" rIns="91440" bIns="45720" rtlCol="0" anchor="ctr"/>
          <a:lstStyle>
            <a:lvl1pPr algn="r">
              <a:defRPr sz="900" spc="300">
                <a:solidFill>
                  <a:schemeClr val="tx2">
                    <a:lumMod val="75000"/>
                    <a:lumOff val="25000"/>
                  </a:schemeClr>
                </a:solidFill>
                <a:latin typeface="+mn-lt"/>
              </a:defRPr>
            </a:lvl1pPr>
          </a:lstStyle>
          <a:p>
            <a:fld id="{F8E28480-1C08-4458-AD97-0283E6FFD09D}" type="slidenum">
              <a:rPr lang="en-US" smtClean="0"/>
              <a:pPr/>
              <a:t>‹#›</a:t>
            </a:fld>
            <a:endParaRPr lang="en-US"/>
          </a:p>
        </p:txBody>
      </p:sp>
    </p:spTree>
    <p:extLst>
      <p:ext uri="{BB962C8B-B14F-4D97-AF65-F5344CB8AC3E}">
        <p14:creationId xmlns:p14="http://schemas.microsoft.com/office/powerpoint/2010/main" val="3051544624"/>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 id="2147483710" r:id="rId10"/>
    <p:sldLayoutId id="2147483711" r:id="rId11"/>
  </p:sldLayoutIdLst>
  <p:hf sldNum="0" hdr="0" ftr="0" dt="0"/>
  <p:txStyles>
    <p:titleStyle>
      <a:lvl1pPr algn="l" defTabSz="914400" rtl="0" eaLnBrk="1" latinLnBrk="0" hangingPunct="1">
        <a:lnSpc>
          <a:spcPct val="90000"/>
        </a:lnSpc>
        <a:spcBef>
          <a:spcPct val="0"/>
        </a:spcBef>
        <a:buNone/>
        <a:defRPr sz="3600" kern="120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70000"/>
        <a:buFont typeface="Arial" panose="020B0604020202020204" pitchFamily="34" charset="0"/>
        <a:buChar char="•"/>
        <a:defRPr sz="2400" kern="1200">
          <a:solidFill>
            <a:schemeClr val="tx2"/>
          </a:solidFill>
          <a:latin typeface="+mj-lt"/>
          <a:ea typeface="+mn-ea"/>
          <a:cs typeface="+mn-cs"/>
        </a:defRPr>
      </a:lvl1pPr>
      <a:lvl2pPr marL="685800" indent="-228600" algn="l" defTabSz="914400" rtl="0" eaLnBrk="1" latinLnBrk="0" hangingPunct="1">
        <a:lnSpc>
          <a:spcPct val="100000"/>
        </a:lnSpc>
        <a:spcBef>
          <a:spcPts val="500"/>
        </a:spcBef>
        <a:buSzPct val="70000"/>
        <a:buFont typeface="Arial" panose="020B0604020202020204" pitchFamily="34" charset="0"/>
        <a:buChar char="•"/>
        <a:defRPr sz="2000" kern="1200">
          <a:solidFill>
            <a:schemeClr val="tx2"/>
          </a:solidFill>
          <a:latin typeface="+mj-lt"/>
          <a:ea typeface="+mn-ea"/>
          <a:cs typeface="+mn-cs"/>
        </a:defRPr>
      </a:lvl2pPr>
      <a:lvl3pPr marL="1143000" indent="-228600" algn="l" defTabSz="914400" rtl="0" eaLnBrk="1" latinLnBrk="0" hangingPunct="1">
        <a:lnSpc>
          <a:spcPct val="100000"/>
        </a:lnSpc>
        <a:spcBef>
          <a:spcPts val="500"/>
        </a:spcBef>
        <a:buSzPct val="70000"/>
        <a:buFont typeface="Arial" panose="020B0604020202020204" pitchFamily="34" charset="0"/>
        <a:buChar char="•"/>
        <a:defRPr sz="1800" kern="1200">
          <a:solidFill>
            <a:schemeClr val="tx2"/>
          </a:solidFill>
          <a:latin typeface="+mj-lt"/>
          <a:ea typeface="+mn-ea"/>
          <a:cs typeface="+mn-cs"/>
        </a:defRPr>
      </a:lvl3pPr>
      <a:lvl4pPr marL="1600200" indent="-228600" algn="l" defTabSz="914400" rtl="0" eaLnBrk="1" latinLnBrk="0" hangingPunct="1">
        <a:lnSpc>
          <a:spcPct val="100000"/>
        </a:lnSpc>
        <a:spcBef>
          <a:spcPts val="500"/>
        </a:spcBef>
        <a:buSzPct val="70000"/>
        <a:buFont typeface="Arial" panose="020B0604020202020204" pitchFamily="34" charset="0"/>
        <a:buChar char="•"/>
        <a:defRPr sz="1600" kern="1200">
          <a:solidFill>
            <a:schemeClr val="tx2"/>
          </a:solidFill>
          <a:latin typeface="+mj-lt"/>
          <a:ea typeface="+mn-ea"/>
          <a:cs typeface="+mn-cs"/>
        </a:defRPr>
      </a:lvl4pPr>
      <a:lvl5pPr marL="2057400" indent="-228600" algn="l" defTabSz="914400" rtl="0" eaLnBrk="1" latinLnBrk="0" hangingPunct="1">
        <a:lnSpc>
          <a:spcPct val="100000"/>
        </a:lnSpc>
        <a:spcBef>
          <a:spcPts val="500"/>
        </a:spcBef>
        <a:buSzPct val="70000"/>
        <a:buFont typeface="Arial" panose="020B0604020202020204" pitchFamily="34" charset="0"/>
        <a:buChar char="•"/>
        <a:defRPr sz="1600" kern="1200">
          <a:solidFill>
            <a:schemeClr val="tx2"/>
          </a:solidFill>
          <a:latin typeface="+mj-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moodle.uwtsd.ac.uk/course/view.php?id=10874"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rawpixel.com/search/content?sort=curated&amp;page=1" TargetMode="External"/><Relationship Id="rId2" Type="http://schemas.openxmlformats.org/officeDocument/2006/relationships/image" Target="../media/image2.1"/><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flickr.com/photos/42931449@N07/5342954678/" TargetMode="External"/><Relationship Id="rId2" Type="http://schemas.openxmlformats.org/officeDocument/2006/relationships/image" Target="../media/image8.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www.investopedia.com/terms/l/limited_company.asp" TargetMode="External"/><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xml"/><Relationship Id="rId1" Type="http://schemas.openxmlformats.org/officeDocument/2006/relationships/slideLayout" Target="../slideLayouts/slideLayout5.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14.png"/><Relationship Id="rId1" Type="http://schemas.openxmlformats.org/officeDocument/2006/relationships/slideLayout" Target="../slideLayouts/slideLayout2.xml"/><Relationship Id="rId4" Type="http://schemas.openxmlformats.org/officeDocument/2006/relationships/hyperlink" Target="https://www.publicdomainpictures.net/view-image.php?image=718" TargetMode="Externa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4.xml.rels><?xml version="1.0" encoding="UTF-8" standalone="yes"?>
<Relationships xmlns="http://schemas.openxmlformats.org/package/2006/relationships"><Relationship Id="rId3" Type="http://schemas.openxmlformats.org/officeDocument/2006/relationships/hyperlink" Target="https://freesvg.org/graphi" TargetMode="External"/><Relationship Id="rId2" Type="http://schemas.openxmlformats.org/officeDocument/2006/relationships/image" Target="../media/image16.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7.emf"/><Relationship Id="rId2" Type="http://schemas.openxmlformats.org/officeDocument/2006/relationships/chart" Target="../charts/chart1.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hyperlink" Target="https://esheninger.blogspot.com/2017/09/" TargetMode="External"/><Relationship Id="rId2" Type="http://schemas.openxmlformats.org/officeDocument/2006/relationships/image" Target="../media/image18.jpg"/><Relationship Id="rId1" Type="http://schemas.openxmlformats.org/officeDocument/2006/relationships/slideLayout" Target="../slideLayouts/slideLayout4.xml"/><Relationship Id="rId4" Type="http://schemas.openxmlformats.org/officeDocument/2006/relationships/hyperlink" Target="https://creativecommons.org/licenses/by/3.0/"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clamorworld.com/blood-based-glucose-monitoring-market-2021-report-top-manufacturers-research-with-top-countries-data-size-trends-share-and-forecasts-to-2030/" TargetMode="External"/><Relationship Id="rId2" Type="http://schemas.openxmlformats.org/officeDocument/2006/relationships/image" Target="../media/image19.png"/><Relationship Id="rId1" Type="http://schemas.openxmlformats.org/officeDocument/2006/relationships/slideLayout" Target="../slideLayouts/slideLayout4.xml"/><Relationship Id="rId4" Type="http://schemas.openxmlformats.org/officeDocument/2006/relationships/hyperlink" Target="https://creativecommons.org/licenses/by/3.0/" TargetMode="External"/></Relationships>
</file>

<file path=ppt/slides/_rels/slide18.xml.rels><?xml version="1.0" encoding="UTF-8" standalone="yes"?>
<Relationships xmlns="http://schemas.openxmlformats.org/package/2006/relationships"><Relationship Id="rId8" Type="http://schemas.openxmlformats.org/officeDocument/2006/relationships/diagramLayout" Target="../diagrams/layout6.xml"/><Relationship Id="rId3" Type="http://schemas.openxmlformats.org/officeDocument/2006/relationships/diagramLayout" Target="../diagrams/layout5.xml"/><Relationship Id="rId7" Type="http://schemas.openxmlformats.org/officeDocument/2006/relationships/diagramData" Target="../diagrams/data6.xml"/><Relationship Id="rId2" Type="http://schemas.openxmlformats.org/officeDocument/2006/relationships/diagramData" Target="../diagrams/data5.xml"/><Relationship Id="rId1" Type="http://schemas.openxmlformats.org/officeDocument/2006/relationships/slideLayout" Target="../slideLayouts/slideLayout4.xml"/><Relationship Id="rId6" Type="http://schemas.microsoft.com/office/2007/relationships/diagramDrawing" Target="../diagrams/drawing5.xml"/><Relationship Id="rId11" Type="http://schemas.microsoft.com/office/2007/relationships/diagramDrawing" Target="../diagrams/drawing6.xml"/><Relationship Id="rId5" Type="http://schemas.openxmlformats.org/officeDocument/2006/relationships/diagramColors" Target="../diagrams/colors5.xml"/><Relationship Id="rId10" Type="http://schemas.openxmlformats.org/officeDocument/2006/relationships/diagramColors" Target="../diagrams/colors6.xml"/><Relationship Id="rId4" Type="http://schemas.openxmlformats.org/officeDocument/2006/relationships/diagramQuickStyle" Target="../diagrams/quickStyle5.xml"/><Relationship Id="rId9" Type="http://schemas.openxmlformats.org/officeDocument/2006/relationships/diagramQuickStyle" Target="../diagrams/quickStyle6.xml"/></Relationships>
</file>

<file path=ppt/slides/_rels/slide1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hyperlink" Target="https://www.rawpixel.com/search/meaning" TargetMode="External"/><Relationship Id="rId2" Type="http://schemas.openxmlformats.org/officeDocument/2006/relationships/image" Target="../media/image23.1"/><Relationship Id="rId1" Type="http://schemas.openxmlformats.org/officeDocument/2006/relationships/slideLayout" Target="../slideLayouts/slideLayout2.xml"/><Relationship Id="rId5" Type="http://schemas.openxmlformats.org/officeDocument/2006/relationships/image" Target="../media/image25.jpeg"/><Relationship Id="rId4" Type="http://schemas.openxmlformats.org/officeDocument/2006/relationships/image" Target="../media/image24.jpeg"/></Relationships>
</file>

<file path=ppt/slides/_rels/slide2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4.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hyperlink" Target="https://www.dataprix.com/en/recurso/it-trends/9-useful-ai-copywriting-tools" TargetMode="External"/><Relationship Id="rId7" Type="http://schemas.openxmlformats.org/officeDocument/2006/relationships/diagramColors" Target="../diagrams/colors8.xml"/><Relationship Id="rId2" Type="http://schemas.openxmlformats.org/officeDocument/2006/relationships/image" Target="../media/image34.jpg"/><Relationship Id="rId1" Type="http://schemas.openxmlformats.org/officeDocument/2006/relationships/slideLayout" Target="../slideLayouts/slideLayout2.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 Id="rId9" Type="http://schemas.openxmlformats.org/officeDocument/2006/relationships/hyperlink" Target="https://creativecommons.org/licenses/by-sa/3.0/" TargetMode="External"/></Relationships>
</file>

<file path=ppt/slides/_rels/slide25.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61FB7DE9-F562-4290-99B7-8C2189D611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8337CC61-9E93-4D80-9F1C-12CE9A0C07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B354F8A8-7D5A-4944-8B6C-36BBF5C0F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3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8CB092-896C-12A5-B31B-6500053EBFD7}"/>
              </a:ext>
            </a:extLst>
          </p:cNvPr>
          <p:cNvSpPr>
            <a:spLocks noGrp="1"/>
          </p:cNvSpPr>
          <p:nvPr>
            <p:ph type="ctrTitle"/>
          </p:nvPr>
        </p:nvSpPr>
        <p:spPr>
          <a:xfrm>
            <a:off x="2057400" y="3687878"/>
            <a:ext cx="8115299" cy="1265404"/>
          </a:xfrm>
        </p:spPr>
        <p:txBody>
          <a:bodyPr>
            <a:normAutofit/>
          </a:bodyPr>
          <a:lstStyle/>
          <a:p>
            <a:r>
              <a:rPr lang="en-GB" sz="1400" b="1"/>
              <a:t>Student Name:  Annette Smith</a:t>
            </a:r>
            <a:br>
              <a:rPr lang="en-GB" sz="1400"/>
            </a:br>
            <a:r>
              <a:rPr lang="en-GB" sz="1400" b="1"/>
              <a:t>Student Number:  2512419</a:t>
            </a:r>
            <a:br>
              <a:rPr lang="en-GB" sz="1400"/>
            </a:br>
            <a:r>
              <a:rPr lang="en-GB" sz="1400" b="1"/>
              <a:t>Tutor: Melanie Squire</a:t>
            </a:r>
            <a:br>
              <a:rPr lang="en-GB" sz="1400"/>
            </a:br>
            <a:r>
              <a:rPr lang="en-GB" sz="1400" b="1"/>
              <a:t>Module: </a:t>
            </a:r>
            <a:r>
              <a:rPr lang="en-GB" sz="1400" b="1">
                <a:hlinkClick r:id="rId2"/>
              </a:rPr>
              <a:t>Managing Enterprise (BMSW4011_CARD)</a:t>
            </a:r>
            <a:br>
              <a:rPr lang="en-GB" sz="1400"/>
            </a:br>
            <a:br>
              <a:rPr lang="en-GB" sz="1400"/>
            </a:br>
            <a:endParaRPr lang="en-GB" sz="1400"/>
          </a:p>
        </p:txBody>
      </p:sp>
      <p:sp>
        <p:nvSpPr>
          <p:cNvPr id="3" name="Subtitle 2">
            <a:extLst>
              <a:ext uri="{FF2B5EF4-FFF2-40B4-BE49-F238E27FC236}">
                <a16:creationId xmlns:a16="http://schemas.microsoft.com/office/drawing/2014/main" id="{BCFDCEEF-D114-9624-33DB-F05A18D75FC0}"/>
              </a:ext>
            </a:extLst>
          </p:cNvPr>
          <p:cNvSpPr>
            <a:spLocks noGrp="1"/>
          </p:cNvSpPr>
          <p:nvPr>
            <p:ph type="subTitle" idx="1"/>
          </p:nvPr>
        </p:nvSpPr>
        <p:spPr>
          <a:xfrm>
            <a:off x="2743200" y="4953282"/>
            <a:ext cx="6781800" cy="761118"/>
          </a:xfrm>
        </p:spPr>
        <p:txBody>
          <a:bodyPr>
            <a:normAutofit/>
          </a:bodyPr>
          <a:lstStyle/>
          <a:p>
            <a:r>
              <a:rPr lang="en-GB" dirty="0"/>
              <a:t>Business Plan WT Lodge</a:t>
            </a:r>
            <a:endParaRPr lang="en-GB"/>
          </a:p>
        </p:txBody>
      </p:sp>
      <p:pic>
        <p:nvPicPr>
          <p:cNvPr id="4" name="Picture 3" descr="A close-up of black text&#10;&#10;AI-generated content may be incorrect.">
            <a:extLst>
              <a:ext uri="{FF2B5EF4-FFF2-40B4-BE49-F238E27FC236}">
                <a16:creationId xmlns:a16="http://schemas.microsoft.com/office/drawing/2014/main" id="{19502EFD-6BD3-1006-F0FB-C8AA9785C23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3338732" y="1390245"/>
            <a:ext cx="5500468" cy="2186436"/>
          </a:xfrm>
          <a:prstGeom prst="rect">
            <a:avLst/>
          </a:prstGeom>
          <a:noFill/>
        </p:spPr>
      </p:pic>
    </p:spTree>
    <p:extLst>
      <p:ext uri="{BB962C8B-B14F-4D97-AF65-F5344CB8AC3E}">
        <p14:creationId xmlns:p14="http://schemas.microsoft.com/office/powerpoint/2010/main" val="144431942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DC553A7-713D-4133-B393-5017EA4F22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A7C3535-4FB5-4E5B-BDFE-FA61877AF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0"/>
            <a:ext cx="67818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9136D8-1179-FF00-8172-A2E6BCC714D2}"/>
              </a:ext>
            </a:extLst>
          </p:cNvPr>
          <p:cNvSpPr>
            <a:spLocks noGrp="1"/>
          </p:cNvSpPr>
          <p:nvPr>
            <p:ph type="title"/>
          </p:nvPr>
        </p:nvSpPr>
        <p:spPr>
          <a:xfrm>
            <a:off x="6108728" y="339864"/>
            <a:ext cx="5397472" cy="303603"/>
          </a:xfrm>
        </p:spPr>
        <p:txBody>
          <a:bodyPr>
            <a:normAutofit fontScale="90000"/>
          </a:bodyPr>
          <a:lstStyle/>
          <a:p>
            <a:pPr algn="ctr"/>
            <a:r>
              <a:rPr lang="en-GB" dirty="0"/>
              <a:t>CONTENTS </a:t>
            </a:r>
          </a:p>
        </p:txBody>
      </p:sp>
      <p:pic>
        <p:nvPicPr>
          <p:cNvPr id="5" name="Picture 4">
            <a:extLst>
              <a:ext uri="{FF2B5EF4-FFF2-40B4-BE49-F238E27FC236}">
                <a16:creationId xmlns:a16="http://schemas.microsoft.com/office/drawing/2014/main" id="{AD9B2892-70A3-49B7-6F2F-0428BA1A7A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00487" y="2675820"/>
            <a:ext cx="4098941" cy="1506360"/>
          </a:xfrm>
          <a:prstGeom prst="rect">
            <a:avLst/>
          </a:prstGeom>
        </p:spPr>
      </p:pic>
      <p:sp>
        <p:nvSpPr>
          <p:cNvPr id="3" name="Content Placeholder 2">
            <a:extLst>
              <a:ext uri="{FF2B5EF4-FFF2-40B4-BE49-F238E27FC236}">
                <a16:creationId xmlns:a16="http://schemas.microsoft.com/office/drawing/2014/main" id="{1317EB7A-C4E9-D2B6-5E8B-F690676DA847}"/>
              </a:ext>
            </a:extLst>
          </p:cNvPr>
          <p:cNvSpPr>
            <a:spLocks noGrp="1"/>
          </p:cNvSpPr>
          <p:nvPr>
            <p:ph idx="1"/>
          </p:nvPr>
        </p:nvSpPr>
        <p:spPr>
          <a:xfrm>
            <a:off x="6096002" y="643467"/>
            <a:ext cx="5426844" cy="5672927"/>
          </a:xfrm>
        </p:spPr>
        <p:txBody>
          <a:bodyPr>
            <a:normAutofit/>
          </a:bodyPr>
          <a:lstStyle/>
          <a:p>
            <a:pPr>
              <a:lnSpc>
                <a:spcPct val="90000"/>
              </a:lnSpc>
            </a:pPr>
            <a:r>
              <a:rPr lang="en-GB" sz="1000" b="1" dirty="0"/>
              <a:t>1,1 Description company name </a:t>
            </a:r>
          </a:p>
          <a:p>
            <a:pPr>
              <a:lnSpc>
                <a:spcPct val="90000"/>
              </a:lnSpc>
            </a:pPr>
            <a:r>
              <a:rPr lang="en-GB" sz="1000" b="1" dirty="0"/>
              <a:t>1,2 My Story</a:t>
            </a:r>
          </a:p>
          <a:p>
            <a:pPr>
              <a:lnSpc>
                <a:spcPct val="90000"/>
              </a:lnSpc>
            </a:pPr>
            <a:r>
              <a:rPr lang="en-GB" sz="1000" b="1" dirty="0"/>
              <a:t>1.3 Mission, Aims, Smart Objectives, USP,</a:t>
            </a:r>
          </a:p>
          <a:p>
            <a:pPr>
              <a:lnSpc>
                <a:spcPct val="90000"/>
              </a:lnSpc>
            </a:pPr>
            <a:r>
              <a:rPr lang="en-GB" sz="1000" b="1" dirty="0"/>
              <a:t>1.4 Legal Structure</a:t>
            </a:r>
          </a:p>
          <a:p>
            <a:pPr>
              <a:lnSpc>
                <a:spcPct val="90000"/>
              </a:lnSpc>
            </a:pPr>
            <a:r>
              <a:rPr lang="en-GB" sz="1000" b="1" dirty="0"/>
              <a:t>1.5 Location</a:t>
            </a:r>
          </a:p>
          <a:p>
            <a:pPr>
              <a:lnSpc>
                <a:spcPct val="90000"/>
              </a:lnSpc>
            </a:pPr>
            <a:r>
              <a:rPr lang="en-GB" sz="1000" b="1" dirty="0"/>
              <a:t>1,6 HRM Strategy</a:t>
            </a:r>
          </a:p>
          <a:p>
            <a:pPr>
              <a:lnSpc>
                <a:spcPct val="90000"/>
              </a:lnSpc>
            </a:pPr>
            <a:r>
              <a:rPr lang="en-GB" sz="1000" b="1" dirty="0"/>
              <a:t>1,7 Financial Overview</a:t>
            </a:r>
          </a:p>
          <a:p>
            <a:pPr>
              <a:lnSpc>
                <a:spcPct val="90000"/>
              </a:lnSpc>
            </a:pPr>
            <a:r>
              <a:rPr lang="en-GB" sz="1000" b="1" dirty="0"/>
              <a:t>1,8 SWOT</a:t>
            </a:r>
          </a:p>
          <a:p>
            <a:pPr>
              <a:lnSpc>
                <a:spcPct val="90000"/>
              </a:lnSpc>
            </a:pPr>
            <a:r>
              <a:rPr lang="en-GB" sz="1000" b="1" dirty="0"/>
              <a:t>1,9 Market Research</a:t>
            </a:r>
          </a:p>
          <a:p>
            <a:pPr>
              <a:lnSpc>
                <a:spcPct val="90000"/>
              </a:lnSpc>
            </a:pPr>
            <a:r>
              <a:rPr lang="en-GB" sz="1000" b="1" dirty="0"/>
              <a:t>2 Marketing Strategy </a:t>
            </a:r>
          </a:p>
          <a:p>
            <a:pPr>
              <a:lnSpc>
                <a:spcPct val="90000"/>
              </a:lnSpc>
            </a:pPr>
            <a:r>
              <a:rPr lang="en-GB" sz="1000" b="1" dirty="0"/>
              <a:t>2,1 Marketing Examples</a:t>
            </a:r>
          </a:p>
          <a:p>
            <a:pPr>
              <a:lnSpc>
                <a:spcPct val="90000"/>
              </a:lnSpc>
            </a:pPr>
            <a:r>
              <a:rPr lang="en-GB" sz="1000" b="1" dirty="0"/>
              <a:t>3 Angel Investor Pitch</a:t>
            </a:r>
          </a:p>
          <a:p>
            <a:pPr>
              <a:lnSpc>
                <a:spcPct val="90000"/>
              </a:lnSpc>
            </a:pPr>
            <a:r>
              <a:rPr lang="en-GB" sz="1000" b="1" dirty="0"/>
              <a:t>3,1 Strengths</a:t>
            </a:r>
          </a:p>
          <a:p>
            <a:pPr>
              <a:lnSpc>
                <a:spcPct val="90000"/>
              </a:lnSpc>
            </a:pPr>
            <a:r>
              <a:rPr lang="en-GB" sz="1000" b="1" dirty="0"/>
              <a:t>3 2 Entrepreneurial Traits</a:t>
            </a:r>
          </a:p>
          <a:p>
            <a:pPr>
              <a:lnSpc>
                <a:spcPct val="90000"/>
              </a:lnSpc>
            </a:pPr>
            <a:r>
              <a:rPr lang="en-GB" sz="1000" b="1" dirty="0"/>
              <a:t>3.,3 Achievements, Experiences, Passion</a:t>
            </a:r>
          </a:p>
          <a:p>
            <a:pPr>
              <a:lnSpc>
                <a:spcPct val="90000"/>
              </a:lnSpc>
            </a:pPr>
            <a:r>
              <a:rPr lang="en-GB" sz="1000" b="1" dirty="0"/>
              <a:t>3.4 AI Statement </a:t>
            </a:r>
          </a:p>
          <a:p>
            <a:pPr>
              <a:lnSpc>
                <a:spcPct val="90000"/>
              </a:lnSpc>
            </a:pPr>
            <a:r>
              <a:rPr lang="en-GB" sz="1000" b="1" dirty="0"/>
              <a:t>4. Reference List  </a:t>
            </a:r>
          </a:p>
          <a:p>
            <a:pPr>
              <a:lnSpc>
                <a:spcPct val="90000"/>
              </a:lnSpc>
            </a:pPr>
            <a:endParaRPr lang="en-GB" sz="1000" dirty="0"/>
          </a:p>
        </p:txBody>
      </p:sp>
    </p:spTree>
    <p:extLst>
      <p:ext uri="{BB962C8B-B14F-4D97-AF65-F5344CB8AC3E}">
        <p14:creationId xmlns:p14="http://schemas.microsoft.com/office/powerpoint/2010/main" val="7714775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C1CA7196-CAF1-4234-8849-E335F0BCA3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A7C3535-4FB5-4E5B-BDFE-FA61877AF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6B1679-C416-F237-240A-10F2CA71E446}"/>
              </a:ext>
            </a:extLst>
          </p:cNvPr>
          <p:cNvSpPr>
            <a:spLocks noGrp="1"/>
          </p:cNvSpPr>
          <p:nvPr>
            <p:ph type="title"/>
          </p:nvPr>
        </p:nvSpPr>
        <p:spPr>
          <a:xfrm>
            <a:off x="8128028" y="239150"/>
            <a:ext cx="3390899" cy="1303606"/>
          </a:xfrm>
        </p:spPr>
        <p:txBody>
          <a:bodyPr>
            <a:normAutofit/>
          </a:bodyPr>
          <a:lstStyle/>
          <a:p>
            <a:pPr algn="ctr"/>
            <a:r>
              <a:rPr lang="en-GB" sz="2700" dirty="0"/>
              <a:t>1.1 Products and services provided</a:t>
            </a:r>
          </a:p>
        </p:txBody>
      </p:sp>
      <p:pic>
        <p:nvPicPr>
          <p:cNvPr id="7" name="Graphic 6" descr="Suburban scene">
            <a:extLst>
              <a:ext uri="{FF2B5EF4-FFF2-40B4-BE49-F238E27FC236}">
                <a16:creationId xmlns:a16="http://schemas.microsoft.com/office/drawing/2014/main" id="{F836ED61-EE90-E233-DE3D-DC01A8F27AAC}"/>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988289" y="685800"/>
            <a:ext cx="5486400" cy="5486400"/>
          </a:xfrm>
          <a:prstGeom prst="rect">
            <a:avLst/>
          </a:prstGeom>
        </p:spPr>
      </p:pic>
      <p:sp>
        <p:nvSpPr>
          <p:cNvPr id="11" name="Content Placeholder 2">
            <a:extLst>
              <a:ext uri="{FF2B5EF4-FFF2-40B4-BE49-F238E27FC236}">
                <a16:creationId xmlns:a16="http://schemas.microsoft.com/office/drawing/2014/main" id="{8BD5AF54-7CF7-B04C-2A0B-FA91AAFF397F}"/>
              </a:ext>
            </a:extLst>
          </p:cNvPr>
          <p:cNvSpPr>
            <a:spLocks noGrp="1"/>
          </p:cNvSpPr>
          <p:nvPr>
            <p:ph idx="1"/>
          </p:nvPr>
        </p:nvSpPr>
        <p:spPr>
          <a:xfrm>
            <a:off x="8115301" y="1814732"/>
            <a:ext cx="3390899" cy="4501662"/>
          </a:xfrm>
        </p:spPr>
        <p:txBody>
          <a:bodyPr>
            <a:normAutofit/>
          </a:bodyPr>
          <a:lstStyle/>
          <a:p>
            <a:pPr>
              <a:lnSpc>
                <a:spcPct val="90000"/>
              </a:lnSpc>
            </a:pPr>
            <a:r>
              <a:rPr lang="en-GB" sz="1500" dirty="0"/>
              <a:t>I am proposing opening a respite home under the name WT Lodge. </a:t>
            </a:r>
          </a:p>
          <a:p>
            <a:pPr>
              <a:lnSpc>
                <a:spcPct val="90000"/>
              </a:lnSpc>
            </a:pPr>
            <a:r>
              <a:rPr lang="en-GB" sz="1500" dirty="0"/>
              <a:t>This will cater for individuals aged 18-65 and 65 and over.</a:t>
            </a:r>
          </a:p>
          <a:p>
            <a:pPr>
              <a:lnSpc>
                <a:spcPct val="90000"/>
              </a:lnSpc>
            </a:pPr>
            <a:r>
              <a:rPr lang="en-GB" sz="1500" dirty="0"/>
              <a:t> Respite care, a short-term service for family caregivers to take a break from caregiving activities, is an important intervention support for caregivers (CG) and older care recipients (CR) (Lu, </a:t>
            </a:r>
            <a:r>
              <a:rPr lang="en-GB" sz="1500" dirty="0" err="1"/>
              <a:t>Peiyi</a:t>
            </a:r>
            <a:r>
              <a:rPr lang="en-GB" sz="1500" dirty="0"/>
              <a:t>, et al 2025)</a:t>
            </a:r>
          </a:p>
          <a:p>
            <a:pPr>
              <a:lnSpc>
                <a:spcPct val="90000"/>
              </a:lnSpc>
            </a:pPr>
            <a:r>
              <a:rPr lang="en-GB" sz="1500" dirty="0"/>
              <a:t> We aim to provide much needed respite for families who are struggling with the everyday care of their loved ones.</a:t>
            </a:r>
          </a:p>
          <a:p>
            <a:pPr>
              <a:lnSpc>
                <a:spcPct val="90000"/>
              </a:lnSpc>
            </a:pPr>
            <a:r>
              <a:rPr lang="en-GB" sz="1500" dirty="0"/>
              <a:t> We offer respite from one day/night to two weeks.</a:t>
            </a:r>
          </a:p>
          <a:p>
            <a:pPr>
              <a:lnSpc>
                <a:spcPct val="90000"/>
              </a:lnSpc>
            </a:pPr>
            <a:endParaRPr lang="en-GB" sz="1500" dirty="0"/>
          </a:p>
        </p:txBody>
      </p:sp>
    </p:spTree>
    <p:extLst>
      <p:ext uri="{BB962C8B-B14F-4D97-AF65-F5344CB8AC3E}">
        <p14:creationId xmlns:p14="http://schemas.microsoft.com/office/powerpoint/2010/main" val="295252321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E00E3E0-07DA-4A53-8D2F-59983E1449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62500"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544C4F-0898-C47D-D877-BECD349D50E2}"/>
              </a:ext>
            </a:extLst>
          </p:cNvPr>
          <p:cNvSpPr>
            <a:spLocks noGrp="1"/>
          </p:cNvSpPr>
          <p:nvPr>
            <p:ph type="title"/>
          </p:nvPr>
        </p:nvSpPr>
        <p:spPr>
          <a:xfrm>
            <a:off x="685800" y="701040"/>
            <a:ext cx="3390900" cy="5486400"/>
          </a:xfrm>
        </p:spPr>
        <p:txBody>
          <a:bodyPr anchor="ctr">
            <a:normAutofit/>
          </a:bodyPr>
          <a:lstStyle/>
          <a:p>
            <a:pPr algn="ctr"/>
            <a:r>
              <a:rPr lang="en-GB" dirty="0"/>
              <a:t>1.2 Story behind the business</a:t>
            </a:r>
          </a:p>
        </p:txBody>
      </p:sp>
      <p:graphicFrame>
        <p:nvGraphicFramePr>
          <p:cNvPr id="5" name="Content Placeholder 2">
            <a:extLst>
              <a:ext uri="{FF2B5EF4-FFF2-40B4-BE49-F238E27FC236}">
                <a16:creationId xmlns:a16="http://schemas.microsoft.com/office/drawing/2014/main" id="{3BA495BE-941F-921F-D340-4A0C5B12E675}"/>
              </a:ext>
            </a:extLst>
          </p:cNvPr>
          <p:cNvGraphicFramePr>
            <a:graphicFrameLocks noGrp="1"/>
          </p:cNvGraphicFramePr>
          <p:nvPr>
            <p:ph idx="1"/>
            <p:extLst>
              <p:ext uri="{D42A27DB-BD31-4B8C-83A1-F6EECF244321}">
                <p14:modId xmlns:p14="http://schemas.microsoft.com/office/powerpoint/2010/main" val="1562968580"/>
              </p:ext>
            </p:extLst>
          </p:nvPr>
        </p:nvGraphicFramePr>
        <p:xfrm>
          <a:off x="5410200" y="701675"/>
          <a:ext cx="6096000" cy="54705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3619905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6A121316-E4D0-41D7-9C79-9FF8F36D42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descr="A midsection of a person holding a miniature house">
            <a:extLst>
              <a:ext uri="{FF2B5EF4-FFF2-40B4-BE49-F238E27FC236}">
                <a16:creationId xmlns:a16="http://schemas.microsoft.com/office/drawing/2014/main" id="{036D76E1-46A5-A950-B68B-BF5912EFE76E}"/>
              </a:ext>
            </a:extLst>
          </p:cNvPr>
          <p:cNvPicPr>
            <a:picLocks noChangeAspect="1"/>
          </p:cNvPicPr>
          <p:nvPr/>
        </p:nvPicPr>
        <p:blipFill>
          <a:blip r:embed="rId2"/>
          <a:srcRect l="22835" r="21164" b="-1"/>
          <a:stretch>
            <a:fillRect/>
          </a:stretch>
        </p:blipFill>
        <p:spPr>
          <a:xfrm>
            <a:off x="1" y="10"/>
            <a:ext cx="6096000" cy="6857990"/>
          </a:xfrm>
          <a:prstGeom prst="rect">
            <a:avLst/>
          </a:prstGeom>
        </p:spPr>
      </p:pic>
      <p:sp>
        <p:nvSpPr>
          <p:cNvPr id="20" name="Rectangle 19">
            <a:extLst>
              <a:ext uri="{FF2B5EF4-FFF2-40B4-BE49-F238E27FC236}">
                <a16:creationId xmlns:a16="http://schemas.microsoft.com/office/drawing/2014/main" id="{07EE0F9E-42CB-4AE4-971C-7BD191D5DC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1AEB967B-31A3-42E3-8382-73443D2640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67600" y="1371601"/>
            <a:ext cx="3390900" cy="41148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B344CC-5B4C-AAAB-5CC9-A0ECD9008EDB}"/>
              </a:ext>
            </a:extLst>
          </p:cNvPr>
          <p:cNvSpPr>
            <a:spLocks noGrp="1"/>
          </p:cNvSpPr>
          <p:nvPr>
            <p:ph type="title"/>
          </p:nvPr>
        </p:nvSpPr>
        <p:spPr>
          <a:xfrm>
            <a:off x="7611534" y="1674629"/>
            <a:ext cx="2892344" cy="2057400"/>
          </a:xfrm>
        </p:spPr>
        <p:txBody>
          <a:bodyPr vert="horz" lIns="91440" tIns="45720" rIns="91440" bIns="45720" rtlCol="0" anchor="b">
            <a:normAutofit fontScale="90000"/>
          </a:bodyPr>
          <a:lstStyle/>
          <a:p>
            <a:pPr algn="ctr"/>
            <a:r>
              <a:rPr lang="en-US" sz="2700" kern="1200" cap="all" spc="300" baseline="0" dirty="0">
                <a:solidFill>
                  <a:schemeClr val="tx2"/>
                </a:solidFill>
                <a:latin typeface="+mj-lt"/>
                <a:ea typeface="+mj-ea"/>
                <a:cs typeface="+mj-cs"/>
              </a:rPr>
              <a:t>1.3 Mission statement</a:t>
            </a:r>
            <a:br>
              <a:rPr lang="en-US" sz="2700" kern="1200" cap="all" spc="300" baseline="0" dirty="0">
                <a:solidFill>
                  <a:schemeClr val="tx2"/>
                </a:solidFill>
                <a:latin typeface="+mj-lt"/>
                <a:ea typeface="+mj-ea"/>
                <a:cs typeface="+mj-cs"/>
              </a:rPr>
            </a:br>
            <a:br>
              <a:rPr lang="en-US" sz="2700" dirty="0"/>
            </a:br>
            <a:r>
              <a:rPr lang="en-GB" dirty="0"/>
              <a:t>(Toh et al., 2021)</a:t>
            </a:r>
            <a:endParaRPr lang="en-US" sz="2700" kern="1200" cap="all" spc="300" baseline="0" dirty="0">
              <a:solidFill>
                <a:schemeClr val="tx2"/>
              </a:solidFill>
              <a:latin typeface="+mj-lt"/>
              <a:ea typeface="+mj-ea"/>
              <a:cs typeface="+mj-cs"/>
            </a:endParaRPr>
          </a:p>
        </p:txBody>
      </p:sp>
      <p:sp>
        <p:nvSpPr>
          <p:cNvPr id="3" name="Content Placeholder 2">
            <a:extLst>
              <a:ext uri="{FF2B5EF4-FFF2-40B4-BE49-F238E27FC236}">
                <a16:creationId xmlns:a16="http://schemas.microsoft.com/office/drawing/2014/main" id="{7DF59B3E-1AB1-44D3-0EEB-DF35D585B555}"/>
              </a:ext>
            </a:extLst>
          </p:cNvPr>
          <p:cNvSpPr>
            <a:spLocks noGrp="1"/>
          </p:cNvSpPr>
          <p:nvPr>
            <p:ph idx="1"/>
          </p:nvPr>
        </p:nvSpPr>
        <p:spPr>
          <a:xfrm>
            <a:off x="7952936" y="4114800"/>
            <a:ext cx="2466535" cy="1029286"/>
          </a:xfrm>
        </p:spPr>
        <p:txBody>
          <a:bodyPr vert="horz" lIns="91440" tIns="45720" rIns="91440" bIns="45720" rtlCol="0">
            <a:normAutofit/>
          </a:bodyPr>
          <a:lstStyle/>
          <a:p>
            <a:pPr marL="0" indent="0" algn="ctr">
              <a:lnSpc>
                <a:spcPct val="90000"/>
              </a:lnSpc>
              <a:buNone/>
            </a:pPr>
            <a:r>
              <a:rPr lang="en-US" sz="1700" i="1" kern="1200" dirty="0">
                <a:solidFill>
                  <a:schemeClr val="tx2"/>
                </a:solidFill>
                <a:latin typeface="+mj-lt"/>
                <a:ea typeface="+mn-ea"/>
                <a:cs typeface="+mn-cs"/>
              </a:rPr>
              <a:t>Offering High quality person-centered care in a comfortable home from home environment</a:t>
            </a:r>
          </a:p>
        </p:txBody>
      </p:sp>
    </p:spTree>
    <p:extLst>
      <p:ext uri="{BB962C8B-B14F-4D97-AF65-F5344CB8AC3E}">
        <p14:creationId xmlns:p14="http://schemas.microsoft.com/office/powerpoint/2010/main" val="27859215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CD538B8-489B-407A-A760-436DB4C56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4076700" cy="54864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E056FC-64E0-8A59-4F80-77B8274404C4}"/>
              </a:ext>
            </a:extLst>
          </p:cNvPr>
          <p:cNvSpPr>
            <a:spLocks noGrp="1"/>
          </p:cNvSpPr>
          <p:nvPr>
            <p:ph type="title"/>
          </p:nvPr>
        </p:nvSpPr>
        <p:spPr>
          <a:xfrm>
            <a:off x="1371600" y="1371600"/>
            <a:ext cx="2705100" cy="4114800"/>
          </a:xfrm>
        </p:spPr>
        <p:txBody>
          <a:bodyPr anchor="ctr">
            <a:normAutofit/>
          </a:bodyPr>
          <a:lstStyle/>
          <a:p>
            <a:pPr algn="ctr"/>
            <a:r>
              <a:rPr lang="en-GB" dirty="0">
                <a:solidFill>
                  <a:schemeClr val="bg2"/>
                </a:solidFill>
              </a:rPr>
              <a:t>1.3 Care aims</a:t>
            </a:r>
          </a:p>
        </p:txBody>
      </p:sp>
      <p:graphicFrame>
        <p:nvGraphicFramePr>
          <p:cNvPr id="5" name="Content Placeholder 2">
            <a:extLst>
              <a:ext uri="{FF2B5EF4-FFF2-40B4-BE49-F238E27FC236}">
                <a16:creationId xmlns:a16="http://schemas.microsoft.com/office/drawing/2014/main" id="{9640C815-10F9-B598-342E-671ED0D8873C}"/>
              </a:ext>
            </a:extLst>
          </p:cNvPr>
          <p:cNvGraphicFramePr>
            <a:graphicFrameLocks noGrp="1"/>
          </p:cNvGraphicFramePr>
          <p:nvPr>
            <p:ph idx="1"/>
            <p:extLst>
              <p:ext uri="{D42A27DB-BD31-4B8C-83A1-F6EECF244321}">
                <p14:modId xmlns:p14="http://schemas.microsoft.com/office/powerpoint/2010/main" val="1094827600"/>
              </p:ext>
            </p:extLst>
          </p:nvPr>
        </p:nvGraphicFramePr>
        <p:xfrm>
          <a:off x="5410200" y="685800"/>
          <a:ext cx="6096000" cy="5486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64076437"/>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1BF31E91-413B-4228-A084-DEA389C835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5422666B-0080-40D6-8D7E-FC8EAF5E89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105098"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B5407E-6C94-D62D-83E5-6784FB5DD68C}"/>
              </a:ext>
            </a:extLst>
          </p:cNvPr>
          <p:cNvSpPr>
            <a:spLocks noGrp="1"/>
          </p:cNvSpPr>
          <p:nvPr>
            <p:ph type="title"/>
          </p:nvPr>
        </p:nvSpPr>
        <p:spPr>
          <a:xfrm>
            <a:off x="554515" y="240349"/>
            <a:ext cx="5007386" cy="1295506"/>
          </a:xfrm>
        </p:spPr>
        <p:txBody>
          <a:bodyPr>
            <a:normAutofit/>
          </a:bodyPr>
          <a:lstStyle/>
          <a:p>
            <a:pPr algn="ctr"/>
            <a:r>
              <a:rPr lang="en-GB" dirty="0"/>
              <a:t>1.3 Care objectives</a:t>
            </a:r>
            <a:br>
              <a:rPr lang="en-GB" dirty="0"/>
            </a:br>
            <a:r>
              <a:rPr lang="en-GB" dirty="0"/>
              <a:t> (Al </a:t>
            </a:r>
            <a:r>
              <a:rPr lang="en-GB" dirty="0" err="1"/>
              <a:t>Swaidi</a:t>
            </a:r>
            <a:r>
              <a:rPr lang="en-GB" dirty="0"/>
              <a:t>, 2023)</a:t>
            </a:r>
          </a:p>
        </p:txBody>
      </p:sp>
      <p:sp>
        <p:nvSpPr>
          <p:cNvPr id="22" name="Content Placeholder 2">
            <a:extLst>
              <a:ext uri="{FF2B5EF4-FFF2-40B4-BE49-F238E27FC236}">
                <a16:creationId xmlns:a16="http://schemas.microsoft.com/office/drawing/2014/main" id="{8CAEEC0F-D890-AC10-B782-00E7F8B32CFB}"/>
              </a:ext>
            </a:extLst>
          </p:cNvPr>
          <p:cNvSpPr>
            <a:spLocks noGrp="1"/>
          </p:cNvSpPr>
          <p:nvPr>
            <p:ph idx="1"/>
          </p:nvPr>
        </p:nvSpPr>
        <p:spPr>
          <a:xfrm>
            <a:off x="685800" y="1833055"/>
            <a:ext cx="4784651" cy="4486480"/>
          </a:xfrm>
        </p:spPr>
        <p:txBody>
          <a:bodyPr>
            <a:normAutofit/>
          </a:bodyPr>
          <a:lstStyle/>
          <a:p>
            <a:r>
              <a:rPr lang="en-GB" dirty="0"/>
              <a:t>Be subcontracted by Cardiff Council</a:t>
            </a:r>
          </a:p>
          <a:p>
            <a:r>
              <a:rPr lang="en-GB" dirty="0"/>
              <a:t>To build a team and offer support and mental health check in services</a:t>
            </a:r>
          </a:p>
          <a:p>
            <a:r>
              <a:rPr lang="en-GB" dirty="0"/>
              <a:t>Build a relationship with Social Services</a:t>
            </a:r>
          </a:p>
          <a:p>
            <a:r>
              <a:rPr lang="en-GB" dirty="0"/>
              <a:t>To ensure that respect, dignity and privacy are upheld and they are given a voice</a:t>
            </a:r>
          </a:p>
          <a:p>
            <a:endParaRPr lang="en-GB" dirty="0"/>
          </a:p>
        </p:txBody>
      </p:sp>
      <p:pic>
        <p:nvPicPr>
          <p:cNvPr id="5" name="Picture 4">
            <a:extLst>
              <a:ext uri="{FF2B5EF4-FFF2-40B4-BE49-F238E27FC236}">
                <a16:creationId xmlns:a16="http://schemas.microsoft.com/office/drawing/2014/main" id="{A879ECE8-5E03-8209-2AEB-C95AC6DCF083}"/>
              </a:ext>
            </a:extLst>
          </p:cNvPr>
          <p:cNvPicPr>
            <a:picLocks noChangeAspect="1"/>
          </p:cNvPicPr>
          <p:nvPr/>
        </p:nvPicPr>
        <p:blipFill>
          <a:blip r:embed="rId2"/>
          <a:srcRect l="39459" r="14187"/>
          <a:stretch>
            <a:fillRect/>
          </a:stretch>
        </p:blipFill>
        <p:spPr>
          <a:xfrm>
            <a:off x="7467601" y="1371600"/>
            <a:ext cx="3390900" cy="4114801"/>
          </a:xfrm>
          <a:prstGeom prst="rect">
            <a:avLst/>
          </a:prstGeom>
        </p:spPr>
      </p:pic>
    </p:spTree>
    <p:extLst>
      <p:ext uri="{BB962C8B-B14F-4D97-AF65-F5344CB8AC3E}">
        <p14:creationId xmlns:p14="http://schemas.microsoft.com/office/powerpoint/2010/main" val="112074403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A121316-E4D0-41D7-9C79-9FF8F36D42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9BE35670-2FBB-8525-06E9-7A18055C5BBD}"/>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9173" r="33492" b="-1"/>
          <a:stretch>
            <a:fillRect/>
          </a:stretch>
        </p:blipFill>
        <p:spPr>
          <a:xfrm>
            <a:off x="1" y="10"/>
            <a:ext cx="6096000" cy="6857990"/>
          </a:xfrm>
          <a:prstGeom prst="rect">
            <a:avLst/>
          </a:prstGeom>
        </p:spPr>
      </p:pic>
      <p:sp>
        <p:nvSpPr>
          <p:cNvPr id="17" name="Rectangle 16">
            <a:extLst>
              <a:ext uri="{FF2B5EF4-FFF2-40B4-BE49-F238E27FC236}">
                <a16:creationId xmlns:a16="http://schemas.microsoft.com/office/drawing/2014/main" id="{07EE0F9E-42CB-4AE4-971C-7BD191D5DC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1AEB967B-31A3-42E3-8382-73443D2640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67600" y="1371601"/>
            <a:ext cx="3390900" cy="41148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itle 1">
            <a:extLst>
              <a:ext uri="{FF2B5EF4-FFF2-40B4-BE49-F238E27FC236}">
                <a16:creationId xmlns:a16="http://schemas.microsoft.com/office/drawing/2014/main" id="{C6B507B1-B8DE-5A06-0A7E-AD5E4A9039EC}"/>
              </a:ext>
            </a:extLst>
          </p:cNvPr>
          <p:cNvSpPr>
            <a:spLocks noGrp="1"/>
          </p:cNvSpPr>
          <p:nvPr>
            <p:ph type="title"/>
          </p:nvPr>
        </p:nvSpPr>
        <p:spPr>
          <a:xfrm>
            <a:off x="7713134" y="1674629"/>
            <a:ext cx="3014134" cy="2057400"/>
          </a:xfrm>
        </p:spPr>
        <p:txBody>
          <a:bodyPr vert="horz" lIns="91440" tIns="45720" rIns="91440" bIns="45720" rtlCol="0" anchor="b">
            <a:normAutofit fontScale="90000"/>
          </a:bodyPr>
          <a:lstStyle/>
          <a:p>
            <a:pPr algn="ctr"/>
            <a:r>
              <a:rPr lang="en-US" kern="1200" cap="all" spc="300" baseline="0" dirty="0">
                <a:solidFill>
                  <a:schemeClr val="tx2"/>
                </a:solidFill>
                <a:latin typeface="+mj-lt"/>
                <a:ea typeface="+mj-ea"/>
                <a:cs typeface="+mj-cs"/>
              </a:rPr>
              <a:t>1.3 Open 365 days a year</a:t>
            </a:r>
            <a:br>
              <a:rPr lang="en-US" kern="1200" cap="all" spc="300" baseline="0" dirty="0">
                <a:solidFill>
                  <a:schemeClr val="tx2"/>
                </a:solidFill>
                <a:latin typeface="+mj-lt"/>
                <a:ea typeface="+mj-ea"/>
                <a:cs typeface="+mj-cs"/>
              </a:rPr>
            </a:br>
            <a:r>
              <a:rPr lang="en-GB" dirty="0"/>
              <a:t>(Majka, 2024)</a:t>
            </a:r>
            <a:endParaRPr lang="en-US" kern="1200" cap="all" spc="300" baseline="0" dirty="0">
              <a:solidFill>
                <a:schemeClr val="tx2"/>
              </a:solidFill>
              <a:latin typeface="+mj-lt"/>
              <a:ea typeface="+mj-ea"/>
              <a:cs typeface="+mj-cs"/>
            </a:endParaRPr>
          </a:p>
        </p:txBody>
      </p:sp>
      <p:sp>
        <p:nvSpPr>
          <p:cNvPr id="6" name="TextBox 5">
            <a:extLst>
              <a:ext uri="{FF2B5EF4-FFF2-40B4-BE49-F238E27FC236}">
                <a16:creationId xmlns:a16="http://schemas.microsoft.com/office/drawing/2014/main" id="{88D23F73-3C4E-6141-6479-E811B989281F}"/>
              </a:ext>
            </a:extLst>
          </p:cNvPr>
          <p:cNvSpPr txBox="1"/>
          <p:nvPr/>
        </p:nvSpPr>
        <p:spPr>
          <a:xfrm>
            <a:off x="3804989" y="6657945"/>
            <a:ext cx="229101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flickr.com/photos/42931449@N07/5342954678/">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91707719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7C478F1-26B5-44C9-823B-523B85B112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337CC61-9E93-4D80-9F1C-12CE9A0C07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625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A75F21-346C-890A-3DC4-5D87B65B6BE3}"/>
              </a:ext>
            </a:extLst>
          </p:cNvPr>
          <p:cNvSpPr>
            <a:spLocks noGrp="1"/>
          </p:cNvSpPr>
          <p:nvPr>
            <p:ph type="title"/>
          </p:nvPr>
        </p:nvSpPr>
        <p:spPr>
          <a:xfrm>
            <a:off x="862818" y="685801"/>
            <a:ext cx="3057379" cy="3046228"/>
          </a:xfrm>
        </p:spPr>
        <p:txBody>
          <a:bodyPr vert="horz" lIns="91440" tIns="45720" rIns="91440" bIns="45720" rtlCol="0" anchor="b">
            <a:normAutofit/>
          </a:bodyPr>
          <a:lstStyle/>
          <a:p>
            <a:pPr algn="ctr"/>
            <a:r>
              <a:rPr lang="en-US" sz="3300" kern="1200" cap="all" spc="300" baseline="0" dirty="0">
                <a:solidFill>
                  <a:schemeClr val="bg2"/>
                </a:solidFill>
                <a:latin typeface="+mj-lt"/>
                <a:ea typeface="+mj-ea"/>
                <a:cs typeface="+mj-cs"/>
              </a:rPr>
              <a:t>1.4 Business ownership</a:t>
            </a:r>
          </a:p>
        </p:txBody>
      </p:sp>
      <p:sp>
        <p:nvSpPr>
          <p:cNvPr id="3" name="Content Placeholder 2">
            <a:extLst>
              <a:ext uri="{FF2B5EF4-FFF2-40B4-BE49-F238E27FC236}">
                <a16:creationId xmlns:a16="http://schemas.microsoft.com/office/drawing/2014/main" id="{242BEF57-0498-48BB-8489-34A3AF1AB05F}"/>
              </a:ext>
            </a:extLst>
          </p:cNvPr>
          <p:cNvSpPr>
            <a:spLocks noGrp="1"/>
          </p:cNvSpPr>
          <p:nvPr>
            <p:ph idx="1"/>
          </p:nvPr>
        </p:nvSpPr>
        <p:spPr>
          <a:xfrm>
            <a:off x="928468" y="4114800"/>
            <a:ext cx="2991729" cy="2057400"/>
          </a:xfrm>
        </p:spPr>
        <p:txBody>
          <a:bodyPr vert="horz" lIns="91440" tIns="45720" rIns="91440" bIns="45720" rtlCol="0">
            <a:normAutofit/>
          </a:bodyPr>
          <a:lstStyle/>
          <a:p>
            <a:pPr marL="0" indent="0" algn="ctr">
              <a:buNone/>
            </a:pPr>
            <a:r>
              <a:rPr lang="en-US" i="1" kern="1200" dirty="0">
                <a:solidFill>
                  <a:schemeClr val="bg1"/>
                </a:solidFill>
                <a:latin typeface="+mj-lt"/>
                <a:ea typeface="+mn-ea"/>
                <a:cs typeface="+mn-cs"/>
              </a:rPr>
              <a:t>Limited Company </a:t>
            </a:r>
            <a:r>
              <a:rPr lang="en-GB" dirty="0"/>
              <a:t>(Mazen and </a:t>
            </a:r>
            <a:r>
              <a:rPr lang="en-GB" dirty="0" err="1"/>
              <a:t>Alhuneti</a:t>
            </a:r>
            <a:r>
              <a:rPr lang="en-GB" dirty="0"/>
              <a:t>, 2024)</a:t>
            </a:r>
            <a:endParaRPr lang="en-US" i="1" kern="1200" dirty="0">
              <a:solidFill>
                <a:schemeClr val="bg1"/>
              </a:solidFill>
              <a:latin typeface="+mj-lt"/>
              <a:ea typeface="+mn-ea"/>
              <a:cs typeface="+mn-cs"/>
            </a:endParaRPr>
          </a:p>
        </p:txBody>
      </p:sp>
      <p:pic>
        <p:nvPicPr>
          <p:cNvPr id="5" name="Picture 4">
            <a:extLst>
              <a:ext uri="{FF2B5EF4-FFF2-40B4-BE49-F238E27FC236}">
                <a16:creationId xmlns:a16="http://schemas.microsoft.com/office/drawing/2014/main" id="{D578195A-85EC-AAA2-0E44-B143DA6E51C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410200" y="1371600"/>
            <a:ext cx="6096000" cy="4114800"/>
          </a:xfrm>
          <a:prstGeom prst="rect">
            <a:avLst/>
          </a:prstGeom>
        </p:spPr>
      </p:pic>
    </p:spTree>
    <p:extLst>
      <p:ext uri="{BB962C8B-B14F-4D97-AF65-F5344CB8AC3E}">
        <p14:creationId xmlns:p14="http://schemas.microsoft.com/office/powerpoint/2010/main" val="598059190"/>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E174A-5D56-EC08-674E-B1769120308A}"/>
              </a:ext>
            </a:extLst>
          </p:cNvPr>
          <p:cNvSpPr>
            <a:spLocks noGrp="1"/>
          </p:cNvSpPr>
          <p:nvPr>
            <p:ph type="title"/>
          </p:nvPr>
        </p:nvSpPr>
        <p:spPr/>
        <p:txBody>
          <a:bodyPr anchor="ctr">
            <a:normAutofit/>
          </a:bodyPr>
          <a:lstStyle/>
          <a:p>
            <a:pPr algn="ctr"/>
            <a:r>
              <a:rPr lang="en-GB" b="1" dirty="0">
                <a:solidFill>
                  <a:schemeClr val="tx1"/>
                </a:solidFill>
              </a:rPr>
              <a:t>1.4 Pros and cons</a:t>
            </a:r>
          </a:p>
        </p:txBody>
      </p:sp>
      <p:sp>
        <p:nvSpPr>
          <p:cNvPr id="3" name="Text Placeholder 2">
            <a:extLst>
              <a:ext uri="{FF2B5EF4-FFF2-40B4-BE49-F238E27FC236}">
                <a16:creationId xmlns:a16="http://schemas.microsoft.com/office/drawing/2014/main" id="{94F8918D-5365-1139-2868-8590268D2590}"/>
              </a:ext>
            </a:extLst>
          </p:cNvPr>
          <p:cNvSpPr>
            <a:spLocks noGrp="1"/>
          </p:cNvSpPr>
          <p:nvPr>
            <p:ph type="body" idx="1"/>
          </p:nvPr>
        </p:nvSpPr>
        <p:spPr/>
        <p:txBody>
          <a:bodyPr/>
          <a:lstStyle/>
          <a:p>
            <a:r>
              <a:rPr lang="en-GB" dirty="0"/>
              <a:t>Pros </a:t>
            </a:r>
          </a:p>
        </p:txBody>
      </p:sp>
      <p:graphicFrame>
        <p:nvGraphicFramePr>
          <p:cNvPr id="5" name="Content Placeholder 2">
            <a:extLst>
              <a:ext uri="{FF2B5EF4-FFF2-40B4-BE49-F238E27FC236}">
                <a16:creationId xmlns:a16="http://schemas.microsoft.com/office/drawing/2014/main" id="{A8B556B2-B371-1B03-A499-DF5C2DEDDFD3}"/>
              </a:ext>
            </a:extLst>
          </p:cNvPr>
          <p:cNvGraphicFramePr>
            <a:graphicFrameLocks noGrp="1"/>
          </p:cNvGraphicFramePr>
          <p:nvPr>
            <p:ph sz="half" idx="2"/>
            <p:extLst>
              <p:ext uri="{D42A27DB-BD31-4B8C-83A1-F6EECF244321}">
                <p14:modId xmlns:p14="http://schemas.microsoft.com/office/powerpoint/2010/main" val="3692781525"/>
              </p:ext>
            </p:extLst>
          </p:nvPr>
        </p:nvGraphicFramePr>
        <p:xfrm>
          <a:off x="839788" y="2505075"/>
          <a:ext cx="5157787" cy="36845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 Placeholder 3">
            <a:extLst>
              <a:ext uri="{FF2B5EF4-FFF2-40B4-BE49-F238E27FC236}">
                <a16:creationId xmlns:a16="http://schemas.microsoft.com/office/drawing/2014/main" id="{9715C6D9-7E74-64B6-FE82-0D12FBB2DD14}"/>
              </a:ext>
            </a:extLst>
          </p:cNvPr>
          <p:cNvSpPr>
            <a:spLocks noGrp="1"/>
          </p:cNvSpPr>
          <p:nvPr>
            <p:ph type="body" sz="quarter" idx="3"/>
          </p:nvPr>
        </p:nvSpPr>
        <p:spPr/>
        <p:txBody>
          <a:bodyPr/>
          <a:lstStyle/>
          <a:p>
            <a:r>
              <a:rPr lang="en-GB" dirty="0"/>
              <a:t>Cons </a:t>
            </a:r>
          </a:p>
        </p:txBody>
      </p:sp>
      <p:sp>
        <p:nvSpPr>
          <p:cNvPr id="6" name="Content Placeholder 5">
            <a:extLst>
              <a:ext uri="{FF2B5EF4-FFF2-40B4-BE49-F238E27FC236}">
                <a16:creationId xmlns:a16="http://schemas.microsoft.com/office/drawing/2014/main" id="{D85E7041-9C05-4618-426F-344611C54556}"/>
              </a:ext>
            </a:extLst>
          </p:cNvPr>
          <p:cNvSpPr>
            <a:spLocks noGrp="1"/>
          </p:cNvSpPr>
          <p:nvPr>
            <p:ph sz="quarter" idx="4"/>
          </p:nvPr>
        </p:nvSpPr>
        <p:spPr/>
        <p:txBody>
          <a:bodyPr>
            <a:normAutofit lnSpcReduction="10000"/>
          </a:bodyPr>
          <a:lstStyle/>
          <a:p>
            <a:r>
              <a:rPr lang="en-GB" dirty="0"/>
              <a:t>all financial details are available on companies’ house for anyone to see</a:t>
            </a:r>
            <a:endParaRPr lang="en-US" dirty="0"/>
          </a:p>
          <a:p>
            <a:r>
              <a:rPr lang="en-GB" dirty="0"/>
              <a:t>we would be liable for fines if things aren’t completed and filed on time</a:t>
            </a:r>
            <a:endParaRPr lang="en-US" dirty="0"/>
          </a:p>
          <a:p>
            <a:r>
              <a:rPr lang="en-GB" dirty="0"/>
              <a:t>research explores the mediating effect of fraud awareness in elucidating the impact of ethical leadership and internal control systems on preventing financial statement fraud. (Mandal and S. </a:t>
            </a:r>
            <a:r>
              <a:rPr lang="en-GB" dirty="0" err="1"/>
              <a:t>Amilan</a:t>
            </a:r>
            <a:r>
              <a:rPr lang="en-GB" dirty="0"/>
              <a:t>, 2023)</a:t>
            </a:r>
            <a:endParaRPr lang="en-US" dirty="0"/>
          </a:p>
          <a:p>
            <a:endParaRPr lang="en-GB" dirty="0"/>
          </a:p>
        </p:txBody>
      </p:sp>
    </p:spTree>
    <p:extLst>
      <p:ext uri="{BB962C8B-B14F-4D97-AF65-F5344CB8AC3E}">
        <p14:creationId xmlns:p14="http://schemas.microsoft.com/office/powerpoint/2010/main" val="109783787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E433CB3-EAB2-4842-A1DD-7BC051B556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51F326A3-FF68-819F-9574-F71A3D604DFD}"/>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a:xfrm>
            <a:off x="1" y="10"/>
            <a:ext cx="12192000" cy="6857990"/>
          </a:xfrm>
          <a:prstGeom prst="rect">
            <a:avLst/>
          </a:prstGeom>
        </p:spPr>
      </p:pic>
      <p:sp>
        <p:nvSpPr>
          <p:cNvPr id="21" name="Rectangle 20">
            <a:extLst>
              <a:ext uri="{FF2B5EF4-FFF2-40B4-BE49-F238E27FC236}">
                <a16:creationId xmlns:a16="http://schemas.microsoft.com/office/drawing/2014/main" id="{B72D6322-BB79-455D-9295-EC9B9FA9D5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9931"/>
            <a:ext cx="12191999" cy="5058137"/>
          </a:xfrm>
          <a:prstGeom prst="rect">
            <a:avLst/>
          </a:prstGeom>
          <a:gradFill flip="none" rotWithShape="1">
            <a:gsLst>
              <a:gs pos="50000">
                <a:schemeClr val="tx1">
                  <a:alpha val="30000"/>
                </a:schemeClr>
              </a:gs>
              <a:gs pos="80000">
                <a:schemeClr val="tx1">
                  <a:alpha val="15000"/>
                </a:schemeClr>
              </a:gs>
              <a:gs pos="0">
                <a:schemeClr val="tx1">
                  <a:alpha val="0"/>
                </a:schemeClr>
              </a:gs>
              <a:gs pos="20000">
                <a:schemeClr val="tx1">
                  <a:alpha val="15000"/>
                </a:schemeClr>
              </a:gs>
              <a:gs pos="10000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BE77DA-BE1B-279F-56ED-5EAC2F078DF3}"/>
              </a:ext>
            </a:extLst>
          </p:cNvPr>
          <p:cNvSpPr>
            <a:spLocks noGrp="1"/>
          </p:cNvSpPr>
          <p:nvPr>
            <p:ph type="title"/>
          </p:nvPr>
        </p:nvSpPr>
        <p:spPr>
          <a:xfrm>
            <a:off x="1371600" y="2057400"/>
            <a:ext cx="9486900" cy="1671509"/>
          </a:xfrm>
        </p:spPr>
        <p:txBody>
          <a:bodyPr vert="horz" lIns="91440" tIns="45720" rIns="91440" bIns="45720" rtlCol="0" anchor="b">
            <a:normAutofit/>
          </a:bodyPr>
          <a:lstStyle/>
          <a:p>
            <a:pPr algn="ctr"/>
            <a:r>
              <a:rPr lang="en-US" sz="3600" kern="1200" cap="all" spc="300" baseline="0" dirty="0">
                <a:solidFill>
                  <a:srgbClr val="FFFFFF"/>
                </a:solidFill>
                <a:latin typeface="+mj-lt"/>
                <a:ea typeface="+mj-ea"/>
                <a:cs typeface="+mj-cs"/>
              </a:rPr>
              <a:t>1.5 Physical location</a:t>
            </a:r>
          </a:p>
        </p:txBody>
      </p:sp>
      <p:sp>
        <p:nvSpPr>
          <p:cNvPr id="9" name="Content Placeholder 8">
            <a:extLst>
              <a:ext uri="{FF2B5EF4-FFF2-40B4-BE49-F238E27FC236}">
                <a16:creationId xmlns:a16="http://schemas.microsoft.com/office/drawing/2014/main" id="{881EB6A6-5920-9493-51F1-8AF307B3D234}"/>
              </a:ext>
            </a:extLst>
          </p:cNvPr>
          <p:cNvSpPr>
            <a:spLocks noGrp="1"/>
          </p:cNvSpPr>
          <p:nvPr>
            <p:ph idx="1"/>
          </p:nvPr>
        </p:nvSpPr>
        <p:spPr>
          <a:xfrm>
            <a:off x="2057400" y="3818964"/>
            <a:ext cx="8115300" cy="685799"/>
          </a:xfrm>
        </p:spPr>
        <p:txBody>
          <a:bodyPr vert="horz" lIns="91440" tIns="45720" rIns="91440" bIns="45720" rtlCol="0">
            <a:normAutofit/>
          </a:bodyPr>
          <a:lstStyle/>
          <a:p>
            <a:pPr marL="0" indent="0" algn="ctr">
              <a:buNone/>
            </a:pPr>
            <a:r>
              <a:rPr lang="en-US" i="1" kern="1200">
                <a:solidFill>
                  <a:srgbClr val="FFFFFF"/>
                </a:solidFill>
                <a:latin typeface="+mj-lt"/>
                <a:ea typeface="+mn-ea"/>
                <a:cs typeface="+mn-cs"/>
              </a:rPr>
              <a:t>This is the location of the main office branch</a:t>
            </a:r>
          </a:p>
        </p:txBody>
      </p:sp>
    </p:spTree>
    <p:extLst>
      <p:ext uri="{BB962C8B-B14F-4D97-AF65-F5344CB8AC3E}">
        <p14:creationId xmlns:p14="http://schemas.microsoft.com/office/powerpoint/2010/main" val="308835368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EAF067ED-FD94-4CDB-A4C9-B2A16330BA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DB8DCD7A-BD15-4299-A816-79C43A6D73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7" name="Rectangle 36">
            <a:extLst>
              <a:ext uri="{FF2B5EF4-FFF2-40B4-BE49-F238E27FC236}">
                <a16:creationId xmlns:a16="http://schemas.microsoft.com/office/drawing/2014/main" id="{0799875C-9B18-4FA9-A090-16B6C7E28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1600" y="1371601"/>
            <a:ext cx="3390900" cy="41148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CFF102-931C-747E-04CA-4DF34AAE2408}"/>
              </a:ext>
            </a:extLst>
          </p:cNvPr>
          <p:cNvSpPr>
            <a:spLocks noGrp="1"/>
          </p:cNvSpPr>
          <p:nvPr>
            <p:ph type="title"/>
          </p:nvPr>
        </p:nvSpPr>
        <p:spPr>
          <a:xfrm>
            <a:off x="1801230" y="1782849"/>
            <a:ext cx="2527237" cy="1949179"/>
          </a:xfrm>
        </p:spPr>
        <p:txBody>
          <a:bodyPr vert="horz" lIns="91440" tIns="45720" rIns="91440" bIns="45720" rtlCol="0" anchor="b">
            <a:normAutofit/>
          </a:bodyPr>
          <a:lstStyle/>
          <a:p>
            <a:pPr algn="ctr"/>
            <a:r>
              <a:rPr lang="en-US" kern="1200" cap="all" spc="300" baseline="0" dirty="0">
                <a:solidFill>
                  <a:schemeClr val="tx2"/>
                </a:solidFill>
                <a:latin typeface="+mj-lt"/>
                <a:ea typeface="+mj-ea"/>
                <a:cs typeface="+mj-cs"/>
              </a:rPr>
              <a:t>1.5 WT LODGE</a:t>
            </a:r>
          </a:p>
        </p:txBody>
      </p:sp>
      <p:pic>
        <p:nvPicPr>
          <p:cNvPr id="5" name="Content Placeholder 4">
            <a:extLst>
              <a:ext uri="{FF2B5EF4-FFF2-40B4-BE49-F238E27FC236}">
                <a16:creationId xmlns:a16="http://schemas.microsoft.com/office/drawing/2014/main" id="{9A02A7F2-AE71-7E38-0337-C608C7126693}"/>
              </a:ext>
            </a:extLst>
          </p:cNvPr>
          <p:cNvPicPr>
            <a:picLocks noChangeAspect="1"/>
          </p:cNvPicPr>
          <p:nvPr/>
        </p:nvPicPr>
        <p:blipFill>
          <a:blip r:embed="rId2">
            <a:extLst>
              <a:ext uri="{28A0092B-C50C-407E-A947-70E740481C1C}">
                <a14:useLocalDpi xmlns:a14="http://schemas.microsoft.com/office/drawing/2010/main" val="0"/>
              </a:ext>
            </a:extLst>
          </a:blip>
          <a:srcRect b="55"/>
          <a:stretch>
            <a:fillRect/>
          </a:stretch>
        </p:blipFill>
        <p:spPr>
          <a:xfrm>
            <a:off x="6096000" y="3429002"/>
            <a:ext cx="6096000" cy="3427127"/>
          </a:xfrm>
          <a:prstGeom prst="rect">
            <a:avLst/>
          </a:prstGeom>
        </p:spPr>
      </p:pic>
      <p:pic>
        <p:nvPicPr>
          <p:cNvPr id="7" name="Content Placeholder 6">
            <a:extLst>
              <a:ext uri="{FF2B5EF4-FFF2-40B4-BE49-F238E27FC236}">
                <a16:creationId xmlns:a16="http://schemas.microsoft.com/office/drawing/2014/main" id="{9A065E74-FE32-469C-7745-B3F36935D4D2}"/>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13852" b="540"/>
          <a:stretch>
            <a:fillRect/>
          </a:stretch>
        </p:blipFill>
        <p:spPr>
          <a:xfrm>
            <a:off x="6096001" y="-3"/>
            <a:ext cx="6096000" cy="3487005"/>
          </a:xfrm>
          <a:prstGeom prst="rect">
            <a:avLst/>
          </a:prstGeom>
        </p:spPr>
      </p:pic>
    </p:spTree>
    <p:extLst>
      <p:ext uri="{BB962C8B-B14F-4D97-AF65-F5344CB8AC3E}">
        <p14:creationId xmlns:p14="http://schemas.microsoft.com/office/powerpoint/2010/main" val="3708611438"/>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E00E3E0-07DA-4A53-8D2F-59983E1449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62500"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98E708-B547-D1D3-B972-025A940314EA}"/>
              </a:ext>
            </a:extLst>
          </p:cNvPr>
          <p:cNvSpPr>
            <a:spLocks noGrp="1"/>
          </p:cNvSpPr>
          <p:nvPr>
            <p:ph type="title"/>
          </p:nvPr>
        </p:nvSpPr>
        <p:spPr>
          <a:xfrm>
            <a:off x="685800" y="701040"/>
            <a:ext cx="3390900" cy="5486400"/>
          </a:xfrm>
        </p:spPr>
        <p:txBody>
          <a:bodyPr anchor="ctr">
            <a:normAutofit/>
          </a:bodyPr>
          <a:lstStyle/>
          <a:p>
            <a:pPr algn="ctr"/>
            <a:r>
              <a:rPr lang="en-GB" dirty="0"/>
              <a:t>1.6 HUMAN RESOURCES (</a:t>
            </a:r>
            <a:r>
              <a:rPr lang="en-GB" dirty="0" err="1"/>
              <a:t>Kittipittayakorn</a:t>
            </a:r>
            <a:r>
              <a:rPr lang="en-GB" dirty="0"/>
              <a:t>, 2025)</a:t>
            </a:r>
          </a:p>
        </p:txBody>
      </p:sp>
      <p:graphicFrame>
        <p:nvGraphicFramePr>
          <p:cNvPr id="4" name="Content Placeholder 3">
            <a:extLst>
              <a:ext uri="{FF2B5EF4-FFF2-40B4-BE49-F238E27FC236}">
                <a16:creationId xmlns:a16="http://schemas.microsoft.com/office/drawing/2014/main" id="{14ED24EB-5F31-D9FC-4620-489403C17D21}"/>
              </a:ext>
            </a:extLst>
          </p:cNvPr>
          <p:cNvGraphicFramePr>
            <a:graphicFrameLocks noGrp="1"/>
          </p:cNvGraphicFramePr>
          <p:nvPr>
            <p:ph idx="1"/>
            <p:extLst>
              <p:ext uri="{D42A27DB-BD31-4B8C-83A1-F6EECF244321}">
                <p14:modId xmlns:p14="http://schemas.microsoft.com/office/powerpoint/2010/main" val="1221985212"/>
              </p:ext>
            </p:extLst>
          </p:nvPr>
        </p:nvGraphicFramePr>
        <p:xfrm>
          <a:off x="5410200" y="701675"/>
          <a:ext cx="6096000" cy="54705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97461364"/>
      </p:ext>
    </p:extLst>
  </p:cSld>
  <p:clrMapOvr>
    <a:masterClrMapping/>
  </p:clrMapOvr>
  <p:transition spd="slow">
    <p:push dir="u"/>
  </p:transition>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654751A9-6FF5-406A-929D-078F616EB6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80F8E72-3E98-4CBE-B300-8F78CBE236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781800" cy="6857999"/>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FFE103DD-5558-49AD-A5A7-DC04B3B050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2164" y="685800"/>
            <a:ext cx="5403836"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0A0599-1DC1-FC8B-8466-C91AA146E4C9}"/>
              </a:ext>
            </a:extLst>
          </p:cNvPr>
          <p:cNvSpPr>
            <a:spLocks noGrp="1"/>
          </p:cNvSpPr>
          <p:nvPr>
            <p:ph type="ctrTitle"/>
          </p:nvPr>
        </p:nvSpPr>
        <p:spPr>
          <a:xfrm>
            <a:off x="1371600" y="1371599"/>
            <a:ext cx="4038600" cy="2360429"/>
          </a:xfrm>
        </p:spPr>
        <p:txBody>
          <a:bodyPr>
            <a:normAutofit/>
          </a:bodyPr>
          <a:lstStyle/>
          <a:p>
            <a:r>
              <a:rPr lang="en-GB" dirty="0"/>
              <a:t>1.7 Financial overview</a:t>
            </a:r>
          </a:p>
        </p:txBody>
      </p:sp>
      <p:sp>
        <p:nvSpPr>
          <p:cNvPr id="3" name="Subtitle 2">
            <a:extLst>
              <a:ext uri="{FF2B5EF4-FFF2-40B4-BE49-F238E27FC236}">
                <a16:creationId xmlns:a16="http://schemas.microsoft.com/office/drawing/2014/main" id="{F2252434-1E9D-D749-9E0B-9A96D0767C6C}"/>
              </a:ext>
            </a:extLst>
          </p:cNvPr>
          <p:cNvSpPr>
            <a:spLocks noGrp="1"/>
          </p:cNvSpPr>
          <p:nvPr>
            <p:ph type="subTitle" idx="1"/>
          </p:nvPr>
        </p:nvSpPr>
        <p:spPr>
          <a:xfrm>
            <a:off x="1371599" y="4114800"/>
            <a:ext cx="4038599" cy="1371601"/>
          </a:xfrm>
        </p:spPr>
        <p:txBody>
          <a:bodyPr>
            <a:normAutofit fontScale="62500" lnSpcReduction="20000"/>
          </a:bodyPr>
          <a:lstStyle/>
          <a:p>
            <a:pPr marL="342900" indent="-342900">
              <a:buFont typeface="Arial" panose="020B0604020202020204" pitchFamily="34" charset="0"/>
              <a:buChar char="•"/>
            </a:pPr>
            <a:r>
              <a:rPr lang="en-GB" dirty="0"/>
              <a:t>WT LODGE will have a £20,000 cash injection from myself and the rest of the funds will come from my business WT HEALTHCARE LTD</a:t>
            </a:r>
          </a:p>
          <a:p>
            <a:pPr marL="342900" indent="-342900">
              <a:buFont typeface="Arial" panose="020B0604020202020204" pitchFamily="34" charset="0"/>
              <a:buChar char="•"/>
            </a:pPr>
            <a:r>
              <a:rPr lang="en-GB" dirty="0"/>
              <a:t>WT LODGE is predicted to make an estimated profit of £491.147 over the year </a:t>
            </a:r>
          </a:p>
          <a:p>
            <a:pPr marL="342900" indent="-342900">
              <a:buFont typeface="Arial" panose="020B0604020202020204" pitchFamily="34" charset="0"/>
              <a:buChar char="•"/>
            </a:pPr>
            <a:endParaRPr lang="en-GB" dirty="0"/>
          </a:p>
        </p:txBody>
      </p:sp>
      <p:pic>
        <p:nvPicPr>
          <p:cNvPr id="5" name="Picture 4">
            <a:extLst>
              <a:ext uri="{FF2B5EF4-FFF2-40B4-BE49-F238E27FC236}">
                <a16:creationId xmlns:a16="http://schemas.microsoft.com/office/drawing/2014/main" id="{65F3B5FC-7791-DCF6-896C-8D70F6154BB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388679" y="685800"/>
            <a:ext cx="4237264" cy="5339443"/>
          </a:xfrm>
          <a:prstGeom prst="rect">
            <a:avLst/>
          </a:prstGeom>
        </p:spPr>
      </p:pic>
    </p:spTree>
    <p:extLst>
      <p:ext uri="{BB962C8B-B14F-4D97-AF65-F5344CB8AC3E}">
        <p14:creationId xmlns:p14="http://schemas.microsoft.com/office/powerpoint/2010/main" val="15309579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hart 3">
            <a:extLst>
              <a:ext uri="{FF2B5EF4-FFF2-40B4-BE49-F238E27FC236}">
                <a16:creationId xmlns:a16="http://schemas.microsoft.com/office/drawing/2014/main" id="{F7E7E9BD-7B00-4DDA-CDA0-47C4582C6CD4}"/>
              </a:ext>
            </a:extLst>
          </p:cNvPr>
          <p:cNvGraphicFramePr>
            <a:graphicFrameLocks/>
          </p:cNvGraphicFramePr>
          <p:nvPr>
            <p:extLst>
              <p:ext uri="{D42A27DB-BD31-4B8C-83A1-F6EECF244321}">
                <p14:modId xmlns:p14="http://schemas.microsoft.com/office/powerpoint/2010/main" val="4247882649"/>
              </p:ext>
            </p:extLst>
          </p:nvPr>
        </p:nvGraphicFramePr>
        <p:xfrm>
          <a:off x="6096000" y="196770"/>
          <a:ext cx="6096000" cy="6570000"/>
        </p:xfrm>
        <a:graphic>
          <a:graphicData uri="http://schemas.openxmlformats.org/drawingml/2006/chart">
            <c:chart xmlns:c="http://schemas.openxmlformats.org/drawingml/2006/chart" xmlns:r="http://schemas.openxmlformats.org/officeDocument/2006/relationships" r:id="rId2"/>
          </a:graphicData>
        </a:graphic>
      </p:graphicFrame>
      <p:pic>
        <p:nvPicPr>
          <p:cNvPr id="6" name="Picture 5">
            <a:extLst>
              <a:ext uri="{FF2B5EF4-FFF2-40B4-BE49-F238E27FC236}">
                <a16:creationId xmlns:a16="http://schemas.microsoft.com/office/drawing/2014/main" id="{9B0D30B3-3D43-3BF1-030E-ADA57E3E8D9B}"/>
              </a:ext>
            </a:extLst>
          </p:cNvPr>
          <p:cNvPicPr>
            <a:picLocks noChangeAspect="1"/>
          </p:cNvPicPr>
          <p:nvPr/>
        </p:nvPicPr>
        <p:blipFill>
          <a:blip r:embed="rId3"/>
          <a:stretch>
            <a:fillRect/>
          </a:stretch>
        </p:blipFill>
        <p:spPr>
          <a:xfrm>
            <a:off x="1" y="91230"/>
            <a:ext cx="5951764" cy="6675540"/>
          </a:xfrm>
          <a:prstGeom prst="rect">
            <a:avLst/>
          </a:prstGeom>
        </p:spPr>
      </p:pic>
    </p:spTree>
    <p:extLst>
      <p:ext uri="{BB962C8B-B14F-4D97-AF65-F5344CB8AC3E}">
        <p14:creationId xmlns:p14="http://schemas.microsoft.com/office/powerpoint/2010/main" val="18178007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D309FA25-1772-4961-90BE-D39F20067C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8A7C3535-4FB5-4E5B-BDFE-FA61877AF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818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itle 15">
            <a:extLst>
              <a:ext uri="{FF2B5EF4-FFF2-40B4-BE49-F238E27FC236}">
                <a16:creationId xmlns:a16="http://schemas.microsoft.com/office/drawing/2014/main" id="{A4596FCE-2C29-C904-9F8B-C8AAF8FDA454}"/>
              </a:ext>
            </a:extLst>
          </p:cNvPr>
          <p:cNvSpPr>
            <a:spLocks noGrp="1"/>
          </p:cNvSpPr>
          <p:nvPr>
            <p:ph type="title"/>
          </p:nvPr>
        </p:nvSpPr>
        <p:spPr>
          <a:xfrm>
            <a:off x="698528" y="239150"/>
            <a:ext cx="5397472" cy="1303606"/>
          </a:xfrm>
        </p:spPr>
        <p:txBody>
          <a:bodyPr vert="horz" lIns="91440" tIns="45720" rIns="91440" bIns="45720" rtlCol="0" anchor="b">
            <a:normAutofit fontScale="90000"/>
          </a:bodyPr>
          <a:lstStyle/>
          <a:p>
            <a:r>
              <a:rPr lang="en-US" sz="3200" kern="1200" cap="all" spc="300" baseline="0" dirty="0">
                <a:solidFill>
                  <a:schemeClr val="tx2"/>
                </a:solidFill>
                <a:latin typeface="+mj-lt"/>
                <a:ea typeface="+mj-ea"/>
                <a:cs typeface="+mj-cs"/>
              </a:rPr>
              <a:t>1.8 SWOT ANALYSIS </a:t>
            </a:r>
            <a:r>
              <a:rPr lang="en-GB" dirty="0"/>
              <a:t>(</a:t>
            </a:r>
            <a:r>
              <a:rPr lang="en-GB" dirty="0" err="1"/>
              <a:t>Dereziuk</a:t>
            </a:r>
            <a:r>
              <a:rPr lang="en-GB" dirty="0"/>
              <a:t> et al., 2023)</a:t>
            </a:r>
            <a:endParaRPr lang="en-US" sz="3200" kern="1200" cap="all" spc="300" baseline="0" dirty="0">
              <a:solidFill>
                <a:schemeClr val="tx2"/>
              </a:solidFill>
              <a:latin typeface="+mj-lt"/>
              <a:ea typeface="+mj-ea"/>
              <a:cs typeface="+mj-cs"/>
            </a:endParaRPr>
          </a:p>
        </p:txBody>
      </p:sp>
      <p:graphicFrame>
        <p:nvGraphicFramePr>
          <p:cNvPr id="24" name="Content Placeholder 23">
            <a:extLst>
              <a:ext uri="{FF2B5EF4-FFF2-40B4-BE49-F238E27FC236}">
                <a16:creationId xmlns:a16="http://schemas.microsoft.com/office/drawing/2014/main" id="{0766C6CA-0717-2AFD-D958-E1E423C68255}"/>
              </a:ext>
            </a:extLst>
          </p:cNvPr>
          <p:cNvGraphicFramePr>
            <a:graphicFrameLocks noGrp="1"/>
          </p:cNvGraphicFramePr>
          <p:nvPr>
            <p:ph sz="half" idx="1"/>
            <p:extLst>
              <p:ext uri="{D42A27DB-BD31-4B8C-83A1-F6EECF244321}">
                <p14:modId xmlns:p14="http://schemas.microsoft.com/office/powerpoint/2010/main" val="4098753527"/>
              </p:ext>
            </p:extLst>
          </p:nvPr>
        </p:nvGraphicFramePr>
        <p:xfrm>
          <a:off x="685799" y="1542756"/>
          <a:ext cx="5968094" cy="3950130"/>
        </p:xfrm>
        <a:graphic>
          <a:graphicData uri="http://schemas.openxmlformats.org/drawingml/2006/table">
            <a:tbl>
              <a:tblPr firstRow="1" firstCol="1" bandRow="1">
                <a:tableStyleId>{5C22544A-7EE6-4342-B048-85BDC9FD1C3A}</a:tableStyleId>
              </a:tblPr>
              <a:tblGrid>
                <a:gridCol w="2984047">
                  <a:extLst>
                    <a:ext uri="{9D8B030D-6E8A-4147-A177-3AD203B41FA5}">
                      <a16:colId xmlns:a16="http://schemas.microsoft.com/office/drawing/2014/main" val="3843517133"/>
                    </a:ext>
                  </a:extLst>
                </a:gridCol>
                <a:gridCol w="2984047">
                  <a:extLst>
                    <a:ext uri="{9D8B030D-6E8A-4147-A177-3AD203B41FA5}">
                      <a16:colId xmlns:a16="http://schemas.microsoft.com/office/drawing/2014/main" val="2506723847"/>
                    </a:ext>
                  </a:extLst>
                </a:gridCol>
              </a:tblGrid>
              <a:tr h="263106">
                <a:tc>
                  <a:txBody>
                    <a:bodyPr/>
                    <a:lstStyle/>
                    <a:p>
                      <a:pPr>
                        <a:lnSpc>
                          <a:spcPct val="115000"/>
                        </a:lnSpc>
                        <a:spcAft>
                          <a:spcPts val="800"/>
                        </a:spcAft>
                        <a:buNone/>
                      </a:pPr>
                      <a:r>
                        <a:rPr lang="en-GB" sz="1100" kern="100" dirty="0">
                          <a:effectLst/>
                        </a:rPr>
                        <a:t>Strengths</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5701" marR="65701" marT="0" marB="0"/>
                </a:tc>
                <a:tc>
                  <a:txBody>
                    <a:bodyPr/>
                    <a:lstStyle/>
                    <a:p>
                      <a:pPr>
                        <a:lnSpc>
                          <a:spcPct val="115000"/>
                        </a:lnSpc>
                        <a:spcAft>
                          <a:spcPts val="800"/>
                        </a:spcAft>
                        <a:buNone/>
                      </a:pPr>
                      <a:r>
                        <a:rPr lang="en-GB" sz="1100" kern="100">
                          <a:effectLst/>
                        </a:rPr>
                        <a:t>Weaknesses</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65701" marR="65701" marT="0" marB="0"/>
                </a:tc>
                <a:extLst>
                  <a:ext uri="{0D108BD9-81ED-4DB2-BD59-A6C34878D82A}">
                    <a16:rowId xmlns:a16="http://schemas.microsoft.com/office/drawing/2014/main" val="3621828226"/>
                  </a:ext>
                </a:extLst>
              </a:tr>
              <a:tr h="1504980">
                <a:tc>
                  <a:txBody>
                    <a:bodyPr/>
                    <a:lstStyle/>
                    <a:p>
                      <a:pPr>
                        <a:lnSpc>
                          <a:spcPct val="115000"/>
                        </a:lnSpc>
                        <a:spcAft>
                          <a:spcPts val="800"/>
                        </a:spcAft>
                        <a:buNone/>
                      </a:pPr>
                      <a:r>
                        <a:rPr lang="en-GB" sz="1100" kern="100">
                          <a:effectLst/>
                        </a:rPr>
                        <a:t>24/hr care, 365 days a year</a:t>
                      </a:r>
                    </a:p>
                    <a:p>
                      <a:pPr>
                        <a:lnSpc>
                          <a:spcPct val="115000"/>
                        </a:lnSpc>
                        <a:spcAft>
                          <a:spcPts val="800"/>
                        </a:spcAft>
                        <a:buNone/>
                      </a:pPr>
                      <a:r>
                        <a:rPr lang="en-GB" sz="1100" kern="100">
                          <a:effectLst/>
                        </a:rPr>
                        <a:t>Location</a:t>
                      </a:r>
                    </a:p>
                    <a:p>
                      <a:pPr>
                        <a:lnSpc>
                          <a:spcPct val="115000"/>
                        </a:lnSpc>
                        <a:spcAft>
                          <a:spcPts val="800"/>
                        </a:spcAft>
                        <a:buNone/>
                      </a:pPr>
                      <a:r>
                        <a:rPr lang="en-GB" sz="1100" kern="100">
                          <a:effectLst/>
                        </a:rPr>
                        <a:t> </a:t>
                      </a:r>
                    </a:p>
                    <a:p>
                      <a:pPr>
                        <a:lnSpc>
                          <a:spcPct val="115000"/>
                        </a:lnSpc>
                        <a:spcAft>
                          <a:spcPts val="800"/>
                        </a:spcAft>
                        <a:buNone/>
                      </a:pPr>
                      <a:r>
                        <a:rPr lang="en-GB" sz="1100" kern="100">
                          <a:effectLst/>
                        </a:rPr>
                        <a:t> </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65701" marR="65701" marT="0" marB="0"/>
                </a:tc>
                <a:tc>
                  <a:txBody>
                    <a:bodyPr/>
                    <a:lstStyle/>
                    <a:p>
                      <a:pPr>
                        <a:lnSpc>
                          <a:spcPct val="115000"/>
                        </a:lnSpc>
                        <a:spcAft>
                          <a:spcPts val="800"/>
                        </a:spcAft>
                        <a:buNone/>
                      </a:pPr>
                      <a:r>
                        <a:rPr lang="en-GB" sz="1100" kern="100">
                          <a:effectLst/>
                        </a:rPr>
                        <a:t>Small premises so I can only intake 4 clients at a time</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65701" marR="65701" marT="0" marB="0"/>
                </a:tc>
                <a:extLst>
                  <a:ext uri="{0D108BD9-81ED-4DB2-BD59-A6C34878D82A}">
                    <a16:rowId xmlns:a16="http://schemas.microsoft.com/office/drawing/2014/main" val="3382595678"/>
                  </a:ext>
                </a:extLst>
              </a:tr>
              <a:tr h="263106">
                <a:tc>
                  <a:txBody>
                    <a:bodyPr/>
                    <a:lstStyle/>
                    <a:p>
                      <a:pPr>
                        <a:lnSpc>
                          <a:spcPct val="115000"/>
                        </a:lnSpc>
                        <a:spcAft>
                          <a:spcPts val="800"/>
                        </a:spcAft>
                        <a:buNone/>
                      </a:pPr>
                      <a:r>
                        <a:rPr lang="en-GB" sz="1100" kern="100">
                          <a:effectLst/>
                        </a:rPr>
                        <a:t>Opportunities</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65701" marR="65701" marT="0" marB="0"/>
                </a:tc>
                <a:tc>
                  <a:txBody>
                    <a:bodyPr/>
                    <a:lstStyle/>
                    <a:p>
                      <a:pPr>
                        <a:lnSpc>
                          <a:spcPct val="115000"/>
                        </a:lnSpc>
                        <a:spcAft>
                          <a:spcPts val="800"/>
                        </a:spcAft>
                        <a:buNone/>
                      </a:pPr>
                      <a:r>
                        <a:rPr lang="en-GB" sz="1100" kern="100">
                          <a:effectLst/>
                        </a:rPr>
                        <a:t>Threats</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65701" marR="65701" marT="0" marB="0"/>
                </a:tc>
                <a:extLst>
                  <a:ext uri="{0D108BD9-81ED-4DB2-BD59-A6C34878D82A}">
                    <a16:rowId xmlns:a16="http://schemas.microsoft.com/office/drawing/2014/main" val="917392562"/>
                  </a:ext>
                </a:extLst>
              </a:tr>
              <a:tr h="1918938">
                <a:tc>
                  <a:txBody>
                    <a:bodyPr/>
                    <a:lstStyle/>
                    <a:p>
                      <a:pPr>
                        <a:lnSpc>
                          <a:spcPct val="115000"/>
                        </a:lnSpc>
                        <a:spcAft>
                          <a:spcPts val="800"/>
                        </a:spcAft>
                        <a:buNone/>
                      </a:pPr>
                      <a:r>
                        <a:rPr lang="en-GB" sz="1100" kern="100">
                          <a:effectLst/>
                        </a:rPr>
                        <a:t>Business grants</a:t>
                      </a:r>
                    </a:p>
                    <a:p>
                      <a:pPr>
                        <a:lnSpc>
                          <a:spcPct val="115000"/>
                        </a:lnSpc>
                        <a:spcAft>
                          <a:spcPts val="800"/>
                        </a:spcAft>
                        <a:buNone/>
                      </a:pPr>
                      <a:r>
                        <a:rPr lang="en-GB" sz="1100" kern="100">
                          <a:effectLst/>
                        </a:rPr>
                        <a:t>Potential to open a second lodge</a:t>
                      </a:r>
                    </a:p>
                    <a:p>
                      <a:pPr>
                        <a:lnSpc>
                          <a:spcPct val="115000"/>
                        </a:lnSpc>
                        <a:spcAft>
                          <a:spcPts val="800"/>
                        </a:spcAft>
                        <a:buNone/>
                      </a:pPr>
                      <a:r>
                        <a:rPr lang="en-GB" sz="1100" kern="100">
                          <a:effectLst/>
                        </a:rPr>
                        <a:t> </a:t>
                      </a:r>
                    </a:p>
                    <a:p>
                      <a:pPr>
                        <a:lnSpc>
                          <a:spcPct val="115000"/>
                        </a:lnSpc>
                        <a:spcAft>
                          <a:spcPts val="800"/>
                        </a:spcAft>
                        <a:buNone/>
                      </a:pPr>
                      <a:r>
                        <a:rPr lang="en-GB" sz="1100" kern="100">
                          <a:effectLst/>
                        </a:rPr>
                        <a:t> </a:t>
                      </a:r>
                    </a:p>
                    <a:p>
                      <a:pPr>
                        <a:lnSpc>
                          <a:spcPct val="115000"/>
                        </a:lnSpc>
                        <a:spcAft>
                          <a:spcPts val="800"/>
                        </a:spcAft>
                        <a:buNone/>
                      </a:pPr>
                      <a:r>
                        <a:rPr lang="en-GB" sz="1100" kern="100">
                          <a:effectLst/>
                        </a:rPr>
                        <a:t> </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65701" marR="65701" marT="0" marB="0"/>
                </a:tc>
                <a:tc>
                  <a:txBody>
                    <a:bodyPr/>
                    <a:lstStyle/>
                    <a:p>
                      <a:pPr>
                        <a:lnSpc>
                          <a:spcPct val="115000"/>
                        </a:lnSpc>
                        <a:spcAft>
                          <a:spcPts val="800"/>
                        </a:spcAft>
                        <a:buNone/>
                      </a:pPr>
                      <a:r>
                        <a:rPr lang="en-GB" sz="1100" kern="100" dirty="0">
                          <a:effectLst/>
                        </a:rPr>
                        <a:t>Cost living crisis</a:t>
                      </a:r>
                    </a:p>
                    <a:p>
                      <a:pPr>
                        <a:lnSpc>
                          <a:spcPct val="115000"/>
                        </a:lnSpc>
                        <a:spcAft>
                          <a:spcPts val="800"/>
                        </a:spcAft>
                        <a:buNone/>
                      </a:pPr>
                      <a:r>
                        <a:rPr lang="en-GB" sz="1100" kern="100" dirty="0">
                          <a:effectLst/>
                        </a:rPr>
                        <a:t>Competitors</a:t>
                      </a:r>
                    </a:p>
                    <a:p>
                      <a:pPr>
                        <a:lnSpc>
                          <a:spcPct val="115000"/>
                        </a:lnSpc>
                        <a:spcAft>
                          <a:spcPts val="800"/>
                        </a:spcAft>
                        <a:buNone/>
                      </a:pPr>
                      <a:r>
                        <a:rPr lang="en-GB" sz="1100" kern="100" dirty="0">
                          <a:effectLst/>
                        </a:rPr>
                        <a:t>Future pandemics</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5701" marR="65701" marT="0" marB="0"/>
                </a:tc>
                <a:extLst>
                  <a:ext uri="{0D108BD9-81ED-4DB2-BD59-A6C34878D82A}">
                    <a16:rowId xmlns:a16="http://schemas.microsoft.com/office/drawing/2014/main" val="1304539405"/>
                  </a:ext>
                </a:extLst>
              </a:tr>
            </a:tbl>
          </a:graphicData>
        </a:graphic>
      </p:graphicFrame>
      <p:pic>
        <p:nvPicPr>
          <p:cNvPr id="22" name="Content Placeholder 21">
            <a:extLst>
              <a:ext uri="{FF2B5EF4-FFF2-40B4-BE49-F238E27FC236}">
                <a16:creationId xmlns:a16="http://schemas.microsoft.com/office/drawing/2014/main" id="{95BD395A-D7EE-619F-FDCE-6508203E2365}"/>
              </a:ext>
            </a:extLst>
          </p:cNvPr>
          <p:cNvPicPr>
            <a:picLocks noGrp="1" noChangeAspect="1"/>
          </p:cNvPicPr>
          <p:nvPr>
            <p:ph sz="half" idx="2"/>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856412" y="604157"/>
            <a:ext cx="4649788" cy="5290457"/>
          </a:xfrm>
          <a:prstGeom prst="rect">
            <a:avLst/>
          </a:prstGeom>
        </p:spPr>
      </p:pic>
      <p:sp>
        <p:nvSpPr>
          <p:cNvPr id="23" name="TextBox 22">
            <a:extLst>
              <a:ext uri="{FF2B5EF4-FFF2-40B4-BE49-F238E27FC236}">
                <a16:creationId xmlns:a16="http://schemas.microsoft.com/office/drawing/2014/main" id="{454E104E-FCB6-D4DD-2B44-0F7B90F68D70}"/>
              </a:ext>
            </a:extLst>
          </p:cNvPr>
          <p:cNvSpPr txBox="1"/>
          <p:nvPr/>
        </p:nvSpPr>
        <p:spPr>
          <a:xfrm>
            <a:off x="9215188" y="4748711"/>
            <a:ext cx="229101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esheninger.blogspot.com/2017/09/">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22779406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309FA25-1772-4961-90BE-D39F20067C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A7C3535-4FB5-4E5B-BDFE-FA61877AF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818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9CADDB-DC7D-3C18-FDC5-8E76AED4913C}"/>
              </a:ext>
            </a:extLst>
          </p:cNvPr>
          <p:cNvSpPr>
            <a:spLocks noGrp="1"/>
          </p:cNvSpPr>
          <p:nvPr>
            <p:ph type="title"/>
          </p:nvPr>
        </p:nvSpPr>
        <p:spPr>
          <a:xfrm>
            <a:off x="698528" y="239150"/>
            <a:ext cx="5397472" cy="1303606"/>
          </a:xfrm>
        </p:spPr>
        <p:txBody>
          <a:bodyPr vert="horz" lIns="91440" tIns="45720" rIns="91440" bIns="45720" rtlCol="0" anchor="b">
            <a:normAutofit fontScale="90000"/>
          </a:bodyPr>
          <a:lstStyle/>
          <a:p>
            <a:r>
              <a:rPr lang="en-US" sz="3200" kern="1200" cap="all" spc="300" baseline="0" dirty="0">
                <a:solidFill>
                  <a:schemeClr val="tx2"/>
                </a:solidFill>
                <a:latin typeface="+mj-lt"/>
                <a:ea typeface="+mj-ea"/>
                <a:cs typeface="+mj-cs"/>
              </a:rPr>
              <a:t>1.9 Market Research</a:t>
            </a:r>
            <a:r>
              <a:rPr lang="en-GB" dirty="0"/>
              <a:t>(Thomas, 2024)</a:t>
            </a:r>
            <a:r>
              <a:rPr lang="en-US" sz="3200" kern="1200" cap="all" spc="300" baseline="0" dirty="0">
                <a:solidFill>
                  <a:schemeClr val="tx2"/>
                </a:solidFill>
                <a:latin typeface="+mj-lt"/>
                <a:ea typeface="+mj-ea"/>
                <a:cs typeface="+mj-cs"/>
              </a:rPr>
              <a:t> </a:t>
            </a:r>
          </a:p>
        </p:txBody>
      </p:sp>
      <p:sp>
        <p:nvSpPr>
          <p:cNvPr id="3" name="Content Placeholder 2">
            <a:extLst>
              <a:ext uri="{FF2B5EF4-FFF2-40B4-BE49-F238E27FC236}">
                <a16:creationId xmlns:a16="http://schemas.microsoft.com/office/drawing/2014/main" id="{9489C629-8A33-9190-35B4-B07266381FA4}"/>
              </a:ext>
            </a:extLst>
          </p:cNvPr>
          <p:cNvSpPr>
            <a:spLocks noGrp="1"/>
          </p:cNvSpPr>
          <p:nvPr>
            <p:ph sz="half" idx="1"/>
          </p:nvPr>
        </p:nvSpPr>
        <p:spPr>
          <a:xfrm>
            <a:off x="685801" y="1817152"/>
            <a:ext cx="5485227" cy="4499241"/>
          </a:xfrm>
        </p:spPr>
        <p:txBody>
          <a:bodyPr vert="horz" lIns="91440" tIns="45720" rIns="91440" bIns="45720" rtlCol="0">
            <a:normAutofit/>
          </a:bodyPr>
          <a:lstStyle/>
          <a:p>
            <a:r>
              <a:rPr lang="en-US" dirty="0"/>
              <a:t>I have contacted Cardiff City Council contracts team. They confirmed that the respite house in Cardiff closed in 2010. This meant that all respite cases had to change to Newport or Pontypool. There is currently no respite available in Cardiff and the vale so the demand for one is big.</a:t>
            </a:r>
          </a:p>
          <a:p>
            <a:r>
              <a:rPr lang="en-US"/>
              <a:t> </a:t>
            </a:r>
            <a:endParaRPr lang="en-US" dirty="0"/>
          </a:p>
          <a:p>
            <a:endParaRPr lang="en-US" dirty="0"/>
          </a:p>
        </p:txBody>
      </p:sp>
      <p:pic>
        <p:nvPicPr>
          <p:cNvPr id="6" name="Content Placeholder 5">
            <a:extLst>
              <a:ext uri="{FF2B5EF4-FFF2-40B4-BE49-F238E27FC236}">
                <a16:creationId xmlns:a16="http://schemas.microsoft.com/office/drawing/2014/main" id="{72ABDEE9-4174-1B64-FF4C-48E2FF9313FA}"/>
              </a:ext>
            </a:extLst>
          </p:cNvPr>
          <p:cNvPicPr>
            <a:picLocks noGrp="1" noChangeAspect="1"/>
          </p:cNvPicPr>
          <p:nvPr>
            <p:ph sz="half" idx="2"/>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480328" y="2387306"/>
            <a:ext cx="4025872" cy="2083388"/>
          </a:xfrm>
          <a:prstGeom prst="rect">
            <a:avLst/>
          </a:prstGeom>
        </p:spPr>
      </p:pic>
      <p:sp>
        <p:nvSpPr>
          <p:cNvPr id="7" name="TextBox 6">
            <a:extLst>
              <a:ext uri="{FF2B5EF4-FFF2-40B4-BE49-F238E27FC236}">
                <a16:creationId xmlns:a16="http://schemas.microsoft.com/office/drawing/2014/main" id="{240F4CE7-79AC-68D6-BBA0-1A89B3688BDC}"/>
              </a:ext>
            </a:extLst>
          </p:cNvPr>
          <p:cNvSpPr txBox="1"/>
          <p:nvPr/>
        </p:nvSpPr>
        <p:spPr>
          <a:xfrm>
            <a:off x="9215188" y="4270639"/>
            <a:ext cx="229101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clamorworld.com/blood-based-glucose-monitoring-market-2021-report-top-manufacturers-research-with-top-countries-data-size-trends-share-and-forecasts-to-2030/">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21992692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0C2D2C-4E93-5EAC-63CE-4812515B4E18}"/>
              </a:ext>
            </a:extLst>
          </p:cNvPr>
          <p:cNvSpPr>
            <a:spLocks noGrp="1"/>
          </p:cNvSpPr>
          <p:nvPr>
            <p:ph type="title"/>
          </p:nvPr>
        </p:nvSpPr>
        <p:spPr/>
        <p:txBody>
          <a:bodyPr/>
          <a:lstStyle/>
          <a:p>
            <a:r>
              <a:rPr lang="en-GB" dirty="0"/>
              <a:t>2.MARKETING STRATEGY </a:t>
            </a:r>
          </a:p>
        </p:txBody>
      </p:sp>
      <p:graphicFrame>
        <p:nvGraphicFramePr>
          <p:cNvPr id="5" name="Content Placeholder 4">
            <a:extLst>
              <a:ext uri="{FF2B5EF4-FFF2-40B4-BE49-F238E27FC236}">
                <a16:creationId xmlns:a16="http://schemas.microsoft.com/office/drawing/2014/main" id="{54EE2E47-7A4D-C05E-0C66-379042F36563}"/>
              </a:ext>
            </a:extLst>
          </p:cNvPr>
          <p:cNvGraphicFramePr>
            <a:graphicFrameLocks noGrp="1"/>
          </p:cNvGraphicFramePr>
          <p:nvPr>
            <p:ph sz="half" idx="1"/>
          </p:nvPr>
        </p:nvGraphicFramePr>
        <p:xfrm>
          <a:off x="909638" y="2057400"/>
          <a:ext cx="5032375" cy="41195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6" name="Content Placeholder 3">
            <a:extLst>
              <a:ext uri="{FF2B5EF4-FFF2-40B4-BE49-F238E27FC236}">
                <a16:creationId xmlns:a16="http://schemas.microsoft.com/office/drawing/2014/main" id="{C1A4372D-9FF9-D218-CC11-310849D41EA1}"/>
              </a:ext>
            </a:extLst>
          </p:cNvPr>
          <p:cNvGraphicFramePr>
            <a:graphicFrameLocks noGrp="1"/>
          </p:cNvGraphicFramePr>
          <p:nvPr>
            <p:ph sz="half" idx="2"/>
            <p:extLst>
              <p:ext uri="{D42A27DB-BD31-4B8C-83A1-F6EECF244321}">
                <p14:modId xmlns:p14="http://schemas.microsoft.com/office/powerpoint/2010/main" val="184955517"/>
              </p:ext>
            </p:extLst>
          </p:nvPr>
        </p:nvGraphicFramePr>
        <p:xfrm>
          <a:off x="6265863" y="2057400"/>
          <a:ext cx="5016500" cy="4119563"/>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19692080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Custom Business Card">
            <a:extLst>
              <a:ext uri="{FF2B5EF4-FFF2-40B4-BE49-F238E27FC236}">
                <a16:creationId xmlns:a16="http://schemas.microsoft.com/office/drawing/2014/main" id="{55C060C9-6D4C-DF00-43D9-BFF237B7035E}"/>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401445" y="182301"/>
            <a:ext cx="5731510" cy="6493397"/>
          </a:xfrm>
          <a:prstGeom prst="rect">
            <a:avLst/>
          </a:prstGeom>
          <a:noFill/>
          <a:ln>
            <a:noFill/>
          </a:ln>
        </p:spPr>
      </p:pic>
      <p:pic>
        <p:nvPicPr>
          <p:cNvPr id="2" name="Picture 1">
            <a:extLst>
              <a:ext uri="{FF2B5EF4-FFF2-40B4-BE49-F238E27FC236}">
                <a16:creationId xmlns:a16="http://schemas.microsoft.com/office/drawing/2014/main" id="{06EA03B7-E1A6-3E6B-B92F-B44662EA601C}"/>
              </a:ext>
            </a:extLst>
          </p:cNvPr>
          <p:cNvPicPr>
            <a:picLocks noChangeAspect="1"/>
          </p:cNvPicPr>
          <p:nvPr/>
        </p:nvPicPr>
        <p:blipFill>
          <a:blip r:embed="rId3"/>
          <a:stretch>
            <a:fillRect/>
          </a:stretch>
        </p:blipFill>
        <p:spPr>
          <a:xfrm>
            <a:off x="7784368" y="722352"/>
            <a:ext cx="3313430" cy="2473325"/>
          </a:xfrm>
          <a:prstGeom prst="rect">
            <a:avLst/>
          </a:prstGeom>
        </p:spPr>
      </p:pic>
      <p:sp>
        <p:nvSpPr>
          <p:cNvPr id="3" name="TextBox 2">
            <a:extLst>
              <a:ext uri="{FF2B5EF4-FFF2-40B4-BE49-F238E27FC236}">
                <a16:creationId xmlns:a16="http://schemas.microsoft.com/office/drawing/2014/main" id="{8129221F-A666-9CC5-A1C0-B08C573413DB}"/>
              </a:ext>
            </a:extLst>
          </p:cNvPr>
          <p:cNvSpPr txBox="1"/>
          <p:nvPr/>
        </p:nvSpPr>
        <p:spPr>
          <a:xfrm>
            <a:off x="8073735" y="3310359"/>
            <a:ext cx="3524098" cy="923330"/>
          </a:xfrm>
          <a:prstGeom prst="rect">
            <a:avLst/>
          </a:prstGeom>
          <a:noFill/>
        </p:spPr>
        <p:txBody>
          <a:bodyPr wrap="square" rtlCol="0">
            <a:spAutoFit/>
          </a:bodyPr>
          <a:lstStyle/>
          <a:p>
            <a:r>
              <a:rPr lang="en-GB" sz="5400" dirty="0">
                <a:solidFill>
                  <a:srgbClr val="002060"/>
                </a:solidFill>
              </a:rPr>
              <a:t>LODGE</a:t>
            </a:r>
          </a:p>
        </p:txBody>
      </p:sp>
      <p:sp>
        <p:nvSpPr>
          <p:cNvPr id="5" name="TextBox 4">
            <a:extLst>
              <a:ext uri="{FF2B5EF4-FFF2-40B4-BE49-F238E27FC236}">
                <a16:creationId xmlns:a16="http://schemas.microsoft.com/office/drawing/2014/main" id="{01FC0680-D866-1653-CA49-142B1D11AEAE}"/>
              </a:ext>
            </a:extLst>
          </p:cNvPr>
          <p:cNvSpPr txBox="1"/>
          <p:nvPr/>
        </p:nvSpPr>
        <p:spPr>
          <a:xfrm>
            <a:off x="7784368" y="498021"/>
            <a:ext cx="3010761" cy="369332"/>
          </a:xfrm>
          <a:prstGeom prst="rect">
            <a:avLst/>
          </a:prstGeom>
          <a:noFill/>
        </p:spPr>
        <p:txBody>
          <a:bodyPr wrap="none" rtlCol="0">
            <a:spAutoFit/>
          </a:bodyPr>
          <a:lstStyle/>
          <a:p>
            <a:r>
              <a:rPr lang="en-GB" dirty="0"/>
              <a:t>2.1 MARKETING EXAMPLES </a:t>
            </a:r>
          </a:p>
        </p:txBody>
      </p:sp>
    </p:spTree>
    <p:extLst>
      <p:ext uri="{BB962C8B-B14F-4D97-AF65-F5344CB8AC3E}">
        <p14:creationId xmlns:p14="http://schemas.microsoft.com/office/powerpoint/2010/main" val="3533605720"/>
      </p:ext>
    </p:extLst>
  </p:cSld>
  <p:clrMapOvr>
    <a:masterClrMapping/>
  </p:clrMapOvr>
  <p:transition spd="slow">
    <p:wipe/>
  </p:transition>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BFB2D26E-FBAE-45B8-B0F6-80E4ABDEC3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3442A66-721F-4552-A3AD-3A2215F0C1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102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67EA5288-5BEB-4C44-949A-ED209FE219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4076700" cy="54863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9AF85CC1-CB9F-8170-953A-EF762C1644BA}"/>
              </a:ext>
            </a:extLst>
          </p:cNvPr>
          <p:cNvSpPr>
            <a:spLocks noGrp="1"/>
          </p:cNvSpPr>
          <p:nvPr>
            <p:ph type="ctrTitle"/>
          </p:nvPr>
        </p:nvSpPr>
        <p:spPr>
          <a:xfrm>
            <a:off x="1371599" y="1223889"/>
            <a:ext cx="2705101" cy="2508139"/>
          </a:xfrm>
        </p:spPr>
        <p:txBody>
          <a:bodyPr>
            <a:normAutofit/>
          </a:bodyPr>
          <a:lstStyle/>
          <a:p>
            <a:r>
              <a:rPr lang="en-GB" sz="3200" dirty="0"/>
              <a:t>3. Angel investor pitch </a:t>
            </a:r>
          </a:p>
        </p:txBody>
      </p:sp>
      <p:sp>
        <p:nvSpPr>
          <p:cNvPr id="7" name="Subtitle 6">
            <a:extLst>
              <a:ext uri="{FF2B5EF4-FFF2-40B4-BE49-F238E27FC236}">
                <a16:creationId xmlns:a16="http://schemas.microsoft.com/office/drawing/2014/main" id="{85B963AA-2D4F-76CF-E563-449B29E8BBD8}"/>
              </a:ext>
            </a:extLst>
          </p:cNvPr>
          <p:cNvSpPr>
            <a:spLocks noGrp="1"/>
          </p:cNvSpPr>
          <p:nvPr>
            <p:ph type="subTitle" idx="1"/>
          </p:nvPr>
        </p:nvSpPr>
        <p:spPr>
          <a:xfrm>
            <a:off x="1371600" y="4114800"/>
            <a:ext cx="2705100" cy="1371601"/>
          </a:xfrm>
        </p:spPr>
        <p:txBody>
          <a:bodyPr>
            <a:normAutofit/>
          </a:bodyPr>
          <a:lstStyle/>
          <a:p>
            <a:r>
              <a:rPr lang="en-GB" dirty="0"/>
              <a:t>(Huang et al., 2023)</a:t>
            </a:r>
            <a:endParaRPr lang="en-GB" sz="2000" dirty="0"/>
          </a:p>
        </p:txBody>
      </p:sp>
      <p:pic>
        <p:nvPicPr>
          <p:cNvPr id="8" name="Picture 7" descr="Premium Vector | Angel investor vector outline doodle design ...">
            <a:extLst>
              <a:ext uri="{FF2B5EF4-FFF2-40B4-BE49-F238E27FC236}">
                <a16:creationId xmlns:a16="http://schemas.microsoft.com/office/drawing/2014/main" id="{D7CA517A-E107-65A2-FF73-E1D0A517728E}"/>
              </a:ext>
            </a:extLst>
          </p:cNvPr>
          <p:cNvPicPr>
            <a:picLocks noChangeAspect="1"/>
          </p:cNvPicPr>
          <p:nvPr/>
        </p:nvPicPr>
        <p:blipFill>
          <a:blip r:embed="rId2"/>
          <a:srcRect l="1111"/>
          <a:stretch>
            <a:fillRect/>
          </a:stretch>
        </p:blipFill>
        <p:spPr>
          <a:xfrm>
            <a:off x="5410200" y="10"/>
            <a:ext cx="6781800" cy="6857990"/>
          </a:xfrm>
          <a:prstGeom prst="rect">
            <a:avLst/>
          </a:prstGeom>
        </p:spPr>
      </p:pic>
    </p:spTree>
    <p:extLst>
      <p:ext uri="{BB962C8B-B14F-4D97-AF65-F5344CB8AC3E}">
        <p14:creationId xmlns:p14="http://schemas.microsoft.com/office/powerpoint/2010/main" val="14049323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E6CBEDF9-B8A9-44B1-9BA8-A667FC2AD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91BCF0FD-CFAA-467C-B2E0-19F3835073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767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C64BEE-A6DC-5FC3-CEAB-93EEB97F04AD}"/>
              </a:ext>
            </a:extLst>
          </p:cNvPr>
          <p:cNvSpPr>
            <a:spLocks noGrp="1"/>
          </p:cNvSpPr>
          <p:nvPr>
            <p:ph type="title"/>
          </p:nvPr>
        </p:nvSpPr>
        <p:spPr>
          <a:xfrm>
            <a:off x="685800" y="685799"/>
            <a:ext cx="2705100" cy="5486402"/>
          </a:xfrm>
        </p:spPr>
        <p:txBody>
          <a:bodyPr anchor="ctr">
            <a:normAutofit/>
          </a:bodyPr>
          <a:lstStyle/>
          <a:p>
            <a:pPr algn="ctr"/>
            <a:r>
              <a:rPr lang="en-GB" sz="2700"/>
              <a:t>3.1 strengths </a:t>
            </a:r>
          </a:p>
        </p:txBody>
      </p:sp>
      <p:pic>
        <p:nvPicPr>
          <p:cNvPr id="5" name="Picture 4">
            <a:extLst>
              <a:ext uri="{FF2B5EF4-FFF2-40B4-BE49-F238E27FC236}">
                <a16:creationId xmlns:a16="http://schemas.microsoft.com/office/drawing/2014/main" id="{99BA5296-E6DF-2CE9-1D31-AED3170AE41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0368" r="2911" b="-6"/>
          <a:stretch>
            <a:fillRect/>
          </a:stretch>
        </p:blipFill>
        <p:spPr>
          <a:xfrm>
            <a:off x="4762499" y="685800"/>
            <a:ext cx="2021645" cy="2057401"/>
          </a:xfrm>
          <a:prstGeom prst="rect">
            <a:avLst/>
          </a:prstGeom>
        </p:spPr>
      </p:pic>
      <p:pic>
        <p:nvPicPr>
          <p:cNvPr id="11" name="Picture 10" descr="Team Leadership: What Makes a Great Leader?">
            <a:extLst>
              <a:ext uri="{FF2B5EF4-FFF2-40B4-BE49-F238E27FC236}">
                <a16:creationId xmlns:a16="http://schemas.microsoft.com/office/drawing/2014/main" id="{2D67E885-2956-97AD-681F-84422EC22718}"/>
              </a:ext>
            </a:extLst>
          </p:cNvPr>
          <p:cNvPicPr>
            <a:picLocks noChangeAspect="1"/>
          </p:cNvPicPr>
          <p:nvPr/>
        </p:nvPicPr>
        <p:blipFill>
          <a:blip r:embed="rId4"/>
          <a:srcRect l="30975" r="13894" b="-3"/>
          <a:stretch>
            <a:fillRect/>
          </a:stretch>
        </p:blipFill>
        <p:spPr>
          <a:xfrm>
            <a:off x="7153422" y="685799"/>
            <a:ext cx="1981200" cy="2057401"/>
          </a:xfrm>
          <a:prstGeom prst="rect">
            <a:avLst/>
          </a:prstGeom>
        </p:spPr>
      </p:pic>
      <p:pic>
        <p:nvPicPr>
          <p:cNvPr id="13" name="Picture 12" descr="Lead With Empathy – The Importance of Empathy in the Workplace – LIHS">
            <a:extLst>
              <a:ext uri="{FF2B5EF4-FFF2-40B4-BE49-F238E27FC236}">
                <a16:creationId xmlns:a16="http://schemas.microsoft.com/office/drawing/2014/main" id="{0A6CCF7C-4DBC-4EC3-BBEC-9F0CFC9C7B33}"/>
              </a:ext>
            </a:extLst>
          </p:cNvPr>
          <p:cNvPicPr>
            <a:picLocks noChangeAspect="1"/>
          </p:cNvPicPr>
          <p:nvPr/>
        </p:nvPicPr>
        <p:blipFill>
          <a:blip r:embed="rId5"/>
          <a:srcRect l="3703" r="10" b="10"/>
          <a:stretch>
            <a:fillRect/>
          </a:stretch>
        </p:blipFill>
        <p:spPr>
          <a:xfrm>
            <a:off x="9525000" y="685799"/>
            <a:ext cx="1981200" cy="2057401"/>
          </a:xfrm>
          <a:prstGeom prst="rect">
            <a:avLst/>
          </a:prstGeom>
        </p:spPr>
      </p:pic>
      <p:sp>
        <p:nvSpPr>
          <p:cNvPr id="3" name="Content Placeholder 2">
            <a:extLst>
              <a:ext uri="{FF2B5EF4-FFF2-40B4-BE49-F238E27FC236}">
                <a16:creationId xmlns:a16="http://schemas.microsoft.com/office/drawing/2014/main" id="{80675D20-9CC0-ED45-558B-2B50F1674EA0}"/>
              </a:ext>
            </a:extLst>
          </p:cNvPr>
          <p:cNvSpPr>
            <a:spLocks noGrp="1"/>
          </p:cNvSpPr>
          <p:nvPr>
            <p:ph idx="1"/>
          </p:nvPr>
        </p:nvSpPr>
        <p:spPr>
          <a:xfrm>
            <a:off x="4762500" y="4249614"/>
            <a:ext cx="6743700" cy="2057401"/>
          </a:xfrm>
        </p:spPr>
        <p:txBody>
          <a:bodyPr anchor="ctr">
            <a:normAutofit fontScale="92500" lnSpcReduction="20000"/>
          </a:bodyPr>
          <a:lstStyle/>
          <a:p>
            <a:pPr algn="ctr"/>
            <a:r>
              <a:rPr lang="en-GB" dirty="0"/>
              <a:t>Good Communication</a:t>
            </a:r>
          </a:p>
          <a:p>
            <a:pPr algn="ctr"/>
            <a:r>
              <a:rPr lang="en-GB" dirty="0"/>
              <a:t>Experience Team Leader</a:t>
            </a:r>
          </a:p>
          <a:p>
            <a:pPr algn="ctr"/>
            <a:r>
              <a:rPr lang="en-GB" dirty="0"/>
              <a:t>Confident </a:t>
            </a:r>
          </a:p>
          <a:p>
            <a:pPr algn="ctr"/>
            <a:r>
              <a:rPr lang="en-GB" dirty="0"/>
              <a:t>Empathetic</a:t>
            </a:r>
          </a:p>
          <a:p>
            <a:pPr algn="ctr"/>
            <a:r>
              <a:rPr lang="en-GB" dirty="0"/>
              <a:t>Firm but Fair  </a:t>
            </a:r>
          </a:p>
          <a:p>
            <a:pPr algn="ctr"/>
            <a:endParaRPr lang="en-GB" dirty="0"/>
          </a:p>
          <a:p>
            <a:pPr algn="ctr"/>
            <a:endParaRPr lang="en-GB" dirty="0"/>
          </a:p>
          <a:p>
            <a:pPr algn="ctr"/>
            <a:endParaRPr lang="en-GB" dirty="0"/>
          </a:p>
          <a:p>
            <a:pPr algn="ctr"/>
            <a:endParaRPr lang="en-GB" dirty="0"/>
          </a:p>
          <a:p>
            <a:pPr algn="ctr"/>
            <a:endParaRPr lang="en-GB" dirty="0"/>
          </a:p>
        </p:txBody>
      </p:sp>
    </p:spTree>
    <p:extLst>
      <p:ext uri="{BB962C8B-B14F-4D97-AF65-F5344CB8AC3E}">
        <p14:creationId xmlns:p14="http://schemas.microsoft.com/office/powerpoint/2010/main" val="14435891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378DC04C-CB6A-42C2-9A61-8182CEA828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6CA608B-265C-4A03-ADA4-0FF315ABF1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8153400"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 name="Rectangle 19">
            <a:extLst>
              <a:ext uri="{FF2B5EF4-FFF2-40B4-BE49-F238E27FC236}">
                <a16:creationId xmlns:a16="http://schemas.microsoft.com/office/drawing/2014/main" id="{3249E6A2-7CF3-4C92-B4FC-A69CD798E6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2164" y="685800"/>
            <a:ext cx="6775436"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877A5B-3869-3C86-4048-A0513FD860DD}"/>
              </a:ext>
            </a:extLst>
          </p:cNvPr>
          <p:cNvSpPr>
            <a:spLocks noGrp="1"/>
          </p:cNvSpPr>
          <p:nvPr>
            <p:ph type="title"/>
          </p:nvPr>
        </p:nvSpPr>
        <p:spPr>
          <a:xfrm>
            <a:off x="1284294" y="1015488"/>
            <a:ext cx="5640333" cy="863801"/>
          </a:xfrm>
        </p:spPr>
        <p:txBody>
          <a:bodyPr>
            <a:normAutofit/>
          </a:bodyPr>
          <a:lstStyle/>
          <a:p>
            <a:pPr algn="ctr"/>
            <a:r>
              <a:rPr lang="en-GB" sz="2700"/>
              <a:t>3.2 ENTREPRENEURIL TRAITS </a:t>
            </a:r>
          </a:p>
        </p:txBody>
      </p:sp>
      <p:sp>
        <p:nvSpPr>
          <p:cNvPr id="3" name="Content Placeholder 2">
            <a:extLst>
              <a:ext uri="{FF2B5EF4-FFF2-40B4-BE49-F238E27FC236}">
                <a16:creationId xmlns:a16="http://schemas.microsoft.com/office/drawing/2014/main" id="{ACC0CAAB-51A4-429D-930E-5365E4F6877B}"/>
              </a:ext>
            </a:extLst>
          </p:cNvPr>
          <p:cNvSpPr>
            <a:spLocks noGrp="1"/>
          </p:cNvSpPr>
          <p:nvPr>
            <p:ph idx="1"/>
          </p:nvPr>
        </p:nvSpPr>
        <p:spPr>
          <a:xfrm>
            <a:off x="1284294" y="2135939"/>
            <a:ext cx="5640333" cy="3575616"/>
          </a:xfrm>
        </p:spPr>
        <p:txBody>
          <a:bodyPr>
            <a:normAutofit/>
          </a:bodyPr>
          <a:lstStyle/>
          <a:p>
            <a:r>
              <a:rPr lang="en-GB" dirty="0"/>
              <a:t>I can problem solve when it comes to carers and clients with care plans </a:t>
            </a:r>
          </a:p>
          <a:p>
            <a:r>
              <a:rPr lang="en-GB" dirty="0"/>
              <a:t>Able to spot opportunities when arise </a:t>
            </a:r>
          </a:p>
          <a:p>
            <a:r>
              <a:rPr lang="en-GB" dirty="0"/>
              <a:t>I work hard to achieve my goals </a:t>
            </a:r>
          </a:p>
          <a:p>
            <a:r>
              <a:rPr lang="en-GB" dirty="0"/>
              <a:t>I'm willing to take creative risks</a:t>
            </a:r>
          </a:p>
          <a:p>
            <a:r>
              <a:rPr lang="en-GB" dirty="0"/>
              <a:t>No matter what job I do I always get it done </a:t>
            </a:r>
          </a:p>
          <a:p>
            <a:endParaRPr lang="en-GB" dirty="0"/>
          </a:p>
          <a:p>
            <a:endParaRPr lang="en-GB" dirty="0"/>
          </a:p>
        </p:txBody>
      </p:sp>
      <p:pic>
        <p:nvPicPr>
          <p:cNvPr id="4" name="Picture 3" descr="Problem solving with a bully">
            <a:extLst>
              <a:ext uri="{FF2B5EF4-FFF2-40B4-BE49-F238E27FC236}">
                <a16:creationId xmlns:a16="http://schemas.microsoft.com/office/drawing/2014/main" id="{DC9C19A6-06CE-5C8B-63A5-FF9A921849A0}"/>
              </a:ext>
            </a:extLst>
          </p:cNvPr>
          <p:cNvPicPr>
            <a:picLocks noChangeAspect="1"/>
          </p:cNvPicPr>
          <p:nvPr/>
        </p:nvPicPr>
        <p:blipFill>
          <a:blip r:embed="rId2"/>
          <a:stretch>
            <a:fillRect/>
          </a:stretch>
        </p:blipFill>
        <p:spPr>
          <a:xfrm>
            <a:off x="8886529" y="685800"/>
            <a:ext cx="2585069" cy="2585069"/>
          </a:xfrm>
          <a:prstGeom prst="rect">
            <a:avLst/>
          </a:prstGeom>
        </p:spPr>
      </p:pic>
      <p:pic>
        <p:nvPicPr>
          <p:cNvPr id="8" name="Picture 7">
            <a:extLst>
              <a:ext uri="{FF2B5EF4-FFF2-40B4-BE49-F238E27FC236}">
                <a16:creationId xmlns:a16="http://schemas.microsoft.com/office/drawing/2014/main" id="{8261BC19-0A3C-0EA5-2972-B545CFC9E0EB}"/>
              </a:ext>
            </a:extLst>
          </p:cNvPr>
          <p:cNvPicPr>
            <a:picLocks noChangeAspect="1"/>
          </p:cNvPicPr>
          <p:nvPr/>
        </p:nvPicPr>
        <p:blipFill>
          <a:blip r:embed="rId3"/>
          <a:stretch>
            <a:fillRect/>
          </a:stretch>
        </p:blipFill>
        <p:spPr>
          <a:xfrm>
            <a:off x="8839200" y="3587130"/>
            <a:ext cx="2667000" cy="1820227"/>
          </a:xfrm>
          <a:prstGeom prst="rect">
            <a:avLst/>
          </a:prstGeom>
        </p:spPr>
      </p:pic>
    </p:spTree>
    <p:extLst>
      <p:ext uri="{BB962C8B-B14F-4D97-AF65-F5344CB8AC3E}">
        <p14:creationId xmlns:p14="http://schemas.microsoft.com/office/powerpoint/2010/main" val="5298083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CD538B8-489B-407A-A760-436DB4C56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4076700" cy="54864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D8B289-069E-2028-C130-96171E7D97F7}"/>
              </a:ext>
            </a:extLst>
          </p:cNvPr>
          <p:cNvSpPr>
            <a:spLocks noGrp="1"/>
          </p:cNvSpPr>
          <p:nvPr>
            <p:ph type="title"/>
          </p:nvPr>
        </p:nvSpPr>
        <p:spPr>
          <a:xfrm>
            <a:off x="1371600" y="1371600"/>
            <a:ext cx="2705100" cy="4114800"/>
          </a:xfrm>
        </p:spPr>
        <p:txBody>
          <a:bodyPr anchor="ctr">
            <a:normAutofit/>
          </a:bodyPr>
          <a:lstStyle/>
          <a:p>
            <a:pPr algn="ctr"/>
            <a:r>
              <a:rPr lang="en-GB" sz="2000">
                <a:solidFill>
                  <a:schemeClr val="bg2"/>
                </a:solidFill>
              </a:rPr>
              <a:t> 3.3 Achievements, Experiences, Passion </a:t>
            </a:r>
            <a:br>
              <a:rPr lang="en-GB" sz="2000">
                <a:solidFill>
                  <a:schemeClr val="bg2"/>
                </a:solidFill>
              </a:rPr>
            </a:br>
            <a:endParaRPr lang="en-GB" sz="2000">
              <a:solidFill>
                <a:schemeClr val="bg2"/>
              </a:solidFill>
            </a:endParaRPr>
          </a:p>
        </p:txBody>
      </p:sp>
      <p:graphicFrame>
        <p:nvGraphicFramePr>
          <p:cNvPr id="5" name="Content Placeholder 2">
            <a:extLst>
              <a:ext uri="{FF2B5EF4-FFF2-40B4-BE49-F238E27FC236}">
                <a16:creationId xmlns:a16="http://schemas.microsoft.com/office/drawing/2014/main" id="{7AD50C8F-4AC8-9F08-3886-59B7485EE046}"/>
              </a:ext>
            </a:extLst>
          </p:cNvPr>
          <p:cNvGraphicFramePr>
            <a:graphicFrameLocks noGrp="1"/>
          </p:cNvGraphicFramePr>
          <p:nvPr>
            <p:ph idx="1"/>
            <p:extLst>
              <p:ext uri="{D42A27DB-BD31-4B8C-83A1-F6EECF244321}">
                <p14:modId xmlns:p14="http://schemas.microsoft.com/office/powerpoint/2010/main" val="1090354002"/>
              </p:ext>
            </p:extLst>
          </p:nvPr>
        </p:nvGraphicFramePr>
        <p:xfrm>
          <a:off x="5410200" y="685800"/>
          <a:ext cx="6096000" cy="5486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48810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4D88A92C-0BD1-4D13-9480-9CA5056B10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F850E0BE-0A13-43E4-9007-A06960852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1"/>
            <a:ext cx="6118275" cy="54864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A42DF2-858B-D34A-8B8F-54B7651DDD72}"/>
              </a:ext>
            </a:extLst>
          </p:cNvPr>
          <p:cNvSpPr>
            <a:spLocks noGrp="1"/>
          </p:cNvSpPr>
          <p:nvPr>
            <p:ph type="title"/>
          </p:nvPr>
        </p:nvSpPr>
        <p:spPr>
          <a:xfrm>
            <a:off x="1050389" y="914881"/>
            <a:ext cx="5212188" cy="964407"/>
          </a:xfrm>
        </p:spPr>
        <p:txBody>
          <a:bodyPr>
            <a:normAutofit/>
          </a:bodyPr>
          <a:lstStyle/>
          <a:p>
            <a:pPr algn="ctr"/>
            <a:r>
              <a:rPr lang="en-GB"/>
              <a:t>3.4 AI STATEMENT</a:t>
            </a:r>
          </a:p>
        </p:txBody>
      </p:sp>
      <p:pic>
        <p:nvPicPr>
          <p:cNvPr id="6" name="Picture 5">
            <a:extLst>
              <a:ext uri="{FF2B5EF4-FFF2-40B4-BE49-F238E27FC236}">
                <a16:creationId xmlns:a16="http://schemas.microsoft.com/office/drawing/2014/main" id="{F9E8538D-DE61-AE15-5DCF-E43ABD55EEB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0241" r="31009"/>
          <a:stretch>
            <a:fillRect/>
          </a:stretch>
        </p:blipFill>
        <p:spPr>
          <a:xfrm>
            <a:off x="7467600" y="10"/>
            <a:ext cx="4724400" cy="6857988"/>
          </a:xfrm>
          <a:prstGeom prst="rect">
            <a:avLst/>
          </a:prstGeom>
        </p:spPr>
      </p:pic>
      <p:graphicFrame>
        <p:nvGraphicFramePr>
          <p:cNvPr id="5" name="Content Placeholder 2">
            <a:extLst>
              <a:ext uri="{FF2B5EF4-FFF2-40B4-BE49-F238E27FC236}">
                <a16:creationId xmlns:a16="http://schemas.microsoft.com/office/drawing/2014/main" id="{F11B2C73-BF86-F738-E7CF-3B36ABE7957D}"/>
              </a:ext>
            </a:extLst>
          </p:cNvPr>
          <p:cNvGraphicFramePr>
            <a:graphicFrameLocks noGrp="1"/>
          </p:cNvGraphicFramePr>
          <p:nvPr>
            <p:ph idx="1"/>
            <p:extLst>
              <p:ext uri="{D42A27DB-BD31-4B8C-83A1-F6EECF244321}">
                <p14:modId xmlns:p14="http://schemas.microsoft.com/office/powerpoint/2010/main" val="617132717"/>
              </p:ext>
            </p:extLst>
          </p:nvPr>
        </p:nvGraphicFramePr>
        <p:xfrm>
          <a:off x="1218040" y="2146570"/>
          <a:ext cx="5118965" cy="375449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7" name="TextBox 6">
            <a:extLst>
              <a:ext uri="{FF2B5EF4-FFF2-40B4-BE49-F238E27FC236}">
                <a16:creationId xmlns:a16="http://schemas.microsoft.com/office/drawing/2014/main" id="{7B9051CD-A782-D742-FACE-642CEE7A9CDE}"/>
              </a:ext>
            </a:extLst>
          </p:cNvPr>
          <p:cNvSpPr txBox="1"/>
          <p:nvPr/>
        </p:nvSpPr>
        <p:spPr>
          <a:xfrm>
            <a:off x="9771145" y="6657943"/>
            <a:ext cx="2420855"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dataprix.com/en/recurso/it-trends/9-useful-ai-copywriting-tool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9"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397609569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EBD63AD-33A9-4D22-9A5B-438B663EC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BAD9CC4-644A-42E5-A6A6-082517FA6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8" y="0"/>
            <a:ext cx="6096001"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01D723-9E9E-34A7-7266-83BB0D91F32A}"/>
              </a:ext>
            </a:extLst>
          </p:cNvPr>
          <p:cNvSpPr>
            <a:spLocks noGrp="1"/>
          </p:cNvSpPr>
          <p:nvPr>
            <p:ph type="title"/>
          </p:nvPr>
        </p:nvSpPr>
        <p:spPr>
          <a:xfrm>
            <a:off x="6781800" y="510494"/>
            <a:ext cx="4741045" cy="767972"/>
          </a:xfrm>
        </p:spPr>
        <p:txBody>
          <a:bodyPr>
            <a:normAutofit/>
          </a:bodyPr>
          <a:lstStyle/>
          <a:p>
            <a:pPr algn="ctr"/>
            <a:r>
              <a:rPr lang="en-GB" dirty="0"/>
              <a:t>4.References</a:t>
            </a:r>
          </a:p>
        </p:txBody>
      </p:sp>
      <p:pic>
        <p:nvPicPr>
          <p:cNvPr id="5" name="Picture 4" descr="References Word Stock Illustrations – 256 References Word Stock ...">
            <a:extLst>
              <a:ext uri="{FF2B5EF4-FFF2-40B4-BE49-F238E27FC236}">
                <a16:creationId xmlns:a16="http://schemas.microsoft.com/office/drawing/2014/main" id="{6C2DB242-3A09-067F-4208-707E506EFDA3}"/>
              </a:ext>
            </a:extLst>
          </p:cNvPr>
          <p:cNvPicPr>
            <a:picLocks noChangeAspect="1"/>
          </p:cNvPicPr>
          <p:nvPr/>
        </p:nvPicPr>
        <p:blipFill>
          <a:blip r:embed="rId2"/>
          <a:srcRect l="6832" r="7057"/>
          <a:stretch>
            <a:fillRect/>
          </a:stretch>
        </p:blipFill>
        <p:spPr>
          <a:xfrm>
            <a:off x="685801" y="685800"/>
            <a:ext cx="4724400" cy="5486400"/>
          </a:xfrm>
          <a:prstGeom prst="rect">
            <a:avLst/>
          </a:prstGeom>
        </p:spPr>
      </p:pic>
      <p:sp>
        <p:nvSpPr>
          <p:cNvPr id="3" name="Content Placeholder 2">
            <a:extLst>
              <a:ext uri="{FF2B5EF4-FFF2-40B4-BE49-F238E27FC236}">
                <a16:creationId xmlns:a16="http://schemas.microsoft.com/office/drawing/2014/main" id="{E5313793-5093-920C-CEA5-5AA16A57ED5F}"/>
              </a:ext>
            </a:extLst>
          </p:cNvPr>
          <p:cNvSpPr>
            <a:spLocks noGrp="1"/>
          </p:cNvSpPr>
          <p:nvPr>
            <p:ph idx="1"/>
          </p:nvPr>
        </p:nvSpPr>
        <p:spPr>
          <a:xfrm>
            <a:off x="6684524" y="1278466"/>
            <a:ext cx="4821675" cy="5010138"/>
          </a:xfrm>
        </p:spPr>
        <p:txBody>
          <a:bodyPr>
            <a:normAutofit fontScale="47500" lnSpcReduction="20000"/>
          </a:bodyPr>
          <a:lstStyle/>
          <a:p>
            <a:pPr marL="457200" indent="-457200">
              <a:lnSpc>
                <a:spcPct val="90000"/>
              </a:lnSpc>
              <a:buFont typeface="+mj-lt"/>
              <a:buAutoNum type="arabicPeriod"/>
            </a:pPr>
            <a:r>
              <a:rPr lang="en-GB" sz="1800" dirty="0"/>
              <a:t>Al </a:t>
            </a:r>
            <a:r>
              <a:rPr lang="en-GB" sz="1800" dirty="0" err="1"/>
              <a:t>Swaidi</a:t>
            </a:r>
            <a:r>
              <a:rPr lang="en-GB" sz="1800" dirty="0"/>
              <a:t>, S. (2023). An Approach to Assess the Effectiveness of Smart Goals in Achieving Sustainable Business Development. </a:t>
            </a:r>
            <a:r>
              <a:rPr lang="en-GB" sz="1800" i="1" dirty="0"/>
              <a:t>NILES journal for Geriatric and    Gerontology</a:t>
            </a:r>
            <a:r>
              <a:rPr lang="en-GB" sz="1800" dirty="0"/>
              <a:t>, 6(1), pp.344–352. </a:t>
            </a:r>
            <a:r>
              <a:rPr lang="en-GB" sz="1800" dirty="0" err="1"/>
              <a:t>doi:https</a:t>
            </a:r>
            <a:r>
              <a:rPr lang="en-GB" sz="1800" dirty="0"/>
              <a:t>://doi.org/10.21608/niles.2023.265468.</a:t>
            </a:r>
          </a:p>
          <a:p>
            <a:pPr marL="457200" indent="-457200">
              <a:lnSpc>
                <a:spcPct val="90000"/>
              </a:lnSpc>
              <a:buFont typeface="+mj-lt"/>
              <a:buAutoNum type="arabicPeriod"/>
            </a:pPr>
            <a:r>
              <a:rPr lang="en-GB" sz="1800" dirty="0" err="1"/>
              <a:t>Dereziuk</a:t>
            </a:r>
            <a:r>
              <a:rPr lang="en-GB" sz="1800" dirty="0"/>
              <a:t>, A.V., </a:t>
            </a:r>
            <a:r>
              <a:rPr lang="en-GB" sz="1800" dirty="0" err="1"/>
              <a:t>Yaremyna</a:t>
            </a:r>
            <a:r>
              <a:rPr lang="en-GB" sz="1800" dirty="0"/>
              <a:t>, I.V., </a:t>
            </a:r>
            <a:r>
              <a:rPr lang="en-GB" sz="1800" dirty="0" err="1"/>
              <a:t>Holovchanska</a:t>
            </a:r>
            <a:r>
              <a:rPr lang="en-GB" sz="1800" dirty="0"/>
              <a:t>-Pushkar, S.E. and </a:t>
            </a:r>
            <a:r>
              <a:rPr lang="en-GB" sz="1800" dirty="0" err="1"/>
              <a:t>Baidiuk</a:t>
            </a:r>
            <a:r>
              <a:rPr lang="en-GB" sz="1800" dirty="0"/>
              <a:t>, I.A. (2023). Efficiency improvement of health care institutions activities using swot-analysis. </a:t>
            </a:r>
            <a:r>
              <a:rPr lang="en-GB" sz="1800" i="1" dirty="0"/>
              <a:t>Reports of Vinnytsia National Medical University</a:t>
            </a:r>
            <a:r>
              <a:rPr lang="en-GB" sz="1800" dirty="0"/>
              <a:t>, [online] 27(1), pp.160–165. </a:t>
            </a:r>
            <a:r>
              <a:rPr lang="en-GB" sz="1800" dirty="0" err="1"/>
              <a:t>doi:https</a:t>
            </a:r>
            <a:r>
              <a:rPr lang="en-GB" sz="1800" dirty="0"/>
              <a:t>://doi.org/10.31393/reports-vnmedical-2023-27(1)-28.</a:t>
            </a:r>
          </a:p>
          <a:p>
            <a:pPr marL="457200" indent="-457200">
              <a:lnSpc>
                <a:spcPct val="90000"/>
              </a:lnSpc>
              <a:buFont typeface="+mj-lt"/>
              <a:buAutoNum type="arabicPeriod"/>
            </a:pPr>
            <a:r>
              <a:rPr lang="en-GB" sz="1800" dirty="0"/>
              <a:t> Huang, X., Zoran Ivković, John Xuefeng Jiang and Isabel Yanyan Wang (2023). Angel investment and first impressions. </a:t>
            </a:r>
            <a:r>
              <a:rPr lang="en-GB" sz="1800" i="1" dirty="0"/>
              <a:t>Journal of Financial Economics</a:t>
            </a:r>
            <a:r>
              <a:rPr lang="en-GB" sz="1800" dirty="0"/>
              <a:t>, 149(2), pp.161–178. </a:t>
            </a:r>
            <a:r>
              <a:rPr lang="en-GB" sz="1800" dirty="0" err="1"/>
              <a:t>doi:https</a:t>
            </a:r>
            <a:r>
              <a:rPr lang="en-GB" sz="1800" dirty="0"/>
              <a:t>://doi.org/10.1016/j.jfineco.2023.05.001.</a:t>
            </a:r>
          </a:p>
          <a:p>
            <a:pPr marL="457200" indent="-457200">
              <a:lnSpc>
                <a:spcPct val="90000"/>
              </a:lnSpc>
              <a:buFont typeface="+mj-lt"/>
              <a:buAutoNum type="arabicPeriod"/>
            </a:pPr>
            <a:r>
              <a:rPr lang="en-GB" sz="1800" dirty="0" err="1"/>
              <a:t>Kittipittayakorn</a:t>
            </a:r>
            <a:r>
              <a:rPr lang="en-GB" sz="1800" dirty="0"/>
              <a:t>, C. (2025). Association between healthcare resources, healthcare systems, and population health in European countries. </a:t>
            </a:r>
            <a:r>
              <a:rPr lang="en-GB" sz="1800" i="1" dirty="0"/>
              <a:t>BMC Health Services Research</a:t>
            </a:r>
            <a:r>
              <a:rPr lang="en-GB" sz="1800" dirty="0"/>
              <a:t>, 25(1). </a:t>
            </a:r>
            <a:r>
              <a:rPr lang="en-GB" sz="1800" dirty="0" err="1"/>
              <a:t>doi:https</a:t>
            </a:r>
            <a:r>
              <a:rPr lang="en-GB" sz="1800" dirty="0"/>
              <a:t>://doi.org/10.1186/s12913-024-11743-0.</a:t>
            </a:r>
          </a:p>
          <a:p>
            <a:pPr marL="457200" indent="-457200">
              <a:lnSpc>
                <a:spcPct val="90000"/>
              </a:lnSpc>
              <a:buFont typeface="+mj-lt"/>
              <a:buAutoNum type="arabicPeriod"/>
            </a:pPr>
            <a:r>
              <a:rPr lang="en-GB" sz="1800" dirty="0"/>
              <a:t>Lu, P., Liu, I.F., Chang, A. and Lou, V. (2025). Who used in-home respite care and was it effective? A systematic review on the influencing factors and program effect of in-home respite care. </a:t>
            </a:r>
            <a:r>
              <a:rPr lang="en-GB" sz="1800" i="1" dirty="0"/>
              <a:t>Geriatric Nursing</a:t>
            </a:r>
            <a:r>
              <a:rPr lang="en-GB" sz="1800" dirty="0"/>
              <a:t>, 64, pp.103428–103428. </a:t>
            </a:r>
            <a:r>
              <a:rPr lang="en-GB" sz="1800" dirty="0" err="1"/>
              <a:t>doi:https</a:t>
            </a:r>
            <a:r>
              <a:rPr lang="en-GB" sz="1800" dirty="0"/>
              <a:t>://doi.org/10.1016/j.gerinurse.2025.103428.</a:t>
            </a:r>
          </a:p>
          <a:p>
            <a:pPr marL="457200" indent="-457200">
              <a:lnSpc>
                <a:spcPct val="90000"/>
              </a:lnSpc>
              <a:buFont typeface="+mj-lt"/>
              <a:buAutoNum type="arabicPeriod"/>
            </a:pPr>
            <a:r>
              <a:rPr lang="en-GB" sz="1800" dirty="0"/>
              <a:t>Majka, M. (2024). </a:t>
            </a:r>
            <a:r>
              <a:rPr lang="en-GB" sz="1800" i="1" dirty="0"/>
              <a:t>Unique Selling Proposition in Marketing</a:t>
            </a:r>
            <a:r>
              <a:rPr lang="en-GB" sz="1800" dirty="0"/>
              <a:t>. [online] Available at: https://www.researchgate.net/profile/Marcin-Majka-2/publication/385489656_Unique_Selling_Proposition_in_Marketing/links/6725ddac2326b47637c0ed90/Unique-Selling-Proposition-in-Marketing.pdf.</a:t>
            </a:r>
          </a:p>
          <a:p>
            <a:pPr marL="457200" indent="-457200">
              <a:lnSpc>
                <a:spcPct val="90000"/>
              </a:lnSpc>
              <a:buFont typeface="+mj-lt"/>
              <a:buAutoNum type="arabicPeriod"/>
            </a:pPr>
            <a:r>
              <a:rPr lang="en-GB" sz="1800" dirty="0"/>
              <a:t>Mandal, A. and S. </a:t>
            </a:r>
            <a:r>
              <a:rPr lang="en-GB" sz="1800" dirty="0" err="1"/>
              <a:t>Amilan</a:t>
            </a:r>
            <a:r>
              <a:rPr lang="en-GB" sz="1800" dirty="0"/>
              <a:t> (2023). Preventing financial statement fraud in the corporate sector: insights from auditors. </a:t>
            </a:r>
            <a:r>
              <a:rPr lang="en-GB" sz="1800" i="1" dirty="0"/>
              <a:t>Journal of Financial Reporting and Accounting</a:t>
            </a:r>
            <a:r>
              <a:rPr lang="en-GB" sz="1800" dirty="0"/>
              <a:t>, 23(1). </a:t>
            </a:r>
            <a:r>
              <a:rPr lang="en-GB" sz="1800" dirty="0" err="1"/>
              <a:t>doi:https</a:t>
            </a:r>
            <a:r>
              <a:rPr lang="en-GB" sz="1800" dirty="0"/>
              <a:t>://doi.org/10.1108/jfra-02-2023-0101.</a:t>
            </a:r>
          </a:p>
          <a:p>
            <a:pPr marL="457200" indent="-457200">
              <a:lnSpc>
                <a:spcPct val="90000"/>
              </a:lnSpc>
              <a:buFont typeface="+mj-lt"/>
              <a:buAutoNum type="arabicPeriod"/>
            </a:pPr>
            <a:r>
              <a:rPr lang="en-GB" sz="1800" dirty="0"/>
              <a:t>Mazen, A. and </a:t>
            </a:r>
            <a:r>
              <a:rPr lang="en-GB" sz="1800" dirty="0" err="1"/>
              <a:t>Alhuneti</a:t>
            </a:r>
            <a:r>
              <a:rPr lang="en-GB" sz="1800" dirty="0"/>
              <a:t>, Y. (2024). The Control over Limited Liability Company Operations: A Comparative Study. </a:t>
            </a:r>
            <a:r>
              <a:rPr lang="en-GB" sz="1800" i="1" dirty="0"/>
              <a:t>Pakistan Journal of Criminology</a:t>
            </a:r>
            <a:r>
              <a:rPr lang="en-GB" sz="1800" dirty="0"/>
              <a:t>, 16(03), pp.681–694.</a:t>
            </a:r>
          </a:p>
          <a:p>
            <a:pPr marL="457200" indent="-457200">
              <a:lnSpc>
                <a:spcPct val="90000"/>
              </a:lnSpc>
              <a:buFont typeface="+mj-lt"/>
              <a:buAutoNum type="arabicPeriod"/>
            </a:pPr>
            <a:r>
              <a:rPr lang="en-GB" sz="1800" dirty="0"/>
              <a:t>Thomas, R. (2024). </a:t>
            </a:r>
            <a:r>
              <a:rPr lang="en-GB" sz="1800" i="1" dirty="0"/>
              <a:t>Marketing Health Services, Fifth Edition</a:t>
            </a:r>
            <a:r>
              <a:rPr lang="en-GB" sz="1800" dirty="0"/>
              <a:t>. [online] Google Books. Available at: https://books.google.co.uk/books?hl=en&amp;lr=&amp;id=vMVyEQAAQBAJ&amp;oi=fnd&amp;pg=PR1&amp;dq=strategic+marketing+for+health+care+organizations&amp;ots=ei73VySgEr&amp;sig=0Ub14VYCIgAdp4TSCjyAL63Tr6g#v=onepage&amp;q=strategic%20marketing%20for%20health%20care%20organizations&amp;f=false [Accessed 21 Jun. 2026].</a:t>
            </a:r>
          </a:p>
          <a:p>
            <a:pPr marL="457200" indent="-457200">
              <a:lnSpc>
                <a:spcPct val="90000"/>
              </a:lnSpc>
              <a:buFont typeface="+mj-lt"/>
              <a:buAutoNum type="arabicPeriod"/>
            </a:pPr>
            <a:r>
              <a:rPr lang="en-GB" sz="1800" dirty="0"/>
              <a:t>Toh, S.-Y., </a:t>
            </a:r>
            <a:r>
              <a:rPr lang="en-GB" sz="1800" dirty="0" err="1"/>
              <a:t>Tehseen</a:t>
            </a:r>
            <a:r>
              <a:rPr lang="en-GB" sz="1800" dirty="0"/>
              <a:t>, S., Mahmoud, A.B., Cheok, J., Grigoriou, N. and </a:t>
            </a:r>
            <a:r>
              <a:rPr lang="en-GB" sz="1800" dirty="0" err="1"/>
              <a:t>Opute</a:t>
            </a:r>
            <a:r>
              <a:rPr lang="en-GB" sz="1800" dirty="0"/>
              <a:t>, J. (2021). Mission statement effectiveness: investigating managers’ sensemaking role. </a:t>
            </a:r>
            <a:r>
              <a:rPr lang="en-GB" sz="1800" i="1" dirty="0"/>
              <a:t>Corporate Communications: An International Journal</a:t>
            </a:r>
            <a:r>
              <a:rPr lang="en-GB" sz="1800" dirty="0"/>
              <a:t>, [online] 27(2). </a:t>
            </a:r>
            <a:r>
              <a:rPr lang="en-GB" sz="1800" dirty="0" err="1"/>
              <a:t>doi:https</a:t>
            </a:r>
            <a:r>
              <a:rPr lang="en-GB" sz="1800" dirty="0"/>
              <a:t>://doi.org/10.1108/ccij-03-2021-0031.</a:t>
            </a:r>
          </a:p>
          <a:p>
            <a:pPr>
              <a:lnSpc>
                <a:spcPct val="90000"/>
              </a:lnSpc>
            </a:pPr>
            <a:endParaRPr lang="en-GB" sz="600" dirty="0"/>
          </a:p>
        </p:txBody>
      </p:sp>
    </p:spTree>
    <p:extLst>
      <p:ext uri="{BB962C8B-B14F-4D97-AF65-F5344CB8AC3E}">
        <p14:creationId xmlns:p14="http://schemas.microsoft.com/office/powerpoint/2010/main" val="35904124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xit" presetSubtype="0" fill="hold" nodeType="clickEffect">
                                  <p:stCondLst>
                                    <p:cond delay="0"/>
                                  </p:stCondLst>
                                  <p:childTnLst>
                                    <p:animEffect transition="out" filter="fade">
                                      <p:cBhvr>
                                        <p:cTn id="6" dur="1000"/>
                                        <p:tgtEl>
                                          <p:spTgt spid="5"/>
                                        </p:tgtEl>
                                      </p:cBhvr>
                                    </p:animEffect>
                                    <p:anim calcmode="lin" valueType="num">
                                      <p:cBhvr>
                                        <p:cTn id="7" dur="1000"/>
                                        <p:tgtEl>
                                          <p:spTgt spid="5"/>
                                        </p:tgtEl>
                                        <p:attrNameLst>
                                          <p:attrName>ppt_x</p:attrName>
                                        </p:attrNameLst>
                                      </p:cBhvr>
                                      <p:tavLst>
                                        <p:tav tm="0">
                                          <p:val>
                                            <p:strVal val="ppt_x"/>
                                          </p:val>
                                        </p:tav>
                                        <p:tav tm="100000">
                                          <p:val>
                                            <p:strVal val="ppt_x"/>
                                          </p:val>
                                        </p:tav>
                                      </p:tavLst>
                                    </p:anim>
                                    <p:anim calcmode="lin" valueType="num">
                                      <p:cBhvr>
                                        <p:cTn id="8" dur="1000"/>
                                        <p:tgtEl>
                                          <p:spTgt spid="5"/>
                                        </p:tgtEl>
                                        <p:attrNameLst>
                                          <p:attrName>ppt_y</p:attrName>
                                        </p:attrNameLst>
                                      </p:cBhvr>
                                      <p:tavLst>
                                        <p:tav tm="0">
                                          <p:val>
                                            <p:strVal val="ppt_y"/>
                                          </p:val>
                                        </p:tav>
                                        <p:tav tm="100000">
                                          <p:val>
                                            <p:strVal val="ppt_y+.1"/>
                                          </p:val>
                                        </p:tav>
                                      </p:tavLst>
                                    </p:anim>
                                    <p:set>
                                      <p:cBhvr>
                                        <p:cTn id="9" dur="1" fill="hold">
                                          <p:stCondLst>
                                            <p:cond delay="9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ClassicFrameVTI">
  <a:themeElements>
    <a:clrScheme name="Custom 22">
      <a:dk1>
        <a:sysClr val="windowText" lastClr="000000"/>
      </a:dk1>
      <a:lt1>
        <a:sysClr val="window" lastClr="FFFFFF"/>
      </a:lt1>
      <a:dk2>
        <a:srgbClr val="293737"/>
      </a:dk2>
      <a:lt2>
        <a:srgbClr val="EEF2F0"/>
      </a:lt2>
      <a:accent1>
        <a:srgbClr val="749090"/>
      </a:accent1>
      <a:accent2>
        <a:srgbClr val="A5A5A5"/>
      </a:accent2>
      <a:accent3>
        <a:srgbClr val="91A39B"/>
      </a:accent3>
      <a:accent4>
        <a:srgbClr val="A9A698"/>
      </a:accent4>
      <a:accent5>
        <a:srgbClr val="A2A79A"/>
      </a:accent5>
      <a:accent6>
        <a:srgbClr val="897F65"/>
      </a:accent6>
      <a:hlink>
        <a:srgbClr val="92872F"/>
      </a:hlink>
      <a:folHlink>
        <a:srgbClr val="AB73A9"/>
      </a:folHlink>
    </a:clrScheme>
    <a:fontScheme name="Goudy and Gill Sans">
      <a:majorFont>
        <a:latin typeface="Goudy Old Style"/>
        <a:ea typeface=""/>
        <a:cs typeface=""/>
      </a:majorFont>
      <a:minorFont>
        <a:latin typeface="Gill Sans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lassicFrameVTI" id="{4FA2A165-EC65-4FB0-B019-8C8876A1D8E3}" vid="{9D78F1F1-8226-42FD-A1A3-975EDF6D60F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537</TotalTime>
  <Words>1543</Words>
  <Application>Microsoft Office PowerPoint</Application>
  <PresentationFormat>Widescreen</PresentationFormat>
  <Paragraphs>141</Paragraphs>
  <Slides>25</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Aptos</vt:lpstr>
      <vt:lpstr>Arial</vt:lpstr>
      <vt:lpstr>Gill Sans MT</vt:lpstr>
      <vt:lpstr>Goudy Old Style</vt:lpstr>
      <vt:lpstr>ClassicFrameVTI</vt:lpstr>
      <vt:lpstr>Student Name:  Annette Smith Student Number:  2512419 Tutor: Melanie Squire Module: Managing Enterprise (BMSW4011_CARD)  </vt:lpstr>
      <vt:lpstr>CONTENTS </vt:lpstr>
      <vt:lpstr>1.1 Products and services provided</vt:lpstr>
      <vt:lpstr>1.2 Story behind the business</vt:lpstr>
      <vt:lpstr>1.3 Mission statement  (Toh et al., 2021)</vt:lpstr>
      <vt:lpstr>1.3 Care aims</vt:lpstr>
      <vt:lpstr>1.3 Care objectives  (Al Swaidi, 2023)</vt:lpstr>
      <vt:lpstr>1.3 Open 365 days a year (Majka, 2024)</vt:lpstr>
      <vt:lpstr>1.4 Business ownership</vt:lpstr>
      <vt:lpstr>1.4 Pros and cons</vt:lpstr>
      <vt:lpstr>1.5 Physical location</vt:lpstr>
      <vt:lpstr>1.5 WT LODGE</vt:lpstr>
      <vt:lpstr>1.6 HUMAN RESOURCES (Kittipittayakorn, 2025)</vt:lpstr>
      <vt:lpstr>1.7 Financial overview</vt:lpstr>
      <vt:lpstr>PowerPoint Presentation</vt:lpstr>
      <vt:lpstr>1.8 SWOT ANALYSIS (Dereziuk et al., 2023)</vt:lpstr>
      <vt:lpstr>1.9 Market Research(Thomas, 2024) </vt:lpstr>
      <vt:lpstr>2.MARKETING STRATEGY </vt:lpstr>
      <vt:lpstr>PowerPoint Presentation</vt:lpstr>
      <vt:lpstr>3. Angel investor pitch </vt:lpstr>
      <vt:lpstr>3.1 strengths </vt:lpstr>
      <vt:lpstr>3.2 ENTREPRENEURIL TRAITS </vt:lpstr>
      <vt:lpstr> 3.3 Achievements, Experiences, Passion  </vt:lpstr>
      <vt:lpstr>3.4 AI STATEMENT</vt:lpstr>
      <vt:lpstr>4.References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Annette Smith</dc:creator>
  <cp:lastModifiedBy>Annette Smith</cp:lastModifiedBy>
  <cp:revision>8</cp:revision>
  <dcterms:created xsi:type="dcterms:W3CDTF">2026-06-16T13:39:16Z</dcterms:created>
  <dcterms:modified xsi:type="dcterms:W3CDTF">2026-06-21T15:57:05Z</dcterms:modified>
</cp:coreProperties>
</file>