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3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ustomXml" Target="../customXml/item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Relationship Id="rId14" Type="http://schemas.openxmlformats.org/officeDocument/2006/relationships/customXml" Target="../customXml/item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287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81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60629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314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0369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198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764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116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74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57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4946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51708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6344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31837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86753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4998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237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A2CBD94-84C2-417E-9091-D3FA97D4CEB2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20B6B42-797E-4AAD-B6C9-7FCA38A792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219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12C20-F1FF-E449-2D51-AC7C9C23CFE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Rachel King-Thomas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735918-8AC6-7625-61E2-8F221B03A5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Former Student at University of </a:t>
            </a:r>
            <a:r>
              <a:rPr lang="en-GB" sz="3200"/>
              <a:t>Wales Trinity Saint David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559590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53E78-16D6-146C-FB3F-9DCDC097A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3D70F-7F05-7758-F9FE-C4EBAB6DEF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5998"/>
            <a:ext cx="10515600" cy="3529457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Bachelor of Arts in Social Studies : Communities Families and Individuals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Professional Graduate Certificate in Education : Post-Compulsory Education and Training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Master of Arts : Equity and Diversity</a:t>
            </a:r>
          </a:p>
        </p:txBody>
      </p:sp>
    </p:spTree>
    <p:extLst>
      <p:ext uri="{BB962C8B-B14F-4D97-AF65-F5344CB8AC3E}">
        <p14:creationId xmlns:p14="http://schemas.microsoft.com/office/powerpoint/2010/main" val="2059683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571F6-67A2-66D2-AD05-3A12AFE7A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 do after I’ve done all this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0CB93-BF04-B2CE-0D91-FC55896833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6000" dirty="0" err="1"/>
              <a:t>Ummmmm</a:t>
            </a:r>
            <a:r>
              <a:rPr lang="en-GB" sz="6000" dirty="0"/>
              <a:t>… </a:t>
            </a:r>
          </a:p>
          <a:p>
            <a:pPr marL="0" indent="0">
              <a:buNone/>
            </a:pPr>
            <a:r>
              <a:rPr lang="en-GB" sz="6000" dirty="0"/>
              <a:t>find a job </a:t>
            </a:r>
          </a:p>
          <a:p>
            <a:pPr marL="0" indent="0">
              <a:buNone/>
            </a:pPr>
            <a:r>
              <a:rPr lang="en-GB" sz="6000" dirty="0"/>
              <a:t>= </a:t>
            </a:r>
          </a:p>
          <a:p>
            <a:pPr marL="0" indent="0">
              <a:buNone/>
            </a:pPr>
            <a:r>
              <a:rPr lang="en-GB" sz="6000" dirty="0"/>
              <a:t>more work of course!!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0546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1373-4C4F-0B1B-DDD3-05DD6CFD2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job!! - </a:t>
            </a:r>
            <a:r>
              <a:rPr lang="en-GB" dirty="0" err="1"/>
              <a:t>Arrrggghhhh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E327D-84F9-4B18-986D-4B7DC5AAA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Swansea Council – Quality and Improvement Officer</a:t>
            </a:r>
          </a:p>
          <a:p>
            <a:pPr marL="0" indent="0">
              <a:buNone/>
            </a:pPr>
            <a:r>
              <a:rPr lang="en-GB" dirty="0"/>
              <a:t>The job entails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Keeping up to date with the latest legislation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Keeping up to date with the latest research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Carrying out presentations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Liaising with members of the public and different organisations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Liaising with different teams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Advising Practitioners on good practice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Looking at procedures and improving them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Setting up new ways of doing things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513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37253-6EC6-D0A5-16E1-0D5F19287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64408-31F5-BEC2-CDD0-BE6EE26A15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Takes time to get to know people</a:t>
            </a:r>
          </a:p>
          <a:p>
            <a:r>
              <a:rPr lang="en-GB" dirty="0"/>
              <a:t>Totally new job</a:t>
            </a:r>
          </a:p>
          <a:p>
            <a:r>
              <a:rPr lang="en-GB" dirty="0"/>
              <a:t>Out of my comfort zone</a:t>
            </a:r>
          </a:p>
          <a:p>
            <a:r>
              <a:rPr lang="en-GB" dirty="0"/>
              <a:t>Temporary job</a:t>
            </a:r>
          </a:p>
          <a:p>
            <a:r>
              <a:rPr lang="en-GB" dirty="0"/>
              <a:t>People don’t always want to know about what you learned at University</a:t>
            </a:r>
          </a:p>
          <a:p>
            <a:r>
              <a:rPr lang="en-GB" dirty="0"/>
              <a:t>Takes some convincing to try new things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081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6320B-249D-7487-CEE6-C0EF174CB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31C15-B40D-10FA-1755-902D3D0A4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429" y="1350336"/>
            <a:ext cx="3777341" cy="5507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829017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D59205A8D1D184496904719E204B53A" ma:contentTypeVersion="16" ma:contentTypeDescription="Create a new document." ma:contentTypeScope="" ma:versionID="6e86df21b4958fa5f230638cfd0289fa">
  <xsd:schema xmlns:xsd="http://www.w3.org/2001/XMLSchema" xmlns:xs="http://www.w3.org/2001/XMLSchema" xmlns:p="http://schemas.microsoft.com/office/2006/metadata/properties" xmlns:ns2="8f3237d2-625f-43bb-8348-f3f22b69b297" xmlns:ns3="c207088d-bfeb-4b85-b1f3-57d2a57f6bae" targetNamespace="http://schemas.microsoft.com/office/2006/metadata/properties" ma:root="true" ma:fieldsID="0d08a048b3789d24c965d294cfb4583a" ns2:_="" ns3:_="">
    <xsd:import namespace="8f3237d2-625f-43bb-8348-f3f22b69b297"/>
    <xsd:import namespace="c207088d-bfeb-4b85-b1f3-57d2a57f6ba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f3237d2-625f-43bb-8348-f3f22b69b29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207088d-bfeb-4b85-b1f3-57d2a57f6ba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07d1c251-b0f0-4b80-a4ff-dc3701487768}" ma:internalName="TaxCatchAll" ma:showField="CatchAllData" ma:web="c207088d-bfeb-4b85-b1f3-57d2a57f6ba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8f3237d2-625f-43bb-8348-f3f22b69b297">
      <Terms xmlns="http://schemas.microsoft.com/office/infopath/2007/PartnerControls"/>
    </lcf76f155ced4ddcb4097134ff3c332f>
    <TaxCatchAll xmlns="c207088d-bfeb-4b85-b1f3-57d2a57f6bae" xsi:nil="true"/>
  </documentManagement>
</p:properties>
</file>

<file path=customXml/itemProps1.xml><?xml version="1.0" encoding="utf-8"?>
<ds:datastoreItem xmlns:ds="http://schemas.openxmlformats.org/officeDocument/2006/customXml" ds:itemID="{09F79657-B133-48D3-BF30-81BFCF486CAB}"/>
</file>

<file path=customXml/itemProps2.xml><?xml version="1.0" encoding="utf-8"?>
<ds:datastoreItem xmlns:ds="http://schemas.openxmlformats.org/officeDocument/2006/customXml" ds:itemID="{E77B08C5-FF09-4784-BC03-365EF40E2DD5}"/>
</file>

<file path=customXml/itemProps3.xml><?xml version="1.0" encoding="utf-8"?>
<ds:datastoreItem xmlns:ds="http://schemas.openxmlformats.org/officeDocument/2006/customXml" ds:itemID="{1D8B2B00-D50A-4977-AE71-91FD4C14D347}"/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44</TotalTime>
  <Words>167</Words>
  <Application>Microsoft Office PowerPoint</Application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Courier New</vt:lpstr>
      <vt:lpstr>Garamond</vt:lpstr>
      <vt:lpstr>Organic</vt:lpstr>
      <vt:lpstr>Rachel King-Thomas</vt:lpstr>
      <vt:lpstr>My studies</vt:lpstr>
      <vt:lpstr>What do I do after I’ve done all this work?</vt:lpstr>
      <vt:lpstr>The job!! - Arrrggghhhh</vt:lpstr>
      <vt:lpstr>Challenges</vt:lpstr>
      <vt:lpstr>Questions</vt:lpstr>
    </vt:vector>
  </TitlesOfParts>
  <Company>Swansea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Rachel King-Thomas</dc:creator>
  <cp:lastModifiedBy>Rachel King-Thomas</cp:lastModifiedBy>
  <cp:revision>1</cp:revision>
  <dcterms:created xsi:type="dcterms:W3CDTF">2025-01-14T14:33:35Z</dcterms:created>
  <dcterms:modified xsi:type="dcterms:W3CDTF">2025-01-14T15:17:56Z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0x010100CD59205A8D1D184496904719E204B53A</vt:lpwstr>
  </property>
</Properties>
</file>