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0" r:id="rId4"/>
    <p:sldId id="259" r:id="rId5"/>
    <p:sldId id="258" r:id="rId6"/>
    <p:sldId id="264"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F98913-3640-2963-5129-52120D2ED7CA}" v="645" dt="2024-11-04T18:07:35.0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94660"/>
  </p:normalViewPr>
  <p:slideViewPr>
    <p:cSldViewPr snapToGrid="0">
      <p:cViewPr varScale="1">
        <p:scale>
          <a:sx n="106" d="100"/>
          <a:sy n="106" d="100"/>
        </p:scale>
        <p:origin x="71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e Roylance-Smith (2400897)" userId="S::2400897@student.uwtsd.ac.uk::2a5d258f-9bd4-44ee-82b4-31bf76de0ae2" providerId="AD" clId="Web-{F2580C7A-BC3E-EFCD-999E-384A87665698}"/>
    <pc:docChg chg="addSld modSld modMainMaster">
      <pc:chgData name="Georgie Roylance-Smith (2400897)" userId="S::2400897@student.uwtsd.ac.uk::2a5d258f-9bd4-44ee-82b4-31bf76de0ae2" providerId="AD" clId="Web-{F2580C7A-BC3E-EFCD-999E-384A87665698}" dt="2024-10-29T14:14:57.226" v="556" actId="20577"/>
      <pc:docMkLst>
        <pc:docMk/>
      </pc:docMkLst>
      <pc:sldChg chg="modTransition">
        <pc:chgData name="Georgie Roylance-Smith (2400897)" userId="S::2400897@student.uwtsd.ac.uk::2a5d258f-9bd4-44ee-82b4-31bf76de0ae2" providerId="AD" clId="Web-{F2580C7A-BC3E-EFCD-999E-384A87665698}" dt="2024-10-29T12:29:29.071" v="205"/>
        <pc:sldMkLst>
          <pc:docMk/>
          <pc:sldMk cId="109857222" sldId="256"/>
        </pc:sldMkLst>
      </pc:sldChg>
      <pc:sldChg chg="modTransition">
        <pc:chgData name="Georgie Roylance-Smith (2400897)" userId="S::2400897@student.uwtsd.ac.uk::2a5d258f-9bd4-44ee-82b4-31bf76de0ae2" providerId="AD" clId="Web-{F2580C7A-BC3E-EFCD-999E-384A87665698}" dt="2024-10-29T12:29:29.071" v="205"/>
        <pc:sldMkLst>
          <pc:docMk/>
          <pc:sldMk cId="484745679" sldId="257"/>
        </pc:sldMkLst>
      </pc:sldChg>
      <pc:sldChg chg="addSp delSp modSp modTransition">
        <pc:chgData name="Georgie Roylance-Smith (2400897)" userId="S::2400897@student.uwtsd.ac.uk::2a5d258f-9bd4-44ee-82b4-31bf76de0ae2" providerId="AD" clId="Web-{F2580C7A-BC3E-EFCD-999E-384A87665698}" dt="2024-10-29T12:29:29.071" v="205"/>
        <pc:sldMkLst>
          <pc:docMk/>
          <pc:sldMk cId="1236183981" sldId="258"/>
        </pc:sldMkLst>
        <pc:spChg chg="mod">
          <ac:chgData name="Georgie Roylance-Smith (2400897)" userId="S::2400897@student.uwtsd.ac.uk::2a5d258f-9bd4-44ee-82b4-31bf76de0ae2" providerId="AD" clId="Web-{F2580C7A-BC3E-EFCD-999E-384A87665698}" dt="2024-10-29T12:19:14.236" v="18" actId="1076"/>
          <ac:spMkLst>
            <pc:docMk/>
            <pc:sldMk cId="1236183981" sldId="258"/>
            <ac:spMk id="2" creationId="{2B5225AD-857D-7F51-043E-B77E3DA4987E}"/>
          </ac:spMkLst>
        </pc:spChg>
        <pc:spChg chg="add del">
          <ac:chgData name="Georgie Roylance-Smith (2400897)" userId="S::2400897@student.uwtsd.ac.uk::2a5d258f-9bd4-44ee-82b4-31bf76de0ae2" providerId="AD" clId="Web-{F2580C7A-BC3E-EFCD-999E-384A87665698}" dt="2024-10-29T12:19:24.845" v="21"/>
          <ac:spMkLst>
            <pc:docMk/>
            <pc:sldMk cId="1236183981" sldId="258"/>
            <ac:spMk id="3" creationId="{875C7061-5B50-E2BA-84F8-664B757A1C1E}"/>
          </ac:spMkLst>
        </pc:spChg>
        <pc:graphicFrameChg chg="add del">
          <ac:chgData name="Georgie Roylance-Smith (2400897)" userId="S::2400897@student.uwtsd.ac.uk::2a5d258f-9bd4-44ee-82b4-31bf76de0ae2" providerId="AD" clId="Web-{F2580C7A-BC3E-EFCD-999E-384A87665698}" dt="2024-10-29T12:19:24.830" v="20"/>
          <ac:graphicFrameMkLst>
            <pc:docMk/>
            <pc:sldMk cId="1236183981" sldId="258"/>
            <ac:graphicFrameMk id="15" creationId="{A655CF4D-356C-4815-C51D-0F178A7E2F09}"/>
          </ac:graphicFrameMkLst>
        </pc:graphicFrameChg>
        <pc:graphicFrameChg chg="add">
          <ac:chgData name="Georgie Roylance-Smith (2400897)" userId="S::2400897@student.uwtsd.ac.uk::2a5d258f-9bd4-44ee-82b4-31bf76de0ae2" providerId="AD" clId="Web-{F2580C7A-BC3E-EFCD-999E-384A87665698}" dt="2024-10-29T12:19:24.845" v="21"/>
          <ac:graphicFrameMkLst>
            <pc:docMk/>
            <pc:sldMk cId="1236183981" sldId="258"/>
            <ac:graphicFrameMk id="17" creationId="{09AC88D0-06A1-60D8-D1F4-70AC438C2B9D}"/>
          </ac:graphicFrameMkLst>
        </pc:graphicFrameChg>
      </pc:sldChg>
      <pc:sldChg chg="modSp modTransition">
        <pc:chgData name="Georgie Roylance-Smith (2400897)" userId="S::2400897@student.uwtsd.ac.uk::2a5d258f-9bd4-44ee-82b4-31bf76de0ae2" providerId="AD" clId="Web-{F2580C7A-BC3E-EFCD-999E-384A87665698}" dt="2024-10-29T12:29:29.071" v="205"/>
        <pc:sldMkLst>
          <pc:docMk/>
          <pc:sldMk cId="1840085402" sldId="259"/>
        </pc:sldMkLst>
        <pc:spChg chg="mod">
          <ac:chgData name="Georgie Roylance-Smith (2400897)" userId="S::2400897@student.uwtsd.ac.uk::2a5d258f-9bd4-44ee-82b4-31bf76de0ae2" providerId="AD" clId="Web-{F2580C7A-BC3E-EFCD-999E-384A87665698}" dt="2024-10-29T12:17:53.217" v="6" actId="20577"/>
          <ac:spMkLst>
            <pc:docMk/>
            <pc:sldMk cId="1840085402" sldId="259"/>
            <ac:spMk id="3" creationId="{BEC25813-67AA-A466-8115-8119850C5902}"/>
          </ac:spMkLst>
        </pc:spChg>
      </pc:sldChg>
      <pc:sldChg chg="modTransition">
        <pc:chgData name="Georgie Roylance-Smith (2400897)" userId="S::2400897@student.uwtsd.ac.uk::2a5d258f-9bd4-44ee-82b4-31bf76de0ae2" providerId="AD" clId="Web-{F2580C7A-BC3E-EFCD-999E-384A87665698}" dt="2024-10-29T12:29:29.071" v="205"/>
        <pc:sldMkLst>
          <pc:docMk/>
          <pc:sldMk cId="2052494533" sldId="260"/>
        </pc:sldMkLst>
      </pc:sldChg>
      <pc:sldChg chg="modSp modTransition">
        <pc:chgData name="Georgie Roylance-Smith (2400897)" userId="S::2400897@student.uwtsd.ac.uk::2a5d258f-9bd4-44ee-82b4-31bf76de0ae2" providerId="AD" clId="Web-{F2580C7A-BC3E-EFCD-999E-384A87665698}" dt="2024-10-29T12:42:44.413" v="362" actId="20577"/>
        <pc:sldMkLst>
          <pc:docMk/>
          <pc:sldMk cId="3468579940" sldId="261"/>
        </pc:sldMkLst>
        <pc:spChg chg="mod">
          <ac:chgData name="Georgie Roylance-Smith (2400897)" userId="S::2400897@student.uwtsd.ac.uk::2a5d258f-9bd4-44ee-82b4-31bf76de0ae2" providerId="AD" clId="Web-{F2580C7A-BC3E-EFCD-999E-384A87665698}" dt="2024-10-29T12:42:44.413" v="362" actId="20577"/>
          <ac:spMkLst>
            <pc:docMk/>
            <pc:sldMk cId="3468579940" sldId="261"/>
            <ac:spMk id="3" creationId="{91FB6A03-1BD3-53CE-A181-025E75BC56FC}"/>
          </ac:spMkLst>
        </pc:spChg>
      </pc:sldChg>
      <pc:sldChg chg="modSp modTransition">
        <pc:chgData name="Georgie Roylance-Smith (2400897)" userId="S::2400897@student.uwtsd.ac.uk::2a5d258f-9bd4-44ee-82b4-31bf76de0ae2" providerId="AD" clId="Web-{F2580C7A-BC3E-EFCD-999E-384A87665698}" dt="2024-10-29T12:29:29.071" v="205"/>
        <pc:sldMkLst>
          <pc:docMk/>
          <pc:sldMk cId="2626245241" sldId="262"/>
        </pc:sldMkLst>
        <pc:spChg chg="mod">
          <ac:chgData name="Georgie Roylance-Smith (2400897)" userId="S::2400897@student.uwtsd.ac.uk::2a5d258f-9bd4-44ee-82b4-31bf76de0ae2" providerId="AD" clId="Web-{F2580C7A-BC3E-EFCD-999E-384A87665698}" dt="2024-10-29T12:18:40.281" v="16" actId="20577"/>
          <ac:spMkLst>
            <pc:docMk/>
            <pc:sldMk cId="2626245241" sldId="262"/>
            <ac:spMk id="3" creationId="{6CEA5293-04D1-AD03-59AE-09D7CBC3B16F}"/>
          </ac:spMkLst>
        </pc:spChg>
      </pc:sldChg>
      <pc:sldChg chg="addSp delSp modSp mod modTransition setBg">
        <pc:chgData name="Georgie Roylance-Smith (2400897)" userId="S::2400897@student.uwtsd.ac.uk::2a5d258f-9bd4-44ee-82b4-31bf76de0ae2" providerId="AD" clId="Web-{F2580C7A-BC3E-EFCD-999E-384A87665698}" dt="2024-10-29T14:06:34.526" v="542" actId="1076"/>
        <pc:sldMkLst>
          <pc:docMk/>
          <pc:sldMk cId="1997609877" sldId="263"/>
        </pc:sldMkLst>
        <pc:spChg chg="mod">
          <ac:chgData name="Georgie Roylance-Smith (2400897)" userId="S::2400897@student.uwtsd.ac.uk::2a5d258f-9bd4-44ee-82b4-31bf76de0ae2" providerId="AD" clId="Web-{F2580C7A-BC3E-EFCD-999E-384A87665698}" dt="2024-10-29T14:06:26.900" v="540"/>
          <ac:spMkLst>
            <pc:docMk/>
            <pc:sldMk cId="1997609877" sldId="263"/>
            <ac:spMk id="2" creationId="{9B15E5FF-F406-55F8-1EA8-F996C4F8ABF3}"/>
          </ac:spMkLst>
        </pc:spChg>
        <pc:spChg chg="mod">
          <ac:chgData name="Georgie Roylance-Smith (2400897)" userId="S::2400897@student.uwtsd.ac.uk::2a5d258f-9bd4-44ee-82b4-31bf76de0ae2" providerId="AD" clId="Web-{F2580C7A-BC3E-EFCD-999E-384A87665698}" dt="2024-10-29T14:06:26.900" v="540"/>
          <ac:spMkLst>
            <pc:docMk/>
            <pc:sldMk cId="1997609877" sldId="263"/>
            <ac:spMk id="3" creationId="{3F18A0D0-141D-CF47-7EC6-C2139D7939AF}"/>
          </ac:spMkLst>
        </pc:spChg>
        <pc:spChg chg="add del">
          <ac:chgData name="Georgie Roylance-Smith (2400897)" userId="S::2400897@student.uwtsd.ac.uk::2a5d258f-9bd4-44ee-82b4-31bf76de0ae2" providerId="AD" clId="Web-{F2580C7A-BC3E-EFCD-999E-384A87665698}" dt="2024-10-29T14:06:18.838" v="537"/>
          <ac:spMkLst>
            <pc:docMk/>
            <pc:sldMk cId="1997609877" sldId="263"/>
            <ac:spMk id="9" creationId="{4FAE1107-CEC3-4041-8BAA-CDB6F6759B35}"/>
          </ac:spMkLst>
        </pc:spChg>
        <pc:picChg chg="add mod">
          <ac:chgData name="Georgie Roylance-Smith (2400897)" userId="S::2400897@student.uwtsd.ac.uk::2a5d258f-9bd4-44ee-82b4-31bf76de0ae2" providerId="AD" clId="Web-{F2580C7A-BC3E-EFCD-999E-384A87665698}" dt="2024-10-29T14:06:34.526" v="542" actId="1076"/>
          <ac:picMkLst>
            <pc:docMk/>
            <pc:sldMk cId="1997609877" sldId="263"/>
            <ac:picMk id="4" creationId="{8FB8272F-A23A-D778-79F5-AF79B7C5C9FB}"/>
          </ac:picMkLst>
        </pc:picChg>
        <pc:cxnChg chg="add del">
          <ac:chgData name="Georgie Roylance-Smith (2400897)" userId="S::2400897@student.uwtsd.ac.uk::2a5d258f-9bd4-44ee-82b4-31bf76de0ae2" providerId="AD" clId="Web-{F2580C7A-BC3E-EFCD-999E-384A87665698}" dt="2024-10-29T14:06:18.838" v="537"/>
          <ac:cxnSpMkLst>
            <pc:docMk/>
            <pc:sldMk cId="1997609877" sldId="263"/>
            <ac:cxnSpMk id="11" creationId="{1AEA88FB-F5DD-45CE-AAE1-7B33D0ABDD25}"/>
          </ac:cxnSpMkLst>
        </pc:cxnChg>
      </pc:sldChg>
      <pc:sldChg chg="addSp delSp modSp mod modTransition setBg">
        <pc:chgData name="Georgie Roylance-Smith (2400897)" userId="S::2400897@student.uwtsd.ac.uk::2a5d258f-9bd4-44ee-82b4-31bf76de0ae2" providerId="AD" clId="Web-{F2580C7A-BC3E-EFCD-999E-384A87665698}" dt="2024-10-29T12:29:29.071" v="205"/>
        <pc:sldMkLst>
          <pc:docMk/>
          <pc:sldMk cId="3776339557" sldId="264"/>
        </pc:sldMkLst>
        <pc:spChg chg="mod">
          <ac:chgData name="Georgie Roylance-Smith (2400897)" userId="S::2400897@student.uwtsd.ac.uk::2a5d258f-9bd4-44ee-82b4-31bf76de0ae2" providerId="AD" clId="Web-{F2580C7A-BC3E-EFCD-999E-384A87665698}" dt="2024-10-29T12:26:26.752" v="195"/>
          <ac:spMkLst>
            <pc:docMk/>
            <pc:sldMk cId="3776339557" sldId="264"/>
            <ac:spMk id="2" creationId="{69C85583-7E61-8681-3655-2F3927E4CA01}"/>
          </ac:spMkLst>
        </pc:spChg>
        <pc:spChg chg="mod">
          <ac:chgData name="Georgie Roylance-Smith (2400897)" userId="S::2400897@student.uwtsd.ac.uk::2a5d258f-9bd4-44ee-82b4-31bf76de0ae2" providerId="AD" clId="Web-{F2580C7A-BC3E-EFCD-999E-384A87665698}" dt="2024-10-29T12:29:23.039" v="204" actId="20577"/>
          <ac:spMkLst>
            <pc:docMk/>
            <pc:sldMk cId="3776339557" sldId="264"/>
            <ac:spMk id="3" creationId="{AA0510C9-E435-CB86-C9EB-99843E362C53}"/>
          </ac:spMkLst>
        </pc:spChg>
        <pc:spChg chg="add del">
          <ac:chgData name="Georgie Roylance-Smith (2400897)" userId="S::2400897@student.uwtsd.ac.uk::2a5d258f-9bd4-44ee-82b4-31bf76de0ae2" providerId="AD" clId="Web-{F2580C7A-BC3E-EFCD-999E-384A87665698}" dt="2024-10-29T12:26:26.736" v="194"/>
          <ac:spMkLst>
            <pc:docMk/>
            <pc:sldMk cId="3776339557" sldId="264"/>
            <ac:spMk id="9" creationId="{6109556B-EAE9-4435-B409-0519F2CBDB14}"/>
          </ac:spMkLst>
        </pc:spChg>
        <pc:spChg chg="add">
          <ac:chgData name="Georgie Roylance-Smith (2400897)" userId="S::2400897@student.uwtsd.ac.uk::2a5d258f-9bd4-44ee-82b4-31bf76de0ae2" providerId="AD" clId="Web-{F2580C7A-BC3E-EFCD-999E-384A87665698}" dt="2024-10-29T12:26:26.752" v="195"/>
          <ac:spMkLst>
            <pc:docMk/>
            <pc:sldMk cId="3776339557" sldId="264"/>
            <ac:spMk id="13" creationId="{4FAE1107-CEC3-4041-8BAA-CDB6F6759B35}"/>
          </ac:spMkLst>
        </pc:spChg>
        <pc:picChg chg="add mod">
          <ac:chgData name="Georgie Roylance-Smith (2400897)" userId="S::2400897@student.uwtsd.ac.uk::2a5d258f-9bd4-44ee-82b4-31bf76de0ae2" providerId="AD" clId="Web-{F2580C7A-BC3E-EFCD-999E-384A87665698}" dt="2024-10-29T12:26:37.361" v="197" actId="14100"/>
          <ac:picMkLst>
            <pc:docMk/>
            <pc:sldMk cId="3776339557" sldId="264"/>
            <ac:picMk id="4" creationId="{C47A083C-066F-ECCA-E910-91B5E60BD799}"/>
          </ac:picMkLst>
        </pc:picChg>
        <pc:cxnChg chg="add del">
          <ac:chgData name="Georgie Roylance-Smith (2400897)" userId="S::2400897@student.uwtsd.ac.uk::2a5d258f-9bd4-44ee-82b4-31bf76de0ae2" providerId="AD" clId="Web-{F2580C7A-BC3E-EFCD-999E-384A87665698}" dt="2024-10-29T12:26:26.736" v="194"/>
          <ac:cxnSpMkLst>
            <pc:docMk/>
            <pc:sldMk cId="3776339557" sldId="264"/>
            <ac:cxnSpMk id="11" creationId="{5814CCBE-423E-41B2-A9F3-82679F490EF4}"/>
          </ac:cxnSpMkLst>
        </pc:cxnChg>
        <pc:cxnChg chg="add">
          <ac:chgData name="Georgie Roylance-Smith (2400897)" userId="S::2400897@student.uwtsd.ac.uk::2a5d258f-9bd4-44ee-82b4-31bf76de0ae2" providerId="AD" clId="Web-{F2580C7A-BC3E-EFCD-999E-384A87665698}" dt="2024-10-29T12:26:26.752" v="195"/>
          <ac:cxnSpMkLst>
            <pc:docMk/>
            <pc:sldMk cId="3776339557" sldId="264"/>
            <ac:cxnSpMk id="14" creationId="{1AEA88FB-F5DD-45CE-AAE1-7B33D0ABDD25}"/>
          </ac:cxnSpMkLst>
        </pc:cxnChg>
      </pc:sldChg>
      <pc:sldChg chg="addSp modSp new mod setBg setClrOvrMap">
        <pc:chgData name="Georgie Roylance-Smith (2400897)" userId="S::2400897@student.uwtsd.ac.uk::2a5d258f-9bd4-44ee-82b4-31bf76de0ae2" providerId="AD" clId="Web-{F2580C7A-BC3E-EFCD-999E-384A87665698}" dt="2024-10-29T14:14:57.226" v="556" actId="20577"/>
        <pc:sldMkLst>
          <pc:docMk/>
          <pc:sldMk cId="507643510" sldId="265"/>
        </pc:sldMkLst>
        <pc:spChg chg="mod">
          <ac:chgData name="Georgie Roylance-Smith (2400897)" userId="S::2400897@student.uwtsd.ac.uk::2a5d258f-9bd4-44ee-82b4-31bf76de0ae2" providerId="AD" clId="Web-{F2580C7A-BC3E-EFCD-999E-384A87665698}" dt="2024-10-29T14:14:39.944" v="549" actId="20577"/>
          <ac:spMkLst>
            <pc:docMk/>
            <pc:sldMk cId="507643510" sldId="265"/>
            <ac:spMk id="2" creationId="{C6C2AABB-6885-7319-AF45-663ABBF23E45}"/>
          </ac:spMkLst>
        </pc:spChg>
        <pc:spChg chg="mod">
          <ac:chgData name="Georgie Roylance-Smith (2400897)" userId="S::2400897@student.uwtsd.ac.uk::2a5d258f-9bd4-44ee-82b4-31bf76de0ae2" providerId="AD" clId="Web-{F2580C7A-BC3E-EFCD-999E-384A87665698}" dt="2024-10-29T14:14:57.226" v="556" actId="20577"/>
          <ac:spMkLst>
            <pc:docMk/>
            <pc:sldMk cId="507643510" sldId="265"/>
            <ac:spMk id="3" creationId="{249CE017-6CC8-AC51-B2DF-5C5EC03DC85A}"/>
          </ac:spMkLst>
        </pc:spChg>
        <pc:spChg chg="add">
          <ac:chgData name="Georgie Roylance-Smith (2400897)" userId="S::2400897@student.uwtsd.ac.uk::2a5d258f-9bd4-44ee-82b4-31bf76de0ae2" providerId="AD" clId="Web-{F2580C7A-BC3E-EFCD-999E-384A87665698}" dt="2024-10-29T14:14:16.225" v="544"/>
          <ac:spMkLst>
            <pc:docMk/>
            <pc:sldMk cId="507643510" sldId="265"/>
            <ac:spMk id="8" creationId="{F9B8E572-2CE6-4185-BC38-989024BC010D}"/>
          </ac:spMkLst>
        </pc:spChg>
        <pc:cxnChg chg="add">
          <ac:chgData name="Georgie Roylance-Smith (2400897)" userId="S::2400897@student.uwtsd.ac.uk::2a5d258f-9bd4-44ee-82b4-31bf76de0ae2" providerId="AD" clId="Web-{F2580C7A-BC3E-EFCD-999E-384A87665698}" dt="2024-10-29T14:14:16.225" v="544"/>
          <ac:cxnSpMkLst>
            <pc:docMk/>
            <pc:sldMk cId="507643510" sldId="265"/>
            <ac:cxnSpMk id="10" creationId="{75415567-45D9-4FB5-B020-6FAD77889407}"/>
          </ac:cxnSpMkLst>
        </pc:cxnChg>
      </pc:sldChg>
      <pc:sldMasterChg chg="modTransition modSldLayout">
        <pc:chgData name="Georgie Roylance-Smith (2400897)" userId="S::2400897@student.uwtsd.ac.uk::2a5d258f-9bd4-44ee-82b4-31bf76de0ae2" providerId="AD" clId="Web-{F2580C7A-BC3E-EFCD-999E-384A87665698}" dt="2024-10-29T12:29:29.071" v="205"/>
        <pc:sldMasterMkLst>
          <pc:docMk/>
          <pc:sldMasterMk cId="2081743346" sldId="2147483672"/>
        </pc:sldMasterMkLst>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3185178047" sldId="2147483673"/>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2949572537" sldId="2147483674"/>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1728549201" sldId="2147483675"/>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230345230" sldId="2147483676"/>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3473613288" sldId="2147483677"/>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2278342491" sldId="2147483678"/>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3332224740" sldId="2147483679"/>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216361356" sldId="2147483680"/>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4121931983" sldId="2147483681"/>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2041232395" sldId="2147483682"/>
          </pc:sldLayoutMkLst>
        </pc:sldLayoutChg>
        <pc:sldLayoutChg chg="modTransition">
          <pc:chgData name="Georgie Roylance-Smith (2400897)" userId="S::2400897@student.uwtsd.ac.uk::2a5d258f-9bd4-44ee-82b4-31bf76de0ae2" providerId="AD" clId="Web-{F2580C7A-BC3E-EFCD-999E-384A87665698}" dt="2024-10-29T12:29:29.071" v="205"/>
          <pc:sldLayoutMkLst>
            <pc:docMk/>
            <pc:sldMasterMk cId="2081743346" sldId="2147483672"/>
            <pc:sldLayoutMk cId="2123680293" sldId="2147483683"/>
          </pc:sldLayoutMkLst>
        </pc:sldLayoutChg>
      </pc:sldMasterChg>
    </pc:docChg>
  </pc:docChgLst>
  <pc:docChgLst>
    <pc:chgData name="Georgie Roylance-Smith (2400897)" userId="S::2400897@student.uwtsd.ac.uk::2a5d258f-9bd4-44ee-82b4-31bf76de0ae2" providerId="AD" clId="Web-{E5F8478F-3746-913B-7454-D9B705B086C5}"/>
    <pc:docChg chg="modSld">
      <pc:chgData name="Georgie Roylance-Smith (2400897)" userId="S::2400897@student.uwtsd.ac.uk::2a5d258f-9bd4-44ee-82b4-31bf76de0ae2" providerId="AD" clId="Web-{E5F8478F-3746-913B-7454-D9B705B086C5}" dt="2024-10-22T10:41:49.777" v="16"/>
      <pc:docMkLst>
        <pc:docMk/>
      </pc:docMkLst>
      <pc:sldChg chg="addSp delSp modSp mod modTransition setBg">
        <pc:chgData name="Georgie Roylance-Smith (2400897)" userId="S::2400897@student.uwtsd.ac.uk::2a5d258f-9bd4-44ee-82b4-31bf76de0ae2" providerId="AD" clId="Web-{E5F8478F-3746-913B-7454-D9B705B086C5}" dt="2024-10-22T10:41:49.777" v="16"/>
        <pc:sldMkLst>
          <pc:docMk/>
          <pc:sldMk cId="484745679" sldId="257"/>
        </pc:sldMkLst>
        <pc:spChg chg="mod">
          <ac:chgData name="Georgie Roylance-Smith (2400897)" userId="S::2400897@student.uwtsd.ac.uk::2a5d258f-9bd4-44ee-82b4-31bf76de0ae2" providerId="AD" clId="Web-{E5F8478F-3746-913B-7454-D9B705B086C5}" dt="2024-10-22T10:41:03.807" v="12"/>
          <ac:spMkLst>
            <pc:docMk/>
            <pc:sldMk cId="484745679" sldId="257"/>
            <ac:spMk id="2" creationId="{1AF71D1B-6D04-FD70-61E5-DD85661C890F}"/>
          </ac:spMkLst>
        </pc:spChg>
        <pc:spChg chg="del mod">
          <ac:chgData name="Georgie Roylance-Smith (2400897)" userId="S::2400897@student.uwtsd.ac.uk::2a5d258f-9bd4-44ee-82b4-31bf76de0ae2" providerId="AD" clId="Web-{E5F8478F-3746-913B-7454-D9B705B086C5}" dt="2024-10-22T10:40:38.650" v="6"/>
          <ac:spMkLst>
            <pc:docMk/>
            <pc:sldMk cId="484745679" sldId="257"/>
            <ac:spMk id="3" creationId="{B31A4A04-2E07-C3F8-6ED2-02FBA7AD111B}"/>
          </ac:spMkLst>
        </pc:spChg>
        <pc:spChg chg="add del">
          <ac:chgData name="Georgie Roylance-Smith (2400897)" userId="S::2400897@student.uwtsd.ac.uk::2a5d258f-9bd4-44ee-82b4-31bf76de0ae2" providerId="AD" clId="Web-{E5F8478F-3746-913B-7454-D9B705B086C5}" dt="2024-10-22T10:40:58.088" v="10"/>
          <ac:spMkLst>
            <pc:docMk/>
            <pc:sldMk cId="484745679" sldId="257"/>
            <ac:spMk id="8" creationId="{4FAE1107-CEC3-4041-8BAA-CDB6F6759B35}"/>
          </ac:spMkLst>
        </pc:spChg>
        <pc:spChg chg="add del">
          <ac:chgData name="Georgie Roylance-Smith (2400897)" userId="S::2400897@student.uwtsd.ac.uk::2a5d258f-9bd4-44ee-82b4-31bf76de0ae2" providerId="AD" clId="Web-{E5F8478F-3746-913B-7454-D9B705B086C5}" dt="2024-10-22T10:40:35.212" v="3"/>
          <ac:spMkLst>
            <pc:docMk/>
            <pc:sldMk cId="484745679" sldId="257"/>
            <ac:spMk id="9" creationId="{C1A9B9E1-AE3D-4F69-9670-71C92ED1BCEE}"/>
          </ac:spMkLst>
        </pc:spChg>
        <pc:spChg chg="add del">
          <ac:chgData name="Georgie Roylance-Smith (2400897)" userId="S::2400897@student.uwtsd.ac.uk::2a5d258f-9bd4-44ee-82b4-31bf76de0ae2" providerId="AD" clId="Web-{E5F8478F-3746-913B-7454-D9B705B086C5}" dt="2024-10-22T10:41:03.807" v="12"/>
          <ac:spMkLst>
            <pc:docMk/>
            <pc:sldMk cId="484745679" sldId="257"/>
            <ac:spMk id="12" creationId="{4FAE1107-CEC3-4041-8BAA-CDB6F6759B35}"/>
          </ac:spMkLst>
        </pc:spChg>
        <pc:spChg chg="add del">
          <ac:chgData name="Georgie Roylance-Smith (2400897)" userId="S::2400897@student.uwtsd.ac.uk::2a5d258f-9bd4-44ee-82b4-31bf76de0ae2" providerId="AD" clId="Web-{E5F8478F-3746-913B-7454-D9B705B086C5}" dt="2024-10-22T10:40:38.619" v="5"/>
          <ac:spMkLst>
            <pc:docMk/>
            <pc:sldMk cId="484745679" sldId="257"/>
            <ac:spMk id="13" creationId="{4FAE1107-CEC3-4041-8BAA-CDB6F6759B35}"/>
          </ac:spMkLst>
        </pc:spChg>
        <pc:graphicFrameChg chg="add mod ord modGraphic">
          <ac:chgData name="Georgie Roylance-Smith (2400897)" userId="S::2400897@student.uwtsd.ac.uk::2a5d258f-9bd4-44ee-82b4-31bf76de0ae2" providerId="AD" clId="Web-{E5F8478F-3746-913B-7454-D9B705B086C5}" dt="2024-10-22T10:41:03.823" v="13"/>
          <ac:graphicFrameMkLst>
            <pc:docMk/>
            <pc:sldMk cId="484745679" sldId="257"/>
            <ac:graphicFrameMk id="6" creationId="{C2ECE964-0753-B660-8BEC-C4FE56590147}"/>
          </ac:graphicFrameMkLst>
        </pc:graphicFrameChg>
        <pc:picChg chg="add mod">
          <ac:chgData name="Georgie Roylance-Smith (2400897)" userId="S::2400897@student.uwtsd.ac.uk::2a5d258f-9bd4-44ee-82b4-31bf76de0ae2" providerId="AD" clId="Web-{E5F8478F-3746-913B-7454-D9B705B086C5}" dt="2024-10-22T10:41:16.526" v="14" actId="1076"/>
          <ac:picMkLst>
            <pc:docMk/>
            <pc:sldMk cId="484745679" sldId="257"/>
            <ac:picMk id="4" creationId="{E7D4A2B4-3A14-FDE2-28DF-E63C39592204}"/>
          </ac:picMkLst>
        </pc:picChg>
        <pc:cxnChg chg="add del">
          <ac:chgData name="Georgie Roylance-Smith (2400897)" userId="S::2400897@student.uwtsd.ac.uk::2a5d258f-9bd4-44ee-82b4-31bf76de0ae2" providerId="AD" clId="Web-{E5F8478F-3746-913B-7454-D9B705B086C5}" dt="2024-10-22T10:40:58.088" v="10"/>
          <ac:cxnSpMkLst>
            <pc:docMk/>
            <pc:sldMk cId="484745679" sldId="257"/>
            <ac:cxnSpMk id="10" creationId="{1AEA88FB-F5DD-45CE-AAE1-7B33D0ABDD25}"/>
          </ac:cxnSpMkLst>
        </pc:cxnChg>
        <pc:cxnChg chg="add del">
          <ac:chgData name="Georgie Roylance-Smith (2400897)" userId="S::2400897@student.uwtsd.ac.uk::2a5d258f-9bd4-44ee-82b4-31bf76de0ae2" providerId="AD" clId="Web-{E5F8478F-3746-913B-7454-D9B705B086C5}" dt="2024-10-22T10:40:35.212" v="3"/>
          <ac:cxnSpMkLst>
            <pc:docMk/>
            <pc:sldMk cId="484745679" sldId="257"/>
            <ac:cxnSpMk id="11" creationId="{3234ED8A-BEE3-4F34-B45B-731E1E292E3C}"/>
          </ac:cxnSpMkLst>
        </pc:cxnChg>
        <pc:cxnChg chg="add del">
          <ac:chgData name="Georgie Roylance-Smith (2400897)" userId="S::2400897@student.uwtsd.ac.uk::2a5d258f-9bd4-44ee-82b4-31bf76de0ae2" providerId="AD" clId="Web-{E5F8478F-3746-913B-7454-D9B705B086C5}" dt="2024-10-22T10:40:38.619" v="5"/>
          <ac:cxnSpMkLst>
            <pc:docMk/>
            <pc:sldMk cId="484745679" sldId="257"/>
            <ac:cxnSpMk id="14" creationId="{1AEA88FB-F5DD-45CE-AAE1-7B33D0ABDD25}"/>
          </ac:cxnSpMkLst>
        </pc:cxnChg>
        <pc:cxnChg chg="add del">
          <ac:chgData name="Georgie Roylance-Smith (2400897)" userId="S::2400897@student.uwtsd.ac.uk::2a5d258f-9bd4-44ee-82b4-31bf76de0ae2" providerId="AD" clId="Web-{E5F8478F-3746-913B-7454-D9B705B086C5}" dt="2024-10-22T10:41:03.807" v="12"/>
          <ac:cxnSpMkLst>
            <pc:docMk/>
            <pc:sldMk cId="484745679" sldId="257"/>
            <ac:cxnSpMk id="15" creationId="{1AEA88FB-F5DD-45CE-AAE1-7B33D0ABDD25}"/>
          </ac:cxnSpMkLst>
        </pc:cxnChg>
      </pc:sldChg>
    </pc:docChg>
  </pc:docChgLst>
  <pc:docChgLst>
    <pc:chgData name="Georgie Roylance-Smith (2400897)" userId="2a5d258f-9bd4-44ee-82b4-31bf76de0ae2" providerId="ADAL" clId="{D269F143-F801-406F-84AA-91F5016FFAA8}"/>
    <pc:docChg chg="undo custSel addSld modSld">
      <pc:chgData name="Georgie Roylance-Smith (2400897)" userId="2a5d258f-9bd4-44ee-82b4-31bf76de0ae2" providerId="ADAL" clId="{D269F143-F801-406F-84AA-91F5016FFAA8}" dt="2024-11-05T17:30:36.332" v="914" actId="20577"/>
      <pc:docMkLst>
        <pc:docMk/>
      </pc:docMkLst>
      <pc:sldChg chg="addSp delSp modSp new mod setBg">
        <pc:chgData name="Georgie Roylance-Smith (2400897)" userId="2a5d258f-9bd4-44ee-82b4-31bf76de0ae2" providerId="ADAL" clId="{D269F143-F801-406F-84AA-91F5016FFAA8}" dt="2024-11-05T17:30:36.332" v="914" actId="20577"/>
        <pc:sldMkLst>
          <pc:docMk/>
          <pc:sldMk cId="2626245241" sldId="262"/>
        </pc:sldMkLst>
        <pc:spChg chg="mod">
          <ac:chgData name="Georgie Roylance-Smith (2400897)" userId="2a5d258f-9bd4-44ee-82b4-31bf76de0ae2" providerId="ADAL" clId="{D269F143-F801-406F-84AA-91F5016FFAA8}" dt="2024-10-28T11:12:51.514" v="895" actId="26606"/>
          <ac:spMkLst>
            <pc:docMk/>
            <pc:sldMk cId="2626245241" sldId="262"/>
            <ac:spMk id="2" creationId="{B8CB05E1-10AE-6967-CFAF-F9C95009A422}"/>
          </ac:spMkLst>
        </pc:spChg>
        <pc:spChg chg="mod ord">
          <ac:chgData name="Georgie Roylance-Smith (2400897)" userId="2a5d258f-9bd4-44ee-82b4-31bf76de0ae2" providerId="ADAL" clId="{D269F143-F801-406F-84AA-91F5016FFAA8}" dt="2024-11-05T17:30:36.332" v="914" actId="20577"/>
          <ac:spMkLst>
            <pc:docMk/>
            <pc:sldMk cId="2626245241" sldId="262"/>
            <ac:spMk id="3" creationId="{6CEA5293-04D1-AD03-59AE-09D7CBC3B16F}"/>
          </ac:spMkLst>
        </pc:spChg>
        <pc:spChg chg="add mod">
          <ac:chgData name="Georgie Roylance-Smith (2400897)" userId="2a5d258f-9bd4-44ee-82b4-31bf76de0ae2" providerId="ADAL" clId="{D269F143-F801-406F-84AA-91F5016FFAA8}" dt="2024-10-28T11:13:51.449" v="913" actId="1076"/>
          <ac:spMkLst>
            <pc:docMk/>
            <pc:sldMk cId="2626245241" sldId="262"/>
            <ac:spMk id="4" creationId="{6A60B108-28BF-A68C-8B40-AB07C12458ED}"/>
          </ac:spMkLst>
        </pc:spChg>
        <pc:spChg chg="add del">
          <ac:chgData name="Georgie Roylance-Smith (2400897)" userId="2a5d258f-9bd4-44ee-82b4-31bf76de0ae2" providerId="ADAL" clId="{D269F143-F801-406F-84AA-91F5016FFAA8}" dt="2024-10-28T11:12:51.494" v="894" actId="26606"/>
          <ac:spMkLst>
            <pc:docMk/>
            <pc:sldMk cId="2626245241" sldId="262"/>
            <ac:spMk id="1031" creationId="{4038CB10-1F5C-4D54-9DF7-12586DE5B007}"/>
          </ac:spMkLst>
        </pc:spChg>
        <pc:spChg chg="add del">
          <ac:chgData name="Georgie Roylance-Smith (2400897)" userId="2a5d258f-9bd4-44ee-82b4-31bf76de0ae2" providerId="ADAL" clId="{D269F143-F801-406F-84AA-91F5016FFAA8}" dt="2024-10-28T11:12:51.494" v="894" actId="26606"/>
          <ac:spMkLst>
            <pc:docMk/>
            <pc:sldMk cId="2626245241" sldId="262"/>
            <ac:spMk id="1033" creationId="{73ED6512-6858-4552-B699-9A97FE9A4EA2}"/>
          </ac:spMkLst>
        </pc:spChg>
        <pc:spChg chg="add">
          <ac:chgData name="Georgie Roylance-Smith (2400897)" userId="2a5d258f-9bd4-44ee-82b4-31bf76de0ae2" providerId="ADAL" clId="{D269F143-F801-406F-84AA-91F5016FFAA8}" dt="2024-10-28T11:12:51.514" v="895" actId="26606"/>
          <ac:spMkLst>
            <pc:docMk/>
            <pc:sldMk cId="2626245241" sldId="262"/>
            <ac:spMk id="1035" creationId="{4FAE1107-CEC3-4041-8BAA-CDB6F6759B35}"/>
          </ac:spMkLst>
        </pc:spChg>
        <pc:picChg chg="add mod">
          <ac:chgData name="Georgie Roylance-Smith (2400897)" userId="2a5d258f-9bd4-44ee-82b4-31bf76de0ae2" providerId="ADAL" clId="{D269F143-F801-406F-84AA-91F5016FFAA8}" dt="2024-10-28T11:12:57.464" v="896" actId="1076"/>
          <ac:picMkLst>
            <pc:docMk/>
            <pc:sldMk cId="2626245241" sldId="262"/>
            <ac:picMk id="1026" creationId="{3D0E8CC8-855B-BC86-91AB-C8504086D6FA}"/>
          </ac:picMkLst>
        </pc:picChg>
        <pc:cxnChg chg="add">
          <ac:chgData name="Georgie Roylance-Smith (2400897)" userId="2a5d258f-9bd4-44ee-82b4-31bf76de0ae2" providerId="ADAL" clId="{D269F143-F801-406F-84AA-91F5016FFAA8}" dt="2024-10-28T11:12:51.514" v="895" actId="26606"/>
          <ac:cxnSpMkLst>
            <pc:docMk/>
            <pc:sldMk cId="2626245241" sldId="262"/>
            <ac:cxnSpMk id="1036" creationId="{1AEA88FB-F5DD-45CE-AAE1-7B33D0ABDD25}"/>
          </ac:cxnSpMkLst>
        </pc:cxnChg>
      </pc:sldChg>
    </pc:docChg>
  </pc:docChgLst>
  <pc:docChgLst>
    <pc:chgData name="Georgie Roylance-Smith (2400897)" userId="S::2400897@student.uwtsd.ac.uk::2a5d258f-9bd4-44ee-82b4-31bf76de0ae2" providerId="AD" clId="Web-{68426933-526E-3A8E-473A-3209589A1801}"/>
    <pc:docChg chg="addSld modSld">
      <pc:chgData name="Georgie Roylance-Smith (2400897)" userId="S::2400897@student.uwtsd.ac.uk::2a5d258f-9bd4-44ee-82b4-31bf76de0ae2" providerId="AD" clId="Web-{68426933-526E-3A8E-473A-3209589A1801}" dt="2024-10-28T12:38:00.162" v="135" actId="20577"/>
      <pc:docMkLst>
        <pc:docMk/>
      </pc:docMkLst>
      <pc:sldChg chg="modSp">
        <pc:chgData name="Georgie Roylance-Smith (2400897)" userId="S::2400897@student.uwtsd.ac.uk::2a5d258f-9bd4-44ee-82b4-31bf76de0ae2" providerId="AD" clId="Web-{68426933-526E-3A8E-473A-3209589A1801}" dt="2024-10-28T12:29:10.221" v="34" actId="20577"/>
        <pc:sldMkLst>
          <pc:docMk/>
          <pc:sldMk cId="109857222" sldId="256"/>
        </pc:sldMkLst>
        <pc:spChg chg="mod">
          <ac:chgData name="Georgie Roylance-Smith (2400897)" userId="S::2400897@student.uwtsd.ac.uk::2a5d258f-9bd4-44ee-82b4-31bf76de0ae2" providerId="AD" clId="Web-{68426933-526E-3A8E-473A-3209589A1801}" dt="2024-10-28T12:29:10.221" v="34" actId="20577"/>
          <ac:spMkLst>
            <pc:docMk/>
            <pc:sldMk cId="109857222" sldId="256"/>
            <ac:spMk id="3" creationId="{00000000-0000-0000-0000-000000000000}"/>
          </ac:spMkLst>
        </pc:spChg>
      </pc:sldChg>
      <pc:sldChg chg="modSp">
        <pc:chgData name="Georgie Roylance-Smith (2400897)" userId="S::2400897@student.uwtsd.ac.uk::2a5d258f-9bd4-44ee-82b4-31bf76de0ae2" providerId="AD" clId="Web-{68426933-526E-3A8E-473A-3209589A1801}" dt="2024-10-28T12:32:18.077" v="73" actId="20577"/>
        <pc:sldMkLst>
          <pc:docMk/>
          <pc:sldMk cId="2052494533" sldId="260"/>
        </pc:sldMkLst>
        <pc:spChg chg="mod">
          <ac:chgData name="Georgie Roylance-Smith (2400897)" userId="S::2400897@student.uwtsd.ac.uk::2a5d258f-9bd4-44ee-82b4-31bf76de0ae2" providerId="AD" clId="Web-{68426933-526E-3A8E-473A-3209589A1801}" dt="2024-10-28T12:31:21.792" v="54" actId="20577"/>
          <ac:spMkLst>
            <pc:docMk/>
            <pc:sldMk cId="2052494533" sldId="260"/>
            <ac:spMk id="2" creationId="{FEC90BF6-E4B3-C9FC-4067-84975DA90A0A}"/>
          </ac:spMkLst>
        </pc:spChg>
        <pc:graphicFrameChg chg="modGraphic">
          <ac:chgData name="Georgie Roylance-Smith (2400897)" userId="S::2400897@student.uwtsd.ac.uk::2a5d258f-9bd4-44ee-82b4-31bf76de0ae2" providerId="AD" clId="Web-{68426933-526E-3A8E-473A-3209589A1801}" dt="2024-10-28T12:32:18.077" v="73" actId="20577"/>
          <ac:graphicFrameMkLst>
            <pc:docMk/>
            <pc:sldMk cId="2052494533" sldId="260"/>
            <ac:graphicFrameMk id="6" creationId="{3149BCB4-0EA3-7018-3839-96C1E965FCA0}"/>
          </ac:graphicFrameMkLst>
        </pc:graphicFrameChg>
      </pc:sldChg>
      <pc:sldChg chg="modSp">
        <pc:chgData name="Georgie Roylance-Smith (2400897)" userId="S::2400897@student.uwtsd.ac.uk::2a5d258f-9bd4-44ee-82b4-31bf76de0ae2" providerId="AD" clId="Web-{68426933-526E-3A8E-473A-3209589A1801}" dt="2024-10-28T12:28:46.939" v="28" actId="20577"/>
        <pc:sldMkLst>
          <pc:docMk/>
          <pc:sldMk cId="3468579940" sldId="261"/>
        </pc:sldMkLst>
        <pc:spChg chg="mod">
          <ac:chgData name="Georgie Roylance-Smith (2400897)" userId="S::2400897@student.uwtsd.ac.uk::2a5d258f-9bd4-44ee-82b4-31bf76de0ae2" providerId="AD" clId="Web-{68426933-526E-3A8E-473A-3209589A1801}" dt="2024-10-28T12:28:46.939" v="28" actId="20577"/>
          <ac:spMkLst>
            <pc:docMk/>
            <pc:sldMk cId="3468579940" sldId="261"/>
            <ac:spMk id="3" creationId="{91FB6A03-1BD3-53CE-A181-025E75BC56FC}"/>
          </ac:spMkLst>
        </pc:spChg>
      </pc:sldChg>
      <pc:sldChg chg="modSp new">
        <pc:chgData name="Georgie Roylance-Smith (2400897)" userId="S::2400897@student.uwtsd.ac.uk::2a5d258f-9bd4-44ee-82b4-31bf76de0ae2" providerId="AD" clId="Web-{68426933-526E-3A8E-473A-3209589A1801}" dt="2024-10-28T12:34:25.085" v="119" actId="20577"/>
        <pc:sldMkLst>
          <pc:docMk/>
          <pc:sldMk cId="1997609877" sldId="263"/>
        </pc:sldMkLst>
        <pc:spChg chg="mod">
          <ac:chgData name="Georgie Roylance-Smith (2400897)" userId="S::2400897@student.uwtsd.ac.uk::2a5d258f-9bd4-44ee-82b4-31bf76de0ae2" providerId="AD" clId="Web-{68426933-526E-3A8E-473A-3209589A1801}" dt="2024-10-28T12:34:01.865" v="86" actId="20577"/>
          <ac:spMkLst>
            <pc:docMk/>
            <pc:sldMk cId="1997609877" sldId="263"/>
            <ac:spMk id="2" creationId="{9B15E5FF-F406-55F8-1EA8-F996C4F8ABF3}"/>
          </ac:spMkLst>
        </pc:spChg>
        <pc:spChg chg="mod">
          <ac:chgData name="Georgie Roylance-Smith (2400897)" userId="S::2400897@student.uwtsd.ac.uk::2a5d258f-9bd4-44ee-82b4-31bf76de0ae2" providerId="AD" clId="Web-{68426933-526E-3A8E-473A-3209589A1801}" dt="2024-10-28T12:34:25.085" v="119" actId="20577"/>
          <ac:spMkLst>
            <pc:docMk/>
            <pc:sldMk cId="1997609877" sldId="263"/>
            <ac:spMk id="3" creationId="{3F18A0D0-141D-CF47-7EC6-C2139D7939AF}"/>
          </ac:spMkLst>
        </pc:spChg>
      </pc:sldChg>
      <pc:sldChg chg="modSp new">
        <pc:chgData name="Georgie Roylance-Smith (2400897)" userId="S::2400897@student.uwtsd.ac.uk::2a5d258f-9bd4-44ee-82b4-31bf76de0ae2" providerId="AD" clId="Web-{68426933-526E-3A8E-473A-3209589A1801}" dt="2024-10-28T12:38:00.162" v="135" actId="20577"/>
        <pc:sldMkLst>
          <pc:docMk/>
          <pc:sldMk cId="3776339557" sldId="264"/>
        </pc:sldMkLst>
        <pc:spChg chg="mod">
          <ac:chgData name="Georgie Roylance-Smith (2400897)" userId="S::2400897@student.uwtsd.ac.uk::2a5d258f-9bd4-44ee-82b4-31bf76de0ae2" providerId="AD" clId="Web-{68426933-526E-3A8E-473A-3209589A1801}" dt="2024-10-28T12:38:00.162" v="135" actId="20577"/>
          <ac:spMkLst>
            <pc:docMk/>
            <pc:sldMk cId="3776339557" sldId="264"/>
            <ac:spMk id="2" creationId="{69C85583-7E61-8681-3655-2F3927E4CA01}"/>
          </ac:spMkLst>
        </pc:spChg>
      </pc:sldChg>
    </pc:docChg>
  </pc:docChgLst>
  <pc:docChgLst>
    <pc:chgData name="Georgie Roylance-Smith (2400897)" userId="S::2400897@student.uwtsd.ac.uk::2a5d258f-9bd4-44ee-82b4-31bf76de0ae2" providerId="AD" clId="Web-{CAAB6D8A-E184-6531-8A27-30FC78D91E13}"/>
    <pc:docChg chg="addSld modSld">
      <pc:chgData name="Georgie Roylance-Smith (2400897)" userId="S::2400897@student.uwtsd.ac.uk::2a5d258f-9bd4-44ee-82b4-31bf76de0ae2" providerId="AD" clId="Web-{CAAB6D8A-E184-6531-8A27-30FC78D91E13}" dt="2024-10-27T19:20:11.580" v="1066" actId="20577"/>
      <pc:docMkLst>
        <pc:docMk/>
      </pc:docMkLst>
      <pc:sldChg chg="modSp">
        <pc:chgData name="Georgie Roylance-Smith (2400897)" userId="S::2400897@student.uwtsd.ac.uk::2a5d258f-9bd4-44ee-82b4-31bf76de0ae2" providerId="AD" clId="Web-{CAAB6D8A-E184-6531-8A27-30FC78D91E13}" dt="2024-10-27T19:10:46.612" v="707" actId="20577"/>
        <pc:sldMkLst>
          <pc:docMk/>
          <pc:sldMk cId="109857222" sldId="256"/>
        </pc:sldMkLst>
        <pc:spChg chg="mod">
          <ac:chgData name="Georgie Roylance-Smith (2400897)" userId="S::2400897@student.uwtsd.ac.uk::2a5d258f-9bd4-44ee-82b4-31bf76de0ae2" providerId="AD" clId="Web-{CAAB6D8A-E184-6531-8A27-30FC78D91E13}" dt="2024-10-27T19:10:46.612" v="707" actId="20577"/>
          <ac:spMkLst>
            <pc:docMk/>
            <pc:sldMk cId="109857222" sldId="256"/>
            <ac:spMk id="3" creationId="{00000000-0000-0000-0000-000000000000}"/>
          </ac:spMkLst>
        </pc:spChg>
      </pc:sldChg>
      <pc:sldChg chg="addSp delSp modSp new mod modTransition setBg">
        <pc:chgData name="Georgie Roylance-Smith (2400897)" userId="S::2400897@student.uwtsd.ac.uk::2a5d258f-9bd4-44ee-82b4-31bf76de0ae2" providerId="AD" clId="Web-{CAAB6D8A-E184-6531-8A27-30FC78D91E13}" dt="2024-10-27T19:18:25.745" v="1038" actId="20577"/>
        <pc:sldMkLst>
          <pc:docMk/>
          <pc:sldMk cId="1236183981" sldId="258"/>
        </pc:sldMkLst>
        <pc:spChg chg="mod">
          <ac:chgData name="Georgie Roylance-Smith (2400897)" userId="S::2400897@student.uwtsd.ac.uk::2a5d258f-9bd4-44ee-82b4-31bf76de0ae2" providerId="AD" clId="Web-{CAAB6D8A-E184-6531-8A27-30FC78D91E13}" dt="2024-10-27T19:15:58.562" v="1012"/>
          <ac:spMkLst>
            <pc:docMk/>
            <pc:sldMk cId="1236183981" sldId="258"/>
            <ac:spMk id="2" creationId="{2B5225AD-857D-7F51-043E-B77E3DA4987E}"/>
          </ac:spMkLst>
        </pc:spChg>
        <pc:spChg chg="mod ord">
          <ac:chgData name="Georgie Roylance-Smith (2400897)" userId="S::2400897@student.uwtsd.ac.uk::2a5d258f-9bd4-44ee-82b4-31bf76de0ae2" providerId="AD" clId="Web-{CAAB6D8A-E184-6531-8A27-30FC78D91E13}" dt="2024-10-27T19:18:25.745" v="1038" actId="20577"/>
          <ac:spMkLst>
            <pc:docMk/>
            <pc:sldMk cId="1236183981" sldId="258"/>
            <ac:spMk id="3" creationId="{875C7061-5B50-E2BA-84F8-664B757A1C1E}"/>
          </ac:spMkLst>
        </pc:spChg>
        <pc:spChg chg="add mod">
          <ac:chgData name="Georgie Roylance-Smith (2400897)" userId="S::2400897@student.uwtsd.ac.uk::2a5d258f-9bd4-44ee-82b4-31bf76de0ae2" providerId="AD" clId="Web-{CAAB6D8A-E184-6531-8A27-30FC78D91E13}" dt="2024-10-27T19:16:58.301" v="1019" actId="20577"/>
          <ac:spMkLst>
            <pc:docMk/>
            <pc:sldMk cId="1236183981" sldId="258"/>
            <ac:spMk id="5" creationId="{AAC15B94-A995-8196-3A50-A3BA6291E158}"/>
          </ac:spMkLst>
        </pc:spChg>
        <pc:spChg chg="add del">
          <ac:chgData name="Georgie Roylance-Smith (2400897)" userId="S::2400897@student.uwtsd.ac.uk::2a5d258f-9bd4-44ee-82b4-31bf76de0ae2" providerId="AD" clId="Web-{CAAB6D8A-E184-6531-8A27-30FC78D91E13}" dt="2024-10-27T19:15:58.547" v="1011"/>
          <ac:spMkLst>
            <pc:docMk/>
            <pc:sldMk cId="1236183981" sldId="258"/>
            <ac:spMk id="9" creationId="{CA4D39DB-AFA4-47BA-A7F2-13A71D210C66}"/>
          </ac:spMkLst>
        </pc:spChg>
        <pc:spChg chg="add">
          <ac:chgData name="Georgie Roylance-Smith (2400897)" userId="S::2400897@student.uwtsd.ac.uk::2a5d258f-9bd4-44ee-82b4-31bf76de0ae2" providerId="AD" clId="Web-{CAAB6D8A-E184-6531-8A27-30FC78D91E13}" dt="2024-10-27T19:15:58.562" v="1012"/>
          <ac:spMkLst>
            <pc:docMk/>
            <pc:sldMk cId="1236183981" sldId="258"/>
            <ac:spMk id="11" creationId="{319E6BB3-DF2B-4751-97C5-B3DB949AED9A}"/>
          </ac:spMkLst>
        </pc:spChg>
        <pc:spChg chg="add">
          <ac:chgData name="Georgie Roylance-Smith (2400897)" userId="S::2400897@student.uwtsd.ac.uk::2a5d258f-9bd4-44ee-82b4-31bf76de0ae2" providerId="AD" clId="Web-{CAAB6D8A-E184-6531-8A27-30FC78D91E13}" dt="2024-10-27T19:15:58.562" v="1012"/>
          <ac:spMkLst>
            <pc:docMk/>
            <pc:sldMk cId="1236183981" sldId="258"/>
            <ac:spMk id="12" creationId="{CBDDD243-ED5F-4896-B18B-ABCF4B7E12C9}"/>
          </ac:spMkLst>
        </pc:spChg>
        <pc:picChg chg="add mod">
          <ac:chgData name="Georgie Roylance-Smith (2400897)" userId="S::2400897@student.uwtsd.ac.uk::2a5d258f-9bd4-44ee-82b4-31bf76de0ae2" providerId="AD" clId="Web-{CAAB6D8A-E184-6531-8A27-30FC78D91E13}" dt="2024-10-27T19:15:58.562" v="1012"/>
          <ac:picMkLst>
            <pc:docMk/>
            <pc:sldMk cId="1236183981" sldId="258"/>
            <ac:picMk id="4" creationId="{AEED52BA-A008-8373-2803-8E7721C0778F}"/>
          </ac:picMkLst>
        </pc:picChg>
        <pc:cxnChg chg="add">
          <ac:chgData name="Georgie Roylance-Smith (2400897)" userId="S::2400897@student.uwtsd.ac.uk::2a5d258f-9bd4-44ee-82b4-31bf76de0ae2" providerId="AD" clId="Web-{CAAB6D8A-E184-6531-8A27-30FC78D91E13}" dt="2024-10-27T19:15:58.562" v="1012"/>
          <ac:cxnSpMkLst>
            <pc:docMk/>
            <pc:sldMk cId="1236183981" sldId="258"/>
            <ac:cxnSpMk id="13" creationId="{A61721DD-D110-44EE-82A7-D56AB687E614}"/>
          </ac:cxnSpMkLst>
        </pc:cxnChg>
      </pc:sldChg>
      <pc:sldChg chg="addSp modSp new mod modTransition setBg">
        <pc:chgData name="Georgie Roylance-Smith (2400897)" userId="S::2400897@student.uwtsd.ac.uk::2a5d258f-9bd4-44ee-82b4-31bf76de0ae2" providerId="AD" clId="Web-{CAAB6D8A-E184-6531-8A27-30FC78D91E13}" dt="2024-10-27T19:00:53.350" v="653" actId="14100"/>
        <pc:sldMkLst>
          <pc:docMk/>
          <pc:sldMk cId="1840085402" sldId="259"/>
        </pc:sldMkLst>
        <pc:spChg chg="mod">
          <ac:chgData name="Georgie Roylance-Smith (2400897)" userId="S::2400897@student.uwtsd.ac.uk::2a5d258f-9bd4-44ee-82b4-31bf76de0ae2" providerId="AD" clId="Web-{CAAB6D8A-E184-6531-8A27-30FC78D91E13}" dt="2024-10-27T18:58:33.747" v="645"/>
          <ac:spMkLst>
            <pc:docMk/>
            <pc:sldMk cId="1840085402" sldId="259"/>
            <ac:spMk id="2" creationId="{0635950D-A3F9-314B-61B1-8719F4B61E2E}"/>
          </ac:spMkLst>
        </pc:spChg>
        <pc:spChg chg="mod">
          <ac:chgData name="Georgie Roylance-Smith (2400897)" userId="S::2400897@student.uwtsd.ac.uk::2a5d258f-9bd4-44ee-82b4-31bf76de0ae2" providerId="AD" clId="Web-{CAAB6D8A-E184-6531-8A27-30FC78D91E13}" dt="2024-10-27T18:58:33.747" v="645"/>
          <ac:spMkLst>
            <pc:docMk/>
            <pc:sldMk cId="1840085402" sldId="259"/>
            <ac:spMk id="3" creationId="{BEC25813-67AA-A466-8115-8119850C5902}"/>
          </ac:spMkLst>
        </pc:spChg>
        <pc:spChg chg="add mod">
          <ac:chgData name="Georgie Roylance-Smith (2400897)" userId="S::2400897@student.uwtsd.ac.uk::2a5d258f-9bd4-44ee-82b4-31bf76de0ae2" providerId="AD" clId="Web-{CAAB6D8A-E184-6531-8A27-30FC78D91E13}" dt="2024-10-27T19:00:53.350" v="653" actId="14100"/>
          <ac:spMkLst>
            <pc:docMk/>
            <pc:sldMk cId="1840085402" sldId="259"/>
            <ac:spMk id="5" creationId="{7C89AFB1-31B3-E49C-1A04-C1B1CAA52A0E}"/>
          </ac:spMkLst>
        </pc:spChg>
        <pc:spChg chg="add">
          <ac:chgData name="Georgie Roylance-Smith (2400897)" userId="S::2400897@student.uwtsd.ac.uk::2a5d258f-9bd4-44ee-82b4-31bf76de0ae2" providerId="AD" clId="Web-{CAAB6D8A-E184-6531-8A27-30FC78D91E13}" dt="2024-10-27T18:58:33.747" v="645"/>
          <ac:spMkLst>
            <pc:docMk/>
            <pc:sldMk cId="1840085402" sldId="259"/>
            <ac:spMk id="9" creationId="{4FAE1107-CEC3-4041-8BAA-CDB6F6759B35}"/>
          </ac:spMkLst>
        </pc:spChg>
        <pc:picChg chg="add mod">
          <ac:chgData name="Georgie Roylance-Smith (2400897)" userId="S::2400897@student.uwtsd.ac.uk::2a5d258f-9bd4-44ee-82b4-31bf76de0ae2" providerId="AD" clId="Web-{CAAB6D8A-E184-6531-8A27-30FC78D91E13}" dt="2024-10-27T18:58:33.747" v="645"/>
          <ac:picMkLst>
            <pc:docMk/>
            <pc:sldMk cId="1840085402" sldId="259"/>
            <ac:picMk id="4" creationId="{B1AA3340-8F82-DD81-DDD0-5881DA2180FE}"/>
          </ac:picMkLst>
        </pc:picChg>
        <pc:cxnChg chg="add">
          <ac:chgData name="Georgie Roylance-Smith (2400897)" userId="S::2400897@student.uwtsd.ac.uk::2a5d258f-9bd4-44ee-82b4-31bf76de0ae2" providerId="AD" clId="Web-{CAAB6D8A-E184-6531-8A27-30FC78D91E13}" dt="2024-10-27T18:58:33.747" v="645"/>
          <ac:cxnSpMkLst>
            <pc:docMk/>
            <pc:sldMk cId="1840085402" sldId="259"/>
            <ac:cxnSpMk id="11" creationId="{1AEA88FB-F5DD-45CE-AAE1-7B33D0ABDD25}"/>
          </ac:cxnSpMkLst>
        </pc:cxnChg>
      </pc:sldChg>
      <pc:sldChg chg="addSp delSp modSp new mod modTransition setBg">
        <pc:chgData name="Georgie Roylance-Smith (2400897)" userId="S::2400897@student.uwtsd.ac.uk::2a5d258f-9bd4-44ee-82b4-31bf76de0ae2" providerId="AD" clId="Web-{CAAB6D8A-E184-6531-8A27-30FC78D91E13}" dt="2024-10-27T18:43:38.846" v="516" actId="20577"/>
        <pc:sldMkLst>
          <pc:docMk/>
          <pc:sldMk cId="2052494533" sldId="260"/>
        </pc:sldMkLst>
        <pc:spChg chg="mod">
          <ac:chgData name="Georgie Roylance-Smith (2400897)" userId="S::2400897@student.uwtsd.ac.uk::2a5d258f-9bd4-44ee-82b4-31bf76de0ae2" providerId="AD" clId="Web-{CAAB6D8A-E184-6531-8A27-30FC78D91E13}" dt="2024-10-27T18:42:02.855" v="484" actId="20577"/>
          <ac:spMkLst>
            <pc:docMk/>
            <pc:sldMk cId="2052494533" sldId="260"/>
            <ac:spMk id="2" creationId="{FEC90BF6-E4B3-C9FC-4067-84975DA90A0A}"/>
          </ac:spMkLst>
        </pc:spChg>
        <pc:spChg chg="del mod">
          <ac:chgData name="Georgie Roylance-Smith (2400897)" userId="S::2400897@student.uwtsd.ac.uk::2a5d258f-9bd4-44ee-82b4-31bf76de0ae2" providerId="AD" clId="Web-{CAAB6D8A-E184-6531-8A27-30FC78D91E13}" dt="2024-10-27T18:40:01.033" v="473"/>
          <ac:spMkLst>
            <pc:docMk/>
            <pc:sldMk cId="2052494533" sldId="260"/>
            <ac:spMk id="3" creationId="{C83D5D4F-1BD5-65A6-04BE-F93574AC8874}"/>
          </ac:spMkLst>
        </pc:spChg>
        <pc:graphicFrameChg chg="add mod modGraphic">
          <ac:chgData name="Georgie Roylance-Smith (2400897)" userId="S::2400897@student.uwtsd.ac.uk::2a5d258f-9bd4-44ee-82b4-31bf76de0ae2" providerId="AD" clId="Web-{CAAB6D8A-E184-6531-8A27-30FC78D91E13}" dt="2024-10-27T18:43:38.846" v="516" actId="20577"/>
          <ac:graphicFrameMkLst>
            <pc:docMk/>
            <pc:sldMk cId="2052494533" sldId="260"/>
            <ac:graphicFrameMk id="6" creationId="{3149BCB4-0EA3-7018-3839-96C1E965FCA0}"/>
          </ac:graphicFrameMkLst>
        </pc:graphicFrameChg>
        <pc:picChg chg="add mod">
          <ac:chgData name="Georgie Roylance-Smith (2400897)" userId="S::2400897@student.uwtsd.ac.uk::2a5d258f-9bd4-44ee-82b4-31bf76de0ae2" providerId="AD" clId="Web-{CAAB6D8A-E184-6531-8A27-30FC78D91E13}" dt="2024-10-27T18:42:24.934" v="486" actId="14100"/>
          <ac:picMkLst>
            <pc:docMk/>
            <pc:sldMk cId="2052494533" sldId="260"/>
            <ac:picMk id="4" creationId="{21F26EB6-9C8E-B093-2306-14D756FCD1EB}"/>
          </ac:picMkLst>
        </pc:picChg>
      </pc:sldChg>
      <pc:sldChg chg="modSp new">
        <pc:chgData name="Georgie Roylance-Smith (2400897)" userId="S::2400897@student.uwtsd.ac.uk::2a5d258f-9bd4-44ee-82b4-31bf76de0ae2" providerId="AD" clId="Web-{CAAB6D8A-E184-6531-8A27-30FC78D91E13}" dt="2024-10-27T19:20:11.580" v="1066" actId="20577"/>
        <pc:sldMkLst>
          <pc:docMk/>
          <pc:sldMk cId="3468579940" sldId="261"/>
        </pc:sldMkLst>
        <pc:spChg chg="mod">
          <ac:chgData name="Georgie Roylance-Smith (2400897)" userId="S::2400897@student.uwtsd.ac.uk::2a5d258f-9bd4-44ee-82b4-31bf76de0ae2" providerId="AD" clId="Web-{CAAB6D8A-E184-6531-8A27-30FC78D91E13}" dt="2024-10-27T19:19:58.001" v="1062" actId="20577"/>
          <ac:spMkLst>
            <pc:docMk/>
            <pc:sldMk cId="3468579940" sldId="261"/>
            <ac:spMk id="2" creationId="{2FA1F324-A713-A6C0-9203-BAFFFADFFCBF}"/>
          </ac:spMkLst>
        </pc:spChg>
        <pc:spChg chg="mod">
          <ac:chgData name="Georgie Roylance-Smith (2400897)" userId="S::2400897@student.uwtsd.ac.uk::2a5d258f-9bd4-44ee-82b4-31bf76de0ae2" providerId="AD" clId="Web-{CAAB6D8A-E184-6531-8A27-30FC78D91E13}" dt="2024-10-27T19:20:11.580" v="1066" actId="20577"/>
          <ac:spMkLst>
            <pc:docMk/>
            <pc:sldMk cId="3468579940" sldId="261"/>
            <ac:spMk id="3" creationId="{91FB6A03-1BD3-53CE-A181-025E75BC56FC}"/>
          </ac:spMkLst>
        </pc:spChg>
      </pc:sldChg>
    </pc:docChg>
  </pc:docChgLst>
  <pc:docChgLst>
    <pc:chgData name="Georgie Roylance-Smith (2400897)" userId="S::2400897@student.uwtsd.ac.uk::2a5d258f-9bd4-44ee-82b4-31bf76de0ae2" providerId="AD" clId="Web-{E38441CA-F0D4-5981-18E3-A210564E794D}"/>
    <pc:docChg chg="modSld">
      <pc:chgData name="Georgie Roylance-Smith (2400897)" userId="S::2400897@student.uwtsd.ac.uk::2a5d258f-9bd4-44ee-82b4-31bf76de0ae2" providerId="AD" clId="Web-{E38441CA-F0D4-5981-18E3-A210564E794D}" dt="2024-11-02T17:27:06.397" v="94" actId="14100"/>
      <pc:docMkLst>
        <pc:docMk/>
      </pc:docMkLst>
      <pc:sldChg chg="delSp modSp">
        <pc:chgData name="Georgie Roylance-Smith (2400897)" userId="S::2400897@student.uwtsd.ac.uk::2a5d258f-9bd4-44ee-82b4-31bf76de0ae2" providerId="AD" clId="Web-{E38441CA-F0D4-5981-18E3-A210564E794D}" dt="2024-11-02T17:05:20.773" v="15"/>
        <pc:sldMkLst>
          <pc:docMk/>
          <pc:sldMk cId="1236183981" sldId="258"/>
        </pc:sldMkLst>
        <pc:spChg chg="del mod">
          <ac:chgData name="Georgie Roylance-Smith (2400897)" userId="S::2400897@student.uwtsd.ac.uk::2a5d258f-9bd4-44ee-82b4-31bf76de0ae2" providerId="AD" clId="Web-{E38441CA-F0D4-5981-18E3-A210564E794D}" dt="2024-11-02T17:05:20.773" v="15"/>
          <ac:spMkLst>
            <pc:docMk/>
            <pc:sldMk cId="1236183981" sldId="258"/>
            <ac:spMk id="5" creationId="{AAC15B94-A995-8196-3A50-A3BA6291E158}"/>
          </ac:spMkLst>
        </pc:spChg>
      </pc:sldChg>
      <pc:sldChg chg="delSp modSp">
        <pc:chgData name="Georgie Roylance-Smith (2400897)" userId="S::2400897@student.uwtsd.ac.uk::2a5d258f-9bd4-44ee-82b4-31bf76de0ae2" providerId="AD" clId="Web-{E38441CA-F0D4-5981-18E3-A210564E794D}" dt="2024-11-02T17:26:23.972" v="74"/>
        <pc:sldMkLst>
          <pc:docMk/>
          <pc:sldMk cId="1840085402" sldId="259"/>
        </pc:sldMkLst>
        <pc:spChg chg="del mod">
          <ac:chgData name="Georgie Roylance-Smith (2400897)" userId="S::2400897@student.uwtsd.ac.uk::2a5d258f-9bd4-44ee-82b4-31bf76de0ae2" providerId="AD" clId="Web-{E38441CA-F0D4-5981-18E3-A210564E794D}" dt="2024-11-02T17:26:23.972" v="74"/>
          <ac:spMkLst>
            <pc:docMk/>
            <pc:sldMk cId="1840085402" sldId="259"/>
            <ac:spMk id="5" creationId="{7C89AFB1-31B3-E49C-1A04-C1B1CAA52A0E}"/>
          </ac:spMkLst>
        </pc:spChg>
      </pc:sldChg>
      <pc:sldChg chg="modSp">
        <pc:chgData name="Georgie Roylance-Smith (2400897)" userId="S::2400897@student.uwtsd.ac.uk::2a5d258f-9bd4-44ee-82b4-31bf76de0ae2" providerId="AD" clId="Web-{E38441CA-F0D4-5981-18E3-A210564E794D}" dt="2024-11-02T17:06:09.291" v="71" actId="20577"/>
        <pc:sldMkLst>
          <pc:docMk/>
          <pc:sldMk cId="2052494533" sldId="260"/>
        </pc:sldMkLst>
        <pc:spChg chg="mod">
          <ac:chgData name="Georgie Roylance-Smith (2400897)" userId="S::2400897@student.uwtsd.ac.uk::2a5d258f-9bd4-44ee-82b4-31bf76de0ae2" providerId="AD" clId="Web-{E38441CA-F0D4-5981-18E3-A210564E794D}" dt="2024-11-02T17:06:09.291" v="71" actId="20577"/>
          <ac:spMkLst>
            <pc:docMk/>
            <pc:sldMk cId="2052494533" sldId="260"/>
            <ac:spMk id="2" creationId="{FEC90BF6-E4B3-C9FC-4067-84975DA90A0A}"/>
          </ac:spMkLst>
        </pc:spChg>
      </pc:sldChg>
      <pc:sldChg chg="delSp modSp">
        <pc:chgData name="Georgie Roylance-Smith (2400897)" userId="S::2400897@student.uwtsd.ac.uk::2a5d258f-9bd4-44ee-82b4-31bf76de0ae2" providerId="AD" clId="Web-{E38441CA-F0D4-5981-18E3-A210564E794D}" dt="2024-11-02T17:05:10.679" v="12"/>
        <pc:sldMkLst>
          <pc:docMk/>
          <pc:sldMk cId="2626245241" sldId="262"/>
        </pc:sldMkLst>
        <pc:spChg chg="del mod">
          <ac:chgData name="Georgie Roylance-Smith (2400897)" userId="S::2400897@student.uwtsd.ac.uk::2a5d258f-9bd4-44ee-82b4-31bf76de0ae2" providerId="AD" clId="Web-{E38441CA-F0D4-5981-18E3-A210564E794D}" dt="2024-11-02T17:05:10.679" v="12"/>
          <ac:spMkLst>
            <pc:docMk/>
            <pc:sldMk cId="2626245241" sldId="262"/>
            <ac:spMk id="4" creationId="{6A60B108-28BF-A68C-8B40-AB07C12458ED}"/>
          </ac:spMkLst>
        </pc:spChg>
      </pc:sldChg>
      <pc:sldChg chg="modSp">
        <pc:chgData name="Georgie Roylance-Smith (2400897)" userId="S::2400897@student.uwtsd.ac.uk::2a5d258f-9bd4-44ee-82b4-31bf76de0ae2" providerId="AD" clId="Web-{E38441CA-F0D4-5981-18E3-A210564E794D}" dt="2024-11-02T17:03:18.082" v="0" actId="1076"/>
        <pc:sldMkLst>
          <pc:docMk/>
          <pc:sldMk cId="1997609877" sldId="263"/>
        </pc:sldMkLst>
        <pc:picChg chg="mod">
          <ac:chgData name="Georgie Roylance-Smith (2400897)" userId="S::2400897@student.uwtsd.ac.uk::2a5d258f-9bd4-44ee-82b4-31bf76de0ae2" providerId="AD" clId="Web-{E38441CA-F0D4-5981-18E3-A210564E794D}" dt="2024-11-02T17:03:18.082" v="0" actId="1076"/>
          <ac:picMkLst>
            <pc:docMk/>
            <pc:sldMk cId="1997609877" sldId="263"/>
            <ac:picMk id="4" creationId="{8FB8272F-A23A-D778-79F5-AF79B7C5C9FB}"/>
          </ac:picMkLst>
        </pc:picChg>
      </pc:sldChg>
      <pc:sldChg chg="modSp">
        <pc:chgData name="Georgie Roylance-Smith (2400897)" userId="S::2400897@student.uwtsd.ac.uk::2a5d258f-9bd4-44ee-82b4-31bf76de0ae2" providerId="AD" clId="Web-{E38441CA-F0D4-5981-18E3-A210564E794D}" dt="2024-11-02T17:27:06.397" v="94" actId="14100"/>
        <pc:sldMkLst>
          <pc:docMk/>
          <pc:sldMk cId="507643510" sldId="265"/>
        </pc:sldMkLst>
        <pc:spChg chg="mod">
          <ac:chgData name="Georgie Roylance-Smith (2400897)" userId="S::2400897@student.uwtsd.ac.uk::2a5d258f-9bd4-44ee-82b4-31bf76de0ae2" providerId="AD" clId="Web-{E38441CA-F0D4-5981-18E3-A210564E794D}" dt="2024-11-02T17:27:06.397" v="94" actId="14100"/>
          <ac:spMkLst>
            <pc:docMk/>
            <pc:sldMk cId="507643510" sldId="265"/>
            <ac:spMk id="3" creationId="{249CE017-6CC8-AC51-B2DF-5C5EC03DC85A}"/>
          </ac:spMkLst>
        </pc:spChg>
      </pc:sldChg>
    </pc:docChg>
  </pc:docChgLst>
  <pc:docChgLst>
    <pc:chgData name="Georgie Roylance-Smith (2400897)" userId="2a5d258f-9bd4-44ee-82b4-31bf76de0ae2" providerId="ADAL" clId="{A4AA57C8-B971-4EF5-A95E-8E774068DFA7}"/>
    <pc:docChg chg="custSel addSld modSld">
      <pc:chgData name="Georgie Roylance-Smith (2400897)" userId="2a5d258f-9bd4-44ee-82b4-31bf76de0ae2" providerId="ADAL" clId="{A4AA57C8-B971-4EF5-A95E-8E774068DFA7}" dt="2024-10-22T10:57:22.532" v="226" actId="20577"/>
      <pc:docMkLst>
        <pc:docMk/>
      </pc:docMkLst>
      <pc:sldChg chg="modSp mod modTransition">
        <pc:chgData name="Georgie Roylance-Smith (2400897)" userId="2a5d258f-9bd4-44ee-82b4-31bf76de0ae2" providerId="ADAL" clId="{A4AA57C8-B971-4EF5-A95E-8E774068DFA7}" dt="2024-10-22T10:32:37.588" v="211"/>
        <pc:sldMkLst>
          <pc:docMk/>
          <pc:sldMk cId="109857222" sldId="256"/>
        </pc:sldMkLst>
        <pc:spChg chg="mod">
          <ac:chgData name="Georgie Roylance-Smith (2400897)" userId="2a5d258f-9bd4-44ee-82b4-31bf76de0ae2" providerId="ADAL" clId="{A4AA57C8-B971-4EF5-A95E-8E774068DFA7}" dt="2024-10-22T10:28:55.829" v="123"/>
          <ac:spMkLst>
            <pc:docMk/>
            <pc:sldMk cId="109857222" sldId="256"/>
            <ac:spMk id="2" creationId="{00000000-0000-0000-0000-000000000000}"/>
          </ac:spMkLst>
        </pc:spChg>
        <pc:spChg chg="mod">
          <ac:chgData name="Georgie Roylance-Smith (2400897)" userId="2a5d258f-9bd4-44ee-82b4-31bf76de0ae2" providerId="ADAL" clId="{A4AA57C8-B971-4EF5-A95E-8E774068DFA7}" dt="2024-10-22T10:28:55.829" v="123"/>
          <ac:spMkLst>
            <pc:docMk/>
            <pc:sldMk cId="109857222" sldId="256"/>
            <ac:spMk id="3" creationId="{00000000-0000-0000-0000-000000000000}"/>
          </ac:spMkLst>
        </pc:spChg>
      </pc:sldChg>
      <pc:sldChg chg="modSp new mod modTransition">
        <pc:chgData name="Georgie Roylance-Smith (2400897)" userId="2a5d258f-9bd4-44ee-82b4-31bf76de0ae2" providerId="ADAL" clId="{A4AA57C8-B971-4EF5-A95E-8E774068DFA7}" dt="2024-10-22T10:57:22.532" v="226" actId="20577"/>
        <pc:sldMkLst>
          <pc:docMk/>
          <pc:sldMk cId="484745679" sldId="257"/>
        </pc:sldMkLst>
        <pc:spChg chg="mod">
          <ac:chgData name="Georgie Roylance-Smith (2400897)" userId="2a5d258f-9bd4-44ee-82b4-31bf76de0ae2" providerId="ADAL" clId="{A4AA57C8-B971-4EF5-A95E-8E774068DFA7}" dt="2024-10-22T10:29:11.141" v="138" actId="20577"/>
          <ac:spMkLst>
            <pc:docMk/>
            <pc:sldMk cId="484745679" sldId="257"/>
            <ac:spMk id="2" creationId="{1AF71D1B-6D04-FD70-61E5-DD85661C890F}"/>
          </ac:spMkLst>
        </pc:spChg>
        <pc:spChg chg="mod">
          <ac:chgData name="Georgie Roylance-Smith (2400897)" userId="2a5d258f-9bd4-44ee-82b4-31bf76de0ae2" providerId="ADAL" clId="{A4AA57C8-B971-4EF5-A95E-8E774068DFA7}" dt="2024-10-22T10:33:33.328" v="215" actId="14100"/>
          <ac:spMkLst>
            <pc:docMk/>
            <pc:sldMk cId="484745679" sldId="257"/>
            <ac:spMk id="3" creationId="{B31A4A04-2E07-C3F8-6ED2-02FBA7AD111B}"/>
          </ac:spMkLst>
        </pc:spChg>
        <pc:graphicFrameChg chg="mod">
          <ac:chgData name="Georgie Roylance-Smith (2400897)" userId="2a5d258f-9bd4-44ee-82b4-31bf76de0ae2" providerId="ADAL" clId="{A4AA57C8-B971-4EF5-A95E-8E774068DFA7}" dt="2024-10-22T10:57:22.532" v="226" actId="20577"/>
          <ac:graphicFrameMkLst>
            <pc:docMk/>
            <pc:sldMk cId="484745679" sldId="257"/>
            <ac:graphicFrameMk id="6" creationId="{C2ECE964-0753-B660-8BEC-C4FE56590147}"/>
          </ac:graphicFrameMkLst>
        </pc:graphicFrameChg>
      </pc:sldChg>
    </pc:docChg>
  </pc:docChgLst>
  <pc:docChgLst>
    <pc:chgData name="Georgie Roylance-Smith (2400897)" userId="S::2400897@student.uwtsd.ac.uk::2a5d258f-9bd4-44ee-82b4-31bf76de0ae2" providerId="AD" clId="Web-{13F98913-3640-2963-5129-52120D2ED7CA}"/>
    <pc:docChg chg="modSld">
      <pc:chgData name="Georgie Roylance-Smith (2400897)" userId="S::2400897@student.uwtsd.ac.uk::2a5d258f-9bd4-44ee-82b4-31bf76de0ae2" providerId="AD" clId="Web-{13F98913-3640-2963-5129-52120D2ED7CA}" dt="2024-11-04T18:07:32.032" v="787" actId="20577"/>
      <pc:docMkLst>
        <pc:docMk/>
      </pc:docMkLst>
      <pc:sldChg chg="modSp">
        <pc:chgData name="Georgie Roylance-Smith (2400897)" userId="S::2400897@student.uwtsd.ac.uk::2a5d258f-9bd4-44ee-82b4-31bf76de0ae2" providerId="AD" clId="Web-{13F98913-3640-2963-5129-52120D2ED7CA}" dt="2024-11-04T17:37:20.289" v="706" actId="1076"/>
        <pc:sldMkLst>
          <pc:docMk/>
          <pc:sldMk cId="1236183981" sldId="258"/>
        </pc:sldMkLst>
        <pc:graphicFrameChg chg="mod modGraphic">
          <ac:chgData name="Georgie Roylance-Smith (2400897)" userId="S::2400897@student.uwtsd.ac.uk::2a5d258f-9bd4-44ee-82b4-31bf76de0ae2" providerId="AD" clId="Web-{13F98913-3640-2963-5129-52120D2ED7CA}" dt="2024-11-04T17:37:15.695" v="705" actId="14100"/>
          <ac:graphicFrameMkLst>
            <pc:docMk/>
            <pc:sldMk cId="1236183981" sldId="258"/>
            <ac:graphicFrameMk id="17" creationId="{09AC88D0-06A1-60D8-D1F4-70AC438C2B9D}"/>
          </ac:graphicFrameMkLst>
        </pc:graphicFrameChg>
        <pc:picChg chg="mod">
          <ac:chgData name="Georgie Roylance-Smith (2400897)" userId="S::2400897@student.uwtsd.ac.uk::2a5d258f-9bd4-44ee-82b4-31bf76de0ae2" providerId="AD" clId="Web-{13F98913-3640-2963-5129-52120D2ED7CA}" dt="2024-11-04T17:37:20.289" v="706" actId="1076"/>
          <ac:picMkLst>
            <pc:docMk/>
            <pc:sldMk cId="1236183981" sldId="258"/>
            <ac:picMk id="4" creationId="{AEED52BA-A008-8373-2803-8E7721C0778F}"/>
          </ac:picMkLst>
        </pc:picChg>
      </pc:sldChg>
      <pc:sldChg chg="modSp">
        <pc:chgData name="Georgie Roylance-Smith (2400897)" userId="S::2400897@student.uwtsd.ac.uk::2a5d258f-9bd4-44ee-82b4-31bf76de0ae2" providerId="AD" clId="Web-{13F98913-3640-2963-5129-52120D2ED7CA}" dt="2024-11-04T18:07:05.594" v="770" actId="20577"/>
        <pc:sldMkLst>
          <pc:docMk/>
          <pc:sldMk cId="1840085402" sldId="259"/>
        </pc:sldMkLst>
        <pc:spChg chg="mod">
          <ac:chgData name="Georgie Roylance-Smith (2400897)" userId="S::2400897@student.uwtsd.ac.uk::2a5d258f-9bd4-44ee-82b4-31bf76de0ae2" providerId="AD" clId="Web-{13F98913-3640-2963-5129-52120D2ED7CA}" dt="2024-11-04T18:07:05.594" v="770" actId="20577"/>
          <ac:spMkLst>
            <pc:docMk/>
            <pc:sldMk cId="1840085402" sldId="259"/>
            <ac:spMk id="3" creationId="{BEC25813-67AA-A466-8115-8119850C5902}"/>
          </ac:spMkLst>
        </pc:spChg>
      </pc:sldChg>
      <pc:sldChg chg="modSp">
        <pc:chgData name="Georgie Roylance-Smith (2400897)" userId="S::2400897@student.uwtsd.ac.uk::2a5d258f-9bd4-44ee-82b4-31bf76de0ae2" providerId="AD" clId="Web-{13F98913-3640-2963-5129-52120D2ED7CA}" dt="2024-11-04T17:18:44.166" v="151" actId="20577"/>
        <pc:sldMkLst>
          <pc:docMk/>
          <pc:sldMk cId="3468579940" sldId="261"/>
        </pc:sldMkLst>
        <pc:spChg chg="mod">
          <ac:chgData name="Georgie Roylance-Smith (2400897)" userId="S::2400897@student.uwtsd.ac.uk::2a5d258f-9bd4-44ee-82b4-31bf76de0ae2" providerId="AD" clId="Web-{13F98913-3640-2963-5129-52120D2ED7CA}" dt="2024-11-04T17:18:44.166" v="151" actId="20577"/>
          <ac:spMkLst>
            <pc:docMk/>
            <pc:sldMk cId="3468579940" sldId="261"/>
            <ac:spMk id="3" creationId="{91FB6A03-1BD3-53CE-A181-025E75BC56FC}"/>
          </ac:spMkLst>
        </pc:spChg>
      </pc:sldChg>
      <pc:sldChg chg="modSp">
        <pc:chgData name="Georgie Roylance-Smith (2400897)" userId="S::2400897@student.uwtsd.ac.uk::2a5d258f-9bd4-44ee-82b4-31bf76de0ae2" providerId="AD" clId="Web-{13F98913-3640-2963-5129-52120D2ED7CA}" dt="2024-11-04T17:11:38.435" v="113" actId="20577"/>
        <pc:sldMkLst>
          <pc:docMk/>
          <pc:sldMk cId="2626245241" sldId="262"/>
        </pc:sldMkLst>
        <pc:spChg chg="mod">
          <ac:chgData name="Georgie Roylance-Smith (2400897)" userId="S::2400897@student.uwtsd.ac.uk::2a5d258f-9bd4-44ee-82b4-31bf76de0ae2" providerId="AD" clId="Web-{13F98913-3640-2963-5129-52120D2ED7CA}" dt="2024-11-04T17:11:38.435" v="113" actId="20577"/>
          <ac:spMkLst>
            <pc:docMk/>
            <pc:sldMk cId="2626245241" sldId="262"/>
            <ac:spMk id="3" creationId="{6CEA5293-04D1-AD03-59AE-09D7CBC3B16F}"/>
          </ac:spMkLst>
        </pc:spChg>
      </pc:sldChg>
      <pc:sldChg chg="addSp modSp">
        <pc:chgData name="Georgie Roylance-Smith (2400897)" userId="S::2400897@student.uwtsd.ac.uk::2a5d258f-9bd4-44ee-82b4-31bf76de0ae2" providerId="AD" clId="Web-{13F98913-3640-2963-5129-52120D2ED7CA}" dt="2024-11-04T18:07:32.032" v="787" actId="20577"/>
        <pc:sldMkLst>
          <pc:docMk/>
          <pc:sldMk cId="507643510" sldId="265"/>
        </pc:sldMkLst>
        <pc:spChg chg="mod">
          <ac:chgData name="Georgie Roylance-Smith (2400897)" userId="S::2400897@student.uwtsd.ac.uk::2a5d258f-9bd4-44ee-82b4-31bf76de0ae2" providerId="AD" clId="Web-{13F98913-3640-2963-5129-52120D2ED7CA}" dt="2024-11-04T16:59:07.448" v="2" actId="20577"/>
          <ac:spMkLst>
            <pc:docMk/>
            <pc:sldMk cId="507643510" sldId="265"/>
            <ac:spMk id="3" creationId="{249CE017-6CC8-AC51-B2DF-5C5EC03DC85A}"/>
          </ac:spMkLst>
        </pc:spChg>
        <pc:spChg chg="add mod">
          <ac:chgData name="Georgie Roylance-Smith (2400897)" userId="S::2400897@student.uwtsd.ac.uk::2a5d258f-9bd4-44ee-82b4-31bf76de0ae2" providerId="AD" clId="Web-{13F98913-3640-2963-5129-52120D2ED7CA}" dt="2024-11-04T18:07:32.032" v="787" actId="20577"/>
          <ac:spMkLst>
            <pc:docMk/>
            <pc:sldMk cId="507643510" sldId="265"/>
            <ac:spMk id="4" creationId="{E17F87D2-B1B0-98AA-95AC-D1F0E36ADE8B}"/>
          </ac:spMkLst>
        </pc:spChg>
      </pc:sldChg>
    </pc:docChg>
  </pc:docChgLst>
  <pc:docChgLst>
    <pc:chgData name="Georgie Roylance-Smith (2400897)" userId="S::2400897@student.uwtsd.ac.uk::2a5d258f-9bd4-44ee-82b4-31bf76de0ae2" providerId="AD" clId="Web-{73E26B49-460C-2A60-C128-57C1592BFF35}"/>
    <pc:docChg chg="modSld">
      <pc:chgData name="Georgie Roylance-Smith (2400897)" userId="S::2400897@student.uwtsd.ac.uk::2a5d258f-9bd4-44ee-82b4-31bf76de0ae2" providerId="AD" clId="Web-{73E26B49-460C-2A60-C128-57C1592BFF35}" dt="2024-10-28T12:24:36.635" v="1"/>
      <pc:docMkLst>
        <pc:docMk/>
      </pc:docMkLst>
      <pc:sldChg chg="modTransition">
        <pc:chgData name="Georgie Roylance-Smith (2400897)" userId="S::2400897@student.uwtsd.ac.uk::2a5d258f-9bd4-44ee-82b4-31bf76de0ae2" providerId="AD" clId="Web-{73E26B49-460C-2A60-C128-57C1592BFF35}" dt="2024-10-28T12:24:32.057" v="0"/>
        <pc:sldMkLst>
          <pc:docMk/>
          <pc:sldMk cId="3468579940" sldId="261"/>
        </pc:sldMkLst>
      </pc:sldChg>
      <pc:sldChg chg="modTransition">
        <pc:chgData name="Georgie Roylance-Smith (2400897)" userId="S::2400897@student.uwtsd.ac.uk::2a5d258f-9bd4-44ee-82b4-31bf76de0ae2" providerId="AD" clId="Web-{73E26B49-460C-2A60-C128-57C1592BFF35}" dt="2024-10-28T12:24:36.635" v="1"/>
        <pc:sldMkLst>
          <pc:docMk/>
          <pc:sldMk cId="2626245241" sldId="262"/>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081C2C-3572-455E-BD45-E9833444CE1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0726C84-FA01-48A9-8F1F-7D8D69E73084}">
      <dgm:prSet/>
      <dgm:spPr/>
      <dgm:t>
        <a:bodyPr/>
        <a:lstStyle/>
        <a:p>
          <a:r>
            <a:rPr lang="en-GB"/>
            <a:t>Importance </a:t>
          </a:r>
          <a:endParaRPr lang="en-US"/>
        </a:p>
      </dgm:t>
    </dgm:pt>
    <dgm:pt modelId="{EA6A9B7A-390B-4520-9FEC-197C24128EDD}" type="parTrans" cxnId="{04FF9DAF-8E1C-49FA-89FD-A2078C5A8CA3}">
      <dgm:prSet/>
      <dgm:spPr/>
      <dgm:t>
        <a:bodyPr/>
        <a:lstStyle/>
        <a:p>
          <a:endParaRPr lang="en-US"/>
        </a:p>
      </dgm:t>
    </dgm:pt>
    <dgm:pt modelId="{F02151E4-3479-475D-8A68-4502E841B452}" type="sibTrans" cxnId="{04FF9DAF-8E1C-49FA-89FD-A2078C5A8CA3}">
      <dgm:prSet/>
      <dgm:spPr/>
      <dgm:t>
        <a:bodyPr/>
        <a:lstStyle/>
        <a:p>
          <a:endParaRPr lang="en-US"/>
        </a:p>
      </dgm:t>
    </dgm:pt>
    <dgm:pt modelId="{4BC31A03-E813-4E15-8086-F9230BEFEA0C}">
      <dgm:prSet/>
      <dgm:spPr/>
      <dgm:t>
        <a:bodyPr/>
        <a:lstStyle/>
        <a:p>
          <a:r>
            <a:rPr lang="en-GB"/>
            <a:t>Academic misconduct </a:t>
          </a:r>
          <a:endParaRPr lang="en-US"/>
        </a:p>
      </dgm:t>
    </dgm:pt>
    <dgm:pt modelId="{7D77BF65-7A0B-41C5-8895-426CB57055EC}" type="parTrans" cxnId="{DDFB297D-8A52-4C42-8569-BD3A2C584DA8}">
      <dgm:prSet/>
      <dgm:spPr/>
      <dgm:t>
        <a:bodyPr/>
        <a:lstStyle/>
        <a:p>
          <a:endParaRPr lang="en-US"/>
        </a:p>
      </dgm:t>
    </dgm:pt>
    <dgm:pt modelId="{BA0126D4-9929-4F3A-93D7-D9E649D7ECAE}" type="sibTrans" cxnId="{DDFB297D-8A52-4C42-8569-BD3A2C584DA8}">
      <dgm:prSet/>
      <dgm:spPr/>
      <dgm:t>
        <a:bodyPr/>
        <a:lstStyle/>
        <a:p>
          <a:endParaRPr lang="en-US"/>
        </a:p>
      </dgm:t>
    </dgm:pt>
    <dgm:pt modelId="{5A6FA1E8-880E-4898-9D5B-67AB4BF9CC25}">
      <dgm:prSet/>
      <dgm:spPr/>
      <dgm:t>
        <a:bodyPr/>
        <a:lstStyle/>
        <a:p>
          <a:r>
            <a:rPr lang="en-GB"/>
            <a:t>Acknowledgment to sources</a:t>
          </a:r>
          <a:endParaRPr lang="en-US"/>
        </a:p>
      </dgm:t>
    </dgm:pt>
    <dgm:pt modelId="{EAF19FB3-C30D-4560-AB0B-A199B6F35E01}" type="parTrans" cxnId="{355D3621-075B-4DB7-8B16-E51A666CDF83}">
      <dgm:prSet/>
      <dgm:spPr/>
      <dgm:t>
        <a:bodyPr/>
        <a:lstStyle/>
        <a:p>
          <a:endParaRPr lang="en-US"/>
        </a:p>
      </dgm:t>
    </dgm:pt>
    <dgm:pt modelId="{F3890FBE-38E0-4483-8553-6AF6683437B1}" type="sibTrans" cxnId="{355D3621-075B-4DB7-8B16-E51A666CDF83}">
      <dgm:prSet/>
      <dgm:spPr/>
      <dgm:t>
        <a:bodyPr/>
        <a:lstStyle/>
        <a:p>
          <a:endParaRPr lang="en-US"/>
        </a:p>
      </dgm:t>
    </dgm:pt>
    <dgm:pt modelId="{135B5E66-D65E-4A8B-BAD8-84E0EE398AE5}" type="pres">
      <dgm:prSet presAssocID="{9A081C2C-3572-455E-BD45-E9833444CE1B}" presName="vert0" presStyleCnt="0">
        <dgm:presLayoutVars>
          <dgm:dir/>
          <dgm:animOne val="branch"/>
          <dgm:animLvl val="lvl"/>
        </dgm:presLayoutVars>
      </dgm:prSet>
      <dgm:spPr/>
    </dgm:pt>
    <dgm:pt modelId="{2396B17C-DCE6-44CD-8104-BA47B876EC14}" type="pres">
      <dgm:prSet presAssocID="{F0726C84-FA01-48A9-8F1F-7D8D69E73084}" presName="thickLine" presStyleLbl="alignNode1" presStyleIdx="0" presStyleCnt="3"/>
      <dgm:spPr/>
    </dgm:pt>
    <dgm:pt modelId="{D60A2DBD-A4AE-459A-BE24-1F00C36D512F}" type="pres">
      <dgm:prSet presAssocID="{F0726C84-FA01-48A9-8F1F-7D8D69E73084}" presName="horz1" presStyleCnt="0"/>
      <dgm:spPr/>
    </dgm:pt>
    <dgm:pt modelId="{62248486-DBD3-4B7A-A65E-E3F0F5479BEE}" type="pres">
      <dgm:prSet presAssocID="{F0726C84-FA01-48A9-8F1F-7D8D69E73084}" presName="tx1" presStyleLbl="revTx" presStyleIdx="0" presStyleCnt="3"/>
      <dgm:spPr/>
    </dgm:pt>
    <dgm:pt modelId="{D5C56057-5F3E-459D-BAD3-512313DC5F5C}" type="pres">
      <dgm:prSet presAssocID="{F0726C84-FA01-48A9-8F1F-7D8D69E73084}" presName="vert1" presStyleCnt="0"/>
      <dgm:spPr/>
    </dgm:pt>
    <dgm:pt modelId="{6AD7F74F-C5C9-447D-90DF-770A25A0DE96}" type="pres">
      <dgm:prSet presAssocID="{4BC31A03-E813-4E15-8086-F9230BEFEA0C}" presName="thickLine" presStyleLbl="alignNode1" presStyleIdx="1" presStyleCnt="3"/>
      <dgm:spPr/>
    </dgm:pt>
    <dgm:pt modelId="{AAC02697-EA0A-4972-A02D-CA836F3A72FF}" type="pres">
      <dgm:prSet presAssocID="{4BC31A03-E813-4E15-8086-F9230BEFEA0C}" presName="horz1" presStyleCnt="0"/>
      <dgm:spPr/>
    </dgm:pt>
    <dgm:pt modelId="{6F031E32-8D1E-481E-8CD7-F7CE0A5ACB24}" type="pres">
      <dgm:prSet presAssocID="{4BC31A03-E813-4E15-8086-F9230BEFEA0C}" presName="tx1" presStyleLbl="revTx" presStyleIdx="1" presStyleCnt="3"/>
      <dgm:spPr/>
    </dgm:pt>
    <dgm:pt modelId="{B6A19181-0806-40B5-BD5C-47D77C572C49}" type="pres">
      <dgm:prSet presAssocID="{4BC31A03-E813-4E15-8086-F9230BEFEA0C}" presName="vert1" presStyleCnt="0"/>
      <dgm:spPr/>
    </dgm:pt>
    <dgm:pt modelId="{8585476B-5252-41D2-A3FA-B2E3A56FCDFF}" type="pres">
      <dgm:prSet presAssocID="{5A6FA1E8-880E-4898-9D5B-67AB4BF9CC25}" presName="thickLine" presStyleLbl="alignNode1" presStyleIdx="2" presStyleCnt="3"/>
      <dgm:spPr/>
    </dgm:pt>
    <dgm:pt modelId="{D213C769-7916-44A3-A712-4E8047E492AA}" type="pres">
      <dgm:prSet presAssocID="{5A6FA1E8-880E-4898-9D5B-67AB4BF9CC25}" presName="horz1" presStyleCnt="0"/>
      <dgm:spPr/>
    </dgm:pt>
    <dgm:pt modelId="{F13D48D6-9189-4195-8894-B8AF942BEB6B}" type="pres">
      <dgm:prSet presAssocID="{5A6FA1E8-880E-4898-9D5B-67AB4BF9CC25}" presName="tx1" presStyleLbl="revTx" presStyleIdx="2" presStyleCnt="3"/>
      <dgm:spPr/>
    </dgm:pt>
    <dgm:pt modelId="{DF4BB51D-57C3-4290-A839-5AC690E27756}" type="pres">
      <dgm:prSet presAssocID="{5A6FA1E8-880E-4898-9D5B-67AB4BF9CC25}" presName="vert1" presStyleCnt="0"/>
      <dgm:spPr/>
    </dgm:pt>
  </dgm:ptLst>
  <dgm:cxnLst>
    <dgm:cxn modelId="{11E3CE00-0927-4998-AE42-E3C6DA257BD4}" type="presOf" srcId="{F0726C84-FA01-48A9-8F1F-7D8D69E73084}" destId="{62248486-DBD3-4B7A-A65E-E3F0F5479BEE}" srcOrd="0" destOrd="0" presId="urn:microsoft.com/office/officeart/2008/layout/LinedList"/>
    <dgm:cxn modelId="{355D3621-075B-4DB7-8B16-E51A666CDF83}" srcId="{9A081C2C-3572-455E-BD45-E9833444CE1B}" destId="{5A6FA1E8-880E-4898-9D5B-67AB4BF9CC25}" srcOrd="2" destOrd="0" parTransId="{EAF19FB3-C30D-4560-AB0B-A199B6F35E01}" sibTransId="{F3890FBE-38E0-4483-8553-6AF6683437B1}"/>
    <dgm:cxn modelId="{2A00715D-2740-472F-9A22-4C3401BB5F7E}" type="presOf" srcId="{5A6FA1E8-880E-4898-9D5B-67AB4BF9CC25}" destId="{F13D48D6-9189-4195-8894-B8AF942BEB6B}" srcOrd="0" destOrd="0" presId="urn:microsoft.com/office/officeart/2008/layout/LinedList"/>
    <dgm:cxn modelId="{1ED8D069-0D32-419D-B4DF-D8087E4BF8EB}" type="presOf" srcId="{9A081C2C-3572-455E-BD45-E9833444CE1B}" destId="{135B5E66-D65E-4A8B-BAD8-84E0EE398AE5}" srcOrd="0" destOrd="0" presId="urn:microsoft.com/office/officeart/2008/layout/LinedList"/>
    <dgm:cxn modelId="{DDFB297D-8A52-4C42-8569-BD3A2C584DA8}" srcId="{9A081C2C-3572-455E-BD45-E9833444CE1B}" destId="{4BC31A03-E813-4E15-8086-F9230BEFEA0C}" srcOrd="1" destOrd="0" parTransId="{7D77BF65-7A0B-41C5-8895-426CB57055EC}" sibTransId="{BA0126D4-9929-4F3A-93D7-D9E649D7ECAE}"/>
    <dgm:cxn modelId="{8F561794-7F68-409C-9C55-15FAEB98F594}" type="presOf" srcId="{4BC31A03-E813-4E15-8086-F9230BEFEA0C}" destId="{6F031E32-8D1E-481E-8CD7-F7CE0A5ACB24}" srcOrd="0" destOrd="0" presId="urn:microsoft.com/office/officeart/2008/layout/LinedList"/>
    <dgm:cxn modelId="{04FF9DAF-8E1C-49FA-89FD-A2078C5A8CA3}" srcId="{9A081C2C-3572-455E-BD45-E9833444CE1B}" destId="{F0726C84-FA01-48A9-8F1F-7D8D69E73084}" srcOrd="0" destOrd="0" parTransId="{EA6A9B7A-390B-4520-9FEC-197C24128EDD}" sibTransId="{F02151E4-3479-475D-8A68-4502E841B452}"/>
    <dgm:cxn modelId="{36A47AB6-A820-4A69-A00F-237393966851}" type="presParOf" srcId="{135B5E66-D65E-4A8B-BAD8-84E0EE398AE5}" destId="{2396B17C-DCE6-44CD-8104-BA47B876EC14}" srcOrd="0" destOrd="0" presId="urn:microsoft.com/office/officeart/2008/layout/LinedList"/>
    <dgm:cxn modelId="{C4443AF2-2FA9-4D76-BF46-1148F897FC7F}" type="presParOf" srcId="{135B5E66-D65E-4A8B-BAD8-84E0EE398AE5}" destId="{D60A2DBD-A4AE-459A-BE24-1F00C36D512F}" srcOrd="1" destOrd="0" presId="urn:microsoft.com/office/officeart/2008/layout/LinedList"/>
    <dgm:cxn modelId="{2D770F6C-B373-4ED9-97F5-4D46A2D05A17}" type="presParOf" srcId="{D60A2DBD-A4AE-459A-BE24-1F00C36D512F}" destId="{62248486-DBD3-4B7A-A65E-E3F0F5479BEE}" srcOrd="0" destOrd="0" presId="urn:microsoft.com/office/officeart/2008/layout/LinedList"/>
    <dgm:cxn modelId="{19314AD6-6F1F-41D8-A403-C4B86149F378}" type="presParOf" srcId="{D60A2DBD-A4AE-459A-BE24-1F00C36D512F}" destId="{D5C56057-5F3E-459D-BAD3-512313DC5F5C}" srcOrd="1" destOrd="0" presId="urn:microsoft.com/office/officeart/2008/layout/LinedList"/>
    <dgm:cxn modelId="{15531142-9763-40E8-9610-76351511D090}" type="presParOf" srcId="{135B5E66-D65E-4A8B-BAD8-84E0EE398AE5}" destId="{6AD7F74F-C5C9-447D-90DF-770A25A0DE96}" srcOrd="2" destOrd="0" presId="urn:microsoft.com/office/officeart/2008/layout/LinedList"/>
    <dgm:cxn modelId="{9F4D4534-8993-48C8-BF0E-D0EA2312413E}" type="presParOf" srcId="{135B5E66-D65E-4A8B-BAD8-84E0EE398AE5}" destId="{AAC02697-EA0A-4972-A02D-CA836F3A72FF}" srcOrd="3" destOrd="0" presId="urn:microsoft.com/office/officeart/2008/layout/LinedList"/>
    <dgm:cxn modelId="{3B360CD6-2E7B-4A6B-ACB4-8DF8838BD697}" type="presParOf" srcId="{AAC02697-EA0A-4972-A02D-CA836F3A72FF}" destId="{6F031E32-8D1E-481E-8CD7-F7CE0A5ACB24}" srcOrd="0" destOrd="0" presId="urn:microsoft.com/office/officeart/2008/layout/LinedList"/>
    <dgm:cxn modelId="{99BB1A51-5C6B-4E63-9C3B-01A21C28460F}" type="presParOf" srcId="{AAC02697-EA0A-4972-A02D-CA836F3A72FF}" destId="{B6A19181-0806-40B5-BD5C-47D77C572C49}" srcOrd="1" destOrd="0" presId="urn:microsoft.com/office/officeart/2008/layout/LinedList"/>
    <dgm:cxn modelId="{26A03EF2-0F8B-40F3-90C9-79C4A68A4723}" type="presParOf" srcId="{135B5E66-D65E-4A8B-BAD8-84E0EE398AE5}" destId="{8585476B-5252-41D2-A3FA-B2E3A56FCDFF}" srcOrd="4" destOrd="0" presId="urn:microsoft.com/office/officeart/2008/layout/LinedList"/>
    <dgm:cxn modelId="{483E8D3F-ACB3-463A-B68E-BD016D5467C5}" type="presParOf" srcId="{135B5E66-D65E-4A8B-BAD8-84E0EE398AE5}" destId="{D213C769-7916-44A3-A712-4E8047E492AA}" srcOrd="5" destOrd="0" presId="urn:microsoft.com/office/officeart/2008/layout/LinedList"/>
    <dgm:cxn modelId="{DA626FD8-4DAB-4AC0-901B-EB0920997F66}" type="presParOf" srcId="{D213C769-7916-44A3-A712-4E8047E492AA}" destId="{F13D48D6-9189-4195-8894-B8AF942BEB6B}" srcOrd="0" destOrd="0" presId="urn:microsoft.com/office/officeart/2008/layout/LinedList"/>
    <dgm:cxn modelId="{EEA72A8E-661F-48EB-8066-CFF1E1C78517}" type="presParOf" srcId="{D213C769-7916-44A3-A712-4E8047E492AA}" destId="{DF4BB51D-57C3-4290-A839-5AC690E277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04A5C2-BC24-4010-A0A4-856BF3221242}"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F7DB4E4-0C54-4CC2-AFF8-832FDFB24CB4}">
      <dgm:prSet/>
      <dgm:spPr/>
      <dgm:t>
        <a:bodyPr/>
        <a:lstStyle/>
        <a:p>
          <a:pPr rtl="0">
            <a:lnSpc>
              <a:spcPct val="100000"/>
            </a:lnSpc>
          </a:pPr>
          <a:r>
            <a:rPr lang="en-US" dirty="0"/>
            <a:t>Referencing is the term used to acknowledge others work when it's used in your own, it's also used so readers are able to know where one gets their information from to ensure it's from a reliable source and to ensure its factually accurate </a:t>
          </a:r>
          <a:r>
            <a:rPr lang="en-US" dirty="0">
              <a:latin typeface="Tw Cen MT Condensed" panose="020B0606020104020203"/>
            </a:rPr>
            <a:t>(cite them right, 2022)  </a:t>
          </a:r>
          <a:endParaRPr lang="en-US" dirty="0"/>
        </a:p>
      </dgm:t>
    </dgm:pt>
    <dgm:pt modelId="{4E2E6589-3B90-4D7D-A319-3D68FD4E7E83}" type="parTrans" cxnId="{D3D8A6A4-5BC6-4B1E-BAAC-C19CB14AF1FE}">
      <dgm:prSet/>
      <dgm:spPr/>
      <dgm:t>
        <a:bodyPr/>
        <a:lstStyle/>
        <a:p>
          <a:endParaRPr lang="en-US"/>
        </a:p>
      </dgm:t>
    </dgm:pt>
    <dgm:pt modelId="{5047F582-9DC2-4BD6-815F-ABCF34E7D938}" type="sibTrans" cxnId="{D3D8A6A4-5BC6-4B1E-BAAC-C19CB14AF1FE}">
      <dgm:prSet/>
      <dgm:spPr/>
      <dgm:t>
        <a:bodyPr/>
        <a:lstStyle/>
        <a:p>
          <a:endParaRPr lang="en-US"/>
        </a:p>
      </dgm:t>
    </dgm:pt>
    <dgm:pt modelId="{B41942BD-AB3A-429D-919C-AE3EF6A01DED}">
      <dgm:prSet/>
      <dgm:spPr/>
      <dgm:t>
        <a:bodyPr/>
        <a:lstStyle/>
        <a:p>
          <a:pPr rtl="0">
            <a:lnSpc>
              <a:spcPct val="100000"/>
            </a:lnSpc>
          </a:pPr>
          <a:r>
            <a:rPr lang="en-US" dirty="0"/>
            <a:t>It’s an extremely useful tool for all academic writers to use and it allows a professional communication between writers and readers, and it is used without all higher education writing</a:t>
          </a:r>
          <a:r>
            <a:rPr lang="en-US" dirty="0">
              <a:latin typeface="Tw Cen MT Condensed" panose="020B0606020104020203"/>
            </a:rPr>
            <a:t> (Cite them right, 2022) </a:t>
          </a:r>
          <a:endParaRPr lang="en-US" dirty="0"/>
        </a:p>
      </dgm:t>
    </dgm:pt>
    <dgm:pt modelId="{E9318A89-BB73-4217-A0F1-B504A4E8BD59}" type="parTrans" cxnId="{6A6128F8-4E51-44E5-B666-9C565C5ABA1C}">
      <dgm:prSet/>
      <dgm:spPr/>
      <dgm:t>
        <a:bodyPr/>
        <a:lstStyle/>
        <a:p>
          <a:endParaRPr lang="en-US"/>
        </a:p>
      </dgm:t>
    </dgm:pt>
    <dgm:pt modelId="{AFCF4C81-F206-48DB-94C0-7CC0113198FC}" type="sibTrans" cxnId="{6A6128F8-4E51-44E5-B666-9C565C5ABA1C}">
      <dgm:prSet/>
      <dgm:spPr/>
      <dgm:t>
        <a:bodyPr/>
        <a:lstStyle/>
        <a:p>
          <a:endParaRPr lang="en-US"/>
        </a:p>
      </dgm:t>
    </dgm:pt>
    <dgm:pt modelId="{D071930F-127A-4186-B21F-78114E85EF29}" type="pres">
      <dgm:prSet presAssocID="{9A04A5C2-BC24-4010-A0A4-856BF3221242}" presName="root" presStyleCnt="0">
        <dgm:presLayoutVars>
          <dgm:dir/>
          <dgm:resizeHandles val="exact"/>
        </dgm:presLayoutVars>
      </dgm:prSet>
      <dgm:spPr/>
    </dgm:pt>
    <dgm:pt modelId="{AEBCE5F6-E53A-46AE-8FD1-F09BDBDE6EE5}" type="pres">
      <dgm:prSet presAssocID="{EF7DB4E4-0C54-4CC2-AFF8-832FDFB24CB4}" presName="compNode" presStyleCnt="0"/>
      <dgm:spPr/>
    </dgm:pt>
    <dgm:pt modelId="{CA14E4CD-50A6-4014-8144-E644EAB1DAA8}" type="pres">
      <dgm:prSet presAssocID="{EF7DB4E4-0C54-4CC2-AFF8-832FDFB24C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79BE938B-7F65-421C-8912-786F9A562801}" type="pres">
      <dgm:prSet presAssocID="{EF7DB4E4-0C54-4CC2-AFF8-832FDFB24CB4}" presName="spaceRect" presStyleCnt="0"/>
      <dgm:spPr/>
    </dgm:pt>
    <dgm:pt modelId="{DBC5E676-0B0A-44F6-B5C3-5BC2633A95FA}" type="pres">
      <dgm:prSet presAssocID="{EF7DB4E4-0C54-4CC2-AFF8-832FDFB24CB4}" presName="textRect" presStyleLbl="revTx" presStyleIdx="0" presStyleCnt="2">
        <dgm:presLayoutVars>
          <dgm:chMax val="1"/>
          <dgm:chPref val="1"/>
        </dgm:presLayoutVars>
      </dgm:prSet>
      <dgm:spPr/>
    </dgm:pt>
    <dgm:pt modelId="{4108CC50-5C71-4641-AA10-DCD9521346C9}" type="pres">
      <dgm:prSet presAssocID="{5047F582-9DC2-4BD6-815F-ABCF34E7D938}" presName="sibTrans" presStyleCnt="0"/>
      <dgm:spPr/>
    </dgm:pt>
    <dgm:pt modelId="{5AB8C384-1737-41E7-87B2-CF5AAB773C20}" type="pres">
      <dgm:prSet presAssocID="{B41942BD-AB3A-429D-919C-AE3EF6A01DED}" presName="compNode" presStyleCnt="0"/>
      <dgm:spPr/>
    </dgm:pt>
    <dgm:pt modelId="{B532A347-47D7-45DC-9A08-86ED5B895AFE}" type="pres">
      <dgm:prSet presAssocID="{B41942BD-AB3A-429D-919C-AE3EF6A01DE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E53E2C1F-EAA7-4248-BA9B-8369C512FBFB}" type="pres">
      <dgm:prSet presAssocID="{B41942BD-AB3A-429D-919C-AE3EF6A01DED}" presName="spaceRect" presStyleCnt="0"/>
      <dgm:spPr/>
    </dgm:pt>
    <dgm:pt modelId="{BF296A68-E284-47EE-9C5A-DE51EC5F4DD1}" type="pres">
      <dgm:prSet presAssocID="{B41942BD-AB3A-429D-919C-AE3EF6A01DED}" presName="textRect" presStyleLbl="revTx" presStyleIdx="1" presStyleCnt="2">
        <dgm:presLayoutVars>
          <dgm:chMax val="1"/>
          <dgm:chPref val="1"/>
        </dgm:presLayoutVars>
      </dgm:prSet>
      <dgm:spPr/>
    </dgm:pt>
  </dgm:ptLst>
  <dgm:cxnLst>
    <dgm:cxn modelId="{3AED600D-C368-44F2-8FCA-71320B613988}" type="presOf" srcId="{9A04A5C2-BC24-4010-A0A4-856BF3221242}" destId="{D071930F-127A-4186-B21F-78114E85EF29}" srcOrd="0" destOrd="0" presId="urn:microsoft.com/office/officeart/2018/2/layout/IconLabelList"/>
    <dgm:cxn modelId="{727AD639-C901-40C9-AE62-A7CE0BF76C1F}" type="presOf" srcId="{B41942BD-AB3A-429D-919C-AE3EF6A01DED}" destId="{BF296A68-E284-47EE-9C5A-DE51EC5F4DD1}" srcOrd="0" destOrd="0" presId="urn:microsoft.com/office/officeart/2018/2/layout/IconLabelList"/>
    <dgm:cxn modelId="{D3D8A6A4-5BC6-4B1E-BAAC-C19CB14AF1FE}" srcId="{9A04A5C2-BC24-4010-A0A4-856BF3221242}" destId="{EF7DB4E4-0C54-4CC2-AFF8-832FDFB24CB4}" srcOrd="0" destOrd="0" parTransId="{4E2E6589-3B90-4D7D-A319-3D68FD4E7E83}" sibTransId="{5047F582-9DC2-4BD6-815F-ABCF34E7D938}"/>
    <dgm:cxn modelId="{52D71DB6-1395-428E-B3E0-CD34E0EC5A66}" type="presOf" srcId="{EF7DB4E4-0C54-4CC2-AFF8-832FDFB24CB4}" destId="{DBC5E676-0B0A-44F6-B5C3-5BC2633A95FA}" srcOrd="0" destOrd="0" presId="urn:microsoft.com/office/officeart/2018/2/layout/IconLabelList"/>
    <dgm:cxn modelId="{6A6128F8-4E51-44E5-B666-9C565C5ABA1C}" srcId="{9A04A5C2-BC24-4010-A0A4-856BF3221242}" destId="{B41942BD-AB3A-429D-919C-AE3EF6A01DED}" srcOrd="1" destOrd="0" parTransId="{E9318A89-BB73-4217-A0F1-B504A4E8BD59}" sibTransId="{AFCF4C81-F206-48DB-94C0-7CC0113198FC}"/>
    <dgm:cxn modelId="{CE4D2F42-9025-4786-9A14-070DE0F4F271}" type="presParOf" srcId="{D071930F-127A-4186-B21F-78114E85EF29}" destId="{AEBCE5F6-E53A-46AE-8FD1-F09BDBDE6EE5}" srcOrd="0" destOrd="0" presId="urn:microsoft.com/office/officeart/2018/2/layout/IconLabelList"/>
    <dgm:cxn modelId="{086E07D4-7E31-4F1C-B09E-42110B472821}" type="presParOf" srcId="{AEBCE5F6-E53A-46AE-8FD1-F09BDBDE6EE5}" destId="{CA14E4CD-50A6-4014-8144-E644EAB1DAA8}" srcOrd="0" destOrd="0" presId="urn:microsoft.com/office/officeart/2018/2/layout/IconLabelList"/>
    <dgm:cxn modelId="{DD617203-B15A-42C2-BB64-86AC930E3403}" type="presParOf" srcId="{AEBCE5F6-E53A-46AE-8FD1-F09BDBDE6EE5}" destId="{79BE938B-7F65-421C-8912-786F9A562801}" srcOrd="1" destOrd="0" presId="urn:microsoft.com/office/officeart/2018/2/layout/IconLabelList"/>
    <dgm:cxn modelId="{3A801BAD-EF0A-4EB2-A131-8C0561D28BBA}" type="presParOf" srcId="{AEBCE5F6-E53A-46AE-8FD1-F09BDBDE6EE5}" destId="{DBC5E676-0B0A-44F6-B5C3-5BC2633A95FA}" srcOrd="2" destOrd="0" presId="urn:microsoft.com/office/officeart/2018/2/layout/IconLabelList"/>
    <dgm:cxn modelId="{D7F6CF03-DE90-42C8-82F0-4D43B76C5975}" type="presParOf" srcId="{D071930F-127A-4186-B21F-78114E85EF29}" destId="{4108CC50-5C71-4641-AA10-DCD9521346C9}" srcOrd="1" destOrd="0" presId="urn:microsoft.com/office/officeart/2018/2/layout/IconLabelList"/>
    <dgm:cxn modelId="{474913B8-AD76-4553-A205-E646D028F4CE}" type="presParOf" srcId="{D071930F-127A-4186-B21F-78114E85EF29}" destId="{5AB8C384-1737-41E7-87B2-CF5AAB773C20}" srcOrd="2" destOrd="0" presId="urn:microsoft.com/office/officeart/2018/2/layout/IconLabelList"/>
    <dgm:cxn modelId="{9A17A9A4-A197-488C-AC0A-28E3187046A8}" type="presParOf" srcId="{5AB8C384-1737-41E7-87B2-CF5AAB773C20}" destId="{B532A347-47D7-45DC-9A08-86ED5B895AFE}" srcOrd="0" destOrd="0" presId="urn:microsoft.com/office/officeart/2018/2/layout/IconLabelList"/>
    <dgm:cxn modelId="{B399D55F-2810-4718-885D-438177FB0098}" type="presParOf" srcId="{5AB8C384-1737-41E7-87B2-CF5AAB773C20}" destId="{E53E2C1F-EAA7-4248-BA9B-8369C512FBFB}" srcOrd="1" destOrd="0" presId="urn:microsoft.com/office/officeart/2018/2/layout/IconLabelList"/>
    <dgm:cxn modelId="{EB16C924-C96C-4215-965D-B7314AA3DEF9}" type="presParOf" srcId="{5AB8C384-1737-41E7-87B2-CF5AAB773C20}" destId="{BF296A68-E284-47EE-9C5A-DE51EC5F4DD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8CDB79-753C-4B19-800A-2961F10E37B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14EF771-E4D6-43D5-9F4D-9155C409E1BA}">
      <dgm:prSet/>
      <dgm:spPr/>
      <dgm:t>
        <a:bodyPr/>
        <a:lstStyle/>
        <a:p>
          <a:pPr rtl="0"/>
          <a:r>
            <a:rPr lang="en-US" dirty="0"/>
            <a:t>Penalties are subjective depending on the severity of the act, here are some of the penalties one can be given. </a:t>
          </a:r>
          <a:endParaRPr lang="en-US" dirty="0">
            <a:latin typeface="Tw Cen MT Condensed" panose="020B0606020104020203"/>
          </a:endParaRPr>
        </a:p>
      </dgm:t>
    </dgm:pt>
    <dgm:pt modelId="{569AEA22-AB6F-4FB8-8250-F04C783AC960}" type="parTrans" cxnId="{7022D9C8-36BF-44EF-AA7B-399EBA7AEBB2}">
      <dgm:prSet/>
      <dgm:spPr/>
      <dgm:t>
        <a:bodyPr/>
        <a:lstStyle/>
        <a:p>
          <a:endParaRPr lang="en-US"/>
        </a:p>
      </dgm:t>
    </dgm:pt>
    <dgm:pt modelId="{88F0FFF1-1105-43DC-97AE-09F0499894EA}" type="sibTrans" cxnId="{7022D9C8-36BF-44EF-AA7B-399EBA7AEBB2}">
      <dgm:prSet/>
      <dgm:spPr/>
      <dgm:t>
        <a:bodyPr/>
        <a:lstStyle/>
        <a:p>
          <a:endParaRPr lang="en-US"/>
        </a:p>
      </dgm:t>
    </dgm:pt>
    <dgm:pt modelId="{B6D550D9-7217-4954-AECB-EB581DBD7DB6}">
      <dgm:prSet phldr="0"/>
      <dgm:spPr/>
      <dgm:t>
        <a:bodyPr/>
        <a:lstStyle/>
        <a:p>
          <a:pPr rtl="0"/>
          <a:r>
            <a:rPr lang="en-US" dirty="0">
              <a:latin typeface="Tw Cen MT Condensed" panose="020B0606020104020203"/>
            </a:rPr>
            <a:t>According to the University of Bath (</a:t>
          </a:r>
          <a:r>
            <a:rPr lang="en-US" dirty="0"/>
            <a:t>2024)</a:t>
          </a:r>
          <a:r>
            <a:rPr lang="en-US" dirty="0">
              <a:latin typeface="Tw Cen MT Condensed" panose="020B0606020104020203"/>
            </a:rPr>
            <a:t> there are a number of consequences that can be used as academic misconduct.</a:t>
          </a:r>
          <a:endParaRPr lang="en-US" dirty="0"/>
        </a:p>
      </dgm:t>
    </dgm:pt>
    <dgm:pt modelId="{D19657B2-A710-4075-B2B2-3ECA1A908DBA}" type="parTrans" cxnId="{3B71901F-CE96-446A-B9D3-0910AC5A8F5E}">
      <dgm:prSet/>
      <dgm:spPr/>
    </dgm:pt>
    <dgm:pt modelId="{4A5F7F45-F967-4353-A925-2E971B559083}" type="sibTrans" cxnId="{3B71901F-CE96-446A-B9D3-0910AC5A8F5E}">
      <dgm:prSet/>
      <dgm:spPr/>
      <dgm:t>
        <a:bodyPr/>
        <a:lstStyle/>
        <a:p>
          <a:endParaRPr lang="en-US"/>
        </a:p>
      </dgm:t>
    </dgm:pt>
    <dgm:pt modelId="{68AE30AF-9CB6-4FA4-B72C-3E4AD9ED0777}">
      <dgm:prSet phldr="0"/>
      <dgm:spPr/>
      <dgm:t>
        <a:bodyPr/>
        <a:lstStyle/>
        <a:p>
          <a:pPr rtl="0"/>
          <a:r>
            <a:rPr lang="en-US" dirty="0">
              <a:latin typeface="Tw Cen MT Condensed" panose="020B0606020104020203"/>
            </a:rPr>
            <a:t>One being 'Minor or technical' misconduct. This is when there is no intent for the individual to cheat. </a:t>
          </a:r>
        </a:p>
      </dgm:t>
    </dgm:pt>
    <dgm:pt modelId="{06C4D8F8-8C1F-40A1-8A83-C5BC7C5EE6E3}" type="parTrans" cxnId="{C3D4E0B0-5365-429E-952C-BA435AFC1FE8}">
      <dgm:prSet/>
      <dgm:spPr/>
    </dgm:pt>
    <dgm:pt modelId="{B926ACF6-3749-4DC8-AF01-BBBBF80DB323}" type="sibTrans" cxnId="{C3D4E0B0-5365-429E-952C-BA435AFC1FE8}">
      <dgm:prSet/>
      <dgm:spPr/>
      <dgm:t>
        <a:bodyPr/>
        <a:lstStyle/>
        <a:p>
          <a:endParaRPr lang="en-US"/>
        </a:p>
      </dgm:t>
    </dgm:pt>
    <dgm:pt modelId="{2F5062A1-D8BB-4D74-8D16-55BEE22C0727}">
      <dgm:prSet phldr="0"/>
      <dgm:spPr/>
      <dgm:t>
        <a:bodyPr/>
        <a:lstStyle/>
        <a:p>
          <a:pPr rtl="0"/>
          <a:r>
            <a:rPr lang="en-US" dirty="0">
              <a:latin typeface="Tw Cen MT Condensed" panose="020B0606020104020203"/>
            </a:rPr>
            <a:t>Another is 'moderate academic misconduct'. This is when the individual has falseness of sources. </a:t>
          </a:r>
        </a:p>
      </dgm:t>
    </dgm:pt>
    <dgm:pt modelId="{55FDAA4A-F013-4352-B839-5724A97A137E}" type="parTrans" cxnId="{C057D055-EB86-49AE-A25E-47B36271390B}">
      <dgm:prSet/>
      <dgm:spPr/>
    </dgm:pt>
    <dgm:pt modelId="{931E966D-A6BC-4C05-BB4A-F062DEEE286E}" type="sibTrans" cxnId="{C057D055-EB86-49AE-A25E-47B36271390B}">
      <dgm:prSet/>
      <dgm:spPr/>
      <dgm:t>
        <a:bodyPr/>
        <a:lstStyle/>
        <a:p>
          <a:endParaRPr lang="en-US"/>
        </a:p>
      </dgm:t>
    </dgm:pt>
    <dgm:pt modelId="{1AA421E5-8BCA-44D8-9E3B-64721490E581}">
      <dgm:prSet phldr="0"/>
      <dgm:spPr/>
      <dgm:t>
        <a:bodyPr/>
        <a:lstStyle/>
        <a:p>
          <a:pPr rtl="0"/>
          <a:r>
            <a:rPr lang="en-US" dirty="0">
              <a:latin typeface="Tw Cen MT Condensed" panose="020B0606020104020203"/>
            </a:rPr>
            <a:t>The final one is 'severe academic' misconduct a large amount of excessive cheating and copying and deceitful behavoiur. </a:t>
          </a:r>
        </a:p>
      </dgm:t>
    </dgm:pt>
    <dgm:pt modelId="{BC9ECFF3-F0B6-4FB7-9719-4F57583811CE}" type="parTrans" cxnId="{526E7B0C-019D-4A5C-9D62-12F7DD74B97C}">
      <dgm:prSet/>
      <dgm:spPr/>
    </dgm:pt>
    <dgm:pt modelId="{408BE9EF-E337-412C-842E-7E9C1BD2859C}" type="sibTrans" cxnId="{526E7B0C-019D-4A5C-9D62-12F7DD74B97C}">
      <dgm:prSet/>
      <dgm:spPr/>
    </dgm:pt>
    <dgm:pt modelId="{A7E5DFD7-BD10-4A3C-97F2-D9560B4612D4}" type="pres">
      <dgm:prSet presAssocID="{7E8CDB79-753C-4B19-800A-2961F10E37B0}" presName="diagram" presStyleCnt="0">
        <dgm:presLayoutVars>
          <dgm:dir/>
          <dgm:resizeHandles val="exact"/>
        </dgm:presLayoutVars>
      </dgm:prSet>
      <dgm:spPr/>
    </dgm:pt>
    <dgm:pt modelId="{4D208D78-FE5A-4B94-8C63-A838D37543E3}" type="pres">
      <dgm:prSet presAssocID="{114EF771-E4D6-43D5-9F4D-9155C409E1BA}" presName="node" presStyleLbl="node1" presStyleIdx="0" presStyleCnt="5">
        <dgm:presLayoutVars>
          <dgm:bulletEnabled val="1"/>
        </dgm:presLayoutVars>
      </dgm:prSet>
      <dgm:spPr/>
    </dgm:pt>
    <dgm:pt modelId="{72C23029-4E53-4890-BCF8-AF3D0DE96034}" type="pres">
      <dgm:prSet presAssocID="{88F0FFF1-1105-43DC-97AE-09F0499894EA}" presName="sibTrans" presStyleLbl="sibTrans2D1" presStyleIdx="0" presStyleCnt="4"/>
      <dgm:spPr/>
    </dgm:pt>
    <dgm:pt modelId="{FAF1CB24-96DE-4727-983D-C8FA9E2F4BF7}" type="pres">
      <dgm:prSet presAssocID="{88F0FFF1-1105-43DC-97AE-09F0499894EA}" presName="connectorText" presStyleLbl="sibTrans2D1" presStyleIdx="0" presStyleCnt="4"/>
      <dgm:spPr/>
    </dgm:pt>
    <dgm:pt modelId="{42DA665B-A76E-4B56-AC3A-24C655EBAC90}" type="pres">
      <dgm:prSet presAssocID="{B6D550D9-7217-4954-AECB-EB581DBD7DB6}" presName="node" presStyleLbl="node1" presStyleIdx="1" presStyleCnt="5">
        <dgm:presLayoutVars>
          <dgm:bulletEnabled val="1"/>
        </dgm:presLayoutVars>
      </dgm:prSet>
      <dgm:spPr/>
    </dgm:pt>
    <dgm:pt modelId="{91A89CE3-549F-4F8C-BA3E-129B2E60699C}" type="pres">
      <dgm:prSet presAssocID="{4A5F7F45-F967-4353-A925-2E971B559083}" presName="sibTrans" presStyleLbl="sibTrans2D1" presStyleIdx="1" presStyleCnt="4"/>
      <dgm:spPr/>
    </dgm:pt>
    <dgm:pt modelId="{C6812496-570A-40DA-AA1B-F1A3655606BC}" type="pres">
      <dgm:prSet presAssocID="{4A5F7F45-F967-4353-A925-2E971B559083}" presName="connectorText" presStyleLbl="sibTrans2D1" presStyleIdx="1" presStyleCnt="4"/>
      <dgm:spPr/>
    </dgm:pt>
    <dgm:pt modelId="{B866A1A5-878F-40DB-85DF-B36DF18BDDC7}" type="pres">
      <dgm:prSet presAssocID="{68AE30AF-9CB6-4FA4-B72C-3E4AD9ED0777}" presName="node" presStyleLbl="node1" presStyleIdx="2" presStyleCnt="5">
        <dgm:presLayoutVars>
          <dgm:bulletEnabled val="1"/>
        </dgm:presLayoutVars>
      </dgm:prSet>
      <dgm:spPr/>
    </dgm:pt>
    <dgm:pt modelId="{D1EC16E2-3162-4118-863D-5353FDACB665}" type="pres">
      <dgm:prSet presAssocID="{B926ACF6-3749-4DC8-AF01-BBBBF80DB323}" presName="sibTrans" presStyleLbl="sibTrans2D1" presStyleIdx="2" presStyleCnt="4"/>
      <dgm:spPr/>
    </dgm:pt>
    <dgm:pt modelId="{6100F270-9361-4BD6-9D53-439081A2CCBE}" type="pres">
      <dgm:prSet presAssocID="{B926ACF6-3749-4DC8-AF01-BBBBF80DB323}" presName="connectorText" presStyleLbl="sibTrans2D1" presStyleIdx="2" presStyleCnt="4"/>
      <dgm:spPr/>
    </dgm:pt>
    <dgm:pt modelId="{352082B4-BC14-41E6-89B5-036BBF2099EF}" type="pres">
      <dgm:prSet presAssocID="{2F5062A1-D8BB-4D74-8D16-55BEE22C0727}" presName="node" presStyleLbl="node1" presStyleIdx="3" presStyleCnt="5">
        <dgm:presLayoutVars>
          <dgm:bulletEnabled val="1"/>
        </dgm:presLayoutVars>
      </dgm:prSet>
      <dgm:spPr/>
    </dgm:pt>
    <dgm:pt modelId="{FFF3002A-686C-4567-B2AC-F12B4537C14C}" type="pres">
      <dgm:prSet presAssocID="{931E966D-A6BC-4C05-BB4A-F062DEEE286E}" presName="sibTrans" presStyleLbl="sibTrans2D1" presStyleIdx="3" presStyleCnt="4"/>
      <dgm:spPr/>
    </dgm:pt>
    <dgm:pt modelId="{5A583FCD-F682-49BB-A8E9-3E157437B955}" type="pres">
      <dgm:prSet presAssocID="{931E966D-A6BC-4C05-BB4A-F062DEEE286E}" presName="connectorText" presStyleLbl="sibTrans2D1" presStyleIdx="3" presStyleCnt="4"/>
      <dgm:spPr/>
    </dgm:pt>
    <dgm:pt modelId="{2DE3A95F-6EBB-4810-9AD6-36B37D20993D}" type="pres">
      <dgm:prSet presAssocID="{1AA421E5-8BCA-44D8-9E3B-64721490E581}" presName="node" presStyleLbl="node1" presStyleIdx="4" presStyleCnt="5">
        <dgm:presLayoutVars>
          <dgm:bulletEnabled val="1"/>
        </dgm:presLayoutVars>
      </dgm:prSet>
      <dgm:spPr/>
    </dgm:pt>
  </dgm:ptLst>
  <dgm:cxnLst>
    <dgm:cxn modelId="{526E7B0C-019D-4A5C-9D62-12F7DD74B97C}" srcId="{7E8CDB79-753C-4B19-800A-2961F10E37B0}" destId="{1AA421E5-8BCA-44D8-9E3B-64721490E581}" srcOrd="4" destOrd="0" parTransId="{BC9ECFF3-F0B6-4FB7-9719-4F57583811CE}" sibTransId="{408BE9EF-E337-412C-842E-7E9C1BD2859C}"/>
    <dgm:cxn modelId="{18A9BF18-7844-418E-9951-4A25B79396F7}" type="presOf" srcId="{2F5062A1-D8BB-4D74-8D16-55BEE22C0727}" destId="{352082B4-BC14-41E6-89B5-036BBF2099EF}" srcOrd="0" destOrd="0" presId="urn:microsoft.com/office/officeart/2005/8/layout/process5"/>
    <dgm:cxn modelId="{3B71901F-CE96-446A-B9D3-0910AC5A8F5E}" srcId="{7E8CDB79-753C-4B19-800A-2961F10E37B0}" destId="{B6D550D9-7217-4954-AECB-EB581DBD7DB6}" srcOrd="1" destOrd="0" parTransId="{D19657B2-A710-4075-B2B2-3ECA1A908DBA}" sibTransId="{4A5F7F45-F967-4353-A925-2E971B559083}"/>
    <dgm:cxn modelId="{B4FCA224-6D5F-48D8-A255-C7588FAA1FF5}" type="presOf" srcId="{88F0FFF1-1105-43DC-97AE-09F0499894EA}" destId="{72C23029-4E53-4890-BCF8-AF3D0DE96034}" srcOrd="0" destOrd="0" presId="urn:microsoft.com/office/officeart/2005/8/layout/process5"/>
    <dgm:cxn modelId="{2BE0963C-341F-4875-8636-469156992092}" type="presOf" srcId="{7E8CDB79-753C-4B19-800A-2961F10E37B0}" destId="{A7E5DFD7-BD10-4A3C-97F2-D9560B4612D4}" srcOrd="0" destOrd="0" presId="urn:microsoft.com/office/officeart/2005/8/layout/process5"/>
    <dgm:cxn modelId="{B5F2345D-6636-4CCA-AC40-595FBE43BE4C}" type="presOf" srcId="{114EF771-E4D6-43D5-9F4D-9155C409E1BA}" destId="{4D208D78-FE5A-4B94-8C63-A838D37543E3}" srcOrd="0" destOrd="0" presId="urn:microsoft.com/office/officeart/2005/8/layout/process5"/>
    <dgm:cxn modelId="{59372465-A230-4714-9B6E-FC6DFF11472F}" type="presOf" srcId="{931E966D-A6BC-4C05-BB4A-F062DEEE286E}" destId="{5A583FCD-F682-49BB-A8E9-3E157437B955}" srcOrd="1" destOrd="0" presId="urn:microsoft.com/office/officeart/2005/8/layout/process5"/>
    <dgm:cxn modelId="{6C41504A-FDBF-48E3-AB89-FFCBED34750E}" type="presOf" srcId="{931E966D-A6BC-4C05-BB4A-F062DEEE286E}" destId="{FFF3002A-686C-4567-B2AC-F12B4537C14C}" srcOrd="0" destOrd="0" presId="urn:microsoft.com/office/officeart/2005/8/layout/process5"/>
    <dgm:cxn modelId="{23EC726E-5441-4DFD-8D81-17B416F78C43}" type="presOf" srcId="{B6D550D9-7217-4954-AECB-EB581DBD7DB6}" destId="{42DA665B-A76E-4B56-AC3A-24C655EBAC90}" srcOrd="0" destOrd="0" presId="urn:microsoft.com/office/officeart/2005/8/layout/process5"/>
    <dgm:cxn modelId="{C057D055-EB86-49AE-A25E-47B36271390B}" srcId="{7E8CDB79-753C-4B19-800A-2961F10E37B0}" destId="{2F5062A1-D8BB-4D74-8D16-55BEE22C0727}" srcOrd="3" destOrd="0" parTransId="{55FDAA4A-F013-4352-B839-5724A97A137E}" sibTransId="{931E966D-A6BC-4C05-BB4A-F062DEEE286E}"/>
    <dgm:cxn modelId="{5AEF3F84-630A-4085-A1A5-5745A9F2D72F}" type="presOf" srcId="{B926ACF6-3749-4DC8-AF01-BBBBF80DB323}" destId="{D1EC16E2-3162-4118-863D-5353FDACB665}" srcOrd="0" destOrd="0" presId="urn:microsoft.com/office/officeart/2005/8/layout/process5"/>
    <dgm:cxn modelId="{E67F669F-FA14-4FBE-951E-2E7E52C748BB}" type="presOf" srcId="{B926ACF6-3749-4DC8-AF01-BBBBF80DB323}" destId="{6100F270-9361-4BD6-9D53-439081A2CCBE}" srcOrd="1" destOrd="0" presId="urn:microsoft.com/office/officeart/2005/8/layout/process5"/>
    <dgm:cxn modelId="{78A052A6-910D-48F2-87B4-1F9045B29328}" type="presOf" srcId="{4A5F7F45-F967-4353-A925-2E971B559083}" destId="{C6812496-570A-40DA-AA1B-F1A3655606BC}" srcOrd="1" destOrd="0" presId="urn:microsoft.com/office/officeart/2005/8/layout/process5"/>
    <dgm:cxn modelId="{C3D4E0B0-5365-429E-952C-BA435AFC1FE8}" srcId="{7E8CDB79-753C-4B19-800A-2961F10E37B0}" destId="{68AE30AF-9CB6-4FA4-B72C-3E4AD9ED0777}" srcOrd="2" destOrd="0" parTransId="{06C4D8F8-8C1F-40A1-8A83-C5BC7C5EE6E3}" sibTransId="{B926ACF6-3749-4DC8-AF01-BBBBF80DB323}"/>
    <dgm:cxn modelId="{FE4FDEB8-546F-47F9-90E2-7DCB75306429}" type="presOf" srcId="{1AA421E5-8BCA-44D8-9E3B-64721490E581}" destId="{2DE3A95F-6EBB-4810-9AD6-36B37D20993D}" srcOrd="0" destOrd="0" presId="urn:microsoft.com/office/officeart/2005/8/layout/process5"/>
    <dgm:cxn modelId="{43A508BA-A7E2-4E4B-A0DF-15BEE3CB10A9}" type="presOf" srcId="{88F0FFF1-1105-43DC-97AE-09F0499894EA}" destId="{FAF1CB24-96DE-4727-983D-C8FA9E2F4BF7}" srcOrd="1" destOrd="0" presId="urn:microsoft.com/office/officeart/2005/8/layout/process5"/>
    <dgm:cxn modelId="{7022D9C8-36BF-44EF-AA7B-399EBA7AEBB2}" srcId="{7E8CDB79-753C-4B19-800A-2961F10E37B0}" destId="{114EF771-E4D6-43D5-9F4D-9155C409E1BA}" srcOrd="0" destOrd="0" parTransId="{569AEA22-AB6F-4FB8-8250-F04C783AC960}" sibTransId="{88F0FFF1-1105-43DC-97AE-09F0499894EA}"/>
    <dgm:cxn modelId="{71ED41FA-7C97-4668-8387-6C94A0E07CE4}" type="presOf" srcId="{68AE30AF-9CB6-4FA4-B72C-3E4AD9ED0777}" destId="{B866A1A5-878F-40DB-85DF-B36DF18BDDC7}" srcOrd="0" destOrd="0" presId="urn:microsoft.com/office/officeart/2005/8/layout/process5"/>
    <dgm:cxn modelId="{942C42FB-B32D-4F0D-9F22-010397AD202B}" type="presOf" srcId="{4A5F7F45-F967-4353-A925-2E971B559083}" destId="{91A89CE3-549F-4F8C-BA3E-129B2E60699C}" srcOrd="0" destOrd="0" presId="urn:microsoft.com/office/officeart/2005/8/layout/process5"/>
    <dgm:cxn modelId="{41D55356-9BEE-4219-A031-DD6D2A921E36}" type="presParOf" srcId="{A7E5DFD7-BD10-4A3C-97F2-D9560B4612D4}" destId="{4D208D78-FE5A-4B94-8C63-A838D37543E3}" srcOrd="0" destOrd="0" presId="urn:microsoft.com/office/officeart/2005/8/layout/process5"/>
    <dgm:cxn modelId="{114FA042-64B5-452F-800B-4FAC333B9A87}" type="presParOf" srcId="{A7E5DFD7-BD10-4A3C-97F2-D9560B4612D4}" destId="{72C23029-4E53-4890-BCF8-AF3D0DE96034}" srcOrd="1" destOrd="0" presId="urn:microsoft.com/office/officeart/2005/8/layout/process5"/>
    <dgm:cxn modelId="{4942E8D0-942C-426C-BD9A-AF3C97F3AD07}" type="presParOf" srcId="{72C23029-4E53-4890-BCF8-AF3D0DE96034}" destId="{FAF1CB24-96DE-4727-983D-C8FA9E2F4BF7}" srcOrd="0" destOrd="0" presId="urn:microsoft.com/office/officeart/2005/8/layout/process5"/>
    <dgm:cxn modelId="{0415A0A8-7A16-4A8F-B134-ED5A1F974654}" type="presParOf" srcId="{A7E5DFD7-BD10-4A3C-97F2-D9560B4612D4}" destId="{42DA665B-A76E-4B56-AC3A-24C655EBAC90}" srcOrd="2" destOrd="0" presId="urn:microsoft.com/office/officeart/2005/8/layout/process5"/>
    <dgm:cxn modelId="{69F2212B-1C85-42DF-A75D-0EC26F2A45E4}" type="presParOf" srcId="{A7E5DFD7-BD10-4A3C-97F2-D9560B4612D4}" destId="{91A89CE3-549F-4F8C-BA3E-129B2E60699C}" srcOrd="3" destOrd="0" presId="urn:microsoft.com/office/officeart/2005/8/layout/process5"/>
    <dgm:cxn modelId="{7075B4FC-80F2-46F8-B4F6-B11025896679}" type="presParOf" srcId="{91A89CE3-549F-4F8C-BA3E-129B2E60699C}" destId="{C6812496-570A-40DA-AA1B-F1A3655606BC}" srcOrd="0" destOrd="0" presId="urn:microsoft.com/office/officeart/2005/8/layout/process5"/>
    <dgm:cxn modelId="{08B9C23E-7B07-477D-B0BF-442366D7623E}" type="presParOf" srcId="{A7E5DFD7-BD10-4A3C-97F2-D9560B4612D4}" destId="{B866A1A5-878F-40DB-85DF-B36DF18BDDC7}" srcOrd="4" destOrd="0" presId="urn:microsoft.com/office/officeart/2005/8/layout/process5"/>
    <dgm:cxn modelId="{2046C69C-E1A9-4BEC-8E8D-932939F8B56D}" type="presParOf" srcId="{A7E5DFD7-BD10-4A3C-97F2-D9560B4612D4}" destId="{D1EC16E2-3162-4118-863D-5353FDACB665}" srcOrd="5" destOrd="0" presId="urn:microsoft.com/office/officeart/2005/8/layout/process5"/>
    <dgm:cxn modelId="{FC2D1327-EBE3-4D6A-983B-273D8024D453}" type="presParOf" srcId="{D1EC16E2-3162-4118-863D-5353FDACB665}" destId="{6100F270-9361-4BD6-9D53-439081A2CCBE}" srcOrd="0" destOrd="0" presId="urn:microsoft.com/office/officeart/2005/8/layout/process5"/>
    <dgm:cxn modelId="{F28B75FD-8E0C-4AF8-A61F-45E0A97C060D}" type="presParOf" srcId="{A7E5DFD7-BD10-4A3C-97F2-D9560B4612D4}" destId="{352082B4-BC14-41E6-89B5-036BBF2099EF}" srcOrd="6" destOrd="0" presId="urn:microsoft.com/office/officeart/2005/8/layout/process5"/>
    <dgm:cxn modelId="{AABF274B-9F2C-45AD-B595-655B7D63A3C0}" type="presParOf" srcId="{A7E5DFD7-BD10-4A3C-97F2-D9560B4612D4}" destId="{FFF3002A-686C-4567-B2AC-F12B4537C14C}" srcOrd="7" destOrd="0" presId="urn:microsoft.com/office/officeart/2005/8/layout/process5"/>
    <dgm:cxn modelId="{11F0E059-DA3E-4F21-8DEE-C79E800A0F2B}" type="presParOf" srcId="{FFF3002A-686C-4567-B2AC-F12B4537C14C}" destId="{5A583FCD-F682-49BB-A8E9-3E157437B955}" srcOrd="0" destOrd="0" presId="urn:microsoft.com/office/officeart/2005/8/layout/process5"/>
    <dgm:cxn modelId="{EDB9F774-A4DA-49BF-9B3A-973F7161809E}" type="presParOf" srcId="{A7E5DFD7-BD10-4A3C-97F2-D9560B4612D4}" destId="{2DE3A95F-6EBB-4810-9AD6-36B37D20993D}"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96B17C-DCE6-44CD-8104-BA47B876EC14}">
      <dsp:nvSpPr>
        <dsp:cNvPr id="0" name=""/>
        <dsp:cNvSpPr/>
      </dsp:nvSpPr>
      <dsp:spPr>
        <a:xfrm>
          <a:off x="0" y="1964"/>
          <a:ext cx="48553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248486-DBD3-4B7A-A65E-E3F0F5479BEE}">
      <dsp:nvSpPr>
        <dsp:cNvPr id="0" name=""/>
        <dsp:cNvSpPr/>
      </dsp:nvSpPr>
      <dsp:spPr>
        <a:xfrm>
          <a:off x="0" y="1964"/>
          <a:ext cx="4855379"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Importance </a:t>
          </a:r>
          <a:endParaRPr lang="en-US" sz="4100" kern="1200"/>
        </a:p>
      </dsp:txBody>
      <dsp:txXfrm>
        <a:off x="0" y="1964"/>
        <a:ext cx="4855379" cy="1339810"/>
      </dsp:txXfrm>
    </dsp:sp>
    <dsp:sp modelId="{6AD7F74F-C5C9-447D-90DF-770A25A0DE96}">
      <dsp:nvSpPr>
        <dsp:cNvPr id="0" name=""/>
        <dsp:cNvSpPr/>
      </dsp:nvSpPr>
      <dsp:spPr>
        <a:xfrm>
          <a:off x="0" y="1341774"/>
          <a:ext cx="48553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031E32-8D1E-481E-8CD7-F7CE0A5ACB24}">
      <dsp:nvSpPr>
        <dsp:cNvPr id="0" name=""/>
        <dsp:cNvSpPr/>
      </dsp:nvSpPr>
      <dsp:spPr>
        <a:xfrm>
          <a:off x="0" y="1341774"/>
          <a:ext cx="4855379"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Academic misconduct </a:t>
          </a:r>
          <a:endParaRPr lang="en-US" sz="4100" kern="1200"/>
        </a:p>
      </dsp:txBody>
      <dsp:txXfrm>
        <a:off x="0" y="1341774"/>
        <a:ext cx="4855379" cy="1339810"/>
      </dsp:txXfrm>
    </dsp:sp>
    <dsp:sp modelId="{8585476B-5252-41D2-A3FA-B2E3A56FCDFF}">
      <dsp:nvSpPr>
        <dsp:cNvPr id="0" name=""/>
        <dsp:cNvSpPr/>
      </dsp:nvSpPr>
      <dsp:spPr>
        <a:xfrm>
          <a:off x="0" y="2681585"/>
          <a:ext cx="485537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3D48D6-9189-4195-8894-B8AF942BEB6B}">
      <dsp:nvSpPr>
        <dsp:cNvPr id="0" name=""/>
        <dsp:cNvSpPr/>
      </dsp:nvSpPr>
      <dsp:spPr>
        <a:xfrm>
          <a:off x="0" y="2681585"/>
          <a:ext cx="4855379"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GB" sz="4100" kern="1200"/>
            <a:t>Acknowledgment to sources</a:t>
          </a:r>
          <a:endParaRPr lang="en-US" sz="4100" kern="1200"/>
        </a:p>
      </dsp:txBody>
      <dsp:txXfrm>
        <a:off x="0" y="2681585"/>
        <a:ext cx="4855379" cy="13398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4E4CD-50A6-4014-8144-E644EAB1DAA8}">
      <dsp:nvSpPr>
        <dsp:cNvPr id="0" name=""/>
        <dsp:cNvSpPr/>
      </dsp:nvSpPr>
      <dsp:spPr>
        <a:xfrm>
          <a:off x="1350036" y="44452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C5E676-0B0A-44F6-B5C3-5BC2633A95FA}">
      <dsp:nvSpPr>
        <dsp:cNvPr id="0" name=""/>
        <dsp:cNvSpPr/>
      </dsp:nvSpPr>
      <dsp:spPr>
        <a:xfrm>
          <a:off x="162036" y="285883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rtl="0">
            <a:lnSpc>
              <a:spcPct val="100000"/>
            </a:lnSpc>
            <a:spcBef>
              <a:spcPct val="0"/>
            </a:spcBef>
            <a:spcAft>
              <a:spcPct val="35000"/>
            </a:spcAft>
            <a:buNone/>
          </a:pPr>
          <a:r>
            <a:rPr lang="en-US" sz="1200" kern="1200" dirty="0"/>
            <a:t>Referencing is the term used to acknowledge others work when it's used in your own, it's also used so readers are able to know where one gets their information from to ensure it's from a reliable source and to ensure its factually accurate </a:t>
          </a:r>
          <a:r>
            <a:rPr lang="en-US" sz="1200" kern="1200" dirty="0">
              <a:latin typeface="Tw Cen MT Condensed" panose="020B0606020104020203"/>
            </a:rPr>
            <a:t>(cite them right, 2022)  </a:t>
          </a:r>
          <a:endParaRPr lang="en-US" sz="1200" kern="1200" dirty="0"/>
        </a:p>
      </dsp:txBody>
      <dsp:txXfrm>
        <a:off x="162036" y="2858834"/>
        <a:ext cx="4320000" cy="720000"/>
      </dsp:txXfrm>
    </dsp:sp>
    <dsp:sp modelId="{B532A347-47D7-45DC-9A08-86ED5B895AFE}">
      <dsp:nvSpPr>
        <dsp:cNvPr id="0" name=""/>
        <dsp:cNvSpPr/>
      </dsp:nvSpPr>
      <dsp:spPr>
        <a:xfrm>
          <a:off x="6426036" y="44452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296A68-E284-47EE-9C5A-DE51EC5F4DD1}">
      <dsp:nvSpPr>
        <dsp:cNvPr id="0" name=""/>
        <dsp:cNvSpPr/>
      </dsp:nvSpPr>
      <dsp:spPr>
        <a:xfrm>
          <a:off x="5238036" y="285883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rtl="0">
            <a:lnSpc>
              <a:spcPct val="100000"/>
            </a:lnSpc>
            <a:spcBef>
              <a:spcPct val="0"/>
            </a:spcBef>
            <a:spcAft>
              <a:spcPct val="35000"/>
            </a:spcAft>
            <a:buNone/>
          </a:pPr>
          <a:r>
            <a:rPr lang="en-US" sz="1200" kern="1200" dirty="0"/>
            <a:t>It’s an extremely useful tool for all academic writers to use and it allows a professional communication between writers and readers, and it is used without all higher education writing</a:t>
          </a:r>
          <a:r>
            <a:rPr lang="en-US" sz="1200" kern="1200" dirty="0">
              <a:latin typeface="Tw Cen MT Condensed" panose="020B0606020104020203"/>
            </a:rPr>
            <a:t> (Cite them right, 2022) </a:t>
          </a:r>
          <a:endParaRPr lang="en-US" sz="1200" kern="1200" dirty="0"/>
        </a:p>
      </dsp:txBody>
      <dsp:txXfrm>
        <a:off x="5238036" y="2858834"/>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208D78-FE5A-4B94-8C63-A838D37543E3}">
      <dsp:nvSpPr>
        <dsp:cNvPr id="0" name=""/>
        <dsp:cNvSpPr/>
      </dsp:nvSpPr>
      <dsp:spPr>
        <a:xfrm>
          <a:off x="5887" y="786303"/>
          <a:ext cx="1759675" cy="1055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Penalties are subjective depending on the severity of the act, here are some of the penalties one can be given. </a:t>
          </a:r>
          <a:endParaRPr lang="en-US" sz="1200" kern="1200" dirty="0">
            <a:latin typeface="Tw Cen MT Condensed" panose="020B0606020104020203"/>
          </a:endParaRPr>
        </a:p>
      </dsp:txBody>
      <dsp:txXfrm>
        <a:off x="36810" y="817226"/>
        <a:ext cx="1697829" cy="993959"/>
      </dsp:txXfrm>
    </dsp:sp>
    <dsp:sp modelId="{72C23029-4E53-4890-BCF8-AF3D0DE96034}">
      <dsp:nvSpPr>
        <dsp:cNvPr id="0" name=""/>
        <dsp:cNvSpPr/>
      </dsp:nvSpPr>
      <dsp:spPr>
        <a:xfrm>
          <a:off x="1920414" y="1096006"/>
          <a:ext cx="373051" cy="4363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920414" y="1183286"/>
        <a:ext cx="261136" cy="261839"/>
      </dsp:txXfrm>
    </dsp:sp>
    <dsp:sp modelId="{42DA665B-A76E-4B56-AC3A-24C655EBAC90}">
      <dsp:nvSpPr>
        <dsp:cNvPr id="0" name=""/>
        <dsp:cNvSpPr/>
      </dsp:nvSpPr>
      <dsp:spPr>
        <a:xfrm>
          <a:off x="2469433" y="786303"/>
          <a:ext cx="1759675" cy="1055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w Cen MT Condensed" panose="020B0606020104020203"/>
            </a:rPr>
            <a:t>According to the University of Bath (</a:t>
          </a:r>
          <a:r>
            <a:rPr lang="en-US" sz="1200" kern="1200" dirty="0"/>
            <a:t>2024)</a:t>
          </a:r>
          <a:r>
            <a:rPr lang="en-US" sz="1200" kern="1200" dirty="0">
              <a:latin typeface="Tw Cen MT Condensed" panose="020B0606020104020203"/>
            </a:rPr>
            <a:t> there are a number of consequences that can be used as academic misconduct.</a:t>
          </a:r>
          <a:endParaRPr lang="en-US" sz="1200" kern="1200" dirty="0"/>
        </a:p>
      </dsp:txBody>
      <dsp:txXfrm>
        <a:off x="2500356" y="817226"/>
        <a:ext cx="1697829" cy="993959"/>
      </dsp:txXfrm>
    </dsp:sp>
    <dsp:sp modelId="{91A89CE3-549F-4F8C-BA3E-129B2E60699C}">
      <dsp:nvSpPr>
        <dsp:cNvPr id="0" name=""/>
        <dsp:cNvSpPr/>
      </dsp:nvSpPr>
      <dsp:spPr>
        <a:xfrm>
          <a:off x="4383960" y="1096006"/>
          <a:ext cx="373051" cy="4363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383960" y="1183286"/>
        <a:ext cx="261136" cy="261839"/>
      </dsp:txXfrm>
    </dsp:sp>
    <dsp:sp modelId="{B866A1A5-878F-40DB-85DF-B36DF18BDDC7}">
      <dsp:nvSpPr>
        <dsp:cNvPr id="0" name=""/>
        <dsp:cNvSpPr/>
      </dsp:nvSpPr>
      <dsp:spPr>
        <a:xfrm>
          <a:off x="4932979" y="786303"/>
          <a:ext cx="1759675" cy="1055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w Cen MT Condensed" panose="020B0606020104020203"/>
            </a:rPr>
            <a:t>One being 'Minor or technical' misconduct. This is when there is no intent for the individual to cheat. </a:t>
          </a:r>
        </a:p>
      </dsp:txBody>
      <dsp:txXfrm>
        <a:off x="4963902" y="817226"/>
        <a:ext cx="1697829" cy="993959"/>
      </dsp:txXfrm>
    </dsp:sp>
    <dsp:sp modelId="{D1EC16E2-3162-4118-863D-5353FDACB665}">
      <dsp:nvSpPr>
        <dsp:cNvPr id="0" name=""/>
        <dsp:cNvSpPr/>
      </dsp:nvSpPr>
      <dsp:spPr>
        <a:xfrm rot="5400000">
          <a:off x="5626292" y="1965286"/>
          <a:ext cx="373051" cy="4363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5681899" y="1996960"/>
        <a:ext cx="261839" cy="261136"/>
      </dsp:txXfrm>
    </dsp:sp>
    <dsp:sp modelId="{352082B4-BC14-41E6-89B5-036BBF2099EF}">
      <dsp:nvSpPr>
        <dsp:cNvPr id="0" name=""/>
        <dsp:cNvSpPr/>
      </dsp:nvSpPr>
      <dsp:spPr>
        <a:xfrm>
          <a:off x="4932979" y="2545979"/>
          <a:ext cx="1759675" cy="1055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w Cen MT Condensed" panose="020B0606020104020203"/>
            </a:rPr>
            <a:t>Another is 'moderate academic misconduct'. This is when the individual has falseness of sources. </a:t>
          </a:r>
        </a:p>
      </dsp:txBody>
      <dsp:txXfrm>
        <a:off x="4963902" y="2576902"/>
        <a:ext cx="1697829" cy="993959"/>
      </dsp:txXfrm>
    </dsp:sp>
    <dsp:sp modelId="{FFF3002A-686C-4567-B2AC-F12B4537C14C}">
      <dsp:nvSpPr>
        <dsp:cNvPr id="0" name=""/>
        <dsp:cNvSpPr/>
      </dsp:nvSpPr>
      <dsp:spPr>
        <a:xfrm rot="10800000">
          <a:off x="4405077" y="2855682"/>
          <a:ext cx="373051" cy="4363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516992" y="2942962"/>
        <a:ext cx="261136" cy="261839"/>
      </dsp:txXfrm>
    </dsp:sp>
    <dsp:sp modelId="{2DE3A95F-6EBB-4810-9AD6-36B37D20993D}">
      <dsp:nvSpPr>
        <dsp:cNvPr id="0" name=""/>
        <dsp:cNvSpPr/>
      </dsp:nvSpPr>
      <dsp:spPr>
        <a:xfrm>
          <a:off x="2469433" y="2545979"/>
          <a:ext cx="1759675" cy="1055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w Cen MT Condensed" panose="020B0606020104020203"/>
            </a:rPr>
            <a:t>The final one is 'severe academic' misconduct a large amount of excessive cheating and copying and deceitful behavoiur. </a:t>
          </a:r>
        </a:p>
      </dsp:txBody>
      <dsp:txXfrm>
        <a:off x="2500356" y="2576902"/>
        <a:ext cx="1697829" cy="9939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51780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4957253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854920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03452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361328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783424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322247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63613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19319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04123239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36802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46CE7D5-CF57-46EF-B807-FDD0502418D4}" type="datetimeFigureOut">
              <a:rPr lang="en-US" smtClean="0"/>
              <a:t>11/5/2024</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30EA680-D336-4FF7-8B7A-9848BB0A1C32}"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17433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yport.port.ac.uk/study-skills/written-assignments/better-paraphrasing" TargetMode="External"/><Relationship Id="rId7" Type="http://schemas.openxmlformats.org/officeDocument/2006/relationships/hyperlink" Target="https://pmc.ncbi.nlm.nih.gov/articles/PMC5953266/" TargetMode="External"/><Relationship Id="rId2" Type="http://schemas.openxmlformats.org/officeDocument/2006/relationships/hyperlink" Target="https://academicguides.waldenu.edu/writingcenter/evidence/paraphrase" TargetMode="External"/><Relationship Id="rId1" Type="http://schemas.openxmlformats.org/officeDocument/2006/relationships/slideLayout" Target="../slideLayouts/slideLayout2.xml"/><Relationship Id="rId6" Type="http://schemas.openxmlformats.org/officeDocument/2006/relationships/hyperlink" Target="https://www.bath.ac.uk/campaigns/academic-integrity-penalties-for-academic-misconduct/" TargetMode="External"/><Relationship Id="rId5" Type="http://schemas.openxmlformats.org/officeDocument/2006/relationships/hyperlink" Target="https://educationhub.blog.gov.uk/2022/04/28/essay-mills-are-now-illegal-skills-minister-calls-on-internet-service-providers-to-crack-down-on-advertising/" TargetMode="External"/><Relationship Id="rId4" Type="http://schemas.openxmlformats.org/officeDocument/2006/relationships/hyperlink" Target="https://library.leeds.ac.uk/info/1402/referencing/50/leeds-harvard-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t>The importance of Harvard Referencing </a:t>
            </a:r>
            <a:br>
              <a:rPr lang="en-US"/>
            </a:br>
            <a:endParaRPr lang="en-US"/>
          </a:p>
        </p:txBody>
      </p:sp>
      <p:sp>
        <p:nvSpPr>
          <p:cNvPr id="3" name="Subtitle 2"/>
          <p:cNvSpPr>
            <a:spLocks noGrp="1"/>
          </p:cNvSpPr>
          <p:nvPr>
            <p:ph type="subTitle" idx="1"/>
          </p:nvPr>
        </p:nvSpPr>
        <p:spPr/>
        <p:txBody>
          <a:bodyPr/>
          <a:lstStyle/>
          <a:p>
            <a:r>
              <a:rPr lang="en-US" dirty="0"/>
              <a:t>Georgina Roylance-Smith</a:t>
            </a:r>
          </a:p>
          <a:p>
            <a:r>
              <a:rPr lang="en-US" dirty="0"/>
              <a:t>Sadie France</a:t>
            </a:r>
          </a:p>
          <a:p>
            <a:r>
              <a:rPr lang="en-US" dirty="0"/>
              <a:t>Student number 2400897</a:t>
            </a:r>
          </a:p>
          <a:p>
            <a:r>
              <a:rPr lang="en-US" dirty="0"/>
              <a:t>BLMW40009</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71D1B-6D04-FD70-61E5-DD85661C890F}"/>
              </a:ext>
            </a:extLst>
          </p:cNvPr>
          <p:cNvSpPr>
            <a:spLocks noGrp="1"/>
          </p:cNvSpPr>
          <p:nvPr>
            <p:ph type="title"/>
          </p:nvPr>
        </p:nvSpPr>
        <p:spPr/>
        <p:txBody>
          <a:bodyPr/>
          <a:lstStyle/>
          <a:p>
            <a:r>
              <a:rPr lang="en-GB"/>
              <a:t>Citations: </a:t>
            </a:r>
          </a:p>
        </p:txBody>
      </p:sp>
      <p:graphicFrame>
        <p:nvGraphicFramePr>
          <p:cNvPr id="6" name="Content Placeholder 2">
            <a:extLst>
              <a:ext uri="{FF2B5EF4-FFF2-40B4-BE49-F238E27FC236}">
                <a16:creationId xmlns:a16="http://schemas.microsoft.com/office/drawing/2014/main" id="{C2ECE964-0753-B660-8BEC-C4FE56590147}"/>
              </a:ext>
            </a:extLst>
          </p:cNvPr>
          <p:cNvGraphicFramePr>
            <a:graphicFrameLocks noGrp="1"/>
          </p:cNvGraphicFramePr>
          <p:nvPr>
            <p:ph idx="1"/>
            <p:extLst>
              <p:ext uri="{D42A27DB-BD31-4B8C-83A1-F6EECF244321}">
                <p14:modId xmlns:p14="http://schemas.microsoft.com/office/powerpoint/2010/main" val="2180660746"/>
              </p:ext>
            </p:extLst>
          </p:nvPr>
        </p:nvGraphicFramePr>
        <p:xfrm>
          <a:off x="1024128" y="2286000"/>
          <a:ext cx="4855379"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 up of an open book&#10;&#10;Description automatically generated">
            <a:extLst>
              <a:ext uri="{FF2B5EF4-FFF2-40B4-BE49-F238E27FC236}">
                <a16:creationId xmlns:a16="http://schemas.microsoft.com/office/drawing/2014/main" id="{E7D4A2B4-3A14-FDE2-28DF-E63C39592204}"/>
              </a:ext>
            </a:extLst>
          </p:cNvPr>
          <p:cNvPicPr>
            <a:picLocks noChangeAspect="1"/>
          </p:cNvPicPr>
          <p:nvPr/>
        </p:nvPicPr>
        <p:blipFill>
          <a:blip r:embed="rId7"/>
          <a:stretch>
            <a:fillRect/>
          </a:stretch>
        </p:blipFill>
        <p:spPr>
          <a:xfrm>
            <a:off x="6445350" y="1332476"/>
            <a:ext cx="5599856" cy="4019429"/>
          </a:xfrm>
          <a:prstGeom prst="rect">
            <a:avLst/>
          </a:prstGeom>
        </p:spPr>
      </p:pic>
    </p:spTree>
    <p:extLst>
      <p:ext uri="{BB962C8B-B14F-4D97-AF65-F5344CB8AC3E}">
        <p14:creationId xmlns:p14="http://schemas.microsoft.com/office/powerpoint/2010/main" val="4847456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0BF6-E4B3-C9FC-4067-84975DA90A0A}"/>
              </a:ext>
            </a:extLst>
          </p:cNvPr>
          <p:cNvSpPr>
            <a:spLocks noGrp="1"/>
          </p:cNvSpPr>
          <p:nvPr>
            <p:ph type="title"/>
          </p:nvPr>
        </p:nvSpPr>
        <p:spPr/>
        <p:txBody>
          <a:bodyPr>
            <a:normAutofit/>
          </a:bodyPr>
          <a:lstStyle/>
          <a:p>
            <a:r>
              <a:rPr lang="en-US" dirty="0"/>
              <a:t>What is referencing? </a:t>
            </a:r>
            <a:br>
              <a:rPr lang="en-US" dirty="0"/>
            </a:br>
            <a:endParaRPr lang="en-US" sz="800">
              <a:ea typeface="+mj-lt"/>
              <a:cs typeface="+mj-lt"/>
            </a:endParaRPr>
          </a:p>
        </p:txBody>
      </p:sp>
      <p:graphicFrame>
        <p:nvGraphicFramePr>
          <p:cNvPr id="6" name="Content Placeholder 2">
            <a:extLst>
              <a:ext uri="{FF2B5EF4-FFF2-40B4-BE49-F238E27FC236}">
                <a16:creationId xmlns:a16="http://schemas.microsoft.com/office/drawing/2014/main" id="{3149BCB4-0EA3-7018-3839-96C1E965FCA0}"/>
              </a:ext>
            </a:extLst>
          </p:cNvPr>
          <p:cNvGraphicFramePr>
            <a:graphicFrameLocks noGrp="1"/>
          </p:cNvGraphicFramePr>
          <p:nvPr>
            <p:ph idx="1"/>
            <p:extLst>
              <p:ext uri="{D42A27DB-BD31-4B8C-83A1-F6EECF244321}">
                <p14:modId xmlns:p14="http://schemas.microsoft.com/office/powerpoint/2010/main" val="2239150627"/>
              </p:ext>
            </p:extLst>
          </p:nvPr>
        </p:nvGraphicFramePr>
        <p:xfrm>
          <a:off x="846676" y="2348630"/>
          <a:ext cx="9720073"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up of words&#10;&#10;Description automatically generated">
            <a:extLst>
              <a:ext uri="{FF2B5EF4-FFF2-40B4-BE49-F238E27FC236}">
                <a16:creationId xmlns:a16="http://schemas.microsoft.com/office/drawing/2014/main" id="{21F26EB6-9C8E-B093-2306-14D756FCD1EB}"/>
              </a:ext>
            </a:extLst>
          </p:cNvPr>
          <p:cNvPicPr>
            <a:picLocks noChangeAspect="1"/>
          </p:cNvPicPr>
          <p:nvPr/>
        </p:nvPicPr>
        <p:blipFill>
          <a:blip r:embed="rId7"/>
          <a:stretch>
            <a:fillRect/>
          </a:stretch>
        </p:blipFill>
        <p:spPr>
          <a:xfrm>
            <a:off x="6600564" y="-4569"/>
            <a:ext cx="5587913" cy="2869245"/>
          </a:xfrm>
          <a:prstGeom prst="rect">
            <a:avLst/>
          </a:prstGeom>
        </p:spPr>
      </p:pic>
    </p:spTree>
    <p:extLst>
      <p:ext uri="{BB962C8B-B14F-4D97-AF65-F5344CB8AC3E}">
        <p14:creationId xmlns:p14="http://schemas.microsoft.com/office/powerpoint/2010/main" val="2052494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35950D-A3F9-314B-61B1-8719F4B61E2E}"/>
              </a:ext>
            </a:extLst>
          </p:cNvPr>
          <p:cNvSpPr>
            <a:spLocks noGrp="1"/>
          </p:cNvSpPr>
          <p:nvPr>
            <p:ph type="title"/>
          </p:nvPr>
        </p:nvSpPr>
        <p:spPr>
          <a:xfrm>
            <a:off x="1024129" y="585216"/>
            <a:ext cx="3779085" cy="1499616"/>
          </a:xfrm>
        </p:spPr>
        <p:txBody>
          <a:bodyPr>
            <a:normAutofit/>
          </a:bodyPr>
          <a:lstStyle/>
          <a:p>
            <a:r>
              <a:rPr lang="en-US">
                <a:solidFill>
                  <a:srgbClr val="FFFFFF"/>
                </a:solidFill>
              </a:rPr>
              <a:t>Why do we need to reference? </a:t>
            </a:r>
          </a:p>
        </p:txBody>
      </p:sp>
      <p:cxnSp>
        <p:nvCxnSpPr>
          <p:cNvPr id="11" name="Straight Connector 10">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C25813-67AA-A466-8115-8119850C5902}"/>
              </a:ext>
            </a:extLst>
          </p:cNvPr>
          <p:cNvSpPr>
            <a:spLocks noGrp="1"/>
          </p:cNvSpPr>
          <p:nvPr>
            <p:ph idx="1"/>
          </p:nvPr>
        </p:nvSpPr>
        <p:spPr>
          <a:xfrm>
            <a:off x="1024129" y="2286000"/>
            <a:ext cx="3791711" cy="3931920"/>
          </a:xfrm>
        </p:spPr>
        <p:txBody>
          <a:bodyPr vert="horz" lIns="45720" tIns="45720" rIns="45720" bIns="45720" rtlCol="0" anchor="t">
            <a:normAutofit/>
          </a:bodyPr>
          <a:lstStyle/>
          <a:p>
            <a:r>
              <a:rPr lang="en-US" sz="1700">
                <a:solidFill>
                  <a:srgbClr val="FFFFFF"/>
                </a:solidFill>
                <a:latin typeface="TW Cen MT"/>
              </a:rPr>
              <a:t>Referencing is a very important tool to use when one is writing an academic piece of writing. </a:t>
            </a:r>
          </a:p>
          <a:p>
            <a:r>
              <a:rPr lang="en-US" sz="1700">
                <a:solidFill>
                  <a:srgbClr val="FFFFFF"/>
                </a:solidFill>
                <a:latin typeface="TW Cen MT"/>
              </a:rPr>
              <a:t>It is important as it allows students to use experienced scholars work to create a more persuasive style in their own writing. </a:t>
            </a:r>
          </a:p>
          <a:p>
            <a:r>
              <a:rPr lang="en-US" sz="1700">
                <a:solidFill>
                  <a:srgbClr val="FFFFFF"/>
                </a:solidFill>
                <a:latin typeface="TW Cen MT"/>
              </a:rPr>
              <a:t>Paraphrasing also needs to be used to ensure one doesn't fall into committing plagiarism. 'Plagiarism i</a:t>
            </a:r>
            <a:r>
              <a:rPr lang="en-US" sz="1700" dirty="0">
                <a:solidFill>
                  <a:srgbClr val="FFFFFF"/>
                </a:solidFill>
                <a:latin typeface="TW Cen MT"/>
                <a:ea typeface="Cambria"/>
              </a:rPr>
              <a:t>s </a:t>
            </a:r>
            <a:r>
              <a:rPr lang="en-US" sz="1700">
                <a:solidFill>
                  <a:srgbClr val="FFFFFF"/>
                </a:solidFill>
                <a:latin typeface="TW Cen MT"/>
                <a:ea typeface="Cambria"/>
              </a:rPr>
              <a:t>an act of forgery, piracy, and fraud and is stated to be a serious crime of academia. It is also a violation of copyright laws' (National Library of Medicine, </a:t>
            </a:r>
            <a:r>
              <a:rPr lang="en-US" sz="1700" dirty="0">
                <a:solidFill>
                  <a:srgbClr val="FFFFFF"/>
                </a:solidFill>
                <a:latin typeface="TW Cen MT"/>
                <a:ea typeface="Cambria"/>
              </a:rPr>
              <a:t>2018</a:t>
            </a:r>
            <a:r>
              <a:rPr lang="en-US" sz="1700">
                <a:solidFill>
                  <a:srgbClr val="FFFFFF"/>
                </a:solidFill>
                <a:latin typeface="TW Cen MT"/>
                <a:ea typeface="Cambria"/>
              </a:rPr>
              <a:t>). </a:t>
            </a:r>
            <a:endParaRPr lang="en-US" sz="1700">
              <a:solidFill>
                <a:srgbClr val="FFFFFF"/>
              </a:solidFill>
              <a:latin typeface="TW Cen MT"/>
            </a:endParaRPr>
          </a:p>
        </p:txBody>
      </p:sp>
      <p:pic>
        <p:nvPicPr>
          <p:cNvPr id="4" name="Picture 3" descr="A person sitting at a desk writing on a paper&#10;&#10;Description automatically generated">
            <a:extLst>
              <a:ext uri="{FF2B5EF4-FFF2-40B4-BE49-F238E27FC236}">
                <a16:creationId xmlns:a16="http://schemas.microsoft.com/office/drawing/2014/main" id="{B1AA3340-8F82-DD81-DDD0-5881DA2180FE}"/>
              </a:ext>
            </a:extLst>
          </p:cNvPr>
          <p:cNvPicPr>
            <a:picLocks noChangeAspect="1"/>
          </p:cNvPicPr>
          <p:nvPr/>
        </p:nvPicPr>
        <p:blipFill>
          <a:blip r:embed="rId2"/>
          <a:stretch>
            <a:fillRect/>
          </a:stretch>
        </p:blipFill>
        <p:spPr>
          <a:xfrm>
            <a:off x="6096000" y="1137513"/>
            <a:ext cx="5455921" cy="4582973"/>
          </a:xfrm>
          <a:prstGeom prst="rect">
            <a:avLst/>
          </a:prstGeom>
        </p:spPr>
      </p:pic>
    </p:spTree>
    <p:extLst>
      <p:ext uri="{BB962C8B-B14F-4D97-AF65-F5344CB8AC3E}">
        <p14:creationId xmlns:p14="http://schemas.microsoft.com/office/powerpoint/2010/main" val="18400854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DDD243-ED5F-4896-B18B-ABCF4B7E1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225AD-857D-7F51-043E-B77E3DA4987E}"/>
              </a:ext>
            </a:extLst>
          </p:cNvPr>
          <p:cNvSpPr>
            <a:spLocks noGrp="1"/>
          </p:cNvSpPr>
          <p:nvPr>
            <p:ph type="title"/>
          </p:nvPr>
        </p:nvSpPr>
        <p:spPr>
          <a:xfrm>
            <a:off x="1448533" y="4738199"/>
            <a:ext cx="9720072" cy="1499616"/>
          </a:xfrm>
        </p:spPr>
        <p:txBody>
          <a:bodyPr>
            <a:normAutofit/>
          </a:bodyPr>
          <a:lstStyle/>
          <a:p>
            <a:r>
              <a:rPr lang="en-US">
                <a:solidFill>
                  <a:srgbClr val="FFFFFF"/>
                </a:solidFill>
              </a:rPr>
              <a:t>Consequences for academic misconduct:</a:t>
            </a:r>
          </a:p>
        </p:txBody>
      </p:sp>
      <p:graphicFrame>
        <p:nvGraphicFramePr>
          <p:cNvPr id="17" name="Content Placeholder 2">
            <a:extLst>
              <a:ext uri="{FF2B5EF4-FFF2-40B4-BE49-F238E27FC236}">
                <a16:creationId xmlns:a16="http://schemas.microsoft.com/office/drawing/2014/main" id="{09AC88D0-06A1-60D8-D1F4-70AC438C2B9D}"/>
              </a:ext>
            </a:extLst>
          </p:cNvPr>
          <p:cNvGraphicFramePr>
            <a:graphicFrameLocks noGrp="1"/>
          </p:cNvGraphicFramePr>
          <p:nvPr>
            <p:ph idx="1"/>
            <p:extLst>
              <p:ext uri="{D42A27DB-BD31-4B8C-83A1-F6EECF244321}">
                <p14:modId xmlns:p14="http://schemas.microsoft.com/office/powerpoint/2010/main" val="3784862051"/>
              </p:ext>
            </p:extLst>
          </p:nvPr>
        </p:nvGraphicFramePr>
        <p:xfrm>
          <a:off x="107800" y="112961"/>
          <a:ext cx="6698543" cy="4388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hand writing a word&#10;&#10;Description automatically generated">
            <a:extLst>
              <a:ext uri="{FF2B5EF4-FFF2-40B4-BE49-F238E27FC236}">
                <a16:creationId xmlns:a16="http://schemas.microsoft.com/office/drawing/2014/main" id="{AEED52BA-A008-8373-2803-8E7721C0778F}"/>
              </a:ext>
            </a:extLst>
          </p:cNvPr>
          <p:cNvPicPr>
            <a:picLocks noChangeAspect="1"/>
          </p:cNvPicPr>
          <p:nvPr/>
        </p:nvPicPr>
        <p:blipFill>
          <a:blip r:embed="rId7"/>
          <a:stretch>
            <a:fillRect/>
          </a:stretch>
        </p:blipFill>
        <p:spPr>
          <a:xfrm>
            <a:off x="7160443" y="1089452"/>
            <a:ext cx="4747090" cy="2444751"/>
          </a:xfrm>
          <a:prstGeom prst="rect">
            <a:avLst/>
          </a:prstGeom>
        </p:spPr>
      </p:pic>
      <p:cxnSp>
        <p:nvCxnSpPr>
          <p:cNvPr id="13" name="Straight Connector 12">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1839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C85583-7E61-8681-3655-2F3927E4CA01}"/>
              </a:ext>
            </a:extLst>
          </p:cNvPr>
          <p:cNvSpPr>
            <a:spLocks noGrp="1"/>
          </p:cNvSpPr>
          <p:nvPr>
            <p:ph type="title"/>
          </p:nvPr>
        </p:nvSpPr>
        <p:spPr>
          <a:xfrm>
            <a:off x="1024129" y="585216"/>
            <a:ext cx="3779085" cy="1499616"/>
          </a:xfrm>
        </p:spPr>
        <p:txBody>
          <a:bodyPr>
            <a:normAutofit/>
          </a:bodyPr>
          <a:lstStyle/>
          <a:p>
            <a:r>
              <a:rPr lang="en-US" sz="3100">
                <a:solidFill>
                  <a:srgbClr val="FFFFFF"/>
                </a:solidFill>
              </a:rPr>
              <a:t>Laws and stats on essay mills, consequences and potential violence</a:t>
            </a:r>
          </a:p>
        </p:txBody>
      </p:sp>
      <p:cxnSp>
        <p:nvCxnSpPr>
          <p:cNvPr id="14" name="Straight Connector 13">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0510C9-E435-CB86-C9EB-99843E362C53}"/>
              </a:ext>
            </a:extLst>
          </p:cNvPr>
          <p:cNvSpPr>
            <a:spLocks noGrp="1"/>
          </p:cNvSpPr>
          <p:nvPr>
            <p:ph idx="1"/>
          </p:nvPr>
        </p:nvSpPr>
        <p:spPr>
          <a:xfrm>
            <a:off x="1024129" y="2286000"/>
            <a:ext cx="3791711" cy="3931920"/>
          </a:xfrm>
        </p:spPr>
        <p:txBody>
          <a:bodyPr vert="horz" lIns="45720" tIns="45720" rIns="45720" bIns="45720" rtlCol="0" anchor="t">
            <a:normAutofit/>
          </a:bodyPr>
          <a:lstStyle/>
          <a:p>
            <a:r>
              <a:rPr lang="en-US" sz="2000" dirty="0">
                <a:solidFill>
                  <a:srgbClr val="FFFFFF"/>
                </a:solidFill>
              </a:rPr>
              <a:t>The UK Government (2021) has now created the Law of Essay Mills being illegal (The Skills and Post-16 Education Bill). It is now illegal to advertise cheating online or in person for economic gain. Emails advertising their services should never be pursued as they can lead to dangerous circumstances of penalties within the university, but also, they can often lead to aggressive encounters and violent incidents. </a:t>
            </a:r>
          </a:p>
        </p:txBody>
      </p:sp>
      <p:pic>
        <p:nvPicPr>
          <p:cNvPr id="4" name="Picture 3" descr="Important notice: Essay writing services now illegal in the UK">
            <a:extLst>
              <a:ext uri="{FF2B5EF4-FFF2-40B4-BE49-F238E27FC236}">
                <a16:creationId xmlns:a16="http://schemas.microsoft.com/office/drawing/2014/main" id="{C47A083C-066F-ECCA-E910-91B5E60BD799}"/>
              </a:ext>
            </a:extLst>
          </p:cNvPr>
          <p:cNvPicPr>
            <a:picLocks noChangeAspect="1"/>
          </p:cNvPicPr>
          <p:nvPr/>
        </p:nvPicPr>
        <p:blipFill>
          <a:blip r:embed="rId2"/>
          <a:stretch>
            <a:fillRect/>
          </a:stretch>
        </p:blipFill>
        <p:spPr>
          <a:xfrm>
            <a:off x="6096000" y="142554"/>
            <a:ext cx="5455921" cy="3794968"/>
          </a:xfrm>
          <a:prstGeom prst="rect">
            <a:avLst/>
          </a:prstGeom>
        </p:spPr>
      </p:pic>
    </p:spTree>
    <p:extLst>
      <p:ext uri="{BB962C8B-B14F-4D97-AF65-F5344CB8AC3E}">
        <p14:creationId xmlns:p14="http://schemas.microsoft.com/office/powerpoint/2010/main" val="37763395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1F324-A713-A6C0-9203-BAFFFADFFCBF}"/>
              </a:ext>
            </a:extLst>
          </p:cNvPr>
          <p:cNvSpPr>
            <a:spLocks noGrp="1"/>
          </p:cNvSpPr>
          <p:nvPr>
            <p:ph type="title"/>
          </p:nvPr>
        </p:nvSpPr>
        <p:spPr/>
        <p:txBody>
          <a:bodyPr/>
          <a:lstStyle/>
          <a:p>
            <a:r>
              <a:rPr lang="en-US" dirty="0"/>
              <a:t>Referencing in in-text citations: </a:t>
            </a:r>
          </a:p>
        </p:txBody>
      </p:sp>
      <p:sp>
        <p:nvSpPr>
          <p:cNvPr id="3" name="Content Placeholder 2">
            <a:extLst>
              <a:ext uri="{FF2B5EF4-FFF2-40B4-BE49-F238E27FC236}">
                <a16:creationId xmlns:a16="http://schemas.microsoft.com/office/drawing/2014/main" id="{91FB6A03-1BD3-53CE-A181-025E75BC56FC}"/>
              </a:ext>
            </a:extLst>
          </p:cNvPr>
          <p:cNvSpPr>
            <a:spLocks noGrp="1"/>
          </p:cNvSpPr>
          <p:nvPr>
            <p:ph idx="1"/>
          </p:nvPr>
        </p:nvSpPr>
        <p:spPr/>
        <p:txBody>
          <a:bodyPr vert="horz" lIns="45720" tIns="45720" rIns="45720" bIns="45720" rtlCol="0" anchor="t">
            <a:normAutofit/>
          </a:bodyPr>
          <a:lstStyle/>
          <a:p>
            <a:pPr marL="0" indent="0">
              <a:buNone/>
            </a:pPr>
            <a:r>
              <a:rPr lang="en-US" dirty="0"/>
              <a:t>Examples of in-text citations...</a:t>
            </a:r>
          </a:p>
          <a:p>
            <a:pPr marL="0" indent="0">
              <a:buNone/>
            </a:pPr>
            <a:r>
              <a:rPr lang="en-US" dirty="0"/>
              <a:t>In-text citations are used either at the end of the beginning of a sentence. They are used to give credit to either a journal, website or author whom one gets their information from.</a:t>
            </a:r>
          </a:p>
          <a:p>
            <a:pPr marL="457200" indent="-457200">
              <a:buAutoNum type="arabicPeriod"/>
            </a:pPr>
            <a:r>
              <a:rPr lang="en-US" b="1" dirty="0"/>
              <a:t>(The University of Leeds libraries, 2024) </a:t>
            </a:r>
            <a:r>
              <a:rPr lang="en-US" dirty="0"/>
              <a:t>claim that referencing is a very important skill for all students to have a full understanding of and can lead to severe consequences if not done correctly. </a:t>
            </a:r>
          </a:p>
        </p:txBody>
      </p:sp>
    </p:spTree>
    <p:extLst>
      <p:ext uri="{BB962C8B-B14F-4D97-AF65-F5344CB8AC3E}">
        <p14:creationId xmlns:p14="http://schemas.microsoft.com/office/powerpoint/2010/main" val="34685799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B05E1-10AE-6967-CFAF-F9C95009A422}"/>
              </a:ext>
            </a:extLst>
          </p:cNvPr>
          <p:cNvSpPr>
            <a:spLocks noGrp="1"/>
          </p:cNvSpPr>
          <p:nvPr>
            <p:ph type="title"/>
          </p:nvPr>
        </p:nvSpPr>
        <p:spPr>
          <a:xfrm>
            <a:off x="1024129" y="585216"/>
            <a:ext cx="3779085" cy="1499616"/>
          </a:xfrm>
        </p:spPr>
        <p:txBody>
          <a:bodyPr>
            <a:normAutofit/>
          </a:bodyPr>
          <a:lstStyle/>
          <a:p>
            <a:r>
              <a:rPr lang="en-GB" sz="3900">
                <a:solidFill>
                  <a:srgbClr val="FFFFFF"/>
                </a:solidFill>
              </a:rPr>
              <a:t>Why is it important to paraphrase? </a:t>
            </a:r>
          </a:p>
        </p:txBody>
      </p:sp>
      <p:cxnSp>
        <p:nvCxnSpPr>
          <p:cNvPr id="1036" name="Straight Connector 1035">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EA5293-04D1-AD03-59AE-09D7CBC3B16F}"/>
              </a:ext>
            </a:extLst>
          </p:cNvPr>
          <p:cNvSpPr>
            <a:spLocks noGrp="1"/>
          </p:cNvSpPr>
          <p:nvPr>
            <p:ph idx="1"/>
          </p:nvPr>
        </p:nvSpPr>
        <p:spPr>
          <a:xfrm>
            <a:off x="1024129" y="2286000"/>
            <a:ext cx="3791711" cy="3931920"/>
          </a:xfrm>
        </p:spPr>
        <p:txBody>
          <a:bodyPr vert="horz" lIns="45720" tIns="45720" rIns="45720" bIns="45720" rtlCol="0" anchor="t">
            <a:normAutofit/>
          </a:bodyPr>
          <a:lstStyle/>
          <a:p>
            <a:r>
              <a:rPr lang="en-GB" sz="1400" dirty="0">
                <a:solidFill>
                  <a:srgbClr val="FFFFFF"/>
                </a:solidFill>
              </a:rPr>
              <a:t>(Waldon University, 2024) state that one should use paraphrasing correctly to present a sense of knowledge to the readers and making sure that the writer fully understands their task given. </a:t>
            </a:r>
          </a:p>
          <a:p>
            <a:r>
              <a:rPr lang="en-GB" sz="1400">
                <a:solidFill>
                  <a:srgbClr val="FFFFFF"/>
                </a:solidFill>
              </a:rPr>
              <a:t>The </a:t>
            </a:r>
            <a:r>
              <a:rPr lang="en-GB" sz="1400" dirty="0">
                <a:solidFill>
                  <a:srgbClr val="FFFFFF"/>
                </a:solidFill>
              </a:rPr>
              <a:t>university of Portsmouth (2024) presents clear ways in which paraphrasing is achieved. Short and snappy quotes can be directly used within an essay or any academic piece of work, however, they must not be over 3 lines. </a:t>
            </a:r>
          </a:p>
          <a:p>
            <a:r>
              <a:rPr lang="en-GB" sz="1400" dirty="0">
                <a:solidFill>
                  <a:srgbClr val="FFFFFF"/>
                </a:solidFill>
              </a:rPr>
              <a:t>Ways this can be achieved is also through using synonyms and condensing the overall point of the paragraph. </a:t>
            </a:r>
          </a:p>
          <a:p>
            <a:endParaRPr lang="en-GB" sz="1400" dirty="0">
              <a:solidFill>
                <a:srgbClr val="FFFFFF"/>
              </a:solidFill>
            </a:endParaRPr>
          </a:p>
        </p:txBody>
      </p:sp>
      <p:pic>
        <p:nvPicPr>
          <p:cNvPr id="1026" name="Picture 2" descr="How to master IELTS paraphrasing">
            <a:extLst>
              <a:ext uri="{FF2B5EF4-FFF2-40B4-BE49-F238E27FC236}">
                <a16:creationId xmlns:a16="http://schemas.microsoft.com/office/drawing/2014/main" id="{3D0E8CC8-855B-BC86-91AB-C8504086D6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74079" y="206246"/>
            <a:ext cx="5455921" cy="30689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62452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E5FF-F406-55F8-1EA8-F996C4F8ABF3}"/>
              </a:ext>
            </a:extLst>
          </p:cNvPr>
          <p:cNvSpPr>
            <a:spLocks noGrp="1"/>
          </p:cNvSpPr>
          <p:nvPr>
            <p:ph type="title"/>
          </p:nvPr>
        </p:nvSpPr>
        <p:spPr>
          <a:xfrm>
            <a:off x="1024129" y="585216"/>
            <a:ext cx="4431792" cy="1499616"/>
          </a:xfrm>
        </p:spPr>
        <p:txBody>
          <a:bodyPr>
            <a:normAutofit/>
          </a:bodyPr>
          <a:lstStyle/>
          <a:p>
            <a:r>
              <a:rPr lang="en-US" dirty="0"/>
              <a:t>Examples of paraphrasing</a:t>
            </a:r>
          </a:p>
        </p:txBody>
      </p:sp>
      <p:sp>
        <p:nvSpPr>
          <p:cNvPr id="3" name="Content Placeholder 2">
            <a:extLst>
              <a:ext uri="{FF2B5EF4-FFF2-40B4-BE49-F238E27FC236}">
                <a16:creationId xmlns:a16="http://schemas.microsoft.com/office/drawing/2014/main" id="{3F18A0D0-141D-CF47-7EC6-C2139D7939AF}"/>
              </a:ext>
            </a:extLst>
          </p:cNvPr>
          <p:cNvSpPr>
            <a:spLocks noGrp="1"/>
          </p:cNvSpPr>
          <p:nvPr>
            <p:ph idx="1"/>
          </p:nvPr>
        </p:nvSpPr>
        <p:spPr>
          <a:xfrm>
            <a:off x="1024128" y="2286000"/>
            <a:ext cx="4429615" cy="3931920"/>
          </a:xfrm>
        </p:spPr>
        <p:txBody>
          <a:bodyPr vert="horz" lIns="45720" tIns="45720" rIns="45720" bIns="45720" rtlCol="0">
            <a:normAutofit/>
          </a:bodyPr>
          <a:lstStyle/>
          <a:p>
            <a:r>
              <a:rPr lang="en-US" sz="2000"/>
              <a:t>An example of paraphrasing...</a:t>
            </a:r>
          </a:p>
          <a:p>
            <a:r>
              <a:rPr lang="en-US" sz="2000"/>
              <a:t>When writing for an academic reason, one needs to use paraphrasing to ensure they don’t copywrite. </a:t>
            </a:r>
          </a:p>
          <a:p>
            <a:r>
              <a:rPr lang="en-US" sz="2000"/>
              <a:t>If the sentence was, 'Paraphrase entails expressing someone else’s ideas in your own words'. Then one would paraphrase this by rewriting to say, 'the purpose of paraphrasing is to encompassed someone else's ideas into your own work using your own words'. </a:t>
            </a:r>
          </a:p>
          <a:p>
            <a:endParaRPr lang="en-US" sz="2000"/>
          </a:p>
          <a:p>
            <a:endParaRPr lang="en-US" sz="2000"/>
          </a:p>
        </p:txBody>
      </p:sp>
      <p:pic>
        <p:nvPicPr>
          <p:cNvPr id="4" name="Picture 3" descr="A green rectangle with black text&#10;&#10;Description automatically generated">
            <a:extLst>
              <a:ext uri="{FF2B5EF4-FFF2-40B4-BE49-F238E27FC236}">
                <a16:creationId xmlns:a16="http://schemas.microsoft.com/office/drawing/2014/main" id="{8FB8272F-A23A-D778-79F5-AF79B7C5C9FB}"/>
              </a:ext>
            </a:extLst>
          </p:cNvPr>
          <p:cNvPicPr>
            <a:picLocks noChangeAspect="1"/>
          </p:cNvPicPr>
          <p:nvPr/>
        </p:nvPicPr>
        <p:blipFill>
          <a:blip r:embed="rId2"/>
          <a:stretch>
            <a:fillRect/>
          </a:stretch>
        </p:blipFill>
        <p:spPr>
          <a:xfrm>
            <a:off x="6096001" y="1160567"/>
            <a:ext cx="5455921" cy="2086889"/>
          </a:xfrm>
          <a:prstGeom prst="rect">
            <a:avLst/>
          </a:prstGeom>
        </p:spPr>
      </p:pic>
    </p:spTree>
    <p:extLst>
      <p:ext uri="{BB962C8B-B14F-4D97-AF65-F5344CB8AC3E}">
        <p14:creationId xmlns:p14="http://schemas.microsoft.com/office/powerpoint/2010/main" val="199760987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2AABB-6885-7319-AF45-663ABBF23E45}"/>
              </a:ext>
            </a:extLst>
          </p:cNvPr>
          <p:cNvSpPr>
            <a:spLocks noGrp="1"/>
          </p:cNvSpPr>
          <p:nvPr>
            <p:ph type="title"/>
          </p:nvPr>
        </p:nvSpPr>
        <p:spPr>
          <a:xfrm>
            <a:off x="1024128" y="585216"/>
            <a:ext cx="9720072" cy="1499616"/>
          </a:xfrm>
        </p:spPr>
        <p:txBody>
          <a:bodyPr>
            <a:normAutofit/>
          </a:bodyPr>
          <a:lstStyle/>
          <a:p>
            <a:r>
              <a:rPr lang="en-US" dirty="0"/>
              <a:t>Referencing list </a:t>
            </a:r>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9CE017-6CC8-AC51-B2DF-5C5EC03DC85A}"/>
              </a:ext>
            </a:extLst>
          </p:cNvPr>
          <p:cNvSpPr>
            <a:spLocks noGrp="1"/>
          </p:cNvSpPr>
          <p:nvPr>
            <p:ph idx="1"/>
          </p:nvPr>
        </p:nvSpPr>
        <p:spPr>
          <a:xfrm>
            <a:off x="867553" y="1283919"/>
            <a:ext cx="9720073" cy="5453414"/>
          </a:xfrm>
        </p:spPr>
        <p:txBody>
          <a:bodyPr vert="horz" lIns="45720" tIns="45720" rIns="45720" bIns="45720" rtlCol="0" anchor="t">
            <a:normAutofit/>
          </a:bodyPr>
          <a:lstStyle/>
          <a:p>
            <a:pPr marL="0" indent="0">
              <a:buNone/>
            </a:pPr>
            <a:endParaRPr lang="en-US" dirty="0"/>
          </a:p>
          <a:p>
            <a:pPr marL="0" indent="0">
              <a:buNone/>
            </a:pPr>
            <a:endParaRPr lang="en-US" sz="1100" dirty="0"/>
          </a:p>
        </p:txBody>
      </p:sp>
      <p:sp>
        <p:nvSpPr>
          <p:cNvPr id="4" name="TextBox 3">
            <a:extLst>
              <a:ext uri="{FF2B5EF4-FFF2-40B4-BE49-F238E27FC236}">
                <a16:creationId xmlns:a16="http://schemas.microsoft.com/office/drawing/2014/main" id="{E17F87D2-B1B0-98AA-95AC-D1F0E36ADE8B}"/>
              </a:ext>
            </a:extLst>
          </p:cNvPr>
          <p:cNvSpPr txBox="1"/>
          <p:nvPr/>
        </p:nvSpPr>
        <p:spPr>
          <a:xfrm>
            <a:off x="354904" y="2317314"/>
            <a:ext cx="1160745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Authors surname, Initials, year of production, title in italics, where its published, who published it BOOKS</a:t>
            </a:r>
          </a:p>
          <a:p>
            <a:r>
              <a:rPr lang="en-US" dirty="0"/>
              <a:t>Walden University (2024) available at </a:t>
            </a:r>
            <a:r>
              <a:rPr lang="en-US" dirty="0">
                <a:ea typeface="+mn-lt"/>
                <a:cs typeface="+mn-lt"/>
                <a:hlinkClick r:id="rId2"/>
              </a:rPr>
              <a:t>https://academicguides.waldenu.edu/writingcenter/evidence/paraphrase</a:t>
            </a:r>
            <a:r>
              <a:rPr lang="en-US" dirty="0">
                <a:ea typeface="+mn-lt"/>
                <a:cs typeface="+mn-lt"/>
              </a:rPr>
              <a:t> (4th November 2024) </a:t>
            </a:r>
          </a:p>
          <a:p>
            <a:r>
              <a:rPr lang="en-US" dirty="0"/>
              <a:t>Portsmouth University (2024) available at </a:t>
            </a:r>
            <a:r>
              <a:rPr lang="en-US" dirty="0">
                <a:ea typeface="+mn-lt"/>
                <a:cs typeface="+mn-lt"/>
                <a:hlinkClick r:id="rId3"/>
              </a:rPr>
              <a:t>https://myport.port.ac.uk/study-skills/written-assignments/better-paraphrasing</a:t>
            </a:r>
            <a:r>
              <a:rPr lang="en-US" dirty="0">
                <a:ea typeface="+mn-lt"/>
                <a:cs typeface="+mn-lt"/>
              </a:rPr>
              <a:t> (4th November 2024) </a:t>
            </a:r>
          </a:p>
          <a:p>
            <a:r>
              <a:rPr lang="en-US" dirty="0">
                <a:ea typeface="+mn-lt"/>
                <a:cs typeface="+mn-lt"/>
              </a:rPr>
              <a:t>University of Leeds Libraries, (2024) available at </a:t>
            </a:r>
            <a:r>
              <a:rPr lang="en-US" dirty="0">
                <a:ea typeface="+mn-lt"/>
                <a:cs typeface="+mn-lt"/>
                <a:hlinkClick r:id="rId4"/>
              </a:rPr>
              <a:t>https://library.leeds.ac.uk/info/1402/referencing/50/leeds-harvard-introduction</a:t>
            </a:r>
            <a:r>
              <a:rPr lang="en-US" dirty="0">
                <a:ea typeface="+mn-lt"/>
                <a:cs typeface="+mn-lt"/>
              </a:rPr>
              <a:t> (3rd November 2024) </a:t>
            </a:r>
          </a:p>
          <a:p>
            <a:r>
              <a:rPr lang="en-US" dirty="0">
                <a:ea typeface="+mn-lt"/>
                <a:cs typeface="+mn-lt"/>
              </a:rPr>
              <a:t>UK Government (2021) available at </a:t>
            </a:r>
            <a:r>
              <a:rPr lang="en-US" dirty="0">
                <a:ea typeface="+mn-lt"/>
                <a:cs typeface="+mn-lt"/>
                <a:hlinkClick r:id="rId5"/>
              </a:rPr>
              <a:t>https://educationhub.blog.gov.uk/2022/04/28/essay-mills-are-now-illegal-skills-minister-calls-on-internet-service-providers-to-crack-down-on-advertising/</a:t>
            </a:r>
            <a:r>
              <a:rPr lang="en-US" dirty="0">
                <a:ea typeface="+mn-lt"/>
                <a:cs typeface="+mn-lt"/>
              </a:rPr>
              <a:t> (4th November 2024) </a:t>
            </a:r>
          </a:p>
          <a:p>
            <a:r>
              <a:rPr lang="en-US" dirty="0"/>
              <a:t>University of Bath (2024) available at </a:t>
            </a:r>
            <a:r>
              <a:rPr lang="en-US" dirty="0">
                <a:ea typeface="+mn-lt"/>
                <a:cs typeface="+mn-lt"/>
                <a:hlinkClick r:id="rId6"/>
              </a:rPr>
              <a:t>https://www.bath.ac.uk/campaigns/academic-integrity-penalties-for-academic-misconduct/</a:t>
            </a:r>
            <a:r>
              <a:rPr lang="en-US" dirty="0">
                <a:ea typeface="+mn-lt"/>
                <a:cs typeface="+mn-lt"/>
              </a:rPr>
              <a:t> (4th November 2024) </a:t>
            </a:r>
          </a:p>
          <a:p>
            <a:r>
              <a:rPr lang="en-US" dirty="0">
                <a:ea typeface="+mn-lt"/>
                <a:cs typeface="+mn-lt"/>
              </a:rPr>
              <a:t>National Library of Medicine (2018) available at </a:t>
            </a:r>
            <a:r>
              <a:rPr lang="en-US" dirty="0">
                <a:ea typeface="+mn-lt"/>
                <a:cs typeface="+mn-lt"/>
                <a:hlinkClick r:id="rId7"/>
              </a:rPr>
              <a:t>https://pmc.ncbi.nlm.nih.gov/articles/PMC5953266/</a:t>
            </a:r>
            <a:r>
              <a:rPr lang="en-US" dirty="0">
                <a:ea typeface="+mn-lt"/>
                <a:cs typeface="+mn-lt"/>
              </a:rPr>
              <a:t> (4th </a:t>
            </a:r>
            <a:r>
              <a:rPr lang="en-US" dirty="0" err="1">
                <a:ea typeface="+mn-lt"/>
                <a:cs typeface="+mn-lt"/>
              </a:rPr>
              <a:t>Novembner</a:t>
            </a:r>
            <a:r>
              <a:rPr lang="en-US" dirty="0">
                <a:ea typeface="+mn-lt"/>
                <a:cs typeface="+mn-lt"/>
              </a:rPr>
              <a:t> 2024) </a:t>
            </a: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50764351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4</TotalTime>
  <Words>860</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Tw Cen MT</vt:lpstr>
      <vt:lpstr>Tw Cen MT</vt:lpstr>
      <vt:lpstr>Tw Cen MT Condensed</vt:lpstr>
      <vt:lpstr>Wingdings 3</vt:lpstr>
      <vt:lpstr>Integral</vt:lpstr>
      <vt:lpstr>The importance of Harvard Referencing  </vt:lpstr>
      <vt:lpstr>Citations: </vt:lpstr>
      <vt:lpstr>What is referencing?  </vt:lpstr>
      <vt:lpstr>Why do we need to reference? </vt:lpstr>
      <vt:lpstr>Consequences for academic misconduct:</vt:lpstr>
      <vt:lpstr>Laws and stats on essay mills, consequences and potential violence</vt:lpstr>
      <vt:lpstr>Referencing in in-text citations: </vt:lpstr>
      <vt:lpstr>Why is it important to paraphrase? </vt:lpstr>
      <vt:lpstr>Examples of paraphrasing</vt:lpstr>
      <vt:lpstr>Referencing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Georgina Roylance-Smith</cp:lastModifiedBy>
  <cp:revision>203</cp:revision>
  <dcterms:created xsi:type="dcterms:W3CDTF">2024-10-22T10:26:48Z</dcterms:created>
  <dcterms:modified xsi:type="dcterms:W3CDTF">2024-11-05T17:30:47Z</dcterms:modified>
</cp:coreProperties>
</file>