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9E347D-D3F5-F0AD-CA44-E8EF6FE3197C}" v="154" dt="2025-02-04T11:34:12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5B9E347D-D3F5-F0AD-CA44-E8EF6FE3197C}"/>
    <pc:docChg chg="addSld modSld addMainMaster delMainMaster">
      <pc:chgData name="Laura James" userId="S::laura.james@uwtsd.ac.uk::e815814b-f5ab-4367-85bb-abbbaf16d579" providerId="AD" clId="Web-{5B9E347D-D3F5-F0AD-CA44-E8EF6FE3197C}" dt="2025-02-04T11:34:17.677" v="163"/>
      <pc:docMkLst>
        <pc:docMk/>
      </pc:docMkLst>
      <pc:sldChg chg="addSp modSp mod setBg modClrScheme setClrOvrMap chgLayout">
        <pc:chgData name="Laura James" userId="S::laura.james@uwtsd.ac.uk::e815814b-f5ab-4367-85bb-abbbaf16d579" providerId="AD" clId="Web-{5B9E347D-D3F5-F0AD-CA44-E8EF6FE3197C}" dt="2025-02-04T11:14:15.802" v="30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5B9E347D-D3F5-F0AD-CA44-E8EF6FE3197C}" dt="2025-02-04T11:14:15.802" v="3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5B9E347D-D3F5-F0AD-CA44-E8EF6FE3197C}" dt="2025-02-04T11:14:15.802" v="3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aura James" userId="S::laura.james@uwtsd.ac.uk::e815814b-f5ab-4367-85bb-abbbaf16d579" providerId="AD" clId="Web-{5B9E347D-D3F5-F0AD-CA44-E8EF6FE3197C}" dt="2025-02-04T11:14:15.802" v="30"/>
          <ac:spMkLst>
            <pc:docMk/>
            <pc:sldMk cId="109857222" sldId="256"/>
            <ac:spMk id="9" creationId="{0EECA69B-4C2A-7F31-8019-E90DB3BD49CB}"/>
          </ac:spMkLst>
        </pc:spChg>
        <pc:spChg chg="add">
          <ac:chgData name="Laura James" userId="S::laura.james@uwtsd.ac.uk::e815814b-f5ab-4367-85bb-abbbaf16d579" providerId="AD" clId="Web-{5B9E347D-D3F5-F0AD-CA44-E8EF6FE3197C}" dt="2025-02-04T11:14:15.802" v="30"/>
          <ac:spMkLst>
            <pc:docMk/>
            <pc:sldMk cId="109857222" sldId="256"/>
            <ac:spMk id="11" creationId="{857DEAC1-B3AA-6569-0A44-A191DF2F3C67}"/>
          </ac:spMkLst>
        </pc:spChg>
        <pc:picChg chg="add">
          <ac:chgData name="Laura James" userId="S::laura.james@uwtsd.ac.uk::e815814b-f5ab-4367-85bb-abbbaf16d579" providerId="AD" clId="Web-{5B9E347D-D3F5-F0AD-CA44-E8EF6FE3197C}" dt="2025-02-04T11:14:15.802" v="30"/>
          <ac:picMkLst>
            <pc:docMk/>
            <pc:sldMk cId="109857222" sldId="256"/>
            <ac:picMk id="4" creationId="{13FD92E7-E42A-EDDA-59A1-E6C359036C0D}"/>
          </ac:picMkLst>
        </pc:picChg>
      </pc:sldChg>
      <pc:sldChg chg="addSp delSp modSp new mod setBg">
        <pc:chgData name="Laura James" userId="S::laura.james@uwtsd.ac.uk::e815814b-f5ab-4367-85bb-abbbaf16d579" providerId="AD" clId="Web-{5B9E347D-D3F5-F0AD-CA44-E8EF6FE3197C}" dt="2025-02-04T11:27:58.542" v="96" actId="1076"/>
        <pc:sldMkLst>
          <pc:docMk/>
          <pc:sldMk cId="2275133208" sldId="257"/>
        </pc:sldMkLst>
        <pc:spChg chg="mod">
          <ac:chgData name="Laura James" userId="S::laura.james@uwtsd.ac.uk::e815814b-f5ab-4367-85bb-abbbaf16d579" providerId="AD" clId="Web-{5B9E347D-D3F5-F0AD-CA44-E8EF6FE3197C}" dt="2025-02-04T11:15:41.851" v="38"/>
          <ac:spMkLst>
            <pc:docMk/>
            <pc:sldMk cId="2275133208" sldId="257"/>
            <ac:spMk id="2" creationId="{F08C0805-7603-D0BA-9014-8E78AA31384E}"/>
          </ac:spMkLst>
        </pc:spChg>
        <pc:spChg chg="del mod">
          <ac:chgData name="Laura James" userId="S::laura.james@uwtsd.ac.uk::e815814b-f5ab-4367-85bb-abbbaf16d579" providerId="AD" clId="Web-{5B9E347D-D3F5-F0AD-CA44-E8EF6FE3197C}" dt="2025-02-04T11:15:41.851" v="38"/>
          <ac:spMkLst>
            <pc:docMk/>
            <pc:sldMk cId="2275133208" sldId="257"/>
            <ac:spMk id="3" creationId="{ECF7E149-A3EE-DD08-0ED0-21E095FDB67C}"/>
          </ac:spMkLst>
        </pc:spChg>
        <pc:spChg chg="add">
          <ac:chgData name="Laura James" userId="S::laura.james@uwtsd.ac.uk::e815814b-f5ab-4367-85bb-abbbaf16d579" providerId="AD" clId="Web-{5B9E347D-D3F5-F0AD-CA44-E8EF6FE3197C}" dt="2025-02-04T11:15:41.851" v="38"/>
          <ac:spMkLst>
            <pc:docMk/>
            <pc:sldMk cId="2275133208" sldId="257"/>
            <ac:spMk id="9" creationId="{817D949E-564D-4503-A64E-D22FA3232C29}"/>
          </ac:spMkLst>
        </pc:spChg>
        <pc:spChg chg="add">
          <ac:chgData name="Laura James" userId="S::laura.james@uwtsd.ac.uk::e815814b-f5ab-4367-85bb-abbbaf16d579" providerId="AD" clId="Web-{5B9E347D-D3F5-F0AD-CA44-E8EF6FE3197C}" dt="2025-02-04T11:15:41.851" v="38"/>
          <ac:spMkLst>
            <pc:docMk/>
            <pc:sldMk cId="2275133208" sldId="257"/>
            <ac:spMk id="11" creationId="{2C8EEB27-9249-8B3A-C8C2-18F9DC480810}"/>
          </ac:spMkLst>
        </pc:spChg>
        <pc:spChg chg="add">
          <ac:chgData name="Laura James" userId="S::laura.james@uwtsd.ac.uk::e815814b-f5ab-4367-85bb-abbbaf16d579" providerId="AD" clId="Web-{5B9E347D-D3F5-F0AD-CA44-E8EF6FE3197C}" dt="2025-02-04T11:15:41.851" v="38"/>
          <ac:spMkLst>
            <pc:docMk/>
            <pc:sldMk cId="2275133208" sldId="257"/>
            <ac:spMk id="13" creationId="{18482CAC-96FF-EBE5-E97D-0BE2B8A51E3F}"/>
          </ac:spMkLst>
        </pc:spChg>
        <pc:graphicFrameChg chg="add mod modGraphic">
          <ac:chgData name="Laura James" userId="S::laura.james@uwtsd.ac.uk::e815814b-f5ab-4367-85bb-abbbaf16d579" providerId="AD" clId="Web-{5B9E347D-D3F5-F0AD-CA44-E8EF6FE3197C}" dt="2025-02-04T11:27:58.542" v="96" actId="1076"/>
          <ac:graphicFrameMkLst>
            <pc:docMk/>
            <pc:sldMk cId="2275133208" sldId="257"/>
            <ac:graphicFrameMk id="5" creationId="{F1B81523-1417-C9FE-CD4A-1B0891A2AD38}"/>
          </ac:graphicFrameMkLst>
        </pc:graphicFrameChg>
      </pc:sldChg>
      <pc:sldChg chg="addSp modSp new mod setBg">
        <pc:chgData name="Laura James" userId="S::laura.james@uwtsd.ac.uk::e815814b-f5ab-4367-85bb-abbbaf16d579" providerId="AD" clId="Web-{5B9E347D-D3F5-F0AD-CA44-E8EF6FE3197C}" dt="2025-02-04T11:23:14.800" v="81"/>
        <pc:sldMkLst>
          <pc:docMk/>
          <pc:sldMk cId="2583305519" sldId="258"/>
        </pc:sldMkLst>
        <pc:spChg chg="mod">
          <ac:chgData name="Laura James" userId="S::laura.james@uwtsd.ac.uk::e815814b-f5ab-4367-85bb-abbbaf16d579" providerId="AD" clId="Web-{5B9E347D-D3F5-F0AD-CA44-E8EF6FE3197C}" dt="2025-02-04T11:23:14.800" v="81"/>
          <ac:spMkLst>
            <pc:docMk/>
            <pc:sldMk cId="2583305519" sldId="258"/>
            <ac:spMk id="2" creationId="{69457357-D65E-5410-9231-67940646D5CF}"/>
          </ac:spMkLst>
        </pc:spChg>
        <pc:spChg chg="mod">
          <ac:chgData name="Laura James" userId="S::laura.james@uwtsd.ac.uk::e815814b-f5ab-4367-85bb-abbbaf16d579" providerId="AD" clId="Web-{5B9E347D-D3F5-F0AD-CA44-E8EF6FE3197C}" dt="2025-02-04T11:23:14.800" v="81"/>
          <ac:spMkLst>
            <pc:docMk/>
            <pc:sldMk cId="2583305519" sldId="258"/>
            <ac:spMk id="3" creationId="{27929F5C-F67C-748C-B455-DDE025EB759C}"/>
          </ac:spMkLst>
        </pc:spChg>
        <pc:spChg chg="add">
          <ac:chgData name="Laura James" userId="S::laura.james@uwtsd.ac.uk::e815814b-f5ab-4367-85bb-abbbaf16d579" providerId="AD" clId="Web-{5B9E347D-D3F5-F0AD-CA44-E8EF6FE3197C}" dt="2025-02-04T11:23:14.800" v="81"/>
          <ac:spMkLst>
            <pc:docMk/>
            <pc:sldMk cId="2583305519" sldId="258"/>
            <ac:spMk id="8" creationId="{1653AE3C-AC4F-907C-B473-B9A30D21506F}"/>
          </ac:spMkLst>
        </pc:spChg>
        <pc:spChg chg="add">
          <ac:chgData name="Laura James" userId="S::laura.james@uwtsd.ac.uk::e815814b-f5ab-4367-85bb-abbbaf16d579" providerId="AD" clId="Web-{5B9E347D-D3F5-F0AD-CA44-E8EF6FE3197C}" dt="2025-02-04T11:23:14.800" v="81"/>
          <ac:spMkLst>
            <pc:docMk/>
            <pc:sldMk cId="2583305519" sldId="258"/>
            <ac:spMk id="10" creationId="{DC81933E-93BD-38CE-3C98-D10B2844C58A}"/>
          </ac:spMkLst>
        </pc:spChg>
      </pc:sldChg>
      <pc:sldChg chg="modSp new">
        <pc:chgData name="Laura James" userId="S::laura.james@uwtsd.ac.uk::e815814b-f5ab-4367-85bb-abbbaf16d579" providerId="AD" clId="Web-{5B9E347D-D3F5-F0AD-CA44-E8EF6FE3197C}" dt="2025-02-04T11:27:05.931" v="90" actId="20577"/>
        <pc:sldMkLst>
          <pc:docMk/>
          <pc:sldMk cId="1779633993" sldId="259"/>
        </pc:sldMkLst>
        <pc:spChg chg="mod">
          <ac:chgData name="Laura James" userId="S::laura.james@uwtsd.ac.uk::e815814b-f5ab-4367-85bb-abbbaf16d579" providerId="AD" clId="Web-{5B9E347D-D3F5-F0AD-CA44-E8EF6FE3197C}" dt="2025-02-04T11:24:25.458" v="88" actId="20577"/>
          <ac:spMkLst>
            <pc:docMk/>
            <pc:sldMk cId="1779633993" sldId="259"/>
            <ac:spMk id="2" creationId="{1835A4C8-0B17-5B9D-E71E-468A62B431A3}"/>
          </ac:spMkLst>
        </pc:spChg>
        <pc:spChg chg="mod">
          <ac:chgData name="Laura James" userId="S::laura.james@uwtsd.ac.uk::e815814b-f5ab-4367-85bb-abbbaf16d579" providerId="AD" clId="Web-{5B9E347D-D3F5-F0AD-CA44-E8EF6FE3197C}" dt="2025-02-04T11:27:05.931" v="90" actId="20577"/>
          <ac:spMkLst>
            <pc:docMk/>
            <pc:sldMk cId="1779633993" sldId="259"/>
            <ac:spMk id="3" creationId="{61FB43B8-2609-2BB3-EDFB-F86198114388}"/>
          </ac:spMkLst>
        </pc:spChg>
      </pc:sldChg>
      <pc:sldChg chg="addSp modSp new mod setBg">
        <pc:chgData name="Laura James" userId="S::laura.james@uwtsd.ac.uk::e815814b-f5ab-4367-85bb-abbbaf16d579" providerId="AD" clId="Web-{5B9E347D-D3F5-F0AD-CA44-E8EF6FE3197C}" dt="2025-02-04T11:31:24.219" v="132"/>
        <pc:sldMkLst>
          <pc:docMk/>
          <pc:sldMk cId="1371959002" sldId="260"/>
        </pc:sldMkLst>
        <pc:spChg chg="mod">
          <ac:chgData name="Laura James" userId="S::laura.james@uwtsd.ac.uk::e815814b-f5ab-4367-85bb-abbbaf16d579" providerId="AD" clId="Web-{5B9E347D-D3F5-F0AD-CA44-E8EF6FE3197C}" dt="2025-02-04T11:31:24.219" v="132"/>
          <ac:spMkLst>
            <pc:docMk/>
            <pc:sldMk cId="1371959002" sldId="260"/>
            <ac:spMk id="2" creationId="{8B845731-699A-356C-29AE-76A844825BB9}"/>
          </ac:spMkLst>
        </pc:spChg>
        <pc:spChg chg="mod">
          <ac:chgData name="Laura James" userId="S::laura.james@uwtsd.ac.uk::e815814b-f5ab-4367-85bb-abbbaf16d579" providerId="AD" clId="Web-{5B9E347D-D3F5-F0AD-CA44-E8EF6FE3197C}" dt="2025-02-04T11:31:24.219" v="132"/>
          <ac:spMkLst>
            <pc:docMk/>
            <pc:sldMk cId="1371959002" sldId="260"/>
            <ac:spMk id="3" creationId="{91374C67-B083-0355-24B3-E8F2CD3F7551}"/>
          </ac:spMkLst>
        </pc:spChg>
        <pc:spChg chg="add">
          <ac:chgData name="Laura James" userId="S::laura.james@uwtsd.ac.uk::e815814b-f5ab-4367-85bb-abbbaf16d579" providerId="AD" clId="Web-{5B9E347D-D3F5-F0AD-CA44-E8EF6FE3197C}" dt="2025-02-04T11:31:24.219" v="132"/>
          <ac:spMkLst>
            <pc:docMk/>
            <pc:sldMk cId="1371959002" sldId="260"/>
            <ac:spMk id="9" creationId="{9E10BDB4-64F2-477D-A03B-9F8352D5E02E}"/>
          </ac:spMkLst>
        </pc:spChg>
        <pc:spChg chg="add">
          <ac:chgData name="Laura James" userId="S::laura.james@uwtsd.ac.uk::e815814b-f5ab-4367-85bb-abbbaf16d579" providerId="AD" clId="Web-{5B9E347D-D3F5-F0AD-CA44-E8EF6FE3197C}" dt="2025-02-04T11:31:24.219" v="132"/>
          <ac:spMkLst>
            <pc:docMk/>
            <pc:sldMk cId="1371959002" sldId="260"/>
            <ac:spMk id="11" creationId="{887F59F2-5FBC-40CD-AD35-376AECE49EA6}"/>
          </ac:spMkLst>
        </pc:spChg>
        <pc:picChg chg="add mod">
          <ac:chgData name="Laura James" userId="S::laura.james@uwtsd.ac.uk::e815814b-f5ab-4367-85bb-abbbaf16d579" providerId="AD" clId="Web-{5B9E347D-D3F5-F0AD-CA44-E8EF6FE3197C}" dt="2025-02-04T11:31:24.219" v="132"/>
          <ac:picMkLst>
            <pc:docMk/>
            <pc:sldMk cId="1371959002" sldId="260"/>
            <ac:picMk id="4" creationId="{C4028F62-6299-5153-BA0E-3CF3D185DFBB}"/>
          </ac:picMkLst>
        </pc:picChg>
      </pc:sldChg>
      <pc:sldChg chg="addSp modSp new mod setBg">
        <pc:chgData name="Laura James" userId="S::laura.james@uwtsd.ac.uk::e815814b-f5ab-4367-85bb-abbbaf16d579" providerId="AD" clId="Web-{5B9E347D-D3F5-F0AD-CA44-E8EF6FE3197C}" dt="2025-02-04T11:32:29.017" v="142"/>
        <pc:sldMkLst>
          <pc:docMk/>
          <pc:sldMk cId="1593253977" sldId="261"/>
        </pc:sldMkLst>
        <pc:spChg chg="mod">
          <ac:chgData name="Laura James" userId="S::laura.james@uwtsd.ac.uk::e815814b-f5ab-4367-85bb-abbbaf16d579" providerId="AD" clId="Web-{5B9E347D-D3F5-F0AD-CA44-E8EF6FE3197C}" dt="2025-02-04T11:32:29.017" v="142"/>
          <ac:spMkLst>
            <pc:docMk/>
            <pc:sldMk cId="1593253977" sldId="261"/>
            <ac:spMk id="2" creationId="{1C89564B-6D79-AFDC-A4A3-2732E112E8E0}"/>
          </ac:spMkLst>
        </pc:spChg>
        <pc:spChg chg="mod">
          <ac:chgData name="Laura James" userId="S::laura.james@uwtsd.ac.uk::e815814b-f5ab-4367-85bb-abbbaf16d579" providerId="AD" clId="Web-{5B9E347D-D3F5-F0AD-CA44-E8EF6FE3197C}" dt="2025-02-04T11:32:29.017" v="142"/>
          <ac:spMkLst>
            <pc:docMk/>
            <pc:sldMk cId="1593253977" sldId="261"/>
            <ac:spMk id="3" creationId="{6510CFF6-2537-F54E-DD06-FD11FE691815}"/>
          </ac:spMkLst>
        </pc:spChg>
        <pc:spChg chg="add">
          <ac:chgData name="Laura James" userId="S::laura.james@uwtsd.ac.uk::e815814b-f5ab-4367-85bb-abbbaf16d579" providerId="AD" clId="Web-{5B9E347D-D3F5-F0AD-CA44-E8EF6FE3197C}" dt="2025-02-04T11:32:29.017" v="142"/>
          <ac:spMkLst>
            <pc:docMk/>
            <pc:sldMk cId="1593253977" sldId="261"/>
            <ac:spMk id="9" creationId="{0EC38958-9A69-239A-BA79-2AEC73345F4B}"/>
          </ac:spMkLst>
        </pc:spChg>
        <pc:spChg chg="add">
          <ac:chgData name="Laura James" userId="S::laura.james@uwtsd.ac.uk::e815814b-f5ab-4367-85bb-abbbaf16d579" providerId="AD" clId="Web-{5B9E347D-D3F5-F0AD-CA44-E8EF6FE3197C}" dt="2025-02-04T11:32:29.017" v="142"/>
          <ac:spMkLst>
            <pc:docMk/>
            <pc:sldMk cId="1593253977" sldId="261"/>
            <ac:spMk id="11" creationId="{6EC109E5-0396-8968-4F42-DFEC280363B6}"/>
          </ac:spMkLst>
        </pc:spChg>
        <pc:picChg chg="add mod">
          <ac:chgData name="Laura James" userId="S::laura.james@uwtsd.ac.uk::e815814b-f5ab-4367-85bb-abbbaf16d579" providerId="AD" clId="Web-{5B9E347D-D3F5-F0AD-CA44-E8EF6FE3197C}" dt="2025-02-04T11:32:29.017" v="142"/>
          <ac:picMkLst>
            <pc:docMk/>
            <pc:sldMk cId="1593253977" sldId="261"/>
            <ac:picMk id="4" creationId="{541020D2-6651-FF50-6D9E-F8E93F08B7B2}"/>
          </ac:picMkLst>
        </pc:picChg>
      </pc:sldChg>
      <pc:sldChg chg="addSp modSp new mod setBg">
        <pc:chgData name="Laura James" userId="S::laura.james@uwtsd.ac.uk::e815814b-f5ab-4367-85bb-abbbaf16d579" providerId="AD" clId="Web-{5B9E347D-D3F5-F0AD-CA44-E8EF6FE3197C}" dt="2025-02-04T11:33:05.847" v="149" actId="20577"/>
        <pc:sldMkLst>
          <pc:docMk/>
          <pc:sldMk cId="3287351548" sldId="262"/>
        </pc:sldMkLst>
        <pc:spChg chg="mod">
          <ac:chgData name="Laura James" userId="S::laura.james@uwtsd.ac.uk::e815814b-f5ab-4367-85bb-abbbaf16d579" providerId="AD" clId="Web-{5B9E347D-D3F5-F0AD-CA44-E8EF6FE3197C}" dt="2025-02-04T11:32:59.300" v="148"/>
          <ac:spMkLst>
            <pc:docMk/>
            <pc:sldMk cId="3287351548" sldId="262"/>
            <ac:spMk id="2" creationId="{28563035-107A-6C19-649D-ACCF97048785}"/>
          </ac:spMkLst>
        </pc:spChg>
        <pc:spChg chg="mod">
          <ac:chgData name="Laura James" userId="S::laura.james@uwtsd.ac.uk::e815814b-f5ab-4367-85bb-abbbaf16d579" providerId="AD" clId="Web-{5B9E347D-D3F5-F0AD-CA44-E8EF6FE3197C}" dt="2025-02-04T11:33:05.847" v="149" actId="20577"/>
          <ac:spMkLst>
            <pc:docMk/>
            <pc:sldMk cId="3287351548" sldId="262"/>
            <ac:spMk id="3" creationId="{F1025293-BDFC-B0C9-B14D-A8F35D101AE1}"/>
          </ac:spMkLst>
        </pc:spChg>
        <pc:spChg chg="add">
          <ac:chgData name="Laura James" userId="S::laura.james@uwtsd.ac.uk::e815814b-f5ab-4367-85bb-abbbaf16d579" providerId="AD" clId="Web-{5B9E347D-D3F5-F0AD-CA44-E8EF6FE3197C}" dt="2025-02-04T11:32:59.300" v="148"/>
          <ac:spMkLst>
            <pc:docMk/>
            <pc:sldMk cId="3287351548" sldId="262"/>
            <ac:spMk id="9" creationId="{AD1BDCCC-E676-2A7E-BE11-2B8C23DB287F}"/>
          </ac:spMkLst>
        </pc:spChg>
        <pc:spChg chg="add">
          <ac:chgData name="Laura James" userId="S::laura.james@uwtsd.ac.uk::e815814b-f5ab-4367-85bb-abbbaf16d579" providerId="AD" clId="Web-{5B9E347D-D3F5-F0AD-CA44-E8EF6FE3197C}" dt="2025-02-04T11:32:59.300" v="148"/>
          <ac:spMkLst>
            <pc:docMk/>
            <pc:sldMk cId="3287351548" sldId="262"/>
            <ac:spMk id="11" creationId="{781C97B1-8A09-6383-8C65-A3B73577816A}"/>
          </ac:spMkLst>
        </pc:spChg>
        <pc:picChg chg="add mod">
          <ac:chgData name="Laura James" userId="S::laura.james@uwtsd.ac.uk::e815814b-f5ab-4367-85bb-abbbaf16d579" providerId="AD" clId="Web-{5B9E347D-D3F5-F0AD-CA44-E8EF6FE3197C}" dt="2025-02-04T11:32:59.300" v="148"/>
          <ac:picMkLst>
            <pc:docMk/>
            <pc:sldMk cId="3287351548" sldId="262"/>
            <ac:picMk id="4" creationId="{6F584888-EEFD-2D24-2715-A7AEA75F2A0F}"/>
          </ac:picMkLst>
        </pc:picChg>
      </pc:sldChg>
      <pc:sldChg chg="addSp modSp new mod setBg">
        <pc:chgData name="Laura James" userId="S::laura.james@uwtsd.ac.uk::e815814b-f5ab-4367-85bb-abbbaf16d579" providerId="AD" clId="Web-{5B9E347D-D3F5-F0AD-CA44-E8EF6FE3197C}" dt="2025-02-04T11:33:40.597" v="157" actId="20577"/>
        <pc:sldMkLst>
          <pc:docMk/>
          <pc:sldMk cId="2550194284" sldId="263"/>
        </pc:sldMkLst>
        <pc:spChg chg="mod">
          <ac:chgData name="Laura James" userId="S::laura.james@uwtsd.ac.uk::e815814b-f5ab-4367-85bb-abbbaf16d579" providerId="AD" clId="Web-{5B9E347D-D3F5-F0AD-CA44-E8EF6FE3197C}" dt="2025-02-04T11:33:37.988" v="156"/>
          <ac:spMkLst>
            <pc:docMk/>
            <pc:sldMk cId="2550194284" sldId="263"/>
            <ac:spMk id="2" creationId="{2649E5F7-23EE-8EB2-B6DA-5FF1C1C477BF}"/>
          </ac:spMkLst>
        </pc:spChg>
        <pc:spChg chg="mod">
          <ac:chgData name="Laura James" userId="S::laura.james@uwtsd.ac.uk::e815814b-f5ab-4367-85bb-abbbaf16d579" providerId="AD" clId="Web-{5B9E347D-D3F5-F0AD-CA44-E8EF6FE3197C}" dt="2025-02-04T11:33:40.597" v="157" actId="20577"/>
          <ac:spMkLst>
            <pc:docMk/>
            <pc:sldMk cId="2550194284" sldId="263"/>
            <ac:spMk id="3" creationId="{3E3BA886-943F-4F63-A39B-DDE0F765FF95}"/>
          </ac:spMkLst>
        </pc:spChg>
        <pc:spChg chg="add">
          <ac:chgData name="Laura James" userId="S::laura.james@uwtsd.ac.uk::e815814b-f5ab-4367-85bb-abbbaf16d579" providerId="AD" clId="Web-{5B9E347D-D3F5-F0AD-CA44-E8EF6FE3197C}" dt="2025-02-04T11:33:37.988" v="156"/>
          <ac:spMkLst>
            <pc:docMk/>
            <pc:sldMk cId="2550194284" sldId="263"/>
            <ac:spMk id="9" creationId="{4065D9BE-A58D-6E8A-D4A2-5056F3C5E9CA}"/>
          </ac:spMkLst>
        </pc:spChg>
        <pc:spChg chg="add">
          <ac:chgData name="Laura James" userId="S::laura.james@uwtsd.ac.uk::e815814b-f5ab-4367-85bb-abbbaf16d579" providerId="AD" clId="Web-{5B9E347D-D3F5-F0AD-CA44-E8EF6FE3197C}" dt="2025-02-04T11:33:37.988" v="156"/>
          <ac:spMkLst>
            <pc:docMk/>
            <pc:sldMk cId="2550194284" sldId="263"/>
            <ac:spMk id="11" creationId="{A745E793-BC99-8991-71CD-53FFBB6A8F69}"/>
          </ac:spMkLst>
        </pc:spChg>
        <pc:picChg chg="add mod ord">
          <ac:chgData name="Laura James" userId="S::laura.james@uwtsd.ac.uk::e815814b-f5ab-4367-85bb-abbbaf16d579" providerId="AD" clId="Web-{5B9E347D-D3F5-F0AD-CA44-E8EF6FE3197C}" dt="2025-02-04T11:33:37.988" v="156"/>
          <ac:picMkLst>
            <pc:docMk/>
            <pc:sldMk cId="2550194284" sldId="263"/>
            <ac:picMk id="4" creationId="{316DACD1-066E-F3F1-220E-EF6B742028A7}"/>
          </ac:picMkLst>
        </pc:picChg>
      </pc:sldChg>
      <pc:sldChg chg="addSp modSp new mod setBg">
        <pc:chgData name="Laura James" userId="S::laura.james@uwtsd.ac.uk::e815814b-f5ab-4367-85bb-abbbaf16d579" providerId="AD" clId="Web-{5B9E347D-D3F5-F0AD-CA44-E8EF6FE3197C}" dt="2025-02-04T11:34:17.677" v="163"/>
        <pc:sldMkLst>
          <pc:docMk/>
          <pc:sldMk cId="816956655" sldId="264"/>
        </pc:sldMkLst>
        <pc:spChg chg="mod">
          <ac:chgData name="Laura James" userId="S::laura.james@uwtsd.ac.uk::e815814b-f5ab-4367-85bb-abbbaf16d579" providerId="AD" clId="Web-{5B9E347D-D3F5-F0AD-CA44-E8EF6FE3197C}" dt="2025-02-04T11:34:17.677" v="163"/>
          <ac:spMkLst>
            <pc:docMk/>
            <pc:sldMk cId="816956655" sldId="264"/>
            <ac:spMk id="2" creationId="{1E99A5F4-3C5D-B983-339F-CB3466A486EB}"/>
          </ac:spMkLst>
        </pc:spChg>
        <pc:spChg chg="mod">
          <ac:chgData name="Laura James" userId="S::laura.james@uwtsd.ac.uk::e815814b-f5ab-4367-85bb-abbbaf16d579" providerId="AD" clId="Web-{5B9E347D-D3F5-F0AD-CA44-E8EF6FE3197C}" dt="2025-02-04T11:34:17.677" v="163"/>
          <ac:spMkLst>
            <pc:docMk/>
            <pc:sldMk cId="816956655" sldId="264"/>
            <ac:spMk id="3" creationId="{D8026D68-1B77-5B95-1885-DBE635289248}"/>
          </ac:spMkLst>
        </pc:spChg>
        <pc:spChg chg="add">
          <ac:chgData name="Laura James" userId="S::laura.james@uwtsd.ac.uk::e815814b-f5ab-4367-85bb-abbbaf16d579" providerId="AD" clId="Web-{5B9E347D-D3F5-F0AD-CA44-E8EF6FE3197C}" dt="2025-02-04T11:34:17.677" v="163"/>
          <ac:spMkLst>
            <pc:docMk/>
            <pc:sldMk cId="816956655" sldId="264"/>
            <ac:spMk id="9" creationId="{AD1BDCCC-E676-2A7E-BE11-2B8C23DB287F}"/>
          </ac:spMkLst>
        </pc:spChg>
        <pc:spChg chg="add">
          <ac:chgData name="Laura James" userId="S::laura.james@uwtsd.ac.uk::e815814b-f5ab-4367-85bb-abbbaf16d579" providerId="AD" clId="Web-{5B9E347D-D3F5-F0AD-CA44-E8EF6FE3197C}" dt="2025-02-04T11:34:17.677" v="163"/>
          <ac:spMkLst>
            <pc:docMk/>
            <pc:sldMk cId="816956655" sldId="264"/>
            <ac:spMk id="11" creationId="{781C97B1-8A09-6383-8C65-A3B73577816A}"/>
          </ac:spMkLst>
        </pc:spChg>
        <pc:picChg chg="add mod">
          <ac:chgData name="Laura James" userId="S::laura.james@uwtsd.ac.uk::e815814b-f5ab-4367-85bb-abbbaf16d579" providerId="AD" clId="Web-{5B9E347D-D3F5-F0AD-CA44-E8EF6FE3197C}" dt="2025-02-04T11:34:17.677" v="163"/>
          <ac:picMkLst>
            <pc:docMk/>
            <pc:sldMk cId="816956655" sldId="264"/>
            <ac:picMk id="4" creationId="{7E8ECC0F-539D-A737-4F0A-BCBDF60D0C48}"/>
          </ac:picMkLst>
        </pc:picChg>
      </pc:sldChg>
      <pc:sldMasterChg chg="del delSldLayout">
        <pc:chgData name="Laura James" userId="S::laura.james@uwtsd.ac.uk::e815814b-f5ab-4367-85bb-abbbaf16d579" providerId="AD" clId="Web-{5B9E347D-D3F5-F0AD-CA44-E8EF6FE3197C}" dt="2025-02-04T11:14:15.802" v="30"/>
        <pc:sldMasterMkLst>
          <pc:docMk/>
          <pc:sldMasterMk cId="2460954070" sldId="2147483660"/>
        </pc:sldMasterMkLst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Laura James" userId="S::laura.james@uwtsd.ac.uk::e815814b-f5ab-4367-85bb-abbbaf16d579" providerId="AD" clId="Web-{5B9E347D-D3F5-F0AD-CA44-E8EF6FE3197C}" dt="2025-02-04T11:14:15.802" v="30"/>
        <pc:sldMasterMkLst>
          <pc:docMk/>
          <pc:sldMasterMk cId="1781013262" sldId="2147483721"/>
        </pc:sldMasterMkLst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475166508" sldId="2147483710"/>
          </pc:sldLayoutMkLst>
        </pc:sldLayoutChg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3436572486" sldId="2147483711"/>
          </pc:sldLayoutMkLst>
        </pc:sldLayoutChg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720859173" sldId="2147483712"/>
          </pc:sldLayoutMkLst>
        </pc:sldLayoutChg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311723947" sldId="2147483713"/>
          </pc:sldLayoutMkLst>
        </pc:sldLayoutChg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1889068380" sldId="2147483714"/>
          </pc:sldLayoutMkLst>
        </pc:sldLayoutChg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4241400622" sldId="2147483715"/>
          </pc:sldLayoutMkLst>
        </pc:sldLayoutChg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671215304" sldId="2147483716"/>
          </pc:sldLayoutMkLst>
        </pc:sldLayoutChg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4051982565" sldId="2147483717"/>
          </pc:sldLayoutMkLst>
        </pc:sldLayoutChg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3059731642" sldId="2147483718"/>
          </pc:sldLayoutMkLst>
        </pc:sldLayoutChg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2568766353" sldId="2147483719"/>
          </pc:sldLayoutMkLst>
        </pc:sldLayoutChg>
        <pc:sldLayoutChg chg="add">
          <pc:chgData name="Laura James" userId="S::laura.james@uwtsd.ac.uk::e815814b-f5ab-4367-85bb-abbbaf16d579" providerId="AD" clId="Web-{5B9E347D-D3F5-F0AD-CA44-E8EF6FE3197C}" dt="2025-02-04T11:14:15.802" v="30"/>
          <pc:sldLayoutMkLst>
            <pc:docMk/>
            <pc:sldMasterMk cId="1781013262" sldId="2147483721"/>
            <pc:sldLayoutMk cId="501233492" sldId="214748372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B14756-8E7D-4870-B4F0-1261C90CCE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604581F-315E-4202-BA12-FB171976A0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Analyse different approaches to corporate social responsibility (CSR).</a:t>
          </a:r>
          <a:endParaRPr lang="en-US" dirty="0"/>
        </a:p>
      </dgm:t>
    </dgm:pt>
    <dgm:pt modelId="{10C2FDE3-BF44-4D97-BE6A-213A63D89334}" type="parTrans" cxnId="{70332A30-AEAA-4CA3-B5A4-001B2C0FBB66}">
      <dgm:prSet/>
      <dgm:spPr/>
      <dgm:t>
        <a:bodyPr/>
        <a:lstStyle/>
        <a:p>
          <a:endParaRPr lang="en-US"/>
        </a:p>
      </dgm:t>
    </dgm:pt>
    <dgm:pt modelId="{C6081865-4B11-48AE-B807-BFD1EC95D77D}" type="sibTrans" cxnId="{70332A30-AEAA-4CA3-B5A4-001B2C0FBB66}">
      <dgm:prSet/>
      <dgm:spPr/>
      <dgm:t>
        <a:bodyPr/>
        <a:lstStyle/>
        <a:p>
          <a:endParaRPr lang="en-US"/>
        </a:p>
      </dgm:t>
    </dgm:pt>
    <dgm:pt modelId="{F264DEBA-97E7-497B-AB62-D54FBA1C10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Evaluate the importance of sustainability in business operations.</a:t>
          </a:r>
          <a:endParaRPr lang="en-US" dirty="0"/>
        </a:p>
      </dgm:t>
    </dgm:pt>
    <dgm:pt modelId="{2449A489-B353-4066-A179-30A6F328D7B5}" type="parTrans" cxnId="{96EEABA2-A45A-4C87-9537-B32947EF25D3}">
      <dgm:prSet/>
      <dgm:spPr/>
      <dgm:t>
        <a:bodyPr/>
        <a:lstStyle/>
        <a:p>
          <a:endParaRPr lang="en-US"/>
        </a:p>
      </dgm:t>
    </dgm:pt>
    <dgm:pt modelId="{4BD388D3-EAF9-4412-87A7-98893E1240DF}" type="sibTrans" cxnId="{96EEABA2-A45A-4C87-9537-B32947EF25D3}">
      <dgm:prSet/>
      <dgm:spPr/>
      <dgm:t>
        <a:bodyPr/>
        <a:lstStyle/>
        <a:p>
          <a:endParaRPr lang="en-US"/>
        </a:p>
      </dgm:t>
    </dgm:pt>
    <dgm:pt modelId="{1BDC346D-AD55-400E-8B96-19A22B87C5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Assess the impact of responsible business practices on stakeholders and society.</a:t>
          </a:r>
          <a:endParaRPr lang="en-US" dirty="0"/>
        </a:p>
      </dgm:t>
    </dgm:pt>
    <dgm:pt modelId="{C374AD44-E765-42BB-B19D-28F64C852A85}" type="parTrans" cxnId="{4D8774CD-7A0A-4D2F-82EF-C7EDE13638CB}">
      <dgm:prSet/>
      <dgm:spPr/>
      <dgm:t>
        <a:bodyPr/>
        <a:lstStyle/>
        <a:p>
          <a:endParaRPr lang="en-US"/>
        </a:p>
      </dgm:t>
    </dgm:pt>
    <dgm:pt modelId="{523FEF15-92A6-4937-8510-7DE5D85252A4}" type="sibTrans" cxnId="{4D8774CD-7A0A-4D2F-82EF-C7EDE13638CB}">
      <dgm:prSet/>
      <dgm:spPr/>
      <dgm:t>
        <a:bodyPr/>
        <a:lstStyle/>
        <a:p>
          <a:endParaRPr lang="en-US"/>
        </a:p>
      </dgm:t>
    </dgm:pt>
    <dgm:pt modelId="{895CA68E-2A16-47E9-A6F4-75224E83F8D9}" type="pres">
      <dgm:prSet presAssocID="{98B14756-8E7D-4870-B4F0-1261C90CCED2}" presName="root" presStyleCnt="0">
        <dgm:presLayoutVars>
          <dgm:dir/>
          <dgm:resizeHandles val="exact"/>
        </dgm:presLayoutVars>
      </dgm:prSet>
      <dgm:spPr/>
    </dgm:pt>
    <dgm:pt modelId="{0AA4A5DF-7D8C-4CD8-B0DC-B62471693D04}" type="pres">
      <dgm:prSet presAssocID="{5604581F-315E-4202-BA12-FB171976A0EA}" presName="compNode" presStyleCnt="0"/>
      <dgm:spPr/>
    </dgm:pt>
    <dgm:pt modelId="{0BAD04F3-1BB7-4B14-A8B5-4891FBCAC560}" type="pres">
      <dgm:prSet presAssocID="{5604581F-315E-4202-BA12-FB171976A0EA}" presName="bgRect" presStyleLbl="bgShp" presStyleIdx="0" presStyleCnt="3"/>
      <dgm:spPr/>
    </dgm:pt>
    <dgm:pt modelId="{C2AB52C2-81C4-43FB-BB49-233BE45147F9}" type="pres">
      <dgm:prSet presAssocID="{5604581F-315E-4202-BA12-FB171976A0E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B81834C6-1B7C-447D-855C-E85A085E13F5}" type="pres">
      <dgm:prSet presAssocID="{5604581F-315E-4202-BA12-FB171976A0EA}" presName="spaceRect" presStyleCnt="0"/>
      <dgm:spPr/>
    </dgm:pt>
    <dgm:pt modelId="{098C447C-EE1A-40A1-947B-884C0E0243F8}" type="pres">
      <dgm:prSet presAssocID="{5604581F-315E-4202-BA12-FB171976A0EA}" presName="parTx" presStyleLbl="revTx" presStyleIdx="0" presStyleCnt="3">
        <dgm:presLayoutVars>
          <dgm:chMax val="0"/>
          <dgm:chPref val="0"/>
        </dgm:presLayoutVars>
      </dgm:prSet>
      <dgm:spPr/>
    </dgm:pt>
    <dgm:pt modelId="{1CB451C9-97BA-47D0-A4C7-865C45F93680}" type="pres">
      <dgm:prSet presAssocID="{C6081865-4B11-48AE-B807-BFD1EC95D77D}" presName="sibTrans" presStyleCnt="0"/>
      <dgm:spPr/>
    </dgm:pt>
    <dgm:pt modelId="{22D29524-1A7C-4ABC-A632-5B80614D9D2D}" type="pres">
      <dgm:prSet presAssocID="{F264DEBA-97E7-497B-AB62-D54FBA1C106D}" presName="compNode" presStyleCnt="0"/>
      <dgm:spPr/>
    </dgm:pt>
    <dgm:pt modelId="{EF5A40A2-F28E-40AC-B98D-C8B1D42B81C3}" type="pres">
      <dgm:prSet presAssocID="{F264DEBA-97E7-497B-AB62-D54FBA1C106D}" presName="bgRect" presStyleLbl="bgShp" presStyleIdx="1" presStyleCnt="3"/>
      <dgm:spPr/>
    </dgm:pt>
    <dgm:pt modelId="{1126F671-E144-4BAF-9A8C-6AFBDB6251D3}" type="pres">
      <dgm:prSet presAssocID="{F264DEBA-97E7-497B-AB62-D54FBA1C106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BF84A412-032A-43CF-99C0-9C5210ECD485}" type="pres">
      <dgm:prSet presAssocID="{F264DEBA-97E7-497B-AB62-D54FBA1C106D}" presName="spaceRect" presStyleCnt="0"/>
      <dgm:spPr/>
    </dgm:pt>
    <dgm:pt modelId="{099978F5-7F47-49FB-9FFF-30A906497847}" type="pres">
      <dgm:prSet presAssocID="{F264DEBA-97E7-497B-AB62-D54FBA1C106D}" presName="parTx" presStyleLbl="revTx" presStyleIdx="1" presStyleCnt="3">
        <dgm:presLayoutVars>
          <dgm:chMax val="0"/>
          <dgm:chPref val="0"/>
        </dgm:presLayoutVars>
      </dgm:prSet>
      <dgm:spPr/>
    </dgm:pt>
    <dgm:pt modelId="{D8A3B664-6557-4130-8682-6F5E7DDBFBDE}" type="pres">
      <dgm:prSet presAssocID="{4BD388D3-EAF9-4412-87A7-98893E1240DF}" presName="sibTrans" presStyleCnt="0"/>
      <dgm:spPr/>
    </dgm:pt>
    <dgm:pt modelId="{77AFC1D7-A245-4F85-BBB8-74D79E705C75}" type="pres">
      <dgm:prSet presAssocID="{1BDC346D-AD55-400E-8B96-19A22B87C5EB}" presName="compNode" presStyleCnt="0"/>
      <dgm:spPr/>
    </dgm:pt>
    <dgm:pt modelId="{F03DED5F-FB76-43FB-95D1-E3571A6EF98F}" type="pres">
      <dgm:prSet presAssocID="{1BDC346D-AD55-400E-8B96-19A22B87C5EB}" presName="bgRect" presStyleLbl="bgShp" presStyleIdx="2" presStyleCnt="3"/>
      <dgm:spPr/>
    </dgm:pt>
    <dgm:pt modelId="{F75AE061-4343-4901-9E70-395A58A3A803}" type="pres">
      <dgm:prSet presAssocID="{1BDC346D-AD55-400E-8B96-19A22B87C5E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DCF88C3-7EFB-48D3-983B-C6997CB89F7B}" type="pres">
      <dgm:prSet presAssocID="{1BDC346D-AD55-400E-8B96-19A22B87C5EB}" presName="spaceRect" presStyleCnt="0"/>
      <dgm:spPr/>
    </dgm:pt>
    <dgm:pt modelId="{7CA143DD-3D92-4350-BE14-4CCA4291B59B}" type="pres">
      <dgm:prSet presAssocID="{1BDC346D-AD55-400E-8B96-19A22B87C5E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9C30A04-A972-496E-A472-3F07F05BB414}" type="presOf" srcId="{98B14756-8E7D-4870-B4F0-1261C90CCED2}" destId="{895CA68E-2A16-47E9-A6F4-75224E83F8D9}" srcOrd="0" destOrd="0" presId="urn:microsoft.com/office/officeart/2018/2/layout/IconVerticalSolidList"/>
    <dgm:cxn modelId="{70332A30-AEAA-4CA3-B5A4-001B2C0FBB66}" srcId="{98B14756-8E7D-4870-B4F0-1261C90CCED2}" destId="{5604581F-315E-4202-BA12-FB171976A0EA}" srcOrd="0" destOrd="0" parTransId="{10C2FDE3-BF44-4D97-BE6A-213A63D89334}" sibTransId="{C6081865-4B11-48AE-B807-BFD1EC95D77D}"/>
    <dgm:cxn modelId="{2DD3B29F-D227-4371-8FAD-A98DEF530494}" type="presOf" srcId="{F264DEBA-97E7-497B-AB62-D54FBA1C106D}" destId="{099978F5-7F47-49FB-9FFF-30A906497847}" srcOrd="0" destOrd="0" presId="urn:microsoft.com/office/officeart/2018/2/layout/IconVerticalSolidList"/>
    <dgm:cxn modelId="{96EEABA2-A45A-4C87-9537-B32947EF25D3}" srcId="{98B14756-8E7D-4870-B4F0-1261C90CCED2}" destId="{F264DEBA-97E7-497B-AB62-D54FBA1C106D}" srcOrd="1" destOrd="0" parTransId="{2449A489-B353-4066-A179-30A6F328D7B5}" sibTransId="{4BD388D3-EAF9-4412-87A7-98893E1240DF}"/>
    <dgm:cxn modelId="{EC5BB6C3-EC3C-4190-B20E-69C353D70C9E}" type="presOf" srcId="{1BDC346D-AD55-400E-8B96-19A22B87C5EB}" destId="{7CA143DD-3D92-4350-BE14-4CCA4291B59B}" srcOrd="0" destOrd="0" presId="urn:microsoft.com/office/officeart/2018/2/layout/IconVerticalSolidList"/>
    <dgm:cxn modelId="{4D8774CD-7A0A-4D2F-82EF-C7EDE13638CB}" srcId="{98B14756-8E7D-4870-B4F0-1261C90CCED2}" destId="{1BDC346D-AD55-400E-8B96-19A22B87C5EB}" srcOrd="2" destOrd="0" parTransId="{C374AD44-E765-42BB-B19D-28F64C852A85}" sibTransId="{523FEF15-92A6-4937-8510-7DE5D85252A4}"/>
    <dgm:cxn modelId="{BB211BFB-F1A2-4F77-8AAE-5B8C43502E88}" type="presOf" srcId="{5604581F-315E-4202-BA12-FB171976A0EA}" destId="{098C447C-EE1A-40A1-947B-884C0E0243F8}" srcOrd="0" destOrd="0" presId="urn:microsoft.com/office/officeart/2018/2/layout/IconVerticalSolidList"/>
    <dgm:cxn modelId="{9F4DE1BD-7684-4590-B161-1847403C0C94}" type="presParOf" srcId="{895CA68E-2A16-47E9-A6F4-75224E83F8D9}" destId="{0AA4A5DF-7D8C-4CD8-B0DC-B62471693D04}" srcOrd="0" destOrd="0" presId="urn:microsoft.com/office/officeart/2018/2/layout/IconVerticalSolidList"/>
    <dgm:cxn modelId="{1DF16D04-6C05-4D45-8FB4-2D83EAC7A040}" type="presParOf" srcId="{0AA4A5DF-7D8C-4CD8-B0DC-B62471693D04}" destId="{0BAD04F3-1BB7-4B14-A8B5-4891FBCAC560}" srcOrd="0" destOrd="0" presId="urn:microsoft.com/office/officeart/2018/2/layout/IconVerticalSolidList"/>
    <dgm:cxn modelId="{C4E0C963-7799-414C-A866-B04665CA8182}" type="presParOf" srcId="{0AA4A5DF-7D8C-4CD8-B0DC-B62471693D04}" destId="{C2AB52C2-81C4-43FB-BB49-233BE45147F9}" srcOrd="1" destOrd="0" presId="urn:microsoft.com/office/officeart/2018/2/layout/IconVerticalSolidList"/>
    <dgm:cxn modelId="{3710B76A-089B-4B08-8286-85074571A9A7}" type="presParOf" srcId="{0AA4A5DF-7D8C-4CD8-B0DC-B62471693D04}" destId="{B81834C6-1B7C-447D-855C-E85A085E13F5}" srcOrd="2" destOrd="0" presId="urn:microsoft.com/office/officeart/2018/2/layout/IconVerticalSolidList"/>
    <dgm:cxn modelId="{FC3FFF58-3A36-4F23-8B45-D5A8A9E33101}" type="presParOf" srcId="{0AA4A5DF-7D8C-4CD8-B0DC-B62471693D04}" destId="{098C447C-EE1A-40A1-947B-884C0E0243F8}" srcOrd="3" destOrd="0" presId="urn:microsoft.com/office/officeart/2018/2/layout/IconVerticalSolidList"/>
    <dgm:cxn modelId="{F44E1CF6-6A36-487A-82B3-3AB2983F8F96}" type="presParOf" srcId="{895CA68E-2A16-47E9-A6F4-75224E83F8D9}" destId="{1CB451C9-97BA-47D0-A4C7-865C45F93680}" srcOrd="1" destOrd="0" presId="urn:microsoft.com/office/officeart/2018/2/layout/IconVerticalSolidList"/>
    <dgm:cxn modelId="{4BC8FB03-5047-47B9-BBB1-D42E1B578FED}" type="presParOf" srcId="{895CA68E-2A16-47E9-A6F4-75224E83F8D9}" destId="{22D29524-1A7C-4ABC-A632-5B80614D9D2D}" srcOrd="2" destOrd="0" presId="urn:microsoft.com/office/officeart/2018/2/layout/IconVerticalSolidList"/>
    <dgm:cxn modelId="{1696720B-CC37-45C0-9AAC-4930FE16F752}" type="presParOf" srcId="{22D29524-1A7C-4ABC-A632-5B80614D9D2D}" destId="{EF5A40A2-F28E-40AC-B98D-C8B1D42B81C3}" srcOrd="0" destOrd="0" presId="urn:microsoft.com/office/officeart/2018/2/layout/IconVerticalSolidList"/>
    <dgm:cxn modelId="{A86A01CB-AED0-445F-B775-A60A03D671A5}" type="presParOf" srcId="{22D29524-1A7C-4ABC-A632-5B80614D9D2D}" destId="{1126F671-E144-4BAF-9A8C-6AFBDB6251D3}" srcOrd="1" destOrd="0" presId="urn:microsoft.com/office/officeart/2018/2/layout/IconVerticalSolidList"/>
    <dgm:cxn modelId="{191F81F8-DD0E-488B-9E84-FFC829328DD1}" type="presParOf" srcId="{22D29524-1A7C-4ABC-A632-5B80614D9D2D}" destId="{BF84A412-032A-43CF-99C0-9C5210ECD485}" srcOrd="2" destOrd="0" presId="urn:microsoft.com/office/officeart/2018/2/layout/IconVerticalSolidList"/>
    <dgm:cxn modelId="{5E303EAE-071A-4B21-937B-525B9DBF85F2}" type="presParOf" srcId="{22D29524-1A7C-4ABC-A632-5B80614D9D2D}" destId="{099978F5-7F47-49FB-9FFF-30A906497847}" srcOrd="3" destOrd="0" presId="urn:microsoft.com/office/officeart/2018/2/layout/IconVerticalSolidList"/>
    <dgm:cxn modelId="{E9531A36-1212-467A-95E1-D8CC12FE7B14}" type="presParOf" srcId="{895CA68E-2A16-47E9-A6F4-75224E83F8D9}" destId="{D8A3B664-6557-4130-8682-6F5E7DDBFBDE}" srcOrd="3" destOrd="0" presId="urn:microsoft.com/office/officeart/2018/2/layout/IconVerticalSolidList"/>
    <dgm:cxn modelId="{8D377675-7B8F-4304-95CA-E891CABF52E2}" type="presParOf" srcId="{895CA68E-2A16-47E9-A6F4-75224E83F8D9}" destId="{77AFC1D7-A245-4F85-BBB8-74D79E705C75}" srcOrd="4" destOrd="0" presId="urn:microsoft.com/office/officeart/2018/2/layout/IconVerticalSolidList"/>
    <dgm:cxn modelId="{E72043CD-E238-484E-ADBD-0F196095D864}" type="presParOf" srcId="{77AFC1D7-A245-4F85-BBB8-74D79E705C75}" destId="{F03DED5F-FB76-43FB-95D1-E3571A6EF98F}" srcOrd="0" destOrd="0" presId="urn:microsoft.com/office/officeart/2018/2/layout/IconVerticalSolidList"/>
    <dgm:cxn modelId="{7B59ED08-4F9E-4556-9645-2E5D1918CBE1}" type="presParOf" srcId="{77AFC1D7-A245-4F85-BBB8-74D79E705C75}" destId="{F75AE061-4343-4901-9E70-395A58A3A803}" srcOrd="1" destOrd="0" presId="urn:microsoft.com/office/officeart/2018/2/layout/IconVerticalSolidList"/>
    <dgm:cxn modelId="{1A67673B-EE96-455E-A654-4CFA3DFA8CBE}" type="presParOf" srcId="{77AFC1D7-A245-4F85-BBB8-74D79E705C75}" destId="{4DCF88C3-7EFB-48D3-983B-C6997CB89F7B}" srcOrd="2" destOrd="0" presId="urn:microsoft.com/office/officeart/2018/2/layout/IconVerticalSolidList"/>
    <dgm:cxn modelId="{E3E2CE78-270A-4ECB-9CA1-6E7D4B10EC6D}" type="presParOf" srcId="{77AFC1D7-A245-4F85-BBB8-74D79E705C75}" destId="{7CA143DD-3D92-4350-BE14-4CCA4291B5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AD04F3-1BB7-4B14-A8B5-4891FBCAC560}">
      <dsp:nvSpPr>
        <dsp:cNvPr id="0" name=""/>
        <dsp:cNvSpPr/>
      </dsp:nvSpPr>
      <dsp:spPr>
        <a:xfrm>
          <a:off x="0" y="611"/>
          <a:ext cx="7301068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AB52C2-81C4-43FB-BB49-233BE45147F9}">
      <dsp:nvSpPr>
        <dsp:cNvPr id="0" name=""/>
        <dsp:cNvSpPr/>
      </dsp:nvSpPr>
      <dsp:spPr>
        <a:xfrm>
          <a:off x="432980" y="322663"/>
          <a:ext cx="787236" cy="7872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C447C-EE1A-40A1-947B-884C0E0243F8}">
      <dsp:nvSpPr>
        <dsp:cNvPr id="0" name=""/>
        <dsp:cNvSpPr/>
      </dsp:nvSpPr>
      <dsp:spPr>
        <a:xfrm>
          <a:off x="1653197" y="611"/>
          <a:ext cx="5647870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Analyse different approaches to corporate social responsibility (CSR).</a:t>
          </a:r>
          <a:endParaRPr lang="en-US" sz="2400" kern="1200" dirty="0"/>
        </a:p>
      </dsp:txBody>
      <dsp:txXfrm>
        <a:off x="1653197" y="611"/>
        <a:ext cx="5647870" cy="1431339"/>
      </dsp:txXfrm>
    </dsp:sp>
    <dsp:sp modelId="{EF5A40A2-F28E-40AC-B98D-C8B1D42B81C3}">
      <dsp:nvSpPr>
        <dsp:cNvPr id="0" name=""/>
        <dsp:cNvSpPr/>
      </dsp:nvSpPr>
      <dsp:spPr>
        <a:xfrm>
          <a:off x="0" y="1789786"/>
          <a:ext cx="7301068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6F671-E144-4BAF-9A8C-6AFBDB6251D3}">
      <dsp:nvSpPr>
        <dsp:cNvPr id="0" name=""/>
        <dsp:cNvSpPr/>
      </dsp:nvSpPr>
      <dsp:spPr>
        <a:xfrm>
          <a:off x="432980" y="2111837"/>
          <a:ext cx="787236" cy="7872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9978F5-7F47-49FB-9FFF-30A906497847}">
      <dsp:nvSpPr>
        <dsp:cNvPr id="0" name=""/>
        <dsp:cNvSpPr/>
      </dsp:nvSpPr>
      <dsp:spPr>
        <a:xfrm>
          <a:off x="1653197" y="1789786"/>
          <a:ext cx="5647870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Evaluate the importance of sustainability in business operations.</a:t>
          </a:r>
          <a:endParaRPr lang="en-US" sz="2400" kern="1200" dirty="0"/>
        </a:p>
      </dsp:txBody>
      <dsp:txXfrm>
        <a:off x="1653197" y="1789786"/>
        <a:ext cx="5647870" cy="1431339"/>
      </dsp:txXfrm>
    </dsp:sp>
    <dsp:sp modelId="{F03DED5F-FB76-43FB-95D1-E3571A6EF98F}">
      <dsp:nvSpPr>
        <dsp:cNvPr id="0" name=""/>
        <dsp:cNvSpPr/>
      </dsp:nvSpPr>
      <dsp:spPr>
        <a:xfrm>
          <a:off x="0" y="3578960"/>
          <a:ext cx="7301068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5AE061-4343-4901-9E70-395A58A3A803}">
      <dsp:nvSpPr>
        <dsp:cNvPr id="0" name=""/>
        <dsp:cNvSpPr/>
      </dsp:nvSpPr>
      <dsp:spPr>
        <a:xfrm>
          <a:off x="432980" y="3901012"/>
          <a:ext cx="787236" cy="7872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143DD-3D92-4350-BE14-4CCA4291B59B}">
      <dsp:nvSpPr>
        <dsp:cNvPr id="0" name=""/>
        <dsp:cNvSpPr/>
      </dsp:nvSpPr>
      <dsp:spPr>
        <a:xfrm>
          <a:off x="1653197" y="3578960"/>
          <a:ext cx="5647870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Assess the impact of responsible business practices on stakeholders and society.</a:t>
          </a:r>
          <a:endParaRPr lang="en-US" sz="2400" kern="1200" dirty="0"/>
        </a:p>
      </dsp:txBody>
      <dsp:txXfrm>
        <a:off x="1653197" y="3578960"/>
        <a:ext cx="5647870" cy="14313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1A759-BFF8-4B5B-9ECE-D93AC303B331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215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AB316-A2E6-49F2-825C-64AA951E4184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982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9748B-ADD6-4C5A-8C2A-A39721276E74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731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FB0F-3C5C-4949-B933-9C7E511ED094}" type="datetime1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766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C2F01D58-E949-4BCB-829A-BBF80E38D59C}" type="datetime1">
              <a:rPr lang="en-US" smtClean="0"/>
              <a:t>2/4/2025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23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0A846-0DA4-4D92-9BF1-DE8C52C1F4DF}" type="datetime1">
              <a:rPr lang="en-US" smtClean="0"/>
              <a:t>2/4/2025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068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12331-4A9C-472F-A7FA-968157338839}" type="datetime1">
              <a:rPr lang="en-US" smtClean="0"/>
              <a:t>2/4/2025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166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F3D-ED52-43FD-A26D-318B71534485}" type="datetime1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57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1FA4-6264-4BB8-B3B5-77711EED2D82}" type="datetime1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859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F398-5DA3-4937-BE3F-7CA1B9158252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23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1ED9-F929-4A92-90F9-3C9C84ABBE83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400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7F6A1D9-D323-4F4E-8655-25E2D32CE742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F38FC-2DEA-2647-C409-EF75720C1017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013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FD92E7-E42A-EDDA-59A1-E6C359036C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33" t="31463" r="4252" b="1170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Approaches to Responsible Business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04503" y="5731580"/>
            <a:ext cx="3392781" cy="9601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GB" sz="1900"/>
              <a:t>Laura James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8C0805-7603-D0BA-9014-8E78AA313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7" y="978408"/>
            <a:ext cx="3154680" cy="4069080"/>
          </a:xfrm>
        </p:spPr>
        <p:txBody>
          <a:bodyPr anchor="t">
            <a:normAutofit/>
          </a:bodyPr>
          <a:lstStyle/>
          <a:p>
            <a:r>
              <a:rPr lang="en-GB" sz="4000">
                <a:latin typeface="Segoe UI"/>
                <a:cs typeface="Segoe UI"/>
              </a:rPr>
              <a:t>Learning Objectives:</a:t>
            </a:r>
            <a:endParaRPr lang="en-US" sz="4000"/>
          </a:p>
          <a:p>
            <a:endParaRPr lang="en-GB" sz="4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B81523-1417-C9FE-CD4A-1B0891A2AD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0697883"/>
              </p:ext>
            </p:extLst>
          </p:nvPr>
        </p:nvGraphicFramePr>
        <p:xfrm>
          <a:off x="4112821" y="978406"/>
          <a:ext cx="7301068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5133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81933E-93BD-38CE-3C98-D10B2844C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1299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57357-D65E-5410-9231-67940646D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3412998" cy="5371798"/>
          </a:xfrm>
        </p:spPr>
        <p:txBody>
          <a:bodyPr>
            <a:normAutofit/>
          </a:bodyPr>
          <a:lstStyle/>
          <a:p>
            <a:r>
              <a:rPr lang="en-GB" sz="4400">
                <a:latin typeface="Segoe UI"/>
                <a:cs typeface="Segoe UI"/>
              </a:rPr>
              <a:t>Approaches to CSR</a:t>
            </a:r>
            <a:endParaRPr lang="en-US" sz="4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29F5C-F67C-748C-B455-DDE025EB7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670" y="1106424"/>
            <a:ext cx="7029274" cy="5314686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900" b="1">
                <a:latin typeface="Segoe UI"/>
                <a:cs typeface="Segoe UI"/>
              </a:rPr>
              <a:t>Strategic CSR</a:t>
            </a:r>
            <a:r>
              <a:rPr lang="en-GB" sz="900">
                <a:latin typeface="Segoe UI"/>
                <a:cs typeface="Segoe UI"/>
              </a:rPr>
              <a:t>:</a:t>
            </a:r>
            <a:endParaRPr lang="en-US" sz="900"/>
          </a:p>
          <a:p>
            <a:pPr marL="0" lvl="1" indent="0">
              <a:lnSpc>
                <a:spcPct val="100000"/>
              </a:lnSpc>
              <a:buNone/>
            </a:pPr>
            <a:r>
              <a:rPr lang="en-GB" sz="900">
                <a:latin typeface="Segoe UI"/>
                <a:cs typeface="Segoe UI"/>
              </a:rPr>
              <a:t>This approach integrates CSR into the core business strategy, ensuring that social and environmental initiatives align with the company's long-term goals and competitive advantage. Companies like Patagonia and Ben &amp; Jerry's are known for their strategic CSR efforts</a:t>
            </a:r>
            <a:endParaRPr lang="en-GB" sz="900"/>
          </a:p>
          <a:p>
            <a:pPr marL="0" lvl="1" indent="0">
              <a:lnSpc>
                <a:spcPct val="100000"/>
              </a:lnSpc>
              <a:buNone/>
            </a:pPr>
            <a:endParaRPr lang="en-GB" sz="900">
              <a:latin typeface="Segoe UI"/>
              <a:cs typeface="Segoe UI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900" b="1">
                <a:latin typeface="Segoe UI"/>
                <a:cs typeface="Segoe UI"/>
              </a:rPr>
              <a:t>Social Intrapreneurship</a:t>
            </a:r>
            <a:r>
              <a:rPr lang="en-GB" sz="900">
                <a:latin typeface="Segoe UI"/>
                <a:cs typeface="Segoe UI"/>
              </a:rPr>
              <a:t>:</a:t>
            </a:r>
            <a:endParaRPr lang="en-GB" sz="900"/>
          </a:p>
          <a:p>
            <a:pPr marL="0" lvl="1" indent="0">
              <a:lnSpc>
                <a:spcPct val="100000"/>
              </a:lnSpc>
              <a:buNone/>
            </a:pPr>
            <a:r>
              <a:rPr lang="en-GB" sz="900">
                <a:latin typeface="Segoe UI"/>
                <a:cs typeface="Segoe UI"/>
              </a:rPr>
              <a:t>Social intrapreneurship involves employees using their creativity to address social and environmental issues within the company, often with the organization's support. This approach encourages innovation and employee engagement</a:t>
            </a:r>
            <a:endParaRPr lang="en-GB" sz="900"/>
          </a:p>
          <a:p>
            <a:pPr marL="0" lvl="1" indent="0">
              <a:lnSpc>
                <a:spcPct val="100000"/>
              </a:lnSpc>
              <a:buNone/>
            </a:pPr>
            <a:endParaRPr lang="en-GB" sz="900">
              <a:latin typeface="Segoe UI"/>
              <a:cs typeface="Segoe UI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900" b="1">
                <a:latin typeface="Segoe UI"/>
                <a:cs typeface="Segoe UI"/>
              </a:rPr>
              <a:t>Impact Investing</a:t>
            </a:r>
            <a:r>
              <a:rPr lang="en-GB" sz="900">
                <a:latin typeface="Segoe UI"/>
                <a:cs typeface="Segoe UI"/>
              </a:rPr>
              <a:t>:</a:t>
            </a:r>
            <a:endParaRPr lang="en-GB" sz="900"/>
          </a:p>
          <a:p>
            <a:pPr marL="0" lvl="1" indent="0">
              <a:lnSpc>
                <a:spcPct val="100000"/>
              </a:lnSpc>
              <a:buNone/>
            </a:pPr>
            <a:r>
              <a:rPr lang="en-GB" sz="900">
                <a:latin typeface="Segoe UI"/>
                <a:cs typeface="Segoe UI"/>
              </a:rPr>
              <a:t>Impact investing focuses on making investments that generate positive social and environmental impacts alongside financial returns. This approach is gaining popularity among companies and investors looking to make a difference while achieving financial goals</a:t>
            </a:r>
            <a:endParaRPr lang="en-GB" sz="900"/>
          </a:p>
          <a:p>
            <a:pPr lvl="1">
              <a:lnSpc>
                <a:spcPct val="100000"/>
              </a:lnSpc>
            </a:pPr>
            <a:endParaRPr lang="en-GB" sz="900">
              <a:latin typeface="Segoe UI"/>
              <a:cs typeface="Segoe UI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900" b="1">
                <a:latin typeface="Segoe UI"/>
                <a:cs typeface="Segoe UI"/>
              </a:rPr>
              <a:t>Digital Corporate Volunteering</a:t>
            </a:r>
            <a:r>
              <a:rPr lang="en-GB" sz="900">
                <a:latin typeface="Segoe UI"/>
                <a:cs typeface="Segoe UI"/>
              </a:rPr>
              <a:t>:</a:t>
            </a:r>
            <a:endParaRPr lang="en-GB" sz="900"/>
          </a:p>
          <a:p>
            <a:pPr marL="0" lvl="1" indent="0">
              <a:lnSpc>
                <a:spcPct val="100000"/>
              </a:lnSpc>
              <a:buNone/>
            </a:pPr>
            <a:r>
              <a:rPr lang="en-GB" sz="900">
                <a:latin typeface="Segoe UI"/>
                <a:cs typeface="Segoe UI"/>
              </a:rPr>
              <a:t>This approach leverages digital platforms to facilitate employee volunteering and community engagement. It allows employees to contribute their skills and time to social causes, often remotely, enhancing flexibility and reach</a:t>
            </a:r>
            <a:endParaRPr lang="en-GB" sz="900"/>
          </a:p>
          <a:p>
            <a:pPr lvl="1">
              <a:lnSpc>
                <a:spcPct val="100000"/>
              </a:lnSpc>
            </a:pPr>
            <a:endParaRPr lang="en-GB" sz="900">
              <a:latin typeface="Segoe UI"/>
              <a:cs typeface="Segoe UI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900" b="1">
                <a:latin typeface="Segoe UI"/>
                <a:cs typeface="Segoe UI"/>
              </a:rPr>
              <a:t>Consumer-Based Philanthropy</a:t>
            </a:r>
            <a:r>
              <a:rPr lang="en-GB" sz="900">
                <a:latin typeface="Segoe UI"/>
                <a:cs typeface="Segoe UI"/>
              </a:rPr>
              <a:t>:</a:t>
            </a:r>
            <a:endParaRPr lang="en-GB" sz="900"/>
          </a:p>
          <a:p>
            <a:pPr marL="0" lvl="1" indent="0">
              <a:lnSpc>
                <a:spcPct val="100000"/>
              </a:lnSpc>
              <a:buNone/>
            </a:pPr>
            <a:r>
              <a:rPr lang="en-GB" sz="900">
                <a:latin typeface="Segoe UI"/>
                <a:cs typeface="Segoe UI"/>
              </a:rPr>
              <a:t>Companies engage consumers in their CSR efforts by linking purchases to charitable contributions. For example, a company might donate a portion of sales to a specific cause, encouraging consumers to support social initiatives through their buying decisions</a:t>
            </a:r>
            <a:endParaRPr lang="en-GB" sz="900"/>
          </a:p>
          <a:p>
            <a:pPr lvl="1">
              <a:lnSpc>
                <a:spcPct val="100000"/>
              </a:lnSpc>
            </a:pPr>
            <a:endParaRPr lang="en-GB" sz="900">
              <a:latin typeface="Segoe UI"/>
              <a:cs typeface="Segoe UI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900" b="1">
                <a:latin typeface="Segoe UI"/>
                <a:cs typeface="Segoe UI"/>
              </a:rPr>
              <a:t>Climate and Political Activism</a:t>
            </a:r>
            <a:r>
              <a:rPr lang="en-GB" sz="900">
                <a:latin typeface="Segoe UI"/>
                <a:cs typeface="Segoe UI"/>
              </a:rPr>
              <a:t>:</a:t>
            </a:r>
            <a:endParaRPr lang="en-GB" sz="900"/>
          </a:p>
          <a:p>
            <a:pPr marL="0" lvl="1" indent="0">
              <a:lnSpc>
                <a:spcPct val="100000"/>
              </a:lnSpc>
              <a:buNone/>
            </a:pPr>
            <a:r>
              <a:rPr lang="en-GB" sz="900">
                <a:latin typeface="Segoe UI"/>
                <a:cs typeface="Segoe UI"/>
              </a:rPr>
              <a:t>Some companies take a proactive stance on climate change and political issues, advocating for policies and practices that promote sustainability and social justice. This approach can enhance a company's reputation and influence broader societal change</a:t>
            </a:r>
            <a:endParaRPr lang="en-GB" sz="900"/>
          </a:p>
          <a:p>
            <a:pPr>
              <a:lnSpc>
                <a:spcPct val="100000"/>
              </a:lnSpc>
            </a:pP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83305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5A4C8-0B17-5B9D-E71E-468A62B43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</a:t>
            </a:r>
            <a:br>
              <a:rPr lang="en-GB" dirty="0"/>
            </a:br>
            <a:r>
              <a:rPr lang="en-GB" sz="1100" b="0" dirty="0">
                <a:solidFill>
                  <a:srgbClr val="242424"/>
                </a:solidFill>
                <a:latin typeface="Segoe UI"/>
                <a:cs typeface="Segoe UI"/>
              </a:rPr>
              <a:t>develop a comprehensive CSR strategy for a hypothetical company, incorporating multiple approaches to CSR.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B43B8-2609-2BB3-EDFB-F861981143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100" dirty="0">
                <a:solidFill>
                  <a:srgbClr val="242424"/>
                </a:solidFill>
                <a:latin typeface="Segoe UI"/>
                <a:cs typeface="Segoe UI"/>
              </a:rPr>
              <a:t>Each group will develop a CSR strategy for their assigned company, incorporating the following approaches:</a:t>
            </a:r>
            <a:endParaRPr lang="en-US" dirty="0"/>
          </a:p>
          <a:p>
            <a:pPr lvl="1">
              <a:buFont typeface="Arial"/>
              <a:buChar char="•"/>
            </a:pPr>
            <a:r>
              <a:rPr lang="en-GB" sz="1100" b="1" dirty="0">
                <a:solidFill>
                  <a:srgbClr val="242424"/>
                </a:solidFill>
                <a:latin typeface="Segoe UI"/>
                <a:cs typeface="Segoe UI"/>
              </a:rPr>
              <a:t>Strategic CSR</a:t>
            </a:r>
            <a:r>
              <a:rPr lang="en-GB" sz="1100" dirty="0">
                <a:solidFill>
                  <a:srgbClr val="242424"/>
                </a:solidFill>
                <a:latin typeface="Segoe UI"/>
                <a:cs typeface="Segoe UI"/>
              </a:rPr>
              <a:t>: Identify how CSR initiatives can align with the company's core business strategy and long-term goals.</a:t>
            </a:r>
            <a:endParaRPr lang="en-GB" dirty="0"/>
          </a:p>
          <a:p>
            <a:pPr lvl="1">
              <a:buFont typeface="Arial"/>
              <a:buChar char="•"/>
            </a:pPr>
            <a:r>
              <a:rPr lang="en-GB" sz="1100" b="1" dirty="0">
                <a:solidFill>
                  <a:srgbClr val="242424"/>
                </a:solidFill>
                <a:latin typeface="Segoe UI"/>
                <a:cs typeface="Segoe UI"/>
              </a:rPr>
              <a:t>Social Intrapreneurship</a:t>
            </a:r>
            <a:r>
              <a:rPr lang="en-GB" sz="1100" dirty="0">
                <a:solidFill>
                  <a:srgbClr val="242424"/>
                </a:solidFill>
                <a:latin typeface="Segoe UI"/>
                <a:cs typeface="Segoe UI"/>
              </a:rPr>
              <a:t>: Propose ways to encourage employees to develop and implement social and environmental projects within the company.</a:t>
            </a:r>
            <a:endParaRPr lang="en-GB" dirty="0"/>
          </a:p>
          <a:p>
            <a:pPr lvl="1">
              <a:buFont typeface="Arial"/>
              <a:buChar char="•"/>
            </a:pPr>
            <a:r>
              <a:rPr lang="en-GB" sz="1100" b="1" dirty="0">
                <a:solidFill>
                  <a:srgbClr val="242424"/>
                </a:solidFill>
                <a:latin typeface="Segoe UI"/>
                <a:cs typeface="Segoe UI"/>
              </a:rPr>
              <a:t>Impact Investing</a:t>
            </a:r>
            <a:r>
              <a:rPr lang="en-GB" sz="1100" dirty="0">
                <a:solidFill>
                  <a:srgbClr val="242424"/>
                </a:solidFill>
                <a:latin typeface="Segoe UI"/>
                <a:cs typeface="Segoe UI"/>
              </a:rPr>
              <a:t>: Suggest investment opportunities that generate positive social and environmental impacts alongside financial returns.</a:t>
            </a:r>
            <a:endParaRPr lang="en-GB" dirty="0"/>
          </a:p>
          <a:p>
            <a:pPr lvl="1">
              <a:buFont typeface="Arial"/>
              <a:buChar char="•"/>
            </a:pPr>
            <a:r>
              <a:rPr lang="en-GB" sz="1100" b="1" dirty="0">
                <a:solidFill>
                  <a:srgbClr val="242424"/>
                </a:solidFill>
                <a:latin typeface="Segoe UI"/>
                <a:cs typeface="Segoe UI"/>
              </a:rPr>
              <a:t>Digital Corporate Volunteering</a:t>
            </a:r>
            <a:r>
              <a:rPr lang="en-GB" sz="1100" dirty="0">
                <a:solidFill>
                  <a:srgbClr val="242424"/>
                </a:solidFill>
                <a:latin typeface="Segoe UI"/>
                <a:cs typeface="Segoe UI"/>
              </a:rPr>
              <a:t>: Create a plan for leveraging digital platforms to facilitate employee volunteering and community engagement.</a:t>
            </a:r>
            <a:endParaRPr lang="en-GB" dirty="0"/>
          </a:p>
          <a:p>
            <a:pPr lvl="1">
              <a:buFont typeface="Arial"/>
              <a:buChar char="•"/>
            </a:pPr>
            <a:r>
              <a:rPr lang="en-GB" sz="1100" b="1" dirty="0">
                <a:solidFill>
                  <a:srgbClr val="242424"/>
                </a:solidFill>
                <a:latin typeface="Segoe UI"/>
                <a:cs typeface="Segoe UI"/>
              </a:rPr>
              <a:t>Consumer-Based Philanthropy</a:t>
            </a:r>
            <a:r>
              <a:rPr lang="en-GB" sz="1100" dirty="0">
                <a:solidFill>
                  <a:srgbClr val="242424"/>
                </a:solidFill>
                <a:latin typeface="Segoe UI"/>
                <a:cs typeface="Segoe UI"/>
              </a:rPr>
              <a:t>: Design a campaign that links consumer purchases to charitable contributions.</a:t>
            </a:r>
            <a:endParaRPr lang="en-GB" dirty="0"/>
          </a:p>
          <a:p>
            <a:pPr lvl="1">
              <a:buFont typeface="Arial"/>
              <a:buChar char="•"/>
            </a:pPr>
            <a:r>
              <a:rPr lang="en-GB" sz="1100" b="1" dirty="0">
                <a:solidFill>
                  <a:srgbClr val="242424"/>
                </a:solidFill>
                <a:latin typeface="Segoe UI"/>
                <a:cs typeface="Segoe UI"/>
              </a:rPr>
              <a:t>Climate and Political Activism</a:t>
            </a:r>
            <a:r>
              <a:rPr lang="en-GB" sz="1100" dirty="0">
                <a:solidFill>
                  <a:srgbClr val="242424"/>
                </a:solidFill>
                <a:latin typeface="Segoe UI"/>
                <a:cs typeface="Segoe UI"/>
              </a:rPr>
              <a:t>: Outline how the company can take a proactive stance on climate change and political issues.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633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845731-699A-356C-29AE-76A844825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7" y="976160"/>
            <a:ext cx="6300216" cy="132290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 Evaluating the importance of Sustainability in Business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74C67-B083-0355-24B3-E8F2CD3F7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204"/>
            <a:ext cx="4160520" cy="525780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800" b="1">
                <a:latin typeface="Segoe UI"/>
                <a:cs typeface="Segoe UI"/>
              </a:rPr>
              <a:t>Environmental Impact</a:t>
            </a:r>
            <a:r>
              <a:rPr lang="en-GB" sz="1800">
                <a:latin typeface="Segoe UI"/>
                <a:cs typeface="Segoe UI"/>
              </a:rPr>
              <a:t>: Why is it important for businesses to consider their environmental impact? What are some examples of businesses that have successfully reduced their environmental footprint?</a:t>
            </a:r>
            <a:endParaRPr lang="en-US" sz="1800"/>
          </a:p>
          <a:p>
            <a:endParaRPr lang="en-GB" sz="18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an the telecoms industry power down ...">
            <a:extLst>
              <a:ext uri="{FF2B5EF4-FFF2-40B4-BE49-F238E27FC236}">
                <a16:creationId xmlns:a16="http://schemas.microsoft.com/office/drawing/2014/main" id="{C4028F62-6299-5153-BA0E-3CF3D185DF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7" y="2576847"/>
            <a:ext cx="6281928" cy="3769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959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89564B-6D79-AFDC-A4A3-2732E112E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5624" y="976160"/>
            <a:ext cx="5513832" cy="1463040"/>
          </a:xfrm>
        </p:spPr>
        <p:txBody>
          <a:bodyPr>
            <a:normAutofit/>
          </a:bodyPr>
          <a:lstStyle/>
          <a:p>
            <a:r>
              <a:rPr lang="en-GB" sz="4400"/>
              <a:t>Economic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0CFF6-2537-F54E-DD06-FD11FE691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5624" y="2578608"/>
            <a:ext cx="5513832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latin typeface="Segoe UI"/>
                <a:cs typeface="Segoe UI"/>
              </a:rPr>
              <a:t>How can sustainability practices lead to cost savings and increased profitability for businesses? Can you think of any companies that have benefited economically from sustainable practices?</a:t>
            </a:r>
            <a:endParaRPr lang="en-US" sz="1800"/>
          </a:p>
        </p:txBody>
      </p:sp>
      <p:pic>
        <p:nvPicPr>
          <p:cNvPr id="4" name="Picture 3" descr="The economic impact of bp in the UK ...">
            <a:extLst>
              <a:ext uri="{FF2B5EF4-FFF2-40B4-BE49-F238E27FC236}">
                <a16:creationId xmlns:a16="http://schemas.microsoft.com/office/drawing/2014/main" id="{541020D2-6651-FF50-6D9E-F8E93F08B7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7" y="1687410"/>
            <a:ext cx="4959823" cy="3479278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562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253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563035-107A-6C19-649D-ACCF97048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6160"/>
            <a:ext cx="11149875" cy="1113897"/>
          </a:xfrm>
        </p:spPr>
        <p:txBody>
          <a:bodyPr>
            <a:normAutofit/>
          </a:bodyPr>
          <a:lstStyle/>
          <a:p>
            <a:r>
              <a:rPr lang="en-GB" sz="4400">
                <a:latin typeface="Segoe UI"/>
                <a:cs typeface="Segoe UI"/>
              </a:rPr>
              <a:t>Social Responsibility</a:t>
            </a:r>
            <a:r>
              <a:rPr lang="en-GB" sz="4400" b="0">
                <a:latin typeface="Segoe UI"/>
                <a:cs typeface="Segoe UI"/>
              </a:rPr>
              <a:t>:</a:t>
            </a:r>
            <a:endParaRPr lang="en-US" sz="4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25293-BDFC-B0C9-B14D-A8F35D101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234" y="2299390"/>
            <a:ext cx="5125849" cy="40507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latin typeface="Segoe UI"/>
                <a:cs typeface="Segoe UI"/>
              </a:rPr>
              <a:t>How do sustainable practices enhance a company's reputation and relationships with stakeholders (customers, employees, communities)? </a:t>
            </a:r>
            <a:endParaRPr lang="en-US" sz="1800" dirty="0">
              <a:latin typeface="Bierstadt"/>
              <a:cs typeface="Segoe UI"/>
            </a:endParaRPr>
          </a:p>
          <a:p>
            <a:r>
              <a:rPr lang="en-GB" sz="1800" dirty="0">
                <a:latin typeface="Segoe UI"/>
                <a:cs typeface="Segoe UI"/>
              </a:rPr>
              <a:t>What are the social benefits of sustainability for businesses?</a:t>
            </a:r>
            <a:endParaRPr lang="en-US" sz="18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Social Impact at INSEAD | INSEAD">
            <a:extLst>
              <a:ext uri="{FF2B5EF4-FFF2-40B4-BE49-F238E27FC236}">
                <a16:creationId xmlns:a16="http://schemas.microsoft.com/office/drawing/2014/main" id="{6F584888-EEFD-2D24-2715-A7AEA75F2A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8" y="2885503"/>
            <a:ext cx="5639091" cy="2900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351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Businesses to Achieve Long-Term Success">
            <a:extLst>
              <a:ext uri="{FF2B5EF4-FFF2-40B4-BE49-F238E27FC236}">
                <a16:creationId xmlns:a16="http://schemas.microsoft.com/office/drawing/2014/main" id="{316DACD1-066E-F3F1-220E-EF6B742028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107" r="14728" b="1"/>
          <a:stretch/>
        </p:blipFill>
        <p:spPr>
          <a:xfrm>
            <a:off x="517870" y="970928"/>
            <a:ext cx="3996980" cy="53770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9E5F7-23EE-8EB2-B6DA-5FF1C1C47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6171" y="976160"/>
            <a:ext cx="6537960" cy="1463040"/>
          </a:xfrm>
        </p:spPr>
        <p:txBody>
          <a:bodyPr>
            <a:normAutofit/>
          </a:bodyPr>
          <a:lstStyle/>
          <a:p>
            <a:r>
              <a:rPr lang="en-GB" sz="4400">
                <a:latin typeface="Segoe UI"/>
                <a:cs typeface="Segoe UI"/>
              </a:rPr>
              <a:t>Long-Term Success</a:t>
            </a:r>
            <a:endParaRPr lang="en-US" sz="4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BA886-943F-4F63-A39B-DDE0F765FF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170" y="2578608"/>
            <a:ext cx="653796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latin typeface="Segoe UI"/>
                <a:cs typeface="Segoe UI"/>
              </a:rPr>
              <a:t>Why is sustainability crucial for the long-term success of a business? </a:t>
            </a:r>
            <a:endParaRPr lang="en-US" sz="1800" dirty="0">
              <a:latin typeface="Bierstadt"/>
              <a:cs typeface="Segoe UI"/>
            </a:endParaRPr>
          </a:p>
          <a:p>
            <a:r>
              <a:rPr lang="en-GB" sz="1800" dirty="0">
                <a:latin typeface="Segoe UI"/>
                <a:cs typeface="Segoe UI"/>
              </a:rPr>
              <a:t>How can sustainable practices help businesses adapt to changing market conditions and regulatory environments?</a:t>
            </a:r>
            <a:endParaRPr lang="en-US" sz="18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194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99A5F4-3C5D-B983-339F-CB3466A48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6160"/>
            <a:ext cx="11149875" cy="1113897"/>
          </a:xfrm>
        </p:spPr>
        <p:txBody>
          <a:bodyPr>
            <a:normAutofit/>
          </a:bodyPr>
          <a:lstStyle/>
          <a:p>
            <a:r>
              <a:rPr lang="en-GB" sz="4400">
                <a:latin typeface="Segoe UI"/>
                <a:cs typeface="Segoe UI"/>
              </a:rPr>
              <a:t>Challenges and Solutions</a:t>
            </a:r>
            <a:endParaRPr lang="en-US" sz="4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26D68-1B77-5B95-1885-DBE635289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5234" y="2299390"/>
            <a:ext cx="5125849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Arial"/>
              <a:buChar char="•"/>
            </a:pPr>
            <a:endParaRPr lang="en-US" sz="1800"/>
          </a:p>
          <a:p>
            <a:pPr lvl="1">
              <a:buFont typeface="Arial"/>
              <a:buChar char="•"/>
            </a:pPr>
            <a:endParaRPr lang="en-US"/>
          </a:p>
          <a:p>
            <a:pPr marL="560070" lvl="2" indent="-285750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What challenges might businesses face in implementing sustainability initiatives? What solutions can be proposed to overcome these challenges?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 sz="1800"/>
          </a:p>
          <a:p>
            <a:br>
              <a:rPr lang="en-US" sz="1800"/>
            </a:br>
            <a:endParaRPr lang="en-US" sz="18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10 Simple Challenges to Transform Your ...">
            <a:extLst>
              <a:ext uri="{FF2B5EF4-FFF2-40B4-BE49-F238E27FC236}">
                <a16:creationId xmlns:a16="http://schemas.microsoft.com/office/drawing/2014/main" id="{7E8ECC0F-539D-A737-4F0A-BCBDF60D0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8" y="2756867"/>
            <a:ext cx="5639091" cy="315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956655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LightSeedRightStep">
      <a:dk1>
        <a:srgbClr val="000000"/>
      </a:dk1>
      <a:lt1>
        <a:srgbClr val="FFFFFF"/>
      </a:lt1>
      <a:dk2>
        <a:srgbClr val="412B24"/>
      </a:dk2>
      <a:lt2>
        <a:srgbClr val="E2E7E8"/>
      </a:lt2>
      <a:accent1>
        <a:srgbClr val="C1988D"/>
      </a:accent1>
      <a:accent2>
        <a:srgbClr val="B6A17C"/>
      </a:accent2>
      <a:accent3>
        <a:srgbClr val="A4A67E"/>
      </a:accent3>
      <a:accent4>
        <a:srgbClr val="90A974"/>
      </a:accent4>
      <a:accent5>
        <a:srgbClr val="86AB81"/>
      </a:accent5>
      <a:accent6>
        <a:srgbClr val="77AF88"/>
      </a:accent6>
      <a:hlink>
        <a:srgbClr val="5C8B98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GestaltVTI</vt:lpstr>
      <vt:lpstr>Approaches to Responsible Business </vt:lpstr>
      <vt:lpstr>Learning Objectives: </vt:lpstr>
      <vt:lpstr>Approaches to CSR</vt:lpstr>
      <vt:lpstr>Activity: develop a comprehensive CSR strategy for a hypothetical company, incorporating multiple approaches to CSR.</vt:lpstr>
      <vt:lpstr> Evaluating the importance of Sustainability in Business Operations</vt:lpstr>
      <vt:lpstr>Economic benefits</vt:lpstr>
      <vt:lpstr>Social Responsibility:</vt:lpstr>
      <vt:lpstr>Long-Term Success</vt:lpstr>
      <vt:lpstr>Challenges and Solutions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61</cp:revision>
  <dcterms:created xsi:type="dcterms:W3CDTF">2025-02-04T11:13:45Z</dcterms:created>
  <dcterms:modified xsi:type="dcterms:W3CDTF">2025-02-04T11:34:18Z</dcterms:modified>
</cp:coreProperties>
</file>