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6"/>
  </p:notesMasterIdLst>
  <p:handoutMasterIdLst>
    <p:handoutMasterId r:id="rId17"/>
  </p:handoutMasterIdLst>
  <p:sldIdLst>
    <p:sldId id="277" r:id="rId2"/>
    <p:sldId id="1082" r:id="rId3"/>
    <p:sldId id="1139" r:id="rId4"/>
    <p:sldId id="1140" r:id="rId5"/>
    <p:sldId id="1141" r:id="rId6"/>
    <p:sldId id="1152" r:id="rId7"/>
    <p:sldId id="1154" r:id="rId8"/>
    <p:sldId id="1155" r:id="rId9"/>
    <p:sldId id="1156" r:id="rId10"/>
    <p:sldId id="1157" r:id="rId11"/>
    <p:sldId id="1158" r:id="rId12"/>
    <p:sldId id="1159" r:id="rId13"/>
    <p:sldId id="1160" r:id="rId14"/>
    <p:sldId id="1161" r:id="rId15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08080"/>
    <a:srgbClr val="C0C0C0"/>
    <a:srgbClr val="5F5F5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80FEBE-4039-91EB-1CA9-3B65FDCD8187}" v="72" dt="2025-04-22T10:56:34.0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ngfeng Mei" userId="S::s.mei@uwtsd.ac.uk::5ee32232-9136-4e4d-a76d-a15cb4de04fe" providerId="AD" clId="Web-{EFB7C5AF-5B6A-8E51-F812-E881B5F08814}"/>
    <pc:docChg chg="modSld">
      <pc:chgData name="Shengfeng Mei" userId="S::s.mei@uwtsd.ac.uk::5ee32232-9136-4e4d-a76d-a15cb4de04fe" providerId="AD" clId="Web-{EFB7C5AF-5B6A-8E51-F812-E881B5F08814}" dt="2025-03-21T15:21:16.939" v="9" actId="1076"/>
      <pc:docMkLst>
        <pc:docMk/>
      </pc:docMkLst>
      <pc:sldChg chg="modSp">
        <pc:chgData name="Shengfeng Mei" userId="S::s.mei@uwtsd.ac.uk::5ee32232-9136-4e4d-a76d-a15cb4de04fe" providerId="AD" clId="Web-{EFB7C5AF-5B6A-8E51-F812-E881B5F08814}" dt="2025-03-21T15:21:16.939" v="9" actId="1076"/>
        <pc:sldMkLst>
          <pc:docMk/>
          <pc:sldMk cId="1754509334" sldId="1113"/>
        </pc:sldMkLst>
        <pc:spChg chg="mod">
          <ac:chgData name="Shengfeng Mei" userId="S::s.mei@uwtsd.ac.uk::5ee32232-9136-4e4d-a76d-a15cb4de04fe" providerId="AD" clId="Web-{EFB7C5AF-5B6A-8E51-F812-E881B5F08814}" dt="2025-03-21T15:20:54.453" v="3" actId="14100"/>
          <ac:spMkLst>
            <pc:docMk/>
            <pc:sldMk cId="1754509334" sldId="1113"/>
            <ac:spMk id="4" creationId="{00000000-0000-0000-0000-000000000000}"/>
          </ac:spMkLst>
        </pc:spChg>
        <pc:spChg chg="mod">
          <ac:chgData name="Shengfeng Mei" userId="S::s.mei@uwtsd.ac.uk::5ee32232-9136-4e4d-a76d-a15cb4de04fe" providerId="AD" clId="Web-{EFB7C5AF-5B6A-8E51-F812-E881B5F08814}" dt="2025-03-21T15:21:10.673" v="8" actId="1076"/>
          <ac:spMkLst>
            <pc:docMk/>
            <pc:sldMk cId="1754509334" sldId="1113"/>
            <ac:spMk id="9" creationId="{00000000-0000-0000-0000-000000000000}"/>
          </ac:spMkLst>
        </pc:spChg>
        <pc:graphicFrameChg chg="mod">
          <ac:chgData name="Shengfeng Mei" userId="S::s.mei@uwtsd.ac.uk::5ee32232-9136-4e4d-a76d-a15cb4de04fe" providerId="AD" clId="Web-{EFB7C5AF-5B6A-8E51-F812-E881B5F08814}" dt="2025-03-21T15:21:16.939" v="9" actId="1076"/>
          <ac:graphicFrameMkLst>
            <pc:docMk/>
            <pc:sldMk cId="1754509334" sldId="1113"/>
            <ac:graphicFrameMk id="8" creationId="{00000000-0000-0000-0000-000000000000}"/>
          </ac:graphicFrameMkLst>
        </pc:graphicFrameChg>
      </pc:sldChg>
    </pc:docChg>
  </pc:docChgLst>
  <pc:docChgLst>
    <pc:chgData name="Shengfeng Mei" userId="5ee32232-9136-4e4d-a76d-a15cb4de04fe" providerId="ADAL" clId="{AC76C92F-C838-4F84-B9B3-E8855C0E6B57}"/>
    <pc:docChg chg="modSld">
      <pc:chgData name="Shengfeng Mei" userId="5ee32232-9136-4e4d-a76d-a15cb4de04fe" providerId="ADAL" clId="{AC76C92F-C838-4F84-B9B3-E8855C0E6B57}" dt="2025-03-24T14:39:01.797" v="11" actId="20577"/>
      <pc:docMkLst>
        <pc:docMk/>
      </pc:docMkLst>
      <pc:sldChg chg="modSp mod">
        <pc:chgData name="Shengfeng Mei" userId="5ee32232-9136-4e4d-a76d-a15cb4de04fe" providerId="ADAL" clId="{AC76C92F-C838-4F84-B9B3-E8855C0E6B57}" dt="2025-03-24T13:08:17.176" v="5" actId="20577"/>
        <pc:sldMkLst>
          <pc:docMk/>
          <pc:sldMk cId="4022971740" sldId="1087"/>
        </pc:sldMkLst>
        <pc:spChg chg="mod">
          <ac:chgData name="Shengfeng Mei" userId="5ee32232-9136-4e4d-a76d-a15cb4de04fe" providerId="ADAL" clId="{AC76C92F-C838-4F84-B9B3-E8855C0E6B57}" dt="2025-03-24T13:08:17.176" v="5" actId="20577"/>
          <ac:spMkLst>
            <pc:docMk/>
            <pc:sldMk cId="4022971740" sldId="1087"/>
            <ac:spMk id="3" creationId="{00000000-0000-0000-0000-000000000000}"/>
          </ac:spMkLst>
        </pc:spChg>
      </pc:sldChg>
      <pc:sldChg chg="modSp mod">
        <pc:chgData name="Shengfeng Mei" userId="5ee32232-9136-4e4d-a76d-a15cb4de04fe" providerId="ADAL" clId="{AC76C92F-C838-4F84-B9B3-E8855C0E6B57}" dt="2025-03-24T14:25:01.594" v="9" actId="20577"/>
        <pc:sldMkLst>
          <pc:docMk/>
          <pc:sldMk cId="3012384783" sldId="1152"/>
        </pc:sldMkLst>
        <pc:graphicFrameChg chg="modGraphic">
          <ac:chgData name="Shengfeng Mei" userId="5ee32232-9136-4e4d-a76d-a15cb4de04fe" providerId="ADAL" clId="{AC76C92F-C838-4F84-B9B3-E8855C0E6B57}" dt="2025-03-24T14:25:01.594" v="9" actId="20577"/>
          <ac:graphicFrameMkLst>
            <pc:docMk/>
            <pc:sldMk cId="3012384783" sldId="1152"/>
            <ac:graphicFrameMk id="5" creationId="{989CE14F-E1ED-DE36-694A-D0F8D939DD3F}"/>
          </ac:graphicFrameMkLst>
        </pc:graphicFrameChg>
      </pc:sldChg>
      <pc:sldChg chg="modSp mod">
        <pc:chgData name="Shengfeng Mei" userId="5ee32232-9136-4e4d-a76d-a15cb4de04fe" providerId="ADAL" clId="{AC76C92F-C838-4F84-B9B3-E8855C0E6B57}" dt="2025-03-24T14:39:01.797" v="11" actId="20577"/>
        <pc:sldMkLst>
          <pc:docMk/>
          <pc:sldMk cId="2597248464" sldId="1155"/>
        </pc:sldMkLst>
        <pc:spChg chg="mod">
          <ac:chgData name="Shengfeng Mei" userId="5ee32232-9136-4e4d-a76d-a15cb4de04fe" providerId="ADAL" clId="{AC76C92F-C838-4F84-B9B3-E8855C0E6B57}" dt="2025-03-24T14:39:01.797" v="11" actId="20577"/>
          <ac:spMkLst>
            <pc:docMk/>
            <pc:sldMk cId="2597248464" sldId="1155"/>
            <ac:spMk id="4" creationId="{2A1B1DC2-D1F8-0A39-A71E-0158A079185E}"/>
          </ac:spMkLst>
        </pc:spChg>
      </pc:sldChg>
    </pc:docChg>
  </pc:docChgLst>
  <pc:docChgLst>
    <pc:chgData name="Shengfeng Mei" userId="S::s.mei@uwtsd.ac.uk::5ee32232-9136-4e4d-a76d-a15cb4de04fe" providerId="AD" clId="Web-{F180FEBE-4039-91EB-1CA9-3B65FDCD8187}"/>
    <pc:docChg chg="delSld modSld">
      <pc:chgData name="Shengfeng Mei" userId="S::s.mei@uwtsd.ac.uk::5ee32232-9136-4e4d-a76d-a15cb4de04fe" providerId="AD" clId="Web-{F180FEBE-4039-91EB-1CA9-3B65FDCD8187}" dt="2025-04-22T10:56:33.848" v="63" actId="20577"/>
      <pc:docMkLst>
        <pc:docMk/>
      </pc:docMkLst>
      <pc:sldChg chg="modSp">
        <pc:chgData name="Shengfeng Mei" userId="S::s.mei@uwtsd.ac.uk::5ee32232-9136-4e4d-a76d-a15cb4de04fe" providerId="AD" clId="Web-{F180FEBE-4039-91EB-1CA9-3B65FDCD8187}" dt="2025-04-22T10:56:33.848" v="63" actId="20577"/>
        <pc:sldMkLst>
          <pc:docMk/>
          <pc:sldMk cId="0" sldId="277"/>
        </pc:sldMkLst>
        <pc:spChg chg="mod">
          <ac:chgData name="Shengfeng Mei" userId="S::s.mei@uwtsd.ac.uk::5ee32232-9136-4e4d-a76d-a15cb4de04fe" providerId="AD" clId="Web-{F180FEBE-4039-91EB-1CA9-3B65FDCD8187}" dt="2025-04-22T10:56:33.848" v="63" actId="20577"/>
          <ac:spMkLst>
            <pc:docMk/>
            <pc:sldMk cId="0" sldId="277"/>
            <ac:spMk id="6147" creationId="{00000000-0000-0000-0000-000000000000}"/>
          </ac:spMkLst>
        </pc:spChg>
      </pc:sldChg>
      <pc:sldChg chg="del">
        <pc:chgData name="Shengfeng Mei" userId="S::s.mei@uwtsd.ac.uk::5ee32232-9136-4e4d-a76d-a15cb4de04fe" providerId="AD" clId="Web-{F180FEBE-4039-91EB-1CA9-3B65FDCD8187}" dt="2025-04-22T10:55:58.394" v="47"/>
        <pc:sldMkLst>
          <pc:docMk/>
          <pc:sldMk cId="3421426993" sldId="1040"/>
        </pc:sldMkLst>
      </pc:sldChg>
      <pc:sldChg chg="del">
        <pc:chgData name="Shengfeng Mei" userId="S::s.mei@uwtsd.ac.uk::5ee32232-9136-4e4d-a76d-a15cb4de04fe" providerId="AD" clId="Web-{F180FEBE-4039-91EB-1CA9-3B65FDCD8187}" dt="2025-04-22T10:54:29.517" v="6"/>
        <pc:sldMkLst>
          <pc:docMk/>
          <pc:sldMk cId="3652395741" sldId="1076"/>
        </pc:sldMkLst>
      </pc:sldChg>
      <pc:sldChg chg="del">
        <pc:chgData name="Shengfeng Mei" userId="S::s.mei@uwtsd.ac.uk::5ee32232-9136-4e4d-a76d-a15cb4de04fe" providerId="AD" clId="Web-{F180FEBE-4039-91EB-1CA9-3B65FDCD8187}" dt="2025-04-22T10:54:29.517" v="5"/>
        <pc:sldMkLst>
          <pc:docMk/>
          <pc:sldMk cId="1498551714" sldId="1078"/>
        </pc:sldMkLst>
      </pc:sldChg>
      <pc:sldChg chg="del">
        <pc:chgData name="Shengfeng Mei" userId="S::s.mei@uwtsd.ac.uk::5ee32232-9136-4e4d-a76d-a15cb4de04fe" providerId="AD" clId="Web-{F180FEBE-4039-91EB-1CA9-3B65FDCD8187}" dt="2025-04-22T10:54:29.454" v="3"/>
        <pc:sldMkLst>
          <pc:docMk/>
          <pc:sldMk cId="445008554" sldId="1079"/>
        </pc:sldMkLst>
      </pc:sldChg>
      <pc:sldChg chg="del">
        <pc:chgData name="Shengfeng Mei" userId="S::s.mei@uwtsd.ac.uk::5ee32232-9136-4e4d-a76d-a15cb4de04fe" providerId="AD" clId="Web-{F180FEBE-4039-91EB-1CA9-3B65FDCD8187}" dt="2025-04-22T10:54:29.392" v="2"/>
        <pc:sldMkLst>
          <pc:docMk/>
          <pc:sldMk cId="2298236979" sldId="1080"/>
        </pc:sldMkLst>
      </pc:sldChg>
      <pc:sldChg chg="del">
        <pc:chgData name="Shengfeng Mei" userId="S::s.mei@uwtsd.ac.uk::5ee32232-9136-4e4d-a76d-a15cb4de04fe" providerId="AD" clId="Web-{F180FEBE-4039-91EB-1CA9-3B65FDCD8187}" dt="2025-04-22T10:54:29.298" v="1"/>
        <pc:sldMkLst>
          <pc:docMk/>
          <pc:sldMk cId="3051005932" sldId="1081"/>
        </pc:sldMkLst>
      </pc:sldChg>
      <pc:sldChg chg="del">
        <pc:chgData name="Shengfeng Mei" userId="S::s.mei@uwtsd.ac.uk::5ee32232-9136-4e4d-a76d-a15cb4de04fe" providerId="AD" clId="Web-{F180FEBE-4039-91EB-1CA9-3B65FDCD8187}" dt="2025-04-22T10:54:57.986" v="27"/>
        <pc:sldMkLst>
          <pc:docMk/>
          <pc:sldMk cId="3677408702" sldId="1083"/>
        </pc:sldMkLst>
      </pc:sldChg>
      <pc:sldChg chg="del">
        <pc:chgData name="Shengfeng Mei" userId="S::s.mei@uwtsd.ac.uk::5ee32232-9136-4e4d-a76d-a15cb4de04fe" providerId="AD" clId="Web-{F180FEBE-4039-91EB-1CA9-3B65FDCD8187}" dt="2025-04-22T10:54:57.986" v="25"/>
        <pc:sldMkLst>
          <pc:docMk/>
          <pc:sldMk cId="772520183" sldId="1084"/>
        </pc:sldMkLst>
      </pc:sldChg>
      <pc:sldChg chg="del">
        <pc:chgData name="Shengfeng Mei" userId="S::s.mei@uwtsd.ac.uk::5ee32232-9136-4e4d-a76d-a15cb4de04fe" providerId="AD" clId="Web-{F180FEBE-4039-91EB-1CA9-3B65FDCD8187}" dt="2025-04-22T10:54:57.705" v="18"/>
        <pc:sldMkLst>
          <pc:docMk/>
          <pc:sldMk cId="581046595" sldId="1086"/>
        </pc:sldMkLst>
      </pc:sldChg>
      <pc:sldChg chg="del">
        <pc:chgData name="Shengfeng Mei" userId="S::s.mei@uwtsd.ac.uk::5ee32232-9136-4e4d-a76d-a15cb4de04fe" providerId="AD" clId="Web-{F180FEBE-4039-91EB-1CA9-3B65FDCD8187}" dt="2025-04-22T10:54:57.627" v="17"/>
        <pc:sldMkLst>
          <pc:docMk/>
          <pc:sldMk cId="4022971740" sldId="1087"/>
        </pc:sldMkLst>
      </pc:sldChg>
      <pc:sldChg chg="del">
        <pc:chgData name="Shengfeng Mei" userId="S::s.mei@uwtsd.ac.uk::5ee32232-9136-4e4d-a76d-a15cb4de04fe" providerId="AD" clId="Web-{F180FEBE-4039-91EB-1CA9-3B65FDCD8187}" dt="2025-04-22T10:54:57.424" v="11"/>
        <pc:sldMkLst>
          <pc:docMk/>
          <pc:sldMk cId="2209998054" sldId="1090"/>
        </pc:sldMkLst>
      </pc:sldChg>
      <pc:sldChg chg="del">
        <pc:chgData name="Shengfeng Mei" userId="S::s.mei@uwtsd.ac.uk::5ee32232-9136-4e4d-a76d-a15cb4de04fe" providerId="AD" clId="Web-{F180FEBE-4039-91EB-1CA9-3B65FDCD8187}" dt="2025-04-22T10:54:57.424" v="10"/>
        <pc:sldMkLst>
          <pc:docMk/>
          <pc:sldMk cId="976394743" sldId="1091"/>
        </pc:sldMkLst>
      </pc:sldChg>
      <pc:sldChg chg="del">
        <pc:chgData name="Shengfeng Mei" userId="S::s.mei@uwtsd.ac.uk::5ee32232-9136-4e4d-a76d-a15cb4de04fe" providerId="AD" clId="Web-{F180FEBE-4039-91EB-1CA9-3B65FDCD8187}" dt="2025-04-22T10:54:57.424" v="9"/>
        <pc:sldMkLst>
          <pc:docMk/>
          <pc:sldMk cId="1484846299" sldId="1092"/>
        </pc:sldMkLst>
      </pc:sldChg>
      <pc:sldChg chg="del">
        <pc:chgData name="Shengfeng Mei" userId="S::s.mei@uwtsd.ac.uk::5ee32232-9136-4e4d-a76d-a15cb4de04fe" providerId="AD" clId="Web-{F180FEBE-4039-91EB-1CA9-3B65FDCD8187}" dt="2025-04-22T10:54:57.189" v="8"/>
        <pc:sldMkLst>
          <pc:docMk/>
          <pc:sldMk cId="2190108999" sldId="1093"/>
        </pc:sldMkLst>
      </pc:sldChg>
      <pc:sldChg chg="del">
        <pc:chgData name="Shengfeng Mei" userId="S::s.mei@uwtsd.ac.uk::5ee32232-9136-4e4d-a76d-a15cb4de04fe" providerId="AD" clId="Web-{F180FEBE-4039-91EB-1CA9-3B65FDCD8187}" dt="2025-04-22T10:55:16.909" v="32"/>
        <pc:sldMkLst>
          <pc:docMk/>
          <pc:sldMk cId="2649142654" sldId="1094"/>
        </pc:sldMkLst>
      </pc:sldChg>
      <pc:sldChg chg="del">
        <pc:chgData name="Shengfeng Mei" userId="S::s.mei@uwtsd.ac.uk::5ee32232-9136-4e4d-a76d-a15cb4de04fe" providerId="AD" clId="Web-{F180FEBE-4039-91EB-1CA9-3B65FDCD8187}" dt="2025-04-22T10:55:42.956" v="44"/>
        <pc:sldMkLst>
          <pc:docMk/>
          <pc:sldMk cId="1322233692" sldId="1096"/>
        </pc:sldMkLst>
      </pc:sldChg>
      <pc:sldChg chg="del">
        <pc:chgData name="Shengfeng Mei" userId="S::s.mei@uwtsd.ac.uk::5ee32232-9136-4e4d-a76d-a15cb4de04fe" providerId="AD" clId="Web-{F180FEBE-4039-91EB-1CA9-3B65FDCD8187}" dt="2025-04-22T10:55:42.956" v="43"/>
        <pc:sldMkLst>
          <pc:docMk/>
          <pc:sldMk cId="3317553832" sldId="1097"/>
        </pc:sldMkLst>
      </pc:sldChg>
      <pc:sldChg chg="del">
        <pc:chgData name="Shengfeng Mei" userId="S::s.mei@uwtsd.ac.uk::5ee32232-9136-4e4d-a76d-a15cb4de04fe" providerId="AD" clId="Web-{F180FEBE-4039-91EB-1CA9-3B65FDCD8187}" dt="2025-04-22T10:55:42.894" v="41"/>
        <pc:sldMkLst>
          <pc:docMk/>
          <pc:sldMk cId="3156551335" sldId="1098"/>
        </pc:sldMkLst>
      </pc:sldChg>
      <pc:sldChg chg="del">
        <pc:chgData name="Shengfeng Mei" userId="S::s.mei@uwtsd.ac.uk::5ee32232-9136-4e4d-a76d-a15cb4de04fe" providerId="AD" clId="Web-{F180FEBE-4039-91EB-1CA9-3B65FDCD8187}" dt="2025-04-22T10:55:42.784" v="40"/>
        <pc:sldMkLst>
          <pc:docMk/>
          <pc:sldMk cId="3220909478" sldId="1099"/>
        </pc:sldMkLst>
      </pc:sldChg>
      <pc:sldChg chg="del">
        <pc:chgData name="Shengfeng Mei" userId="S::s.mei@uwtsd.ac.uk::5ee32232-9136-4e4d-a76d-a15cb4de04fe" providerId="AD" clId="Web-{F180FEBE-4039-91EB-1CA9-3B65FDCD8187}" dt="2025-04-22T10:55:42.644" v="38"/>
        <pc:sldMkLst>
          <pc:docMk/>
          <pc:sldMk cId="1842697927" sldId="1100"/>
        </pc:sldMkLst>
      </pc:sldChg>
      <pc:sldChg chg="del">
        <pc:chgData name="Shengfeng Mei" userId="S::s.mei@uwtsd.ac.uk::5ee32232-9136-4e4d-a76d-a15cb4de04fe" providerId="AD" clId="Web-{F180FEBE-4039-91EB-1CA9-3B65FDCD8187}" dt="2025-04-22T10:55:42.644" v="35"/>
        <pc:sldMkLst>
          <pc:docMk/>
          <pc:sldMk cId="860053881" sldId="1101"/>
        </pc:sldMkLst>
      </pc:sldChg>
      <pc:sldChg chg="del">
        <pc:chgData name="Shengfeng Mei" userId="S::s.mei@uwtsd.ac.uk::5ee32232-9136-4e4d-a76d-a15cb4de04fe" providerId="AD" clId="Web-{F180FEBE-4039-91EB-1CA9-3B65FDCD8187}" dt="2025-04-22T10:55:42.644" v="34"/>
        <pc:sldMkLst>
          <pc:docMk/>
          <pc:sldMk cId="1557998793" sldId="1102"/>
        </pc:sldMkLst>
      </pc:sldChg>
      <pc:sldChg chg="del">
        <pc:chgData name="Shengfeng Mei" userId="S::s.mei@uwtsd.ac.uk::5ee32232-9136-4e4d-a76d-a15cb4de04fe" providerId="AD" clId="Web-{F180FEBE-4039-91EB-1CA9-3B65FDCD8187}" dt="2025-04-22T10:54:29.517" v="4"/>
        <pc:sldMkLst>
          <pc:docMk/>
          <pc:sldMk cId="2307460803" sldId="1103"/>
        </pc:sldMkLst>
      </pc:sldChg>
      <pc:sldChg chg="del">
        <pc:chgData name="Shengfeng Mei" userId="S::s.mei@uwtsd.ac.uk::5ee32232-9136-4e4d-a76d-a15cb4de04fe" providerId="AD" clId="Web-{F180FEBE-4039-91EB-1CA9-3B65FDCD8187}" dt="2025-04-22T10:54:57.986" v="26"/>
        <pc:sldMkLst>
          <pc:docMk/>
          <pc:sldMk cId="4184821328" sldId="1104"/>
        </pc:sldMkLst>
      </pc:sldChg>
      <pc:sldChg chg="del">
        <pc:chgData name="Shengfeng Mei" userId="S::s.mei@uwtsd.ac.uk::5ee32232-9136-4e4d-a76d-a15cb4de04fe" providerId="AD" clId="Web-{F180FEBE-4039-91EB-1CA9-3B65FDCD8187}" dt="2025-04-22T10:54:57.783" v="19"/>
        <pc:sldMkLst>
          <pc:docMk/>
          <pc:sldMk cId="317585228" sldId="1105"/>
        </pc:sldMkLst>
      </pc:sldChg>
      <pc:sldChg chg="del">
        <pc:chgData name="Shengfeng Mei" userId="S::s.mei@uwtsd.ac.uk::5ee32232-9136-4e4d-a76d-a15cb4de04fe" providerId="AD" clId="Web-{F180FEBE-4039-91EB-1CA9-3B65FDCD8187}" dt="2025-04-22T10:54:57.549" v="16"/>
        <pc:sldMkLst>
          <pc:docMk/>
          <pc:sldMk cId="1561196751" sldId="1106"/>
        </pc:sldMkLst>
      </pc:sldChg>
      <pc:sldChg chg="del">
        <pc:chgData name="Shengfeng Mei" userId="S::s.mei@uwtsd.ac.uk::5ee32232-9136-4e4d-a76d-a15cb4de04fe" providerId="AD" clId="Web-{F180FEBE-4039-91EB-1CA9-3B65FDCD8187}" dt="2025-04-22T10:54:57.424" v="12"/>
        <pc:sldMkLst>
          <pc:docMk/>
          <pc:sldMk cId="1742478435" sldId="1107"/>
        </pc:sldMkLst>
      </pc:sldChg>
      <pc:sldChg chg="del">
        <pc:chgData name="Shengfeng Mei" userId="S::s.mei@uwtsd.ac.uk::5ee32232-9136-4e4d-a76d-a15cb4de04fe" providerId="AD" clId="Web-{F180FEBE-4039-91EB-1CA9-3B65FDCD8187}" dt="2025-04-22T10:55:16.846" v="31"/>
        <pc:sldMkLst>
          <pc:docMk/>
          <pc:sldMk cId="790665397" sldId="1108"/>
        </pc:sldMkLst>
      </pc:sldChg>
      <pc:sldChg chg="del">
        <pc:chgData name="Shengfeng Mei" userId="S::s.mei@uwtsd.ac.uk::5ee32232-9136-4e4d-a76d-a15cb4de04fe" providerId="AD" clId="Web-{F180FEBE-4039-91EB-1CA9-3B65FDCD8187}" dt="2025-04-22T10:55:16.690" v="29"/>
        <pc:sldMkLst>
          <pc:docMk/>
          <pc:sldMk cId="393839397" sldId="1109"/>
        </pc:sldMkLst>
      </pc:sldChg>
      <pc:sldChg chg="del">
        <pc:chgData name="Shengfeng Mei" userId="S::s.mei@uwtsd.ac.uk::5ee32232-9136-4e4d-a76d-a15cb4de04fe" providerId="AD" clId="Web-{F180FEBE-4039-91EB-1CA9-3B65FDCD8187}" dt="2025-04-22T10:55:42.784" v="39"/>
        <pc:sldMkLst>
          <pc:docMk/>
          <pc:sldMk cId="2693046591" sldId="1110"/>
        </pc:sldMkLst>
      </pc:sldChg>
      <pc:sldChg chg="del">
        <pc:chgData name="Shengfeng Mei" userId="S::s.mei@uwtsd.ac.uk::5ee32232-9136-4e4d-a76d-a15cb4de04fe" providerId="AD" clId="Web-{F180FEBE-4039-91EB-1CA9-3B65FDCD8187}" dt="2025-04-22T10:55:42.644" v="37"/>
        <pc:sldMkLst>
          <pc:docMk/>
          <pc:sldMk cId="1022351130" sldId="1111"/>
        </pc:sldMkLst>
      </pc:sldChg>
      <pc:sldChg chg="del">
        <pc:chgData name="Shengfeng Mei" userId="S::s.mei@uwtsd.ac.uk::5ee32232-9136-4e4d-a76d-a15cb4de04fe" providerId="AD" clId="Web-{F180FEBE-4039-91EB-1CA9-3B65FDCD8187}" dt="2025-04-22T10:55:42.644" v="36"/>
        <pc:sldMkLst>
          <pc:docMk/>
          <pc:sldMk cId="2886404866" sldId="1112"/>
        </pc:sldMkLst>
      </pc:sldChg>
      <pc:sldChg chg="del">
        <pc:chgData name="Shengfeng Mei" userId="S::s.mei@uwtsd.ac.uk::5ee32232-9136-4e4d-a76d-a15cb4de04fe" providerId="AD" clId="Web-{F180FEBE-4039-91EB-1CA9-3B65FDCD8187}" dt="2025-04-22T10:55:42.456" v="33"/>
        <pc:sldMkLst>
          <pc:docMk/>
          <pc:sldMk cId="1754509334" sldId="1113"/>
        </pc:sldMkLst>
      </pc:sldChg>
      <pc:sldChg chg="del">
        <pc:chgData name="Shengfeng Mei" userId="S::s.mei@uwtsd.ac.uk::5ee32232-9136-4e4d-a76d-a15cb4de04fe" providerId="AD" clId="Web-{F180FEBE-4039-91EB-1CA9-3B65FDCD8187}" dt="2025-04-22T10:55:54.753" v="45"/>
        <pc:sldMkLst>
          <pc:docMk/>
          <pc:sldMk cId="1530631603" sldId="1114"/>
        </pc:sldMkLst>
      </pc:sldChg>
      <pc:sldChg chg="del">
        <pc:chgData name="Shengfeng Mei" userId="S::s.mei@uwtsd.ac.uk::5ee32232-9136-4e4d-a76d-a15cb4de04fe" providerId="AD" clId="Web-{F180FEBE-4039-91EB-1CA9-3B65FDCD8187}" dt="2025-04-22T10:55:54.753" v="46"/>
        <pc:sldMkLst>
          <pc:docMk/>
          <pc:sldMk cId="1694332061" sldId="1125"/>
        </pc:sldMkLst>
      </pc:sldChg>
      <pc:sldChg chg="del">
        <pc:chgData name="Shengfeng Mei" userId="S::s.mei@uwtsd.ac.uk::5ee32232-9136-4e4d-a76d-a15cb4de04fe" providerId="AD" clId="Web-{F180FEBE-4039-91EB-1CA9-3B65FDCD8187}" dt="2025-04-22T10:55:16.690" v="30"/>
        <pc:sldMkLst>
          <pc:docMk/>
          <pc:sldMk cId="3091530753" sldId="1137"/>
        </pc:sldMkLst>
      </pc:sldChg>
      <pc:sldChg chg="del">
        <pc:chgData name="Shengfeng Mei" userId="S::s.mei@uwtsd.ac.uk::5ee32232-9136-4e4d-a76d-a15cb4de04fe" providerId="AD" clId="Web-{F180FEBE-4039-91EB-1CA9-3B65FDCD8187}" dt="2025-04-22T10:54:21.126" v="0"/>
        <pc:sldMkLst>
          <pc:docMk/>
          <pc:sldMk cId="3853549025" sldId="1138"/>
        </pc:sldMkLst>
      </pc:sldChg>
      <pc:sldChg chg="del">
        <pc:chgData name="Shengfeng Mei" userId="S::s.mei@uwtsd.ac.uk::5ee32232-9136-4e4d-a76d-a15cb4de04fe" providerId="AD" clId="Web-{F180FEBE-4039-91EB-1CA9-3B65FDCD8187}" dt="2025-04-22T10:54:57.986" v="28"/>
        <pc:sldMkLst>
          <pc:docMk/>
          <pc:sldMk cId="978173562" sldId="1142"/>
        </pc:sldMkLst>
      </pc:sldChg>
      <pc:sldChg chg="del">
        <pc:chgData name="Shengfeng Mei" userId="S::s.mei@uwtsd.ac.uk::5ee32232-9136-4e4d-a76d-a15cb4de04fe" providerId="AD" clId="Web-{F180FEBE-4039-91EB-1CA9-3B65FDCD8187}" dt="2025-04-22T10:54:57.986" v="24"/>
        <pc:sldMkLst>
          <pc:docMk/>
          <pc:sldMk cId="573459287" sldId="1143"/>
        </pc:sldMkLst>
      </pc:sldChg>
      <pc:sldChg chg="del">
        <pc:chgData name="Shengfeng Mei" userId="S::s.mei@uwtsd.ac.uk::5ee32232-9136-4e4d-a76d-a15cb4de04fe" providerId="AD" clId="Web-{F180FEBE-4039-91EB-1CA9-3B65FDCD8187}" dt="2025-04-22T10:54:57.908" v="23"/>
        <pc:sldMkLst>
          <pc:docMk/>
          <pc:sldMk cId="2494745984" sldId="1144"/>
        </pc:sldMkLst>
      </pc:sldChg>
      <pc:sldChg chg="del">
        <pc:chgData name="Shengfeng Mei" userId="S::s.mei@uwtsd.ac.uk::5ee32232-9136-4e4d-a76d-a15cb4de04fe" providerId="AD" clId="Web-{F180FEBE-4039-91EB-1CA9-3B65FDCD8187}" dt="2025-04-22T10:54:57.908" v="22"/>
        <pc:sldMkLst>
          <pc:docMk/>
          <pc:sldMk cId="392415569" sldId="1145"/>
        </pc:sldMkLst>
      </pc:sldChg>
      <pc:sldChg chg="del">
        <pc:chgData name="Shengfeng Mei" userId="S::s.mei@uwtsd.ac.uk::5ee32232-9136-4e4d-a76d-a15cb4de04fe" providerId="AD" clId="Web-{F180FEBE-4039-91EB-1CA9-3B65FDCD8187}" dt="2025-04-22T10:54:57.846" v="21"/>
        <pc:sldMkLst>
          <pc:docMk/>
          <pc:sldMk cId="3558951549" sldId="1146"/>
        </pc:sldMkLst>
      </pc:sldChg>
      <pc:sldChg chg="del">
        <pc:chgData name="Shengfeng Mei" userId="S::s.mei@uwtsd.ac.uk::5ee32232-9136-4e4d-a76d-a15cb4de04fe" providerId="AD" clId="Web-{F180FEBE-4039-91EB-1CA9-3B65FDCD8187}" dt="2025-04-22T10:54:57.846" v="20"/>
        <pc:sldMkLst>
          <pc:docMk/>
          <pc:sldMk cId="459066431" sldId="1147"/>
        </pc:sldMkLst>
      </pc:sldChg>
      <pc:sldChg chg="del">
        <pc:chgData name="Shengfeng Mei" userId="S::s.mei@uwtsd.ac.uk::5ee32232-9136-4e4d-a76d-a15cb4de04fe" providerId="AD" clId="Web-{F180FEBE-4039-91EB-1CA9-3B65FDCD8187}" dt="2025-04-22T10:54:57.549" v="15"/>
        <pc:sldMkLst>
          <pc:docMk/>
          <pc:sldMk cId="1777411565" sldId="1148"/>
        </pc:sldMkLst>
      </pc:sldChg>
      <pc:sldChg chg="del">
        <pc:chgData name="Shengfeng Mei" userId="S::s.mei@uwtsd.ac.uk::5ee32232-9136-4e4d-a76d-a15cb4de04fe" providerId="AD" clId="Web-{F180FEBE-4039-91EB-1CA9-3B65FDCD8187}" dt="2025-04-22T10:54:57.549" v="14"/>
        <pc:sldMkLst>
          <pc:docMk/>
          <pc:sldMk cId="2861528766" sldId="1149"/>
        </pc:sldMkLst>
      </pc:sldChg>
      <pc:sldChg chg="del">
        <pc:chgData name="Shengfeng Mei" userId="S::s.mei@uwtsd.ac.uk::5ee32232-9136-4e4d-a76d-a15cb4de04fe" providerId="AD" clId="Web-{F180FEBE-4039-91EB-1CA9-3B65FDCD8187}" dt="2025-04-22T10:54:57.424" v="13"/>
        <pc:sldMkLst>
          <pc:docMk/>
          <pc:sldMk cId="2884410848" sldId="1150"/>
        </pc:sldMkLst>
      </pc:sldChg>
      <pc:sldChg chg="del">
        <pc:chgData name="Shengfeng Mei" userId="S::s.mei@uwtsd.ac.uk::5ee32232-9136-4e4d-a76d-a15cb4de04fe" providerId="AD" clId="Web-{F180FEBE-4039-91EB-1CA9-3B65FDCD8187}" dt="2025-04-22T10:54:57.189" v="7"/>
        <pc:sldMkLst>
          <pc:docMk/>
          <pc:sldMk cId="965148247" sldId="1151"/>
        </pc:sldMkLst>
      </pc:sldChg>
      <pc:sldChg chg="del">
        <pc:chgData name="Shengfeng Mei" userId="S::s.mei@uwtsd.ac.uk::5ee32232-9136-4e4d-a76d-a15cb4de04fe" providerId="AD" clId="Web-{F180FEBE-4039-91EB-1CA9-3B65FDCD8187}" dt="2025-04-22T10:55:42.956" v="42"/>
        <pc:sldMkLst>
          <pc:docMk/>
          <pc:sldMk cId="1080652619" sldId="1153"/>
        </pc:sldMkLst>
      </pc:sldChg>
      <pc:sldChg chg="modSp">
        <pc:chgData name="Shengfeng Mei" userId="S::s.mei@uwtsd.ac.uk::5ee32232-9136-4e4d-a76d-a15cb4de04fe" providerId="AD" clId="Web-{F180FEBE-4039-91EB-1CA9-3B65FDCD8187}" dt="2025-04-22T10:56:08.316" v="54" actId="20577"/>
        <pc:sldMkLst>
          <pc:docMk/>
          <pc:sldMk cId="2597248464" sldId="1155"/>
        </pc:sldMkLst>
        <pc:spChg chg="mod">
          <ac:chgData name="Shengfeng Mei" userId="S::s.mei@uwtsd.ac.uk::5ee32232-9136-4e4d-a76d-a15cb4de04fe" providerId="AD" clId="Web-{F180FEBE-4039-91EB-1CA9-3B65FDCD8187}" dt="2025-04-22T10:56:08.316" v="54" actId="20577"/>
          <ac:spMkLst>
            <pc:docMk/>
            <pc:sldMk cId="2597248464" sldId="1155"/>
            <ac:spMk id="2" creationId="{C28347B7-A404-E525-0060-B4D21F41FD65}"/>
          </ac:spMkLst>
        </pc:spChg>
      </pc:sldChg>
    </pc:docChg>
  </pc:docChgLst>
  <pc:docChgLst>
    <pc:chgData name="Shengfeng Mei" userId="S::s.mei@uwtsd.ac.uk::5ee32232-9136-4e4d-a76d-a15cb4de04fe" providerId="AD" clId="Web-{174589B4-6E0A-1C8C-A027-DAF716B589DA}"/>
    <pc:docChg chg="addSld modSld sldOrd">
      <pc:chgData name="Shengfeng Mei" userId="S::s.mei@uwtsd.ac.uk::5ee32232-9136-4e4d-a76d-a15cb4de04fe" providerId="AD" clId="Web-{174589B4-6E0A-1C8C-A027-DAF716B589DA}" dt="2025-03-23T12:14:02.556" v="908" actId="20577"/>
      <pc:docMkLst>
        <pc:docMk/>
      </pc:docMkLst>
      <pc:sldChg chg="modSp">
        <pc:chgData name="Shengfeng Mei" userId="S::s.mei@uwtsd.ac.uk::5ee32232-9136-4e4d-a76d-a15cb4de04fe" providerId="AD" clId="Web-{174589B4-6E0A-1C8C-A027-DAF716B589DA}" dt="2025-03-23T12:14:02.556" v="908" actId="20577"/>
        <pc:sldMkLst>
          <pc:docMk/>
          <pc:sldMk cId="2649142654" sldId="1094"/>
        </pc:sldMkLst>
        <pc:spChg chg="mod">
          <ac:chgData name="Shengfeng Mei" userId="S::s.mei@uwtsd.ac.uk::5ee32232-9136-4e4d-a76d-a15cb4de04fe" providerId="AD" clId="Web-{174589B4-6E0A-1C8C-A027-DAF716B589DA}" dt="2025-03-23T12:14:02.556" v="908" actId="20577"/>
          <ac:spMkLst>
            <pc:docMk/>
            <pc:sldMk cId="2649142654" sldId="1094"/>
            <ac:spMk id="4" creationId="{00000000-0000-0000-0000-000000000000}"/>
          </ac:spMkLst>
        </pc:spChg>
      </pc:sldChg>
      <pc:sldChg chg="modSp">
        <pc:chgData name="Shengfeng Mei" userId="S::s.mei@uwtsd.ac.uk::5ee32232-9136-4e4d-a76d-a15cb4de04fe" providerId="AD" clId="Web-{174589B4-6E0A-1C8C-A027-DAF716B589DA}" dt="2025-03-23T12:13:30.883" v="900" actId="20577"/>
        <pc:sldMkLst>
          <pc:docMk/>
          <pc:sldMk cId="3156551335" sldId="1098"/>
        </pc:sldMkLst>
        <pc:spChg chg="mod">
          <ac:chgData name="Shengfeng Mei" userId="S::s.mei@uwtsd.ac.uk::5ee32232-9136-4e4d-a76d-a15cb4de04fe" providerId="AD" clId="Web-{174589B4-6E0A-1C8C-A027-DAF716B589DA}" dt="2025-03-23T12:13:30.883" v="900" actId="20577"/>
          <ac:spMkLst>
            <pc:docMk/>
            <pc:sldMk cId="3156551335" sldId="1098"/>
            <ac:spMk id="2" creationId="{00000000-0000-0000-0000-000000000000}"/>
          </ac:spMkLst>
        </pc:spChg>
      </pc:sldChg>
      <pc:sldChg chg="modSp">
        <pc:chgData name="Shengfeng Mei" userId="S::s.mei@uwtsd.ac.uk::5ee32232-9136-4e4d-a76d-a15cb4de04fe" providerId="AD" clId="Web-{174589B4-6E0A-1C8C-A027-DAF716B589DA}" dt="2025-03-23T12:11:20.301" v="876" actId="20577"/>
        <pc:sldMkLst>
          <pc:docMk/>
          <pc:sldMk cId="790665397" sldId="1108"/>
        </pc:sldMkLst>
        <pc:spChg chg="mod">
          <ac:chgData name="Shengfeng Mei" userId="S::s.mei@uwtsd.ac.uk::5ee32232-9136-4e4d-a76d-a15cb4de04fe" providerId="AD" clId="Web-{174589B4-6E0A-1C8C-A027-DAF716B589DA}" dt="2025-03-23T12:11:20.301" v="876" actId="20577"/>
          <ac:spMkLst>
            <pc:docMk/>
            <pc:sldMk cId="790665397" sldId="1108"/>
            <ac:spMk id="3" creationId="{00000000-0000-0000-0000-000000000000}"/>
          </ac:spMkLst>
        </pc:spChg>
      </pc:sldChg>
      <pc:sldChg chg="modSp">
        <pc:chgData name="Shengfeng Mei" userId="S::s.mei@uwtsd.ac.uk::5ee32232-9136-4e4d-a76d-a15cb4de04fe" providerId="AD" clId="Web-{174589B4-6E0A-1C8C-A027-DAF716B589DA}" dt="2025-03-23T12:12:16.350" v="885" actId="20577"/>
        <pc:sldMkLst>
          <pc:docMk/>
          <pc:sldMk cId="393839397" sldId="1109"/>
        </pc:sldMkLst>
        <pc:spChg chg="mod">
          <ac:chgData name="Shengfeng Mei" userId="S::s.mei@uwtsd.ac.uk::5ee32232-9136-4e4d-a76d-a15cb4de04fe" providerId="AD" clId="Web-{174589B4-6E0A-1C8C-A027-DAF716B589DA}" dt="2025-03-23T12:12:16.350" v="885" actId="20577"/>
          <ac:spMkLst>
            <pc:docMk/>
            <pc:sldMk cId="393839397" sldId="1109"/>
            <ac:spMk id="2" creationId="{00000000-0000-0000-0000-000000000000}"/>
          </ac:spMkLst>
        </pc:spChg>
      </pc:sldChg>
      <pc:sldChg chg="modSp">
        <pc:chgData name="Shengfeng Mei" userId="S::s.mei@uwtsd.ac.uk::5ee32232-9136-4e4d-a76d-a15cb4de04fe" providerId="AD" clId="Web-{174589B4-6E0A-1C8C-A027-DAF716B589DA}" dt="2025-03-23T12:12:11.678" v="883" actId="1076"/>
        <pc:sldMkLst>
          <pc:docMk/>
          <pc:sldMk cId="3091530753" sldId="1137"/>
        </pc:sldMkLst>
        <pc:spChg chg="mod">
          <ac:chgData name="Shengfeng Mei" userId="S::s.mei@uwtsd.ac.uk::5ee32232-9136-4e4d-a76d-a15cb4de04fe" providerId="AD" clId="Web-{174589B4-6E0A-1C8C-A027-DAF716B589DA}" dt="2025-03-23T12:12:01.662" v="879" actId="1076"/>
          <ac:spMkLst>
            <pc:docMk/>
            <pc:sldMk cId="3091530753" sldId="1137"/>
            <ac:spMk id="2" creationId="{00000000-0000-0000-0000-000000000000}"/>
          </ac:spMkLst>
        </pc:spChg>
        <pc:spChg chg="mod">
          <ac:chgData name="Shengfeng Mei" userId="S::s.mei@uwtsd.ac.uk::5ee32232-9136-4e4d-a76d-a15cb4de04fe" providerId="AD" clId="Web-{174589B4-6E0A-1C8C-A027-DAF716B589DA}" dt="2025-03-23T12:12:04.646" v="880" actId="1076"/>
          <ac:spMkLst>
            <pc:docMk/>
            <pc:sldMk cId="3091530753" sldId="1137"/>
            <ac:spMk id="4" creationId="{00000000-0000-0000-0000-000000000000}"/>
          </ac:spMkLst>
        </pc:spChg>
        <pc:spChg chg="mod">
          <ac:chgData name="Shengfeng Mei" userId="S::s.mei@uwtsd.ac.uk::5ee32232-9136-4e4d-a76d-a15cb4de04fe" providerId="AD" clId="Web-{174589B4-6E0A-1C8C-A027-DAF716B589DA}" dt="2025-03-23T12:12:07.006" v="881" actId="1076"/>
          <ac:spMkLst>
            <pc:docMk/>
            <pc:sldMk cId="3091530753" sldId="1137"/>
            <ac:spMk id="5" creationId="{00000000-0000-0000-0000-000000000000}"/>
          </ac:spMkLst>
        </pc:spChg>
        <pc:spChg chg="mod">
          <ac:chgData name="Shengfeng Mei" userId="S::s.mei@uwtsd.ac.uk::5ee32232-9136-4e4d-a76d-a15cb4de04fe" providerId="AD" clId="Web-{174589B4-6E0A-1C8C-A027-DAF716B589DA}" dt="2025-03-23T12:12:09.287" v="882" actId="1076"/>
          <ac:spMkLst>
            <pc:docMk/>
            <pc:sldMk cId="3091530753" sldId="1137"/>
            <ac:spMk id="6" creationId="{00000000-0000-0000-0000-000000000000}"/>
          </ac:spMkLst>
        </pc:spChg>
        <pc:spChg chg="mod">
          <ac:chgData name="Shengfeng Mei" userId="S::s.mei@uwtsd.ac.uk::5ee32232-9136-4e4d-a76d-a15cb4de04fe" providerId="AD" clId="Web-{174589B4-6E0A-1C8C-A027-DAF716B589DA}" dt="2025-03-23T12:12:11.678" v="883" actId="1076"/>
          <ac:spMkLst>
            <pc:docMk/>
            <pc:sldMk cId="3091530753" sldId="1137"/>
            <ac:spMk id="7" creationId="{00000000-0000-0000-0000-000000000000}"/>
          </ac:spMkLst>
        </pc:spChg>
      </pc:sldChg>
      <pc:sldChg chg="addSp delSp modSp">
        <pc:chgData name="Shengfeng Mei" userId="S::s.mei@uwtsd.ac.uk::5ee32232-9136-4e4d-a76d-a15cb4de04fe" providerId="AD" clId="Web-{174589B4-6E0A-1C8C-A027-DAF716B589DA}" dt="2025-03-23T11:00:02.094" v="323" actId="20577"/>
        <pc:sldMkLst>
          <pc:docMk/>
          <pc:sldMk cId="965148247" sldId="1151"/>
        </pc:sldMkLst>
        <pc:spChg chg="add mod">
          <ac:chgData name="Shengfeng Mei" userId="S::s.mei@uwtsd.ac.uk::5ee32232-9136-4e4d-a76d-a15cb4de04fe" providerId="AD" clId="Web-{174589B4-6E0A-1C8C-A027-DAF716B589DA}" dt="2025-03-23T11:00:02.094" v="323" actId="20577"/>
          <ac:spMkLst>
            <pc:docMk/>
            <pc:sldMk cId="965148247" sldId="1151"/>
            <ac:spMk id="4" creationId="{976ABAFC-7396-B037-A2FA-B93003B11C43}"/>
          </ac:spMkLst>
        </pc:spChg>
      </pc:sldChg>
      <pc:sldChg chg="addSp delSp modSp add replId">
        <pc:chgData name="Shengfeng Mei" userId="S::s.mei@uwtsd.ac.uk::5ee32232-9136-4e4d-a76d-a15cb4de04fe" providerId="AD" clId="Web-{174589B4-6E0A-1C8C-A027-DAF716B589DA}" dt="2025-03-23T11:11:38.676" v="873" actId="1076"/>
        <pc:sldMkLst>
          <pc:docMk/>
          <pc:sldMk cId="3012384783" sldId="1152"/>
        </pc:sldMkLst>
        <pc:spChg chg="mod">
          <ac:chgData name="Shengfeng Mei" userId="S::s.mei@uwtsd.ac.uk::5ee32232-9136-4e4d-a76d-a15cb4de04fe" providerId="AD" clId="Web-{174589B4-6E0A-1C8C-A027-DAF716B589DA}" dt="2025-03-23T11:01:14.159" v="348" actId="20577"/>
          <ac:spMkLst>
            <pc:docMk/>
            <pc:sldMk cId="3012384783" sldId="1152"/>
            <ac:spMk id="4" creationId="{1EE7A7A0-010E-A062-6260-B3574639B7E7}"/>
          </ac:spMkLst>
        </pc:spChg>
        <pc:graphicFrameChg chg="add mod modGraphic">
          <ac:chgData name="Shengfeng Mei" userId="S::s.mei@uwtsd.ac.uk::5ee32232-9136-4e4d-a76d-a15cb4de04fe" providerId="AD" clId="Web-{174589B4-6E0A-1C8C-A027-DAF716B589DA}" dt="2025-03-23T11:11:38.676" v="873" actId="1076"/>
          <ac:graphicFrameMkLst>
            <pc:docMk/>
            <pc:sldMk cId="3012384783" sldId="1152"/>
            <ac:graphicFrameMk id="5" creationId="{989CE14F-E1ED-DE36-694A-D0F8D939DD3F}"/>
          </ac:graphicFrameMkLst>
        </pc:graphicFrameChg>
      </pc:sldChg>
      <pc:sldChg chg="modSp add ord replId">
        <pc:chgData name="Shengfeng Mei" userId="S::s.mei@uwtsd.ac.uk::5ee32232-9136-4e4d-a76d-a15cb4de04fe" providerId="AD" clId="Web-{174589B4-6E0A-1C8C-A027-DAF716B589DA}" dt="2025-03-23T12:13:54.321" v="905" actId="20577"/>
        <pc:sldMkLst>
          <pc:docMk/>
          <pc:sldMk cId="1080652619" sldId="1153"/>
        </pc:sldMkLst>
        <pc:spChg chg="mod">
          <ac:chgData name="Shengfeng Mei" userId="S::s.mei@uwtsd.ac.uk::5ee32232-9136-4e4d-a76d-a15cb4de04fe" providerId="AD" clId="Web-{174589B4-6E0A-1C8C-A027-DAF716B589DA}" dt="2025-03-23T12:13:18.476" v="891" actId="20577"/>
          <ac:spMkLst>
            <pc:docMk/>
            <pc:sldMk cId="1080652619" sldId="1153"/>
            <ac:spMk id="2" creationId="{B009ADE0-B88C-66CE-B5D4-8EC4818BE963}"/>
          </ac:spMkLst>
        </pc:spChg>
        <pc:spChg chg="mod">
          <ac:chgData name="Shengfeng Mei" userId="S::s.mei@uwtsd.ac.uk::5ee32232-9136-4e4d-a76d-a15cb4de04fe" providerId="AD" clId="Web-{174589B4-6E0A-1C8C-A027-DAF716B589DA}" dt="2025-03-23T12:13:54.321" v="905" actId="20577"/>
          <ac:spMkLst>
            <pc:docMk/>
            <pc:sldMk cId="1080652619" sldId="1153"/>
            <ac:spMk id="4" creationId="{773EB444-E932-96C0-E798-86BD4166B192}"/>
          </ac:spMkLst>
        </pc:spChg>
      </pc:sldChg>
    </pc:docChg>
  </pc:docChgLst>
  <pc:docChgLst>
    <pc:chgData name="Shengfeng Mei" userId="5ee32232-9136-4e4d-a76d-a15cb4de04fe" providerId="ADAL" clId="{57EDB462-07D1-4D3F-8E7A-A76ADA87F5E6}"/>
    <pc:docChg chg="undo custSel addSld delSld modSld sldOrd">
      <pc:chgData name="Shengfeng Mei" userId="5ee32232-9136-4e4d-a76d-a15cb4de04fe" providerId="ADAL" clId="{57EDB462-07D1-4D3F-8E7A-A76ADA87F5E6}" dt="2025-03-23T16:35:39.981" v="5785" actId="1076"/>
      <pc:docMkLst>
        <pc:docMk/>
      </pc:docMkLst>
      <pc:sldChg chg="modSp mod">
        <pc:chgData name="Shengfeng Mei" userId="5ee32232-9136-4e4d-a76d-a15cb4de04fe" providerId="ADAL" clId="{57EDB462-07D1-4D3F-8E7A-A76ADA87F5E6}" dt="2025-03-21T15:41:35.915" v="4" actId="403"/>
        <pc:sldMkLst>
          <pc:docMk/>
          <pc:sldMk cId="1498551714" sldId="1078"/>
        </pc:sldMkLst>
        <pc:spChg chg="mod">
          <ac:chgData name="Shengfeng Mei" userId="5ee32232-9136-4e4d-a76d-a15cb4de04fe" providerId="ADAL" clId="{57EDB462-07D1-4D3F-8E7A-A76ADA87F5E6}" dt="2025-03-21T15:41:35.915" v="4" actId="403"/>
          <ac:spMkLst>
            <pc:docMk/>
            <pc:sldMk cId="1498551714" sldId="1078"/>
            <ac:spMk id="3" creationId="{00000000-0000-0000-0000-000000000000}"/>
          </ac:spMkLst>
        </pc:spChg>
      </pc:sldChg>
      <pc:sldChg chg="delSp modSp mod">
        <pc:chgData name="Shengfeng Mei" userId="5ee32232-9136-4e4d-a76d-a15cb4de04fe" providerId="ADAL" clId="{57EDB462-07D1-4D3F-8E7A-A76ADA87F5E6}" dt="2025-03-21T17:36:42.256" v="2388" actId="20577"/>
        <pc:sldMkLst>
          <pc:docMk/>
          <pc:sldMk cId="445008554" sldId="1079"/>
        </pc:sldMkLst>
        <pc:spChg chg="mod">
          <ac:chgData name="Shengfeng Mei" userId="5ee32232-9136-4e4d-a76d-a15cb4de04fe" providerId="ADAL" clId="{57EDB462-07D1-4D3F-8E7A-A76ADA87F5E6}" dt="2025-03-21T15:45:19.007" v="95" actId="403"/>
          <ac:spMkLst>
            <pc:docMk/>
            <pc:sldMk cId="445008554" sldId="1079"/>
            <ac:spMk id="5" creationId="{00000000-0000-0000-0000-000000000000}"/>
          </ac:spMkLst>
        </pc:spChg>
        <pc:spChg chg="mod">
          <ac:chgData name="Shengfeng Mei" userId="5ee32232-9136-4e4d-a76d-a15cb4de04fe" providerId="ADAL" clId="{57EDB462-07D1-4D3F-8E7A-A76ADA87F5E6}" dt="2025-03-21T17:36:42.256" v="2388" actId="20577"/>
          <ac:spMkLst>
            <pc:docMk/>
            <pc:sldMk cId="445008554" sldId="1079"/>
            <ac:spMk id="8" creationId="{00000000-0000-0000-0000-000000000000}"/>
          </ac:spMkLst>
        </pc:spChg>
      </pc:sldChg>
      <pc:sldChg chg="delSp modSp mod">
        <pc:chgData name="Shengfeng Mei" userId="5ee32232-9136-4e4d-a76d-a15cb4de04fe" providerId="ADAL" clId="{57EDB462-07D1-4D3F-8E7A-A76ADA87F5E6}" dt="2025-03-21T15:54:46.075" v="240" actId="20577"/>
        <pc:sldMkLst>
          <pc:docMk/>
          <pc:sldMk cId="2298236979" sldId="1080"/>
        </pc:sldMkLst>
        <pc:spChg chg="mod">
          <ac:chgData name="Shengfeng Mei" userId="5ee32232-9136-4e4d-a76d-a15cb4de04fe" providerId="ADAL" clId="{57EDB462-07D1-4D3F-8E7A-A76ADA87F5E6}" dt="2025-03-21T15:54:46.075" v="240" actId="20577"/>
          <ac:spMkLst>
            <pc:docMk/>
            <pc:sldMk cId="2298236979" sldId="1080"/>
            <ac:spMk id="3" creationId="{00000000-0000-0000-0000-000000000000}"/>
          </ac:spMkLst>
        </pc:spChg>
      </pc:sldChg>
      <pc:sldChg chg="modSp mod">
        <pc:chgData name="Shengfeng Mei" userId="5ee32232-9136-4e4d-a76d-a15cb4de04fe" providerId="ADAL" clId="{57EDB462-07D1-4D3F-8E7A-A76ADA87F5E6}" dt="2025-03-21T15:55:20.015" v="245" actId="20577"/>
        <pc:sldMkLst>
          <pc:docMk/>
          <pc:sldMk cId="3051005932" sldId="1081"/>
        </pc:sldMkLst>
        <pc:spChg chg="mod">
          <ac:chgData name="Shengfeng Mei" userId="5ee32232-9136-4e4d-a76d-a15cb4de04fe" providerId="ADAL" clId="{57EDB462-07D1-4D3F-8E7A-A76ADA87F5E6}" dt="2025-03-21T15:55:20.015" v="245" actId="20577"/>
          <ac:spMkLst>
            <pc:docMk/>
            <pc:sldMk cId="3051005932" sldId="1081"/>
            <ac:spMk id="3" creationId="{00000000-0000-0000-0000-000000000000}"/>
          </ac:spMkLst>
        </pc:spChg>
      </pc:sldChg>
      <pc:sldChg chg="delSp modSp mod">
        <pc:chgData name="Shengfeng Mei" userId="5ee32232-9136-4e4d-a76d-a15cb4de04fe" providerId="ADAL" clId="{57EDB462-07D1-4D3F-8E7A-A76ADA87F5E6}" dt="2025-03-21T16:06:25.099" v="451" actId="13926"/>
        <pc:sldMkLst>
          <pc:docMk/>
          <pc:sldMk cId="2915940205" sldId="1082"/>
        </pc:sldMkLst>
        <pc:spChg chg="mod">
          <ac:chgData name="Shengfeng Mei" userId="5ee32232-9136-4e4d-a76d-a15cb4de04fe" providerId="ADAL" clId="{57EDB462-07D1-4D3F-8E7A-A76ADA87F5E6}" dt="2025-03-21T16:06:25.099" v="451" actId="13926"/>
          <ac:spMkLst>
            <pc:docMk/>
            <pc:sldMk cId="2915940205" sldId="1082"/>
            <ac:spMk id="4" creationId="{00000000-0000-0000-0000-000000000000}"/>
          </ac:spMkLst>
        </pc:spChg>
      </pc:sldChg>
      <pc:sldChg chg="modSp mod">
        <pc:chgData name="Shengfeng Mei" userId="5ee32232-9136-4e4d-a76d-a15cb4de04fe" providerId="ADAL" clId="{57EDB462-07D1-4D3F-8E7A-A76ADA87F5E6}" dt="2025-03-23T09:41:56.379" v="2576" actId="1076"/>
        <pc:sldMkLst>
          <pc:docMk/>
          <pc:sldMk cId="3677408702" sldId="1083"/>
        </pc:sldMkLst>
        <pc:spChg chg="mod">
          <ac:chgData name="Shengfeng Mei" userId="5ee32232-9136-4e4d-a76d-a15cb4de04fe" providerId="ADAL" clId="{57EDB462-07D1-4D3F-8E7A-A76ADA87F5E6}" dt="2025-03-23T09:41:54.604" v="2575" actId="1076"/>
          <ac:spMkLst>
            <pc:docMk/>
            <pc:sldMk cId="3677408702" sldId="1083"/>
            <ac:spMk id="2" creationId="{00000000-0000-0000-0000-000000000000}"/>
          </ac:spMkLst>
        </pc:spChg>
        <pc:picChg chg="mod">
          <ac:chgData name="Shengfeng Mei" userId="5ee32232-9136-4e4d-a76d-a15cb4de04fe" providerId="ADAL" clId="{57EDB462-07D1-4D3F-8E7A-A76ADA87F5E6}" dt="2025-03-23T09:41:56.379" v="2576" actId="1076"/>
          <ac:picMkLst>
            <pc:docMk/>
            <pc:sldMk cId="3677408702" sldId="1083"/>
            <ac:picMk id="3" creationId="{00000000-0000-0000-0000-000000000000}"/>
          </ac:picMkLst>
        </pc:picChg>
      </pc:sldChg>
      <pc:sldChg chg="modSp mod">
        <pc:chgData name="Shengfeng Mei" userId="5ee32232-9136-4e4d-a76d-a15cb4de04fe" providerId="ADAL" clId="{57EDB462-07D1-4D3F-8E7A-A76ADA87F5E6}" dt="2025-03-23T09:43:00.093" v="2595" actId="1076"/>
        <pc:sldMkLst>
          <pc:docMk/>
          <pc:sldMk cId="772520183" sldId="1084"/>
        </pc:sldMkLst>
        <pc:spChg chg="mod">
          <ac:chgData name="Shengfeng Mei" userId="5ee32232-9136-4e4d-a76d-a15cb4de04fe" providerId="ADAL" clId="{57EDB462-07D1-4D3F-8E7A-A76ADA87F5E6}" dt="2025-03-23T09:43:00.093" v="2595" actId="1076"/>
          <ac:spMkLst>
            <pc:docMk/>
            <pc:sldMk cId="772520183" sldId="1084"/>
            <ac:spMk id="5" creationId="{00000000-0000-0000-0000-000000000000}"/>
          </ac:spMkLst>
        </pc:spChg>
      </pc:sldChg>
      <pc:sldChg chg="addSp delSp modSp mod">
        <pc:chgData name="Shengfeng Mei" userId="5ee32232-9136-4e4d-a76d-a15cb4de04fe" providerId="ADAL" clId="{57EDB462-07D1-4D3F-8E7A-A76ADA87F5E6}" dt="2025-03-21T17:35:24.046" v="2363" actId="242"/>
        <pc:sldMkLst>
          <pc:docMk/>
          <pc:sldMk cId="581046595" sldId="1086"/>
        </pc:sldMkLst>
        <pc:spChg chg="mod">
          <ac:chgData name="Shengfeng Mei" userId="5ee32232-9136-4e4d-a76d-a15cb4de04fe" providerId="ADAL" clId="{57EDB462-07D1-4D3F-8E7A-A76ADA87F5E6}" dt="2025-03-21T17:27:46.954" v="2206" actId="20577"/>
          <ac:spMkLst>
            <pc:docMk/>
            <pc:sldMk cId="581046595" sldId="1086"/>
            <ac:spMk id="2" creationId="{00000000-0000-0000-0000-000000000000}"/>
          </ac:spMkLst>
        </pc:spChg>
        <pc:spChg chg="mod">
          <ac:chgData name="Shengfeng Mei" userId="5ee32232-9136-4e4d-a76d-a15cb4de04fe" providerId="ADAL" clId="{57EDB462-07D1-4D3F-8E7A-A76ADA87F5E6}" dt="2025-03-21T17:28:08.994" v="2266" actId="20577"/>
          <ac:spMkLst>
            <pc:docMk/>
            <pc:sldMk cId="581046595" sldId="1086"/>
            <ac:spMk id="3" creationId="{00000000-0000-0000-0000-000000000000}"/>
          </ac:spMkLst>
        </pc:spChg>
        <pc:graphicFrameChg chg="add mod modGraphic">
          <ac:chgData name="Shengfeng Mei" userId="5ee32232-9136-4e4d-a76d-a15cb4de04fe" providerId="ADAL" clId="{57EDB462-07D1-4D3F-8E7A-A76ADA87F5E6}" dt="2025-03-21T17:35:24.046" v="2363" actId="242"/>
          <ac:graphicFrameMkLst>
            <pc:docMk/>
            <pc:sldMk cId="581046595" sldId="1086"/>
            <ac:graphicFrameMk id="6" creationId="{D1BD3A44-EA40-9D86-9D31-00774C275078}"/>
          </ac:graphicFrameMkLst>
        </pc:graphicFrameChg>
      </pc:sldChg>
      <pc:sldChg chg="addSp delSp modSp mod">
        <pc:chgData name="Shengfeng Mei" userId="5ee32232-9136-4e4d-a76d-a15cb4de04fe" providerId="ADAL" clId="{57EDB462-07D1-4D3F-8E7A-A76ADA87F5E6}" dt="2025-03-21T17:45:44.654" v="2560" actId="1076"/>
        <pc:sldMkLst>
          <pc:docMk/>
          <pc:sldMk cId="4022971740" sldId="1087"/>
        </pc:sldMkLst>
        <pc:spChg chg="add mod">
          <ac:chgData name="Shengfeng Mei" userId="5ee32232-9136-4e4d-a76d-a15cb4de04fe" providerId="ADAL" clId="{57EDB462-07D1-4D3F-8E7A-A76ADA87F5E6}" dt="2025-03-21T17:45:44.654" v="2560" actId="1076"/>
          <ac:spMkLst>
            <pc:docMk/>
            <pc:sldMk cId="4022971740" sldId="1087"/>
            <ac:spMk id="6" creationId="{F19D5246-E759-9B77-2EED-A843F699F83A}"/>
          </ac:spMkLst>
        </pc:spChg>
      </pc:sldChg>
      <pc:sldChg chg="modSp mod">
        <pc:chgData name="Shengfeng Mei" userId="5ee32232-9136-4e4d-a76d-a15cb4de04fe" providerId="ADAL" clId="{57EDB462-07D1-4D3F-8E7A-A76ADA87F5E6}" dt="2025-03-23T10:28:33.120" v="3464" actId="113"/>
        <pc:sldMkLst>
          <pc:docMk/>
          <pc:sldMk cId="976394743" sldId="1091"/>
        </pc:sldMkLst>
        <pc:spChg chg="mod">
          <ac:chgData name="Shengfeng Mei" userId="5ee32232-9136-4e4d-a76d-a15cb4de04fe" providerId="ADAL" clId="{57EDB462-07D1-4D3F-8E7A-A76ADA87F5E6}" dt="2025-03-23T10:28:33.120" v="3464" actId="113"/>
          <ac:spMkLst>
            <pc:docMk/>
            <pc:sldMk cId="976394743" sldId="1091"/>
            <ac:spMk id="3" creationId="{00000000-0000-0000-0000-000000000000}"/>
          </ac:spMkLst>
        </pc:spChg>
      </pc:sldChg>
      <pc:sldChg chg="delSp modSp mod">
        <pc:chgData name="Shengfeng Mei" userId="5ee32232-9136-4e4d-a76d-a15cb4de04fe" providerId="ADAL" clId="{57EDB462-07D1-4D3F-8E7A-A76ADA87F5E6}" dt="2025-03-23T10:40:08.095" v="3634" actId="113"/>
        <pc:sldMkLst>
          <pc:docMk/>
          <pc:sldMk cId="1484846299" sldId="1092"/>
        </pc:sldMkLst>
        <pc:spChg chg="mod">
          <ac:chgData name="Shengfeng Mei" userId="5ee32232-9136-4e4d-a76d-a15cb4de04fe" providerId="ADAL" clId="{57EDB462-07D1-4D3F-8E7A-A76ADA87F5E6}" dt="2025-03-23T10:40:08.095" v="3634" actId="113"/>
          <ac:spMkLst>
            <pc:docMk/>
            <pc:sldMk cId="1484846299" sldId="1092"/>
            <ac:spMk id="3" creationId="{00000000-0000-0000-0000-000000000000}"/>
          </ac:spMkLst>
        </pc:spChg>
      </pc:sldChg>
      <pc:sldChg chg="delSp modSp mod">
        <pc:chgData name="Shengfeng Mei" userId="5ee32232-9136-4e4d-a76d-a15cb4de04fe" providerId="ADAL" clId="{57EDB462-07D1-4D3F-8E7A-A76ADA87F5E6}" dt="2025-03-23T12:24:06.433" v="3925" actId="207"/>
        <pc:sldMkLst>
          <pc:docMk/>
          <pc:sldMk cId="2649142654" sldId="1094"/>
        </pc:sldMkLst>
        <pc:spChg chg="mod">
          <ac:chgData name="Shengfeng Mei" userId="5ee32232-9136-4e4d-a76d-a15cb4de04fe" providerId="ADAL" clId="{57EDB462-07D1-4D3F-8E7A-A76ADA87F5E6}" dt="2025-03-23T12:24:06.433" v="3925" actId="207"/>
          <ac:spMkLst>
            <pc:docMk/>
            <pc:sldMk cId="2649142654" sldId="1094"/>
            <ac:spMk id="4" creationId="{00000000-0000-0000-0000-000000000000}"/>
          </ac:spMkLst>
        </pc:spChg>
      </pc:sldChg>
      <pc:sldChg chg="modSp mod">
        <pc:chgData name="Shengfeng Mei" userId="5ee32232-9136-4e4d-a76d-a15cb4de04fe" providerId="ADAL" clId="{57EDB462-07D1-4D3F-8E7A-A76ADA87F5E6}" dt="2025-03-23T14:43:57.634" v="4241" actId="20577"/>
        <pc:sldMkLst>
          <pc:docMk/>
          <pc:sldMk cId="1322233692" sldId="1096"/>
        </pc:sldMkLst>
        <pc:spChg chg="mod">
          <ac:chgData name="Shengfeng Mei" userId="5ee32232-9136-4e4d-a76d-a15cb4de04fe" providerId="ADAL" clId="{57EDB462-07D1-4D3F-8E7A-A76ADA87F5E6}" dt="2025-03-23T14:43:57.634" v="4241" actId="20577"/>
          <ac:spMkLst>
            <pc:docMk/>
            <pc:sldMk cId="1322233692" sldId="1096"/>
            <ac:spMk id="3" creationId="{00000000-0000-0000-0000-000000000000}"/>
          </ac:spMkLst>
        </pc:spChg>
      </pc:sldChg>
      <pc:sldChg chg="addSp delSp modSp mod">
        <pc:chgData name="Shengfeng Mei" userId="5ee32232-9136-4e4d-a76d-a15cb4de04fe" providerId="ADAL" clId="{57EDB462-07D1-4D3F-8E7A-A76ADA87F5E6}" dt="2025-03-23T14:48:45.894" v="4308" actId="20577"/>
        <pc:sldMkLst>
          <pc:docMk/>
          <pc:sldMk cId="3156551335" sldId="1098"/>
        </pc:sldMkLst>
        <pc:spChg chg="add mod">
          <ac:chgData name="Shengfeng Mei" userId="5ee32232-9136-4e4d-a76d-a15cb4de04fe" providerId="ADAL" clId="{57EDB462-07D1-4D3F-8E7A-A76ADA87F5E6}" dt="2025-03-23T14:48:45.894" v="4308" actId="20577"/>
          <ac:spMkLst>
            <pc:docMk/>
            <pc:sldMk cId="3156551335" sldId="1098"/>
            <ac:spMk id="3" creationId="{246514A0-31FE-331F-A081-DCD00F855E35}"/>
          </ac:spMkLst>
        </pc:spChg>
      </pc:sldChg>
      <pc:sldChg chg="modSp mod">
        <pc:chgData name="Shengfeng Mei" userId="5ee32232-9136-4e4d-a76d-a15cb4de04fe" providerId="ADAL" clId="{57EDB462-07D1-4D3F-8E7A-A76ADA87F5E6}" dt="2025-03-23T15:00:17.064" v="4830" actId="20577"/>
        <pc:sldMkLst>
          <pc:docMk/>
          <pc:sldMk cId="3220909478" sldId="1099"/>
        </pc:sldMkLst>
        <pc:spChg chg="mod">
          <ac:chgData name="Shengfeng Mei" userId="5ee32232-9136-4e4d-a76d-a15cb4de04fe" providerId="ADAL" clId="{57EDB462-07D1-4D3F-8E7A-A76ADA87F5E6}" dt="2025-03-23T15:00:17.064" v="4830" actId="20577"/>
          <ac:spMkLst>
            <pc:docMk/>
            <pc:sldMk cId="3220909478" sldId="1099"/>
            <ac:spMk id="3" creationId="{00000000-0000-0000-0000-000000000000}"/>
          </ac:spMkLst>
        </pc:spChg>
      </pc:sldChg>
      <pc:sldChg chg="modSp mod">
        <pc:chgData name="Shengfeng Mei" userId="5ee32232-9136-4e4d-a76d-a15cb4de04fe" providerId="ADAL" clId="{57EDB462-07D1-4D3F-8E7A-A76ADA87F5E6}" dt="2025-03-23T15:02:06.144" v="4850" actId="20577"/>
        <pc:sldMkLst>
          <pc:docMk/>
          <pc:sldMk cId="1842697927" sldId="1100"/>
        </pc:sldMkLst>
        <pc:spChg chg="mod">
          <ac:chgData name="Shengfeng Mei" userId="5ee32232-9136-4e4d-a76d-a15cb4de04fe" providerId="ADAL" clId="{57EDB462-07D1-4D3F-8E7A-A76ADA87F5E6}" dt="2025-03-23T15:02:06.144" v="4850" actId="20577"/>
          <ac:spMkLst>
            <pc:docMk/>
            <pc:sldMk cId="1842697927" sldId="1100"/>
            <ac:spMk id="3" creationId="{00000000-0000-0000-0000-000000000000}"/>
          </ac:spMkLst>
        </pc:spChg>
      </pc:sldChg>
      <pc:sldChg chg="modSp mod">
        <pc:chgData name="Shengfeng Mei" userId="5ee32232-9136-4e4d-a76d-a15cb4de04fe" providerId="ADAL" clId="{57EDB462-07D1-4D3F-8E7A-A76ADA87F5E6}" dt="2025-03-23T16:08:16.797" v="5219" actId="20577"/>
        <pc:sldMkLst>
          <pc:docMk/>
          <pc:sldMk cId="860053881" sldId="1101"/>
        </pc:sldMkLst>
        <pc:spChg chg="mod">
          <ac:chgData name="Shengfeng Mei" userId="5ee32232-9136-4e4d-a76d-a15cb4de04fe" providerId="ADAL" clId="{57EDB462-07D1-4D3F-8E7A-A76ADA87F5E6}" dt="2025-03-23T16:08:16.797" v="5219" actId="20577"/>
          <ac:spMkLst>
            <pc:docMk/>
            <pc:sldMk cId="860053881" sldId="1101"/>
            <ac:spMk id="2" creationId="{00000000-0000-0000-0000-000000000000}"/>
          </ac:spMkLst>
        </pc:spChg>
        <pc:spChg chg="mod">
          <ac:chgData name="Shengfeng Mei" userId="5ee32232-9136-4e4d-a76d-a15cb4de04fe" providerId="ADAL" clId="{57EDB462-07D1-4D3F-8E7A-A76ADA87F5E6}" dt="2025-03-23T15:17:57.900" v="4853" actId="20577"/>
          <ac:spMkLst>
            <pc:docMk/>
            <pc:sldMk cId="860053881" sldId="1101"/>
            <ac:spMk id="3" creationId="{00000000-0000-0000-0000-000000000000}"/>
          </ac:spMkLst>
        </pc:spChg>
      </pc:sldChg>
      <pc:sldChg chg="delSp modSp mod">
        <pc:chgData name="Shengfeng Mei" userId="5ee32232-9136-4e4d-a76d-a15cb4de04fe" providerId="ADAL" clId="{57EDB462-07D1-4D3F-8E7A-A76ADA87F5E6}" dt="2025-03-23T15:25:23.211" v="5009" actId="20577"/>
        <pc:sldMkLst>
          <pc:docMk/>
          <pc:sldMk cId="1557998793" sldId="1102"/>
        </pc:sldMkLst>
        <pc:spChg chg="mod">
          <ac:chgData name="Shengfeng Mei" userId="5ee32232-9136-4e4d-a76d-a15cb4de04fe" providerId="ADAL" clId="{57EDB462-07D1-4D3F-8E7A-A76ADA87F5E6}" dt="2025-03-23T15:25:23.211" v="5009" actId="20577"/>
          <ac:spMkLst>
            <pc:docMk/>
            <pc:sldMk cId="1557998793" sldId="1102"/>
            <ac:spMk id="3" creationId="{00000000-0000-0000-0000-000000000000}"/>
          </ac:spMkLst>
        </pc:spChg>
      </pc:sldChg>
      <pc:sldChg chg="modSp mod">
        <pc:chgData name="Shengfeng Mei" userId="5ee32232-9136-4e4d-a76d-a15cb4de04fe" providerId="ADAL" clId="{57EDB462-07D1-4D3F-8E7A-A76ADA87F5E6}" dt="2025-03-21T15:43:40.343" v="64" actId="20577"/>
        <pc:sldMkLst>
          <pc:docMk/>
          <pc:sldMk cId="2307460803" sldId="1103"/>
        </pc:sldMkLst>
        <pc:spChg chg="mod">
          <ac:chgData name="Shengfeng Mei" userId="5ee32232-9136-4e4d-a76d-a15cb4de04fe" providerId="ADAL" clId="{57EDB462-07D1-4D3F-8E7A-A76ADA87F5E6}" dt="2025-03-21T15:43:40.343" v="64" actId="20577"/>
          <ac:spMkLst>
            <pc:docMk/>
            <pc:sldMk cId="2307460803" sldId="1103"/>
            <ac:spMk id="3" creationId="{00000000-0000-0000-0000-000000000000}"/>
          </ac:spMkLst>
        </pc:spChg>
      </pc:sldChg>
      <pc:sldChg chg="modSp mod">
        <pc:chgData name="Shengfeng Mei" userId="5ee32232-9136-4e4d-a76d-a15cb4de04fe" providerId="ADAL" clId="{57EDB462-07D1-4D3F-8E7A-A76ADA87F5E6}" dt="2025-03-23T09:42:48.695" v="2594" actId="20577"/>
        <pc:sldMkLst>
          <pc:docMk/>
          <pc:sldMk cId="4184821328" sldId="1104"/>
        </pc:sldMkLst>
        <pc:spChg chg="mod">
          <ac:chgData name="Shengfeng Mei" userId="5ee32232-9136-4e4d-a76d-a15cb4de04fe" providerId="ADAL" clId="{57EDB462-07D1-4D3F-8E7A-A76ADA87F5E6}" dt="2025-03-23T09:42:48.695" v="2594" actId="20577"/>
          <ac:spMkLst>
            <pc:docMk/>
            <pc:sldMk cId="4184821328" sldId="1104"/>
            <ac:spMk id="2" creationId="{00000000-0000-0000-0000-000000000000}"/>
          </ac:spMkLst>
        </pc:spChg>
        <pc:picChg chg="mod">
          <ac:chgData name="Shengfeng Mei" userId="5ee32232-9136-4e4d-a76d-a15cb4de04fe" providerId="ADAL" clId="{57EDB462-07D1-4D3F-8E7A-A76ADA87F5E6}" dt="2025-03-23T09:41:33.080" v="2569" actId="1076"/>
          <ac:picMkLst>
            <pc:docMk/>
            <pc:sldMk cId="4184821328" sldId="1104"/>
            <ac:picMk id="3" creationId="{00000000-0000-0000-0000-000000000000}"/>
          </ac:picMkLst>
        </pc:picChg>
      </pc:sldChg>
      <pc:sldChg chg="delSp modSp mod ord">
        <pc:chgData name="Shengfeng Mei" userId="5ee32232-9136-4e4d-a76d-a15cb4de04fe" providerId="ADAL" clId="{57EDB462-07D1-4D3F-8E7A-A76ADA87F5E6}" dt="2025-03-21T17:27:41.070" v="2197"/>
        <pc:sldMkLst>
          <pc:docMk/>
          <pc:sldMk cId="317585228" sldId="1105"/>
        </pc:sldMkLst>
        <pc:spChg chg="mod">
          <ac:chgData name="Shengfeng Mei" userId="5ee32232-9136-4e4d-a76d-a15cb4de04fe" providerId="ADAL" clId="{57EDB462-07D1-4D3F-8E7A-A76ADA87F5E6}" dt="2025-03-21T17:27:34.270" v="2193" actId="20577"/>
          <ac:spMkLst>
            <pc:docMk/>
            <pc:sldMk cId="317585228" sldId="1105"/>
            <ac:spMk id="2" creationId="{00000000-0000-0000-0000-000000000000}"/>
          </ac:spMkLst>
        </pc:spChg>
        <pc:spChg chg="mod">
          <ac:chgData name="Shengfeng Mei" userId="5ee32232-9136-4e4d-a76d-a15cb4de04fe" providerId="ADAL" clId="{57EDB462-07D1-4D3F-8E7A-A76ADA87F5E6}" dt="2025-03-21T17:26:39.523" v="2190" actId="2711"/>
          <ac:spMkLst>
            <pc:docMk/>
            <pc:sldMk cId="317585228" sldId="1105"/>
            <ac:spMk id="3" creationId="{00000000-0000-0000-0000-000000000000}"/>
          </ac:spMkLst>
        </pc:spChg>
      </pc:sldChg>
      <pc:sldChg chg="modSp mod">
        <pc:chgData name="Shengfeng Mei" userId="5ee32232-9136-4e4d-a76d-a15cb4de04fe" providerId="ADAL" clId="{57EDB462-07D1-4D3F-8E7A-A76ADA87F5E6}" dt="2025-03-23T09:43:23.119" v="2599" actId="207"/>
        <pc:sldMkLst>
          <pc:docMk/>
          <pc:sldMk cId="1561196751" sldId="1106"/>
        </pc:sldMkLst>
        <pc:spChg chg="mod">
          <ac:chgData name="Shengfeng Mei" userId="5ee32232-9136-4e4d-a76d-a15cb4de04fe" providerId="ADAL" clId="{57EDB462-07D1-4D3F-8E7A-A76ADA87F5E6}" dt="2025-03-23T09:43:23.119" v="2599" actId="207"/>
          <ac:spMkLst>
            <pc:docMk/>
            <pc:sldMk cId="1561196751" sldId="1106"/>
            <ac:spMk id="2" creationId="{00000000-0000-0000-0000-000000000000}"/>
          </ac:spMkLst>
        </pc:spChg>
        <pc:picChg chg="mod">
          <ac:chgData name="Shengfeng Mei" userId="5ee32232-9136-4e4d-a76d-a15cb4de04fe" providerId="ADAL" clId="{57EDB462-07D1-4D3F-8E7A-A76ADA87F5E6}" dt="2025-03-23T09:40:20.966" v="2564" actId="1076"/>
          <ac:picMkLst>
            <pc:docMk/>
            <pc:sldMk cId="1561196751" sldId="1106"/>
            <ac:picMk id="22530" creationId="{00000000-0000-0000-0000-000000000000}"/>
          </ac:picMkLst>
        </pc:picChg>
      </pc:sldChg>
      <pc:sldChg chg="addSp delSp modSp mod">
        <pc:chgData name="Shengfeng Mei" userId="5ee32232-9136-4e4d-a76d-a15cb4de04fe" providerId="ADAL" clId="{57EDB462-07D1-4D3F-8E7A-A76ADA87F5E6}" dt="2025-03-23T12:27:12.687" v="4008" actId="478"/>
        <pc:sldMkLst>
          <pc:docMk/>
          <pc:sldMk cId="790665397" sldId="1108"/>
        </pc:sldMkLst>
        <pc:spChg chg="mod">
          <ac:chgData name="Shengfeng Mei" userId="5ee32232-9136-4e4d-a76d-a15cb4de04fe" providerId="ADAL" clId="{57EDB462-07D1-4D3F-8E7A-A76ADA87F5E6}" dt="2025-03-23T12:26:58.326" v="4005" actId="20577"/>
          <ac:spMkLst>
            <pc:docMk/>
            <pc:sldMk cId="790665397" sldId="1108"/>
            <ac:spMk id="3" creationId="{00000000-0000-0000-0000-000000000000}"/>
          </ac:spMkLst>
        </pc:spChg>
      </pc:sldChg>
      <pc:sldChg chg="modSp mod">
        <pc:chgData name="Shengfeng Mei" userId="5ee32232-9136-4e4d-a76d-a15cb4de04fe" providerId="ADAL" clId="{57EDB462-07D1-4D3F-8E7A-A76ADA87F5E6}" dt="2025-03-23T14:30:12.913" v="4057" actId="20577"/>
        <pc:sldMkLst>
          <pc:docMk/>
          <pc:sldMk cId="393839397" sldId="1109"/>
        </pc:sldMkLst>
        <pc:spChg chg="mod">
          <ac:chgData name="Shengfeng Mei" userId="5ee32232-9136-4e4d-a76d-a15cb4de04fe" providerId="ADAL" clId="{57EDB462-07D1-4D3F-8E7A-A76ADA87F5E6}" dt="2025-03-23T14:30:12.913" v="4057" actId="20577"/>
          <ac:spMkLst>
            <pc:docMk/>
            <pc:sldMk cId="393839397" sldId="1109"/>
            <ac:spMk id="2" creationId="{00000000-0000-0000-0000-000000000000}"/>
          </ac:spMkLst>
        </pc:spChg>
        <pc:spChg chg="mod">
          <ac:chgData name="Shengfeng Mei" userId="5ee32232-9136-4e4d-a76d-a15cb4de04fe" providerId="ADAL" clId="{57EDB462-07D1-4D3F-8E7A-A76ADA87F5E6}" dt="2025-03-23T14:28:44.544" v="4048" actId="13926"/>
          <ac:spMkLst>
            <pc:docMk/>
            <pc:sldMk cId="393839397" sldId="1109"/>
            <ac:spMk id="3" creationId="{00000000-0000-0000-0000-000000000000}"/>
          </ac:spMkLst>
        </pc:spChg>
        <pc:spChg chg="mod">
          <ac:chgData name="Shengfeng Mei" userId="5ee32232-9136-4e4d-a76d-a15cb4de04fe" providerId="ADAL" clId="{57EDB462-07D1-4D3F-8E7A-A76ADA87F5E6}" dt="2025-03-23T14:28:47.883" v="4049" actId="13926"/>
          <ac:spMkLst>
            <pc:docMk/>
            <pc:sldMk cId="393839397" sldId="1109"/>
            <ac:spMk id="4" creationId="{00000000-0000-0000-0000-000000000000}"/>
          </ac:spMkLst>
        </pc:spChg>
      </pc:sldChg>
      <pc:sldChg chg="delSp modSp mod">
        <pc:chgData name="Shengfeng Mei" userId="5ee32232-9136-4e4d-a76d-a15cb4de04fe" providerId="ADAL" clId="{57EDB462-07D1-4D3F-8E7A-A76ADA87F5E6}" dt="2025-03-23T14:56:28.291" v="4442" actId="478"/>
        <pc:sldMkLst>
          <pc:docMk/>
          <pc:sldMk cId="2693046591" sldId="1110"/>
        </pc:sldMkLst>
        <pc:spChg chg="mod">
          <ac:chgData name="Shengfeng Mei" userId="5ee32232-9136-4e4d-a76d-a15cb4de04fe" providerId="ADAL" clId="{57EDB462-07D1-4D3F-8E7A-A76ADA87F5E6}" dt="2025-03-23T14:56:25.116" v="4441"/>
          <ac:spMkLst>
            <pc:docMk/>
            <pc:sldMk cId="2693046591" sldId="1110"/>
            <ac:spMk id="3" creationId="{00000000-0000-0000-0000-000000000000}"/>
          </ac:spMkLst>
        </pc:spChg>
      </pc:sldChg>
      <pc:sldChg chg="modSp mod">
        <pc:chgData name="Shengfeng Mei" userId="5ee32232-9136-4e4d-a76d-a15cb4de04fe" providerId="ADAL" clId="{57EDB462-07D1-4D3F-8E7A-A76ADA87F5E6}" dt="2025-03-23T15:15:56.228" v="4851" actId="20577"/>
        <pc:sldMkLst>
          <pc:docMk/>
          <pc:sldMk cId="1754509334" sldId="1113"/>
        </pc:sldMkLst>
        <pc:spChg chg="mod">
          <ac:chgData name="Shengfeng Mei" userId="5ee32232-9136-4e4d-a76d-a15cb4de04fe" providerId="ADAL" clId="{57EDB462-07D1-4D3F-8E7A-A76ADA87F5E6}" dt="2025-03-23T15:15:56.228" v="4851" actId="20577"/>
          <ac:spMkLst>
            <pc:docMk/>
            <pc:sldMk cId="1754509334" sldId="1113"/>
            <ac:spMk id="4" creationId="{00000000-0000-0000-0000-000000000000}"/>
          </ac:spMkLst>
        </pc:spChg>
      </pc:sldChg>
      <pc:sldChg chg="modSp mod">
        <pc:chgData name="Shengfeng Mei" userId="5ee32232-9136-4e4d-a76d-a15cb4de04fe" providerId="ADAL" clId="{57EDB462-07D1-4D3F-8E7A-A76ADA87F5E6}" dt="2025-03-23T14:30:09.966" v="4056" actId="20577"/>
        <pc:sldMkLst>
          <pc:docMk/>
          <pc:sldMk cId="3091530753" sldId="1137"/>
        </pc:sldMkLst>
        <pc:spChg chg="mod">
          <ac:chgData name="Shengfeng Mei" userId="5ee32232-9136-4e4d-a76d-a15cb4de04fe" providerId="ADAL" clId="{57EDB462-07D1-4D3F-8E7A-A76ADA87F5E6}" dt="2025-03-23T14:30:09.966" v="4056" actId="20577"/>
          <ac:spMkLst>
            <pc:docMk/>
            <pc:sldMk cId="3091530753" sldId="1137"/>
            <ac:spMk id="2" creationId="{00000000-0000-0000-0000-000000000000}"/>
          </ac:spMkLst>
        </pc:spChg>
        <pc:spChg chg="mod">
          <ac:chgData name="Shengfeng Mei" userId="5ee32232-9136-4e4d-a76d-a15cb4de04fe" providerId="ADAL" clId="{57EDB462-07D1-4D3F-8E7A-A76ADA87F5E6}" dt="2025-03-23T14:22:12.252" v="4010" actId="20577"/>
          <ac:spMkLst>
            <pc:docMk/>
            <pc:sldMk cId="3091530753" sldId="1137"/>
            <ac:spMk id="5" creationId="{00000000-0000-0000-0000-000000000000}"/>
          </ac:spMkLst>
        </pc:spChg>
        <pc:spChg chg="mod">
          <ac:chgData name="Shengfeng Mei" userId="5ee32232-9136-4e4d-a76d-a15cb4de04fe" providerId="ADAL" clId="{57EDB462-07D1-4D3F-8E7A-A76ADA87F5E6}" dt="2025-03-23T14:28:37.508" v="4047" actId="13926"/>
          <ac:spMkLst>
            <pc:docMk/>
            <pc:sldMk cId="3091530753" sldId="1137"/>
            <ac:spMk id="6" creationId="{00000000-0000-0000-0000-000000000000}"/>
          </ac:spMkLst>
        </pc:spChg>
        <pc:spChg chg="mod">
          <ac:chgData name="Shengfeng Mei" userId="5ee32232-9136-4e4d-a76d-a15cb4de04fe" providerId="ADAL" clId="{57EDB462-07D1-4D3F-8E7A-A76ADA87F5E6}" dt="2025-03-23T14:22:52.850" v="4012" actId="20577"/>
          <ac:spMkLst>
            <pc:docMk/>
            <pc:sldMk cId="3091530753" sldId="1137"/>
            <ac:spMk id="7" creationId="{00000000-0000-0000-0000-000000000000}"/>
          </ac:spMkLst>
        </pc:spChg>
      </pc:sldChg>
      <pc:sldChg chg="addSp delSp modSp add mod">
        <pc:chgData name="Shengfeng Mei" userId="5ee32232-9136-4e4d-a76d-a15cb4de04fe" providerId="ADAL" clId="{57EDB462-07D1-4D3F-8E7A-A76ADA87F5E6}" dt="2025-03-21T16:14:46.380" v="638" actId="1076"/>
        <pc:sldMkLst>
          <pc:docMk/>
          <pc:sldMk cId="664594265" sldId="1139"/>
        </pc:sldMkLst>
        <pc:spChg chg="mod">
          <ac:chgData name="Shengfeng Mei" userId="5ee32232-9136-4e4d-a76d-a15cb4de04fe" providerId="ADAL" clId="{57EDB462-07D1-4D3F-8E7A-A76ADA87F5E6}" dt="2025-03-21T16:11:04.854" v="461" actId="20577"/>
          <ac:spMkLst>
            <pc:docMk/>
            <pc:sldMk cId="664594265" sldId="1139"/>
            <ac:spMk id="2" creationId="{A58D7759-15DA-2874-33EC-999317A1310D}"/>
          </ac:spMkLst>
        </pc:spChg>
        <pc:spChg chg="add mod">
          <ac:chgData name="Shengfeng Mei" userId="5ee32232-9136-4e4d-a76d-a15cb4de04fe" providerId="ADAL" clId="{57EDB462-07D1-4D3F-8E7A-A76ADA87F5E6}" dt="2025-03-21T16:14:37.864" v="636" actId="20577"/>
          <ac:spMkLst>
            <pc:docMk/>
            <pc:sldMk cId="664594265" sldId="1139"/>
            <ac:spMk id="3" creationId="{BA56FFF0-7D04-B197-D352-709118F75383}"/>
          </ac:spMkLst>
        </pc:spChg>
        <pc:picChg chg="add mod">
          <ac:chgData name="Shengfeng Mei" userId="5ee32232-9136-4e4d-a76d-a15cb4de04fe" providerId="ADAL" clId="{57EDB462-07D1-4D3F-8E7A-A76ADA87F5E6}" dt="2025-03-21T16:14:44.746" v="637" actId="1076"/>
          <ac:picMkLst>
            <pc:docMk/>
            <pc:sldMk cId="664594265" sldId="1139"/>
            <ac:picMk id="6" creationId="{68BE2266-408A-91DA-A9E4-24532EF5C443}"/>
          </ac:picMkLst>
        </pc:picChg>
        <pc:picChg chg="add mod">
          <ac:chgData name="Shengfeng Mei" userId="5ee32232-9136-4e4d-a76d-a15cb4de04fe" providerId="ADAL" clId="{57EDB462-07D1-4D3F-8E7A-A76ADA87F5E6}" dt="2025-03-21T16:14:46.380" v="638" actId="1076"/>
          <ac:picMkLst>
            <pc:docMk/>
            <pc:sldMk cId="664594265" sldId="1139"/>
            <ac:picMk id="8" creationId="{EAA4CB52-8E3D-064A-58D8-9606FEEA8C0D}"/>
          </ac:picMkLst>
        </pc:picChg>
      </pc:sldChg>
      <pc:sldChg chg="addSp delSp modSp add mod">
        <pc:chgData name="Shengfeng Mei" userId="5ee32232-9136-4e4d-a76d-a15cb4de04fe" providerId="ADAL" clId="{57EDB462-07D1-4D3F-8E7A-A76ADA87F5E6}" dt="2025-03-21T16:18:45.433" v="857" actId="14100"/>
        <pc:sldMkLst>
          <pc:docMk/>
          <pc:sldMk cId="3804587581" sldId="1140"/>
        </pc:sldMkLst>
        <pc:spChg chg="mod">
          <ac:chgData name="Shengfeng Mei" userId="5ee32232-9136-4e4d-a76d-a15cb4de04fe" providerId="ADAL" clId="{57EDB462-07D1-4D3F-8E7A-A76ADA87F5E6}" dt="2025-03-21T16:18:24.591" v="854" actId="20577"/>
          <ac:spMkLst>
            <pc:docMk/>
            <pc:sldMk cId="3804587581" sldId="1140"/>
            <ac:spMk id="3" creationId="{C5DC9230-77B5-B045-1EEA-463DDCDCEC7F}"/>
          </ac:spMkLst>
        </pc:spChg>
        <pc:picChg chg="add mod">
          <ac:chgData name="Shengfeng Mei" userId="5ee32232-9136-4e4d-a76d-a15cb4de04fe" providerId="ADAL" clId="{57EDB462-07D1-4D3F-8E7A-A76ADA87F5E6}" dt="2025-03-21T16:17:58.223" v="802" actId="14100"/>
          <ac:picMkLst>
            <pc:docMk/>
            <pc:sldMk cId="3804587581" sldId="1140"/>
            <ac:picMk id="9" creationId="{1614F9C0-B220-9EC1-4C1B-EA04EDC60D7F}"/>
          </ac:picMkLst>
        </pc:picChg>
        <pc:picChg chg="add mod">
          <ac:chgData name="Shengfeng Mei" userId="5ee32232-9136-4e4d-a76d-a15cb4de04fe" providerId="ADAL" clId="{57EDB462-07D1-4D3F-8E7A-A76ADA87F5E6}" dt="2025-03-21T16:18:45.433" v="857" actId="14100"/>
          <ac:picMkLst>
            <pc:docMk/>
            <pc:sldMk cId="3804587581" sldId="1140"/>
            <ac:picMk id="11" creationId="{2DCD6FA4-56DB-C23A-0442-F0037FA5F281}"/>
          </ac:picMkLst>
        </pc:picChg>
      </pc:sldChg>
      <pc:sldChg chg="addSp delSp modSp add mod">
        <pc:chgData name="Shengfeng Mei" userId="5ee32232-9136-4e4d-a76d-a15cb4de04fe" providerId="ADAL" clId="{57EDB462-07D1-4D3F-8E7A-A76ADA87F5E6}" dt="2025-03-21T16:22:28.983" v="946" actId="20577"/>
        <pc:sldMkLst>
          <pc:docMk/>
          <pc:sldMk cId="2332771958" sldId="1141"/>
        </pc:sldMkLst>
        <pc:spChg chg="mod">
          <ac:chgData name="Shengfeng Mei" userId="5ee32232-9136-4e4d-a76d-a15cb4de04fe" providerId="ADAL" clId="{57EDB462-07D1-4D3F-8E7A-A76ADA87F5E6}" dt="2025-03-21T16:22:28.983" v="946" actId="20577"/>
          <ac:spMkLst>
            <pc:docMk/>
            <pc:sldMk cId="2332771958" sldId="1141"/>
            <ac:spMk id="3" creationId="{C10A2622-00EF-1C08-0699-6F4EDB4E9BCD}"/>
          </ac:spMkLst>
        </pc:spChg>
        <pc:picChg chg="add mod">
          <ac:chgData name="Shengfeng Mei" userId="5ee32232-9136-4e4d-a76d-a15cb4de04fe" providerId="ADAL" clId="{57EDB462-07D1-4D3F-8E7A-A76ADA87F5E6}" dt="2025-03-21T16:19:40.631" v="862" actId="1076"/>
          <ac:picMkLst>
            <pc:docMk/>
            <pc:sldMk cId="2332771958" sldId="1141"/>
            <ac:picMk id="5" creationId="{3F58734C-B918-6EFD-7E1A-FA7EB6C8CFAE}"/>
          </ac:picMkLst>
        </pc:picChg>
        <pc:picChg chg="add mod">
          <ac:chgData name="Shengfeng Mei" userId="5ee32232-9136-4e4d-a76d-a15cb4de04fe" providerId="ADAL" clId="{57EDB462-07D1-4D3F-8E7A-A76ADA87F5E6}" dt="2025-03-21T16:20:04.606" v="867" actId="1076"/>
          <ac:picMkLst>
            <pc:docMk/>
            <pc:sldMk cId="2332771958" sldId="1141"/>
            <ac:picMk id="7" creationId="{CECB4E23-5563-0C5F-D322-7A8DD13C1885}"/>
          </ac:picMkLst>
        </pc:picChg>
      </pc:sldChg>
      <pc:sldChg chg="delSp modSp add mod">
        <pc:chgData name="Shengfeng Mei" userId="5ee32232-9136-4e4d-a76d-a15cb4de04fe" providerId="ADAL" clId="{57EDB462-07D1-4D3F-8E7A-A76ADA87F5E6}" dt="2025-03-21T16:29:53.707" v="1052" actId="13926"/>
        <pc:sldMkLst>
          <pc:docMk/>
          <pc:sldMk cId="978173562" sldId="1142"/>
        </pc:sldMkLst>
        <pc:spChg chg="mod">
          <ac:chgData name="Shengfeng Mei" userId="5ee32232-9136-4e4d-a76d-a15cb4de04fe" providerId="ADAL" clId="{57EDB462-07D1-4D3F-8E7A-A76ADA87F5E6}" dt="2025-03-21T16:27:08.643" v="969" actId="20577"/>
          <ac:spMkLst>
            <pc:docMk/>
            <pc:sldMk cId="978173562" sldId="1142"/>
            <ac:spMk id="2" creationId="{61D2C3EB-2967-BD24-660B-5A22BB4EA88D}"/>
          </ac:spMkLst>
        </pc:spChg>
        <pc:spChg chg="mod">
          <ac:chgData name="Shengfeng Mei" userId="5ee32232-9136-4e4d-a76d-a15cb4de04fe" providerId="ADAL" clId="{57EDB462-07D1-4D3F-8E7A-A76ADA87F5E6}" dt="2025-03-21T16:29:53.707" v="1052" actId="13926"/>
          <ac:spMkLst>
            <pc:docMk/>
            <pc:sldMk cId="978173562" sldId="1142"/>
            <ac:spMk id="3" creationId="{2D45BAC5-213D-58AB-15D2-341E4D14166D}"/>
          </ac:spMkLst>
        </pc:spChg>
      </pc:sldChg>
      <pc:sldChg chg="addSp modSp add mod ord">
        <pc:chgData name="Shengfeng Mei" userId="5ee32232-9136-4e4d-a76d-a15cb4de04fe" providerId="ADAL" clId="{57EDB462-07D1-4D3F-8E7A-A76ADA87F5E6}" dt="2025-03-21T16:46:01.336" v="1333" actId="20577"/>
        <pc:sldMkLst>
          <pc:docMk/>
          <pc:sldMk cId="573459287" sldId="1143"/>
        </pc:sldMkLst>
        <pc:spChg chg="mod">
          <ac:chgData name="Shengfeng Mei" userId="5ee32232-9136-4e4d-a76d-a15cb4de04fe" providerId="ADAL" clId="{57EDB462-07D1-4D3F-8E7A-A76ADA87F5E6}" dt="2025-03-21T16:38:44.958" v="1096" actId="20577"/>
          <ac:spMkLst>
            <pc:docMk/>
            <pc:sldMk cId="573459287" sldId="1143"/>
            <ac:spMk id="2" creationId="{7F8F1DC4-9F5D-B0F6-4A86-7A5C5C242DFB}"/>
          </ac:spMkLst>
        </pc:spChg>
        <pc:spChg chg="mod">
          <ac:chgData name="Shengfeng Mei" userId="5ee32232-9136-4e4d-a76d-a15cb4de04fe" providerId="ADAL" clId="{57EDB462-07D1-4D3F-8E7A-A76ADA87F5E6}" dt="2025-03-21T16:46:01.336" v="1333" actId="20577"/>
          <ac:spMkLst>
            <pc:docMk/>
            <pc:sldMk cId="573459287" sldId="1143"/>
            <ac:spMk id="3" creationId="{05AC5C72-40E4-C501-E19A-5965936A997E}"/>
          </ac:spMkLst>
        </pc:spChg>
      </pc:sldChg>
      <pc:sldChg chg="addSp modSp add mod">
        <pc:chgData name="Shengfeng Mei" userId="5ee32232-9136-4e4d-a76d-a15cb4de04fe" providerId="ADAL" clId="{57EDB462-07D1-4D3F-8E7A-A76ADA87F5E6}" dt="2025-03-21T17:12:58.643" v="1656" actId="20577"/>
        <pc:sldMkLst>
          <pc:docMk/>
          <pc:sldMk cId="2494745984" sldId="1144"/>
        </pc:sldMkLst>
        <pc:spChg chg="mod">
          <ac:chgData name="Shengfeng Mei" userId="5ee32232-9136-4e4d-a76d-a15cb4de04fe" providerId="ADAL" clId="{57EDB462-07D1-4D3F-8E7A-A76ADA87F5E6}" dt="2025-03-21T17:12:58.643" v="1656" actId="20577"/>
          <ac:spMkLst>
            <pc:docMk/>
            <pc:sldMk cId="2494745984" sldId="1144"/>
            <ac:spMk id="3" creationId="{936AB519-0532-6B9C-29AB-BF54C849B095}"/>
          </ac:spMkLst>
        </pc:spChg>
        <pc:graphicFrameChg chg="add mod modGraphic">
          <ac:chgData name="Shengfeng Mei" userId="5ee32232-9136-4e4d-a76d-a15cb4de04fe" providerId="ADAL" clId="{57EDB462-07D1-4D3F-8E7A-A76ADA87F5E6}" dt="2025-03-21T17:07:30.898" v="1526" actId="14734"/>
          <ac:graphicFrameMkLst>
            <pc:docMk/>
            <pc:sldMk cId="2494745984" sldId="1144"/>
            <ac:graphicFrameMk id="4" creationId="{D0707241-CECA-B20B-CC0F-6C522ED5392C}"/>
          </ac:graphicFrameMkLst>
        </pc:graphicFrameChg>
      </pc:sldChg>
      <pc:sldChg chg="modSp add mod ord">
        <pc:chgData name="Shengfeng Mei" userId="5ee32232-9136-4e4d-a76d-a15cb4de04fe" providerId="ADAL" clId="{57EDB462-07D1-4D3F-8E7A-A76ADA87F5E6}" dt="2025-03-21T17:22:08.921" v="2084" actId="20577"/>
        <pc:sldMkLst>
          <pc:docMk/>
          <pc:sldMk cId="392415569" sldId="1145"/>
        </pc:sldMkLst>
        <pc:spChg chg="mod">
          <ac:chgData name="Shengfeng Mei" userId="5ee32232-9136-4e4d-a76d-a15cb4de04fe" providerId="ADAL" clId="{57EDB462-07D1-4D3F-8E7A-A76ADA87F5E6}" dt="2025-03-21T17:22:08.921" v="2084" actId="20577"/>
          <ac:spMkLst>
            <pc:docMk/>
            <pc:sldMk cId="392415569" sldId="1145"/>
            <ac:spMk id="3" creationId="{7B85EDAE-19B2-1B00-52C7-99530FBECC4F}"/>
          </ac:spMkLst>
        </pc:spChg>
      </pc:sldChg>
      <pc:sldChg chg="modSp add mod">
        <pc:chgData name="Shengfeng Mei" userId="5ee32232-9136-4e4d-a76d-a15cb4de04fe" providerId="ADAL" clId="{57EDB462-07D1-4D3F-8E7A-A76ADA87F5E6}" dt="2025-03-21T17:14:56.716" v="1858" actId="20577"/>
        <pc:sldMkLst>
          <pc:docMk/>
          <pc:sldMk cId="3558951549" sldId="1146"/>
        </pc:sldMkLst>
        <pc:spChg chg="mod">
          <ac:chgData name="Shengfeng Mei" userId="5ee32232-9136-4e4d-a76d-a15cb4de04fe" providerId="ADAL" clId="{57EDB462-07D1-4D3F-8E7A-A76ADA87F5E6}" dt="2025-03-21T17:14:56.716" v="1858" actId="20577"/>
          <ac:spMkLst>
            <pc:docMk/>
            <pc:sldMk cId="3558951549" sldId="1146"/>
            <ac:spMk id="3" creationId="{60C98CD4-FECB-6EED-DC2C-E92DA0888976}"/>
          </ac:spMkLst>
        </pc:spChg>
      </pc:sldChg>
      <pc:sldChg chg="modSp add mod">
        <pc:chgData name="Shengfeng Mei" userId="5ee32232-9136-4e4d-a76d-a15cb4de04fe" providerId="ADAL" clId="{57EDB462-07D1-4D3F-8E7A-A76ADA87F5E6}" dt="2025-03-21T17:22:42.311" v="2093" actId="20577"/>
        <pc:sldMkLst>
          <pc:docMk/>
          <pc:sldMk cId="459066431" sldId="1147"/>
        </pc:sldMkLst>
        <pc:spChg chg="mod">
          <ac:chgData name="Shengfeng Mei" userId="5ee32232-9136-4e4d-a76d-a15cb4de04fe" providerId="ADAL" clId="{57EDB462-07D1-4D3F-8E7A-A76ADA87F5E6}" dt="2025-03-21T17:22:42.311" v="2093" actId="20577"/>
          <ac:spMkLst>
            <pc:docMk/>
            <pc:sldMk cId="459066431" sldId="1147"/>
            <ac:spMk id="3" creationId="{922333B9-A798-C950-D1AA-2FD494A33350}"/>
          </ac:spMkLst>
        </pc:spChg>
      </pc:sldChg>
      <pc:sldChg chg="modSp add mod ord">
        <pc:chgData name="Shengfeng Mei" userId="5ee32232-9136-4e4d-a76d-a15cb4de04fe" providerId="ADAL" clId="{57EDB462-07D1-4D3F-8E7A-A76ADA87F5E6}" dt="2025-03-23T09:45:08.444" v="2665" actId="20577"/>
        <pc:sldMkLst>
          <pc:docMk/>
          <pc:sldMk cId="1777411565" sldId="1148"/>
        </pc:sldMkLst>
        <pc:spChg chg="mod">
          <ac:chgData name="Shengfeng Mei" userId="5ee32232-9136-4e4d-a76d-a15cb4de04fe" providerId="ADAL" clId="{57EDB462-07D1-4D3F-8E7A-A76ADA87F5E6}" dt="2025-03-23T09:45:08.444" v="2665" actId="20577"/>
          <ac:spMkLst>
            <pc:docMk/>
            <pc:sldMk cId="1777411565" sldId="1148"/>
            <ac:spMk id="3" creationId="{1EF201A2-AB8B-6714-CE4D-2F1960CC8EB5}"/>
          </ac:spMkLst>
        </pc:spChg>
        <pc:spChg chg="mod">
          <ac:chgData name="Shengfeng Mei" userId="5ee32232-9136-4e4d-a76d-a15cb4de04fe" providerId="ADAL" clId="{57EDB462-07D1-4D3F-8E7A-A76ADA87F5E6}" dt="2025-03-23T09:43:33.791" v="2601" actId="20577"/>
          <ac:spMkLst>
            <pc:docMk/>
            <pc:sldMk cId="1777411565" sldId="1148"/>
            <ac:spMk id="5" creationId="{1C1785D4-DD16-2CAB-94D3-9D50964B26B1}"/>
          </ac:spMkLst>
        </pc:spChg>
      </pc:sldChg>
      <pc:sldChg chg="delSp modSp add mod ord">
        <pc:chgData name="Shengfeng Mei" userId="5ee32232-9136-4e4d-a76d-a15cb4de04fe" providerId="ADAL" clId="{57EDB462-07D1-4D3F-8E7A-A76ADA87F5E6}" dt="2025-03-23T10:00:36.002" v="3080" actId="20577"/>
        <pc:sldMkLst>
          <pc:docMk/>
          <pc:sldMk cId="2861528766" sldId="1149"/>
        </pc:sldMkLst>
        <pc:spChg chg="mod">
          <ac:chgData name="Shengfeng Mei" userId="5ee32232-9136-4e4d-a76d-a15cb4de04fe" providerId="ADAL" clId="{57EDB462-07D1-4D3F-8E7A-A76ADA87F5E6}" dt="2025-03-23T09:51:47.878" v="2699" actId="20577"/>
          <ac:spMkLst>
            <pc:docMk/>
            <pc:sldMk cId="2861528766" sldId="1149"/>
            <ac:spMk id="2" creationId="{2AAC70FE-D0F2-9372-E16B-8DBB8EC8DB83}"/>
          </ac:spMkLst>
        </pc:spChg>
        <pc:spChg chg="mod">
          <ac:chgData name="Shengfeng Mei" userId="5ee32232-9136-4e4d-a76d-a15cb4de04fe" providerId="ADAL" clId="{57EDB462-07D1-4D3F-8E7A-A76ADA87F5E6}" dt="2025-03-23T10:00:36.002" v="3080" actId="20577"/>
          <ac:spMkLst>
            <pc:docMk/>
            <pc:sldMk cId="2861528766" sldId="1149"/>
            <ac:spMk id="3" creationId="{E183898C-645F-3CC6-A47B-72CFC671878F}"/>
          </ac:spMkLst>
        </pc:spChg>
      </pc:sldChg>
      <pc:sldChg chg="modSp add mod ord">
        <pc:chgData name="Shengfeng Mei" userId="5ee32232-9136-4e4d-a76d-a15cb4de04fe" providerId="ADAL" clId="{57EDB462-07D1-4D3F-8E7A-A76ADA87F5E6}" dt="2025-03-23T10:18:31.275" v="3096" actId="13926"/>
        <pc:sldMkLst>
          <pc:docMk/>
          <pc:sldMk cId="2884410848" sldId="1150"/>
        </pc:sldMkLst>
        <pc:spChg chg="mod">
          <ac:chgData name="Shengfeng Mei" userId="5ee32232-9136-4e4d-a76d-a15cb4de04fe" providerId="ADAL" clId="{57EDB462-07D1-4D3F-8E7A-A76ADA87F5E6}" dt="2025-03-23T10:11:53.347" v="3085" actId="20577"/>
          <ac:spMkLst>
            <pc:docMk/>
            <pc:sldMk cId="2884410848" sldId="1150"/>
            <ac:spMk id="2" creationId="{4242D9E9-C05F-7EBA-D723-4ED79AECE07A}"/>
          </ac:spMkLst>
        </pc:spChg>
        <pc:spChg chg="mod">
          <ac:chgData name="Shengfeng Mei" userId="5ee32232-9136-4e4d-a76d-a15cb4de04fe" providerId="ADAL" clId="{57EDB462-07D1-4D3F-8E7A-A76ADA87F5E6}" dt="2025-03-23T10:18:31.275" v="3096" actId="13926"/>
          <ac:spMkLst>
            <pc:docMk/>
            <pc:sldMk cId="2884410848" sldId="1150"/>
            <ac:spMk id="3" creationId="{76F1E4AE-0E1D-77CB-9C46-96E9490B2FE4}"/>
          </ac:spMkLst>
        </pc:spChg>
      </pc:sldChg>
      <pc:sldChg chg="modSp add mod ord">
        <pc:chgData name="Shengfeng Mei" userId="5ee32232-9136-4e4d-a76d-a15cb4de04fe" providerId="ADAL" clId="{57EDB462-07D1-4D3F-8E7A-A76ADA87F5E6}" dt="2025-03-23T12:19:33.841" v="3827" actId="20577"/>
        <pc:sldMkLst>
          <pc:docMk/>
          <pc:sldMk cId="965148247" sldId="1151"/>
        </pc:sldMkLst>
        <pc:spChg chg="mod">
          <ac:chgData name="Shengfeng Mei" userId="5ee32232-9136-4e4d-a76d-a15cb4de04fe" providerId="ADAL" clId="{57EDB462-07D1-4D3F-8E7A-A76ADA87F5E6}" dt="2025-03-23T10:41:43.065" v="3644" actId="20577"/>
          <ac:spMkLst>
            <pc:docMk/>
            <pc:sldMk cId="965148247" sldId="1151"/>
            <ac:spMk id="2" creationId="{4771F7E2-3354-0DCA-9D90-2B0962A2F233}"/>
          </ac:spMkLst>
        </pc:spChg>
        <pc:spChg chg="mod">
          <ac:chgData name="Shengfeng Mei" userId="5ee32232-9136-4e4d-a76d-a15cb4de04fe" providerId="ADAL" clId="{57EDB462-07D1-4D3F-8E7A-A76ADA87F5E6}" dt="2025-03-23T12:19:33.841" v="3827" actId="20577"/>
          <ac:spMkLst>
            <pc:docMk/>
            <pc:sldMk cId="965148247" sldId="1151"/>
            <ac:spMk id="4" creationId="{976ABAFC-7396-B037-A2FA-B93003B11C43}"/>
          </ac:spMkLst>
        </pc:spChg>
      </pc:sldChg>
      <pc:sldChg chg="modSp mod">
        <pc:chgData name="Shengfeng Mei" userId="5ee32232-9136-4e4d-a76d-a15cb4de04fe" providerId="ADAL" clId="{57EDB462-07D1-4D3F-8E7A-A76ADA87F5E6}" dt="2025-03-23T12:19:51.138" v="3830" actId="1076"/>
        <pc:sldMkLst>
          <pc:docMk/>
          <pc:sldMk cId="3012384783" sldId="1152"/>
        </pc:sldMkLst>
        <pc:spChg chg="mod">
          <ac:chgData name="Shengfeng Mei" userId="5ee32232-9136-4e4d-a76d-a15cb4de04fe" providerId="ADAL" clId="{57EDB462-07D1-4D3F-8E7A-A76ADA87F5E6}" dt="2025-03-23T12:19:51.138" v="3830" actId="1076"/>
          <ac:spMkLst>
            <pc:docMk/>
            <pc:sldMk cId="3012384783" sldId="1152"/>
            <ac:spMk id="4" creationId="{1EE7A7A0-010E-A062-6260-B3574639B7E7}"/>
          </ac:spMkLst>
        </pc:spChg>
        <pc:graphicFrameChg chg="mod modGraphic">
          <ac:chgData name="Shengfeng Mei" userId="5ee32232-9136-4e4d-a76d-a15cb4de04fe" providerId="ADAL" clId="{57EDB462-07D1-4D3F-8E7A-A76ADA87F5E6}" dt="2025-03-23T12:19:47.156" v="3829" actId="1076"/>
          <ac:graphicFrameMkLst>
            <pc:docMk/>
            <pc:sldMk cId="3012384783" sldId="1152"/>
            <ac:graphicFrameMk id="5" creationId="{989CE14F-E1ED-DE36-694A-D0F8D939DD3F}"/>
          </ac:graphicFrameMkLst>
        </pc:graphicFrameChg>
      </pc:sldChg>
      <pc:sldChg chg="delSp modSp mod">
        <pc:chgData name="Shengfeng Mei" userId="5ee32232-9136-4e4d-a76d-a15cb4de04fe" providerId="ADAL" clId="{57EDB462-07D1-4D3F-8E7A-A76ADA87F5E6}" dt="2025-03-23T14:40:02.561" v="4221" actId="20577"/>
        <pc:sldMkLst>
          <pc:docMk/>
          <pc:sldMk cId="1080652619" sldId="1153"/>
        </pc:sldMkLst>
        <pc:spChg chg="mod">
          <ac:chgData name="Shengfeng Mei" userId="5ee32232-9136-4e4d-a76d-a15cb4de04fe" providerId="ADAL" clId="{57EDB462-07D1-4D3F-8E7A-A76ADA87F5E6}" dt="2025-03-23T14:40:02.561" v="4221" actId="20577"/>
          <ac:spMkLst>
            <pc:docMk/>
            <pc:sldMk cId="1080652619" sldId="1153"/>
            <ac:spMk id="4" creationId="{773EB444-E932-96C0-E798-86BD4166B192}"/>
          </ac:spMkLst>
        </pc:spChg>
      </pc:sldChg>
      <pc:sldChg chg="addSp delSp modSp add mod">
        <pc:chgData name="Shengfeng Mei" userId="5ee32232-9136-4e4d-a76d-a15cb4de04fe" providerId="ADAL" clId="{57EDB462-07D1-4D3F-8E7A-A76ADA87F5E6}" dt="2025-03-23T12:21:21.902" v="3836" actId="22"/>
        <pc:sldMkLst>
          <pc:docMk/>
          <pc:sldMk cId="1370923234" sldId="1154"/>
        </pc:sldMkLst>
        <pc:picChg chg="add">
          <ac:chgData name="Shengfeng Mei" userId="5ee32232-9136-4e4d-a76d-a15cb4de04fe" providerId="ADAL" clId="{57EDB462-07D1-4D3F-8E7A-A76ADA87F5E6}" dt="2025-03-23T12:21:21.902" v="3836" actId="22"/>
          <ac:picMkLst>
            <pc:docMk/>
            <pc:sldMk cId="1370923234" sldId="1154"/>
            <ac:picMk id="6" creationId="{C5E113DA-F415-5CCC-B8B1-C35013AB698D}"/>
          </ac:picMkLst>
        </pc:picChg>
      </pc:sldChg>
      <pc:sldChg chg="addSp delSp modSp add mod">
        <pc:chgData name="Shengfeng Mei" userId="5ee32232-9136-4e4d-a76d-a15cb4de04fe" providerId="ADAL" clId="{57EDB462-07D1-4D3F-8E7A-A76ADA87F5E6}" dt="2025-03-23T14:33:37.856" v="4183" actId="20577"/>
        <pc:sldMkLst>
          <pc:docMk/>
          <pc:sldMk cId="2597248464" sldId="1155"/>
        </pc:sldMkLst>
        <pc:spChg chg="mod">
          <ac:chgData name="Shengfeng Mei" userId="5ee32232-9136-4e4d-a76d-a15cb4de04fe" providerId="ADAL" clId="{57EDB462-07D1-4D3F-8E7A-A76ADA87F5E6}" dt="2025-03-23T14:30:19.769" v="4061" actId="20577"/>
          <ac:spMkLst>
            <pc:docMk/>
            <pc:sldMk cId="2597248464" sldId="1155"/>
            <ac:spMk id="2" creationId="{C28347B7-A404-E525-0060-B4D21F41FD65}"/>
          </ac:spMkLst>
        </pc:spChg>
        <pc:spChg chg="mod">
          <ac:chgData name="Shengfeng Mei" userId="5ee32232-9136-4e4d-a76d-a15cb4de04fe" providerId="ADAL" clId="{57EDB462-07D1-4D3F-8E7A-A76ADA87F5E6}" dt="2025-03-23T14:33:37.856" v="4183" actId="20577"/>
          <ac:spMkLst>
            <pc:docMk/>
            <pc:sldMk cId="2597248464" sldId="1155"/>
            <ac:spMk id="4" creationId="{2A1B1DC2-D1F8-0A39-A71E-0158A079185E}"/>
          </ac:spMkLst>
        </pc:spChg>
        <pc:picChg chg="add mod">
          <ac:chgData name="Shengfeng Mei" userId="5ee32232-9136-4e4d-a76d-a15cb4de04fe" providerId="ADAL" clId="{57EDB462-07D1-4D3F-8E7A-A76ADA87F5E6}" dt="2025-03-23T14:29:57.323" v="4054" actId="1076"/>
          <ac:picMkLst>
            <pc:docMk/>
            <pc:sldMk cId="2597248464" sldId="1155"/>
            <ac:picMk id="7" creationId="{2303B129-0FFA-5868-D0A1-2EC00C7281F1}"/>
          </ac:picMkLst>
        </pc:picChg>
      </pc:sldChg>
      <pc:sldChg chg="add del ord">
        <pc:chgData name="Shengfeng Mei" userId="5ee32232-9136-4e4d-a76d-a15cb4de04fe" providerId="ADAL" clId="{57EDB462-07D1-4D3F-8E7A-A76ADA87F5E6}" dt="2025-03-23T14:45:39.335" v="4258" actId="47"/>
        <pc:sldMkLst>
          <pc:docMk/>
          <pc:sldMk cId="2011254443" sldId="1156"/>
        </pc:sldMkLst>
      </pc:sldChg>
      <pc:sldChg chg="addSp delSp modSp add mod">
        <pc:chgData name="Shengfeng Mei" userId="5ee32232-9136-4e4d-a76d-a15cb4de04fe" providerId="ADAL" clId="{57EDB462-07D1-4D3F-8E7A-A76ADA87F5E6}" dt="2025-03-23T15:54:10.406" v="5215" actId="1076"/>
        <pc:sldMkLst>
          <pc:docMk/>
          <pc:sldMk cId="4143380689" sldId="1156"/>
        </pc:sldMkLst>
        <pc:spChg chg="add mod">
          <ac:chgData name="Shengfeng Mei" userId="5ee32232-9136-4e4d-a76d-a15cb4de04fe" providerId="ADAL" clId="{57EDB462-07D1-4D3F-8E7A-A76ADA87F5E6}" dt="2025-03-23T15:54:05.739" v="5213" actId="1076"/>
          <ac:spMkLst>
            <pc:docMk/>
            <pc:sldMk cId="4143380689" sldId="1156"/>
            <ac:spMk id="2" creationId="{2804EDA1-7D1B-5585-E28C-8D886BB5D132}"/>
          </ac:spMkLst>
        </pc:spChg>
        <pc:picChg chg="add mod">
          <ac:chgData name="Shengfeng Mei" userId="5ee32232-9136-4e4d-a76d-a15cb4de04fe" providerId="ADAL" clId="{57EDB462-07D1-4D3F-8E7A-A76ADA87F5E6}" dt="2025-03-23T15:54:10.406" v="5215" actId="1076"/>
          <ac:picMkLst>
            <pc:docMk/>
            <pc:sldMk cId="4143380689" sldId="1156"/>
            <ac:picMk id="7" creationId="{122F1E52-8837-6989-72D6-CC237592541E}"/>
          </ac:picMkLst>
        </pc:picChg>
      </pc:sldChg>
      <pc:sldChg chg="addSp delSp modSp add mod">
        <pc:chgData name="Shengfeng Mei" userId="5ee32232-9136-4e4d-a76d-a15cb4de04fe" providerId="ADAL" clId="{57EDB462-07D1-4D3F-8E7A-A76ADA87F5E6}" dt="2025-03-23T15:53:52.472" v="5212" actId="20577"/>
        <pc:sldMkLst>
          <pc:docMk/>
          <pc:sldMk cId="2962322354" sldId="1157"/>
        </pc:sldMkLst>
        <pc:spChg chg="mod">
          <ac:chgData name="Shengfeng Mei" userId="5ee32232-9136-4e4d-a76d-a15cb4de04fe" providerId="ADAL" clId="{57EDB462-07D1-4D3F-8E7A-A76ADA87F5E6}" dt="2025-03-23T15:53:52.472" v="5212" actId="20577"/>
          <ac:spMkLst>
            <pc:docMk/>
            <pc:sldMk cId="2962322354" sldId="1157"/>
            <ac:spMk id="2" creationId="{119B2695-896D-E537-7F01-232B535EA1FC}"/>
          </ac:spMkLst>
        </pc:spChg>
        <pc:picChg chg="add mod">
          <ac:chgData name="Shengfeng Mei" userId="5ee32232-9136-4e4d-a76d-a15cb4de04fe" providerId="ADAL" clId="{57EDB462-07D1-4D3F-8E7A-A76ADA87F5E6}" dt="2025-03-23T15:52:40.866" v="5101" actId="14100"/>
          <ac:picMkLst>
            <pc:docMk/>
            <pc:sldMk cId="2962322354" sldId="1157"/>
            <ac:picMk id="5" creationId="{0377D557-7979-CB3F-F033-36EBDBEB2E7D}"/>
          </ac:picMkLst>
        </pc:picChg>
        <pc:picChg chg="add mod">
          <ac:chgData name="Shengfeng Mei" userId="5ee32232-9136-4e4d-a76d-a15cb4de04fe" providerId="ADAL" clId="{57EDB462-07D1-4D3F-8E7A-A76ADA87F5E6}" dt="2025-03-23T15:52:45.175" v="5103" actId="1076"/>
          <ac:picMkLst>
            <pc:docMk/>
            <pc:sldMk cId="2962322354" sldId="1157"/>
            <ac:picMk id="8" creationId="{3C8556FE-A126-6657-A6A4-3BB9EEE0308B}"/>
          </ac:picMkLst>
        </pc:picChg>
      </pc:sldChg>
      <pc:sldChg chg="modSp add mod ord">
        <pc:chgData name="Shengfeng Mei" userId="5ee32232-9136-4e4d-a76d-a15cb4de04fe" providerId="ADAL" clId="{57EDB462-07D1-4D3F-8E7A-A76ADA87F5E6}" dt="2025-03-23T16:25:16.243" v="5690" actId="20577"/>
        <pc:sldMkLst>
          <pc:docMk/>
          <pc:sldMk cId="3075191329" sldId="1158"/>
        </pc:sldMkLst>
        <pc:spChg chg="mod">
          <ac:chgData name="Shengfeng Mei" userId="5ee32232-9136-4e4d-a76d-a15cb4de04fe" providerId="ADAL" clId="{57EDB462-07D1-4D3F-8E7A-A76ADA87F5E6}" dt="2025-03-23T16:08:31.423" v="5232" actId="20577"/>
          <ac:spMkLst>
            <pc:docMk/>
            <pc:sldMk cId="3075191329" sldId="1158"/>
            <ac:spMk id="2" creationId="{AF712B49-FCAE-DEA1-8556-65D0CC003B12}"/>
          </ac:spMkLst>
        </pc:spChg>
        <pc:spChg chg="mod">
          <ac:chgData name="Shengfeng Mei" userId="5ee32232-9136-4e4d-a76d-a15cb4de04fe" providerId="ADAL" clId="{57EDB462-07D1-4D3F-8E7A-A76ADA87F5E6}" dt="2025-03-23T16:25:16.243" v="5690" actId="20577"/>
          <ac:spMkLst>
            <pc:docMk/>
            <pc:sldMk cId="3075191329" sldId="1158"/>
            <ac:spMk id="3" creationId="{B076B4E2-6209-2BCE-5BA6-C0491D4E74A0}"/>
          </ac:spMkLst>
        </pc:spChg>
      </pc:sldChg>
      <pc:sldChg chg="modSp add mod">
        <pc:chgData name="Shengfeng Mei" userId="5ee32232-9136-4e4d-a76d-a15cb4de04fe" providerId="ADAL" clId="{57EDB462-07D1-4D3F-8E7A-A76ADA87F5E6}" dt="2025-03-23T16:19:34.339" v="5667" actId="20577"/>
        <pc:sldMkLst>
          <pc:docMk/>
          <pc:sldMk cId="967359451" sldId="1159"/>
        </pc:sldMkLst>
        <pc:spChg chg="mod">
          <ac:chgData name="Shengfeng Mei" userId="5ee32232-9136-4e4d-a76d-a15cb4de04fe" providerId="ADAL" clId="{57EDB462-07D1-4D3F-8E7A-A76ADA87F5E6}" dt="2025-03-23T16:19:34.339" v="5667" actId="20577"/>
          <ac:spMkLst>
            <pc:docMk/>
            <pc:sldMk cId="967359451" sldId="1159"/>
            <ac:spMk id="3" creationId="{4F13C9DE-C810-1CD7-19AE-800F7BC6FCB2}"/>
          </ac:spMkLst>
        </pc:spChg>
      </pc:sldChg>
      <pc:sldChg chg="addSp modSp add mod">
        <pc:chgData name="Shengfeng Mei" userId="5ee32232-9136-4e4d-a76d-a15cb4de04fe" providerId="ADAL" clId="{57EDB462-07D1-4D3F-8E7A-A76ADA87F5E6}" dt="2025-03-23T16:33:36.873" v="5723" actId="1076"/>
        <pc:sldMkLst>
          <pc:docMk/>
          <pc:sldMk cId="3148593109" sldId="1160"/>
        </pc:sldMkLst>
        <pc:spChg chg="mod">
          <ac:chgData name="Shengfeng Mei" userId="5ee32232-9136-4e4d-a76d-a15cb4de04fe" providerId="ADAL" clId="{57EDB462-07D1-4D3F-8E7A-A76ADA87F5E6}" dt="2025-03-23T16:33:10.332" v="5718" actId="20577"/>
          <ac:spMkLst>
            <pc:docMk/>
            <pc:sldMk cId="3148593109" sldId="1160"/>
            <ac:spMk id="3" creationId="{32E9318B-53EA-B7B7-EA06-ADDB3FCEED47}"/>
          </ac:spMkLst>
        </pc:spChg>
        <pc:picChg chg="add mod">
          <ac:chgData name="Shengfeng Mei" userId="5ee32232-9136-4e4d-a76d-a15cb4de04fe" providerId="ADAL" clId="{57EDB462-07D1-4D3F-8E7A-A76ADA87F5E6}" dt="2025-03-23T16:33:36.873" v="5723" actId="1076"/>
          <ac:picMkLst>
            <pc:docMk/>
            <pc:sldMk cId="3148593109" sldId="1160"/>
            <ac:picMk id="5" creationId="{9FFEBBCD-35C6-D62D-3D36-2DC6795173BE}"/>
          </ac:picMkLst>
        </pc:picChg>
      </pc:sldChg>
      <pc:sldChg chg="addSp delSp modSp add mod">
        <pc:chgData name="Shengfeng Mei" userId="5ee32232-9136-4e4d-a76d-a15cb4de04fe" providerId="ADAL" clId="{57EDB462-07D1-4D3F-8E7A-A76ADA87F5E6}" dt="2025-03-23T16:35:39.981" v="5785" actId="1076"/>
        <pc:sldMkLst>
          <pc:docMk/>
          <pc:sldMk cId="2402999049" sldId="1161"/>
        </pc:sldMkLst>
        <pc:spChg chg="mod">
          <ac:chgData name="Shengfeng Mei" userId="5ee32232-9136-4e4d-a76d-a15cb4de04fe" providerId="ADAL" clId="{57EDB462-07D1-4D3F-8E7A-A76ADA87F5E6}" dt="2025-03-23T16:35:21.734" v="5781" actId="20577"/>
          <ac:spMkLst>
            <pc:docMk/>
            <pc:sldMk cId="2402999049" sldId="1161"/>
            <ac:spMk id="3" creationId="{A4E57034-2E82-9BF4-35A3-3CE438845A59}"/>
          </ac:spMkLst>
        </pc:spChg>
        <pc:picChg chg="add mod">
          <ac:chgData name="Shengfeng Mei" userId="5ee32232-9136-4e4d-a76d-a15cb4de04fe" providerId="ADAL" clId="{57EDB462-07D1-4D3F-8E7A-A76ADA87F5E6}" dt="2025-03-23T16:35:39.981" v="5785" actId="1076"/>
          <ac:picMkLst>
            <pc:docMk/>
            <pc:sldMk cId="2402999049" sldId="1161"/>
            <ac:picMk id="6" creationId="{43409151-2A28-F509-43B7-A5AD9FD84738}"/>
          </ac:picMkLst>
        </pc:picChg>
      </pc:sldChg>
    </pc:docChg>
  </pc:docChgLst>
  <pc:docChgLst>
    <pc:chgData name="Shengfeng Mei" userId="5ee32232-9136-4e4d-a76d-a15cb4de04fe" providerId="ADAL" clId="{A6DCDA46-2053-4940-B9EF-AFAE31ABF50C}"/>
    <pc:docChg chg="modSld">
      <pc:chgData name="Shengfeng Mei" userId="5ee32232-9136-4e4d-a76d-a15cb4de04fe" providerId="ADAL" clId="{A6DCDA46-2053-4940-B9EF-AFAE31ABF50C}" dt="2025-03-25T17:17:16.945" v="2" actId="20577"/>
      <pc:docMkLst>
        <pc:docMk/>
      </pc:docMkLst>
      <pc:sldChg chg="modSp mod">
        <pc:chgData name="Shengfeng Mei" userId="5ee32232-9136-4e4d-a76d-a15cb4de04fe" providerId="ADAL" clId="{A6DCDA46-2053-4940-B9EF-AFAE31ABF50C}" dt="2025-03-25T13:43:58.950" v="0" actId="207"/>
        <pc:sldMkLst>
          <pc:docMk/>
          <pc:sldMk cId="3421426993" sldId="1040"/>
        </pc:sldMkLst>
        <pc:spChg chg="mod">
          <ac:chgData name="Shengfeng Mei" userId="5ee32232-9136-4e4d-a76d-a15cb4de04fe" providerId="ADAL" clId="{A6DCDA46-2053-4940-B9EF-AFAE31ABF50C}" dt="2025-03-25T13:43:58.950" v="0" actId="207"/>
          <ac:spMkLst>
            <pc:docMk/>
            <pc:sldMk cId="3421426993" sldId="1040"/>
            <ac:spMk id="2" creationId="{00000000-0000-0000-0000-000000000000}"/>
          </ac:spMkLst>
        </pc:spChg>
      </pc:sldChg>
      <pc:sldChg chg="modSp mod">
        <pc:chgData name="Shengfeng Mei" userId="5ee32232-9136-4e4d-a76d-a15cb4de04fe" providerId="ADAL" clId="{A6DCDA46-2053-4940-B9EF-AFAE31ABF50C}" dt="2025-03-25T13:44:11.592" v="1" actId="207"/>
        <pc:sldMkLst>
          <pc:docMk/>
          <pc:sldMk cId="1742478435" sldId="1107"/>
        </pc:sldMkLst>
        <pc:spChg chg="mod">
          <ac:chgData name="Shengfeng Mei" userId="5ee32232-9136-4e4d-a76d-a15cb4de04fe" providerId="ADAL" clId="{A6DCDA46-2053-4940-B9EF-AFAE31ABF50C}" dt="2025-03-25T13:44:11.592" v="1" actId="207"/>
          <ac:spMkLst>
            <pc:docMk/>
            <pc:sldMk cId="1742478435" sldId="1107"/>
            <ac:spMk id="2" creationId="{00000000-0000-0000-0000-000000000000}"/>
          </ac:spMkLst>
        </pc:spChg>
      </pc:sldChg>
      <pc:sldChg chg="modSp mod">
        <pc:chgData name="Shengfeng Mei" userId="5ee32232-9136-4e4d-a76d-a15cb4de04fe" providerId="ADAL" clId="{A6DCDA46-2053-4940-B9EF-AFAE31ABF50C}" dt="2025-03-25T17:17:16.945" v="2" actId="20577"/>
        <pc:sldMkLst>
          <pc:docMk/>
          <pc:sldMk cId="3075191329" sldId="1158"/>
        </pc:sldMkLst>
        <pc:spChg chg="mod">
          <ac:chgData name="Shengfeng Mei" userId="5ee32232-9136-4e4d-a76d-a15cb4de04fe" providerId="ADAL" clId="{A6DCDA46-2053-4940-B9EF-AFAE31ABF50C}" dt="2025-03-25T17:17:16.945" v="2" actId="20577"/>
          <ac:spMkLst>
            <pc:docMk/>
            <pc:sldMk cId="3075191329" sldId="1158"/>
            <ac:spMk id="3" creationId="{B076B4E2-6209-2BCE-5BA6-C0491D4E74A0}"/>
          </ac:spMkLst>
        </pc:spChg>
      </pc:sldChg>
    </pc:docChg>
  </pc:docChgLst>
  <pc:docChgLst>
    <pc:chgData name="Shengfeng Mei" userId="5ee32232-9136-4e4d-a76d-a15cb4de04fe" providerId="ADAL" clId="{70468405-38B6-4C82-86AC-3DB1CA0CF43E}"/>
    <pc:docChg chg="modSld modMainMaster modNotesMaster">
      <pc:chgData name="Shengfeng Mei" userId="5ee32232-9136-4e4d-a76d-a15cb4de04fe" providerId="ADAL" clId="{70468405-38B6-4C82-86AC-3DB1CA0CF43E}" dt="2025-04-03T13:00:19.664" v="169" actId="404"/>
      <pc:docMkLst>
        <pc:docMk/>
      </pc:docMkLst>
      <pc:sldChg chg="modSp">
        <pc:chgData name="Shengfeng Mei" userId="5ee32232-9136-4e4d-a76d-a15cb4de04fe" providerId="ADAL" clId="{70468405-38B6-4C82-86AC-3DB1CA0CF43E}" dt="2025-04-03T12:46:08.302" v="0"/>
        <pc:sldMkLst>
          <pc:docMk/>
          <pc:sldMk cId="0" sldId="277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0" sldId="277"/>
            <ac:spMk id="6146" creationId="{00000000-0000-0000-0000-000000000000}"/>
          </ac:spMkLst>
        </pc:spChg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0" sldId="277"/>
            <ac:spMk id="6147" creationId="{00000000-0000-0000-0000-000000000000}"/>
          </ac:spMkLst>
        </pc:spChg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0" sldId="277"/>
            <ac:spMk id="6149" creationId="{00000000-0000-0000-0000-000000000000}"/>
          </ac:spMkLst>
        </pc:spChg>
      </pc:sldChg>
      <pc:sldChg chg="modSp">
        <pc:chgData name="Shengfeng Mei" userId="5ee32232-9136-4e4d-a76d-a15cb4de04fe" providerId="ADAL" clId="{70468405-38B6-4C82-86AC-3DB1CA0CF43E}" dt="2025-04-03T12:46:08.302" v="0"/>
        <pc:sldMkLst>
          <pc:docMk/>
          <pc:sldMk cId="3421426993" sldId="1040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3421426993" sldId="1040"/>
            <ac:spMk id="2" creationId="{00000000-0000-0000-0000-000000000000}"/>
          </ac:spMkLst>
        </pc:spChg>
      </pc:sldChg>
      <pc:sldChg chg="modSp">
        <pc:chgData name="Shengfeng Mei" userId="5ee32232-9136-4e4d-a76d-a15cb4de04fe" providerId="ADAL" clId="{70468405-38B6-4C82-86AC-3DB1CA0CF43E}" dt="2025-04-03T12:46:29.175" v="3" actId="1076"/>
        <pc:sldMkLst>
          <pc:docMk/>
          <pc:sldMk cId="3652395741" sldId="1076"/>
        </pc:sldMkLst>
        <pc:spChg chg="mod">
          <ac:chgData name="Shengfeng Mei" userId="5ee32232-9136-4e4d-a76d-a15cb4de04fe" providerId="ADAL" clId="{70468405-38B6-4C82-86AC-3DB1CA0CF43E}" dt="2025-04-03T12:46:29.175" v="3" actId="1076"/>
          <ac:spMkLst>
            <pc:docMk/>
            <pc:sldMk cId="3652395741" sldId="1076"/>
            <ac:spMk id="2" creationId="{00000000-0000-0000-0000-000000000000}"/>
          </ac:spMkLst>
        </pc:spChg>
        <pc:spChg chg="mod">
          <ac:chgData name="Shengfeng Mei" userId="5ee32232-9136-4e4d-a76d-a15cb4de04fe" providerId="ADAL" clId="{70468405-38B6-4C82-86AC-3DB1CA0CF43E}" dt="2025-04-03T12:46:23.513" v="1" actId="14100"/>
          <ac:spMkLst>
            <pc:docMk/>
            <pc:sldMk cId="3652395741" sldId="1076"/>
            <ac:spMk id="3" creationId="{00000000-0000-0000-0000-000000000000}"/>
          </ac:spMkLst>
        </pc:spChg>
        <pc:picChg chg="mod">
          <ac:chgData name="Shengfeng Mei" userId="5ee32232-9136-4e4d-a76d-a15cb4de04fe" providerId="ADAL" clId="{70468405-38B6-4C82-86AC-3DB1CA0CF43E}" dt="2025-04-03T12:46:08.302" v="0"/>
          <ac:picMkLst>
            <pc:docMk/>
            <pc:sldMk cId="3652395741" sldId="1076"/>
            <ac:picMk id="5" creationId="{00000000-0000-0000-0000-000000000000}"/>
          </ac:picMkLst>
        </pc:picChg>
      </pc:sldChg>
      <pc:sldChg chg="modSp">
        <pc:chgData name="Shengfeng Mei" userId="5ee32232-9136-4e4d-a76d-a15cb4de04fe" providerId="ADAL" clId="{70468405-38B6-4C82-86AC-3DB1CA0CF43E}" dt="2025-04-03T12:46:36.950" v="5" actId="14100"/>
        <pc:sldMkLst>
          <pc:docMk/>
          <pc:sldMk cId="1498551714" sldId="1078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1498551714" sldId="1078"/>
            <ac:spMk id="2" creationId="{00000000-0000-0000-0000-000000000000}"/>
          </ac:spMkLst>
        </pc:spChg>
        <pc:spChg chg="mod">
          <ac:chgData name="Shengfeng Mei" userId="5ee32232-9136-4e4d-a76d-a15cb4de04fe" providerId="ADAL" clId="{70468405-38B6-4C82-86AC-3DB1CA0CF43E}" dt="2025-04-03T12:46:36.950" v="5" actId="14100"/>
          <ac:spMkLst>
            <pc:docMk/>
            <pc:sldMk cId="1498551714" sldId="1078"/>
            <ac:spMk id="3" creationId="{00000000-0000-0000-0000-000000000000}"/>
          </ac:spMkLst>
        </pc:spChg>
      </pc:sldChg>
      <pc:sldChg chg="delSp modSp mod">
        <pc:chgData name="Shengfeng Mei" userId="5ee32232-9136-4e4d-a76d-a15cb4de04fe" providerId="ADAL" clId="{70468405-38B6-4C82-86AC-3DB1CA0CF43E}" dt="2025-04-03T12:48:10.301" v="17" actId="20577"/>
        <pc:sldMkLst>
          <pc:docMk/>
          <pc:sldMk cId="445008554" sldId="1079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445008554" sldId="1079"/>
            <ac:spMk id="4" creationId="{00000000-0000-0000-0000-000000000000}"/>
          </ac:spMkLst>
        </pc:spChg>
        <pc:spChg chg="mod">
          <ac:chgData name="Shengfeng Mei" userId="5ee32232-9136-4e4d-a76d-a15cb4de04fe" providerId="ADAL" clId="{70468405-38B6-4C82-86AC-3DB1CA0CF43E}" dt="2025-04-03T12:48:10.301" v="17" actId="20577"/>
          <ac:spMkLst>
            <pc:docMk/>
            <pc:sldMk cId="445008554" sldId="1079"/>
            <ac:spMk id="5" creationId="{00000000-0000-0000-0000-000000000000}"/>
          </ac:spMkLst>
        </pc:spChg>
        <pc:spChg chg="del mod">
          <ac:chgData name="Shengfeng Mei" userId="5ee32232-9136-4e4d-a76d-a15cb4de04fe" providerId="ADAL" clId="{70468405-38B6-4C82-86AC-3DB1CA0CF43E}" dt="2025-04-03T12:47:43.774" v="11" actId="478"/>
          <ac:spMkLst>
            <pc:docMk/>
            <pc:sldMk cId="445008554" sldId="1079"/>
            <ac:spMk id="8" creationId="{00000000-0000-0000-0000-000000000000}"/>
          </ac:spMkLst>
        </pc:spChg>
      </pc:sldChg>
      <pc:sldChg chg="modSp">
        <pc:chgData name="Shengfeng Mei" userId="5ee32232-9136-4e4d-a76d-a15cb4de04fe" providerId="ADAL" clId="{70468405-38B6-4C82-86AC-3DB1CA0CF43E}" dt="2025-04-03T12:48:22.671" v="19" actId="14100"/>
        <pc:sldMkLst>
          <pc:docMk/>
          <pc:sldMk cId="2298236979" sldId="1080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2298236979" sldId="1080"/>
            <ac:spMk id="2" creationId="{00000000-0000-0000-0000-000000000000}"/>
          </ac:spMkLst>
        </pc:spChg>
        <pc:spChg chg="mod">
          <ac:chgData name="Shengfeng Mei" userId="5ee32232-9136-4e4d-a76d-a15cb4de04fe" providerId="ADAL" clId="{70468405-38B6-4C82-86AC-3DB1CA0CF43E}" dt="2025-04-03T12:48:22.671" v="19" actId="14100"/>
          <ac:spMkLst>
            <pc:docMk/>
            <pc:sldMk cId="2298236979" sldId="1080"/>
            <ac:spMk id="3" creationId="{00000000-0000-0000-0000-000000000000}"/>
          </ac:spMkLst>
        </pc:spChg>
      </pc:sldChg>
      <pc:sldChg chg="modSp">
        <pc:chgData name="Shengfeng Mei" userId="5ee32232-9136-4e4d-a76d-a15cb4de04fe" providerId="ADAL" clId="{70468405-38B6-4C82-86AC-3DB1CA0CF43E}" dt="2025-04-03T12:48:29.888" v="21" actId="14100"/>
        <pc:sldMkLst>
          <pc:docMk/>
          <pc:sldMk cId="3051005932" sldId="1081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3051005932" sldId="1081"/>
            <ac:spMk id="2" creationId="{00000000-0000-0000-0000-000000000000}"/>
          </ac:spMkLst>
        </pc:spChg>
        <pc:spChg chg="mod">
          <ac:chgData name="Shengfeng Mei" userId="5ee32232-9136-4e4d-a76d-a15cb4de04fe" providerId="ADAL" clId="{70468405-38B6-4C82-86AC-3DB1CA0CF43E}" dt="2025-04-03T12:48:29.888" v="21" actId="14100"/>
          <ac:spMkLst>
            <pc:docMk/>
            <pc:sldMk cId="3051005932" sldId="1081"/>
            <ac:spMk id="3" creationId="{00000000-0000-0000-0000-000000000000}"/>
          </ac:spMkLst>
        </pc:spChg>
      </pc:sldChg>
      <pc:sldChg chg="modSp">
        <pc:chgData name="Shengfeng Mei" userId="5ee32232-9136-4e4d-a76d-a15cb4de04fe" providerId="ADAL" clId="{70468405-38B6-4C82-86AC-3DB1CA0CF43E}" dt="2025-04-03T12:48:42.462" v="23" actId="14100"/>
        <pc:sldMkLst>
          <pc:docMk/>
          <pc:sldMk cId="2915940205" sldId="1082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2915940205" sldId="1082"/>
            <ac:spMk id="2" creationId="{00000000-0000-0000-0000-000000000000}"/>
          </ac:spMkLst>
        </pc:spChg>
        <pc:spChg chg="mod">
          <ac:chgData name="Shengfeng Mei" userId="5ee32232-9136-4e4d-a76d-a15cb4de04fe" providerId="ADAL" clId="{70468405-38B6-4C82-86AC-3DB1CA0CF43E}" dt="2025-04-03T12:48:42.462" v="23" actId="14100"/>
          <ac:spMkLst>
            <pc:docMk/>
            <pc:sldMk cId="2915940205" sldId="1082"/>
            <ac:spMk id="4" creationId="{00000000-0000-0000-0000-000000000000}"/>
          </ac:spMkLst>
        </pc:spChg>
      </pc:sldChg>
      <pc:sldChg chg="modSp">
        <pc:chgData name="Shengfeng Mei" userId="5ee32232-9136-4e4d-a76d-a15cb4de04fe" providerId="ADAL" clId="{70468405-38B6-4C82-86AC-3DB1CA0CF43E}" dt="2025-04-03T12:46:08.302" v="0"/>
        <pc:sldMkLst>
          <pc:docMk/>
          <pc:sldMk cId="3677408702" sldId="1083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3677408702" sldId="1083"/>
            <ac:spMk id="2" creationId="{00000000-0000-0000-0000-000000000000}"/>
          </ac:spMkLst>
        </pc:spChg>
        <pc:picChg chg="mod">
          <ac:chgData name="Shengfeng Mei" userId="5ee32232-9136-4e4d-a76d-a15cb4de04fe" providerId="ADAL" clId="{70468405-38B6-4C82-86AC-3DB1CA0CF43E}" dt="2025-04-03T12:46:08.302" v="0"/>
          <ac:picMkLst>
            <pc:docMk/>
            <pc:sldMk cId="3677408702" sldId="1083"/>
            <ac:picMk id="3" creationId="{00000000-0000-0000-0000-000000000000}"/>
          </ac:picMkLst>
        </pc:picChg>
      </pc:sldChg>
      <pc:sldChg chg="modSp">
        <pc:chgData name="Shengfeng Mei" userId="5ee32232-9136-4e4d-a76d-a15cb4de04fe" providerId="ADAL" clId="{70468405-38B6-4C82-86AC-3DB1CA0CF43E}" dt="2025-04-03T12:49:39.180" v="33" actId="14100"/>
        <pc:sldMkLst>
          <pc:docMk/>
          <pc:sldMk cId="772520183" sldId="1084"/>
        </pc:sldMkLst>
        <pc:spChg chg="mod">
          <ac:chgData name="Shengfeng Mei" userId="5ee32232-9136-4e4d-a76d-a15cb4de04fe" providerId="ADAL" clId="{70468405-38B6-4C82-86AC-3DB1CA0CF43E}" dt="2025-04-03T12:49:39.180" v="33" actId="14100"/>
          <ac:spMkLst>
            <pc:docMk/>
            <pc:sldMk cId="772520183" sldId="1084"/>
            <ac:spMk id="3" creationId="{00000000-0000-0000-0000-000000000000}"/>
          </ac:spMkLst>
        </pc:spChg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772520183" sldId="1084"/>
            <ac:spMk id="5" creationId="{00000000-0000-0000-0000-000000000000}"/>
          </ac:spMkLst>
        </pc:spChg>
      </pc:sldChg>
      <pc:sldChg chg="modSp">
        <pc:chgData name="Shengfeng Mei" userId="5ee32232-9136-4e4d-a76d-a15cb4de04fe" providerId="ADAL" clId="{70468405-38B6-4C82-86AC-3DB1CA0CF43E}" dt="2025-04-03T12:51:30.607" v="55" actId="14100"/>
        <pc:sldMkLst>
          <pc:docMk/>
          <pc:sldMk cId="581046595" sldId="1086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581046595" sldId="1086"/>
            <ac:spMk id="2" creationId="{00000000-0000-0000-0000-000000000000}"/>
          </ac:spMkLst>
        </pc:spChg>
        <pc:spChg chg="mod">
          <ac:chgData name="Shengfeng Mei" userId="5ee32232-9136-4e4d-a76d-a15cb4de04fe" providerId="ADAL" clId="{70468405-38B6-4C82-86AC-3DB1CA0CF43E}" dt="2025-04-03T12:51:30.607" v="55" actId="14100"/>
          <ac:spMkLst>
            <pc:docMk/>
            <pc:sldMk cId="581046595" sldId="1086"/>
            <ac:spMk id="3" creationId="{00000000-0000-0000-0000-000000000000}"/>
          </ac:spMkLst>
        </pc:spChg>
        <pc:graphicFrameChg chg="mod">
          <ac:chgData name="Shengfeng Mei" userId="5ee32232-9136-4e4d-a76d-a15cb4de04fe" providerId="ADAL" clId="{70468405-38B6-4C82-86AC-3DB1CA0CF43E}" dt="2025-04-03T12:46:08.302" v="0"/>
          <ac:graphicFrameMkLst>
            <pc:docMk/>
            <pc:sldMk cId="581046595" sldId="1086"/>
            <ac:graphicFrameMk id="6" creationId="{D1BD3A44-EA40-9D86-9D31-00774C275078}"/>
          </ac:graphicFrameMkLst>
        </pc:graphicFrameChg>
      </pc:sldChg>
      <pc:sldChg chg="modSp modNotes">
        <pc:chgData name="Shengfeng Mei" userId="5ee32232-9136-4e4d-a76d-a15cb4de04fe" providerId="ADAL" clId="{70468405-38B6-4C82-86AC-3DB1CA0CF43E}" dt="2025-04-03T12:51:39.917" v="57" actId="14100"/>
        <pc:sldMkLst>
          <pc:docMk/>
          <pc:sldMk cId="4022971740" sldId="1087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4022971740" sldId="1087"/>
            <ac:spMk id="2" creationId="{00000000-0000-0000-0000-000000000000}"/>
          </ac:spMkLst>
        </pc:spChg>
        <pc:spChg chg="mod">
          <ac:chgData name="Shengfeng Mei" userId="5ee32232-9136-4e4d-a76d-a15cb4de04fe" providerId="ADAL" clId="{70468405-38B6-4C82-86AC-3DB1CA0CF43E}" dt="2025-04-03T12:51:39.917" v="57" actId="14100"/>
          <ac:spMkLst>
            <pc:docMk/>
            <pc:sldMk cId="4022971740" sldId="1087"/>
            <ac:spMk id="3" creationId="{00000000-0000-0000-0000-000000000000}"/>
          </ac:spMkLst>
        </pc:spChg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4022971740" sldId="1087"/>
            <ac:spMk id="6" creationId="{F19D5246-E759-9B77-2EED-A843F699F83A}"/>
          </ac:spMkLst>
        </pc:spChg>
      </pc:sldChg>
      <pc:sldChg chg="modSp">
        <pc:chgData name="Shengfeng Mei" userId="5ee32232-9136-4e4d-a76d-a15cb4de04fe" providerId="ADAL" clId="{70468405-38B6-4C82-86AC-3DB1CA0CF43E}" dt="2025-04-03T12:52:34.235" v="68" actId="14100"/>
        <pc:sldMkLst>
          <pc:docMk/>
          <pc:sldMk cId="2209998054" sldId="1090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2209998054" sldId="1090"/>
            <ac:spMk id="2" creationId="{00000000-0000-0000-0000-000000000000}"/>
          </ac:spMkLst>
        </pc:spChg>
        <pc:spChg chg="mod">
          <ac:chgData name="Shengfeng Mei" userId="5ee32232-9136-4e4d-a76d-a15cb4de04fe" providerId="ADAL" clId="{70468405-38B6-4C82-86AC-3DB1CA0CF43E}" dt="2025-04-03T12:52:34.235" v="68" actId="14100"/>
          <ac:spMkLst>
            <pc:docMk/>
            <pc:sldMk cId="2209998054" sldId="1090"/>
            <ac:spMk id="3" creationId="{00000000-0000-0000-0000-000000000000}"/>
          </ac:spMkLst>
        </pc:spChg>
      </pc:sldChg>
      <pc:sldChg chg="modSp mod">
        <pc:chgData name="Shengfeng Mei" userId="5ee32232-9136-4e4d-a76d-a15cb4de04fe" providerId="ADAL" clId="{70468405-38B6-4C82-86AC-3DB1CA0CF43E}" dt="2025-04-03T12:52:46.167" v="71" actId="403"/>
        <pc:sldMkLst>
          <pc:docMk/>
          <pc:sldMk cId="976394743" sldId="1091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976394743" sldId="1091"/>
            <ac:spMk id="2" creationId="{00000000-0000-0000-0000-000000000000}"/>
          </ac:spMkLst>
        </pc:spChg>
        <pc:spChg chg="mod">
          <ac:chgData name="Shengfeng Mei" userId="5ee32232-9136-4e4d-a76d-a15cb4de04fe" providerId="ADAL" clId="{70468405-38B6-4C82-86AC-3DB1CA0CF43E}" dt="2025-04-03T12:52:46.167" v="71" actId="403"/>
          <ac:spMkLst>
            <pc:docMk/>
            <pc:sldMk cId="976394743" sldId="1091"/>
            <ac:spMk id="3" creationId="{00000000-0000-0000-0000-000000000000}"/>
          </ac:spMkLst>
        </pc:spChg>
      </pc:sldChg>
      <pc:sldChg chg="modSp">
        <pc:chgData name="Shengfeng Mei" userId="5ee32232-9136-4e4d-a76d-a15cb4de04fe" providerId="ADAL" clId="{70468405-38B6-4C82-86AC-3DB1CA0CF43E}" dt="2025-04-03T12:54:18.829" v="90" actId="207"/>
        <pc:sldMkLst>
          <pc:docMk/>
          <pc:sldMk cId="1484846299" sldId="1092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1484846299" sldId="1092"/>
            <ac:spMk id="2" creationId="{00000000-0000-0000-0000-000000000000}"/>
          </ac:spMkLst>
        </pc:spChg>
        <pc:spChg chg="mod">
          <ac:chgData name="Shengfeng Mei" userId="5ee32232-9136-4e4d-a76d-a15cb4de04fe" providerId="ADAL" clId="{70468405-38B6-4C82-86AC-3DB1CA0CF43E}" dt="2025-04-03T12:54:18.829" v="90" actId="207"/>
          <ac:spMkLst>
            <pc:docMk/>
            <pc:sldMk cId="1484846299" sldId="1092"/>
            <ac:spMk id="3" creationId="{00000000-0000-0000-0000-000000000000}"/>
          </ac:spMkLst>
        </pc:spChg>
      </pc:sldChg>
      <pc:sldChg chg="modSp">
        <pc:chgData name="Shengfeng Mei" userId="5ee32232-9136-4e4d-a76d-a15cb4de04fe" providerId="ADAL" clId="{70468405-38B6-4C82-86AC-3DB1CA0CF43E}" dt="2025-04-03T12:46:08.302" v="0"/>
        <pc:sldMkLst>
          <pc:docMk/>
          <pc:sldMk cId="2190108999" sldId="1093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2190108999" sldId="1093"/>
            <ac:spMk id="2" creationId="{00000000-0000-0000-0000-000000000000}"/>
          </ac:spMkLst>
        </pc:spChg>
        <pc:picChg chg="mod">
          <ac:chgData name="Shengfeng Mei" userId="5ee32232-9136-4e4d-a76d-a15cb4de04fe" providerId="ADAL" clId="{70468405-38B6-4C82-86AC-3DB1CA0CF43E}" dt="2025-04-03T12:46:08.302" v="0"/>
          <ac:picMkLst>
            <pc:docMk/>
            <pc:sldMk cId="2190108999" sldId="1093"/>
            <ac:picMk id="23554" creationId="{00000000-0000-0000-0000-000000000000}"/>
          </ac:picMkLst>
        </pc:picChg>
      </pc:sldChg>
      <pc:sldChg chg="modSp">
        <pc:chgData name="Shengfeng Mei" userId="5ee32232-9136-4e4d-a76d-a15cb4de04fe" providerId="ADAL" clId="{70468405-38B6-4C82-86AC-3DB1CA0CF43E}" dt="2025-04-03T12:55:29.305" v="101" actId="403"/>
        <pc:sldMkLst>
          <pc:docMk/>
          <pc:sldMk cId="2649142654" sldId="1094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2649142654" sldId="1094"/>
            <ac:spMk id="2" creationId="{00000000-0000-0000-0000-000000000000}"/>
          </ac:spMkLst>
        </pc:spChg>
        <pc:spChg chg="mod">
          <ac:chgData name="Shengfeng Mei" userId="5ee32232-9136-4e4d-a76d-a15cb4de04fe" providerId="ADAL" clId="{70468405-38B6-4C82-86AC-3DB1CA0CF43E}" dt="2025-04-03T12:55:29.305" v="101" actId="403"/>
          <ac:spMkLst>
            <pc:docMk/>
            <pc:sldMk cId="2649142654" sldId="1094"/>
            <ac:spMk id="4" creationId="{00000000-0000-0000-0000-000000000000}"/>
          </ac:spMkLst>
        </pc:spChg>
      </pc:sldChg>
      <pc:sldChg chg="modSp">
        <pc:chgData name="Shengfeng Mei" userId="5ee32232-9136-4e4d-a76d-a15cb4de04fe" providerId="ADAL" clId="{70468405-38B6-4C82-86AC-3DB1CA0CF43E}" dt="2025-04-03T12:57:34.354" v="135" actId="14100"/>
        <pc:sldMkLst>
          <pc:docMk/>
          <pc:sldMk cId="1322233692" sldId="1096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1322233692" sldId="1096"/>
            <ac:spMk id="2" creationId="{00000000-0000-0000-0000-000000000000}"/>
          </ac:spMkLst>
        </pc:spChg>
        <pc:spChg chg="mod">
          <ac:chgData name="Shengfeng Mei" userId="5ee32232-9136-4e4d-a76d-a15cb4de04fe" providerId="ADAL" clId="{70468405-38B6-4C82-86AC-3DB1CA0CF43E}" dt="2025-04-03T12:57:34.354" v="135" actId="14100"/>
          <ac:spMkLst>
            <pc:docMk/>
            <pc:sldMk cId="1322233692" sldId="1096"/>
            <ac:spMk id="3" creationId="{00000000-0000-0000-0000-000000000000}"/>
          </ac:spMkLst>
        </pc:spChg>
      </pc:sldChg>
      <pc:sldChg chg="modSp">
        <pc:chgData name="Shengfeng Mei" userId="5ee32232-9136-4e4d-a76d-a15cb4de04fe" providerId="ADAL" clId="{70468405-38B6-4C82-86AC-3DB1CA0CF43E}" dt="2025-04-03T12:46:08.302" v="0"/>
        <pc:sldMkLst>
          <pc:docMk/>
          <pc:sldMk cId="3317553832" sldId="1097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3317553832" sldId="1097"/>
            <ac:spMk id="2" creationId="{00000000-0000-0000-0000-000000000000}"/>
          </ac:spMkLst>
        </pc:spChg>
        <pc:picChg chg="mod">
          <ac:chgData name="Shengfeng Mei" userId="5ee32232-9136-4e4d-a76d-a15cb4de04fe" providerId="ADAL" clId="{70468405-38B6-4C82-86AC-3DB1CA0CF43E}" dt="2025-04-03T12:46:08.302" v="0"/>
          <ac:picMkLst>
            <pc:docMk/>
            <pc:sldMk cId="3317553832" sldId="1097"/>
            <ac:picMk id="24578" creationId="{00000000-0000-0000-0000-000000000000}"/>
          </ac:picMkLst>
        </pc:picChg>
      </pc:sldChg>
      <pc:sldChg chg="modSp">
        <pc:chgData name="Shengfeng Mei" userId="5ee32232-9136-4e4d-a76d-a15cb4de04fe" providerId="ADAL" clId="{70468405-38B6-4C82-86AC-3DB1CA0CF43E}" dt="2025-04-03T12:57:53.256" v="140" actId="14100"/>
        <pc:sldMkLst>
          <pc:docMk/>
          <pc:sldMk cId="3156551335" sldId="1098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3156551335" sldId="1098"/>
            <ac:spMk id="2" creationId="{00000000-0000-0000-0000-000000000000}"/>
          </ac:spMkLst>
        </pc:spChg>
        <pc:spChg chg="mod">
          <ac:chgData name="Shengfeng Mei" userId="5ee32232-9136-4e4d-a76d-a15cb4de04fe" providerId="ADAL" clId="{70468405-38B6-4C82-86AC-3DB1CA0CF43E}" dt="2025-04-03T12:57:53.256" v="140" actId="14100"/>
          <ac:spMkLst>
            <pc:docMk/>
            <pc:sldMk cId="3156551335" sldId="1098"/>
            <ac:spMk id="3" creationId="{246514A0-31FE-331F-A081-DCD00F855E35}"/>
          </ac:spMkLst>
        </pc:spChg>
      </pc:sldChg>
      <pc:sldChg chg="modSp">
        <pc:chgData name="Shengfeng Mei" userId="5ee32232-9136-4e4d-a76d-a15cb4de04fe" providerId="ADAL" clId="{70468405-38B6-4C82-86AC-3DB1CA0CF43E}" dt="2025-04-03T12:58:01.404" v="142" actId="14100"/>
        <pc:sldMkLst>
          <pc:docMk/>
          <pc:sldMk cId="3220909478" sldId="1099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3220909478" sldId="1099"/>
            <ac:spMk id="2" creationId="{00000000-0000-0000-0000-000000000000}"/>
          </ac:spMkLst>
        </pc:spChg>
        <pc:spChg chg="mod">
          <ac:chgData name="Shengfeng Mei" userId="5ee32232-9136-4e4d-a76d-a15cb4de04fe" providerId="ADAL" clId="{70468405-38B6-4C82-86AC-3DB1CA0CF43E}" dt="2025-04-03T12:58:01.404" v="142" actId="14100"/>
          <ac:spMkLst>
            <pc:docMk/>
            <pc:sldMk cId="3220909478" sldId="1099"/>
            <ac:spMk id="3" creationId="{00000000-0000-0000-0000-000000000000}"/>
          </ac:spMkLst>
        </pc:spChg>
      </pc:sldChg>
      <pc:sldChg chg="modSp">
        <pc:chgData name="Shengfeng Mei" userId="5ee32232-9136-4e4d-a76d-a15cb4de04fe" providerId="ADAL" clId="{70468405-38B6-4C82-86AC-3DB1CA0CF43E}" dt="2025-04-03T12:58:18.044" v="146" actId="14100"/>
        <pc:sldMkLst>
          <pc:docMk/>
          <pc:sldMk cId="1842697927" sldId="1100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1842697927" sldId="1100"/>
            <ac:spMk id="2" creationId="{00000000-0000-0000-0000-000000000000}"/>
          </ac:spMkLst>
        </pc:spChg>
        <pc:spChg chg="mod">
          <ac:chgData name="Shengfeng Mei" userId="5ee32232-9136-4e4d-a76d-a15cb4de04fe" providerId="ADAL" clId="{70468405-38B6-4C82-86AC-3DB1CA0CF43E}" dt="2025-04-03T12:58:18.044" v="146" actId="14100"/>
          <ac:spMkLst>
            <pc:docMk/>
            <pc:sldMk cId="1842697927" sldId="1100"/>
            <ac:spMk id="3" creationId="{00000000-0000-0000-0000-000000000000}"/>
          </ac:spMkLst>
        </pc:spChg>
      </pc:sldChg>
      <pc:sldChg chg="modSp">
        <pc:chgData name="Shengfeng Mei" userId="5ee32232-9136-4e4d-a76d-a15cb4de04fe" providerId="ADAL" clId="{70468405-38B6-4C82-86AC-3DB1CA0CF43E}" dt="2025-04-03T12:58:31.371" v="150" actId="14100"/>
        <pc:sldMkLst>
          <pc:docMk/>
          <pc:sldMk cId="860053881" sldId="1101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860053881" sldId="1101"/>
            <ac:spMk id="2" creationId="{00000000-0000-0000-0000-000000000000}"/>
          </ac:spMkLst>
        </pc:spChg>
        <pc:spChg chg="mod">
          <ac:chgData name="Shengfeng Mei" userId="5ee32232-9136-4e4d-a76d-a15cb4de04fe" providerId="ADAL" clId="{70468405-38B6-4C82-86AC-3DB1CA0CF43E}" dt="2025-04-03T12:58:31.371" v="150" actId="14100"/>
          <ac:spMkLst>
            <pc:docMk/>
            <pc:sldMk cId="860053881" sldId="1101"/>
            <ac:spMk id="3" creationId="{00000000-0000-0000-0000-000000000000}"/>
          </ac:spMkLst>
        </pc:spChg>
      </pc:sldChg>
      <pc:sldChg chg="modSp">
        <pc:chgData name="Shengfeng Mei" userId="5ee32232-9136-4e4d-a76d-a15cb4de04fe" providerId="ADAL" clId="{70468405-38B6-4C82-86AC-3DB1CA0CF43E}" dt="2025-04-03T12:59:02.017" v="157" actId="1076"/>
        <pc:sldMkLst>
          <pc:docMk/>
          <pc:sldMk cId="1557998793" sldId="1102"/>
        </pc:sldMkLst>
        <pc:spChg chg="mod">
          <ac:chgData name="Shengfeng Mei" userId="5ee32232-9136-4e4d-a76d-a15cb4de04fe" providerId="ADAL" clId="{70468405-38B6-4C82-86AC-3DB1CA0CF43E}" dt="2025-04-03T12:58:49.217" v="155" actId="1076"/>
          <ac:spMkLst>
            <pc:docMk/>
            <pc:sldMk cId="1557998793" sldId="1102"/>
            <ac:spMk id="2" creationId="{00000000-0000-0000-0000-000000000000}"/>
          </ac:spMkLst>
        </pc:spChg>
        <pc:spChg chg="mod">
          <ac:chgData name="Shengfeng Mei" userId="5ee32232-9136-4e4d-a76d-a15cb4de04fe" providerId="ADAL" clId="{70468405-38B6-4C82-86AC-3DB1CA0CF43E}" dt="2025-04-03T12:59:02.017" v="157" actId="1076"/>
          <ac:spMkLst>
            <pc:docMk/>
            <pc:sldMk cId="1557998793" sldId="1102"/>
            <ac:spMk id="3" creationId="{00000000-0000-0000-0000-000000000000}"/>
          </ac:spMkLst>
        </pc:spChg>
      </pc:sldChg>
      <pc:sldChg chg="modSp">
        <pc:chgData name="Shengfeng Mei" userId="5ee32232-9136-4e4d-a76d-a15cb4de04fe" providerId="ADAL" clId="{70468405-38B6-4C82-86AC-3DB1CA0CF43E}" dt="2025-04-03T12:47:04.110" v="7" actId="14100"/>
        <pc:sldMkLst>
          <pc:docMk/>
          <pc:sldMk cId="2307460803" sldId="1103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2307460803" sldId="1103"/>
            <ac:spMk id="2" creationId="{00000000-0000-0000-0000-000000000000}"/>
          </ac:spMkLst>
        </pc:spChg>
        <pc:spChg chg="mod">
          <ac:chgData name="Shengfeng Mei" userId="5ee32232-9136-4e4d-a76d-a15cb4de04fe" providerId="ADAL" clId="{70468405-38B6-4C82-86AC-3DB1CA0CF43E}" dt="2025-04-03T12:47:04.110" v="7" actId="14100"/>
          <ac:spMkLst>
            <pc:docMk/>
            <pc:sldMk cId="2307460803" sldId="1103"/>
            <ac:spMk id="3" creationId="{00000000-0000-0000-0000-000000000000}"/>
          </ac:spMkLst>
        </pc:spChg>
      </pc:sldChg>
      <pc:sldChg chg="modSp">
        <pc:chgData name="Shengfeng Mei" userId="5ee32232-9136-4e4d-a76d-a15cb4de04fe" providerId="ADAL" clId="{70468405-38B6-4C82-86AC-3DB1CA0CF43E}" dt="2025-04-03T12:46:08.302" v="0"/>
        <pc:sldMkLst>
          <pc:docMk/>
          <pc:sldMk cId="4184821328" sldId="1104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4184821328" sldId="1104"/>
            <ac:spMk id="2" creationId="{00000000-0000-0000-0000-000000000000}"/>
          </ac:spMkLst>
        </pc:spChg>
        <pc:picChg chg="mod">
          <ac:chgData name="Shengfeng Mei" userId="5ee32232-9136-4e4d-a76d-a15cb4de04fe" providerId="ADAL" clId="{70468405-38B6-4C82-86AC-3DB1CA0CF43E}" dt="2025-04-03T12:46:08.302" v="0"/>
          <ac:picMkLst>
            <pc:docMk/>
            <pc:sldMk cId="4184821328" sldId="1104"/>
            <ac:picMk id="3" creationId="{00000000-0000-0000-0000-000000000000}"/>
          </ac:picMkLst>
        </pc:picChg>
      </pc:sldChg>
      <pc:sldChg chg="modSp">
        <pc:chgData name="Shengfeng Mei" userId="5ee32232-9136-4e4d-a76d-a15cb4de04fe" providerId="ADAL" clId="{70468405-38B6-4C82-86AC-3DB1CA0CF43E}" dt="2025-04-03T12:51:21.923" v="53" actId="403"/>
        <pc:sldMkLst>
          <pc:docMk/>
          <pc:sldMk cId="317585228" sldId="1105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317585228" sldId="1105"/>
            <ac:spMk id="2" creationId="{00000000-0000-0000-0000-000000000000}"/>
          </ac:spMkLst>
        </pc:spChg>
        <pc:spChg chg="mod">
          <ac:chgData name="Shengfeng Mei" userId="5ee32232-9136-4e4d-a76d-a15cb4de04fe" providerId="ADAL" clId="{70468405-38B6-4C82-86AC-3DB1CA0CF43E}" dt="2025-04-03T12:51:21.923" v="53" actId="403"/>
          <ac:spMkLst>
            <pc:docMk/>
            <pc:sldMk cId="317585228" sldId="1105"/>
            <ac:spMk id="3" creationId="{00000000-0000-0000-0000-000000000000}"/>
          </ac:spMkLst>
        </pc:spChg>
      </pc:sldChg>
      <pc:sldChg chg="modSp">
        <pc:chgData name="Shengfeng Mei" userId="5ee32232-9136-4e4d-a76d-a15cb4de04fe" providerId="ADAL" clId="{70468405-38B6-4C82-86AC-3DB1CA0CF43E}" dt="2025-04-03T12:46:08.302" v="0"/>
        <pc:sldMkLst>
          <pc:docMk/>
          <pc:sldMk cId="1561196751" sldId="1106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1561196751" sldId="1106"/>
            <ac:spMk id="2" creationId="{00000000-0000-0000-0000-000000000000}"/>
          </ac:spMkLst>
        </pc:spChg>
        <pc:picChg chg="mod">
          <ac:chgData name="Shengfeng Mei" userId="5ee32232-9136-4e4d-a76d-a15cb4de04fe" providerId="ADAL" clId="{70468405-38B6-4C82-86AC-3DB1CA0CF43E}" dt="2025-04-03T12:46:08.302" v="0"/>
          <ac:picMkLst>
            <pc:docMk/>
            <pc:sldMk cId="1561196751" sldId="1106"/>
            <ac:picMk id="22530" creationId="{00000000-0000-0000-0000-000000000000}"/>
          </ac:picMkLst>
        </pc:picChg>
      </pc:sldChg>
      <pc:sldChg chg="modSp">
        <pc:chgData name="Shengfeng Mei" userId="5ee32232-9136-4e4d-a76d-a15cb4de04fe" providerId="ADAL" clId="{70468405-38B6-4C82-86AC-3DB1CA0CF43E}" dt="2025-04-03T12:46:08.302" v="0"/>
        <pc:sldMkLst>
          <pc:docMk/>
          <pc:sldMk cId="1742478435" sldId="1107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1742478435" sldId="1107"/>
            <ac:spMk id="2" creationId="{00000000-0000-0000-0000-000000000000}"/>
          </ac:spMkLst>
        </pc:spChg>
      </pc:sldChg>
      <pc:sldChg chg="modSp">
        <pc:chgData name="Shengfeng Mei" userId="5ee32232-9136-4e4d-a76d-a15cb4de04fe" providerId="ADAL" clId="{70468405-38B6-4C82-86AC-3DB1CA0CF43E}" dt="2025-04-03T12:55:40.616" v="103" actId="14100"/>
        <pc:sldMkLst>
          <pc:docMk/>
          <pc:sldMk cId="790665397" sldId="1108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790665397" sldId="1108"/>
            <ac:spMk id="2" creationId="{00000000-0000-0000-0000-000000000000}"/>
          </ac:spMkLst>
        </pc:spChg>
        <pc:spChg chg="mod">
          <ac:chgData name="Shengfeng Mei" userId="5ee32232-9136-4e4d-a76d-a15cb4de04fe" providerId="ADAL" clId="{70468405-38B6-4C82-86AC-3DB1CA0CF43E}" dt="2025-04-03T12:55:40.616" v="103" actId="14100"/>
          <ac:spMkLst>
            <pc:docMk/>
            <pc:sldMk cId="790665397" sldId="1108"/>
            <ac:spMk id="3" creationId="{00000000-0000-0000-0000-000000000000}"/>
          </ac:spMkLst>
        </pc:spChg>
      </pc:sldChg>
      <pc:sldChg chg="delSp modSp mod">
        <pc:chgData name="Shengfeng Mei" userId="5ee32232-9136-4e4d-a76d-a15cb4de04fe" providerId="ADAL" clId="{70468405-38B6-4C82-86AC-3DB1CA0CF43E}" dt="2025-04-03T12:57:17.607" v="131" actId="207"/>
        <pc:sldMkLst>
          <pc:docMk/>
          <pc:sldMk cId="393839397" sldId="1109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393839397" sldId="1109"/>
            <ac:spMk id="2" creationId="{00000000-0000-0000-0000-000000000000}"/>
          </ac:spMkLst>
        </pc:spChg>
        <pc:spChg chg="mod">
          <ac:chgData name="Shengfeng Mei" userId="5ee32232-9136-4e4d-a76d-a15cb4de04fe" providerId="ADAL" clId="{70468405-38B6-4C82-86AC-3DB1CA0CF43E}" dt="2025-04-03T12:57:17.607" v="131" actId="207"/>
          <ac:spMkLst>
            <pc:docMk/>
            <pc:sldMk cId="393839397" sldId="1109"/>
            <ac:spMk id="3" creationId="{00000000-0000-0000-0000-000000000000}"/>
          </ac:spMkLst>
        </pc:spChg>
        <pc:spChg chg="del mod">
          <ac:chgData name="Shengfeng Mei" userId="5ee32232-9136-4e4d-a76d-a15cb4de04fe" providerId="ADAL" clId="{70468405-38B6-4C82-86AC-3DB1CA0CF43E}" dt="2025-04-03T12:57:10.668" v="129" actId="478"/>
          <ac:spMkLst>
            <pc:docMk/>
            <pc:sldMk cId="393839397" sldId="1109"/>
            <ac:spMk id="4" creationId="{00000000-0000-0000-0000-000000000000}"/>
          </ac:spMkLst>
        </pc:spChg>
      </pc:sldChg>
      <pc:sldChg chg="modSp">
        <pc:chgData name="Shengfeng Mei" userId="5ee32232-9136-4e4d-a76d-a15cb4de04fe" providerId="ADAL" clId="{70468405-38B6-4C82-86AC-3DB1CA0CF43E}" dt="2025-04-03T12:58:11.716" v="144" actId="14100"/>
        <pc:sldMkLst>
          <pc:docMk/>
          <pc:sldMk cId="2693046591" sldId="1110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2693046591" sldId="1110"/>
            <ac:spMk id="2" creationId="{00000000-0000-0000-0000-000000000000}"/>
          </ac:spMkLst>
        </pc:spChg>
        <pc:spChg chg="mod">
          <ac:chgData name="Shengfeng Mei" userId="5ee32232-9136-4e4d-a76d-a15cb4de04fe" providerId="ADAL" clId="{70468405-38B6-4C82-86AC-3DB1CA0CF43E}" dt="2025-04-03T12:58:11.716" v="144" actId="14100"/>
          <ac:spMkLst>
            <pc:docMk/>
            <pc:sldMk cId="2693046591" sldId="1110"/>
            <ac:spMk id="3" creationId="{00000000-0000-0000-0000-000000000000}"/>
          </ac:spMkLst>
        </pc:spChg>
      </pc:sldChg>
      <pc:sldChg chg="modSp">
        <pc:chgData name="Shengfeng Mei" userId="5ee32232-9136-4e4d-a76d-a15cb4de04fe" providerId="ADAL" clId="{70468405-38B6-4C82-86AC-3DB1CA0CF43E}" dt="2025-04-03T12:58:23.966" v="148" actId="14100"/>
        <pc:sldMkLst>
          <pc:docMk/>
          <pc:sldMk cId="1022351130" sldId="1111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1022351130" sldId="1111"/>
            <ac:spMk id="2" creationId="{00000000-0000-0000-0000-000000000000}"/>
          </ac:spMkLst>
        </pc:spChg>
        <pc:spChg chg="mod">
          <ac:chgData name="Shengfeng Mei" userId="5ee32232-9136-4e4d-a76d-a15cb4de04fe" providerId="ADAL" clId="{70468405-38B6-4C82-86AC-3DB1CA0CF43E}" dt="2025-04-03T12:58:23.966" v="148" actId="14100"/>
          <ac:spMkLst>
            <pc:docMk/>
            <pc:sldMk cId="1022351130" sldId="1111"/>
            <ac:spMk id="3" creationId="{00000000-0000-0000-0000-000000000000}"/>
          </ac:spMkLst>
        </pc:spChg>
      </pc:sldChg>
      <pc:sldChg chg="modSp">
        <pc:chgData name="Shengfeng Mei" userId="5ee32232-9136-4e4d-a76d-a15cb4de04fe" providerId="ADAL" clId="{70468405-38B6-4C82-86AC-3DB1CA0CF43E}" dt="2025-04-03T12:46:08.302" v="0"/>
        <pc:sldMkLst>
          <pc:docMk/>
          <pc:sldMk cId="2886404866" sldId="1112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2886404866" sldId="1112"/>
            <ac:spMk id="2" creationId="{00000000-0000-0000-0000-000000000000}"/>
          </ac:spMkLst>
        </pc:spChg>
        <pc:picChg chg="mod">
          <ac:chgData name="Shengfeng Mei" userId="5ee32232-9136-4e4d-a76d-a15cb4de04fe" providerId="ADAL" clId="{70468405-38B6-4C82-86AC-3DB1CA0CF43E}" dt="2025-04-03T12:46:08.302" v="0"/>
          <ac:picMkLst>
            <pc:docMk/>
            <pc:sldMk cId="2886404866" sldId="1112"/>
            <ac:picMk id="25602" creationId="{00000000-0000-0000-0000-000000000000}"/>
          </ac:picMkLst>
        </pc:picChg>
      </pc:sldChg>
      <pc:sldChg chg="modSp">
        <pc:chgData name="Shengfeng Mei" userId="5ee32232-9136-4e4d-a76d-a15cb4de04fe" providerId="ADAL" clId="{70468405-38B6-4C82-86AC-3DB1CA0CF43E}" dt="2025-04-03T12:46:08.302" v="0"/>
        <pc:sldMkLst>
          <pc:docMk/>
          <pc:sldMk cId="1754509334" sldId="1113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1754509334" sldId="1113"/>
            <ac:spMk id="4" creationId="{00000000-0000-0000-0000-000000000000}"/>
          </ac:spMkLst>
        </pc:spChg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1754509334" sldId="1113"/>
            <ac:spMk id="9" creationId="{00000000-0000-0000-0000-000000000000}"/>
          </ac:spMkLst>
        </pc:spChg>
        <pc:graphicFrameChg chg="mod">
          <ac:chgData name="Shengfeng Mei" userId="5ee32232-9136-4e4d-a76d-a15cb4de04fe" providerId="ADAL" clId="{70468405-38B6-4C82-86AC-3DB1CA0CF43E}" dt="2025-04-03T12:46:08.302" v="0"/>
          <ac:graphicFrameMkLst>
            <pc:docMk/>
            <pc:sldMk cId="1754509334" sldId="1113"/>
            <ac:graphicFrameMk id="8" creationId="{00000000-0000-0000-0000-000000000000}"/>
          </ac:graphicFrameMkLst>
        </pc:graphicFrameChg>
      </pc:sldChg>
      <pc:sldChg chg="modSp mod">
        <pc:chgData name="Shengfeng Mei" userId="5ee32232-9136-4e4d-a76d-a15cb4de04fe" providerId="ADAL" clId="{70468405-38B6-4C82-86AC-3DB1CA0CF43E}" dt="2025-04-03T13:00:19.664" v="169" actId="404"/>
        <pc:sldMkLst>
          <pc:docMk/>
          <pc:sldMk cId="1530631603" sldId="1114"/>
        </pc:sldMkLst>
        <pc:spChg chg="mod">
          <ac:chgData name="Shengfeng Mei" userId="5ee32232-9136-4e4d-a76d-a15cb4de04fe" providerId="ADAL" clId="{70468405-38B6-4C82-86AC-3DB1CA0CF43E}" dt="2025-04-03T13:00:19.664" v="169" actId="404"/>
          <ac:spMkLst>
            <pc:docMk/>
            <pc:sldMk cId="1530631603" sldId="1114"/>
            <ac:spMk id="3" creationId="{A3422455-6EC4-F890-DE80-748132A581B1}"/>
          </ac:spMkLst>
        </pc:spChg>
      </pc:sldChg>
      <pc:sldChg chg="modSp">
        <pc:chgData name="Shengfeng Mei" userId="5ee32232-9136-4e4d-a76d-a15cb4de04fe" providerId="ADAL" clId="{70468405-38B6-4C82-86AC-3DB1CA0CF43E}" dt="2025-04-03T12:46:08.302" v="0"/>
        <pc:sldMkLst>
          <pc:docMk/>
          <pc:sldMk cId="1694332061" sldId="1125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1694332061" sldId="1125"/>
            <ac:spMk id="2" creationId="{00000000-0000-0000-0000-000000000000}"/>
          </ac:spMkLst>
        </pc:spChg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1694332061" sldId="1125"/>
            <ac:spMk id="3" creationId="{00000000-0000-0000-0000-000000000000}"/>
          </ac:spMkLst>
        </pc:spChg>
      </pc:sldChg>
      <pc:sldChg chg="delSp modSp mod">
        <pc:chgData name="Shengfeng Mei" userId="5ee32232-9136-4e4d-a76d-a15cb4de04fe" providerId="ADAL" clId="{70468405-38B6-4C82-86AC-3DB1CA0CF43E}" dt="2025-04-03T12:56:42.026" v="120" actId="20577"/>
        <pc:sldMkLst>
          <pc:docMk/>
          <pc:sldMk cId="3091530753" sldId="1137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3091530753" sldId="1137"/>
            <ac:spMk id="2" creationId="{00000000-0000-0000-0000-000000000000}"/>
          </ac:spMkLst>
        </pc:spChg>
        <pc:spChg chg="mod">
          <ac:chgData name="Shengfeng Mei" userId="5ee32232-9136-4e4d-a76d-a15cb4de04fe" providerId="ADAL" clId="{70468405-38B6-4C82-86AC-3DB1CA0CF43E}" dt="2025-04-03T12:56:42.026" v="120" actId="20577"/>
          <ac:spMkLst>
            <pc:docMk/>
            <pc:sldMk cId="3091530753" sldId="1137"/>
            <ac:spMk id="4" creationId="{00000000-0000-0000-0000-000000000000}"/>
          </ac:spMkLst>
        </pc:spChg>
        <pc:spChg chg="del mod">
          <ac:chgData name="Shengfeng Mei" userId="5ee32232-9136-4e4d-a76d-a15cb4de04fe" providerId="ADAL" clId="{70468405-38B6-4C82-86AC-3DB1CA0CF43E}" dt="2025-04-03T12:56:04.669" v="107" actId="478"/>
          <ac:spMkLst>
            <pc:docMk/>
            <pc:sldMk cId="3091530753" sldId="1137"/>
            <ac:spMk id="5" creationId="{00000000-0000-0000-0000-000000000000}"/>
          </ac:spMkLst>
        </pc:spChg>
        <pc:spChg chg="del mod">
          <ac:chgData name="Shengfeng Mei" userId="5ee32232-9136-4e4d-a76d-a15cb4de04fe" providerId="ADAL" clId="{70468405-38B6-4C82-86AC-3DB1CA0CF43E}" dt="2025-04-03T12:56:31.552" v="117" actId="478"/>
          <ac:spMkLst>
            <pc:docMk/>
            <pc:sldMk cId="3091530753" sldId="1137"/>
            <ac:spMk id="6" creationId="{00000000-0000-0000-0000-000000000000}"/>
          </ac:spMkLst>
        </pc:spChg>
        <pc:spChg chg="del mod">
          <ac:chgData name="Shengfeng Mei" userId="5ee32232-9136-4e4d-a76d-a15cb4de04fe" providerId="ADAL" clId="{70468405-38B6-4C82-86AC-3DB1CA0CF43E}" dt="2025-04-03T12:56:16.517" v="109" actId="478"/>
          <ac:spMkLst>
            <pc:docMk/>
            <pc:sldMk cId="3091530753" sldId="1137"/>
            <ac:spMk id="7" creationId="{00000000-0000-0000-0000-000000000000}"/>
          </ac:spMkLst>
        </pc:spChg>
      </pc:sldChg>
      <pc:sldChg chg="modSp mod">
        <pc:chgData name="Shengfeng Mei" userId="5ee32232-9136-4e4d-a76d-a15cb4de04fe" providerId="ADAL" clId="{70468405-38B6-4C82-86AC-3DB1CA0CF43E}" dt="2025-04-03T12:49:01.321" v="27" actId="20577"/>
        <pc:sldMkLst>
          <pc:docMk/>
          <pc:sldMk cId="664594265" sldId="1139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664594265" sldId="1139"/>
            <ac:spMk id="2" creationId="{A58D7759-15DA-2874-33EC-999317A1310D}"/>
          </ac:spMkLst>
        </pc:spChg>
        <pc:spChg chg="mod">
          <ac:chgData name="Shengfeng Mei" userId="5ee32232-9136-4e4d-a76d-a15cb4de04fe" providerId="ADAL" clId="{70468405-38B6-4C82-86AC-3DB1CA0CF43E}" dt="2025-04-03T12:49:01.321" v="27" actId="20577"/>
          <ac:spMkLst>
            <pc:docMk/>
            <pc:sldMk cId="664594265" sldId="1139"/>
            <ac:spMk id="3" creationId="{BA56FFF0-7D04-B197-D352-709118F75383}"/>
          </ac:spMkLst>
        </pc:spChg>
        <pc:picChg chg="mod">
          <ac:chgData name="Shengfeng Mei" userId="5ee32232-9136-4e4d-a76d-a15cb4de04fe" providerId="ADAL" clId="{70468405-38B6-4C82-86AC-3DB1CA0CF43E}" dt="2025-04-03T12:46:08.302" v="0"/>
          <ac:picMkLst>
            <pc:docMk/>
            <pc:sldMk cId="664594265" sldId="1139"/>
            <ac:picMk id="6" creationId="{68BE2266-408A-91DA-A9E4-24532EF5C443}"/>
          </ac:picMkLst>
        </pc:picChg>
        <pc:picChg chg="mod">
          <ac:chgData name="Shengfeng Mei" userId="5ee32232-9136-4e4d-a76d-a15cb4de04fe" providerId="ADAL" clId="{70468405-38B6-4C82-86AC-3DB1CA0CF43E}" dt="2025-04-03T12:46:08.302" v="0"/>
          <ac:picMkLst>
            <pc:docMk/>
            <pc:sldMk cId="664594265" sldId="1139"/>
            <ac:picMk id="8" creationId="{EAA4CB52-8E3D-064A-58D8-9606FEEA8C0D}"/>
          </ac:picMkLst>
        </pc:picChg>
      </pc:sldChg>
      <pc:sldChg chg="modSp">
        <pc:chgData name="Shengfeng Mei" userId="5ee32232-9136-4e4d-a76d-a15cb4de04fe" providerId="ADAL" clId="{70468405-38B6-4C82-86AC-3DB1CA0CF43E}" dt="2025-04-03T12:49:09.981" v="28" actId="14100"/>
        <pc:sldMkLst>
          <pc:docMk/>
          <pc:sldMk cId="3804587581" sldId="1140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3804587581" sldId="1140"/>
            <ac:spMk id="2" creationId="{85256814-CE7F-055C-D903-14C0BAB2BBF1}"/>
          </ac:spMkLst>
        </pc:spChg>
        <pc:spChg chg="mod">
          <ac:chgData name="Shengfeng Mei" userId="5ee32232-9136-4e4d-a76d-a15cb4de04fe" providerId="ADAL" clId="{70468405-38B6-4C82-86AC-3DB1CA0CF43E}" dt="2025-04-03T12:49:09.981" v="28" actId="14100"/>
          <ac:spMkLst>
            <pc:docMk/>
            <pc:sldMk cId="3804587581" sldId="1140"/>
            <ac:spMk id="3" creationId="{C5DC9230-77B5-B045-1EEA-463DDCDCEC7F}"/>
          </ac:spMkLst>
        </pc:spChg>
        <pc:picChg chg="mod">
          <ac:chgData name="Shengfeng Mei" userId="5ee32232-9136-4e4d-a76d-a15cb4de04fe" providerId="ADAL" clId="{70468405-38B6-4C82-86AC-3DB1CA0CF43E}" dt="2025-04-03T12:46:08.302" v="0"/>
          <ac:picMkLst>
            <pc:docMk/>
            <pc:sldMk cId="3804587581" sldId="1140"/>
            <ac:picMk id="9" creationId="{1614F9C0-B220-9EC1-4C1B-EA04EDC60D7F}"/>
          </ac:picMkLst>
        </pc:picChg>
        <pc:picChg chg="mod">
          <ac:chgData name="Shengfeng Mei" userId="5ee32232-9136-4e4d-a76d-a15cb4de04fe" providerId="ADAL" clId="{70468405-38B6-4C82-86AC-3DB1CA0CF43E}" dt="2025-04-03T12:46:08.302" v="0"/>
          <ac:picMkLst>
            <pc:docMk/>
            <pc:sldMk cId="3804587581" sldId="1140"/>
            <ac:picMk id="11" creationId="{2DCD6FA4-56DB-C23A-0442-F0037FA5F281}"/>
          </ac:picMkLst>
        </pc:picChg>
      </pc:sldChg>
      <pc:sldChg chg="modSp">
        <pc:chgData name="Shengfeng Mei" userId="5ee32232-9136-4e4d-a76d-a15cb4de04fe" providerId="ADAL" clId="{70468405-38B6-4C82-86AC-3DB1CA0CF43E}" dt="2025-04-03T12:49:19.562" v="29" actId="14100"/>
        <pc:sldMkLst>
          <pc:docMk/>
          <pc:sldMk cId="2332771958" sldId="1141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2332771958" sldId="1141"/>
            <ac:spMk id="2" creationId="{D93D8D09-2DC4-AD52-F6EA-4718F007BE20}"/>
          </ac:spMkLst>
        </pc:spChg>
        <pc:spChg chg="mod">
          <ac:chgData name="Shengfeng Mei" userId="5ee32232-9136-4e4d-a76d-a15cb4de04fe" providerId="ADAL" clId="{70468405-38B6-4C82-86AC-3DB1CA0CF43E}" dt="2025-04-03T12:49:19.562" v="29" actId="14100"/>
          <ac:spMkLst>
            <pc:docMk/>
            <pc:sldMk cId="2332771958" sldId="1141"/>
            <ac:spMk id="3" creationId="{C10A2622-00EF-1C08-0699-6F4EDB4E9BCD}"/>
          </ac:spMkLst>
        </pc:spChg>
        <pc:picChg chg="mod">
          <ac:chgData name="Shengfeng Mei" userId="5ee32232-9136-4e4d-a76d-a15cb4de04fe" providerId="ADAL" clId="{70468405-38B6-4C82-86AC-3DB1CA0CF43E}" dt="2025-04-03T12:46:08.302" v="0"/>
          <ac:picMkLst>
            <pc:docMk/>
            <pc:sldMk cId="2332771958" sldId="1141"/>
            <ac:picMk id="5" creationId="{3F58734C-B918-6EFD-7E1A-FA7EB6C8CFAE}"/>
          </ac:picMkLst>
        </pc:picChg>
        <pc:picChg chg="mod">
          <ac:chgData name="Shengfeng Mei" userId="5ee32232-9136-4e4d-a76d-a15cb4de04fe" providerId="ADAL" clId="{70468405-38B6-4C82-86AC-3DB1CA0CF43E}" dt="2025-04-03T12:46:08.302" v="0"/>
          <ac:picMkLst>
            <pc:docMk/>
            <pc:sldMk cId="2332771958" sldId="1141"/>
            <ac:picMk id="7" creationId="{CECB4E23-5563-0C5F-D322-7A8DD13C1885}"/>
          </ac:picMkLst>
        </pc:picChg>
      </pc:sldChg>
      <pc:sldChg chg="modSp">
        <pc:chgData name="Shengfeng Mei" userId="5ee32232-9136-4e4d-a76d-a15cb4de04fe" providerId="ADAL" clId="{70468405-38B6-4C82-86AC-3DB1CA0CF43E}" dt="2025-04-03T12:49:29.181" v="31" actId="14100"/>
        <pc:sldMkLst>
          <pc:docMk/>
          <pc:sldMk cId="978173562" sldId="1142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978173562" sldId="1142"/>
            <ac:spMk id="2" creationId="{61D2C3EB-2967-BD24-660B-5A22BB4EA88D}"/>
          </ac:spMkLst>
        </pc:spChg>
        <pc:spChg chg="mod">
          <ac:chgData name="Shengfeng Mei" userId="5ee32232-9136-4e4d-a76d-a15cb4de04fe" providerId="ADAL" clId="{70468405-38B6-4C82-86AC-3DB1CA0CF43E}" dt="2025-04-03T12:49:29.181" v="31" actId="14100"/>
          <ac:spMkLst>
            <pc:docMk/>
            <pc:sldMk cId="978173562" sldId="1142"/>
            <ac:spMk id="3" creationId="{2D45BAC5-213D-58AB-15D2-341E4D14166D}"/>
          </ac:spMkLst>
        </pc:spChg>
      </pc:sldChg>
      <pc:sldChg chg="modSp">
        <pc:chgData name="Shengfeng Mei" userId="5ee32232-9136-4e4d-a76d-a15cb4de04fe" providerId="ADAL" clId="{70468405-38B6-4C82-86AC-3DB1CA0CF43E}" dt="2025-04-03T12:49:55.909" v="37" actId="403"/>
        <pc:sldMkLst>
          <pc:docMk/>
          <pc:sldMk cId="573459287" sldId="1143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573459287" sldId="1143"/>
            <ac:spMk id="2" creationId="{7F8F1DC4-9F5D-B0F6-4A86-7A5C5C242DFB}"/>
          </ac:spMkLst>
        </pc:spChg>
        <pc:spChg chg="mod">
          <ac:chgData name="Shengfeng Mei" userId="5ee32232-9136-4e4d-a76d-a15cb4de04fe" providerId="ADAL" clId="{70468405-38B6-4C82-86AC-3DB1CA0CF43E}" dt="2025-04-03T12:49:55.909" v="37" actId="403"/>
          <ac:spMkLst>
            <pc:docMk/>
            <pc:sldMk cId="573459287" sldId="1143"/>
            <ac:spMk id="3" creationId="{05AC5C72-40E4-C501-E19A-5965936A997E}"/>
          </ac:spMkLst>
        </pc:spChg>
      </pc:sldChg>
      <pc:sldChg chg="modSp mod">
        <pc:chgData name="Shengfeng Mei" userId="5ee32232-9136-4e4d-a76d-a15cb4de04fe" providerId="ADAL" clId="{70468405-38B6-4C82-86AC-3DB1CA0CF43E}" dt="2025-04-03T12:50:30.694" v="43" actId="14734"/>
        <pc:sldMkLst>
          <pc:docMk/>
          <pc:sldMk cId="2494745984" sldId="1144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2494745984" sldId="1144"/>
            <ac:spMk id="2" creationId="{F299333B-F085-DD45-D56B-ECD77E0F39C0}"/>
          </ac:spMkLst>
        </pc:spChg>
        <pc:spChg chg="mod">
          <ac:chgData name="Shengfeng Mei" userId="5ee32232-9136-4e4d-a76d-a15cb4de04fe" providerId="ADAL" clId="{70468405-38B6-4C82-86AC-3DB1CA0CF43E}" dt="2025-04-03T12:50:05.591" v="39" actId="14100"/>
          <ac:spMkLst>
            <pc:docMk/>
            <pc:sldMk cId="2494745984" sldId="1144"/>
            <ac:spMk id="3" creationId="{936AB519-0532-6B9C-29AB-BF54C849B095}"/>
          </ac:spMkLst>
        </pc:spChg>
        <pc:graphicFrameChg chg="mod modGraphic">
          <ac:chgData name="Shengfeng Mei" userId="5ee32232-9136-4e4d-a76d-a15cb4de04fe" providerId="ADAL" clId="{70468405-38B6-4C82-86AC-3DB1CA0CF43E}" dt="2025-04-03T12:50:30.694" v="43" actId="14734"/>
          <ac:graphicFrameMkLst>
            <pc:docMk/>
            <pc:sldMk cId="2494745984" sldId="1144"/>
            <ac:graphicFrameMk id="4" creationId="{D0707241-CECA-B20B-CC0F-6C522ED5392C}"/>
          </ac:graphicFrameMkLst>
        </pc:graphicFrameChg>
      </pc:sldChg>
      <pc:sldChg chg="modSp">
        <pc:chgData name="Shengfeng Mei" userId="5ee32232-9136-4e4d-a76d-a15cb4de04fe" providerId="ADAL" clId="{70468405-38B6-4C82-86AC-3DB1CA0CF43E}" dt="2025-04-03T12:50:52.353" v="46" actId="403"/>
        <pc:sldMkLst>
          <pc:docMk/>
          <pc:sldMk cId="392415569" sldId="1145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392415569" sldId="1145"/>
            <ac:spMk id="2" creationId="{2C758094-6F45-5A40-70CC-2F0C6385EC4B}"/>
          </ac:spMkLst>
        </pc:spChg>
        <pc:spChg chg="mod">
          <ac:chgData name="Shengfeng Mei" userId="5ee32232-9136-4e4d-a76d-a15cb4de04fe" providerId="ADAL" clId="{70468405-38B6-4C82-86AC-3DB1CA0CF43E}" dt="2025-04-03T12:50:52.353" v="46" actId="403"/>
          <ac:spMkLst>
            <pc:docMk/>
            <pc:sldMk cId="392415569" sldId="1145"/>
            <ac:spMk id="3" creationId="{7B85EDAE-19B2-1B00-52C7-99530FBECC4F}"/>
          </ac:spMkLst>
        </pc:spChg>
      </pc:sldChg>
      <pc:sldChg chg="modSp">
        <pc:chgData name="Shengfeng Mei" userId="5ee32232-9136-4e4d-a76d-a15cb4de04fe" providerId="ADAL" clId="{70468405-38B6-4C82-86AC-3DB1CA0CF43E}" dt="2025-04-03T12:51:01.691" v="48" actId="14100"/>
        <pc:sldMkLst>
          <pc:docMk/>
          <pc:sldMk cId="3558951549" sldId="1146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3558951549" sldId="1146"/>
            <ac:spMk id="2" creationId="{F1EA3220-1F88-217C-6486-D787AE8B7228}"/>
          </ac:spMkLst>
        </pc:spChg>
        <pc:spChg chg="mod">
          <ac:chgData name="Shengfeng Mei" userId="5ee32232-9136-4e4d-a76d-a15cb4de04fe" providerId="ADAL" clId="{70468405-38B6-4C82-86AC-3DB1CA0CF43E}" dt="2025-04-03T12:51:01.691" v="48" actId="14100"/>
          <ac:spMkLst>
            <pc:docMk/>
            <pc:sldMk cId="3558951549" sldId="1146"/>
            <ac:spMk id="3" creationId="{60C98CD4-FECB-6EED-DC2C-E92DA0888976}"/>
          </ac:spMkLst>
        </pc:spChg>
      </pc:sldChg>
      <pc:sldChg chg="modSp">
        <pc:chgData name="Shengfeng Mei" userId="5ee32232-9136-4e4d-a76d-a15cb4de04fe" providerId="ADAL" clId="{70468405-38B6-4C82-86AC-3DB1CA0CF43E}" dt="2025-04-03T12:51:08.514" v="50" actId="14100"/>
        <pc:sldMkLst>
          <pc:docMk/>
          <pc:sldMk cId="459066431" sldId="1147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459066431" sldId="1147"/>
            <ac:spMk id="2" creationId="{72D20F7B-017A-2AA2-B7B1-575723317FFC}"/>
          </ac:spMkLst>
        </pc:spChg>
        <pc:spChg chg="mod">
          <ac:chgData name="Shengfeng Mei" userId="5ee32232-9136-4e4d-a76d-a15cb4de04fe" providerId="ADAL" clId="{70468405-38B6-4C82-86AC-3DB1CA0CF43E}" dt="2025-04-03T12:51:08.514" v="50" actId="14100"/>
          <ac:spMkLst>
            <pc:docMk/>
            <pc:sldMk cId="459066431" sldId="1147"/>
            <ac:spMk id="3" creationId="{922333B9-A798-C950-D1AA-2FD494A33350}"/>
          </ac:spMkLst>
        </pc:spChg>
      </pc:sldChg>
      <pc:sldChg chg="modSp">
        <pc:chgData name="Shengfeng Mei" userId="5ee32232-9136-4e4d-a76d-a15cb4de04fe" providerId="ADAL" clId="{70468405-38B6-4C82-86AC-3DB1CA0CF43E}" dt="2025-04-03T12:51:46.938" v="59" actId="14100"/>
        <pc:sldMkLst>
          <pc:docMk/>
          <pc:sldMk cId="1777411565" sldId="1148"/>
        </pc:sldMkLst>
        <pc:spChg chg="mod">
          <ac:chgData name="Shengfeng Mei" userId="5ee32232-9136-4e4d-a76d-a15cb4de04fe" providerId="ADAL" clId="{70468405-38B6-4C82-86AC-3DB1CA0CF43E}" dt="2025-04-03T12:51:46.938" v="59" actId="14100"/>
          <ac:spMkLst>
            <pc:docMk/>
            <pc:sldMk cId="1777411565" sldId="1148"/>
            <ac:spMk id="3" creationId="{1EF201A2-AB8B-6714-CE4D-2F1960CC8EB5}"/>
          </ac:spMkLst>
        </pc:spChg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1777411565" sldId="1148"/>
            <ac:spMk id="5" creationId="{1C1785D4-DD16-2CAB-94D3-9D50964B26B1}"/>
          </ac:spMkLst>
        </pc:spChg>
      </pc:sldChg>
      <pc:sldChg chg="modSp mod modNotes">
        <pc:chgData name="Shengfeng Mei" userId="5ee32232-9136-4e4d-a76d-a15cb4de04fe" providerId="ADAL" clId="{70468405-38B6-4C82-86AC-3DB1CA0CF43E}" dt="2025-04-03T12:52:16.395" v="64" actId="403"/>
        <pc:sldMkLst>
          <pc:docMk/>
          <pc:sldMk cId="2861528766" sldId="1149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2861528766" sldId="1149"/>
            <ac:spMk id="2" creationId="{2AAC70FE-D0F2-9372-E16B-8DBB8EC8DB83}"/>
          </ac:spMkLst>
        </pc:spChg>
        <pc:spChg chg="mod">
          <ac:chgData name="Shengfeng Mei" userId="5ee32232-9136-4e4d-a76d-a15cb4de04fe" providerId="ADAL" clId="{70468405-38B6-4C82-86AC-3DB1CA0CF43E}" dt="2025-04-03T12:52:16.395" v="64" actId="403"/>
          <ac:spMkLst>
            <pc:docMk/>
            <pc:sldMk cId="2861528766" sldId="1149"/>
            <ac:spMk id="3" creationId="{E183898C-645F-3CC6-A47B-72CFC671878F}"/>
          </ac:spMkLst>
        </pc:spChg>
      </pc:sldChg>
      <pc:sldChg chg="modSp">
        <pc:chgData name="Shengfeng Mei" userId="5ee32232-9136-4e4d-a76d-a15cb4de04fe" providerId="ADAL" clId="{70468405-38B6-4C82-86AC-3DB1CA0CF43E}" dt="2025-04-03T12:52:26.393" v="66" actId="14100"/>
        <pc:sldMkLst>
          <pc:docMk/>
          <pc:sldMk cId="2884410848" sldId="1150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2884410848" sldId="1150"/>
            <ac:spMk id="2" creationId="{4242D9E9-C05F-7EBA-D723-4ED79AECE07A}"/>
          </ac:spMkLst>
        </pc:spChg>
        <pc:spChg chg="mod">
          <ac:chgData name="Shengfeng Mei" userId="5ee32232-9136-4e4d-a76d-a15cb4de04fe" providerId="ADAL" clId="{70468405-38B6-4C82-86AC-3DB1CA0CF43E}" dt="2025-04-03T12:52:26.393" v="66" actId="14100"/>
          <ac:spMkLst>
            <pc:docMk/>
            <pc:sldMk cId="2884410848" sldId="1150"/>
            <ac:spMk id="3" creationId="{76F1E4AE-0E1D-77CB-9C46-96E9490B2FE4}"/>
          </ac:spMkLst>
        </pc:spChg>
      </pc:sldChg>
      <pc:sldChg chg="modSp mod">
        <pc:chgData name="Shengfeng Mei" userId="5ee32232-9136-4e4d-a76d-a15cb4de04fe" providerId="ADAL" clId="{70468405-38B6-4C82-86AC-3DB1CA0CF43E}" dt="2025-04-03T12:54:32.191" v="92" actId="14100"/>
        <pc:sldMkLst>
          <pc:docMk/>
          <pc:sldMk cId="965148247" sldId="1151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965148247" sldId="1151"/>
            <ac:spMk id="2" creationId="{4771F7E2-3354-0DCA-9D90-2B0962A2F233}"/>
          </ac:spMkLst>
        </pc:spChg>
        <pc:spChg chg="mod">
          <ac:chgData name="Shengfeng Mei" userId="5ee32232-9136-4e4d-a76d-a15cb4de04fe" providerId="ADAL" clId="{70468405-38B6-4C82-86AC-3DB1CA0CF43E}" dt="2025-04-03T12:54:32.191" v="92" actId="14100"/>
          <ac:spMkLst>
            <pc:docMk/>
            <pc:sldMk cId="965148247" sldId="1151"/>
            <ac:spMk id="4" creationId="{976ABAFC-7396-B037-A2FA-B93003B11C43}"/>
          </ac:spMkLst>
        </pc:spChg>
      </pc:sldChg>
      <pc:sldChg chg="modSp mod">
        <pc:chgData name="Shengfeng Mei" userId="5ee32232-9136-4e4d-a76d-a15cb4de04fe" providerId="ADAL" clId="{70468405-38B6-4C82-86AC-3DB1CA0CF43E}" dt="2025-04-03T12:55:02.228" v="96" actId="1076"/>
        <pc:sldMkLst>
          <pc:docMk/>
          <pc:sldMk cId="3012384783" sldId="1152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3012384783" sldId="1152"/>
            <ac:spMk id="2" creationId="{A5B08EEE-CD46-90AC-A680-2292A02A6525}"/>
          </ac:spMkLst>
        </pc:spChg>
        <pc:spChg chg="mod">
          <ac:chgData name="Shengfeng Mei" userId="5ee32232-9136-4e4d-a76d-a15cb4de04fe" providerId="ADAL" clId="{70468405-38B6-4C82-86AC-3DB1CA0CF43E}" dt="2025-04-03T12:54:52.940" v="94" actId="14100"/>
          <ac:spMkLst>
            <pc:docMk/>
            <pc:sldMk cId="3012384783" sldId="1152"/>
            <ac:spMk id="4" creationId="{1EE7A7A0-010E-A062-6260-B3574639B7E7}"/>
          </ac:spMkLst>
        </pc:spChg>
        <pc:graphicFrameChg chg="mod modGraphic">
          <ac:chgData name="Shengfeng Mei" userId="5ee32232-9136-4e4d-a76d-a15cb4de04fe" providerId="ADAL" clId="{70468405-38B6-4C82-86AC-3DB1CA0CF43E}" dt="2025-04-03T12:55:02.228" v="96" actId="1076"/>
          <ac:graphicFrameMkLst>
            <pc:docMk/>
            <pc:sldMk cId="3012384783" sldId="1152"/>
            <ac:graphicFrameMk id="5" creationId="{989CE14F-E1ED-DE36-694A-D0F8D939DD3F}"/>
          </ac:graphicFrameMkLst>
        </pc:graphicFrameChg>
      </pc:sldChg>
      <pc:sldChg chg="modSp">
        <pc:chgData name="Shengfeng Mei" userId="5ee32232-9136-4e4d-a76d-a15cb4de04fe" providerId="ADAL" clId="{70468405-38B6-4C82-86AC-3DB1CA0CF43E}" dt="2025-04-03T12:57:45.762" v="138" actId="403"/>
        <pc:sldMkLst>
          <pc:docMk/>
          <pc:sldMk cId="1080652619" sldId="1153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1080652619" sldId="1153"/>
            <ac:spMk id="2" creationId="{B009ADE0-B88C-66CE-B5D4-8EC4818BE963}"/>
          </ac:spMkLst>
        </pc:spChg>
        <pc:spChg chg="mod">
          <ac:chgData name="Shengfeng Mei" userId="5ee32232-9136-4e4d-a76d-a15cb4de04fe" providerId="ADAL" clId="{70468405-38B6-4C82-86AC-3DB1CA0CF43E}" dt="2025-04-03T12:57:45.762" v="138" actId="403"/>
          <ac:spMkLst>
            <pc:docMk/>
            <pc:sldMk cId="1080652619" sldId="1153"/>
            <ac:spMk id="4" creationId="{773EB444-E932-96C0-E798-86BD4166B192}"/>
          </ac:spMkLst>
        </pc:spChg>
      </pc:sldChg>
      <pc:sldChg chg="modSp mod">
        <pc:chgData name="Shengfeng Mei" userId="5ee32232-9136-4e4d-a76d-a15cb4de04fe" providerId="ADAL" clId="{70468405-38B6-4C82-86AC-3DB1CA0CF43E}" dt="2025-04-03T12:55:06.824" v="97" actId="14100"/>
        <pc:sldMkLst>
          <pc:docMk/>
          <pc:sldMk cId="1370923234" sldId="1154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1370923234" sldId="1154"/>
            <ac:spMk id="2" creationId="{52F6D9A1-C83E-EE1D-4079-8330607241C3}"/>
          </ac:spMkLst>
        </pc:spChg>
        <pc:spChg chg="mod">
          <ac:chgData name="Shengfeng Mei" userId="5ee32232-9136-4e4d-a76d-a15cb4de04fe" providerId="ADAL" clId="{70468405-38B6-4C82-86AC-3DB1CA0CF43E}" dt="2025-04-03T12:55:06.824" v="97" actId="14100"/>
          <ac:spMkLst>
            <pc:docMk/>
            <pc:sldMk cId="1370923234" sldId="1154"/>
            <ac:spMk id="4" creationId="{A4776E37-14C7-81C6-3A0E-2DFE397B827A}"/>
          </ac:spMkLst>
        </pc:spChg>
        <pc:picChg chg="mod">
          <ac:chgData name="Shengfeng Mei" userId="5ee32232-9136-4e4d-a76d-a15cb4de04fe" providerId="ADAL" clId="{70468405-38B6-4C82-86AC-3DB1CA0CF43E}" dt="2025-04-03T12:46:08.302" v="0"/>
          <ac:picMkLst>
            <pc:docMk/>
            <pc:sldMk cId="1370923234" sldId="1154"/>
            <ac:picMk id="6" creationId="{C5E113DA-F415-5CCC-B8B1-C35013AB698D}"/>
          </ac:picMkLst>
        </pc:picChg>
      </pc:sldChg>
      <pc:sldChg chg="modSp">
        <pc:chgData name="Shengfeng Mei" userId="5ee32232-9136-4e4d-a76d-a15cb4de04fe" providerId="ADAL" clId="{70468405-38B6-4C82-86AC-3DB1CA0CF43E}" dt="2025-04-03T12:57:27.223" v="133" actId="14100"/>
        <pc:sldMkLst>
          <pc:docMk/>
          <pc:sldMk cId="2597248464" sldId="1155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2597248464" sldId="1155"/>
            <ac:spMk id="2" creationId="{C28347B7-A404-E525-0060-B4D21F41FD65}"/>
          </ac:spMkLst>
        </pc:spChg>
        <pc:spChg chg="mod">
          <ac:chgData name="Shengfeng Mei" userId="5ee32232-9136-4e4d-a76d-a15cb4de04fe" providerId="ADAL" clId="{70468405-38B6-4C82-86AC-3DB1CA0CF43E}" dt="2025-04-03T12:57:27.223" v="133" actId="14100"/>
          <ac:spMkLst>
            <pc:docMk/>
            <pc:sldMk cId="2597248464" sldId="1155"/>
            <ac:spMk id="4" creationId="{2A1B1DC2-D1F8-0A39-A71E-0158A079185E}"/>
          </ac:spMkLst>
        </pc:spChg>
        <pc:picChg chg="mod">
          <ac:chgData name="Shengfeng Mei" userId="5ee32232-9136-4e4d-a76d-a15cb4de04fe" providerId="ADAL" clId="{70468405-38B6-4C82-86AC-3DB1CA0CF43E}" dt="2025-04-03T12:46:08.302" v="0"/>
          <ac:picMkLst>
            <pc:docMk/>
            <pc:sldMk cId="2597248464" sldId="1155"/>
            <ac:picMk id="7" creationId="{2303B129-0FFA-5868-D0A1-2EC00C7281F1}"/>
          </ac:picMkLst>
        </pc:picChg>
      </pc:sldChg>
      <pc:sldChg chg="modSp">
        <pc:chgData name="Shengfeng Mei" userId="5ee32232-9136-4e4d-a76d-a15cb4de04fe" providerId="ADAL" clId="{70468405-38B6-4C82-86AC-3DB1CA0CF43E}" dt="2025-04-03T12:59:15.152" v="159" actId="14100"/>
        <pc:sldMkLst>
          <pc:docMk/>
          <pc:sldMk cId="4143380689" sldId="1156"/>
        </pc:sldMkLst>
        <pc:spChg chg="mod">
          <ac:chgData name="Shengfeng Mei" userId="5ee32232-9136-4e4d-a76d-a15cb4de04fe" providerId="ADAL" clId="{70468405-38B6-4C82-86AC-3DB1CA0CF43E}" dt="2025-04-03T12:59:15.152" v="159" actId="14100"/>
          <ac:spMkLst>
            <pc:docMk/>
            <pc:sldMk cId="4143380689" sldId="1156"/>
            <ac:spMk id="2" creationId="{2804EDA1-7D1B-5585-E28C-8D886BB5D132}"/>
          </ac:spMkLst>
        </pc:spChg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4143380689" sldId="1156"/>
            <ac:spMk id="4" creationId="{7C8A5049-6EF2-2B29-ED6A-BB46617389B3}"/>
          </ac:spMkLst>
        </pc:spChg>
        <pc:picChg chg="mod">
          <ac:chgData name="Shengfeng Mei" userId="5ee32232-9136-4e4d-a76d-a15cb4de04fe" providerId="ADAL" clId="{70468405-38B6-4C82-86AC-3DB1CA0CF43E}" dt="2025-04-03T12:46:08.302" v="0"/>
          <ac:picMkLst>
            <pc:docMk/>
            <pc:sldMk cId="4143380689" sldId="1156"/>
            <ac:picMk id="7" creationId="{122F1E52-8837-6989-72D6-CC237592541E}"/>
          </ac:picMkLst>
        </pc:picChg>
      </pc:sldChg>
      <pc:sldChg chg="modSp">
        <pc:chgData name="Shengfeng Mei" userId="5ee32232-9136-4e4d-a76d-a15cb4de04fe" providerId="ADAL" clId="{70468405-38B6-4C82-86AC-3DB1CA0CF43E}" dt="2025-04-03T12:59:23.381" v="160" actId="14100"/>
        <pc:sldMkLst>
          <pc:docMk/>
          <pc:sldMk cId="2962322354" sldId="1157"/>
        </pc:sldMkLst>
        <pc:spChg chg="mod">
          <ac:chgData name="Shengfeng Mei" userId="5ee32232-9136-4e4d-a76d-a15cb4de04fe" providerId="ADAL" clId="{70468405-38B6-4C82-86AC-3DB1CA0CF43E}" dt="2025-04-03T12:59:23.381" v="160" actId="14100"/>
          <ac:spMkLst>
            <pc:docMk/>
            <pc:sldMk cId="2962322354" sldId="1157"/>
            <ac:spMk id="2" creationId="{119B2695-896D-E537-7F01-232B535EA1FC}"/>
          </ac:spMkLst>
        </pc:spChg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2962322354" sldId="1157"/>
            <ac:spMk id="4" creationId="{A1DB1F8D-35A3-FBF6-045E-0CA59271592E}"/>
          </ac:spMkLst>
        </pc:spChg>
        <pc:picChg chg="mod">
          <ac:chgData name="Shengfeng Mei" userId="5ee32232-9136-4e4d-a76d-a15cb4de04fe" providerId="ADAL" clId="{70468405-38B6-4C82-86AC-3DB1CA0CF43E}" dt="2025-04-03T12:46:08.302" v="0"/>
          <ac:picMkLst>
            <pc:docMk/>
            <pc:sldMk cId="2962322354" sldId="1157"/>
            <ac:picMk id="5" creationId="{0377D557-7979-CB3F-F033-36EBDBEB2E7D}"/>
          </ac:picMkLst>
        </pc:picChg>
        <pc:picChg chg="mod">
          <ac:chgData name="Shengfeng Mei" userId="5ee32232-9136-4e4d-a76d-a15cb4de04fe" providerId="ADAL" clId="{70468405-38B6-4C82-86AC-3DB1CA0CF43E}" dt="2025-04-03T12:46:08.302" v="0"/>
          <ac:picMkLst>
            <pc:docMk/>
            <pc:sldMk cId="2962322354" sldId="1157"/>
            <ac:picMk id="8" creationId="{3C8556FE-A126-6657-A6A4-3BB9EEE0308B}"/>
          </ac:picMkLst>
        </pc:picChg>
      </pc:sldChg>
      <pc:sldChg chg="modSp">
        <pc:chgData name="Shengfeng Mei" userId="5ee32232-9136-4e4d-a76d-a15cb4de04fe" providerId="ADAL" clId="{70468405-38B6-4C82-86AC-3DB1CA0CF43E}" dt="2025-04-03T12:59:35.636" v="162" actId="14100"/>
        <pc:sldMkLst>
          <pc:docMk/>
          <pc:sldMk cId="3075191329" sldId="1158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3075191329" sldId="1158"/>
            <ac:spMk id="2" creationId="{AF712B49-FCAE-DEA1-8556-65D0CC003B12}"/>
          </ac:spMkLst>
        </pc:spChg>
        <pc:spChg chg="mod">
          <ac:chgData name="Shengfeng Mei" userId="5ee32232-9136-4e4d-a76d-a15cb4de04fe" providerId="ADAL" clId="{70468405-38B6-4C82-86AC-3DB1CA0CF43E}" dt="2025-04-03T12:59:35.636" v="162" actId="14100"/>
          <ac:spMkLst>
            <pc:docMk/>
            <pc:sldMk cId="3075191329" sldId="1158"/>
            <ac:spMk id="3" creationId="{B076B4E2-6209-2BCE-5BA6-C0491D4E74A0}"/>
          </ac:spMkLst>
        </pc:spChg>
      </pc:sldChg>
      <pc:sldChg chg="modSp">
        <pc:chgData name="Shengfeng Mei" userId="5ee32232-9136-4e4d-a76d-a15cb4de04fe" providerId="ADAL" clId="{70468405-38B6-4C82-86AC-3DB1CA0CF43E}" dt="2025-04-03T12:59:43.564" v="164" actId="14100"/>
        <pc:sldMkLst>
          <pc:docMk/>
          <pc:sldMk cId="967359451" sldId="1159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967359451" sldId="1159"/>
            <ac:spMk id="2" creationId="{2569EC4E-AE60-CBD0-BAA2-B86234F6BC90}"/>
          </ac:spMkLst>
        </pc:spChg>
        <pc:spChg chg="mod">
          <ac:chgData name="Shengfeng Mei" userId="5ee32232-9136-4e4d-a76d-a15cb4de04fe" providerId="ADAL" clId="{70468405-38B6-4C82-86AC-3DB1CA0CF43E}" dt="2025-04-03T12:59:43.564" v="164" actId="14100"/>
          <ac:spMkLst>
            <pc:docMk/>
            <pc:sldMk cId="967359451" sldId="1159"/>
            <ac:spMk id="3" creationId="{4F13C9DE-C810-1CD7-19AE-800F7BC6FCB2}"/>
          </ac:spMkLst>
        </pc:spChg>
      </pc:sldChg>
      <pc:sldChg chg="modSp">
        <pc:chgData name="Shengfeng Mei" userId="5ee32232-9136-4e4d-a76d-a15cb4de04fe" providerId="ADAL" clId="{70468405-38B6-4C82-86AC-3DB1CA0CF43E}" dt="2025-04-03T12:59:48.701" v="165" actId="14100"/>
        <pc:sldMkLst>
          <pc:docMk/>
          <pc:sldMk cId="3148593109" sldId="1160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3148593109" sldId="1160"/>
            <ac:spMk id="2" creationId="{436BCB76-E7ED-24B5-0F26-309FB66E972C}"/>
          </ac:spMkLst>
        </pc:spChg>
        <pc:spChg chg="mod">
          <ac:chgData name="Shengfeng Mei" userId="5ee32232-9136-4e4d-a76d-a15cb4de04fe" providerId="ADAL" clId="{70468405-38B6-4C82-86AC-3DB1CA0CF43E}" dt="2025-04-03T12:59:48.701" v="165" actId="14100"/>
          <ac:spMkLst>
            <pc:docMk/>
            <pc:sldMk cId="3148593109" sldId="1160"/>
            <ac:spMk id="3" creationId="{32E9318B-53EA-B7B7-EA06-ADDB3FCEED47}"/>
          </ac:spMkLst>
        </pc:spChg>
        <pc:picChg chg="mod">
          <ac:chgData name="Shengfeng Mei" userId="5ee32232-9136-4e4d-a76d-a15cb4de04fe" providerId="ADAL" clId="{70468405-38B6-4C82-86AC-3DB1CA0CF43E}" dt="2025-04-03T12:46:08.302" v="0"/>
          <ac:picMkLst>
            <pc:docMk/>
            <pc:sldMk cId="3148593109" sldId="1160"/>
            <ac:picMk id="5" creationId="{9FFEBBCD-35C6-D62D-3D36-2DC6795173BE}"/>
          </ac:picMkLst>
        </pc:picChg>
      </pc:sldChg>
      <pc:sldChg chg="modSp">
        <pc:chgData name="Shengfeng Mei" userId="5ee32232-9136-4e4d-a76d-a15cb4de04fe" providerId="ADAL" clId="{70468405-38B6-4C82-86AC-3DB1CA0CF43E}" dt="2025-04-03T13:00:00.320" v="167" actId="14100"/>
        <pc:sldMkLst>
          <pc:docMk/>
          <pc:sldMk cId="2402999049" sldId="1161"/>
        </pc:sld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k cId="2402999049" sldId="1161"/>
            <ac:spMk id="2" creationId="{B52ED698-C2DA-C60C-065E-2AA130A94E0E}"/>
          </ac:spMkLst>
        </pc:spChg>
        <pc:spChg chg="mod">
          <ac:chgData name="Shengfeng Mei" userId="5ee32232-9136-4e4d-a76d-a15cb4de04fe" providerId="ADAL" clId="{70468405-38B6-4C82-86AC-3DB1CA0CF43E}" dt="2025-04-03T13:00:00.320" v="167" actId="14100"/>
          <ac:spMkLst>
            <pc:docMk/>
            <pc:sldMk cId="2402999049" sldId="1161"/>
            <ac:spMk id="3" creationId="{A4E57034-2E82-9BF4-35A3-3CE438845A59}"/>
          </ac:spMkLst>
        </pc:spChg>
        <pc:picChg chg="mod">
          <ac:chgData name="Shengfeng Mei" userId="5ee32232-9136-4e4d-a76d-a15cb4de04fe" providerId="ADAL" clId="{70468405-38B6-4C82-86AC-3DB1CA0CF43E}" dt="2025-04-03T12:46:08.302" v="0"/>
          <ac:picMkLst>
            <pc:docMk/>
            <pc:sldMk cId="2402999049" sldId="1161"/>
            <ac:picMk id="6" creationId="{43409151-2A28-F509-43B7-A5AD9FD84738}"/>
          </ac:picMkLst>
        </pc:picChg>
      </pc:sldChg>
      <pc:sldMasterChg chg="modSp modSldLayout">
        <pc:chgData name="Shengfeng Mei" userId="5ee32232-9136-4e4d-a76d-a15cb4de04fe" providerId="ADAL" clId="{70468405-38B6-4C82-86AC-3DB1CA0CF43E}" dt="2025-04-03T12:46:08.302" v="0"/>
        <pc:sldMasterMkLst>
          <pc:docMk/>
          <pc:sldMasterMk cId="0" sldId="2147483677"/>
        </pc:sldMasterMkLst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asterMk cId="0" sldId="2147483677"/>
            <ac:spMk id="4" creationId="{9C6041E6-F87D-4E72-B2F2-59F741FC8835}"/>
          </ac:spMkLst>
        </pc:spChg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asterMk cId="0" sldId="2147483677"/>
            <ac:spMk id="6" creationId="{870D973B-9FE3-4237-AF7B-BFA9FEE09901}"/>
          </ac:spMkLst>
        </pc:spChg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asterMk cId="0" sldId="2147483677"/>
            <ac:spMk id="1026" creationId="{00000000-0000-0000-0000-000000000000}"/>
          </ac:spMkLst>
        </pc:spChg>
        <pc:spChg chg="mod">
          <ac:chgData name="Shengfeng Mei" userId="5ee32232-9136-4e4d-a76d-a15cb4de04fe" providerId="ADAL" clId="{70468405-38B6-4C82-86AC-3DB1CA0CF43E}" dt="2025-04-03T12:46:08.302" v="0"/>
          <ac:spMkLst>
            <pc:docMk/>
            <pc:sldMasterMk cId="0" sldId="2147483677"/>
            <ac:spMk id="1027" creationId="{00000000-0000-0000-0000-000000000000}"/>
          </ac:spMkLst>
        </pc:spChg>
        <pc:sldLayoutChg chg="modSp">
          <pc:chgData name="Shengfeng Mei" userId="5ee32232-9136-4e4d-a76d-a15cb4de04fe" providerId="ADAL" clId="{70468405-38B6-4C82-86AC-3DB1CA0CF43E}" dt="2025-04-03T12:46:08.302" v="0"/>
          <pc:sldLayoutMkLst>
            <pc:docMk/>
            <pc:sldMasterMk cId="0" sldId="2147483677"/>
            <pc:sldLayoutMk cId="2014937424" sldId="2147483777"/>
          </pc:sldLayoutMkLst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2014937424" sldId="2147483777"/>
              <ac:spMk id="2" creationId="{00000000-0000-0000-0000-000000000000}"/>
            </ac:spMkLst>
          </pc:spChg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2014937424" sldId="2147483777"/>
              <ac:spMk id="3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70468405-38B6-4C82-86AC-3DB1CA0CF43E}" dt="2025-04-03T12:46:08.302" v="0"/>
          <pc:sldLayoutMkLst>
            <pc:docMk/>
            <pc:sldMasterMk cId="0" sldId="2147483677"/>
            <pc:sldLayoutMk cId="694915260" sldId="2147483778"/>
          </pc:sldLayoutMkLst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694915260" sldId="2147483778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694915260" sldId="2147483778"/>
              <ac:spMk id="4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70468405-38B6-4C82-86AC-3DB1CA0CF43E}" dt="2025-04-03T12:46:08.302" v="0"/>
          <pc:sldLayoutMkLst>
            <pc:docMk/>
            <pc:sldMasterMk cId="0" sldId="2147483677"/>
            <pc:sldLayoutMk cId="2644807045" sldId="2147483779"/>
          </pc:sldLayoutMkLst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2644807045" sldId="2147483779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2644807045" sldId="2147483779"/>
              <ac:spMk id="4" creationId="{00000000-0000-0000-0000-000000000000}"/>
            </ac:spMkLst>
          </pc:spChg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2644807045" sldId="2147483779"/>
              <ac:spMk id="5" creationId="{00000000-0000-0000-0000-000000000000}"/>
            </ac:spMkLst>
          </pc:spChg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2644807045" sldId="2147483779"/>
              <ac:spMk id="6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70468405-38B6-4C82-86AC-3DB1CA0CF43E}" dt="2025-04-03T12:46:08.302" v="0"/>
          <pc:sldLayoutMkLst>
            <pc:docMk/>
            <pc:sldMasterMk cId="0" sldId="2147483677"/>
            <pc:sldLayoutMk cId="2954488435" sldId="2147483782"/>
          </pc:sldLayoutMkLst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2954488435" sldId="2147483782"/>
              <ac:spMk id="2" creationId="{00000000-0000-0000-0000-000000000000}"/>
            </ac:spMkLst>
          </pc:spChg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2954488435" sldId="2147483782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2954488435" sldId="2147483782"/>
              <ac:spMk id="4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70468405-38B6-4C82-86AC-3DB1CA0CF43E}" dt="2025-04-03T12:46:08.302" v="0"/>
          <pc:sldLayoutMkLst>
            <pc:docMk/>
            <pc:sldMasterMk cId="0" sldId="2147483677"/>
            <pc:sldLayoutMk cId="3529993513" sldId="2147483783"/>
          </pc:sldLayoutMkLst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3529993513" sldId="2147483783"/>
              <ac:spMk id="2" creationId="{00000000-0000-0000-0000-000000000000}"/>
            </ac:spMkLst>
          </pc:spChg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3529993513" sldId="2147483783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3529993513" sldId="2147483783"/>
              <ac:spMk id="4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70468405-38B6-4C82-86AC-3DB1CA0CF43E}" dt="2025-04-03T12:46:08.302" v="0"/>
          <pc:sldLayoutMkLst>
            <pc:docMk/>
            <pc:sldMasterMk cId="0" sldId="2147483677"/>
            <pc:sldLayoutMk cId="3048425336" sldId="2147483785"/>
          </pc:sldLayoutMkLst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3048425336" sldId="2147483785"/>
              <ac:spMk id="2" creationId="{00000000-0000-0000-0000-000000000000}"/>
            </ac:spMkLst>
          </pc:spChg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3048425336" sldId="2147483785"/>
              <ac:spMk id="3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70468405-38B6-4C82-86AC-3DB1CA0CF43E}" dt="2025-04-03T12:46:08.302" v="0"/>
          <pc:sldLayoutMkLst>
            <pc:docMk/>
            <pc:sldMasterMk cId="0" sldId="2147483677"/>
            <pc:sldLayoutMk cId="3812398924" sldId="2147483786"/>
          </pc:sldLayoutMkLst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3812398924" sldId="2147483786"/>
              <ac:spMk id="2" creationId="{00000000-0000-0000-0000-000000000000}"/>
            </ac:spMkLst>
          </pc:spChg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3812398924" sldId="2147483786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3812398924" sldId="2147483786"/>
              <ac:spMk id="4" creationId="{C5BA379F-2687-42D5-BD11-CCFD486FA934}"/>
            </ac:spMkLst>
          </pc:spChg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3812398924" sldId="2147483786"/>
              <ac:spMk id="5" creationId="{6DDC0210-3A98-4E80-A493-9097B8EA885E}"/>
            </ac:spMkLst>
          </pc:spChg>
        </pc:sldLayoutChg>
        <pc:sldLayoutChg chg="modSp">
          <pc:chgData name="Shengfeng Mei" userId="5ee32232-9136-4e4d-a76d-a15cb4de04fe" providerId="ADAL" clId="{70468405-38B6-4C82-86AC-3DB1CA0CF43E}" dt="2025-04-03T12:46:08.302" v="0"/>
          <pc:sldLayoutMkLst>
            <pc:docMk/>
            <pc:sldMasterMk cId="0" sldId="2147483677"/>
            <pc:sldLayoutMk cId="258251497" sldId="2147483787"/>
          </pc:sldLayoutMkLst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258251497" sldId="2147483787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258251497" sldId="2147483787"/>
              <ac:spMk id="5" creationId="{664C04FF-0357-4130-AC28-3F988C577F5A}"/>
            </ac:spMkLst>
          </pc:spChg>
        </pc:sldLayoutChg>
        <pc:sldLayoutChg chg="modSp">
          <pc:chgData name="Shengfeng Mei" userId="5ee32232-9136-4e4d-a76d-a15cb4de04fe" providerId="ADAL" clId="{70468405-38B6-4C82-86AC-3DB1CA0CF43E}" dt="2025-04-03T12:46:08.302" v="0"/>
          <pc:sldLayoutMkLst>
            <pc:docMk/>
            <pc:sldMasterMk cId="0" sldId="2147483677"/>
            <pc:sldLayoutMk cId="453683586" sldId="2147483788"/>
          </pc:sldLayoutMkLst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453683586" sldId="2147483788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453683586" sldId="2147483788"/>
              <ac:spMk id="7" creationId="{00000000-0000-0000-0000-000000000000}"/>
            </ac:spMkLst>
          </pc:spChg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453683586" sldId="2147483788"/>
              <ac:spMk id="11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70468405-38B6-4C82-86AC-3DB1CA0CF43E}" dt="2025-04-03T12:46:08.302" v="0"/>
          <pc:sldLayoutMkLst>
            <pc:docMk/>
            <pc:sldMasterMk cId="0" sldId="2147483677"/>
            <pc:sldLayoutMk cId="648395422" sldId="2147483789"/>
          </pc:sldLayoutMkLst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648395422" sldId="2147483789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648395422" sldId="2147483789"/>
              <ac:spMk id="7" creationId="{00000000-0000-0000-0000-000000000000}"/>
            </ac:spMkLst>
          </pc:spChg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648395422" sldId="2147483789"/>
              <ac:spMk id="9" creationId="{00000000-0000-0000-0000-000000000000}"/>
            </ac:spMkLst>
          </pc:spChg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648395422" sldId="2147483789"/>
              <ac:spMk id="11" creationId="{00000000-0000-0000-0000-000000000000}"/>
            </ac:spMkLst>
          </pc:spChg>
        </pc:sldLayoutChg>
        <pc:sldLayoutChg chg="modSp">
          <pc:chgData name="Shengfeng Mei" userId="5ee32232-9136-4e4d-a76d-a15cb4de04fe" providerId="ADAL" clId="{70468405-38B6-4C82-86AC-3DB1CA0CF43E}" dt="2025-04-03T12:46:08.302" v="0"/>
          <pc:sldLayoutMkLst>
            <pc:docMk/>
            <pc:sldMasterMk cId="0" sldId="2147483677"/>
            <pc:sldLayoutMk cId="1260600865" sldId="2147483790"/>
          </pc:sldLayoutMkLst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1260600865" sldId="2147483790"/>
              <ac:spMk id="8" creationId="{00000000-0000-0000-0000-000000000000}"/>
            </ac:spMkLst>
          </pc:spChg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1260600865" sldId="2147483790"/>
              <ac:spMk id="10" creationId="{00000000-0000-0000-0000-000000000000}"/>
            </ac:spMkLst>
          </pc:spChg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1260600865" sldId="2147483790"/>
              <ac:spMk id="11" creationId="{00000000-0000-0000-0000-000000000000}"/>
            </ac:spMkLst>
          </pc:spChg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1260600865" sldId="2147483790"/>
              <ac:spMk id="14" creationId="{00000000-0000-0000-0000-000000000000}"/>
            </ac:spMkLst>
          </pc:spChg>
          <pc:picChg chg="mod">
            <ac:chgData name="Shengfeng Mei" userId="5ee32232-9136-4e4d-a76d-a15cb4de04fe" providerId="ADAL" clId="{70468405-38B6-4C82-86AC-3DB1CA0CF43E}" dt="2025-04-03T12:46:08.302" v="0"/>
            <ac:picMkLst>
              <pc:docMk/>
              <pc:sldMasterMk cId="0" sldId="2147483677"/>
              <pc:sldLayoutMk cId="1260600865" sldId="2147483790"/>
              <ac:picMk id="9" creationId="{00000000-0000-0000-0000-000000000000}"/>
            </ac:picMkLst>
          </pc:picChg>
        </pc:sldLayoutChg>
        <pc:sldLayoutChg chg="modSp">
          <pc:chgData name="Shengfeng Mei" userId="5ee32232-9136-4e4d-a76d-a15cb4de04fe" providerId="ADAL" clId="{70468405-38B6-4C82-86AC-3DB1CA0CF43E}" dt="2025-04-03T12:46:08.302" v="0"/>
          <pc:sldLayoutMkLst>
            <pc:docMk/>
            <pc:sldMasterMk cId="0" sldId="2147483677"/>
            <pc:sldLayoutMk cId="814847301" sldId="2147483791"/>
          </pc:sldLayoutMkLst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814847301" sldId="2147483791"/>
              <ac:spMk id="3" creationId="{00000000-0000-0000-0000-000000000000}"/>
            </ac:spMkLst>
          </pc:spChg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814847301" sldId="2147483791"/>
              <ac:spMk id="7" creationId="{00000000-0000-0000-0000-000000000000}"/>
            </ac:spMkLst>
          </pc:spChg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814847301" sldId="2147483791"/>
              <ac:spMk id="9" creationId="{00000000-0000-0000-0000-000000000000}"/>
            </ac:spMkLst>
          </pc:spChg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814847301" sldId="2147483791"/>
              <ac:spMk id="10" creationId="{00000000-0000-0000-0000-000000000000}"/>
            </ac:spMkLst>
          </pc:spChg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814847301" sldId="2147483791"/>
              <ac:spMk id="11" creationId="{00000000-0000-0000-0000-000000000000}"/>
            </ac:spMkLst>
          </pc:spChg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814847301" sldId="2147483791"/>
              <ac:spMk id="12" creationId="{00000000-0000-0000-0000-000000000000}"/>
            </ac:spMkLst>
          </pc:spChg>
          <pc:spChg chg="mod">
            <ac:chgData name="Shengfeng Mei" userId="5ee32232-9136-4e4d-a76d-a15cb4de04fe" providerId="ADAL" clId="{70468405-38B6-4C82-86AC-3DB1CA0CF43E}" dt="2025-04-03T12:46:08.302" v="0"/>
            <ac:spMkLst>
              <pc:docMk/>
              <pc:sldMasterMk cId="0" sldId="2147483677"/>
              <pc:sldLayoutMk cId="814847301" sldId="2147483791"/>
              <ac:spMk id="13" creationId="{00000000-0000-0000-0000-000000000000}"/>
            </ac:spMkLst>
          </pc:spChg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2163763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609600" y="3962401"/>
            <a:ext cx="10972800" cy="2163763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5292" y="6172201"/>
            <a:ext cx="11460480" cy="235463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F6EFB-3F44-496C-A842-1E0B3D3B975A}" type="datetimeFigureOut">
              <a:rPr lang="en-US" smtClean="0"/>
              <a:pPr/>
              <a:t>4/22/2025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B2350-5261-4F5C-9DF5-EF0D264FC8D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36835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2163763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609600" y="3962401"/>
            <a:ext cx="10972800" cy="2163763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5292" y="6172201"/>
            <a:ext cx="11460480" cy="235463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F6EFB-3F44-496C-A842-1E0B3D3B975A}" type="datetimeFigureOut">
              <a:rPr lang="en-US" smtClean="0"/>
              <a:pPr/>
              <a:t>4/22/2025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B2350-5261-4F5C-9DF5-EF0D264FC8D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2"/>
          <p:cNvSpPr>
            <a:spLocks noGrp="1"/>
          </p:cNvSpPr>
          <p:nvPr>
            <p:ph idx="14"/>
          </p:nvPr>
        </p:nvSpPr>
        <p:spPr>
          <a:xfrm>
            <a:off x="812800" y="4114801"/>
            <a:ext cx="10972800" cy="2163763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483954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Figure +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 hasCustomPrompt="1"/>
          </p:nvPr>
        </p:nvSpPr>
        <p:spPr>
          <a:xfrm>
            <a:off x="609600" y="228600"/>
            <a:ext cx="10972800" cy="1066800"/>
          </a:xfrm>
        </p:spPr>
        <p:txBody>
          <a:bodyPr anchor="t"/>
          <a:lstStyle>
            <a:lvl1pPr>
              <a:defRPr sz="3400">
                <a:solidFill>
                  <a:srgbClr val="007FA3"/>
                </a:solidFill>
              </a:defRPr>
            </a:lvl1pPr>
          </a:lstStyle>
          <a:p>
            <a:r>
              <a:rPr lang="en-US"/>
              <a:t>Click to add figure number and title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" y="5368160"/>
            <a:ext cx="10972800" cy="916856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800"/>
            </a:lvl1pPr>
            <a:lvl2pPr marL="0" indent="0">
              <a:spcBef>
                <a:spcPts val="0"/>
              </a:spcBef>
              <a:buNone/>
              <a:defRPr sz="1600"/>
            </a:lvl2pPr>
            <a:lvl3pPr marL="0" indent="0">
              <a:spcBef>
                <a:spcPts val="0"/>
              </a:spcBef>
              <a:buNone/>
              <a:defRPr sz="1600"/>
            </a:lvl3pPr>
            <a:lvl4pPr marL="0" indent="0">
              <a:spcBef>
                <a:spcPts val="0"/>
              </a:spcBef>
              <a:buNone/>
              <a:defRPr sz="1600"/>
            </a:lvl4pPr>
            <a:lvl5pPr marL="0" indent="0">
              <a:spcBef>
                <a:spcPts val="0"/>
              </a:spcBef>
              <a:buNone/>
              <a:defRPr sz="1600"/>
            </a:lvl5pPr>
            <a:lvl6pPr marL="0" indent="0">
              <a:spcBef>
                <a:spcPts val="0"/>
              </a:spcBef>
              <a:buNone/>
              <a:defRPr sz="1600"/>
            </a:lvl6pPr>
            <a:lvl7pPr marL="0" indent="0">
              <a:spcBef>
                <a:spcPts val="0"/>
              </a:spcBef>
              <a:buNone/>
              <a:defRPr sz="1600"/>
            </a:lvl7pPr>
            <a:lvl8pPr marL="0" indent="0">
              <a:spcBef>
                <a:spcPts val="0"/>
              </a:spcBef>
              <a:buNone/>
              <a:defRPr sz="1600"/>
            </a:lvl8pPr>
            <a:lvl9pPr marL="0" indent="0">
              <a:spcBef>
                <a:spcPts val="0"/>
              </a:spcBef>
              <a:buNone/>
              <a:defRPr sz="1600"/>
            </a:lvl9pPr>
          </a:lstStyle>
          <a:p>
            <a:pPr lvl="0"/>
            <a:r>
              <a:rPr lang="en-US"/>
              <a:t>Click to add caption</a:t>
            </a:r>
          </a:p>
        </p:txBody>
      </p:sp>
      <p:sp>
        <p:nvSpPr>
          <p:cNvPr id="11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125292" y="6172201"/>
            <a:ext cx="11460480" cy="235463"/>
          </a:xfrm>
        </p:spPr>
        <p:txBody>
          <a:bodyPr/>
          <a:lstStyle/>
          <a:p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DF6EFB-3F44-496C-A842-1E0B3D3B975A}" type="datetimeFigureOut">
              <a:rPr lang="en-US" smtClean="0"/>
              <a:pPr/>
              <a:t>4/22/2025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00B2350-5261-4F5C-9DF5-EF0D264FC8D2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9" name="Picture 8" descr="Pearson Logo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6376790"/>
            <a:ext cx="1224000" cy="279915"/>
          </a:xfrm>
          <a:prstGeom prst="rect">
            <a:avLst/>
          </a:prstGeom>
        </p:spPr>
      </p:pic>
      <p:sp>
        <p:nvSpPr>
          <p:cNvPr id="14" name="TextBox 13"/>
          <p:cNvSpPr txBox="1"/>
          <p:nvPr userDrawn="1"/>
        </p:nvSpPr>
        <p:spPr>
          <a:xfrm>
            <a:off x="2133600" y="6429346"/>
            <a:ext cx="95504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buClrTx/>
              <a:defRPr/>
            </a:pPr>
            <a:r>
              <a:rPr lang="en-US" sz="120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Copyright © 2020 Pearson Education Ltd. All Rights Reserved.</a:t>
            </a:r>
            <a:endParaRPr lang="en-US" altLang="en-US" sz="120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06008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6096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609600" y="2362201"/>
            <a:ext cx="10972800" cy="5334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5292" y="6172201"/>
            <a:ext cx="11460480" cy="235463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F6EFB-3F44-496C-A842-1E0B3D3B975A}" type="datetimeFigureOut">
              <a:rPr lang="en-US" smtClean="0"/>
              <a:pPr/>
              <a:t>4/22/2025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B2350-5261-4F5C-9DF5-EF0D264FC8D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2"/>
          <p:cNvSpPr>
            <a:spLocks noGrp="1"/>
          </p:cNvSpPr>
          <p:nvPr>
            <p:ph idx="14"/>
          </p:nvPr>
        </p:nvSpPr>
        <p:spPr>
          <a:xfrm>
            <a:off x="609600" y="3048000"/>
            <a:ext cx="10972800" cy="5334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idx="15"/>
          </p:nvPr>
        </p:nvSpPr>
        <p:spPr>
          <a:xfrm>
            <a:off x="609600" y="3810000"/>
            <a:ext cx="10972800" cy="5334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idx="16"/>
          </p:nvPr>
        </p:nvSpPr>
        <p:spPr>
          <a:xfrm>
            <a:off x="609600" y="4648200"/>
            <a:ext cx="10972800" cy="5334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2"/>
          <p:cNvSpPr>
            <a:spLocks noGrp="1"/>
          </p:cNvSpPr>
          <p:nvPr>
            <p:ph idx="17"/>
          </p:nvPr>
        </p:nvSpPr>
        <p:spPr>
          <a:xfrm>
            <a:off x="812800" y="4800600"/>
            <a:ext cx="10972800" cy="533400"/>
          </a:xfrm>
        </p:spPr>
        <p:txBody>
          <a:bodyPr/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148473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7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22/04/2025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  <p:sldLayoutId id="2147483789" r:id="rId13"/>
    <p:sldLayoutId id="2147483790" r:id="rId14"/>
    <p:sldLayoutId id="2147483791" r:id="rId15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chemeClr val="accent2"/>
                </a:solidFill>
              </a:rPr>
              <a:t>MBA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Financial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7</a:t>
            </a:r>
            <a:endParaRPr lang="en-GB" altLang="en-US" dirty="0">
              <a:solidFill>
                <a:schemeClr val="accent2"/>
              </a:solidFill>
              <a:cs typeface="Arial"/>
            </a:endParaRPr>
          </a:p>
          <a:p>
            <a:pPr eaLnBrk="1" hangingPunct="1"/>
            <a:endParaRPr lang="en-GB" altLang="en-US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Time Value of Money</a:t>
            </a:r>
            <a:endParaRPr lang="en-GB" altLang="en-US" sz="4800" b="1" dirty="0">
              <a:solidFill>
                <a:schemeClr val="accent2"/>
              </a:solidFill>
              <a:cs typeface="Arial"/>
            </a:endParaRPr>
          </a:p>
          <a:p>
            <a:r>
              <a:rPr lang="en-GB" altLang="en-US" sz="4800" b="1" dirty="0">
                <a:solidFill>
                  <a:schemeClr val="accent2"/>
                </a:solidFill>
                <a:cs typeface="Arial"/>
              </a:rPr>
              <a:t>Excel Practice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1536" y="402629"/>
            <a:ext cx="8229600" cy="584775"/>
          </a:xfrm>
        </p:spPr>
        <p:txBody>
          <a:bodyPr>
            <a:spAutoFit/>
          </a:bodyPr>
          <a:lstStyle/>
          <a:p>
            <a:r>
              <a:rPr lang="en-US" altLang="en-US" sz="3200">
                <a:ea typeface="ヒラギノ角ゴ Pro W3" charset="-128"/>
              </a:rPr>
              <a:t>Changing R, N, and PV</a:t>
            </a:r>
            <a:endParaRPr lang="en-US" sz="320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/>
              <p:cNvSpPr>
                <a:spLocks noGrp="1"/>
              </p:cNvSpPr>
              <p:nvPr>
                <p:ph idx="1"/>
              </p:nvPr>
            </p:nvSpPr>
            <p:spPr>
              <a:xfrm>
                <a:off x="839416" y="1216753"/>
                <a:ext cx="10369152" cy="3933384"/>
              </a:xfrm>
            </p:spPr>
            <p:txBody>
              <a:bodyPr wrap="square">
                <a:spAutoFit/>
              </a:bodyPr>
              <a:lstStyle/>
              <a:p>
                <a:pPr marL="0" indent="0">
                  <a:buNone/>
                </a:pPr>
                <a:r>
                  <a:rPr lang="en-US" altLang="en-US" sz="2400">
                    <a:ea typeface="ヒラギノ角ゴ Pro W3" charset="-128"/>
                  </a:rPr>
                  <a:t>a. You deposit </a:t>
                </a:r>
                <a:r>
                  <a:rPr lang="en-US" altLang="en-US" sz="2400">
                    <a:highlight>
                      <a:srgbClr val="FFFF00"/>
                    </a:highlight>
                    <a:ea typeface="ヒラギノ角ゴ Pro W3" charset="-128"/>
                  </a:rPr>
                  <a:t>$500 </a:t>
                </a:r>
                <a:r>
                  <a:rPr lang="en-US" altLang="en-US" sz="2400">
                    <a:ea typeface="ヒラギノ角ゴ Pro W3" charset="-128"/>
                  </a:rPr>
                  <a:t>in bank for </a:t>
                </a:r>
                <a:r>
                  <a:rPr lang="en-US" altLang="en-US" sz="2400">
                    <a:highlight>
                      <a:srgbClr val="FFFF00"/>
                    </a:highlight>
                    <a:ea typeface="ヒラギノ角ゴ Pro W3" charset="-128"/>
                  </a:rPr>
                  <a:t>2 years</a:t>
                </a:r>
                <a:r>
                  <a:rPr lang="en-US" altLang="en-US" sz="2400">
                    <a:ea typeface="ヒラギノ角ゴ Pro W3" charset="-128"/>
                  </a:rPr>
                  <a:t>. What is the </a:t>
                </a:r>
                <a:r>
                  <a:rPr lang="en-US" altLang="en-US" sz="2400" i="1">
                    <a:ea typeface="ヒラギノ角ゴ Pro W3" charset="-128"/>
                  </a:rPr>
                  <a:t>FV</a:t>
                </a:r>
                <a:r>
                  <a:rPr lang="en-US" altLang="en-US" sz="2400">
                    <a:ea typeface="ヒラギノ角ゴ Pro W3" charset="-128"/>
                  </a:rPr>
                  <a:t> at </a:t>
                </a:r>
                <a:r>
                  <a:rPr lang="en-US" altLang="en-US" sz="2400">
                    <a:highlight>
                      <a:srgbClr val="FFFF00"/>
                    </a:highlight>
                    <a:ea typeface="ヒラギノ角ゴ Pro W3" charset="-128"/>
                  </a:rPr>
                  <a:t>2%</a:t>
                </a:r>
                <a:r>
                  <a:rPr lang="en-US" altLang="en-US" sz="2400">
                    <a:ea typeface="ヒラギノ角ゴ Pro W3" charset="-128"/>
                  </a:rPr>
                  <a:t>? What is the </a:t>
                </a:r>
                <a:r>
                  <a:rPr lang="en-US" altLang="en-US" sz="2400" i="1">
                    <a:ea typeface="ヒラギノ角ゴ Pro W3" charset="-128"/>
                  </a:rPr>
                  <a:t>FV</a:t>
                </a:r>
                <a:r>
                  <a:rPr lang="en-US" altLang="en-US" sz="2400">
                    <a:ea typeface="ヒラギノ角ゴ Pro W3" charset="-128"/>
                  </a:rPr>
                  <a:t> if you </a:t>
                </a:r>
                <a:r>
                  <a:rPr lang="en-US" altLang="en-US" sz="2400" b="1">
                    <a:ea typeface="ヒラギノ角ゴ Pro W3" charset="-128"/>
                  </a:rPr>
                  <a:t>change interest rate</a:t>
                </a:r>
                <a:r>
                  <a:rPr lang="en-US" altLang="en-US" sz="2400">
                    <a:ea typeface="ヒラギノ角ゴ Pro W3" charset="-128"/>
                  </a:rPr>
                  <a:t> to </a:t>
                </a:r>
                <a:r>
                  <a:rPr lang="en-US" altLang="en-US" sz="2400">
                    <a:highlight>
                      <a:srgbClr val="FFFF00"/>
                    </a:highlight>
                    <a:ea typeface="ヒラギノ角ゴ Pro W3" charset="-128"/>
                  </a:rPr>
                  <a:t>6%</a:t>
                </a:r>
                <a:r>
                  <a:rPr lang="en-US" altLang="en-US" sz="2400">
                    <a:ea typeface="ヒラギノ角ゴ Pro W3" charset="-128"/>
                  </a:rPr>
                  <a:t>?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altLang="en-US" sz="2400" i="1">
                          <a:latin typeface="Cambria Math" panose="02040503050406030204" pitchFamily="18" charset="0"/>
                          <a:ea typeface="ヒラギノ角ゴ Pro W3" charset="-128"/>
                        </a:rPr>
                        <m:t>𝐹𝑉</m:t>
                      </m:r>
                      <m:r>
                        <a:rPr lang="en-GB" altLang="en-US" sz="2400" i="1">
                          <a:latin typeface="Cambria Math" panose="02040503050406030204" pitchFamily="18" charset="0"/>
                          <a:ea typeface="ヒラギノ角ゴ Pro W3" charset="-128"/>
                        </a:rPr>
                        <m:t> </m:t>
                      </m:r>
                      <m:r>
                        <a:rPr lang="en-GB" altLang="en-US" sz="2400" i="1">
                          <a:latin typeface="Cambria Math" panose="02040503050406030204" pitchFamily="18" charset="0"/>
                          <a:ea typeface="ヒラギノ角ゴ Pro W3" charset="-128"/>
                        </a:rPr>
                        <m:t>𝑎𝑡</m:t>
                      </m:r>
                      <m:r>
                        <a:rPr lang="en-GB" altLang="en-US" sz="2400" i="1">
                          <a:latin typeface="Cambria Math" panose="02040503050406030204" pitchFamily="18" charset="0"/>
                          <a:ea typeface="ヒラギノ角ゴ Pro W3" charset="-128"/>
                        </a:rPr>
                        <m:t> 2%=$500⋅</m:t>
                      </m:r>
                      <m:sSup>
                        <m:sSupPr>
                          <m:ctrlPr>
                            <a:rPr lang="en-GB" altLang="en-US" sz="2400" i="1">
                              <a:latin typeface="Cambria Math" panose="02040503050406030204" pitchFamily="18" charset="0"/>
                              <a:ea typeface="ヒラギノ角ゴ Pro W3" charset="-128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altLang="en-US" sz="2400" i="1">
                                  <a:latin typeface="Cambria Math" panose="02040503050406030204" pitchFamily="18" charset="0"/>
                                  <a:ea typeface="ヒラギノ角ゴ Pro W3" charset="-128"/>
                                </a:rPr>
                              </m:ctrlPr>
                            </m:dPr>
                            <m:e>
                              <m:r>
                                <a:rPr lang="en-GB" altLang="en-US" sz="2400" i="1">
                                  <a:latin typeface="Cambria Math" panose="02040503050406030204" pitchFamily="18" charset="0"/>
                                  <a:ea typeface="ヒラギノ角ゴ Pro W3" charset="-128"/>
                                </a:rPr>
                                <m:t>1+0.02</m:t>
                              </m:r>
                            </m:e>
                          </m:d>
                        </m:e>
                        <m:sup>
                          <m:r>
                            <a:rPr lang="en-GB" altLang="en-US" sz="2400" i="1">
                              <a:latin typeface="Cambria Math" panose="02040503050406030204" pitchFamily="18" charset="0"/>
                              <a:ea typeface="ヒラギノ角ゴ Pro W3" charset="-128"/>
                            </a:rPr>
                            <m:t>2</m:t>
                          </m:r>
                        </m:sup>
                      </m:sSup>
                      <m:r>
                        <a:rPr lang="en-GB" altLang="en-US" sz="2400" i="1">
                          <a:latin typeface="Cambria Math" panose="02040503050406030204" pitchFamily="18" charset="0"/>
                          <a:ea typeface="ヒラギノ角ゴ Pro W3" charset="-128"/>
                        </a:rPr>
                        <m:t>=$520.2</m:t>
                      </m:r>
                    </m:oMath>
                  </m:oMathPara>
                </a14:m>
                <a:endParaRPr lang="en-GB" altLang="en-US" sz="2400">
                  <a:ea typeface="ヒラギノ角ゴ Pro W3" charset="-128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altLang="en-US" sz="2400" i="1">
                          <a:latin typeface="Cambria Math" panose="02040503050406030204" pitchFamily="18" charset="0"/>
                          <a:ea typeface="ヒラギノ角ゴ Pro W3" charset="-128"/>
                        </a:rPr>
                        <m:t>𝐹𝑉</m:t>
                      </m:r>
                      <m:r>
                        <a:rPr lang="en-GB" altLang="en-US" sz="2400" i="1">
                          <a:latin typeface="Cambria Math" panose="02040503050406030204" pitchFamily="18" charset="0"/>
                          <a:ea typeface="ヒラギノ角ゴ Pro W3" charset="-128"/>
                        </a:rPr>
                        <m:t> </m:t>
                      </m:r>
                      <m:r>
                        <a:rPr lang="en-GB" altLang="en-US" sz="2400" i="1">
                          <a:latin typeface="Cambria Math" panose="02040503050406030204" pitchFamily="18" charset="0"/>
                          <a:ea typeface="ヒラギノ角ゴ Pro W3" charset="-128"/>
                        </a:rPr>
                        <m:t>𝑎𝑡</m:t>
                      </m:r>
                      <m:r>
                        <a:rPr lang="en-GB" altLang="en-US" sz="2400" i="1">
                          <a:latin typeface="Cambria Math" panose="02040503050406030204" pitchFamily="18" charset="0"/>
                          <a:ea typeface="ヒラギノ角ゴ Pro W3" charset="-128"/>
                        </a:rPr>
                        <m:t> 6%=$500⋅</m:t>
                      </m:r>
                      <m:sSup>
                        <m:sSupPr>
                          <m:ctrlPr>
                            <a:rPr lang="en-GB" altLang="en-US" sz="2400" i="1">
                              <a:latin typeface="Cambria Math" panose="02040503050406030204" pitchFamily="18" charset="0"/>
                              <a:ea typeface="ヒラギノ角ゴ Pro W3" charset="-128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altLang="en-US" sz="2400" i="1">
                                  <a:latin typeface="Cambria Math" panose="02040503050406030204" pitchFamily="18" charset="0"/>
                                  <a:ea typeface="ヒラギノ角ゴ Pro W3" charset="-128"/>
                                </a:rPr>
                              </m:ctrlPr>
                            </m:dPr>
                            <m:e>
                              <m:r>
                                <a:rPr lang="en-GB" altLang="en-US" sz="2400" i="1">
                                  <a:latin typeface="Cambria Math" panose="02040503050406030204" pitchFamily="18" charset="0"/>
                                  <a:ea typeface="ヒラギノ角ゴ Pro W3" charset="-128"/>
                                </a:rPr>
                                <m:t>1+0.06</m:t>
                              </m:r>
                            </m:e>
                          </m:d>
                        </m:e>
                        <m:sup>
                          <m:r>
                            <a:rPr lang="en-GB" altLang="en-US" sz="2400" i="1">
                              <a:latin typeface="Cambria Math" panose="02040503050406030204" pitchFamily="18" charset="0"/>
                              <a:ea typeface="ヒラギノ角ゴ Pro W3" charset="-128"/>
                            </a:rPr>
                            <m:t>2</m:t>
                          </m:r>
                        </m:sup>
                      </m:sSup>
                      <m:r>
                        <a:rPr lang="en-GB" altLang="en-US" sz="2400" i="1">
                          <a:latin typeface="Cambria Math" panose="02040503050406030204" pitchFamily="18" charset="0"/>
                          <a:ea typeface="ヒラギノ角ゴ Pro W3" charset="-128"/>
                        </a:rPr>
                        <m:t>=$561.8</m:t>
                      </m:r>
                    </m:oMath>
                  </m:oMathPara>
                </a14:m>
                <a:endParaRPr lang="en-US" altLang="en-US" sz="2400">
                  <a:ea typeface="ヒラギノ角ゴ Pro W3" charset="-128"/>
                </a:endParaRPr>
              </a:p>
              <a:p>
                <a:pPr marL="0" indent="0">
                  <a:buNone/>
                </a:pPr>
                <a:r>
                  <a:rPr lang="en-US" altLang="en-US" sz="2400">
                    <a:ea typeface="ヒラギノ角ゴ Pro W3" charset="-128"/>
                  </a:rPr>
                  <a:t>b. Continue the same example but </a:t>
                </a:r>
                <a:r>
                  <a:rPr lang="en-US" altLang="en-US" sz="2400" b="1">
                    <a:ea typeface="ヒラギノ角ゴ Pro W3" charset="-128"/>
                  </a:rPr>
                  <a:t>change time</a:t>
                </a:r>
                <a:r>
                  <a:rPr lang="en-US" altLang="en-US" sz="2400">
                    <a:ea typeface="ヒラギノ角ゴ Pro W3" charset="-128"/>
                  </a:rPr>
                  <a:t> to </a:t>
                </a:r>
                <a:r>
                  <a:rPr lang="en-US" altLang="en-US" sz="2400">
                    <a:highlight>
                      <a:srgbClr val="FFFF00"/>
                    </a:highlight>
                    <a:ea typeface="ヒラギノ角ゴ Pro W3" charset="-128"/>
                  </a:rPr>
                  <a:t>10 years</a:t>
                </a:r>
                <a:r>
                  <a:rPr lang="en-US" altLang="en-US" sz="2400">
                    <a:ea typeface="ヒラギノ角ゴ Pro W3" charset="-128"/>
                  </a:rPr>
                  <a:t>. What is the </a:t>
                </a:r>
                <a:r>
                  <a:rPr lang="en-US" altLang="en-US" sz="2400" i="1">
                    <a:ea typeface="ヒラギノ角ゴ Pro W3" charset="-128"/>
                  </a:rPr>
                  <a:t>FV</a:t>
                </a:r>
                <a:r>
                  <a:rPr lang="en-US" altLang="en-US" sz="2400">
                    <a:ea typeface="ヒラギノ角ゴ Pro W3" charset="-128"/>
                  </a:rPr>
                  <a:t> now?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altLang="en-US" sz="2400" i="1">
                          <a:latin typeface="Cambria Math" panose="02040503050406030204" pitchFamily="18" charset="0"/>
                          <a:ea typeface="ヒラギノ角ゴ Pro W3" charset="-128"/>
                        </a:rPr>
                        <m:t>𝐹𝑉</m:t>
                      </m:r>
                      <m:r>
                        <a:rPr lang="en-GB" altLang="en-US" sz="2400" i="1">
                          <a:latin typeface="Cambria Math" panose="02040503050406030204" pitchFamily="18" charset="0"/>
                          <a:ea typeface="ヒラギノ角ゴ Pro W3" charset="-128"/>
                        </a:rPr>
                        <m:t>=$500⋅</m:t>
                      </m:r>
                      <m:sSup>
                        <m:sSupPr>
                          <m:ctrlPr>
                            <a:rPr lang="en-GB" altLang="en-US" sz="2400" i="1">
                              <a:latin typeface="Cambria Math" panose="02040503050406030204" pitchFamily="18" charset="0"/>
                              <a:ea typeface="ヒラギノ角ゴ Pro W3" charset="-128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altLang="en-US" sz="2400" i="1">
                                  <a:latin typeface="Cambria Math" panose="02040503050406030204" pitchFamily="18" charset="0"/>
                                  <a:ea typeface="ヒラギノ角ゴ Pro W3" charset="-128"/>
                                </a:rPr>
                              </m:ctrlPr>
                            </m:dPr>
                            <m:e>
                              <m:r>
                                <a:rPr lang="en-GB" altLang="en-US" sz="2400" i="1">
                                  <a:latin typeface="Cambria Math" panose="02040503050406030204" pitchFamily="18" charset="0"/>
                                  <a:ea typeface="ヒラギノ角ゴ Pro W3" charset="-128"/>
                                </a:rPr>
                                <m:t>1+0.02</m:t>
                              </m:r>
                            </m:e>
                          </m:d>
                        </m:e>
                        <m:sup>
                          <m:r>
                            <a:rPr lang="en-GB" altLang="en-US" sz="2400" i="1">
                              <a:latin typeface="Cambria Math" panose="02040503050406030204" pitchFamily="18" charset="0"/>
                              <a:ea typeface="ヒラギノ角ゴ Pro W3" charset="-128"/>
                            </a:rPr>
                            <m:t>10</m:t>
                          </m:r>
                        </m:sup>
                      </m:sSup>
                      <m:r>
                        <a:rPr lang="en-GB" altLang="en-US" sz="2400" i="1">
                          <a:latin typeface="Cambria Math" panose="02040503050406030204" pitchFamily="18" charset="0"/>
                          <a:ea typeface="ヒラギノ角ゴ Pro W3" charset="-128"/>
                        </a:rPr>
                        <m:t>=$609.5</m:t>
                      </m:r>
                    </m:oMath>
                  </m:oMathPara>
                </a14:m>
                <a:endParaRPr lang="en-US" altLang="en-US" sz="2400">
                  <a:ea typeface="ヒラギノ角ゴ Pro W3" charset="-128"/>
                </a:endParaRPr>
              </a:p>
              <a:p>
                <a:pPr marL="0" indent="0">
                  <a:buNone/>
                </a:pPr>
                <a:r>
                  <a:rPr lang="en-US" altLang="en-US" sz="2400">
                    <a:ea typeface="ヒラギノ角ゴ Pro W3" charset="-128"/>
                  </a:rPr>
                  <a:t>c. Continue the same example but </a:t>
                </a:r>
                <a:r>
                  <a:rPr lang="en-US" altLang="en-US" sz="2400" b="1">
                    <a:ea typeface="ヒラギノ角ゴ Pro W3" charset="-128"/>
                  </a:rPr>
                  <a:t>change contribution </a:t>
                </a:r>
                <a:r>
                  <a:rPr lang="en-US" altLang="en-US" sz="2400">
                    <a:ea typeface="ヒラギノ角ゴ Pro W3" charset="-128"/>
                  </a:rPr>
                  <a:t>to </a:t>
                </a:r>
                <a:r>
                  <a:rPr lang="en-US" altLang="en-US" sz="2400">
                    <a:highlight>
                      <a:srgbClr val="FFFF00"/>
                    </a:highlight>
                    <a:ea typeface="ヒラギノ角ゴ Pro W3" charset="-128"/>
                  </a:rPr>
                  <a:t>$1,500</a:t>
                </a:r>
                <a:r>
                  <a:rPr lang="en-US" altLang="en-US" sz="2400">
                    <a:ea typeface="ヒラギノ角ゴ Pro W3" charset="-128"/>
                  </a:rPr>
                  <a:t>. What is the </a:t>
                </a:r>
                <a:r>
                  <a:rPr lang="en-US" altLang="en-US" sz="2400" i="1">
                    <a:ea typeface="ヒラギノ角ゴ Pro W3" charset="-128"/>
                  </a:rPr>
                  <a:t>FV</a:t>
                </a:r>
                <a:r>
                  <a:rPr lang="en-US" altLang="en-US" sz="2400">
                    <a:ea typeface="ヒラギノ角ゴ Pro W3" charset="-128"/>
                  </a:rPr>
                  <a:t> now?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i="1">
                          <a:latin typeface="Cambria Math" panose="02040503050406030204" pitchFamily="18" charset="0"/>
                        </a:rPr>
                        <m:t>𝐹𝑉</m:t>
                      </m:r>
                      <m:r>
                        <a:rPr lang="en-GB" sz="2400" i="1">
                          <a:latin typeface="Cambria Math" panose="02040503050406030204" pitchFamily="18" charset="0"/>
                        </a:rPr>
                        <m:t>=$1,500⋅</m:t>
                      </m:r>
                      <m:sSup>
                        <m:sSup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2400" i="1">
                                  <a:latin typeface="Cambria Math" panose="02040503050406030204" pitchFamily="18" charset="0"/>
                                </a:rPr>
                                <m:t>1+0.02</m:t>
                              </m:r>
                            </m:e>
                          </m:d>
                        </m:e>
                        <m:sup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2400" i="1">
                          <a:latin typeface="Cambria Math" panose="02040503050406030204" pitchFamily="18" charset="0"/>
                        </a:rPr>
                        <m:t>=$1,560.6</m:t>
                      </m:r>
                    </m:oMath>
                  </m:oMathPara>
                </a14:m>
                <a:endParaRPr lang="en-US" sz="2400"/>
              </a:p>
            </p:txBody>
          </p:sp>
        </mc:Choice>
        <mc:Fallback xmlns="">
          <p:sp>
            <p:nvSpPr>
              <p:cNvPr id="4" name="Content Placeholder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9416" y="1216753"/>
                <a:ext cx="10369152" cy="3933384"/>
              </a:xfrm>
              <a:blipFill>
                <a:blip r:embed="rId2"/>
                <a:stretch>
                  <a:fillRect l="-941" t="-1085" r="-158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159402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8701FF-947F-D6EF-72FB-6F9532C72B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D7759-15DA-2874-33EC-999317A13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1536" y="402629"/>
            <a:ext cx="8229600" cy="584775"/>
          </a:xfrm>
        </p:spPr>
        <p:txBody>
          <a:bodyPr>
            <a:spAutoFit/>
          </a:bodyPr>
          <a:lstStyle/>
          <a:p>
            <a:r>
              <a:rPr lang="en-US" altLang="en-US" sz="3200">
                <a:ea typeface="ヒラギノ角ゴ Pro W3" charset="-128"/>
              </a:rPr>
              <a:t>Changing R, N, and PV in Excel</a:t>
            </a:r>
            <a:endParaRPr lang="en-US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56FFF0-7D04-B197-D352-709118F753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88088" y="1245400"/>
            <a:ext cx="4608512" cy="4131340"/>
          </a:xfrm>
        </p:spPr>
        <p:txBody>
          <a:bodyPr/>
          <a:lstStyle/>
          <a:p>
            <a:r>
              <a:rPr lang="en-GB" sz="2400"/>
              <a:t>In Excel, create the left table from A1 to B5.</a:t>
            </a:r>
          </a:p>
          <a:p>
            <a:endParaRPr lang="en-GB" sz="2400"/>
          </a:p>
          <a:p>
            <a:endParaRPr lang="en-GB" sz="2400"/>
          </a:p>
          <a:p>
            <a:endParaRPr lang="en-GB" sz="2400"/>
          </a:p>
          <a:p>
            <a:r>
              <a:rPr lang="en-GB" sz="2400"/>
              <a:t>In B5, type the function “=B2*(1+B3)^B4”.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8BE2266-408A-91DA-A9E4-24532EF5C4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1536" y="1237056"/>
            <a:ext cx="4032448" cy="206294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AA4CB52-8E3D-064A-58D8-9606FEEA8C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61537" y="3549656"/>
            <a:ext cx="4644767" cy="2055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45942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0E6AF2-AE57-54A3-55C1-CF619D813E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56814-CE7F-055C-D903-14C0BAB2B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1536" y="402629"/>
            <a:ext cx="8229600" cy="584775"/>
          </a:xfrm>
        </p:spPr>
        <p:txBody>
          <a:bodyPr>
            <a:spAutoFit/>
          </a:bodyPr>
          <a:lstStyle/>
          <a:p>
            <a:r>
              <a:rPr lang="en-US" altLang="en-US" sz="3200">
                <a:ea typeface="ヒラギノ角ゴ Pro W3" charset="-128"/>
              </a:rPr>
              <a:t>Changing R, N, and PV in Excel</a:t>
            </a:r>
            <a:endParaRPr lang="en-US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C9230-77B5-B045-1EEA-463DDCDCE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88088" y="1245400"/>
            <a:ext cx="4536504" cy="4131340"/>
          </a:xfrm>
        </p:spPr>
        <p:txBody>
          <a:bodyPr/>
          <a:lstStyle/>
          <a:p>
            <a:r>
              <a:rPr lang="en-GB" sz="2400"/>
              <a:t>Add Column C. Put a title in cell C1 as “Change R”</a:t>
            </a:r>
          </a:p>
          <a:p>
            <a:r>
              <a:rPr lang="en-GB" sz="2400"/>
              <a:t>Copy the cells B2 to B5 and paste them to the cell C2 to C5.</a:t>
            </a:r>
          </a:p>
          <a:p>
            <a:r>
              <a:rPr lang="en-GB" sz="2400"/>
              <a:t>Change the number “0.02” in C3 to “0.06”.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614F9C0-B220-9EC1-4C1B-EA04EDC60D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3513" y="1340768"/>
            <a:ext cx="4950808" cy="194421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DCD6FA4-56DB-C23A-0442-F0037FA5F2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3514" y="3429001"/>
            <a:ext cx="4922589" cy="194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5875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1AFE7E-D938-6186-5982-3C53CA3329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D8D09-2DC4-AD52-F6EA-4718F007BE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1536" y="402629"/>
            <a:ext cx="8229600" cy="584775"/>
          </a:xfrm>
        </p:spPr>
        <p:txBody>
          <a:bodyPr>
            <a:spAutoFit/>
          </a:bodyPr>
          <a:lstStyle/>
          <a:p>
            <a:r>
              <a:rPr lang="en-US" altLang="en-US" sz="3200">
                <a:ea typeface="ヒラギノ角ゴ Pro W3" charset="-128"/>
              </a:rPr>
              <a:t>Changing R, N, and PV in Excel</a:t>
            </a:r>
            <a:endParaRPr lang="en-US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0A2622-00EF-1C08-0699-6F4EDB4E9B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88088" y="1245400"/>
            <a:ext cx="4464496" cy="4131340"/>
          </a:xfrm>
        </p:spPr>
        <p:txBody>
          <a:bodyPr/>
          <a:lstStyle/>
          <a:p>
            <a:r>
              <a:rPr lang="en-GB" sz="2400"/>
              <a:t>Add Column D. Put “Change N” in D1. Copy B2 to B5 and paste them to the cell D2 to D5. Change D4 from “2” to “10.”</a:t>
            </a:r>
          </a:p>
          <a:p>
            <a:r>
              <a:rPr lang="en-GB" sz="2400"/>
              <a:t>Add Column E. Put “Change PV” in E1. Copy B2 to B5 and paste them to the cell E2 to E5. Change E2 from “500” to “1500.”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58734C-B918-6EFD-7E1A-FA7EB6C8CF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4624" y="1245400"/>
            <a:ext cx="5051479" cy="162536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ECB4E23-5563-0C5F-D322-7A8DD13C18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4624" y="3645024"/>
            <a:ext cx="5073637" cy="1339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27719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991629-0665-6209-61F1-8F2BEFEF1D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08EEE-CD46-90AC-A680-2292A02A6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2179" y="368369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FV Annuity Formula</a:t>
            </a:r>
            <a:endParaRPr lang="en-US" sz="36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E7A7A0-010E-A062-6260-B3574639B7E7}"/>
              </a:ext>
            </a:extLst>
          </p:cNvPr>
          <p:cNvSpPr txBox="1"/>
          <p:nvPr/>
        </p:nvSpPr>
        <p:spPr>
          <a:xfrm>
            <a:off x="767408" y="1268761"/>
            <a:ext cx="1044116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In Excel, we can do in this way...</a:t>
            </a:r>
          </a:p>
          <a:p>
            <a:endParaRPr lang="en-GB" sz="240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89CE14F-E1ED-DE36-694A-D0F8D939DD3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9256016"/>
              </p:ext>
            </p:extLst>
          </p:nvPr>
        </p:nvGraphicFramePr>
        <p:xfrm>
          <a:off x="1609073" y="1871053"/>
          <a:ext cx="8973853" cy="371818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39092">
                  <a:extLst>
                    <a:ext uri="{9D8B030D-6E8A-4147-A177-3AD203B41FA5}">
                      <a16:colId xmlns:a16="http://schemas.microsoft.com/office/drawing/2014/main" val="2834876573"/>
                    </a:ext>
                  </a:extLst>
                </a:gridCol>
                <a:gridCol w="2002263">
                  <a:extLst>
                    <a:ext uri="{9D8B030D-6E8A-4147-A177-3AD203B41FA5}">
                      <a16:colId xmlns:a16="http://schemas.microsoft.com/office/drawing/2014/main" val="1956313210"/>
                    </a:ext>
                  </a:extLst>
                </a:gridCol>
                <a:gridCol w="1491270">
                  <a:extLst>
                    <a:ext uri="{9D8B030D-6E8A-4147-A177-3AD203B41FA5}">
                      <a16:colId xmlns:a16="http://schemas.microsoft.com/office/drawing/2014/main" val="3290362719"/>
                    </a:ext>
                  </a:extLst>
                </a:gridCol>
                <a:gridCol w="3378819">
                  <a:extLst>
                    <a:ext uri="{9D8B030D-6E8A-4147-A177-3AD203B41FA5}">
                      <a16:colId xmlns:a16="http://schemas.microsoft.com/office/drawing/2014/main" val="2033829934"/>
                    </a:ext>
                  </a:extLst>
                </a:gridCol>
                <a:gridCol w="1762409">
                  <a:extLst>
                    <a:ext uri="{9D8B030D-6E8A-4147-A177-3AD203B41FA5}">
                      <a16:colId xmlns:a16="http://schemas.microsoft.com/office/drawing/2014/main" val="3934160886"/>
                    </a:ext>
                  </a:extLst>
                </a:gridCol>
              </a:tblGrid>
              <a:tr h="402496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/>
                    </a:p>
                  </a:txBody>
                  <a:tcPr>
                    <a:lnL w="0">
                      <a:noFill/>
                    </a:lnL>
                    <a:lnR w="12700">
                      <a:solidFill>
                        <a:schemeClr val="tx1"/>
                      </a:solidFill>
                    </a:lnR>
                    <a:lnT w="0">
                      <a:noFill/>
                    </a:lnT>
                    <a:lnB w="12700">
                      <a:solidFill>
                        <a:schemeClr val="tx1"/>
                      </a:solidFill>
                    </a:lnB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/>
                        <a:t>A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1604905"/>
                  </a:ext>
                </a:extLst>
              </a:tr>
              <a:tr h="47367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/>
                        <a:t>1</a:t>
                      </a:r>
                    </a:p>
                  </a:txBody>
                  <a:tcPr>
                    <a:lnT w="12700">
                      <a:solidFill>
                        <a:schemeClr val="tx1"/>
                      </a:solidFill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Number of 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Deposit (£)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FV (at 6%)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/>
                        <a:t>Cum. Sum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6329499"/>
                  </a:ext>
                </a:extLst>
              </a:tr>
              <a:tr h="47367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5864869"/>
                  </a:ext>
                </a:extLst>
              </a:tr>
              <a:tr h="47367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/>
                        <a:t>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=B3*(1+0.06)^($A$7-A3)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/>
                        <a:t>=C3+D2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6554533"/>
                  </a:ext>
                </a:extLst>
              </a:tr>
              <a:tr h="47367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/>
                        <a:t>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=B4*(1+0.06)^($A$7-A4)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/>
                        <a:t>=C4+D3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1534630"/>
                  </a:ext>
                </a:extLst>
              </a:tr>
              <a:tr h="47367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/>
                        <a:t>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=B5*(1+0.06)^($A$7-A5)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/>
                        <a:t>=C5+D4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8984632"/>
                  </a:ext>
                </a:extLst>
              </a:tr>
              <a:tr h="47367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/>
                        <a:t>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=B6*(1+0.06)^($A$7-A6)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/>
                        <a:t>=C6+D5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1179321"/>
                  </a:ext>
                </a:extLst>
              </a:tr>
              <a:tr h="47367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 sz="2000"/>
                        <a:t>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=B7*(1+0.06)^($A$7-A7)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/>
                        <a:t>=C7+D6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4205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23847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233CFC-ECDA-A5DF-DD1C-C00CC9D19C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6D9A1-C83E-EE1D-4079-833060724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2179" y="368369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FV Annuity Formula</a:t>
            </a:r>
            <a:endParaRPr lang="en-US" sz="36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776E37-14C7-81C6-3A0E-2DFE397B827A}"/>
              </a:ext>
            </a:extLst>
          </p:cNvPr>
          <p:cNvSpPr txBox="1"/>
          <p:nvPr/>
        </p:nvSpPr>
        <p:spPr>
          <a:xfrm>
            <a:off x="839416" y="1268761"/>
            <a:ext cx="932003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In Excel, we can do in this way...</a:t>
            </a:r>
          </a:p>
          <a:p>
            <a:endParaRPr lang="en-GB" sz="24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5E113DA-F415-5CCC-B8B1-C35013AB69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0126" y="1933367"/>
            <a:ext cx="8411749" cy="2991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9232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1CE1C9-9038-6FCE-F224-D6D8C8001E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347B7-A404-E525-0060-B4D21F41FD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3100" y="671650"/>
            <a:ext cx="8229600" cy="584775"/>
          </a:xfrm>
        </p:spPr>
        <p:txBody>
          <a:bodyPr wrap="square">
            <a:spAutoFit/>
          </a:bodyPr>
          <a:lstStyle/>
          <a:p>
            <a:r>
              <a:rPr lang="en-US" altLang="en-US" sz="3200" dirty="0">
                <a:ea typeface="ヒラギノ角ゴ Pro W3"/>
              </a:rPr>
              <a:t>FV of Annuity: Changing PMT, N, and r</a:t>
            </a:r>
            <a:endParaRPr lang="en-US" altLang="en-US" sz="2400" dirty="0">
              <a:ea typeface="ヒラギノ角ゴ Pro W3"/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1B1DC2-D1F8-0A39-A71E-0158A079185E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23392" y="4351979"/>
            <a:ext cx="10873208" cy="830997"/>
          </a:xfr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400"/>
              <a:t>Tips: Use Excel function “</a:t>
            </a:r>
            <a:r>
              <a:rPr lang="en-US" sz="2400" b="1"/>
              <a:t>=B2*((1+B3)^B4-1)/B3</a:t>
            </a:r>
            <a:r>
              <a:rPr lang="en-US" sz="2400"/>
              <a:t>” to calculate FV and “</a:t>
            </a:r>
            <a:r>
              <a:rPr lang="en-US" sz="2400" b="1"/>
              <a:t>=B2*B4</a:t>
            </a:r>
            <a:r>
              <a:rPr lang="en-US" sz="2400"/>
              <a:t>” to calculate contribution.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303B129-0FFA-5868-D0A1-2EC00C7281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0726" y="1628801"/>
            <a:ext cx="7602011" cy="2581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72484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52BD0A-6299-26D6-EEA6-C2B54910D7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C8A5049-6EF2-2B29-ED6A-BB4661738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2715" y="590711"/>
            <a:ext cx="8152832" cy="584775"/>
          </a:xfrm>
        </p:spPr>
        <p:txBody>
          <a:bodyPr wrap="square">
            <a:spAutoFit/>
          </a:bodyPr>
          <a:lstStyle/>
          <a:p>
            <a:r>
              <a:rPr lang="en-US" sz="3200"/>
              <a:t>Loan Amortization Schedule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804EDA1-7D1B-5585-E28C-8D886BB5D132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23392" y="4509120"/>
            <a:ext cx="10729192" cy="978768"/>
          </a:xfrm>
        </p:spPr>
        <p:txBody>
          <a:bodyPr/>
          <a:lstStyle/>
          <a:p>
            <a:r>
              <a:rPr lang="en-GB" sz="2400"/>
              <a:t>Follow the above Excel table and enter functions in Column C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22F1E52-8837-6989-72D6-CC23759254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7849" y="1556792"/>
            <a:ext cx="8126103" cy="2664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3806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4B2C9A-BF7B-947D-663D-C6027E1957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1DB1F8D-35A3-FBF6-045E-0CA5927159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2715" y="590711"/>
            <a:ext cx="8152832" cy="584775"/>
          </a:xfrm>
        </p:spPr>
        <p:txBody>
          <a:bodyPr wrap="square">
            <a:spAutoFit/>
          </a:bodyPr>
          <a:lstStyle/>
          <a:p>
            <a:r>
              <a:rPr lang="en-US" sz="3200"/>
              <a:t>Loan Amortization Schedule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19B2695-896D-E537-7F01-232B535EA1FC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240018" y="1556793"/>
            <a:ext cx="5184574" cy="3384377"/>
          </a:xfrm>
        </p:spPr>
        <p:txBody>
          <a:bodyPr/>
          <a:lstStyle/>
          <a:p>
            <a:r>
              <a:rPr lang="en-GB" sz="2400"/>
              <a:t>Select cells C1 to C7 and drag right until Column F for subsequent years.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77D557-7979-CB3F-F033-36EBDBEB2E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5520" y="1556793"/>
            <a:ext cx="4176464" cy="203294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C8556FE-A126-6657-A6A4-3BB9EEE030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5520" y="3645024"/>
            <a:ext cx="7165768" cy="2054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23223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396F1E-1012-50AD-3030-CA0C5B5B3D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12B49-FCAE-DEA1-8556-65D0CC003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1368" y="368369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Amortization Example: Mortgage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76B4E2-6209-2BCE-5BA6-C0491D4E74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9416" y="1216752"/>
            <a:ext cx="10513168" cy="3182410"/>
          </a:xfr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altLang="en-US" sz="2800" b="1">
                <a:ea typeface="ヒラギノ角ゴ Pro W3" charset="-128"/>
              </a:rPr>
              <a:t>Scenario</a:t>
            </a:r>
          </a:p>
          <a:p>
            <a:r>
              <a:rPr lang="en-US" sz="2400" b="1">
                <a:ea typeface="ヒラギノ角ゴ Pro W3" charset="-128"/>
              </a:rPr>
              <a:t>3B2B House Price</a:t>
            </a:r>
            <a:r>
              <a:rPr lang="en-US" sz="2400">
                <a:ea typeface="ヒラギノ角ゴ Pro W3" charset="-128"/>
              </a:rPr>
              <a:t>: £500,000</a:t>
            </a:r>
          </a:p>
          <a:p>
            <a:r>
              <a:rPr lang="en-US" sz="2400" b="1">
                <a:ea typeface="ヒラギノ角ゴ Pro W3" charset="-128"/>
              </a:rPr>
              <a:t>Down Payment</a:t>
            </a:r>
            <a:r>
              <a:rPr lang="en-US" sz="2400">
                <a:ea typeface="ヒラギノ角ゴ Pro W3" charset="-128"/>
              </a:rPr>
              <a:t>: 10% (£50,000)</a:t>
            </a:r>
          </a:p>
          <a:p>
            <a:r>
              <a:rPr lang="en-US" sz="2400" b="1">
                <a:ea typeface="ヒラギノ角ゴ Pro W3" charset="-128"/>
              </a:rPr>
              <a:t>Loan Principal</a:t>
            </a:r>
            <a:r>
              <a:rPr lang="en-US" sz="2400">
                <a:ea typeface="ヒラギノ角ゴ Pro W3" charset="-128"/>
              </a:rPr>
              <a:t>: £450,000</a:t>
            </a:r>
          </a:p>
          <a:p>
            <a:r>
              <a:rPr lang="en-US" sz="2400" b="1">
                <a:ea typeface="ヒラギノ角ゴ Pro W3" charset="-128"/>
              </a:rPr>
              <a:t>Annual Interest Rate</a:t>
            </a:r>
            <a:r>
              <a:rPr lang="en-US" sz="2400">
                <a:ea typeface="ヒラギノ角ゴ Pro W3" charset="-128"/>
              </a:rPr>
              <a:t>: 5%</a:t>
            </a:r>
          </a:p>
          <a:p>
            <a:r>
              <a:rPr lang="en-US" sz="2400" b="1">
                <a:ea typeface="ヒラギノ角ゴ Pro W3" charset="-128"/>
              </a:rPr>
              <a:t>Payment Method</a:t>
            </a:r>
            <a:r>
              <a:rPr lang="en-US" sz="2400">
                <a:ea typeface="ヒラギノ角ゴ Pro W3" charset="-128"/>
              </a:rPr>
              <a:t>: Monthly (12 times per year)</a:t>
            </a:r>
          </a:p>
          <a:p>
            <a:r>
              <a:rPr lang="en-US" sz="2400" b="1">
                <a:ea typeface="ヒラギノ角ゴ Pro W3" charset="-128"/>
              </a:rPr>
              <a:t>Loan Term</a:t>
            </a:r>
            <a:r>
              <a:rPr lang="en-US" sz="2400">
                <a:ea typeface="ヒラギノ角ゴ Pro W3" charset="-128"/>
              </a:rPr>
              <a:t>: 30 years (360 months) </a:t>
            </a:r>
            <a:r>
              <a:rPr lang="en-US" sz="2400" err="1">
                <a:ea typeface="ヒラギノ角ゴ Pro W3" charset="-128"/>
              </a:rPr>
              <a:t>v.s</a:t>
            </a:r>
            <a:r>
              <a:rPr lang="en-US" sz="2400">
                <a:ea typeface="ヒラギノ角ゴ Pro W3" charset="-128"/>
              </a:rPr>
              <a:t>. 20 years (240 months)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30751913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195EF4-CBB4-F81E-DBDE-1B81504819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9EC4E-AE60-CBD0-BAA2-B86234F6B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1368" y="368369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Amortization Example: Mortgage</a:t>
            </a:r>
            <a:endParaRPr lang="en-US" sz="360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F13C9DE-C810-1CD7-19AE-800F7BC6FCB2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9416" y="1216753"/>
                <a:ext cx="10441160" cy="4240905"/>
              </a:xfrm>
            </p:spPr>
            <p:txBody>
              <a:bodyPr wrap="square">
                <a:spAutoFit/>
              </a:bodyPr>
              <a:lstStyle/>
              <a:p>
                <a:pPr marL="0" indent="0">
                  <a:buNone/>
                </a:pPr>
                <a:r>
                  <a:rPr lang="en-US" altLang="en-US" sz="2800" b="1">
                    <a:ea typeface="ヒラギノ角ゴ Pro W3" charset="-128"/>
                  </a:rPr>
                  <a:t>Monthly Payment Calculation</a:t>
                </a:r>
              </a:p>
              <a:p>
                <a:pPr marL="0" indent="0">
                  <a:buNone/>
                </a:pPr>
                <a:r>
                  <a:rPr lang="en-US" altLang="en-US" sz="2400" b="1">
                    <a:ea typeface="ヒラギノ角ゴ Pro W3" charset="-128"/>
                  </a:rPr>
                  <a:t>Formula (30-Year Mortgage):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altLang="en-US" sz="2400" i="1">
                          <a:latin typeface="Cambria Math" panose="02040503050406030204" pitchFamily="18" charset="0"/>
                          <a:ea typeface="ヒラギノ角ゴ Pro W3" charset="-128"/>
                        </a:rPr>
                        <m:t>𝑃𝑀𝑇</m:t>
                      </m:r>
                      <m:r>
                        <a:rPr lang="en-GB" altLang="en-US" sz="2400" i="1">
                          <a:latin typeface="Cambria Math" panose="02040503050406030204" pitchFamily="18" charset="0"/>
                          <a:ea typeface="ヒラギノ角ゴ Pro W3" charset="-128"/>
                        </a:rPr>
                        <m:t>=</m:t>
                      </m:r>
                      <m:r>
                        <a:rPr lang="en-GB" altLang="en-US" sz="2400" i="1">
                          <a:latin typeface="Cambria Math" panose="02040503050406030204" pitchFamily="18" charset="0"/>
                          <a:ea typeface="ヒラギノ角ゴ Pro W3" charset="-128"/>
                        </a:rPr>
                        <m:t>𝑃𝑉</m:t>
                      </m:r>
                      <m:r>
                        <a:rPr lang="en-GB" altLang="en-US" sz="2400" i="1">
                          <a:latin typeface="Cambria Math" panose="02040503050406030204" pitchFamily="18" charset="0"/>
                          <a:ea typeface="ヒラギノ角ゴ Pro W3" charset="-128"/>
                        </a:rPr>
                        <m:t>⋅</m:t>
                      </m:r>
                      <m:sSup>
                        <m:sSupPr>
                          <m:ctrlPr>
                            <a:rPr lang="en-GB" altLang="en-US" sz="2400" i="1">
                              <a:latin typeface="Cambria Math" panose="02040503050406030204" pitchFamily="18" charset="0"/>
                              <a:ea typeface="ヒラギノ角ゴ Pro W3" charset="-128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altLang="en-US" sz="2400" i="1">
                                  <a:latin typeface="Cambria Math" panose="02040503050406030204" pitchFamily="18" charset="0"/>
                                  <a:ea typeface="ヒラギノ角ゴ Pro W3" charset="-128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altLang="en-US" sz="2400" i="1">
                                      <a:latin typeface="Cambria Math" panose="02040503050406030204" pitchFamily="18" charset="0"/>
                                      <a:ea typeface="ヒラギノ角ゴ Pro W3" charset="-128"/>
                                    </a:rPr>
                                  </m:ctrlPr>
                                </m:fPr>
                                <m:num>
                                  <m:d>
                                    <m:dPr>
                                      <m:begChr m:val="["/>
                                      <m:endChr m:val="]"/>
                                      <m:ctrlPr>
                                        <a:rPr lang="en-GB" altLang="en-US" sz="2400" i="1">
                                          <a:latin typeface="Cambria Math" panose="02040503050406030204" pitchFamily="18" charset="0"/>
                                          <a:ea typeface="ヒラギノ角ゴ Pro W3" charset="-128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altLang="en-US" sz="2400" i="1">
                                          <a:latin typeface="Cambria Math" panose="02040503050406030204" pitchFamily="18" charset="0"/>
                                          <a:ea typeface="ヒラギノ角ゴ Pro W3" charset="-128"/>
                                        </a:rPr>
                                        <m:t>1−</m:t>
                                      </m:r>
                                      <m:sSup>
                                        <m:sSupPr>
                                          <m:ctrlPr>
                                            <a:rPr lang="en-GB" altLang="en-US" sz="2400" i="1">
                                              <a:latin typeface="Cambria Math" panose="02040503050406030204" pitchFamily="18" charset="0"/>
                                              <a:ea typeface="ヒラギノ角ゴ Pro W3" charset="-128"/>
                                            </a:rPr>
                                          </m:ctrlPr>
                                        </m:sSupPr>
                                        <m:e>
                                          <m:d>
                                            <m:dPr>
                                              <m:ctrlPr>
                                                <a:rPr lang="en-GB" altLang="en-US" sz="2400" i="1">
                                                  <a:latin typeface="Cambria Math" panose="02040503050406030204" pitchFamily="18" charset="0"/>
                                                  <a:ea typeface="ヒラギノ角ゴ Pro W3" charset="-128"/>
                                                </a:rPr>
                                              </m:ctrlPr>
                                            </m:dPr>
                                            <m:e>
                                              <m:r>
                                                <a:rPr lang="en-GB" altLang="en-US" sz="2400" i="1">
                                                  <a:latin typeface="Cambria Math" panose="02040503050406030204" pitchFamily="18" charset="0"/>
                                                  <a:ea typeface="ヒラギノ角ゴ Pro W3" charset="-128"/>
                                                </a:rPr>
                                                <m:t>1+</m:t>
                                              </m:r>
                                              <m:f>
                                                <m:fPr>
                                                  <m:ctrlPr>
                                                    <a:rPr lang="en-GB" altLang="en-US" sz="2400" i="1">
                                                      <a:latin typeface="Cambria Math" panose="02040503050406030204" pitchFamily="18" charset="0"/>
                                                      <a:ea typeface="ヒラギノ角ゴ Pro W3" charset="-128"/>
                                                    </a:rPr>
                                                  </m:ctrlPr>
                                                </m:fPr>
                                                <m:num>
                                                  <m:r>
                                                    <a:rPr lang="en-GB" altLang="en-US" sz="2400" i="1">
                                                      <a:latin typeface="Cambria Math" panose="02040503050406030204" pitchFamily="18" charset="0"/>
                                                      <a:ea typeface="ヒラギノ角ゴ Pro W3" charset="-128"/>
                                                    </a:rPr>
                                                    <m:t>𝑟</m:t>
                                                  </m:r>
                                                </m:num>
                                                <m:den>
                                                  <m:r>
                                                    <a:rPr lang="en-GB" altLang="en-US" sz="2400" i="1">
                                                      <a:latin typeface="Cambria Math" panose="02040503050406030204" pitchFamily="18" charset="0"/>
                                                      <a:ea typeface="ヒラギノ角ゴ Pro W3" charset="-128"/>
                                                    </a:rPr>
                                                    <m:t>12</m:t>
                                                  </m:r>
                                                </m:den>
                                              </m:f>
                                            </m:e>
                                          </m:d>
                                        </m:e>
                                        <m:sup>
                                          <m:r>
                                            <a:rPr lang="en-GB" altLang="en-US" sz="2400" i="1">
                                              <a:latin typeface="Cambria Math" panose="02040503050406030204" pitchFamily="18" charset="0"/>
                                              <a:ea typeface="ヒラギノ角ゴ Pro W3" charset="-128"/>
                                            </a:rPr>
                                            <m:t>−</m:t>
                                          </m:r>
                                          <m:r>
                                            <a:rPr lang="en-GB" altLang="en-US" sz="2400" i="1">
                                              <a:latin typeface="Cambria Math" panose="02040503050406030204" pitchFamily="18" charset="0"/>
                                              <a:ea typeface="ヒラギノ角ゴ Pro W3" charset="-128"/>
                                            </a:rPr>
                                            <m:t>𝑛</m:t>
                                          </m:r>
                                        </m:sup>
                                      </m:sSup>
                                    </m:e>
                                  </m:d>
                                </m:num>
                                <m:den>
                                  <m:f>
                                    <m:fPr>
                                      <m:ctrlPr>
                                        <a:rPr lang="en-GB" altLang="en-US" sz="2400" i="1">
                                          <a:latin typeface="Cambria Math" panose="02040503050406030204" pitchFamily="18" charset="0"/>
                                          <a:ea typeface="ヒラギノ角ゴ Pro W3" charset="-128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altLang="en-US" sz="2400" i="1">
                                          <a:latin typeface="Cambria Math" panose="02040503050406030204" pitchFamily="18" charset="0"/>
                                          <a:ea typeface="ヒラギノ角ゴ Pro W3" charset="-128"/>
                                        </a:rPr>
                                        <m:t>𝑟</m:t>
                                      </m:r>
                                    </m:num>
                                    <m:den>
                                      <m:r>
                                        <a:rPr lang="en-GB" altLang="en-US" sz="2400" i="1">
                                          <a:latin typeface="Cambria Math" panose="02040503050406030204" pitchFamily="18" charset="0"/>
                                          <a:ea typeface="ヒラギノ角ゴ Pro W3" charset="-128"/>
                                        </a:rPr>
                                        <m:t>12</m:t>
                                      </m:r>
                                    </m:den>
                                  </m:f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en-GB" altLang="en-US" sz="2400" i="1">
                              <a:latin typeface="Cambria Math" panose="02040503050406030204" pitchFamily="18" charset="0"/>
                              <a:ea typeface="ヒラギノ角ゴ Pro W3" charset="-128"/>
                            </a:rPr>
                            <m:t>−1</m:t>
                          </m:r>
                        </m:sup>
                      </m:sSup>
                    </m:oMath>
                  </m:oMathPara>
                </a14:m>
                <a:endParaRPr lang="en-GB" altLang="en-US" sz="2400">
                  <a:ea typeface="ヒラギノ角ゴ Pro W3" charset="-128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altLang="en-US" sz="2400" i="1">
                          <a:latin typeface="Cambria Math" panose="02040503050406030204" pitchFamily="18" charset="0"/>
                          <a:ea typeface="ヒラギノ角ゴ Pro W3" charset="-128"/>
                        </a:rPr>
                        <m:t>𝑃𝑀𝑇</m:t>
                      </m:r>
                      <m:r>
                        <a:rPr lang="en-GB" altLang="en-US" sz="2400" i="1">
                          <a:latin typeface="Cambria Math" panose="02040503050406030204" pitchFamily="18" charset="0"/>
                          <a:ea typeface="ヒラギノ角ゴ Pro W3" charset="-128"/>
                        </a:rPr>
                        <m:t>=£450,000⋅</m:t>
                      </m:r>
                      <m:sSup>
                        <m:sSupPr>
                          <m:ctrlPr>
                            <a:rPr lang="en-GB" altLang="en-US" sz="2400" i="1">
                              <a:latin typeface="Cambria Math" panose="02040503050406030204" pitchFamily="18" charset="0"/>
                              <a:ea typeface="ヒラギノ角ゴ Pro W3" charset="-128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altLang="en-US" sz="2400" i="1">
                                  <a:latin typeface="Cambria Math" panose="02040503050406030204" pitchFamily="18" charset="0"/>
                                  <a:ea typeface="ヒラギノ角ゴ Pro W3" charset="-128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altLang="en-US" sz="2400" i="1">
                                      <a:latin typeface="Cambria Math" panose="02040503050406030204" pitchFamily="18" charset="0"/>
                                      <a:ea typeface="ヒラギノ角ゴ Pro W3" charset="-128"/>
                                    </a:rPr>
                                  </m:ctrlPr>
                                </m:fPr>
                                <m:num>
                                  <m:d>
                                    <m:dPr>
                                      <m:begChr m:val="["/>
                                      <m:endChr m:val="]"/>
                                      <m:ctrlPr>
                                        <a:rPr lang="en-GB" altLang="en-US" sz="2400" i="1">
                                          <a:latin typeface="Cambria Math" panose="02040503050406030204" pitchFamily="18" charset="0"/>
                                          <a:ea typeface="ヒラギノ角ゴ Pro W3" charset="-128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altLang="en-US" sz="2400" i="1">
                                          <a:latin typeface="Cambria Math" panose="02040503050406030204" pitchFamily="18" charset="0"/>
                                          <a:ea typeface="ヒラギノ角ゴ Pro W3" charset="-128"/>
                                        </a:rPr>
                                        <m:t>1−</m:t>
                                      </m:r>
                                      <m:sSup>
                                        <m:sSupPr>
                                          <m:ctrlPr>
                                            <a:rPr lang="en-GB" altLang="en-US" sz="2400" i="1">
                                              <a:latin typeface="Cambria Math" panose="02040503050406030204" pitchFamily="18" charset="0"/>
                                              <a:ea typeface="ヒラギノ角ゴ Pro W3" charset="-128"/>
                                            </a:rPr>
                                          </m:ctrlPr>
                                        </m:sSupPr>
                                        <m:e>
                                          <m:d>
                                            <m:dPr>
                                              <m:ctrlPr>
                                                <a:rPr lang="en-GB" altLang="en-US" sz="2400" i="1">
                                                  <a:latin typeface="Cambria Math" panose="02040503050406030204" pitchFamily="18" charset="0"/>
                                                  <a:ea typeface="ヒラギノ角ゴ Pro W3" charset="-128"/>
                                                </a:rPr>
                                              </m:ctrlPr>
                                            </m:dPr>
                                            <m:e>
                                              <m:r>
                                                <a:rPr lang="en-GB" altLang="en-US" sz="2400" i="1">
                                                  <a:latin typeface="Cambria Math" panose="02040503050406030204" pitchFamily="18" charset="0"/>
                                                  <a:ea typeface="ヒラギノ角ゴ Pro W3" charset="-128"/>
                                                </a:rPr>
                                                <m:t>1+</m:t>
                                              </m:r>
                                              <m:f>
                                                <m:fPr>
                                                  <m:ctrlPr>
                                                    <a:rPr lang="en-GB" altLang="en-US" sz="2400" i="1">
                                                      <a:latin typeface="Cambria Math" panose="02040503050406030204" pitchFamily="18" charset="0"/>
                                                      <a:ea typeface="ヒラギノ角ゴ Pro W3" charset="-128"/>
                                                    </a:rPr>
                                                  </m:ctrlPr>
                                                </m:fPr>
                                                <m:num>
                                                  <m:r>
                                                    <a:rPr lang="en-GB" altLang="en-US" sz="2400" i="1">
                                                      <a:latin typeface="Cambria Math" panose="02040503050406030204" pitchFamily="18" charset="0"/>
                                                      <a:ea typeface="ヒラギノ角ゴ Pro W3" charset="-128"/>
                                                    </a:rPr>
                                                    <m:t>5%</m:t>
                                                  </m:r>
                                                </m:num>
                                                <m:den>
                                                  <m:r>
                                                    <a:rPr lang="en-GB" altLang="en-US" sz="2400" i="1">
                                                      <a:latin typeface="Cambria Math" panose="02040503050406030204" pitchFamily="18" charset="0"/>
                                                      <a:ea typeface="ヒラギノ角ゴ Pro W3" charset="-128"/>
                                                    </a:rPr>
                                                    <m:t>12</m:t>
                                                  </m:r>
                                                </m:den>
                                              </m:f>
                                            </m:e>
                                          </m:d>
                                        </m:e>
                                        <m:sup>
                                          <m:r>
                                            <a:rPr lang="en-GB" altLang="en-US" sz="2400" i="1">
                                              <a:latin typeface="Cambria Math" panose="02040503050406030204" pitchFamily="18" charset="0"/>
                                              <a:ea typeface="ヒラギノ角ゴ Pro W3" charset="-128"/>
                                            </a:rPr>
                                            <m:t>−30</m:t>
                                          </m:r>
                                          <m:r>
                                            <a:rPr lang="en-GB" altLang="en-US" sz="2400" i="1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</a:rPr>
                                            <m:t>×12</m:t>
                                          </m:r>
                                        </m:sup>
                                      </m:sSup>
                                    </m:e>
                                  </m:d>
                                </m:num>
                                <m:den>
                                  <m:f>
                                    <m:fPr>
                                      <m:ctrlPr>
                                        <a:rPr lang="en-GB" altLang="en-US" sz="2400" i="1">
                                          <a:latin typeface="Cambria Math" panose="02040503050406030204" pitchFamily="18" charset="0"/>
                                          <a:ea typeface="ヒラギノ角ゴ Pro W3" charset="-128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altLang="en-US" sz="2400" i="1">
                                          <a:latin typeface="Cambria Math" panose="02040503050406030204" pitchFamily="18" charset="0"/>
                                          <a:ea typeface="ヒラギノ角ゴ Pro W3" charset="-128"/>
                                        </a:rPr>
                                        <m:t>5%</m:t>
                                      </m:r>
                                    </m:num>
                                    <m:den>
                                      <m:r>
                                        <a:rPr lang="en-GB" altLang="en-US" sz="2400" i="1">
                                          <a:latin typeface="Cambria Math" panose="02040503050406030204" pitchFamily="18" charset="0"/>
                                          <a:ea typeface="ヒラギノ角ゴ Pro W3" charset="-128"/>
                                        </a:rPr>
                                        <m:t>12</m:t>
                                      </m:r>
                                    </m:den>
                                  </m:f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en-GB" altLang="en-US" sz="2400" i="1">
                              <a:latin typeface="Cambria Math" panose="02040503050406030204" pitchFamily="18" charset="0"/>
                              <a:ea typeface="ヒラギノ角ゴ Pro W3" charset="-128"/>
                            </a:rPr>
                            <m:t>−1</m:t>
                          </m:r>
                        </m:sup>
                      </m:sSup>
                    </m:oMath>
                  </m:oMathPara>
                </a14:m>
                <a:endParaRPr lang="en-GB" altLang="en-US" sz="2400">
                  <a:ea typeface="ヒラギノ角ゴ Pro W3" charset="-128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altLang="en-US" sz="2400" i="1">
                          <a:latin typeface="Cambria Math" panose="02040503050406030204" pitchFamily="18" charset="0"/>
                          <a:ea typeface="ヒラギノ角ゴ Pro W3" charset="-128"/>
                        </a:rPr>
                        <m:t>𝑃𝑀𝑇</m:t>
                      </m:r>
                      <m:r>
                        <a:rPr lang="en-GB" altLang="en-US" sz="2400" i="1">
                          <a:latin typeface="Cambria Math" panose="02040503050406030204" pitchFamily="18" charset="0"/>
                          <a:ea typeface="ヒラギノ角ゴ Pro W3" charset="-128"/>
                        </a:rPr>
                        <m:t>=£2415.7</m:t>
                      </m:r>
                    </m:oMath>
                  </m:oMathPara>
                </a14:m>
                <a:endParaRPr lang="en-US" altLang="en-US" sz="2400">
                  <a:ea typeface="ヒラギノ角ゴ Pro W3" charset="-128"/>
                </a:endParaRP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4F13C9DE-C810-1CD7-19AE-800F7BC6FCB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9416" y="1216753"/>
                <a:ext cx="10441160" cy="4240905"/>
              </a:xfrm>
              <a:blipFill>
                <a:blip r:embed="rId2"/>
                <a:stretch>
                  <a:fillRect l="-1227" t="-158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673594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4C5890-A103-94E4-2384-72E8F3CAB1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BCB76-E7ED-24B5-0F26-309FB66E97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1368" y="368369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Amortization Example: Mortgage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9318B-53EA-B7B7-EA06-ADDB3FCEED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408" y="1216752"/>
            <a:ext cx="9423728" cy="966418"/>
          </a:xfr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altLang="en-US" sz="2800" b="1">
                <a:ea typeface="ヒラギノ角ゴ Pro W3" charset="-128"/>
              </a:rPr>
              <a:t>Monthly Payment Calculation</a:t>
            </a:r>
          </a:p>
          <a:p>
            <a:pPr marL="0" indent="0">
              <a:buNone/>
            </a:pPr>
            <a:r>
              <a:rPr lang="en-US" altLang="en-US" sz="2400" b="1">
                <a:ea typeface="ヒラギノ角ゴ Pro W3" charset="-128"/>
              </a:rPr>
              <a:t>Excel Practice (30-Year Mortgage):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FFEBBCD-35C6-D62D-3D36-2DC6795173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3593" y="2176615"/>
            <a:ext cx="7038661" cy="3550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5931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4488BA-376E-5581-219C-209FC8AB03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ED698-C2DA-C60C-065E-2AA130A94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1368" y="368369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>
                <a:ea typeface="ヒラギノ角ゴ Pro W3" charset="-128"/>
              </a:rPr>
              <a:t>Amortization Example: Mortgage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E57034-2E82-9BF4-35A3-3CE438845A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9416" y="1216752"/>
            <a:ext cx="9351720" cy="966418"/>
          </a:xfr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altLang="en-US" sz="2800" b="1">
                <a:ea typeface="ヒラギノ角ゴ Pro W3" charset="-128"/>
              </a:rPr>
              <a:t>Monthly Payment Calculation</a:t>
            </a:r>
          </a:p>
          <a:p>
            <a:pPr marL="0" indent="0">
              <a:buNone/>
            </a:pPr>
            <a:r>
              <a:rPr lang="en-US" altLang="en-US" sz="2400" b="1">
                <a:ea typeface="ヒラギノ角ゴ Pro W3" charset="-128"/>
              </a:rPr>
              <a:t>30-Year Mortgage </a:t>
            </a:r>
            <a:r>
              <a:rPr lang="en-US" altLang="en-US" sz="2400" b="1" err="1">
                <a:ea typeface="ヒラギノ角ゴ Pro W3" charset="-128"/>
              </a:rPr>
              <a:t>v.s</a:t>
            </a:r>
            <a:r>
              <a:rPr lang="en-US" altLang="en-US" sz="2400" b="1">
                <a:ea typeface="ヒラギノ角ゴ Pro W3" charset="-128"/>
              </a:rPr>
              <a:t>. 20-Year Mortgage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3409151-2A28-F509-43B7-A5AD9FD847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7608" y="2203224"/>
            <a:ext cx="6840760" cy="3501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299904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4e0f11f9-046e-4505-9cb8-db2152311e21}" enabled="0" method="" siteId="{4e0f11f9-046e-4505-9cb8-db2152311e21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20140311PresentationUWTSDTemplate</vt:lpstr>
      <vt:lpstr>MBA</vt:lpstr>
      <vt:lpstr>Changing R, N, and PV</vt:lpstr>
      <vt:lpstr>Changing R, N, and PV in Excel</vt:lpstr>
      <vt:lpstr>Changing R, N, and PV in Excel</vt:lpstr>
      <vt:lpstr>Changing R, N, and PV in Excel</vt:lpstr>
      <vt:lpstr>FV Annuity Formula</vt:lpstr>
      <vt:lpstr>FV Annuity Formula</vt:lpstr>
      <vt:lpstr>FV of Annuity: Changing PMT, N, and r</vt:lpstr>
      <vt:lpstr>Loan Amortization Schedule</vt:lpstr>
      <vt:lpstr>Loan Amortization Schedule</vt:lpstr>
      <vt:lpstr>Amortization Example: Mortgage</vt:lpstr>
      <vt:lpstr>Amortization Example: Mortgage</vt:lpstr>
      <vt:lpstr>Amortization Example: Mortgage</vt:lpstr>
      <vt:lpstr>Amortization Example: Mortgage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revision>13</cp:revision>
  <cp:lastPrinted>2018-07-09T15:27:01Z</cp:lastPrinted>
  <dcterms:created xsi:type="dcterms:W3CDTF">2002-10-07T19:43:58Z</dcterms:created>
  <dcterms:modified xsi:type="dcterms:W3CDTF">2025-04-22T10:56:36Z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55e1b534-098f-4ac8-9223-69712ddf82de_Enabled">
    <vt:lpwstr>true</vt:lpwstr>
  </property>
  <property fmtid="{D5CDD505-2E9C-101B-9397-08002B2CF9AE}" pid="3" name="MSIP_Label_55e1b534-098f-4ac8-9223-69712ddf82de_SetDate">
    <vt:lpwstr>2024-05-31T11:48:15Z</vt:lpwstr>
  </property>
  <property fmtid="{D5CDD505-2E9C-101B-9397-08002B2CF9AE}" pid="4" name="MSIP_Label_55e1b534-098f-4ac8-9223-69712ddf82de_Method">
    <vt:lpwstr>Standard</vt:lpwstr>
  </property>
  <property fmtid="{D5CDD505-2E9C-101B-9397-08002B2CF9AE}" pid="5" name="MSIP_Label_55e1b534-098f-4ac8-9223-69712ddf82de_Name">
    <vt:lpwstr>Public Document</vt:lpwstr>
  </property>
  <property fmtid="{D5CDD505-2E9C-101B-9397-08002B2CF9AE}" pid="6" name="MSIP_Label_55e1b534-098f-4ac8-9223-69712ddf82de_SiteId">
    <vt:lpwstr>c9ef029c-18cf-4016-86d3-93cf8e94ff94</vt:lpwstr>
  </property>
  <property fmtid="{D5CDD505-2E9C-101B-9397-08002B2CF9AE}" pid="7" name="MSIP_Label_55e1b534-098f-4ac8-9223-69712ddf82de_ActionId">
    <vt:lpwstr>4e7031c9-f915-4cb8-9e5a-62dc40a1a4ea</vt:lpwstr>
  </property>
  <property fmtid="{D5CDD505-2E9C-101B-9397-08002B2CF9AE}" pid="8" name="MSIP_Label_55e1b534-098f-4ac8-9223-69712ddf82de_ContentBits">
    <vt:lpwstr>0</vt:lpwstr>
  </property>
</Properties>
</file>