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78" r:id="rId1"/>
  </p:sldMasterIdLst>
  <p:notesMasterIdLst>
    <p:notesMasterId r:id="rId17"/>
  </p:notesMasterIdLst>
  <p:sldIdLst>
    <p:sldId id="256" r:id="rId2"/>
    <p:sldId id="257" r:id="rId3"/>
    <p:sldId id="266" r:id="rId4"/>
    <p:sldId id="265" r:id="rId5"/>
    <p:sldId id="264" r:id="rId6"/>
    <p:sldId id="263" r:id="rId7"/>
    <p:sldId id="262" r:id="rId8"/>
    <p:sldId id="271" r:id="rId9"/>
    <p:sldId id="270" r:id="rId10"/>
    <p:sldId id="269" r:id="rId11"/>
    <p:sldId id="272" r:id="rId12"/>
    <p:sldId id="261" r:id="rId13"/>
    <p:sldId id="260" r:id="rId14"/>
    <p:sldId id="259" r:id="rId15"/>
    <p:sldId id="25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B1BFB3-ECCD-4DD2-AB75-C2F640252D47}" v="30" dt="2023-11-24T11:16:10.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496" autoAdjust="0"/>
  </p:normalViewPr>
  <p:slideViewPr>
    <p:cSldViewPr snapToGrid="0">
      <p:cViewPr varScale="1">
        <p:scale>
          <a:sx n="96" d="100"/>
          <a:sy n="96" d="100"/>
        </p:scale>
        <p:origin x="28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cea mano" userId="0518251a4970796f" providerId="LiveId" clId="{D9B1BFB3-ECCD-4DD2-AB75-C2F640252D47}"/>
    <pc:docChg chg="undo custSel addSld delSld modSld">
      <pc:chgData name="mircea mano" userId="0518251a4970796f" providerId="LiveId" clId="{D9B1BFB3-ECCD-4DD2-AB75-C2F640252D47}" dt="2023-11-24T11:26:03.287" v="150"/>
      <pc:docMkLst>
        <pc:docMk/>
      </pc:docMkLst>
      <pc:sldChg chg="addSp delSp modSp mod setBg setClrOvrMap chgLayout">
        <pc:chgData name="mircea mano" userId="0518251a4970796f" providerId="LiveId" clId="{D9B1BFB3-ECCD-4DD2-AB75-C2F640252D47}" dt="2023-11-24T11:23:47.683" v="126" actId="26606"/>
        <pc:sldMkLst>
          <pc:docMk/>
          <pc:sldMk cId="2570629995" sldId="256"/>
        </pc:sldMkLst>
        <pc:spChg chg="add mod ord">
          <ac:chgData name="mircea mano" userId="0518251a4970796f" providerId="LiveId" clId="{D9B1BFB3-ECCD-4DD2-AB75-C2F640252D47}" dt="2023-11-24T11:23:47.683" v="126" actId="26606"/>
          <ac:spMkLst>
            <pc:docMk/>
            <pc:sldMk cId="2570629995" sldId="256"/>
            <ac:spMk id="2" creationId="{CAF501C6-999C-3F81-272C-E65DA0300CE8}"/>
          </ac:spMkLst>
        </pc:spChg>
        <pc:spChg chg="add mod ord">
          <ac:chgData name="mircea mano" userId="0518251a4970796f" providerId="LiveId" clId="{D9B1BFB3-ECCD-4DD2-AB75-C2F640252D47}" dt="2023-11-24T11:23:47.683" v="126" actId="26606"/>
          <ac:spMkLst>
            <pc:docMk/>
            <pc:sldMk cId="2570629995" sldId="256"/>
            <ac:spMk id="3" creationId="{EE2B513D-6BE0-6503-87F0-3E9920294939}"/>
          </ac:spMkLst>
        </pc:spChg>
        <pc:spChg chg="del mod">
          <ac:chgData name="mircea mano" userId="0518251a4970796f" providerId="LiveId" clId="{D9B1BFB3-ECCD-4DD2-AB75-C2F640252D47}" dt="2023-11-24T11:19:15.064" v="61" actId="26606"/>
          <ac:spMkLst>
            <pc:docMk/>
            <pc:sldMk cId="2570629995" sldId="256"/>
            <ac:spMk id="5" creationId="{8AE33568-A961-973A-77AC-F386BFCA86AD}"/>
          </ac:spMkLst>
        </pc:spChg>
        <pc:spChg chg="add del">
          <ac:chgData name="mircea mano" userId="0518251a4970796f" providerId="LiveId" clId="{D9B1BFB3-ECCD-4DD2-AB75-C2F640252D47}" dt="2023-11-24T11:23:47.683" v="126" actId="26606"/>
          <ac:spMkLst>
            <pc:docMk/>
            <pc:sldMk cId="2570629995" sldId="256"/>
            <ac:spMk id="11" creationId="{6A0FFA78-985C-4F50-B21A-77045C7DF657}"/>
          </ac:spMkLst>
        </pc:spChg>
        <pc:spChg chg="add">
          <ac:chgData name="mircea mano" userId="0518251a4970796f" providerId="LiveId" clId="{D9B1BFB3-ECCD-4DD2-AB75-C2F640252D47}" dt="2023-11-24T11:23:47.683" v="126" actId="26606"/>
          <ac:spMkLst>
            <pc:docMk/>
            <pc:sldMk cId="2570629995" sldId="256"/>
            <ac:spMk id="18" creationId="{65513E21-21B0-48DB-8CF1-35E43B33A477}"/>
          </ac:spMkLst>
        </pc:spChg>
        <pc:picChg chg="add mod">
          <ac:chgData name="mircea mano" userId="0518251a4970796f" providerId="LiveId" clId="{D9B1BFB3-ECCD-4DD2-AB75-C2F640252D47}" dt="2023-11-24T11:23:47.683" v="126" actId="26606"/>
          <ac:picMkLst>
            <pc:docMk/>
            <pc:sldMk cId="2570629995" sldId="256"/>
            <ac:picMk id="7" creationId="{61DD765A-4A5E-489C-6849-14A70A363172}"/>
          </ac:picMkLst>
        </pc:picChg>
        <pc:cxnChg chg="add del">
          <ac:chgData name="mircea mano" userId="0518251a4970796f" providerId="LiveId" clId="{D9B1BFB3-ECCD-4DD2-AB75-C2F640252D47}" dt="2023-11-24T11:23:47.683" v="126" actId="26606"/>
          <ac:cxnSpMkLst>
            <pc:docMk/>
            <pc:sldMk cId="2570629995" sldId="256"/>
            <ac:cxnSpMk id="13" creationId="{65409EC7-69B1-45CC-8FB7-1964C1AB6720}"/>
          </ac:cxnSpMkLst>
        </pc:cxnChg>
        <pc:cxnChg chg="add">
          <ac:chgData name="mircea mano" userId="0518251a4970796f" providerId="LiveId" clId="{D9B1BFB3-ECCD-4DD2-AB75-C2F640252D47}" dt="2023-11-24T11:23:47.683" v="126" actId="26606"/>
          <ac:cxnSpMkLst>
            <pc:docMk/>
            <pc:sldMk cId="2570629995" sldId="256"/>
            <ac:cxnSpMk id="20" creationId="{580B8A35-DEA7-4D43-9DF8-90B4681D0FAD}"/>
          </ac:cxnSpMkLst>
        </pc:cxnChg>
      </pc:sldChg>
      <pc:sldChg chg="addSp modSp mod setBg">
        <pc:chgData name="mircea mano" userId="0518251a4970796f" providerId="LiveId" clId="{D9B1BFB3-ECCD-4DD2-AB75-C2F640252D47}" dt="2023-11-24T11:24:13.018" v="127" actId="26606"/>
        <pc:sldMkLst>
          <pc:docMk/>
          <pc:sldMk cId="1688942215" sldId="257"/>
        </pc:sldMkLst>
        <pc:spChg chg="add mod">
          <ac:chgData name="mircea mano" userId="0518251a4970796f" providerId="LiveId" clId="{D9B1BFB3-ECCD-4DD2-AB75-C2F640252D47}" dt="2023-11-24T11:24:13.018" v="127" actId="26606"/>
          <ac:spMkLst>
            <pc:docMk/>
            <pc:sldMk cId="1688942215" sldId="257"/>
            <ac:spMk id="2" creationId="{7AAF3B7E-FB8C-BD53-ED7D-7B96BC872F00}"/>
          </ac:spMkLst>
        </pc:spChg>
        <pc:spChg chg="add mod">
          <ac:chgData name="mircea mano" userId="0518251a4970796f" providerId="LiveId" clId="{D9B1BFB3-ECCD-4DD2-AB75-C2F640252D47}" dt="2023-11-24T11:24:13.018" v="127" actId="26606"/>
          <ac:spMkLst>
            <pc:docMk/>
            <pc:sldMk cId="1688942215" sldId="257"/>
            <ac:spMk id="4" creationId="{2ADF4DEB-CACF-E02E-DCC7-3E7A9225D829}"/>
          </ac:spMkLst>
        </pc:spChg>
        <pc:spChg chg="mod">
          <ac:chgData name="mircea mano" userId="0518251a4970796f" providerId="LiveId" clId="{D9B1BFB3-ECCD-4DD2-AB75-C2F640252D47}" dt="2023-11-24T11:24:13.018" v="127" actId="26606"/>
          <ac:spMkLst>
            <pc:docMk/>
            <pc:sldMk cId="1688942215" sldId="257"/>
            <ac:spMk id="5" creationId="{1340825F-FD36-277E-AB45-32A48DE32C13}"/>
          </ac:spMkLst>
        </pc:spChg>
        <pc:spChg chg="mod">
          <ac:chgData name="mircea mano" userId="0518251a4970796f" providerId="LiveId" clId="{D9B1BFB3-ECCD-4DD2-AB75-C2F640252D47}" dt="2023-11-24T11:24:13.018" v="127" actId="26606"/>
          <ac:spMkLst>
            <pc:docMk/>
            <pc:sldMk cId="1688942215" sldId="257"/>
            <ac:spMk id="7" creationId="{75EC5CDE-8912-A7FF-5BD5-F9024A9D9786}"/>
          </ac:spMkLst>
        </pc:spChg>
        <pc:spChg chg="add mod">
          <ac:chgData name="mircea mano" userId="0518251a4970796f" providerId="LiveId" clId="{D9B1BFB3-ECCD-4DD2-AB75-C2F640252D47}" dt="2023-11-24T11:24:13.018" v="127" actId="26606"/>
          <ac:spMkLst>
            <pc:docMk/>
            <pc:sldMk cId="1688942215" sldId="257"/>
            <ac:spMk id="8" creationId="{8447E96A-4177-59F7-127C-A424E3080CB2}"/>
          </ac:spMkLst>
        </pc:spChg>
        <pc:spChg chg="add mod">
          <ac:chgData name="mircea mano" userId="0518251a4970796f" providerId="LiveId" clId="{D9B1BFB3-ECCD-4DD2-AB75-C2F640252D47}" dt="2023-11-24T11:24:13.018" v="127" actId="26606"/>
          <ac:spMkLst>
            <pc:docMk/>
            <pc:sldMk cId="1688942215" sldId="257"/>
            <ac:spMk id="9" creationId="{6A335BC5-4614-3F21-93A3-289CDEE3FDAC}"/>
          </ac:spMkLst>
        </pc:spChg>
        <pc:spChg chg="add">
          <ac:chgData name="mircea mano" userId="0518251a4970796f" providerId="LiveId" clId="{D9B1BFB3-ECCD-4DD2-AB75-C2F640252D47}" dt="2023-11-24T11:24:13.018" v="127" actId="26606"/>
          <ac:spMkLst>
            <pc:docMk/>
            <pc:sldMk cId="1688942215" sldId="257"/>
            <ac:spMk id="1031" creationId="{CDDE5CDF-1512-4CDA-B956-23D223F8DE44}"/>
          </ac:spMkLst>
        </pc:spChg>
        <pc:spChg chg="add">
          <ac:chgData name="mircea mano" userId="0518251a4970796f" providerId="LiveId" clId="{D9B1BFB3-ECCD-4DD2-AB75-C2F640252D47}" dt="2023-11-24T11:24:13.018" v="127" actId="26606"/>
          <ac:spMkLst>
            <pc:docMk/>
            <pc:sldMk cId="1688942215" sldId="257"/>
            <ac:spMk id="1037" creationId="{2C6F198E-F7A1-4125-910D-641C0C2A76D5}"/>
          </ac:spMkLst>
        </pc:spChg>
        <pc:spChg chg="add">
          <ac:chgData name="mircea mano" userId="0518251a4970796f" providerId="LiveId" clId="{D9B1BFB3-ECCD-4DD2-AB75-C2F640252D47}" dt="2023-11-24T11:24:13.018" v="127" actId="26606"/>
          <ac:spMkLst>
            <pc:docMk/>
            <pc:sldMk cId="1688942215" sldId="257"/>
            <ac:spMk id="1039" creationId="{907C3A25-D9A7-4F2D-B44C-FA8EB24C7AFD}"/>
          </ac:spMkLst>
        </pc:spChg>
        <pc:spChg chg="add">
          <ac:chgData name="mircea mano" userId="0518251a4970796f" providerId="LiveId" clId="{D9B1BFB3-ECCD-4DD2-AB75-C2F640252D47}" dt="2023-11-24T11:24:13.018" v="127" actId="26606"/>
          <ac:spMkLst>
            <pc:docMk/>
            <pc:sldMk cId="1688942215" sldId="257"/>
            <ac:spMk id="1041" creationId="{18E8515E-B8C8-482A-A9B5-CE57BC080AAD}"/>
          </ac:spMkLst>
        </pc:spChg>
        <pc:picChg chg="add mod">
          <ac:chgData name="mircea mano" userId="0518251a4970796f" providerId="LiveId" clId="{D9B1BFB3-ECCD-4DD2-AB75-C2F640252D47}" dt="2023-11-24T11:24:13.018" v="127" actId="26606"/>
          <ac:picMkLst>
            <pc:docMk/>
            <pc:sldMk cId="1688942215" sldId="257"/>
            <ac:picMk id="3" creationId="{2AA75008-CC41-BF20-CB46-F3B5BD0A1B7B}"/>
          </ac:picMkLst>
        </pc:picChg>
        <pc:picChg chg="add mod">
          <ac:chgData name="mircea mano" userId="0518251a4970796f" providerId="LiveId" clId="{D9B1BFB3-ECCD-4DD2-AB75-C2F640252D47}" dt="2023-11-24T11:24:13.018" v="127" actId="26606"/>
          <ac:picMkLst>
            <pc:docMk/>
            <pc:sldMk cId="1688942215" sldId="257"/>
            <ac:picMk id="6" creationId="{51F899EB-6556-D8E7-2E7E-14D0C06C0B64}"/>
          </ac:picMkLst>
        </pc:picChg>
        <pc:picChg chg="mod">
          <ac:chgData name="mircea mano" userId="0518251a4970796f" providerId="LiveId" clId="{D9B1BFB3-ECCD-4DD2-AB75-C2F640252D47}" dt="2023-11-24T11:24:13.018" v="127" actId="26606"/>
          <ac:picMkLst>
            <pc:docMk/>
            <pc:sldMk cId="1688942215" sldId="257"/>
            <ac:picMk id="1026" creationId="{590ED0AE-2EFD-B52D-FD22-FA5DF1219ACA}"/>
          </ac:picMkLst>
        </pc:picChg>
        <pc:picChg chg="add">
          <ac:chgData name="mircea mano" userId="0518251a4970796f" providerId="LiveId" clId="{D9B1BFB3-ECCD-4DD2-AB75-C2F640252D47}" dt="2023-11-24T11:24:13.018" v="127" actId="26606"/>
          <ac:picMkLst>
            <pc:docMk/>
            <pc:sldMk cId="1688942215" sldId="257"/>
            <ac:picMk id="1033" creationId="{B029D7D8-5A6B-4C76-94C8-15798C6C5ADB}"/>
          </ac:picMkLst>
        </pc:picChg>
        <pc:cxnChg chg="add">
          <ac:chgData name="mircea mano" userId="0518251a4970796f" providerId="LiveId" clId="{D9B1BFB3-ECCD-4DD2-AB75-C2F640252D47}" dt="2023-11-24T11:24:13.018" v="127" actId="26606"/>
          <ac:cxnSpMkLst>
            <pc:docMk/>
            <pc:sldMk cId="1688942215" sldId="257"/>
            <ac:cxnSpMk id="1035" creationId="{A5C9319C-E20D-4884-952F-60B6A58C3E34}"/>
          </ac:cxnSpMkLst>
        </pc:cxnChg>
      </pc:sldChg>
      <pc:sldChg chg="addSp modSp mod setBg addAnim">
        <pc:chgData name="mircea mano" userId="0518251a4970796f" providerId="LiveId" clId="{D9B1BFB3-ECCD-4DD2-AB75-C2F640252D47}" dt="2023-11-24T11:26:03.287" v="150"/>
        <pc:sldMkLst>
          <pc:docMk/>
          <pc:sldMk cId="1202931937" sldId="258"/>
        </pc:sldMkLst>
        <pc:spChg chg="mod">
          <ac:chgData name="mircea mano" userId="0518251a4970796f" providerId="LiveId" clId="{D9B1BFB3-ECCD-4DD2-AB75-C2F640252D47}" dt="2023-11-24T11:26:03.287" v="149" actId="26606"/>
          <ac:spMkLst>
            <pc:docMk/>
            <pc:sldMk cId="1202931937" sldId="258"/>
            <ac:spMk id="4" creationId="{4803AED7-23F0-F32B-C923-33A2EFD9A71F}"/>
          </ac:spMkLst>
        </pc:spChg>
        <pc:spChg chg="add">
          <ac:chgData name="mircea mano" userId="0518251a4970796f" providerId="LiveId" clId="{D9B1BFB3-ECCD-4DD2-AB75-C2F640252D47}" dt="2023-11-24T11:26:03.287" v="149" actId="26606"/>
          <ac:spMkLst>
            <pc:docMk/>
            <pc:sldMk cId="1202931937" sldId="258"/>
            <ac:spMk id="11" creationId="{0CABCAE3-64FC-4149-819F-2C1812824154}"/>
          </ac:spMkLst>
        </pc:spChg>
        <pc:spChg chg="add">
          <ac:chgData name="mircea mano" userId="0518251a4970796f" providerId="LiveId" clId="{D9B1BFB3-ECCD-4DD2-AB75-C2F640252D47}" dt="2023-11-24T11:26:03.287" v="149" actId="26606"/>
          <ac:spMkLst>
            <pc:docMk/>
            <pc:sldMk cId="1202931937" sldId="258"/>
            <ac:spMk id="19" creationId="{2FA7AD0A-1871-4DF8-9235-F49D0513B9C1}"/>
          </ac:spMkLst>
        </pc:spChg>
        <pc:spChg chg="add">
          <ac:chgData name="mircea mano" userId="0518251a4970796f" providerId="LiveId" clId="{D9B1BFB3-ECCD-4DD2-AB75-C2F640252D47}" dt="2023-11-24T11:26:03.287" v="149" actId="26606"/>
          <ac:spMkLst>
            <pc:docMk/>
            <pc:sldMk cId="1202931937" sldId="258"/>
            <ac:spMk id="21" creationId="{36B04CFB-FAE5-47DD-9B3E-4E9BA7A89CC1}"/>
          </ac:spMkLst>
        </pc:spChg>
        <pc:spChg chg="add">
          <ac:chgData name="mircea mano" userId="0518251a4970796f" providerId="LiveId" clId="{D9B1BFB3-ECCD-4DD2-AB75-C2F640252D47}" dt="2023-11-24T11:26:03.287" v="149" actId="26606"/>
          <ac:spMkLst>
            <pc:docMk/>
            <pc:sldMk cId="1202931937" sldId="258"/>
            <ac:spMk id="29" creationId="{622F7FD7-8884-4FD5-95AB-0B5C6033ADF7}"/>
          </ac:spMkLst>
        </pc:spChg>
        <pc:grpChg chg="add">
          <ac:chgData name="mircea mano" userId="0518251a4970796f" providerId="LiveId" clId="{D9B1BFB3-ECCD-4DD2-AB75-C2F640252D47}" dt="2023-11-24T11:26:03.287" v="149" actId="26606"/>
          <ac:grpSpMkLst>
            <pc:docMk/>
            <pc:sldMk cId="1202931937" sldId="258"/>
            <ac:grpSpMk id="25" creationId="{E8ACF89C-CFC3-4D68-B3C4-2BEFB7BBE5F7}"/>
          </ac:grpSpMkLst>
        </pc:grpChg>
        <pc:picChg chg="add">
          <ac:chgData name="mircea mano" userId="0518251a4970796f" providerId="LiveId" clId="{D9B1BFB3-ECCD-4DD2-AB75-C2F640252D47}" dt="2023-11-24T11:26:03.287" v="149" actId="26606"/>
          <ac:picMkLst>
            <pc:docMk/>
            <pc:sldMk cId="1202931937" sldId="258"/>
            <ac:picMk id="8" creationId="{406C1EAC-48E5-6BCA-B673-D90D66E04F75}"/>
          </ac:picMkLst>
        </pc:picChg>
        <pc:picChg chg="add">
          <ac:chgData name="mircea mano" userId="0518251a4970796f" providerId="LiveId" clId="{D9B1BFB3-ECCD-4DD2-AB75-C2F640252D47}" dt="2023-11-24T11:26:03.287" v="149" actId="26606"/>
          <ac:picMkLst>
            <pc:docMk/>
            <pc:sldMk cId="1202931937" sldId="258"/>
            <ac:picMk id="13" creationId="{012FDCFE-9AD2-4D8A-8CBF-B3AA37EBF6DD}"/>
          </ac:picMkLst>
        </pc:picChg>
        <pc:picChg chg="add">
          <ac:chgData name="mircea mano" userId="0518251a4970796f" providerId="LiveId" clId="{D9B1BFB3-ECCD-4DD2-AB75-C2F640252D47}" dt="2023-11-24T11:26:03.287" v="149" actId="26606"/>
          <ac:picMkLst>
            <pc:docMk/>
            <pc:sldMk cId="1202931937" sldId="258"/>
            <ac:picMk id="31" creationId="{16EFE474-4FE0-4E8F-8F09-5ED2C9E76A84}"/>
          </ac:picMkLst>
        </pc:picChg>
        <pc:cxnChg chg="add">
          <ac:chgData name="mircea mano" userId="0518251a4970796f" providerId="LiveId" clId="{D9B1BFB3-ECCD-4DD2-AB75-C2F640252D47}" dt="2023-11-24T11:26:03.287" v="149" actId="26606"/>
          <ac:cxnSpMkLst>
            <pc:docMk/>
            <pc:sldMk cId="1202931937" sldId="258"/>
            <ac:cxnSpMk id="15" creationId="{FBD463FC-4CA8-4FF4-85A3-AF9F4B98D210}"/>
          </ac:cxnSpMkLst>
        </pc:cxnChg>
        <pc:cxnChg chg="add">
          <ac:chgData name="mircea mano" userId="0518251a4970796f" providerId="LiveId" clId="{D9B1BFB3-ECCD-4DD2-AB75-C2F640252D47}" dt="2023-11-24T11:26:03.287" v="149" actId="26606"/>
          <ac:cxnSpMkLst>
            <pc:docMk/>
            <pc:sldMk cId="1202931937" sldId="258"/>
            <ac:cxnSpMk id="17" creationId="{BECF35C3-8B44-4F4B-BD25-4C01823DB22A}"/>
          </ac:cxnSpMkLst>
        </pc:cxnChg>
        <pc:cxnChg chg="add">
          <ac:chgData name="mircea mano" userId="0518251a4970796f" providerId="LiveId" clId="{D9B1BFB3-ECCD-4DD2-AB75-C2F640252D47}" dt="2023-11-24T11:26:03.287" v="149" actId="26606"/>
          <ac:cxnSpMkLst>
            <pc:docMk/>
            <pc:sldMk cId="1202931937" sldId="258"/>
            <ac:cxnSpMk id="23" creationId="{EE68D41B-9286-479F-9AB7-678C8E348D71}"/>
          </ac:cxnSpMkLst>
        </pc:cxnChg>
        <pc:cxnChg chg="add">
          <ac:chgData name="mircea mano" userId="0518251a4970796f" providerId="LiveId" clId="{D9B1BFB3-ECCD-4DD2-AB75-C2F640252D47}" dt="2023-11-24T11:26:03.287" v="149" actId="26606"/>
          <ac:cxnSpMkLst>
            <pc:docMk/>
            <pc:sldMk cId="1202931937" sldId="258"/>
            <ac:cxnSpMk id="33" creationId="{CF8B8C81-54DC-4AF5-B682-3A2C70A6B55C}"/>
          </ac:cxnSpMkLst>
        </pc:cxnChg>
      </pc:sldChg>
      <pc:sldChg chg="addSp modSp mod setBg">
        <pc:chgData name="mircea mano" userId="0518251a4970796f" providerId="LiveId" clId="{D9B1BFB3-ECCD-4DD2-AB75-C2F640252D47}" dt="2023-11-24T11:25:57.509" v="148" actId="26606"/>
        <pc:sldMkLst>
          <pc:docMk/>
          <pc:sldMk cId="1725703067" sldId="259"/>
        </pc:sldMkLst>
        <pc:spChg chg="mod">
          <ac:chgData name="mircea mano" userId="0518251a4970796f" providerId="LiveId" clId="{D9B1BFB3-ECCD-4DD2-AB75-C2F640252D47}" dt="2023-11-24T11:25:57.509" v="148" actId="26606"/>
          <ac:spMkLst>
            <pc:docMk/>
            <pc:sldMk cId="1725703067" sldId="259"/>
            <ac:spMk id="5" creationId="{A25F89F2-1A61-79A1-D457-76D52B051982}"/>
          </ac:spMkLst>
        </pc:spChg>
        <pc:spChg chg="mod">
          <ac:chgData name="mircea mano" userId="0518251a4970796f" providerId="LiveId" clId="{D9B1BFB3-ECCD-4DD2-AB75-C2F640252D47}" dt="2023-11-24T11:25:57.509" v="148" actId="26606"/>
          <ac:spMkLst>
            <pc:docMk/>
            <pc:sldMk cId="1725703067" sldId="259"/>
            <ac:spMk id="7" creationId="{840186F9-D728-61CB-88E0-FBBE38239907}"/>
          </ac:spMkLst>
        </pc:spChg>
        <pc:spChg chg="add">
          <ac:chgData name="mircea mano" userId="0518251a4970796f" providerId="LiveId" clId="{D9B1BFB3-ECCD-4DD2-AB75-C2F640252D47}" dt="2023-11-24T11:25:57.509" v="148" actId="26606"/>
          <ac:spMkLst>
            <pc:docMk/>
            <pc:sldMk cId="1725703067" sldId="259"/>
            <ac:spMk id="12" creationId="{F63C748C-967B-4A7B-A90F-3EDD0F485AC6}"/>
          </ac:spMkLst>
        </pc:spChg>
        <pc:spChg chg="add">
          <ac:chgData name="mircea mano" userId="0518251a4970796f" providerId="LiveId" clId="{D9B1BFB3-ECCD-4DD2-AB75-C2F640252D47}" dt="2023-11-24T11:25:57.509" v="148" actId="26606"/>
          <ac:spMkLst>
            <pc:docMk/>
            <pc:sldMk cId="1725703067" sldId="259"/>
            <ac:spMk id="14" creationId="{C0143637-4934-44E4-B909-BAF1E7B27972}"/>
          </ac:spMkLst>
        </pc:spChg>
      </pc:sldChg>
      <pc:sldChg chg="addSp modSp mod setBg">
        <pc:chgData name="mircea mano" userId="0518251a4970796f" providerId="LiveId" clId="{D9B1BFB3-ECCD-4DD2-AB75-C2F640252D47}" dt="2023-11-24T11:25:48.782" v="147" actId="26606"/>
        <pc:sldMkLst>
          <pc:docMk/>
          <pc:sldMk cId="1365871214" sldId="260"/>
        </pc:sldMkLst>
        <pc:spChg chg="mod">
          <ac:chgData name="mircea mano" userId="0518251a4970796f" providerId="LiveId" clId="{D9B1BFB3-ECCD-4DD2-AB75-C2F640252D47}" dt="2023-11-24T11:25:48.782" v="147" actId="26606"/>
          <ac:spMkLst>
            <pc:docMk/>
            <pc:sldMk cId="1365871214" sldId="260"/>
            <ac:spMk id="5" creationId="{691DF468-722A-CE3A-898A-0877770DC1DA}"/>
          </ac:spMkLst>
        </pc:spChg>
        <pc:spChg chg="mod">
          <ac:chgData name="mircea mano" userId="0518251a4970796f" providerId="LiveId" clId="{D9B1BFB3-ECCD-4DD2-AB75-C2F640252D47}" dt="2023-11-24T11:25:48.782" v="147" actId="26606"/>
          <ac:spMkLst>
            <pc:docMk/>
            <pc:sldMk cId="1365871214" sldId="260"/>
            <ac:spMk id="7" creationId="{E039B039-9C40-2F44-2AAA-BF2BC416DA5F}"/>
          </ac:spMkLst>
        </pc:spChg>
        <pc:spChg chg="add">
          <ac:chgData name="mircea mano" userId="0518251a4970796f" providerId="LiveId" clId="{D9B1BFB3-ECCD-4DD2-AB75-C2F640252D47}" dt="2023-11-24T11:25:48.782" v="147" actId="26606"/>
          <ac:spMkLst>
            <pc:docMk/>
            <pc:sldMk cId="1365871214" sldId="260"/>
            <ac:spMk id="14343" creationId="{021A4066-B261-49FE-952E-A0FE3EE75CD2}"/>
          </ac:spMkLst>
        </pc:spChg>
        <pc:spChg chg="add">
          <ac:chgData name="mircea mano" userId="0518251a4970796f" providerId="LiveId" clId="{D9B1BFB3-ECCD-4DD2-AB75-C2F640252D47}" dt="2023-11-24T11:25:48.782" v="147" actId="26606"/>
          <ac:spMkLst>
            <pc:docMk/>
            <pc:sldMk cId="1365871214" sldId="260"/>
            <ac:spMk id="14347" creationId="{81958111-BC13-4D45-AB27-0C2C83F9BA64}"/>
          </ac:spMkLst>
        </pc:spChg>
        <pc:grpChg chg="add">
          <ac:chgData name="mircea mano" userId="0518251a4970796f" providerId="LiveId" clId="{D9B1BFB3-ECCD-4DD2-AB75-C2F640252D47}" dt="2023-11-24T11:25:48.782" v="147" actId="26606"/>
          <ac:grpSpMkLst>
            <pc:docMk/>
            <pc:sldMk cId="1365871214" sldId="260"/>
            <ac:grpSpMk id="14349" creationId="{82188758-E18A-4CE5-9D03-F4BF5D887C3F}"/>
          </ac:grpSpMkLst>
        </pc:grpChg>
        <pc:picChg chg="mod">
          <ac:chgData name="mircea mano" userId="0518251a4970796f" providerId="LiveId" clId="{D9B1BFB3-ECCD-4DD2-AB75-C2F640252D47}" dt="2023-11-24T11:25:48.782" v="147" actId="26606"/>
          <ac:picMkLst>
            <pc:docMk/>
            <pc:sldMk cId="1365871214" sldId="260"/>
            <ac:picMk id="14338" creationId="{DBC951F0-35E5-F60D-B566-972215723C0D}"/>
          </ac:picMkLst>
        </pc:picChg>
        <pc:picChg chg="add">
          <ac:chgData name="mircea mano" userId="0518251a4970796f" providerId="LiveId" clId="{D9B1BFB3-ECCD-4DD2-AB75-C2F640252D47}" dt="2023-11-24T11:25:48.782" v="147" actId="26606"/>
          <ac:picMkLst>
            <pc:docMk/>
            <pc:sldMk cId="1365871214" sldId="260"/>
            <ac:picMk id="14353" creationId="{D42F4933-2ECF-4EE5-BCE4-F19E3CA609FE}"/>
          </ac:picMkLst>
        </pc:picChg>
        <pc:cxnChg chg="add">
          <ac:chgData name="mircea mano" userId="0518251a4970796f" providerId="LiveId" clId="{D9B1BFB3-ECCD-4DD2-AB75-C2F640252D47}" dt="2023-11-24T11:25:48.782" v="147" actId="26606"/>
          <ac:cxnSpMkLst>
            <pc:docMk/>
            <pc:sldMk cId="1365871214" sldId="260"/>
            <ac:cxnSpMk id="14345" creationId="{381B4579-E2EA-4BD7-94FF-0A0BEE135C6B}"/>
          </ac:cxnSpMkLst>
        </pc:cxnChg>
        <pc:cxnChg chg="add">
          <ac:chgData name="mircea mano" userId="0518251a4970796f" providerId="LiveId" clId="{D9B1BFB3-ECCD-4DD2-AB75-C2F640252D47}" dt="2023-11-24T11:25:48.782" v="147" actId="26606"/>
          <ac:cxnSpMkLst>
            <pc:docMk/>
            <pc:sldMk cId="1365871214" sldId="260"/>
            <ac:cxnSpMk id="14355" creationId="{C6FAC23C-014D-4AC5-AD1B-36F7D0E7EF32}"/>
          </ac:cxnSpMkLst>
        </pc:cxnChg>
      </pc:sldChg>
      <pc:sldChg chg="addSp delSp modSp mod setBg">
        <pc:chgData name="mircea mano" userId="0518251a4970796f" providerId="LiveId" clId="{D9B1BFB3-ECCD-4DD2-AB75-C2F640252D47}" dt="2023-11-24T11:25:44.684" v="146" actId="26606"/>
        <pc:sldMkLst>
          <pc:docMk/>
          <pc:sldMk cId="1787576" sldId="261"/>
        </pc:sldMkLst>
        <pc:spChg chg="mod">
          <ac:chgData name="mircea mano" userId="0518251a4970796f" providerId="LiveId" clId="{D9B1BFB3-ECCD-4DD2-AB75-C2F640252D47}" dt="2023-11-24T11:25:44.684" v="146" actId="26606"/>
          <ac:spMkLst>
            <pc:docMk/>
            <pc:sldMk cId="1787576" sldId="261"/>
            <ac:spMk id="5" creationId="{3BCEEC41-8B10-A8A3-7BAD-A753147FD37E}"/>
          </ac:spMkLst>
        </pc:spChg>
        <pc:spChg chg="mod">
          <ac:chgData name="mircea mano" userId="0518251a4970796f" providerId="LiveId" clId="{D9B1BFB3-ECCD-4DD2-AB75-C2F640252D47}" dt="2023-11-24T11:25:44.684" v="146" actId="26606"/>
          <ac:spMkLst>
            <pc:docMk/>
            <pc:sldMk cId="1787576" sldId="261"/>
            <ac:spMk id="7" creationId="{A53A4AC8-A809-17A0-0358-E7A064474EFD}"/>
          </ac:spMkLst>
        </pc:spChg>
        <pc:spChg chg="add del">
          <ac:chgData name="mircea mano" userId="0518251a4970796f" providerId="LiveId" clId="{D9B1BFB3-ECCD-4DD2-AB75-C2F640252D47}" dt="2023-11-24T11:25:44.673" v="145" actId="26606"/>
          <ac:spMkLst>
            <pc:docMk/>
            <pc:sldMk cId="1787576" sldId="261"/>
            <ac:spMk id="13319" creationId="{152A018C-865F-463F-944D-5C2ED23C45F7}"/>
          </ac:spMkLst>
        </pc:spChg>
        <pc:spChg chg="add del">
          <ac:chgData name="mircea mano" userId="0518251a4970796f" providerId="LiveId" clId="{D9B1BFB3-ECCD-4DD2-AB75-C2F640252D47}" dt="2023-11-24T11:25:44.673" v="145" actId="26606"/>
          <ac:spMkLst>
            <pc:docMk/>
            <pc:sldMk cId="1787576" sldId="261"/>
            <ac:spMk id="13323" creationId="{7E07FF13-A7EB-4465-B3A3-E8B26C048880}"/>
          </ac:spMkLst>
        </pc:spChg>
        <pc:spChg chg="add">
          <ac:chgData name="mircea mano" userId="0518251a4970796f" providerId="LiveId" clId="{D9B1BFB3-ECCD-4DD2-AB75-C2F640252D47}" dt="2023-11-24T11:25:44.684" v="146" actId="26606"/>
          <ac:spMkLst>
            <pc:docMk/>
            <pc:sldMk cId="1787576" sldId="261"/>
            <ac:spMk id="13334" creationId="{3193BA5C-B8F3-4972-BA54-014C48FAFA42}"/>
          </ac:spMkLst>
        </pc:spChg>
        <pc:spChg chg="add">
          <ac:chgData name="mircea mano" userId="0518251a4970796f" providerId="LiveId" clId="{D9B1BFB3-ECCD-4DD2-AB75-C2F640252D47}" dt="2023-11-24T11:25:44.684" v="146" actId="26606"/>
          <ac:spMkLst>
            <pc:docMk/>
            <pc:sldMk cId="1787576" sldId="261"/>
            <ac:spMk id="13336" creationId="{05B93327-222A-4DAC-9163-371BF44CDB0C}"/>
          </ac:spMkLst>
        </pc:spChg>
        <pc:spChg chg="add">
          <ac:chgData name="mircea mano" userId="0518251a4970796f" providerId="LiveId" clId="{D9B1BFB3-ECCD-4DD2-AB75-C2F640252D47}" dt="2023-11-24T11:25:44.684" v="146" actId="26606"/>
          <ac:spMkLst>
            <pc:docMk/>
            <pc:sldMk cId="1787576" sldId="261"/>
            <ac:spMk id="13340" creationId="{56388820-A63D-463C-9DBC-060A5ABE33B6}"/>
          </ac:spMkLst>
        </pc:spChg>
        <pc:grpChg chg="add del">
          <ac:chgData name="mircea mano" userId="0518251a4970796f" providerId="LiveId" clId="{D9B1BFB3-ECCD-4DD2-AB75-C2F640252D47}" dt="2023-11-24T11:25:44.673" v="145" actId="26606"/>
          <ac:grpSpMkLst>
            <pc:docMk/>
            <pc:sldMk cId="1787576" sldId="261"/>
            <ac:grpSpMk id="13325" creationId="{408AC817-B4B8-429C-B507-074E447CCF56}"/>
          </ac:grpSpMkLst>
        </pc:grpChg>
        <pc:grpChg chg="add">
          <ac:chgData name="mircea mano" userId="0518251a4970796f" providerId="LiveId" clId="{D9B1BFB3-ECCD-4DD2-AB75-C2F640252D47}" dt="2023-11-24T11:25:44.684" v="146" actId="26606"/>
          <ac:grpSpMkLst>
            <pc:docMk/>
            <pc:sldMk cId="1787576" sldId="261"/>
            <ac:grpSpMk id="13337" creationId="{14EE34E3-F117-4487-8ACF-33DA65FA11B3}"/>
          </ac:grpSpMkLst>
        </pc:grpChg>
        <pc:picChg chg="mod">
          <ac:chgData name="mircea mano" userId="0518251a4970796f" providerId="LiveId" clId="{D9B1BFB3-ECCD-4DD2-AB75-C2F640252D47}" dt="2023-11-24T11:25:44.684" v="146" actId="26606"/>
          <ac:picMkLst>
            <pc:docMk/>
            <pc:sldMk cId="1787576" sldId="261"/>
            <ac:picMk id="13314" creationId="{C0FD8632-463E-9A44-B32A-141D470AADB3}"/>
          </ac:picMkLst>
        </pc:picChg>
        <pc:picChg chg="add del">
          <ac:chgData name="mircea mano" userId="0518251a4970796f" providerId="LiveId" clId="{D9B1BFB3-ECCD-4DD2-AB75-C2F640252D47}" dt="2023-11-24T11:25:44.673" v="145" actId="26606"/>
          <ac:picMkLst>
            <pc:docMk/>
            <pc:sldMk cId="1787576" sldId="261"/>
            <ac:picMk id="13329" creationId="{63325370-A7EA-4294-B4F2-3282DB3DFD10}"/>
          </ac:picMkLst>
        </pc:picChg>
        <pc:picChg chg="add">
          <ac:chgData name="mircea mano" userId="0518251a4970796f" providerId="LiveId" clId="{D9B1BFB3-ECCD-4DD2-AB75-C2F640252D47}" dt="2023-11-24T11:25:44.684" v="146" actId="26606"/>
          <ac:picMkLst>
            <pc:docMk/>
            <pc:sldMk cId="1787576" sldId="261"/>
            <ac:picMk id="13341" creationId="{C04ED70F-D6FD-4EB1-A171-D30F885FE73E}"/>
          </ac:picMkLst>
        </pc:picChg>
        <pc:cxnChg chg="add del">
          <ac:chgData name="mircea mano" userId="0518251a4970796f" providerId="LiveId" clId="{D9B1BFB3-ECCD-4DD2-AB75-C2F640252D47}" dt="2023-11-24T11:25:44.673" v="145" actId="26606"/>
          <ac:cxnSpMkLst>
            <pc:docMk/>
            <pc:sldMk cId="1787576" sldId="261"/>
            <ac:cxnSpMk id="13321" creationId="{F738849B-C66C-41F3-80F9-277CCD95F97E}"/>
          </ac:cxnSpMkLst>
        </pc:cxnChg>
        <pc:cxnChg chg="add del">
          <ac:chgData name="mircea mano" userId="0518251a4970796f" providerId="LiveId" clId="{D9B1BFB3-ECCD-4DD2-AB75-C2F640252D47}" dt="2023-11-24T11:25:44.673" v="145" actId="26606"/>
          <ac:cxnSpMkLst>
            <pc:docMk/>
            <pc:sldMk cId="1787576" sldId="261"/>
            <ac:cxnSpMk id="13331" creationId="{BC3070B6-C738-4874-9F3C-09E5E6855E6E}"/>
          </ac:cxnSpMkLst>
        </pc:cxnChg>
        <pc:cxnChg chg="add">
          <ac:chgData name="mircea mano" userId="0518251a4970796f" providerId="LiveId" clId="{D9B1BFB3-ECCD-4DD2-AB75-C2F640252D47}" dt="2023-11-24T11:25:44.684" v="146" actId="26606"/>
          <ac:cxnSpMkLst>
            <pc:docMk/>
            <pc:sldMk cId="1787576" sldId="261"/>
            <ac:cxnSpMk id="13333" creationId="{DA26CAE9-74C4-4EDD-8A80-77F79EAA86F4}"/>
          </ac:cxnSpMkLst>
        </pc:cxnChg>
        <pc:cxnChg chg="add">
          <ac:chgData name="mircea mano" userId="0518251a4970796f" providerId="LiveId" clId="{D9B1BFB3-ECCD-4DD2-AB75-C2F640252D47}" dt="2023-11-24T11:25:44.684" v="146" actId="26606"/>
          <ac:cxnSpMkLst>
            <pc:docMk/>
            <pc:sldMk cId="1787576" sldId="261"/>
            <ac:cxnSpMk id="13335" creationId="{D7162BAB-C25E-4CE9-B87C-F118DC7E7C22}"/>
          </ac:cxnSpMkLst>
        </pc:cxnChg>
      </pc:sldChg>
      <pc:sldChg chg="addSp modSp mod setBg">
        <pc:chgData name="mircea mano" userId="0518251a4970796f" providerId="LiveId" clId="{D9B1BFB3-ECCD-4DD2-AB75-C2F640252D47}" dt="2023-11-24T11:25:03.827" v="133" actId="26606"/>
        <pc:sldMkLst>
          <pc:docMk/>
          <pc:sldMk cId="4239286872" sldId="262"/>
        </pc:sldMkLst>
        <pc:spChg chg="mod">
          <ac:chgData name="mircea mano" userId="0518251a4970796f" providerId="LiveId" clId="{D9B1BFB3-ECCD-4DD2-AB75-C2F640252D47}" dt="2023-11-24T11:25:03.827" v="133" actId="26606"/>
          <ac:spMkLst>
            <pc:docMk/>
            <pc:sldMk cId="4239286872" sldId="262"/>
            <ac:spMk id="5" creationId="{D170B7ED-C140-7072-D658-CE12D281F38A}"/>
          </ac:spMkLst>
        </pc:spChg>
        <pc:spChg chg="mod">
          <ac:chgData name="mircea mano" userId="0518251a4970796f" providerId="LiveId" clId="{D9B1BFB3-ECCD-4DD2-AB75-C2F640252D47}" dt="2023-11-24T11:25:03.827" v="133" actId="26606"/>
          <ac:spMkLst>
            <pc:docMk/>
            <pc:sldMk cId="4239286872" sldId="262"/>
            <ac:spMk id="7" creationId="{6D6E54A6-78BA-F08D-A8A7-7212B4DB0E91}"/>
          </ac:spMkLst>
        </pc:spChg>
        <pc:spChg chg="add">
          <ac:chgData name="mircea mano" userId="0518251a4970796f" providerId="LiveId" clId="{D9B1BFB3-ECCD-4DD2-AB75-C2F640252D47}" dt="2023-11-24T11:25:03.827" v="133" actId="26606"/>
          <ac:spMkLst>
            <pc:docMk/>
            <pc:sldMk cId="4239286872" sldId="262"/>
            <ac:spMk id="8199" creationId="{021A4066-B261-49FE-952E-A0FE3EE75CD2}"/>
          </ac:spMkLst>
        </pc:spChg>
        <pc:spChg chg="add">
          <ac:chgData name="mircea mano" userId="0518251a4970796f" providerId="LiveId" clId="{D9B1BFB3-ECCD-4DD2-AB75-C2F640252D47}" dt="2023-11-24T11:25:03.827" v="133" actId="26606"/>
          <ac:spMkLst>
            <pc:docMk/>
            <pc:sldMk cId="4239286872" sldId="262"/>
            <ac:spMk id="8203" creationId="{81958111-BC13-4D45-AB27-0C2C83F9BA64}"/>
          </ac:spMkLst>
        </pc:spChg>
        <pc:grpChg chg="add">
          <ac:chgData name="mircea mano" userId="0518251a4970796f" providerId="LiveId" clId="{D9B1BFB3-ECCD-4DD2-AB75-C2F640252D47}" dt="2023-11-24T11:25:03.827" v="133" actId="26606"/>
          <ac:grpSpMkLst>
            <pc:docMk/>
            <pc:sldMk cId="4239286872" sldId="262"/>
            <ac:grpSpMk id="8205" creationId="{82188758-E18A-4CE5-9D03-F4BF5D887C3F}"/>
          </ac:grpSpMkLst>
        </pc:grpChg>
        <pc:picChg chg="mod">
          <ac:chgData name="mircea mano" userId="0518251a4970796f" providerId="LiveId" clId="{D9B1BFB3-ECCD-4DD2-AB75-C2F640252D47}" dt="2023-11-24T11:25:03.827" v="133" actId="26606"/>
          <ac:picMkLst>
            <pc:docMk/>
            <pc:sldMk cId="4239286872" sldId="262"/>
            <ac:picMk id="8194" creationId="{83B6DD5C-FF08-933D-AB41-10B3CC1E7544}"/>
          </ac:picMkLst>
        </pc:picChg>
        <pc:picChg chg="add">
          <ac:chgData name="mircea mano" userId="0518251a4970796f" providerId="LiveId" clId="{D9B1BFB3-ECCD-4DD2-AB75-C2F640252D47}" dt="2023-11-24T11:25:03.827" v="133" actId="26606"/>
          <ac:picMkLst>
            <pc:docMk/>
            <pc:sldMk cId="4239286872" sldId="262"/>
            <ac:picMk id="8209" creationId="{D42F4933-2ECF-4EE5-BCE4-F19E3CA609FE}"/>
          </ac:picMkLst>
        </pc:picChg>
        <pc:cxnChg chg="add">
          <ac:chgData name="mircea mano" userId="0518251a4970796f" providerId="LiveId" clId="{D9B1BFB3-ECCD-4DD2-AB75-C2F640252D47}" dt="2023-11-24T11:25:03.827" v="133" actId="26606"/>
          <ac:cxnSpMkLst>
            <pc:docMk/>
            <pc:sldMk cId="4239286872" sldId="262"/>
            <ac:cxnSpMk id="8201" creationId="{381B4579-E2EA-4BD7-94FF-0A0BEE135C6B}"/>
          </ac:cxnSpMkLst>
        </pc:cxnChg>
        <pc:cxnChg chg="add">
          <ac:chgData name="mircea mano" userId="0518251a4970796f" providerId="LiveId" clId="{D9B1BFB3-ECCD-4DD2-AB75-C2F640252D47}" dt="2023-11-24T11:25:03.827" v="133" actId="26606"/>
          <ac:cxnSpMkLst>
            <pc:docMk/>
            <pc:sldMk cId="4239286872" sldId="262"/>
            <ac:cxnSpMk id="8211" creationId="{C6FAC23C-014D-4AC5-AD1B-36F7D0E7EF32}"/>
          </ac:cxnSpMkLst>
        </pc:cxnChg>
      </pc:sldChg>
      <pc:sldChg chg="addSp modSp mod setBg">
        <pc:chgData name="mircea mano" userId="0518251a4970796f" providerId="LiveId" clId="{D9B1BFB3-ECCD-4DD2-AB75-C2F640252D47}" dt="2023-11-24T11:24:57.306" v="132" actId="26606"/>
        <pc:sldMkLst>
          <pc:docMk/>
          <pc:sldMk cId="3585789365" sldId="263"/>
        </pc:sldMkLst>
        <pc:spChg chg="mod">
          <ac:chgData name="mircea mano" userId="0518251a4970796f" providerId="LiveId" clId="{D9B1BFB3-ECCD-4DD2-AB75-C2F640252D47}" dt="2023-11-24T11:24:57.306" v="132" actId="26606"/>
          <ac:spMkLst>
            <pc:docMk/>
            <pc:sldMk cId="3585789365" sldId="263"/>
            <ac:spMk id="5" creationId="{5876A9FA-FF17-946B-6867-338081016E92}"/>
          </ac:spMkLst>
        </pc:spChg>
        <pc:spChg chg="mod">
          <ac:chgData name="mircea mano" userId="0518251a4970796f" providerId="LiveId" clId="{D9B1BFB3-ECCD-4DD2-AB75-C2F640252D47}" dt="2023-11-24T11:24:57.306" v="132" actId="26606"/>
          <ac:spMkLst>
            <pc:docMk/>
            <pc:sldMk cId="3585789365" sldId="263"/>
            <ac:spMk id="7" creationId="{E6ACF554-4DD6-1FBB-4DB2-EE75853DCDF7}"/>
          </ac:spMkLst>
        </pc:spChg>
        <pc:spChg chg="add">
          <ac:chgData name="mircea mano" userId="0518251a4970796f" providerId="LiveId" clId="{D9B1BFB3-ECCD-4DD2-AB75-C2F640252D47}" dt="2023-11-24T11:24:57.306" v="132" actId="26606"/>
          <ac:spMkLst>
            <pc:docMk/>
            <pc:sldMk cId="3585789365" sldId="263"/>
            <ac:spMk id="7175" creationId="{3193BA5C-B8F3-4972-BA54-014C48FAFA42}"/>
          </ac:spMkLst>
        </pc:spChg>
        <pc:spChg chg="add">
          <ac:chgData name="mircea mano" userId="0518251a4970796f" providerId="LiveId" clId="{D9B1BFB3-ECCD-4DD2-AB75-C2F640252D47}" dt="2023-11-24T11:24:57.306" v="132" actId="26606"/>
          <ac:spMkLst>
            <pc:docMk/>
            <pc:sldMk cId="3585789365" sldId="263"/>
            <ac:spMk id="7179" creationId="{05B93327-222A-4DAC-9163-371BF44CDB0C}"/>
          </ac:spMkLst>
        </pc:spChg>
        <pc:spChg chg="add">
          <ac:chgData name="mircea mano" userId="0518251a4970796f" providerId="LiveId" clId="{D9B1BFB3-ECCD-4DD2-AB75-C2F640252D47}" dt="2023-11-24T11:24:57.306" v="132" actId="26606"/>
          <ac:spMkLst>
            <pc:docMk/>
            <pc:sldMk cId="3585789365" sldId="263"/>
            <ac:spMk id="7185" creationId="{56388820-A63D-463C-9DBC-060A5ABE33B6}"/>
          </ac:spMkLst>
        </pc:spChg>
        <pc:grpChg chg="add">
          <ac:chgData name="mircea mano" userId="0518251a4970796f" providerId="LiveId" clId="{D9B1BFB3-ECCD-4DD2-AB75-C2F640252D47}" dt="2023-11-24T11:24:57.306" v="132" actId="26606"/>
          <ac:grpSpMkLst>
            <pc:docMk/>
            <pc:sldMk cId="3585789365" sldId="263"/>
            <ac:grpSpMk id="7181" creationId="{14EE34E3-F117-4487-8ACF-33DA65FA11B3}"/>
          </ac:grpSpMkLst>
        </pc:grpChg>
        <pc:picChg chg="mod">
          <ac:chgData name="mircea mano" userId="0518251a4970796f" providerId="LiveId" clId="{D9B1BFB3-ECCD-4DD2-AB75-C2F640252D47}" dt="2023-11-24T11:24:57.306" v="132" actId="26606"/>
          <ac:picMkLst>
            <pc:docMk/>
            <pc:sldMk cId="3585789365" sldId="263"/>
            <ac:picMk id="7170" creationId="{5A4D514B-43DB-8A4E-765B-3282F8487A0C}"/>
          </ac:picMkLst>
        </pc:picChg>
        <pc:picChg chg="add">
          <ac:chgData name="mircea mano" userId="0518251a4970796f" providerId="LiveId" clId="{D9B1BFB3-ECCD-4DD2-AB75-C2F640252D47}" dt="2023-11-24T11:24:57.306" v="132" actId="26606"/>
          <ac:picMkLst>
            <pc:docMk/>
            <pc:sldMk cId="3585789365" sldId="263"/>
            <ac:picMk id="7187" creationId="{C04ED70F-D6FD-4EB1-A171-D30F885FE73E}"/>
          </ac:picMkLst>
        </pc:picChg>
        <pc:cxnChg chg="add">
          <ac:chgData name="mircea mano" userId="0518251a4970796f" providerId="LiveId" clId="{D9B1BFB3-ECCD-4DD2-AB75-C2F640252D47}" dt="2023-11-24T11:24:57.306" v="132" actId="26606"/>
          <ac:cxnSpMkLst>
            <pc:docMk/>
            <pc:sldMk cId="3585789365" sldId="263"/>
            <ac:cxnSpMk id="7177" creationId="{D7162BAB-C25E-4CE9-B87C-F118DC7E7C22}"/>
          </ac:cxnSpMkLst>
        </pc:cxnChg>
        <pc:cxnChg chg="add">
          <ac:chgData name="mircea mano" userId="0518251a4970796f" providerId="LiveId" clId="{D9B1BFB3-ECCD-4DD2-AB75-C2F640252D47}" dt="2023-11-24T11:24:57.306" v="132" actId="26606"/>
          <ac:cxnSpMkLst>
            <pc:docMk/>
            <pc:sldMk cId="3585789365" sldId="263"/>
            <ac:cxnSpMk id="7189" creationId="{DA26CAE9-74C4-4EDD-8A80-77F79EAA86F4}"/>
          </ac:cxnSpMkLst>
        </pc:cxnChg>
      </pc:sldChg>
      <pc:sldChg chg="addSp delSp modSp mod setBg">
        <pc:chgData name="mircea mano" userId="0518251a4970796f" providerId="LiveId" clId="{D9B1BFB3-ECCD-4DD2-AB75-C2F640252D47}" dt="2023-11-24T11:24:51.926" v="131" actId="26606"/>
        <pc:sldMkLst>
          <pc:docMk/>
          <pc:sldMk cId="4278564394" sldId="264"/>
        </pc:sldMkLst>
        <pc:spChg chg="mod">
          <ac:chgData name="mircea mano" userId="0518251a4970796f" providerId="LiveId" clId="{D9B1BFB3-ECCD-4DD2-AB75-C2F640252D47}" dt="2023-11-24T11:24:51.926" v="131" actId="26606"/>
          <ac:spMkLst>
            <pc:docMk/>
            <pc:sldMk cId="4278564394" sldId="264"/>
            <ac:spMk id="7" creationId="{62FA9C2F-64D6-0A92-119A-EF35619EB59F}"/>
          </ac:spMkLst>
        </pc:spChg>
        <pc:spChg chg="mod ord">
          <ac:chgData name="mircea mano" userId="0518251a4970796f" providerId="LiveId" clId="{D9B1BFB3-ECCD-4DD2-AB75-C2F640252D47}" dt="2023-11-24T11:24:51.926" v="131" actId="26606"/>
          <ac:spMkLst>
            <pc:docMk/>
            <pc:sldMk cId="4278564394" sldId="264"/>
            <ac:spMk id="9" creationId="{BBAE9D66-4E05-23F6-8215-3C4BAFE85961}"/>
          </ac:spMkLst>
        </pc:spChg>
        <pc:spChg chg="add del">
          <ac:chgData name="mircea mano" userId="0518251a4970796f" providerId="LiveId" clId="{D9B1BFB3-ECCD-4DD2-AB75-C2F640252D47}" dt="2023-11-24T11:24:51.915" v="130" actId="26606"/>
          <ac:spMkLst>
            <pc:docMk/>
            <pc:sldMk cId="4278564394" sldId="264"/>
            <ac:spMk id="6151" creationId="{C630F413-44CE-4746-9821-9E0107978E7A}"/>
          </ac:spMkLst>
        </pc:spChg>
        <pc:spChg chg="add del">
          <ac:chgData name="mircea mano" userId="0518251a4970796f" providerId="LiveId" clId="{D9B1BFB3-ECCD-4DD2-AB75-C2F640252D47}" dt="2023-11-24T11:24:51.915" v="130" actId="26606"/>
          <ac:spMkLst>
            <pc:docMk/>
            <pc:sldMk cId="4278564394" sldId="264"/>
            <ac:spMk id="6153" creationId="{22D671B1-B099-4F9C-B9CC-9D22B4DAF8A8}"/>
          </ac:spMkLst>
        </pc:spChg>
        <pc:spChg chg="add del">
          <ac:chgData name="mircea mano" userId="0518251a4970796f" providerId="LiveId" clId="{D9B1BFB3-ECCD-4DD2-AB75-C2F640252D47}" dt="2023-11-24T11:24:51.915" v="130" actId="26606"/>
          <ac:spMkLst>
            <pc:docMk/>
            <pc:sldMk cId="4278564394" sldId="264"/>
            <ac:spMk id="6157" creationId="{898488B7-DBD3-40E7-B54B-4DA6C5693EF3}"/>
          </ac:spMkLst>
        </pc:spChg>
        <pc:spChg chg="add">
          <ac:chgData name="mircea mano" userId="0518251a4970796f" providerId="LiveId" clId="{D9B1BFB3-ECCD-4DD2-AB75-C2F640252D47}" dt="2023-11-24T11:24:51.926" v="131" actId="26606"/>
          <ac:spMkLst>
            <pc:docMk/>
            <pc:sldMk cId="4278564394" sldId="264"/>
            <ac:spMk id="6160" creationId="{021A4066-B261-49FE-952E-A0FE3EE75CD2}"/>
          </ac:spMkLst>
        </pc:spChg>
        <pc:spChg chg="add">
          <ac:chgData name="mircea mano" userId="0518251a4970796f" providerId="LiveId" clId="{D9B1BFB3-ECCD-4DD2-AB75-C2F640252D47}" dt="2023-11-24T11:24:51.926" v="131" actId="26606"/>
          <ac:spMkLst>
            <pc:docMk/>
            <pc:sldMk cId="4278564394" sldId="264"/>
            <ac:spMk id="6164" creationId="{81958111-BC13-4D45-AB27-0C2C83F9BA64}"/>
          </ac:spMkLst>
        </pc:spChg>
        <pc:grpChg chg="add">
          <ac:chgData name="mircea mano" userId="0518251a4970796f" providerId="LiveId" clId="{D9B1BFB3-ECCD-4DD2-AB75-C2F640252D47}" dt="2023-11-24T11:24:51.926" v="131" actId="26606"/>
          <ac:grpSpMkLst>
            <pc:docMk/>
            <pc:sldMk cId="4278564394" sldId="264"/>
            <ac:grpSpMk id="6165" creationId="{82188758-E18A-4CE5-9D03-F4BF5D887C3F}"/>
          </ac:grpSpMkLst>
        </pc:grpChg>
        <pc:picChg chg="mod">
          <ac:chgData name="mircea mano" userId="0518251a4970796f" providerId="LiveId" clId="{D9B1BFB3-ECCD-4DD2-AB75-C2F640252D47}" dt="2023-11-24T11:24:51.926" v="131" actId="26606"/>
          <ac:picMkLst>
            <pc:docMk/>
            <pc:sldMk cId="4278564394" sldId="264"/>
            <ac:picMk id="6146" creationId="{163C35E7-047A-F8D4-911B-AA1706DA0A6E}"/>
          </ac:picMkLst>
        </pc:picChg>
        <pc:picChg chg="add">
          <ac:chgData name="mircea mano" userId="0518251a4970796f" providerId="LiveId" clId="{D9B1BFB3-ECCD-4DD2-AB75-C2F640252D47}" dt="2023-11-24T11:24:51.926" v="131" actId="26606"/>
          <ac:picMkLst>
            <pc:docMk/>
            <pc:sldMk cId="4278564394" sldId="264"/>
            <ac:picMk id="6161" creationId="{D42F4933-2ECF-4EE5-BCE4-F19E3CA609FE}"/>
          </ac:picMkLst>
        </pc:picChg>
        <pc:cxnChg chg="add del">
          <ac:chgData name="mircea mano" userId="0518251a4970796f" providerId="LiveId" clId="{D9B1BFB3-ECCD-4DD2-AB75-C2F640252D47}" dt="2023-11-24T11:24:51.915" v="130" actId="26606"/>
          <ac:cxnSpMkLst>
            <pc:docMk/>
            <pc:sldMk cId="4278564394" sldId="264"/>
            <ac:cxnSpMk id="6155" creationId="{7552FBEF-FA69-427B-8245-0A518E0513D5}"/>
          </ac:cxnSpMkLst>
        </pc:cxnChg>
        <pc:cxnChg chg="add">
          <ac:chgData name="mircea mano" userId="0518251a4970796f" providerId="LiveId" clId="{D9B1BFB3-ECCD-4DD2-AB75-C2F640252D47}" dt="2023-11-24T11:24:51.926" v="131" actId="26606"/>
          <ac:cxnSpMkLst>
            <pc:docMk/>
            <pc:sldMk cId="4278564394" sldId="264"/>
            <ac:cxnSpMk id="6162" creationId="{381B4579-E2EA-4BD7-94FF-0A0BEE135C6B}"/>
          </ac:cxnSpMkLst>
        </pc:cxnChg>
        <pc:cxnChg chg="add">
          <ac:chgData name="mircea mano" userId="0518251a4970796f" providerId="LiveId" clId="{D9B1BFB3-ECCD-4DD2-AB75-C2F640252D47}" dt="2023-11-24T11:24:51.926" v="131" actId="26606"/>
          <ac:cxnSpMkLst>
            <pc:docMk/>
            <pc:sldMk cId="4278564394" sldId="264"/>
            <ac:cxnSpMk id="6163" creationId="{C6FAC23C-014D-4AC5-AD1B-36F7D0E7EF32}"/>
          </ac:cxnSpMkLst>
        </pc:cxnChg>
      </pc:sldChg>
      <pc:sldChg chg="addSp modSp mod setBg">
        <pc:chgData name="mircea mano" userId="0518251a4970796f" providerId="LiveId" clId="{D9B1BFB3-ECCD-4DD2-AB75-C2F640252D47}" dt="2023-11-24T11:24:36.199" v="128" actId="26606"/>
        <pc:sldMkLst>
          <pc:docMk/>
          <pc:sldMk cId="1424911125" sldId="265"/>
        </pc:sldMkLst>
        <pc:spChg chg="mod">
          <ac:chgData name="mircea mano" userId="0518251a4970796f" providerId="LiveId" clId="{D9B1BFB3-ECCD-4DD2-AB75-C2F640252D47}" dt="2023-11-24T11:24:36.199" v="128" actId="26606"/>
          <ac:spMkLst>
            <pc:docMk/>
            <pc:sldMk cId="1424911125" sldId="265"/>
            <ac:spMk id="5" creationId="{1DC2D35D-113E-0A82-CE5B-720B8600BC6F}"/>
          </ac:spMkLst>
        </pc:spChg>
        <pc:spChg chg="mod">
          <ac:chgData name="mircea mano" userId="0518251a4970796f" providerId="LiveId" clId="{D9B1BFB3-ECCD-4DD2-AB75-C2F640252D47}" dt="2023-11-24T11:24:36.199" v="128" actId="26606"/>
          <ac:spMkLst>
            <pc:docMk/>
            <pc:sldMk cId="1424911125" sldId="265"/>
            <ac:spMk id="7" creationId="{F4E9D1A2-7401-F216-236A-6440ED7A16AD}"/>
          </ac:spMkLst>
        </pc:spChg>
        <pc:spChg chg="add">
          <ac:chgData name="mircea mano" userId="0518251a4970796f" providerId="LiveId" clId="{D9B1BFB3-ECCD-4DD2-AB75-C2F640252D47}" dt="2023-11-24T11:24:36.199" v="128" actId="26606"/>
          <ac:spMkLst>
            <pc:docMk/>
            <pc:sldMk cId="1424911125" sldId="265"/>
            <ac:spMk id="5127" creationId="{021A4066-B261-49FE-952E-A0FE3EE75CD2}"/>
          </ac:spMkLst>
        </pc:spChg>
        <pc:spChg chg="add">
          <ac:chgData name="mircea mano" userId="0518251a4970796f" providerId="LiveId" clId="{D9B1BFB3-ECCD-4DD2-AB75-C2F640252D47}" dt="2023-11-24T11:24:36.199" v="128" actId="26606"/>
          <ac:spMkLst>
            <pc:docMk/>
            <pc:sldMk cId="1424911125" sldId="265"/>
            <ac:spMk id="5131" creationId="{81958111-BC13-4D45-AB27-0C2C83F9BA64}"/>
          </ac:spMkLst>
        </pc:spChg>
        <pc:grpChg chg="add">
          <ac:chgData name="mircea mano" userId="0518251a4970796f" providerId="LiveId" clId="{D9B1BFB3-ECCD-4DD2-AB75-C2F640252D47}" dt="2023-11-24T11:24:36.199" v="128" actId="26606"/>
          <ac:grpSpMkLst>
            <pc:docMk/>
            <pc:sldMk cId="1424911125" sldId="265"/>
            <ac:grpSpMk id="5133" creationId="{82188758-E18A-4CE5-9D03-F4BF5D887C3F}"/>
          </ac:grpSpMkLst>
        </pc:grpChg>
        <pc:picChg chg="mod">
          <ac:chgData name="mircea mano" userId="0518251a4970796f" providerId="LiveId" clId="{D9B1BFB3-ECCD-4DD2-AB75-C2F640252D47}" dt="2023-11-24T11:24:36.199" v="128" actId="26606"/>
          <ac:picMkLst>
            <pc:docMk/>
            <pc:sldMk cId="1424911125" sldId="265"/>
            <ac:picMk id="5122" creationId="{1B200C8A-5A9B-12B6-F452-274B79823B7E}"/>
          </ac:picMkLst>
        </pc:picChg>
        <pc:picChg chg="add">
          <ac:chgData name="mircea mano" userId="0518251a4970796f" providerId="LiveId" clId="{D9B1BFB3-ECCD-4DD2-AB75-C2F640252D47}" dt="2023-11-24T11:24:36.199" v="128" actId="26606"/>
          <ac:picMkLst>
            <pc:docMk/>
            <pc:sldMk cId="1424911125" sldId="265"/>
            <ac:picMk id="5137" creationId="{D42F4933-2ECF-4EE5-BCE4-F19E3CA609FE}"/>
          </ac:picMkLst>
        </pc:picChg>
        <pc:cxnChg chg="add">
          <ac:chgData name="mircea mano" userId="0518251a4970796f" providerId="LiveId" clId="{D9B1BFB3-ECCD-4DD2-AB75-C2F640252D47}" dt="2023-11-24T11:24:36.199" v="128" actId="26606"/>
          <ac:cxnSpMkLst>
            <pc:docMk/>
            <pc:sldMk cId="1424911125" sldId="265"/>
            <ac:cxnSpMk id="5129" creationId="{381B4579-E2EA-4BD7-94FF-0A0BEE135C6B}"/>
          </ac:cxnSpMkLst>
        </pc:cxnChg>
        <pc:cxnChg chg="add">
          <ac:chgData name="mircea mano" userId="0518251a4970796f" providerId="LiveId" clId="{D9B1BFB3-ECCD-4DD2-AB75-C2F640252D47}" dt="2023-11-24T11:24:36.199" v="128" actId="26606"/>
          <ac:cxnSpMkLst>
            <pc:docMk/>
            <pc:sldMk cId="1424911125" sldId="265"/>
            <ac:cxnSpMk id="5139" creationId="{C6FAC23C-014D-4AC5-AD1B-36F7D0E7EF32}"/>
          </ac:cxnSpMkLst>
        </pc:cxnChg>
      </pc:sldChg>
      <pc:sldChg chg="delSp modSp del mod">
        <pc:chgData name="mircea mano" userId="0518251a4970796f" providerId="LiveId" clId="{D9B1BFB3-ECCD-4DD2-AB75-C2F640252D47}" dt="2023-11-24T11:10:44.494" v="52" actId="47"/>
        <pc:sldMkLst>
          <pc:docMk/>
          <pc:sldMk cId="1930882803" sldId="267"/>
        </pc:sldMkLst>
        <pc:spChg chg="del">
          <ac:chgData name="mircea mano" userId="0518251a4970796f" providerId="LiveId" clId="{D9B1BFB3-ECCD-4DD2-AB75-C2F640252D47}" dt="2023-11-24T11:10:20.554" v="48" actId="21"/>
          <ac:spMkLst>
            <pc:docMk/>
            <pc:sldMk cId="1930882803" sldId="267"/>
            <ac:spMk id="5" creationId="{07F20D58-AACE-3C5B-6460-18A21DEAD90C}"/>
          </ac:spMkLst>
        </pc:spChg>
        <pc:spChg chg="del mod">
          <ac:chgData name="mircea mano" userId="0518251a4970796f" providerId="LiveId" clId="{D9B1BFB3-ECCD-4DD2-AB75-C2F640252D47}" dt="2023-11-24T11:09:57.835" v="44" actId="21"/>
          <ac:spMkLst>
            <pc:docMk/>
            <pc:sldMk cId="1930882803" sldId="267"/>
            <ac:spMk id="7" creationId="{6DDBF282-4EA1-80C9-8E33-32730803E4C4}"/>
          </ac:spMkLst>
        </pc:spChg>
        <pc:picChg chg="del mod">
          <ac:chgData name="mircea mano" userId="0518251a4970796f" providerId="LiveId" clId="{D9B1BFB3-ECCD-4DD2-AB75-C2F640252D47}" dt="2023-11-24T11:09:20.969" v="35" actId="21"/>
          <ac:picMkLst>
            <pc:docMk/>
            <pc:sldMk cId="1930882803" sldId="267"/>
            <ac:picMk id="3074" creationId="{6148C462-C309-2BA9-B038-9E80D5CD2B55}"/>
          </ac:picMkLst>
        </pc:picChg>
      </pc:sldChg>
      <pc:sldChg chg="delSp modSp del mod">
        <pc:chgData name="mircea mano" userId="0518251a4970796f" providerId="LiveId" clId="{D9B1BFB3-ECCD-4DD2-AB75-C2F640252D47}" dt="2023-11-24T11:09:11.732" v="33" actId="47"/>
        <pc:sldMkLst>
          <pc:docMk/>
          <pc:sldMk cId="4168267061" sldId="268"/>
        </pc:sldMkLst>
        <pc:spChg chg="del">
          <ac:chgData name="mircea mano" userId="0518251a4970796f" providerId="LiveId" clId="{D9B1BFB3-ECCD-4DD2-AB75-C2F640252D47}" dt="2023-11-24T11:08:26.597" v="24" actId="21"/>
          <ac:spMkLst>
            <pc:docMk/>
            <pc:sldMk cId="4168267061" sldId="268"/>
            <ac:spMk id="5" creationId="{F0499F82-099F-4473-5697-7231BC478166}"/>
          </ac:spMkLst>
        </pc:spChg>
        <pc:spChg chg="del mod">
          <ac:chgData name="mircea mano" userId="0518251a4970796f" providerId="LiveId" clId="{D9B1BFB3-ECCD-4DD2-AB75-C2F640252D47}" dt="2023-11-24T11:07:38.056" v="15" actId="21"/>
          <ac:spMkLst>
            <pc:docMk/>
            <pc:sldMk cId="4168267061" sldId="268"/>
            <ac:spMk id="7" creationId="{3BE8946D-A3E4-8B5A-737C-7546CE1FDC57}"/>
          </ac:spMkLst>
        </pc:spChg>
        <pc:picChg chg="del mod">
          <ac:chgData name="mircea mano" userId="0518251a4970796f" providerId="LiveId" clId="{D9B1BFB3-ECCD-4DD2-AB75-C2F640252D47}" dt="2023-11-24T11:07:55.059" v="18" actId="21"/>
          <ac:picMkLst>
            <pc:docMk/>
            <pc:sldMk cId="4168267061" sldId="268"/>
            <ac:picMk id="2050" creationId="{8E54B0CF-3FAB-2934-75DB-FB7472160872}"/>
          </ac:picMkLst>
        </pc:picChg>
      </pc:sldChg>
      <pc:sldChg chg="addSp delSp modSp mod setBg">
        <pc:chgData name="mircea mano" userId="0518251a4970796f" providerId="LiveId" clId="{D9B1BFB3-ECCD-4DD2-AB75-C2F640252D47}" dt="2023-11-24T11:25:32.337" v="142" actId="26606"/>
        <pc:sldMkLst>
          <pc:docMk/>
          <pc:sldMk cId="636960619" sldId="269"/>
        </pc:sldMkLst>
        <pc:spChg chg="mod">
          <ac:chgData name="mircea mano" userId="0518251a4970796f" providerId="LiveId" clId="{D9B1BFB3-ECCD-4DD2-AB75-C2F640252D47}" dt="2023-11-24T11:25:32.337" v="142" actId="26606"/>
          <ac:spMkLst>
            <pc:docMk/>
            <pc:sldMk cId="636960619" sldId="269"/>
            <ac:spMk id="5" creationId="{BB08C156-B218-8E56-CDCE-084926E2DC32}"/>
          </ac:spMkLst>
        </pc:spChg>
        <pc:spChg chg="mod">
          <ac:chgData name="mircea mano" userId="0518251a4970796f" providerId="LiveId" clId="{D9B1BFB3-ECCD-4DD2-AB75-C2F640252D47}" dt="2023-11-24T11:25:32.337" v="142" actId="26606"/>
          <ac:spMkLst>
            <pc:docMk/>
            <pc:sldMk cId="636960619" sldId="269"/>
            <ac:spMk id="7" creationId="{9DA31E20-4691-675A-78C4-7BB2015BB445}"/>
          </ac:spMkLst>
        </pc:spChg>
        <pc:spChg chg="mod">
          <ac:chgData name="mircea mano" userId="0518251a4970796f" providerId="LiveId" clId="{D9B1BFB3-ECCD-4DD2-AB75-C2F640252D47}" dt="2023-11-24T11:25:32.337" v="142" actId="26606"/>
          <ac:spMkLst>
            <pc:docMk/>
            <pc:sldMk cId="636960619" sldId="269"/>
            <ac:spMk id="9" creationId="{1A78BA93-4519-21A2-64C1-4D9E0E7A5816}"/>
          </ac:spMkLst>
        </pc:spChg>
        <pc:spChg chg="add del">
          <ac:chgData name="mircea mano" userId="0518251a4970796f" providerId="LiveId" clId="{D9B1BFB3-ECCD-4DD2-AB75-C2F640252D47}" dt="2023-11-24T11:25:32.325" v="141" actId="26606"/>
          <ac:spMkLst>
            <pc:docMk/>
            <pc:sldMk cId="636960619" sldId="269"/>
            <ac:spMk id="11271" creationId="{CDDE5CDF-1512-4CDA-B956-23D223F8DE44}"/>
          </ac:spMkLst>
        </pc:spChg>
        <pc:spChg chg="add del">
          <ac:chgData name="mircea mano" userId="0518251a4970796f" providerId="LiveId" clId="{D9B1BFB3-ECCD-4DD2-AB75-C2F640252D47}" dt="2023-11-24T11:25:32.325" v="141" actId="26606"/>
          <ac:spMkLst>
            <pc:docMk/>
            <pc:sldMk cId="636960619" sldId="269"/>
            <ac:spMk id="11277" creationId="{B6E6531A-0776-43BA-A852-5FB5C77534D5}"/>
          </ac:spMkLst>
        </pc:spChg>
        <pc:spChg chg="add del">
          <ac:chgData name="mircea mano" userId="0518251a4970796f" providerId="LiveId" clId="{D9B1BFB3-ECCD-4DD2-AB75-C2F640252D47}" dt="2023-11-24T11:25:32.325" v="141" actId="26606"/>
          <ac:spMkLst>
            <pc:docMk/>
            <pc:sldMk cId="636960619" sldId="269"/>
            <ac:spMk id="11279" creationId="{F8C5273F-2B84-46BF-A94F-1A20E13B3AA1}"/>
          </ac:spMkLst>
        </pc:spChg>
        <pc:spChg chg="add">
          <ac:chgData name="mircea mano" userId="0518251a4970796f" providerId="LiveId" clId="{D9B1BFB3-ECCD-4DD2-AB75-C2F640252D47}" dt="2023-11-24T11:25:32.337" v="142" actId="26606"/>
          <ac:spMkLst>
            <pc:docMk/>
            <pc:sldMk cId="636960619" sldId="269"/>
            <ac:spMk id="11281" creationId="{CDDE5CDF-1512-4CDA-B956-23D223F8DE44}"/>
          </ac:spMkLst>
        </pc:spChg>
        <pc:spChg chg="add">
          <ac:chgData name="mircea mano" userId="0518251a4970796f" providerId="LiveId" clId="{D9B1BFB3-ECCD-4DD2-AB75-C2F640252D47}" dt="2023-11-24T11:25:32.337" v="142" actId="26606"/>
          <ac:spMkLst>
            <pc:docMk/>
            <pc:sldMk cId="636960619" sldId="269"/>
            <ac:spMk id="11284" creationId="{7013A21A-6440-4CD4-9FC7-9EB2C702042A}"/>
          </ac:spMkLst>
        </pc:spChg>
        <pc:picChg chg="mod">
          <ac:chgData name="mircea mano" userId="0518251a4970796f" providerId="LiveId" clId="{D9B1BFB3-ECCD-4DD2-AB75-C2F640252D47}" dt="2023-11-24T11:25:32.337" v="142" actId="26606"/>
          <ac:picMkLst>
            <pc:docMk/>
            <pc:sldMk cId="636960619" sldId="269"/>
            <ac:picMk id="11266" creationId="{E120ABFA-6878-AFD7-C55F-B34919A9E349}"/>
          </ac:picMkLst>
        </pc:picChg>
        <pc:picChg chg="add del">
          <ac:chgData name="mircea mano" userId="0518251a4970796f" providerId="LiveId" clId="{D9B1BFB3-ECCD-4DD2-AB75-C2F640252D47}" dt="2023-11-24T11:25:32.325" v="141" actId="26606"/>
          <ac:picMkLst>
            <pc:docMk/>
            <pc:sldMk cId="636960619" sldId="269"/>
            <ac:picMk id="11273" creationId="{B029D7D8-5A6B-4C76-94C8-15798C6C5ADB}"/>
          </ac:picMkLst>
        </pc:picChg>
        <pc:picChg chg="add">
          <ac:chgData name="mircea mano" userId="0518251a4970796f" providerId="LiveId" clId="{D9B1BFB3-ECCD-4DD2-AB75-C2F640252D47}" dt="2023-11-24T11:25:32.337" v="142" actId="26606"/>
          <ac:picMkLst>
            <pc:docMk/>
            <pc:sldMk cId="636960619" sldId="269"/>
            <ac:picMk id="11282" creationId="{B029D7D8-5A6B-4C76-94C8-15798C6C5ADB}"/>
          </ac:picMkLst>
        </pc:picChg>
        <pc:cxnChg chg="add del">
          <ac:chgData name="mircea mano" userId="0518251a4970796f" providerId="LiveId" clId="{D9B1BFB3-ECCD-4DD2-AB75-C2F640252D47}" dt="2023-11-24T11:25:32.325" v="141" actId="26606"/>
          <ac:cxnSpMkLst>
            <pc:docMk/>
            <pc:sldMk cId="636960619" sldId="269"/>
            <ac:cxnSpMk id="11275" creationId="{A5C9319C-E20D-4884-952F-60B6A58C3E34}"/>
          </ac:cxnSpMkLst>
        </pc:cxnChg>
        <pc:cxnChg chg="add">
          <ac:chgData name="mircea mano" userId="0518251a4970796f" providerId="LiveId" clId="{D9B1BFB3-ECCD-4DD2-AB75-C2F640252D47}" dt="2023-11-24T11:25:32.337" v="142" actId="26606"/>
          <ac:cxnSpMkLst>
            <pc:docMk/>
            <pc:sldMk cId="636960619" sldId="269"/>
            <ac:cxnSpMk id="11283" creationId="{A5C9319C-E20D-4884-952F-60B6A58C3E34}"/>
          </ac:cxnSpMkLst>
        </pc:cxnChg>
      </pc:sldChg>
      <pc:sldChg chg="addSp delSp modSp mod setBg">
        <pc:chgData name="mircea mano" userId="0518251a4970796f" providerId="LiveId" clId="{D9B1BFB3-ECCD-4DD2-AB75-C2F640252D47}" dt="2023-11-24T11:25:23.764" v="139" actId="26606"/>
        <pc:sldMkLst>
          <pc:docMk/>
          <pc:sldMk cId="241424851" sldId="270"/>
        </pc:sldMkLst>
        <pc:spChg chg="mod">
          <ac:chgData name="mircea mano" userId="0518251a4970796f" providerId="LiveId" clId="{D9B1BFB3-ECCD-4DD2-AB75-C2F640252D47}" dt="2023-11-24T11:25:23.764" v="139" actId="26606"/>
          <ac:spMkLst>
            <pc:docMk/>
            <pc:sldMk cId="241424851" sldId="270"/>
            <ac:spMk id="5" creationId="{5CBC18D4-4F66-32AE-D355-A818C58F4178}"/>
          </ac:spMkLst>
        </pc:spChg>
        <pc:spChg chg="mod">
          <ac:chgData name="mircea mano" userId="0518251a4970796f" providerId="LiveId" clId="{D9B1BFB3-ECCD-4DD2-AB75-C2F640252D47}" dt="2023-11-24T11:25:23.764" v="139" actId="26606"/>
          <ac:spMkLst>
            <pc:docMk/>
            <pc:sldMk cId="241424851" sldId="270"/>
            <ac:spMk id="7" creationId="{4CA8B791-D120-65F9-DA08-0D572EB3D8E2}"/>
          </ac:spMkLst>
        </pc:spChg>
        <pc:spChg chg="mod">
          <ac:chgData name="mircea mano" userId="0518251a4970796f" providerId="LiveId" clId="{D9B1BFB3-ECCD-4DD2-AB75-C2F640252D47}" dt="2023-11-24T11:25:23.764" v="139" actId="26606"/>
          <ac:spMkLst>
            <pc:docMk/>
            <pc:sldMk cId="241424851" sldId="270"/>
            <ac:spMk id="9" creationId="{0B43E5D0-6D86-4A67-7E06-332BE4094ADA}"/>
          </ac:spMkLst>
        </pc:spChg>
        <pc:spChg chg="add del">
          <ac:chgData name="mircea mano" userId="0518251a4970796f" providerId="LiveId" clId="{D9B1BFB3-ECCD-4DD2-AB75-C2F640252D47}" dt="2023-11-24T11:25:21.482" v="136" actId="26606"/>
          <ac:spMkLst>
            <pc:docMk/>
            <pc:sldMk cId="241424851" sldId="270"/>
            <ac:spMk id="10247" creationId="{CDDE5CDF-1512-4CDA-B956-23D223F8DE44}"/>
          </ac:spMkLst>
        </pc:spChg>
        <pc:spChg chg="add del">
          <ac:chgData name="mircea mano" userId="0518251a4970796f" providerId="LiveId" clId="{D9B1BFB3-ECCD-4DD2-AB75-C2F640252D47}" dt="2023-11-24T11:25:21.482" v="136" actId="26606"/>
          <ac:spMkLst>
            <pc:docMk/>
            <pc:sldMk cId="241424851" sldId="270"/>
            <ac:spMk id="10253" creationId="{2C6F198E-F7A1-4125-910D-641C0C2A76D5}"/>
          </ac:spMkLst>
        </pc:spChg>
        <pc:spChg chg="add del">
          <ac:chgData name="mircea mano" userId="0518251a4970796f" providerId="LiveId" clId="{D9B1BFB3-ECCD-4DD2-AB75-C2F640252D47}" dt="2023-11-24T11:25:21.482" v="136" actId="26606"/>
          <ac:spMkLst>
            <pc:docMk/>
            <pc:sldMk cId="241424851" sldId="270"/>
            <ac:spMk id="10255" creationId="{907C3A25-D9A7-4F2D-B44C-FA8EB24C7AFD}"/>
          </ac:spMkLst>
        </pc:spChg>
        <pc:spChg chg="add del">
          <ac:chgData name="mircea mano" userId="0518251a4970796f" providerId="LiveId" clId="{D9B1BFB3-ECCD-4DD2-AB75-C2F640252D47}" dt="2023-11-24T11:25:21.482" v="136" actId="26606"/>
          <ac:spMkLst>
            <pc:docMk/>
            <pc:sldMk cId="241424851" sldId="270"/>
            <ac:spMk id="10257" creationId="{18E8515E-B8C8-482A-A9B5-CE57BC080AAD}"/>
          </ac:spMkLst>
        </pc:spChg>
        <pc:spChg chg="add del">
          <ac:chgData name="mircea mano" userId="0518251a4970796f" providerId="LiveId" clId="{D9B1BFB3-ECCD-4DD2-AB75-C2F640252D47}" dt="2023-11-24T11:25:23.751" v="138" actId="26606"/>
          <ac:spMkLst>
            <pc:docMk/>
            <pc:sldMk cId="241424851" sldId="270"/>
            <ac:spMk id="10259" creationId="{CDDE5CDF-1512-4CDA-B956-23D223F8DE44}"/>
          </ac:spMkLst>
        </pc:spChg>
        <pc:spChg chg="add del">
          <ac:chgData name="mircea mano" userId="0518251a4970796f" providerId="LiveId" clId="{D9B1BFB3-ECCD-4DD2-AB75-C2F640252D47}" dt="2023-11-24T11:25:23.751" v="138" actId="26606"/>
          <ac:spMkLst>
            <pc:docMk/>
            <pc:sldMk cId="241424851" sldId="270"/>
            <ac:spMk id="10262" creationId="{7013A21A-6440-4CD4-9FC7-9EB2C702042A}"/>
          </ac:spMkLst>
        </pc:spChg>
        <pc:spChg chg="add">
          <ac:chgData name="mircea mano" userId="0518251a4970796f" providerId="LiveId" clId="{D9B1BFB3-ECCD-4DD2-AB75-C2F640252D47}" dt="2023-11-24T11:25:23.764" v="139" actId="26606"/>
          <ac:spMkLst>
            <pc:docMk/>
            <pc:sldMk cId="241424851" sldId="270"/>
            <ac:spMk id="10264" creationId="{CDDE5CDF-1512-4CDA-B956-23D223F8DE44}"/>
          </ac:spMkLst>
        </pc:spChg>
        <pc:spChg chg="add">
          <ac:chgData name="mircea mano" userId="0518251a4970796f" providerId="LiveId" clId="{D9B1BFB3-ECCD-4DD2-AB75-C2F640252D47}" dt="2023-11-24T11:25:23.764" v="139" actId="26606"/>
          <ac:spMkLst>
            <pc:docMk/>
            <pc:sldMk cId="241424851" sldId="270"/>
            <ac:spMk id="10267" creationId="{2C6F198E-F7A1-4125-910D-641C0C2A76D5}"/>
          </ac:spMkLst>
        </pc:spChg>
        <pc:spChg chg="add">
          <ac:chgData name="mircea mano" userId="0518251a4970796f" providerId="LiveId" clId="{D9B1BFB3-ECCD-4DD2-AB75-C2F640252D47}" dt="2023-11-24T11:25:23.764" v="139" actId="26606"/>
          <ac:spMkLst>
            <pc:docMk/>
            <pc:sldMk cId="241424851" sldId="270"/>
            <ac:spMk id="10268" creationId="{907C3A25-D9A7-4F2D-B44C-FA8EB24C7AFD}"/>
          </ac:spMkLst>
        </pc:spChg>
        <pc:spChg chg="add">
          <ac:chgData name="mircea mano" userId="0518251a4970796f" providerId="LiveId" clId="{D9B1BFB3-ECCD-4DD2-AB75-C2F640252D47}" dt="2023-11-24T11:25:23.764" v="139" actId="26606"/>
          <ac:spMkLst>
            <pc:docMk/>
            <pc:sldMk cId="241424851" sldId="270"/>
            <ac:spMk id="10269" creationId="{18E8515E-B8C8-482A-A9B5-CE57BC080AAD}"/>
          </ac:spMkLst>
        </pc:spChg>
        <pc:picChg chg="mod">
          <ac:chgData name="mircea mano" userId="0518251a4970796f" providerId="LiveId" clId="{D9B1BFB3-ECCD-4DD2-AB75-C2F640252D47}" dt="2023-11-24T11:25:23.764" v="139" actId="26606"/>
          <ac:picMkLst>
            <pc:docMk/>
            <pc:sldMk cId="241424851" sldId="270"/>
            <ac:picMk id="10242" creationId="{D844A951-B74E-C437-DC4D-D4ABE02B6C8C}"/>
          </ac:picMkLst>
        </pc:picChg>
        <pc:picChg chg="add del">
          <ac:chgData name="mircea mano" userId="0518251a4970796f" providerId="LiveId" clId="{D9B1BFB3-ECCD-4DD2-AB75-C2F640252D47}" dt="2023-11-24T11:25:21.482" v="136" actId="26606"/>
          <ac:picMkLst>
            <pc:docMk/>
            <pc:sldMk cId="241424851" sldId="270"/>
            <ac:picMk id="10249" creationId="{B029D7D8-5A6B-4C76-94C8-15798C6C5ADB}"/>
          </ac:picMkLst>
        </pc:picChg>
        <pc:picChg chg="add del">
          <ac:chgData name="mircea mano" userId="0518251a4970796f" providerId="LiveId" clId="{D9B1BFB3-ECCD-4DD2-AB75-C2F640252D47}" dt="2023-11-24T11:25:23.751" v="138" actId="26606"/>
          <ac:picMkLst>
            <pc:docMk/>
            <pc:sldMk cId="241424851" sldId="270"/>
            <ac:picMk id="10260" creationId="{B029D7D8-5A6B-4C76-94C8-15798C6C5ADB}"/>
          </ac:picMkLst>
        </pc:picChg>
        <pc:picChg chg="add">
          <ac:chgData name="mircea mano" userId="0518251a4970796f" providerId="LiveId" clId="{D9B1BFB3-ECCD-4DD2-AB75-C2F640252D47}" dt="2023-11-24T11:25:23.764" v="139" actId="26606"/>
          <ac:picMkLst>
            <pc:docMk/>
            <pc:sldMk cId="241424851" sldId="270"/>
            <ac:picMk id="10265" creationId="{B029D7D8-5A6B-4C76-94C8-15798C6C5ADB}"/>
          </ac:picMkLst>
        </pc:picChg>
        <pc:cxnChg chg="add del">
          <ac:chgData name="mircea mano" userId="0518251a4970796f" providerId="LiveId" clId="{D9B1BFB3-ECCD-4DD2-AB75-C2F640252D47}" dt="2023-11-24T11:25:21.482" v="136" actId="26606"/>
          <ac:cxnSpMkLst>
            <pc:docMk/>
            <pc:sldMk cId="241424851" sldId="270"/>
            <ac:cxnSpMk id="10251" creationId="{A5C9319C-E20D-4884-952F-60B6A58C3E34}"/>
          </ac:cxnSpMkLst>
        </pc:cxnChg>
        <pc:cxnChg chg="add del">
          <ac:chgData name="mircea mano" userId="0518251a4970796f" providerId="LiveId" clId="{D9B1BFB3-ECCD-4DD2-AB75-C2F640252D47}" dt="2023-11-24T11:25:23.751" v="138" actId="26606"/>
          <ac:cxnSpMkLst>
            <pc:docMk/>
            <pc:sldMk cId="241424851" sldId="270"/>
            <ac:cxnSpMk id="10261" creationId="{A5C9319C-E20D-4884-952F-60B6A58C3E34}"/>
          </ac:cxnSpMkLst>
        </pc:cxnChg>
        <pc:cxnChg chg="add">
          <ac:chgData name="mircea mano" userId="0518251a4970796f" providerId="LiveId" clId="{D9B1BFB3-ECCD-4DD2-AB75-C2F640252D47}" dt="2023-11-24T11:25:23.764" v="139" actId="26606"/>
          <ac:cxnSpMkLst>
            <pc:docMk/>
            <pc:sldMk cId="241424851" sldId="270"/>
            <ac:cxnSpMk id="10266" creationId="{A5C9319C-E20D-4884-952F-60B6A58C3E34}"/>
          </ac:cxnSpMkLst>
        </pc:cxnChg>
      </pc:sldChg>
      <pc:sldChg chg="addSp modSp mod setBg">
        <pc:chgData name="mircea mano" userId="0518251a4970796f" providerId="LiveId" clId="{D9B1BFB3-ECCD-4DD2-AB75-C2F640252D47}" dt="2023-11-24T11:25:11.734" v="134" actId="26606"/>
        <pc:sldMkLst>
          <pc:docMk/>
          <pc:sldMk cId="2000766779" sldId="271"/>
        </pc:sldMkLst>
        <pc:spChg chg="mod">
          <ac:chgData name="mircea mano" userId="0518251a4970796f" providerId="LiveId" clId="{D9B1BFB3-ECCD-4DD2-AB75-C2F640252D47}" dt="2023-11-24T11:25:11.734" v="134" actId="26606"/>
          <ac:spMkLst>
            <pc:docMk/>
            <pc:sldMk cId="2000766779" sldId="271"/>
            <ac:spMk id="5" creationId="{C3057B1A-B6CE-A5FB-DBD9-F5E16D41A9BB}"/>
          </ac:spMkLst>
        </pc:spChg>
        <pc:spChg chg="mod">
          <ac:chgData name="mircea mano" userId="0518251a4970796f" providerId="LiveId" clId="{D9B1BFB3-ECCD-4DD2-AB75-C2F640252D47}" dt="2023-11-24T11:25:11.734" v="134" actId="26606"/>
          <ac:spMkLst>
            <pc:docMk/>
            <pc:sldMk cId="2000766779" sldId="271"/>
            <ac:spMk id="7" creationId="{6FAF4516-6759-74FB-DDEC-91DAD9853B08}"/>
          </ac:spMkLst>
        </pc:spChg>
        <pc:spChg chg="add">
          <ac:chgData name="mircea mano" userId="0518251a4970796f" providerId="LiveId" clId="{D9B1BFB3-ECCD-4DD2-AB75-C2F640252D47}" dt="2023-11-24T11:25:11.734" v="134" actId="26606"/>
          <ac:spMkLst>
            <pc:docMk/>
            <pc:sldMk cId="2000766779" sldId="271"/>
            <ac:spMk id="9223" creationId="{021A4066-B261-49FE-952E-A0FE3EE75CD2}"/>
          </ac:spMkLst>
        </pc:spChg>
        <pc:spChg chg="add">
          <ac:chgData name="mircea mano" userId="0518251a4970796f" providerId="LiveId" clId="{D9B1BFB3-ECCD-4DD2-AB75-C2F640252D47}" dt="2023-11-24T11:25:11.734" v="134" actId="26606"/>
          <ac:spMkLst>
            <pc:docMk/>
            <pc:sldMk cId="2000766779" sldId="271"/>
            <ac:spMk id="9227" creationId="{81958111-BC13-4D45-AB27-0C2C83F9BA64}"/>
          </ac:spMkLst>
        </pc:spChg>
        <pc:grpChg chg="add">
          <ac:chgData name="mircea mano" userId="0518251a4970796f" providerId="LiveId" clId="{D9B1BFB3-ECCD-4DD2-AB75-C2F640252D47}" dt="2023-11-24T11:25:11.734" v="134" actId="26606"/>
          <ac:grpSpMkLst>
            <pc:docMk/>
            <pc:sldMk cId="2000766779" sldId="271"/>
            <ac:grpSpMk id="9229" creationId="{82188758-E18A-4CE5-9D03-F4BF5D887C3F}"/>
          </ac:grpSpMkLst>
        </pc:grpChg>
        <pc:picChg chg="mod">
          <ac:chgData name="mircea mano" userId="0518251a4970796f" providerId="LiveId" clId="{D9B1BFB3-ECCD-4DD2-AB75-C2F640252D47}" dt="2023-11-24T11:25:11.734" v="134" actId="26606"/>
          <ac:picMkLst>
            <pc:docMk/>
            <pc:sldMk cId="2000766779" sldId="271"/>
            <ac:picMk id="9218" creationId="{C9CBDCA3-9C1E-07B6-EEB8-BACE6532A565}"/>
          </ac:picMkLst>
        </pc:picChg>
        <pc:picChg chg="add">
          <ac:chgData name="mircea mano" userId="0518251a4970796f" providerId="LiveId" clId="{D9B1BFB3-ECCD-4DD2-AB75-C2F640252D47}" dt="2023-11-24T11:25:11.734" v="134" actId="26606"/>
          <ac:picMkLst>
            <pc:docMk/>
            <pc:sldMk cId="2000766779" sldId="271"/>
            <ac:picMk id="9233" creationId="{D42F4933-2ECF-4EE5-BCE4-F19E3CA609FE}"/>
          </ac:picMkLst>
        </pc:picChg>
        <pc:cxnChg chg="add">
          <ac:chgData name="mircea mano" userId="0518251a4970796f" providerId="LiveId" clId="{D9B1BFB3-ECCD-4DD2-AB75-C2F640252D47}" dt="2023-11-24T11:25:11.734" v="134" actId="26606"/>
          <ac:cxnSpMkLst>
            <pc:docMk/>
            <pc:sldMk cId="2000766779" sldId="271"/>
            <ac:cxnSpMk id="9225" creationId="{381B4579-E2EA-4BD7-94FF-0A0BEE135C6B}"/>
          </ac:cxnSpMkLst>
        </pc:cxnChg>
        <pc:cxnChg chg="add">
          <ac:chgData name="mircea mano" userId="0518251a4970796f" providerId="LiveId" clId="{D9B1BFB3-ECCD-4DD2-AB75-C2F640252D47}" dt="2023-11-24T11:25:11.734" v="134" actId="26606"/>
          <ac:cxnSpMkLst>
            <pc:docMk/>
            <pc:sldMk cId="2000766779" sldId="271"/>
            <ac:cxnSpMk id="9235" creationId="{C6FAC23C-014D-4AC5-AD1B-36F7D0E7EF32}"/>
          </ac:cxnSpMkLst>
        </pc:cxnChg>
      </pc:sldChg>
      <pc:sldChg chg="addSp modSp mod setBg">
        <pc:chgData name="mircea mano" userId="0518251a4970796f" providerId="LiveId" clId="{D9B1BFB3-ECCD-4DD2-AB75-C2F640252D47}" dt="2023-11-24T11:25:39.399" v="143" actId="26606"/>
        <pc:sldMkLst>
          <pc:docMk/>
          <pc:sldMk cId="3225409965" sldId="272"/>
        </pc:sldMkLst>
        <pc:spChg chg="mod">
          <ac:chgData name="mircea mano" userId="0518251a4970796f" providerId="LiveId" clId="{D9B1BFB3-ECCD-4DD2-AB75-C2F640252D47}" dt="2023-11-24T11:25:39.399" v="143" actId="26606"/>
          <ac:spMkLst>
            <pc:docMk/>
            <pc:sldMk cId="3225409965" sldId="272"/>
            <ac:spMk id="5" creationId="{217547C6-A872-3D91-0446-C99882974E9D}"/>
          </ac:spMkLst>
        </pc:spChg>
        <pc:spChg chg="mod">
          <ac:chgData name="mircea mano" userId="0518251a4970796f" providerId="LiveId" clId="{D9B1BFB3-ECCD-4DD2-AB75-C2F640252D47}" dt="2023-11-24T11:25:39.399" v="143" actId="26606"/>
          <ac:spMkLst>
            <pc:docMk/>
            <pc:sldMk cId="3225409965" sldId="272"/>
            <ac:spMk id="7" creationId="{C9E4AC5F-860C-B1D2-76B4-2D5307FA7A02}"/>
          </ac:spMkLst>
        </pc:spChg>
        <pc:spChg chg="add">
          <ac:chgData name="mircea mano" userId="0518251a4970796f" providerId="LiveId" clId="{D9B1BFB3-ECCD-4DD2-AB75-C2F640252D47}" dt="2023-11-24T11:25:39.399" v="143" actId="26606"/>
          <ac:spMkLst>
            <pc:docMk/>
            <pc:sldMk cId="3225409965" sldId="272"/>
            <ac:spMk id="12295" creationId="{152A018C-865F-463F-944D-5C2ED23C45F7}"/>
          </ac:spMkLst>
        </pc:spChg>
        <pc:spChg chg="add">
          <ac:chgData name="mircea mano" userId="0518251a4970796f" providerId="LiveId" clId="{D9B1BFB3-ECCD-4DD2-AB75-C2F640252D47}" dt="2023-11-24T11:25:39.399" v="143" actId="26606"/>
          <ac:spMkLst>
            <pc:docMk/>
            <pc:sldMk cId="3225409965" sldId="272"/>
            <ac:spMk id="12299" creationId="{7E07FF13-A7EB-4465-B3A3-E8B26C048880}"/>
          </ac:spMkLst>
        </pc:spChg>
        <pc:grpChg chg="add">
          <ac:chgData name="mircea mano" userId="0518251a4970796f" providerId="LiveId" clId="{D9B1BFB3-ECCD-4DD2-AB75-C2F640252D47}" dt="2023-11-24T11:25:39.399" v="143" actId="26606"/>
          <ac:grpSpMkLst>
            <pc:docMk/>
            <pc:sldMk cId="3225409965" sldId="272"/>
            <ac:grpSpMk id="12301" creationId="{408AC817-B4B8-429C-B507-074E447CCF56}"/>
          </ac:grpSpMkLst>
        </pc:grpChg>
        <pc:picChg chg="mod">
          <ac:chgData name="mircea mano" userId="0518251a4970796f" providerId="LiveId" clId="{D9B1BFB3-ECCD-4DD2-AB75-C2F640252D47}" dt="2023-11-24T11:25:39.399" v="143" actId="26606"/>
          <ac:picMkLst>
            <pc:docMk/>
            <pc:sldMk cId="3225409965" sldId="272"/>
            <ac:picMk id="12290" creationId="{210F8FF5-460F-096B-6697-066E2D1BA6B9}"/>
          </ac:picMkLst>
        </pc:picChg>
        <pc:picChg chg="add">
          <ac:chgData name="mircea mano" userId="0518251a4970796f" providerId="LiveId" clId="{D9B1BFB3-ECCD-4DD2-AB75-C2F640252D47}" dt="2023-11-24T11:25:39.399" v="143" actId="26606"/>
          <ac:picMkLst>
            <pc:docMk/>
            <pc:sldMk cId="3225409965" sldId="272"/>
            <ac:picMk id="12305" creationId="{63325370-A7EA-4294-B4F2-3282DB3DFD10}"/>
          </ac:picMkLst>
        </pc:picChg>
        <pc:cxnChg chg="add">
          <ac:chgData name="mircea mano" userId="0518251a4970796f" providerId="LiveId" clId="{D9B1BFB3-ECCD-4DD2-AB75-C2F640252D47}" dt="2023-11-24T11:25:39.399" v="143" actId="26606"/>
          <ac:cxnSpMkLst>
            <pc:docMk/>
            <pc:sldMk cId="3225409965" sldId="272"/>
            <ac:cxnSpMk id="12297" creationId="{F738849B-C66C-41F3-80F9-277CCD95F97E}"/>
          </ac:cxnSpMkLst>
        </pc:cxnChg>
        <pc:cxnChg chg="add">
          <ac:chgData name="mircea mano" userId="0518251a4970796f" providerId="LiveId" clId="{D9B1BFB3-ECCD-4DD2-AB75-C2F640252D47}" dt="2023-11-24T11:25:39.399" v="143" actId="26606"/>
          <ac:cxnSpMkLst>
            <pc:docMk/>
            <pc:sldMk cId="3225409965" sldId="272"/>
            <ac:cxnSpMk id="12307" creationId="{BC3070B6-C738-4874-9F3C-09E5E6855E6E}"/>
          </ac:cxnSpMkLst>
        </pc:cxnChg>
      </pc:sldChg>
      <pc:sldChg chg="delSp new del mod">
        <pc:chgData name="mircea mano" userId="0518251a4970796f" providerId="LiveId" clId="{D9B1BFB3-ECCD-4DD2-AB75-C2F640252D47}" dt="2023-11-24T11:18:25.960" v="58" actId="47"/>
        <pc:sldMkLst>
          <pc:docMk/>
          <pc:sldMk cId="2568915050" sldId="273"/>
        </pc:sldMkLst>
        <pc:spChg chg="del">
          <ac:chgData name="mircea mano" userId="0518251a4970796f" providerId="LiveId" clId="{D9B1BFB3-ECCD-4DD2-AB75-C2F640252D47}" dt="2023-11-24T11:17:24.098" v="57" actId="478"/>
          <ac:spMkLst>
            <pc:docMk/>
            <pc:sldMk cId="2568915050" sldId="273"/>
            <ac:spMk id="2" creationId="{D17693D1-9673-0066-A7DA-3EE239BBED9C}"/>
          </ac:spMkLst>
        </pc:spChg>
      </pc:sldChg>
      <pc:sldChg chg="addSp delSp modSp new del">
        <pc:chgData name="mircea mano" userId="0518251a4970796f" providerId="LiveId" clId="{D9B1BFB3-ECCD-4DD2-AB75-C2F640252D47}" dt="2023-11-24T11:16:56.295" v="55" actId="47"/>
        <pc:sldMkLst>
          <pc:docMk/>
          <pc:sldMk cId="3653291764" sldId="273"/>
        </pc:sldMkLst>
        <pc:spChg chg="del">
          <ac:chgData name="mircea mano" userId="0518251a4970796f" providerId="LiveId" clId="{D9B1BFB3-ECCD-4DD2-AB75-C2F640252D47}" dt="2023-11-24T11:16:10.970" v="54"/>
          <ac:spMkLst>
            <pc:docMk/>
            <pc:sldMk cId="3653291764" sldId="273"/>
            <ac:spMk id="3" creationId="{1FCC9B90-0EF3-FF09-C4A1-B8BB6B7B0B73}"/>
          </ac:spMkLst>
        </pc:spChg>
        <pc:spChg chg="add mod">
          <ac:chgData name="mircea mano" userId="0518251a4970796f" providerId="LiveId" clId="{D9B1BFB3-ECCD-4DD2-AB75-C2F640252D47}" dt="2023-11-24T11:16:10.970" v="54"/>
          <ac:spMkLst>
            <pc:docMk/>
            <pc:sldMk cId="3653291764" sldId="273"/>
            <ac:spMk id="4" creationId="{B6ABCCD3-5965-035A-17C8-19D3647BF0A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31DDBB-324D-4870-80D2-27B374775053}" type="datetimeFigureOut">
              <a:rPr lang="en-IN" smtClean="0"/>
              <a:t>24-11-2023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0A1755-BEEC-4408-A9B4-646E07A99B04}" type="slidenum">
              <a:rPr lang="en-IN" smtClean="0"/>
              <a:t>‹#›</a:t>
            </a:fld>
            <a:endParaRPr lang="en-IN"/>
          </a:p>
        </p:txBody>
      </p:sp>
    </p:spTree>
    <p:extLst>
      <p:ext uri="{BB962C8B-B14F-4D97-AF65-F5344CB8AC3E}">
        <p14:creationId xmlns:p14="http://schemas.microsoft.com/office/powerpoint/2010/main" val="2403530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purpose of this presentation is to discuss the environment of two countries such as the United Kingdom and Germany. The presentation will be focused on Sainsbury's which wants to establish its management office in Germany to expand the business. Cultural differences between the UK and Germany will be discussed by using the Hofstede tool. Potential challenges will be identified that can create issues for Sainsbury's in Germany. Recommendations will be provided based on the challenges.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F0A1755-BEEC-4408-A9B4-646E07A99B04}" type="slidenum">
              <a:rPr lang="en-IN" smtClean="0"/>
              <a:t>2</a:t>
            </a:fld>
            <a:endParaRPr lang="en-IN"/>
          </a:p>
        </p:txBody>
      </p:sp>
    </p:spTree>
    <p:extLst>
      <p:ext uri="{BB962C8B-B14F-4D97-AF65-F5344CB8AC3E}">
        <p14:creationId xmlns:p14="http://schemas.microsoft.com/office/powerpoint/2010/main" val="3294374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In power distance, both countries such as the UK and Germany have the same score which is 35. The score indicates that both countries do not have much differences in terms of power distance. Germany is highly decentralised and supported by a strong middle class. When considering the score, it can be said that both countries believe in equal power distribution. In Germany, leadership is challenged, control is disliked, and the style of meetings is common through participative and direct communication.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F0A1755-BEEC-4408-A9B4-646E07A99B04}" type="slidenum">
              <a:rPr lang="en-IN" smtClean="0"/>
              <a:t>3</a:t>
            </a:fld>
            <a:endParaRPr lang="en-IN"/>
          </a:p>
        </p:txBody>
      </p:sp>
    </p:spTree>
    <p:extLst>
      <p:ext uri="{BB962C8B-B14F-4D97-AF65-F5344CB8AC3E}">
        <p14:creationId xmlns:p14="http://schemas.microsoft.com/office/powerpoint/2010/main" val="2191536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individualism scores of both countries are very near as Germany has 79 and the UK has 76. Germany is an individualistic country in which people of Germany have focused on children and parent relationships with small families. Loyalty in terms of responsibility and duty is based on the personal preferences of people. On the other hand, the UK is also an individualist country in which children are taught to think for themselves at an early age. They are taught to find their purpose in life (Hofstede, 2023).</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F0A1755-BEEC-4408-A9B4-646E07A99B04}" type="slidenum">
              <a:rPr lang="en-IN" smtClean="0"/>
              <a:t>4</a:t>
            </a:fld>
            <a:endParaRPr lang="en-IN"/>
          </a:p>
        </p:txBody>
      </p:sp>
    </p:spTree>
    <p:extLst>
      <p:ext uri="{BB962C8B-B14F-4D97-AF65-F5344CB8AC3E}">
        <p14:creationId xmlns:p14="http://schemas.microsoft.com/office/powerpoint/2010/main" val="477903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Both countries have the same score in this cultural dimension which is 66. With the same score, both countries are considered decisive societies in which people most value the performance of work. Germany separates children into various kinds of schools when they get 10 years older. People in Germany live to work (Hofstede, 2023).</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F0A1755-BEEC-4408-A9B4-646E07A99B04}" type="slidenum">
              <a:rPr lang="en-IN" smtClean="0"/>
              <a:t>5</a:t>
            </a:fld>
            <a:endParaRPr lang="en-IN"/>
          </a:p>
        </p:txBody>
      </p:sp>
    </p:spTree>
    <p:extLst>
      <p:ext uri="{BB962C8B-B14F-4D97-AF65-F5344CB8AC3E}">
        <p14:creationId xmlns:p14="http://schemas.microsoft.com/office/powerpoint/2010/main" val="118015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major difference can be seen in this dimension in which Germany has 65 and the UK has only 35. This score represents how people of a country avoid uncertainty. The people of Germany are more likely to avoid uncertainty and they believe in a deductive approach instead of an inductive one. On the other hand, the UK people like to face uncertainty as they do not avoid uncertainty. The UK people are comfortable in ambiguous conditions. The UK people are more likely to change plans if there is a need.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F0A1755-BEEC-4408-A9B4-646E07A99B04}" type="slidenum">
              <a:rPr lang="en-IN" smtClean="0"/>
              <a:t>6</a:t>
            </a:fld>
            <a:endParaRPr lang="en-IN"/>
          </a:p>
        </p:txBody>
      </p:sp>
    </p:spTree>
    <p:extLst>
      <p:ext uri="{BB962C8B-B14F-4D97-AF65-F5344CB8AC3E}">
        <p14:creationId xmlns:p14="http://schemas.microsoft.com/office/powerpoint/2010/main" val="1669508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Long-term orientation scores are also near for both countries as Germany has 57 and the UK has 60. This score indicates that both countries have a pragmatic culture in which the people of Germany believe that truth mostly depends on time, context, and situation. People of Germany are more likely to change according to their situation. On the other hand, the UK people also have the same belief. Therefore, there are not many cultural differences in this dimension between the UK and Germany (Hofstede, 2023).</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F0A1755-BEEC-4408-A9B4-646E07A99B04}" type="slidenum">
              <a:rPr lang="en-IN" smtClean="0"/>
              <a:t>7</a:t>
            </a:fld>
            <a:endParaRPr lang="en-IN"/>
          </a:p>
        </p:txBody>
      </p:sp>
    </p:spTree>
    <p:extLst>
      <p:ext uri="{BB962C8B-B14F-4D97-AF65-F5344CB8AC3E}">
        <p14:creationId xmlns:p14="http://schemas.microsoft.com/office/powerpoint/2010/main" val="26200001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This is the second major cultural difference between the UK and Germany as the UK has 69 and Germany 40 scores. Indulgence scores demonstrate how people of the country are in terms of enjoying their lives. With low scores, Germany is a restrained country in which people are more likely to work rather than emphasise leisure (</a:t>
            </a:r>
            <a:r>
              <a:rPr lang="en-IN" sz="1800" dirty="0" err="1">
                <a:effectLst/>
                <a:latin typeface="Times New Roman" panose="02020603050405020304" pitchFamily="18" charset="0"/>
                <a:ea typeface="Times New Roman" panose="02020603050405020304" pitchFamily="18" charset="0"/>
              </a:rPr>
              <a:t>Housinganywhere</a:t>
            </a:r>
            <a:r>
              <a:rPr lang="en-IN" sz="1800" dirty="0">
                <a:effectLst/>
                <a:latin typeface="Times New Roman" panose="02020603050405020304" pitchFamily="18" charset="0"/>
                <a:ea typeface="Times New Roman" panose="02020603050405020304" pitchFamily="18" charset="0"/>
              </a:rPr>
              <a:t>, 2022). On the other hand, the UK is an indulgence in nature in which people believe in enjoying their life and fulfilling their desires. The UK people tend towards optimism and a positive attitude (Hofstede, 2023).</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F0A1755-BEEC-4408-A9B4-646E07A99B04}" type="slidenum">
              <a:rPr lang="en-IN" smtClean="0"/>
              <a:t>8</a:t>
            </a:fld>
            <a:endParaRPr lang="en-IN"/>
          </a:p>
        </p:txBody>
      </p:sp>
    </p:spTree>
    <p:extLst>
      <p:ext uri="{BB962C8B-B14F-4D97-AF65-F5344CB8AC3E}">
        <p14:creationId xmlns:p14="http://schemas.microsoft.com/office/powerpoint/2010/main" val="15528204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There is a major difference between the languages of the UK and Germany. The UK people speak in English and German people speak in the German language. Both languages are very different. However, some Germans understand the English language. This can create communication challenges for Sainsbury’s in Germany (</a:t>
            </a:r>
            <a:r>
              <a:rPr lang="en-IN" sz="1800" dirty="0" err="1">
                <a:effectLst/>
                <a:latin typeface="Times New Roman" panose="02020603050405020304" pitchFamily="18" charset="0"/>
                <a:ea typeface="Times New Roman" panose="02020603050405020304" pitchFamily="18" charset="0"/>
              </a:rPr>
              <a:t>Alphatrad</a:t>
            </a:r>
            <a:r>
              <a:rPr lang="en-IN" sz="1800" dirty="0">
                <a:effectLst/>
                <a:latin typeface="Times New Roman" panose="02020603050405020304" pitchFamily="18" charset="0"/>
                <a:ea typeface="Times New Roman" panose="02020603050405020304" pitchFamily="18" charset="0"/>
              </a:rPr>
              <a:t>, 2022).</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F0A1755-BEEC-4408-A9B4-646E07A99B04}" type="slidenum">
              <a:rPr lang="en-IN" smtClean="0"/>
              <a:t>9</a:t>
            </a:fld>
            <a:endParaRPr lang="en-IN"/>
          </a:p>
        </p:txBody>
      </p:sp>
    </p:spTree>
    <p:extLst>
      <p:ext uri="{BB962C8B-B14F-4D97-AF65-F5344CB8AC3E}">
        <p14:creationId xmlns:p14="http://schemas.microsoft.com/office/powerpoint/2010/main" val="4164592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As it has already been discussed people of the UK and Germany believe in performance in the workplace. However, the UK has an indulgence culture in which people are more likely to participate in enjoyment rather than working. Research has found that employees in the UK are some of the least work-oriented people in the world. While German people are better than the UK people in terms of taking job responsibilities and roles (Sky-News, 2023).</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F0A1755-BEEC-4408-A9B4-646E07A99B04}" type="slidenum">
              <a:rPr lang="en-IN" smtClean="0"/>
              <a:t>10</a:t>
            </a:fld>
            <a:endParaRPr lang="en-IN"/>
          </a:p>
        </p:txBody>
      </p:sp>
    </p:spTree>
    <p:extLst>
      <p:ext uri="{BB962C8B-B14F-4D97-AF65-F5344CB8AC3E}">
        <p14:creationId xmlns:p14="http://schemas.microsoft.com/office/powerpoint/2010/main" val="36804588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Germany has smaller wealthier people who are involved in upper class and upper-middle class categories. On the other hand, the UK has a hierarchy structure of social class that includes lower class, working class, middle class, upper middle class, and aristocrats (</a:t>
            </a:r>
            <a:r>
              <a:rPr lang="en-IN" sz="1800" dirty="0" err="1">
                <a:effectLst/>
                <a:latin typeface="Times New Roman" panose="02020603050405020304" pitchFamily="18" charset="0"/>
                <a:ea typeface="Times New Roman" panose="02020603050405020304" pitchFamily="18" charset="0"/>
              </a:rPr>
              <a:t>Photius</a:t>
            </a:r>
            <a:r>
              <a:rPr lang="en-IN" sz="1800" dirty="0">
                <a:effectLst/>
                <a:latin typeface="Times New Roman" panose="02020603050405020304" pitchFamily="18" charset="0"/>
                <a:ea typeface="Times New Roman" panose="02020603050405020304" pitchFamily="18" charset="0"/>
              </a:rPr>
              <a:t>, 2022).</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F0A1755-BEEC-4408-A9B4-646E07A99B04}" type="slidenum">
              <a:rPr lang="en-IN" smtClean="0"/>
              <a:t>11</a:t>
            </a:fld>
            <a:endParaRPr lang="en-IN"/>
          </a:p>
        </p:txBody>
      </p:sp>
    </p:spTree>
    <p:extLst>
      <p:ext uri="{BB962C8B-B14F-4D97-AF65-F5344CB8AC3E}">
        <p14:creationId xmlns:p14="http://schemas.microsoft.com/office/powerpoint/2010/main" val="3768616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effectLst/>
                <a:latin typeface="Times New Roman" panose="02020603050405020304" pitchFamily="18" charset="0"/>
                <a:ea typeface="Times New Roman" panose="02020603050405020304" pitchFamily="18" charset="0"/>
              </a:rPr>
              <a:t>There are more cultural similarities than differences between the UK and Germany. However, some major differences are creating challenges for Sainsbury's.</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Different languages are a major challenge for Sainsbury's as both countries have different primary languages. Therefore, it is recommended to Sainsbury's to only hire employees who are fluent in both languages such as German and English. This can be very helpful for the company to establish a strong communication system between the UK's office and Germany's office. Moreover, the company can also provide language training programs to German as well as British people. This can be useful for creating an understanding communication environment in Germany's office (Indeed, 2022).</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Another challenge can be found in the work-related attitude of German and the UK people. They may not coordinate properly due to their different attitude towards work. In this case, it is recommended that the company keep its UK employees trained who are going to coordinate with Germany's workers.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F0A1755-BEEC-4408-A9B4-646E07A99B04}" type="slidenum">
              <a:rPr lang="en-IN" smtClean="0"/>
              <a:t>12</a:t>
            </a:fld>
            <a:endParaRPr lang="en-IN"/>
          </a:p>
        </p:txBody>
      </p:sp>
    </p:spTree>
    <p:extLst>
      <p:ext uri="{BB962C8B-B14F-4D97-AF65-F5344CB8AC3E}">
        <p14:creationId xmlns:p14="http://schemas.microsoft.com/office/powerpoint/2010/main" val="28572878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In conclusion, the presentation has focused on the different cultural dimensions of the UK and Germany. Six cultural dimensions have been discussed in the UK and Germany by implementing Hofstede's theory. Both countries have cultural similarities as well as cultural variations. The major difference can be seen in uncertainty avoidance and indulgence. Language is the major barrier for Sainsbury's in terms of establishing an office in Germany. This presentation also includes recommendations to overcome the challenges.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F0A1755-BEEC-4408-A9B4-646E07A99B04}" type="slidenum">
              <a:rPr lang="en-IN" smtClean="0"/>
              <a:t>13</a:t>
            </a:fld>
            <a:endParaRPr lang="en-IN"/>
          </a:p>
        </p:txBody>
      </p:sp>
    </p:spTree>
    <p:extLst>
      <p:ext uri="{BB962C8B-B14F-4D97-AF65-F5344CB8AC3E}">
        <p14:creationId xmlns:p14="http://schemas.microsoft.com/office/powerpoint/2010/main" val="166863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58AE4F-03EB-435E-A695-542F3DFFC4FF}" type="datetimeFigureOut">
              <a:rPr lang="en-IN" smtClean="0"/>
              <a:t>24-11-2023</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58223019-EFD8-4E8C-94C2-328E84642CDF}"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23600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58AE4F-03EB-435E-A695-542F3DFFC4FF}" type="datetimeFigureOut">
              <a:rPr lang="en-IN" smtClean="0"/>
              <a:t>24-11-2023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8223019-EFD8-4E8C-94C2-328E84642CDF}"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3365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58AE4F-03EB-435E-A695-542F3DFFC4FF}" type="datetimeFigureOut">
              <a:rPr lang="en-IN" smtClean="0"/>
              <a:t>24-11-2023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8223019-EFD8-4E8C-94C2-328E84642CDF}"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41802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58AE4F-03EB-435E-A695-542F3DFFC4FF}" type="datetimeFigureOut">
              <a:rPr lang="en-IN" smtClean="0"/>
              <a:t>24-11-2023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8223019-EFD8-4E8C-94C2-328E84642CDF}"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86835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58AE4F-03EB-435E-A695-542F3DFFC4FF}" type="datetimeFigureOut">
              <a:rPr lang="en-IN" smtClean="0"/>
              <a:t>24-11-2023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8223019-EFD8-4E8C-94C2-328E84642CDF}"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97753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58AE4F-03EB-435E-A695-542F3DFFC4FF}" type="datetimeFigureOut">
              <a:rPr lang="en-IN" smtClean="0"/>
              <a:t>24-11-2023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8223019-EFD8-4E8C-94C2-328E84642CDF}"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1510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58AE4F-03EB-435E-A695-542F3DFFC4FF}" type="datetimeFigureOut">
              <a:rPr lang="en-IN" smtClean="0"/>
              <a:t>24-11-2023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8223019-EFD8-4E8C-94C2-328E84642CDF}" type="slidenum">
              <a:rPr lang="en-IN" smtClean="0"/>
              <a:t>‹#›</a:t>
            </a:fld>
            <a:endParaRPr lang="en-IN"/>
          </a:p>
        </p:txBody>
      </p:sp>
    </p:spTree>
    <p:extLst>
      <p:ext uri="{BB962C8B-B14F-4D97-AF65-F5344CB8AC3E}">
        <p14:creationId xmlns:p14="http://schemas.microsoft.com/office/powerpoint/2010/main" val="458427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58AE4F-03EB-435E-A695-542F3DFFC4FF}" type="datetimeFigureOut">
              <a:rPr lang="en-IN" smtClean="0"/>
              <a:t>24-11-2023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8223019-EFD8-4E8C-94C2-328E84642CDF}"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81693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158AE4F-03EB-435E-A695-542F3DFFC4FF}" type="datetimeFigureOut">
              <a:rPr lang="en-IN" smtClean="0"/>
              <a:t>24-11-2023</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58223019-EFD8-4E8C-94C2-328E84642CDF}"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3652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58AE4F-03EB-435E-A695-542F3DFFC4FF}" type="datetimeFigureOut">
              <a:rPr lang="en-IN" smtClean="0"/>
              <a:t>24-11-2023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8223019-EFD8-4E8C-94C2-328E84642CDF}"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75582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58AE4F-03EB-435E-A695-542F3DFFC4FF}" type="datetimeFigureOut">
              <a:rPr lang="en-IN" smtClean="0"/>
              <a:t>24-11-2023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8223019-EFD8-4E8C-94C2-328E84642CDF}"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26834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158AE4F-03EB-435E-A695-542F3DFFC4FF}" type="datetimeFigureOut">
              <a:rPr lang="en-IN" smtClean="0"/>
              <a:t>24-11-2023</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8223019-EFD8-4E8C-94C2-328E84642CDF}"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35929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Earth as a particle with gold and blue">
            <a:extLst>
              <a:ext uri="{FF2B5EF4-FFF2-40B4-BE49-F238E27FC236}">
                <a16:creationId xmlns:a16="http://schemas.microsoft.com/office/drawing/2014/main" id="{61DD765A-4A5E-489C-6849-14A70A363172}"/>
              </a:ext>
            </a:extLst>
          </p:cNvPr>
          <p:cNvPicPr>
            <a:picLocks noChangeAspect="1"/>
          </p:cNvPicPr>
          <p:nvPr/>
        </p:nvPicPr>
        <p:blipFill rotWithShape="1">
          <a:blip r:embed="rId2">
            <a:alphaModFix amt="50000"/>
            <a:grayscl/>
          </a:blip>
          <a:srcRect t="1166" r="-1" b="14562"/>
          <a:stretch/>
        </p:blipFill>
        <p:spPr>
          <a:xfrm>
            <a:off x="2" y="10"/>
            <a:ext cx="12191695" cy="6857990"/>
          </a:xfrm>
          <a:prstGeom prst="rect">
            <a:avLst/>
          </a:prstGeom>
        </p:spPr>
      </p:pic>
      <p:sp>
        <p:nvSpPr>
          <p:cNvPr id="2" name="Title 1">
            <a:extLst>
              <a:ext uri="{FF2B5EF4-FFF2-40B4-BE49-F238E27FC236}">
                <a16:creationId xmlns:a16="http://schemas.microsoft.com/office/drawing/2014/main" id="{CAF501C6-999C-3F81-272C-E65DA0300CE8}"/>
              </a:ext>
            </a:extLst>
          </p:cNvPr>
          <p:cNvSpPr>
            <a:spLocks noGrp="1"/>
          </p:cNvSpPr>
          <p:nvPr>
            <p:ph type="ctrTitle"/>
          </p:nvPr>
        </p:nvSpPr>
        <p:spPr>
          <a:xfrm>
            <a:off x="4976636" y="992221"/>
            <a:ext cx="6247308" cy="4873558"/>
          </a:xfrm>
        </p:spPr>
        <p:txBody>
          <a:bodyPr vert="horz" lIns="91440" tIns="45720" rIns="91440" bIns="0" rtlCol="0" anchor="ctr">
            <a:normAutofit/>
          </a:bodyPr>
          <a:lstStyle/>
          <a:p>
            <a:r>
              <a:rPr lang="en-US" sz="4800"/>
              <a:t>INTERNATIONAL BUSINESS COMMUNICATIONS – lcbb 6001</a:t>
            </a:r>
          </a:p>
        </p:txBody>
      </p:sp>
      <p:sp>
        <p:nvSpPr>
          <p:cNvPr id="3" name="Subtitle 2">
            <a:extLst>
              <a:ext uri="{FF2B5EF4-FFF2-40B4-BE49-F238E27FC236}">
                <a16:creationId xmlns:a16="http://schemas.microsoft.com/office/drawing/2014/main" id="{EE2B513D-6BE0-6503-87F0-3E9920294939}"/>
              </a:ext>
            </a:extLst>
          </p:cNvPr>
          <p:cNvSpPr>
            <a:spLocks noGrp="1"/>
          </p:cNvSpPr>
          <p:nvPr>
            <p:ph type="subTitle" idx="1"/>
          </p:nvPr>
        </p:nvSpPr>
        <p:spPr>
          <a:xfrm>
            <a:off x="968056" y="996610"/>
            <a:ext cx="3363901" cy="4864780"/>
          </a:xfrm>
        </p:spPr>
        <p:txBody>
          <a:bodyPr vert="horz" lIns="91440" tIns="91440" rIns="91440" bIns="91440" rtlCol="0" anchor="ctr">
            <a:normAutofit/>
          </a:bodyPr>
          <a:lstStyle/>
          <a:p>
            <a:pPr algn="r"/>
            <a:r>
              <a:rPr lang="en-US" sz="2000"/>
              <a:t>Mircea Marian manolache</a:t>
            </a:r>
          </a:p>
          <a:p>
            <a:pPr algn="r"/>
            <a:r>
              <a:rPr lang="en-US" sz="2000"/>
              <a:t>Student id – 2029078</a:t>
            </a:r>
          </a:p>
          <a:p>
            <a:pPr algn="r"/>
            <a:endParaRPr lang="en-US" sz="2000"/>
          </a:p>
        </p:txBody>
      </p:sp>
      <p:cxnSp>
        <p:nvCxnSpPr>
          <p:cNvPr id="20" name="Straight Connector 19">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062999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33" name="Picture 1032">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35" name="Straight Connector 1034">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037" name="Rectangle 1036">
            <a:extLst>
              <a:ext uri="{FF2B5EF4-FFF2-40B4-BE49-F238E27FC236}">
                <a16:creationId xmlns:a16="http://schemas.microsoft.com/office/drawing/2014/main" id="{2C6F198E-F7A1-4125-910D-641C0C2A7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907C3A25-D9A7-4F2D-B44C-FA8EB24C7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668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8E8515E-B8C8-482A-A9B5-CE57BC080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340825F-FD36-277E-AB45-32A48DE32C13}"/>
              </a:ext>
            </a:extLst>
          </p:cNvPr>
          <p:cNvSpPr txBox="1"/>
          <p:nvPr/>
        </p:nvSpPr>
        <p:spPr>
          <a:xfrm>
            <a:off x="4538656" y="1158540"/>
            <a:ext cx="5844104" cy="438581"/>
          </a:xfrm>
          <a:prstGeom prst="rect">
            <a:avLst/>
          </a:prstGeom>
          <a:noFill/>
        </p:spPr>
        <p:txBody>
          <a:bodyPr wrap="square">
            <a:spAutoFit/>
          </a:bodyPr>
          <a:lstStyle/>
          <a:p>
            <a:pPr algn="just" defTabSz="434340">
              <a:lnSpc>
                <a:spcPct val="150000"/>
              </a:lnSpc>
              <a:spcBef>
                <a:spcPts val="190"/>
              </a:spcBef>
            </a:pPr>
            <a:r>
              <a:rPr lang="en-IN" sz="1710" b="1" kern="1200">
                <a:solidFill>
                  <a:schemeClr val="tx1"/>
                </a:solidFill>
                <a:latin typeface="Times New Roman" panose="02020603050405020304" pitchFamily="18" charset="0"/>
                <a:ea typeface="+mn-ea"/>
                <a:cs typeface="Times New Roman" panose="02020603050405020304" pitchFamily="18" charset="0"/>
              </a:rPr>
              <a:t>Introduction </a:t>
            </a:r>
            <a:endParaRPr lang="en-IN" sz="1800" b="1">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75EC5CDE-8912-A7FF-5BD5-F9024A9D9786}"/>
              </a:ext>
            </a:extLst>
          </p:cNvPr>
          <p:cNvSpPr txBox="1"/>
          <p:nvPr/>
        </p:nvSpPr>
        <p:spPr>
          <a:xfrm>
            <a:off x="3637221" y="2168658"/>
            <a:ext cx="6606086" cy="877676"/>
          </a:xfrm>
          <a:prstGeom prst="rect">
            <a:avLst/>
          </a:prstGeom>
          <a:noFill/>
        </p:spPr>
        <p:txBody>
          <a:bodyPr wrap="square">
            <a:spAutoFit/>
          </a:bodyPr>
          <a:lstStyle/>
          <a:p>
            <a:pPr marL="325755" indent="-325755" algn="just" defTabSz="434340">
              <a:lnSpc>
                <a:spcPct val="150000"/>
              </a:lnSpc>
              <a:spcAft>
                <a:spcPts val="600"/>
              </a:spcAft>
              <a:buFont typeface="Arial" panose="020B0604020202020204" pitchFamily="34" charset="0"/>
              <a:buChar char="●"/>
            </a:pPr>
            <a:r>
              <a:rPr lang="en-IN" sz="950" kern="1200">
                <a:solidFill>
                  <a:schemeClr val="tx1"/>
                </a:solidFill>
                <a:latin typeface="Times New Roman" panose="02020603050405020304" pitchFamily="18" charset="0"/>
                <a:ea typeface="+mn-ea"/>
                <a:cs typeface="+mn-cs"/>
              </a:rPr>
              <a:t>The presentation will discuss cultural differences between the UK and Germany.</a:t>
            </a:r>
            <a:endParaRPr lang="en-IN" sz="950" kern="1200">
              <a:solidFill>
                <a:schemeClr val="tx1"/>
              </a:solidFill>
              <a:latin typeface="Arial" panose="020B0604020202020204" pitchFamily="34" charset="0"/>
              <a:ea typeface="+mn-ea"/>
              <a:cs typeface="+mn-cs"/>
            </a:endParaRPr>
          </a:p>
          <a:p>
            <a:pPr marL="325755" indent="-325755" algn="just" defTabSz="434340">
              <a:lnSpc>
                <a:spcPct val="150000"/>
              </a:lnSpc>
              <a:spcAft>
                <a:spcPts val="600"/>
              </a:spcAft>
              <a:buFont typeface="Arial" panose="020B0604020202020204" pitchFamily="34" charset="0"/>
              <a:buChar char="●"/>
            </a:pPr>
            <a:r>
              <a:rPr lang="en-IN" sz="950" kern="1200">
                <a:solidFill>
                  <a:schemeClr val="tx1"/>
                </a:solidFill>
                <a:latin typeface="Times New Roman" panose="02020603050405020304" pitchFamily="18" charset="0"/>
                <a:ea typeface="+mn-ea"/>
                <a:cs typeface="+mn-cs"/>
              </a:rPr>
              <a:t>Hofstede theory will be implemented in this presentation.</a:t>
            </a:r>
            <a:endParaRPr lang="en-IN" sz="950" kern="1200">
              <a:solidFill>
                <a:schemeClr val="tx1"/>
              </a:solidFill>
              <a:latin typeface="Arial" panose="020B0604020202020204" pitchFamily="34" charset="0"/>
              <a:ea typeface="+mn-ea"/>
              <a:cs typeface="+mn-cs"/>
            </a:endParaRPr>
          </a:p>
          <a:p>
            <a:pPr marL="325755" indent="-325755" algn="just" defTabSz="434340">
              <a:lnSpc>
                <a:spcPct val="150000"/>
              </a:lnSpc>
              <a:spcAft>
                <a:spcPts val="600"/>
              </a:spcAft>
              <a:buFont typeface="Arial" panose="020B0604020202020204" pitchFamily="34" charset="0"/>
              <a:buChar char="●"/>
            </a:pPr>
            <a:r>
              <a:rPr lang="en-IN" sz="950" kern="1200">
                <a:solidFill>
                  <a:schemeClr val="tx1"/>
                </a:solidFill>
                <a:latin typeface="Times New Roman" panose="02020603050405020304" pitchFamily="18" charset="0"/>
                <a:ea typeface="+mn-ea"/>
                <a:cs typeface="+mn-cs"/>
              </a:rPr>
              <a:t>The chosen company is Sainsbury’s.</a:t>
            </a:r>
            <a:endParaRPr lang="en-IN" sz="1000" u="none" strike="noStrike">
              <a:effectLst/>
              <a:latin typeface="Arial" panose="020B0604020202020204" pitchFamily="34" charset="0"/>
              <a:ea typeface="Arial" panose="020B0604020202020204" pitchFamily="34" charset="0"/>
            </a:endParaRPr>
          </a:p>
        </p:txBody>
      </p:sp>
      <p:pic>
        <p:nvPicPr>
          <p:cNvPr id="1026" name="Picture 2" descr="The UK and Germany: A new post-Brexit partnership | Gowling WLG">
            <a:extLst>
              <a:ext uri="{FF2B5EF4-FFF2-40B4-BE49-F238E27FC236}">
                <a16:creationId xmlns:a16="http://schemas.microsoft.com/office/drawing/2014/main" id="{590ED0AE-2EFD-B52D-FD22-FA5DF1219A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3960" y="2070720"/>
            <a:ext cx="1906245" cy="92066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AAF3B7E-FB8C-BD53-ED7D-7B96BC872F00}"/>
              </a:ext>
            </a:extLst>
          </p:cNvPr>
          <p:cNvSpPr txBox="1"/>
          <p:nvPr/>
        </p:nvSpPr>
        <p:spPr>
          <a:xfrm>
            <a:off x="7868638" y="3638081"/>
            <a:ext cx="3202630" cy="877676"/>
          </a:xfrm>
          <a:prstGeom prst="rect">
            <a:avLst/>
          </a:prstGeom>
          <a:noFill/>
        </p:spPr>
        <p:txBody>
          <a:bodyPr wrap="square">
            <a:spAutoFit/>
          </a:bodyPr>
          <a:lstStyle/>
          <a:p>
            <a:pPr marL="325755" indent="-325755" algn="just" defTabSz="434340">
              <a:lnSpc>
                <a:spcPct val="150000"/>
              </a:lnSpc>
              <a:spcAft>
                <a:spcPts val="600"/>
              </a:spcAft>
              <a:buFont typeface="Arial" panose="020B0604020202020204" pitchFamily="34" charset="0"/>
              <a:buChar char="●"/>
            </a:pPr>
            <a:r>
              <a:rPr lang="en-IN" sz="950" kern="1200">
                <a:solidFill>
                  <a:schemeClr val="tx1"/>
                </a:solidFill>
                <a:latin typeface="Times New Roman" panose="02020603050405020304" pitchFamily="18" charset="0"/>
                <a:ea typeface="+mn-ea"/>
                <a:cs typeface="+mn-cs"/>
              </a:rPr>
              <a:t>Sainsbury’s is a supermarket chain in the UK.</a:t>
            </a:r>
            <a:endParaRPr lang="en-IN" sz="950" kern="1200">
              <a:solidFill>
                <a:schemeClr val="tx1"/>
              </a:solidFill>
              <a:latin typeface="Arial" panose="020B0604020202020204" pitchFamily="34" charset="0"/>
              <a:ea typeface="+mn-ea"/>
              <a:cs typeface="+mn-cs"/>
            </a:endParaRPr>
          </a:p>
          <a:p>
            <a:pPr marL="325755" indent="-325755" algn="just" defTabSz="434340">
              <a:lnSpc>
                <a:spcPct val="150000"/>
              </a:lnSpc>
              <a:spcAft>
                <a:spcPts val="600"/>
              </a:spcAft>
              <a:buFont typeface="Arial" panose="020B0604020202020204" pitchFamily="34" charset="0"/>
              <a:buChar char="●"/>
            </a:pPr>
            <a:r>
              <a:rPr lang="en-IN" sz="950" kern="1200">
                <a:solidFill>
                  <a:schemeClr val="tx1"/>
                </a:solidFill>
                <a:latin typeface="Times New Roman" panose="02020603050405020304" pitchFamily="18" charset="0"/>
                <a:ea typeface="+mn-ea"/>
                <a:cs typeface="+mn-cs"/>
              </a:rPr>
              <a:t>The company does not operate in Germany.</a:t>
            </a:r>
          </a:p>
          <a:p>
            <a:pPr marL="325755" indent="-325755" algn="just" defTabSz="434340">
              <a:lnSpc>
                <a:spcPct val="150000"/>
              </a:lnSpc>
              <a:spcAft>
                <a:spcPts val="600"/>
              </a:spcAft>
              <a:buFont typeface="Arial" panose="020B0604020202020204" pitchFamily="34" charset="0"/>
              <a:buChar char="●"/>
            </a:pPr>
            <a:r>
              <a:rPr lang="en-IN" sz="950" kern="1200">
                <a:solidFill>
                  <a:schemeClr val="tx1"/>
                </a:solidFill>
                <a:latin typeface="Times New Roman" panose="02020603050405020304" pitchFamily="18" charset="0"/>
                <a:ea typeface="+mn-ea"/>
                <a:cs typeface="+mn-cs"/>
              </a:rPr>
              <a:t>The was founded in 1869 by John James Sainsbury.</a:t>
            </a:r>
            <a:endParaRPr lang="en-IN" sz="1000" u="none" strike="noStrike">
              <a:effectLst/>
              <a:latin typeface="Arial" panose="020B0604020202020204" pitchFamily="34" charset="0"/>
              <a:ea typeface="Arial" panose="020B0604020202020204" pitchFamily="34" charset="0"/>
            </a:endParaRPr>
          </a:p>
        </p:txBody>
      </p:sp>
      <p:pic>
        <p:nvPicPr>
          <p:cNvPr id="3" name="Picture 2" descr="Sainsbury's boss warns UK living costs squeeze will 'only intensify' | J  Sainsbury | The Guardian">
            <a:extLst>
              <a:ext uri="{FF2B5EF4-FFF2-40B4-BE49-F238E27FC236}">
                <a16:creationId xmlns:a16="http://schemas.microsoft.com/office/drawing/2014/main" id="{2AA75008-CC41-BF20-CB46-F3B5BD0A1B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38326" y="3564123"/>
            <a:ext cx="1165102" cy="8727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ADF4DEB-CACF-E02E-DCC7-3E7A9225D829}"/>
              </a:ext>
            </a:extLst>
          </p:cNvPr>
          <p:cNvSpPr txBox="1"/>
          <p:nvPr/>
        </p:nvSpPr>
        <p:spPr>
          <a:xfrm>
            <a:off x="8608240" y="2895662"/>
            <a:ext cx="2182083" cy="438581"/>
          </a:xfrm>
          <a:prstGeom prst="rect">
            <a:avLst/>
          </a:prstGeom>
          <a:noFill/>
        </p:spPr>
        <p:txBody>
          <a:bodyPr wrap="square">
            <a:spAutoFit/>
          </a:bodyPr>
          <a:lstStyle/>
          <a:p>
            <a:pPr algn="just" defTabSz="434340">
              <a:lnSpc>
                <a:spcPct val="150000"/>
              </a:lnSpc>
              <a:spcBef>
                <a:spcPts val="190"/>
              </a:spcBef>
            </a:pPr>
            <a:r>
              <a:rPr lang="en-IN" sz="1710" b="1" kern="1200">
                <a:solidFill>
                  <a:schemeClr val="tx1"/>
                </a:solidFill>
                <a:latin typeface="Times New Roman" panose="02020603050405020304" pitchFamily="18" charset="0"/>
                <a:ea typeface="+mn-ea"/>
                <a:cs typeface="Times New Roman" panose="02020603050405020304" pitchFamily="18" charset="0"/>
              </a:rPr>
              <a:t>Chosen organisation </a:t>
            </a:r>
            <a:endParaRPr lang="en-IN" sz="1800" b="1">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6" name="Picture 2" descr="The six Geert Hofstede cultural dimensions: what they are, and how they  apply to business">
            <a:extLst>
              <a:ext uri="{FF2B5EF4-FFF2-40B4-BE49-F238E27FC236}">
                <a16:creationId xmlns:a16="http://schemas.microsoft.com/office/drawing/2014/main" id="{51F899EB-6556-D8E7-2E7E-14D0C06C0B6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28098" y="4658051"/>
            <a:ext cx="2509123" cy="103761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447E96A-4177-59F7-127C-A424E3080CB2}"/>
              </a:ext>
            </a:extLst>
          </p:cNvPr>
          <p:cNvSpPr txBox="1"/>
          <p:nvPr/>
        </p:nvSpPr>
        <p:spPr>
          <a:xfrm>
            <a:off x="4322096" y="4814464"/>
            <a:ext cx="3402865" cy="877676"/>
          </a:xfrm>
          <a:prstGeom prst="rect">
            <a:avLst/>
          </a:prstGeom>
          <a:noFill/>
        </p:spPr>
        <p:txBody>
          <a:bodyPr wrap="square">
            <a:spAutoFit/>
          </a:bodyPr>
          <a:lstStyle/>
          <a:p>
            <a:pPr marL="325755" indent="-325755" algn="just" defTabSz="434340">
              <a:lnSpc>
                <a:spcPct val="150000"/>
              </a:lnSpc>
              <a:spcAft>
                <a:spcPts val="600"/>
              </a:spcAft>
              <a:buFont typeface="Arial" panose="020B0604020202020204" pitchFamily="34" charset="0"/>
              <a:buChar char="●"/>
            </a:pPr>
            <a:r>
              <a:rPr lang="en-IN" sz="950" kern="1200">
                <a:solidFill>
                  <a:schemeClr val="tx1"/>
                </a:solidFill>
                <a:latin typeface="Times New Roman" panose="02020603050405020304" pitchFamily="18" charset="0"/>
                <a:ea typeface="+mn-ea"/>
                <a:cs typeface="+mn-cs"/>
              </a:rPr>
              <a:t>The theory is used to understand cultural differences.</a:t>
            </a:r>
            <a:endParaRPr lang="en-IN" sz="950" kern="1200">
              <a:solidFill>
                <a:schemeClr val="tx1"/>
              </a:solidFill>
              <a:latin typeface="Arial" panose="020B0604020202020204" pitchFamily="34" charset="0"/>
              <a:ea typeface="+mn-ea"/>
              <a:cs typeface="+mn-cs"/>
            </a:endParaRPr>
          </a:p>
          <a:p>
            <a:pPr marL="325755" indent="-325755" algn="just" defTabSz="434340">
              <a:lnSpc>
                <a:spcPct val="150000"/>
              </a:lnSpc>
              <a:spcAft>
                <a:spcPts val="600"/>
              </a:spcAft>
              <a:buFont typeface="Arial" panose="020B0604020202020204" pitchFamily="34" charset="0"/>
              <a:buChar char="●"/>
            </a:pPr>
            <a:r>
              <a:rPr lang="en-IN" sz="950" kern="1200">
                <a:solidFill>
                  <a:schemeClr val="tx1"/>
                </a:solidFill>
                <a:latin typeface="Times New Roman" panose="02020603050405020304" pitchFamily="18" charset="0"/>
                <a:ea typeface="+mn-ea"/>
                <a:cs typeface="+mn-cs"/>
              </a:rPr>
              <a:t>Hofstede is a theory developed by Geert Hofstede.</a:t>
            </a:r>
            <a:endParaRPr lang="en-IN" sz="950" kern="1200">
              <a:solidFill>
                <a:schemeClr val="tx1"/>
              </a:solidFill>
              <a:latin typeface="Arial" panose="020B0604020202020204" pitchFamily="34" charset="0"/>
              <a:ea typeface="+mn-ea"/>
              <a:cs typeface="+mn-cs"/>
            </a:endParaRPr>
          </a:p>
          <a:p>
            <a:pPr marL="325755" indent="-325755" algn="just" defTabSz="434340">
              <a:lnSpc>
                <a:spcPct val="150000"/>
              </a:lnSpc>
              <a:spcAft>
                <a:spcPts val="600"/>
              </a:spcAft>
              <a:buFont typeface="Arial" panose="020B0604020202020204" pitchFamily="34" charset="0"/>
              <a:buChar char="●"/>
            </a:pPr>
            <a:r>
              <a:rPr lang="en-IN" sz="950" kern="1200">
                <a:solidFill>
                  <a:schemeClr val="tx1"/>
                </a:solidFill>
                <a:latin typeface="Times New Roman" panose="02020603050405020304" pitchFamily="18" charset="0"/>
                <a:ea typeface="+mn-ea"/>
                <a:cs typeface="+mn-cs"/>
              </a:rPr>
              <a:t>People's behaviour can be understood through this theory.</a:t>
            </a:r>
            <a:endParaRPr lang="en-IN" sz="1000" u="none" strike="noStrike">
              <a:effectLst/>
              <a:latin typeface="Arial" panose="020B0604020202020204" pitchFamily="34" charset="0"/>
              <a:ea typeface="Arial" panose="020B0604020202020204" pitchFamily="34" charset="0"/>
            </a:endParaRPr>
          </a:p>
        </p:txBody>
      </p:sp>
      <p:sp>
        <p:nvSpPr>
          <p:cNvPr id="9" name="TextBox 8">
            <a:extLst>
              <a:ext uri="{FF2B5EF4-FFF2-40B4-BE49-F238E27FC236}">
                <a16:creationId xmlns:a16="http://schemas.microsoft.com/office/drawing/2014/main" id="{6A335BC5-4614-3F21-93A3-289CDEE3FDAC}"/>
              </a:ext>
            </a:extLst>
          </p:cNvPr>
          <p:cNvSpPr txBox="1"/>
          <p:nvPr/>
        </p:nvSpPr>
        <p:spPr>
          <a:xfrm>
            <a:off x="1392416" y="4096031"/>
            <a:ext cx="2110748" cy="438581"/>
          </a:xfrm>
          <a:prstGeom prst="rect">
            <a:avLst/>
          </a:prstGeom>
          <a:noFill/>
        </p:spPr>
        <p:txBody>
          <a:bodyPr wrap="square">
            <a:spAutoFit/>
          </a:bodyPr>
          <a:lstStyle/>
          <a:p>
            <a:pPr algn="just" defTabSz="434340">
              <a:lnSpc>
                <a:spcPct val="150000"/>
              </a:lnSpc>
              <a:spcBef>
                <a:spcPts val="190"/>
              </a:spcBef>
            </a:pPr>
            <a:r>
              <a:rPr lang="en-IN" sz="1710" b="1" kern="1200">
                <a:solidFill>
                  <a:schemeClr val="tx1"/>
                </a:solidFill>
                <a:latin typeface="Times New Roman" panose="02020603050405020304" pitchFamily="18" charset="0"/>
                <a:ea typeface="+mn-ea"/>
                <a:cs typeface="Times New Roman" panose="02020603050405020304" pitchFamily="18" charset="0"/>
              </a:rPr>
              <a:t>Hofstede Theory</a:t>
            </a:r>
            <a:endParaRPr lang="en-IN" sz="1800" b="1">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88942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B484388-F607-A157-9765-83C9BBF4C89D}"/>
              </a:ext>
            </a:extLst>
          </p:cNvPr>
          <p:cNvSpPr txBox="1"/>
          <p:nvPr/>
        </p:nvSpPr>
        <p:spPr>
          <a:xfrm>
            <a:off x="5190579" y="1190917"/>
            <a:ext cx="6103088" cy="457754"/>
          </a:xfrm>
          <a:prstGeom prst="rect">
            <a:avLst/>
          </a:prstGeom>
          <a:noFill/>
        </p:spPr>
        <p:txBody>
          <a:bodyPr wrap="square">
            <a:spAutoFit/>
          </a:bodyPr>
          <a:lstStyle/>
          <a:p>
            <a:pPr algn="just">
              <a:lnSpc>
                <a:spcPct val="150000"/>
              </a:lnSpc>
            </a:pPr>
            <a:r>
              <a:rPr lang="en-IN" sz="1800" b="1" dirty="0">
                <a:effectLst/>
                <a:latin typeface="Times New Roman" panose="02020603050405020304" pitchFamily="18" charset="0"/>
                <a:ea typeface="Times New Roman" panose="02020603050405020304" pitchFamily="18" charset="0"/>
              </a:rPr>
              <a:t>Power distance</a:t>
            </a:r>
            <a:endParaRPr lang="en-IN" sz="1600" dirty="0">
              <a:effectLst/>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39A2333C-831A-85FD-FDFF-A0A6B8E5EF8F}"/>
              </a:ext>
            </a:extLst>
          </p:cNvPr>
          <p:cNvSpPr txBox="1"/>
          <p:nvPr/>
        </p:nvSpPr>
        <p:spPr>
          <a:xfrm>
            <a:off x="6772939" y="3082751"/>
            <a:ext cx="6103088" cy="873252"/>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Both countries have the same score of 35.</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Both countries believe in equal power distribution.</a:t>
            </a:r>
            <a:endParaRPr lang="en-IN" sz="1600" u="none" strike="noStrike" dirty="0">
              <a:effectLst/>
              <a:latin typeface="Arial" panose="020B0604020202020204" pitchFamily="34" charset="0"/>
              <a:ea typeface="Arial" panose="020B0604020202020204" pitchFamily="34" charset="0"/>
            </a:endParaRPr>
          </a:p>
        </p:txBody>
      </p:sp>
      <p:sp>
        <p:nvSpPr>
          <p:cNvPr id="9" name="TextBox 8">
            <a:extLst>
              <a:ext uri="{FF2B5EF4-FFF2-40B4-BE49-F238E27FC236}">
                <a16:creationId xmlns:a16="http://schemas.microsoft.com/office/drawing/2014/main" id="{D7BA008E-9069-767B-91D6-4BC4F3193B48}"/>
              </a:ext>
            </a:extLst>
          </p:cNvPr>
          <p:cNvSpPr txBox="1"/>
          <p:nvPr/>
        </p:nvSpPr>
        <p:spPr>
          <a:xfrm>
            <a:off x="3776980" y="516374"/>
            <a:ext cx="6436360" cy="369332"/>
          </a:xfrm>
          <a:prstGeom prst="rect">
            <a:avLst/>
          </a:prstGeom>
          <a:noFill/>
        </p:spPr>
        <p:txBody>
          <a:bodyPr wrap="square">
            <a:spAutoFit/>
          </a:bodyPr>
          <a:lstStyle/>
          <a:p>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Hofstede comparison between Germany and UK </a:t>
            </a:r>
            <a:endParaRPr lang="en-IN" dirty="0"/>
          </a:p>
        </p:txBody>
      </p:sp>
      <p:pic>
        <p:nvPicPr>
          <p:cNvPr id="4098" name="Picture 2" descr="Power Distance of Hofstede | Definition, Index &amp; Examples - Video &amp; Lesson  Transcript | Study.com">
            <a:extLst>
              <a:ext uri="{FF2B5EF4-FFF2-40B4-BE49-F238E27FC236}">
                <a16:creationId xmlns:a16="http://schemas.microsoft.com/office/drawing/2014/main" id="{09FB93F8-A7B4-64F7-446E-DB8BF297B1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5650" y="2719277"/>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6951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129" name="Straight Connector 5128">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extBox 4">
            <a:extLst>
              <a:ext uri="{FF2B5EF4-FFF2-40B4-BE49-F238E27FC236}">
                <a16:creationId xmlns:a16="http://schemas.microsoft.com/office/drawing/2014/main" id="{1DC2D35D-113E-0A82-CE5B-720B8600BC6F}"/>
              </a:ext>
            </a:extLst>
          </p:cNvPr>
          <p:cNvSpPr txBox="1"/>
          <p:nvPr/>
        </p:nvSpPr>
        <p:spPr>
          <a:xfrm>
            <a:off x="1451580" y="804520"/>
            <a:ext cx="3530157"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mj-lt"/>
                <a:ea typeface="+mj-ea"/>
                <a:cs typeface="+mj-cs"/>
              </a:rPr>
              <a:t>Individualism</a:t>
            </a:r>
          </a:p>
        </p:txBody>
      </p:sp>
      <p:sp>
        <p:nvSpPr>
          <p:cNvPr id="5131" name="Rectangle 5130">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TextBox 6">
            <a:extLst>
              <a:ext uri="{FF2B5EF4-FFF2-40B4-BE49-F238E27FC236}">
                <a16:creationId xmlns:a16="http://schemas.microsoft.com/office/drawing/2014/main" id="{F4E9D1A2-7401-F216-236A-6440ED7A16AD}"/>
              </a:ext>
            </a:extLst>
          </p:cNvPr>
          <p:cNvSpPr txBox="1"/>
          <p:nvPr/>
        </p:nvSpPr>
        <p:spPr>
          <a:xfrm>
            <a:off x="1451581" y="2015732"/>
            <a:ext cx="3526523" cy="3450613"/>
          </a:xfrm>
          <a:prstGeom prst="rect">
            <a:avLst/>
          </a:prstGeom>
        </p:spPr>
        <p:txBody>
          <a:bodyPr vert="horz" lIns="91440" tIns="45720" rIns="91440" bIns="45720" rtlCol="0" anchor="t">
            <a:normAutofit/>
          </a:bodyPr>
          <a:lstStyle/>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The UK has 76 and Germany has 79 scores (Hofstede, 2023).</a:t>
            </a:r>
          </a:p>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Loyalty is based on responsibility and duty in Germany.</a:t>
            </a:r>
          </a:p>
        </p:txBody>
      </p:sp>
      <p:grpSp>
        <p:nvGrpSpPr>
          <p:cNvPr id="5133" name="Group 5132">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5134" name="Rectangle 5133">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35" name="Rectangle 5134">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122" name="Picture 2" descr="The Dark Art of Individualism: The Rise of the Individual and the Decline  of the Collective | by Meet Me In The Middle | For Everyone | Medium">
            <a:extLst>
              <a:ext uri="{FF2B5EF4-FFF2-40B4-BE49-F238E27FC236}">
                <a16:creationId xmlns:a16="http://schemas.microsoft.com/office/drawing/2014/main" id="{1B200C8A-5A9B-12B6-F452-274B79823B7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8" r="16804" b="2"/>
          <a:stretch/>
        </p:blipFill>
        <p:spPr bwMode="auto">
          <a:xfrm>
            <a:off x="6093926" y="1116345"/>
            <a:ext cx="4821551" cy="3866172"/>
          </a:xfrm>
          <a:prstGeom prst="rect">
            <a:avLst/>
          </a:prstGeom>
          <a:noFill/>
          <a:extLst>
            <a:ext uri="{909E8E84-426E-40DD-AFC4-6F175D3DCCD1}">
              <a14:hiddenFill xmlns:a14="http://schemas.microsoft.com/office/drawing/2010/main">
                <a:solidFill>
                  <a:srgbClr val="FFFFFF"/>
                </a:solidFill>
              </a14:hiddenFill>
            </a:ext>
          </a:extLst>
        </p:spPr>
      </p:pic>
      <p:pic>
        <p:nvPicPr>
          <p:cNvPr id="5137" name="Picture 5136">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139" name="Straight Connector 5138">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49111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6160" name="Rectangle 6159">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162" name="Straight Connector 6161">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extBox 6">
            <a:extLst>
              <a:ext uri="{FF2B5EF4-FFF2-40B4-BE49-F238E27FC236}">
                <a16:creationId xmlns:a16="http://schemas.microsoft.com/office/drawing/2014/main" id="{62FA9C2F-64D6-0A92-119A-EF35619EB59F}"/>
              </a:ext>
            </a:extLst>
          </p:cNvPr>
          <p:cNvSpPr txBox="1"/>
          <p:nvPr/>
        </p:nvSpPr>
        <p:spPr>
          <a:xfrm>
            <a:off x="1451580" y="804520"/>
            <a:ext cx="3530157"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2200" cap="all">
                <a:latin typeface="+mj-lt"/>
                <a:ea typeface="+mj-ea"/>
                <a:cs typeface="+mj-cs"/>
              </a:rPr>
              <a:t>Motivation towards Achievement and Success</a:t>
            </a:r>
          </a:p>
        </p:txBody>
      </p:sp>
      <p:sp>
        <p:nvSpPr>
          <p:cNvPr id="6164" name="Rectangle 6163">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9" name="TextBox 8">
            <a:extLst>
              <a:ext uri="{FF2B5EF4-FFF2-40B4-BE49-F238E27FC236}">
                <a16:creationId xmlns:a16="http://schemas.microsoft.com/office/drawing/2014/main" id="{BBAE9D66-4E05-23F6-8215-3C4BAFE85961}"/>
              </a:ext>
            </a:extLst>
          </p:cNvPr>
          <p:cNvSpPr txBox="1"/>
          <p:nvPr/>
        </p:nvSpPr>
        <p:spPr>
          <a:xfrm>
            <a:off x="1451581" y="2015732"/>
            <a:ext cx="3526523" cy="3450613"/>
          </a:xfrm>
          <a:prstGeom prst="rect">
            <a:avLst/>
          </a:prstGeom>
        </p:spPr>
        <p:txBody>
          <a:bodyPr vert="horz" lIns="91440" tIns="45720" rIns="91440" bIns="45720" rtlCol="0" anchor="t">
            <a:normAutofit/>
          </a:bodyPr>
          <a:lstStyle/>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Both countries have the same score of 66 (Hofstede, 2023).</a:t>
            </a:r>
          </a:p>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Both countries are considered decisive societies.</a:t>
            </a:r>
          </a:p>
        </p:txBody>
      </p:sp>
      <p:grpSp>
        <p:nvGrpSpPr>
          <p:cNvPr id="6165" name="Group 6164">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6158" name="Rectangle 6157">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146" name="Picture 2" descr="Concept of motivation to drive success, motivated businessman running on  growing bar graph to catch winner trophy, achievement or award motivate  employees to improve and success, profit, reward award. 16839728 Vector Art">
            <a:extLst>
              <a:ext uri="{FF2B5EF4-FFF2-40B4-BE49-F238E27FC236}">
                <a16:creationId xmlns:a16="http://schemas.microsoft.com/office/drawing/2014/main" id="{163C35E7-047A-F8D4-911B-AA1706DA0A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302" r="-1" b="513"/>
          <a:stretch/>
        </p:blipFill>
        <p:spPr bwMode="auto">
          <a:xfrm>
            <a:off x="6093926" y="1116345"/>
            <a:ext cx="4821551" cy="3866172"/>
          </a:xfrm>
          <a:prstGeom prst="rect">
            <a:avLst/>
          </a:prstGeom>
          <a:noFill/>
          <a:extLst>
            <a:ext uri="{909E8E84-426E-40DD-AFC4-6F175D3DCCD1}">
              <a14:hiddenFill xmlns:a14="http://schemas.microsoft.com/office/drawing/2010/main">
                <a:solidFill>
                  <a:srgbClr val="FFFFFF"/>
                </a:solidFill>
              </a14:hiddenFill>
            </a:ext>
          </a:extLst>
        </p:spPr>
      </p:pic>
      <p:pic>
        <p:nvPicPr>
          <p:cNvPr id="6161" name="Picture 6160">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163" name="Straight Connector 6162">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8564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177" name="Straight Connector 7176">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extBox 4">
            <a:extLst>
              <a:ext uri="{FF2B5EF4-FFF2-40B4-BE49-F238E27FC236}">
                <a16:creationId xmlns:a16="http://schemas.microsoft.com/office/drawing/2014/main" id="{5876A9FA-FF17-946B-6867-338081016E92}"/>
              </a:ext>
            </a:extLst>
          </p:cNvPr>
          <p:cNvSpPr txBox="1"/>
          <p:nvPr/>
        </p:nvSpPr>
        <p:spPr>
          <a:xfrm>
            <a:off x="1451580" y="804520"/>
            <a:ext cx="3530157"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mj-lt"/>
                <a:ea typeface="+mj-ea"/>
                <a:cs typeface="+mj-cs"/>
              </a:rPr>
              <a:t>Uncertainty avoidance</a:t>
            </a:r>
          </a:p>
        </p:txBody>
      </p:sp>
      <p:sp>
        <p:nvSpPr>
          <p:cNvPr id="7179" name="Rectangle 7178">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TextBox 6">
            <a:extLst>
              <a:ext uri="{FF2B5EF4-FFF2-40B4-BE49-F238E27FC236}">
                <a16:creationId xmlns:a16="http://schemas.microsoft.com/office/drawing/2014/main" id="{E6ACF554-4DD6-1FBB-4DB2-EE75853DCDF7}"/>
              </a:ext>
            </a:extLst>
          </p:cNvPr>
          <p:cNvSpPr txBox="1"/>
          <p:nvPr/>
        </p:nvSpPr>
        <p:spPr>
          <a:xfrm>
            <a:off x="1451581" y="2015732"/>
            <a:ext cx="3526523" cy="3450613"/>
          </a:xfrm>
          <a:prstGeom prst="rect">
            <a:avLst/>
          </a:prstGeom>
        </p:spPr>
        <p:txBody>
          <a:bodyPr vert="horz" lIns="91440" tIns="45720" rIns="91440" bIns="45720" rtlCol="0" anchor="t">
            <a:normAutofit/>
          </a:bodyPr>
          <a:lstStyle/>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The UK people like to face uncertainty with a low score of 35.</a:t>
            </a:r>
          </a:p>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German people are more likely to avoid uncertainty with a high score of 65.</a:t>
            </a:r>
          </a:p>
        </p:txBody>
      </p:sp>
      <p:grpSp>
        <p:nvGrpSpPr>
          <p:cNvPr id="7181" name="Group 7180">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7182" name="Rectangle 7181">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183" name="Rectangle 7182">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7185" name="Rectangle 7184">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Cross-Cultural Teams: Uncertainty Avoidance">
            <a:extLst>
              <a:ext uri="{FF2B5EF4-FFF2-40B4-BE49-F238E27FC236}">
                <a16:creationId xmlns:a16="http://schemas.microsoft.com/office/drawing/2014/main" id="{5A4D514B-43DB-8A4E-765B-3282F8487A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3926" y="1243676"/>
            <a:ext cx="4821551" cy="3611509"/>
          </a:xfrm>
          <a:prstGeom prst="rect">
            <a:avLst/>
          </a:prstGeom>
          <a:noFill/>
          <a:extLst>
            <a:ext uri="{909E8E84-426E-40DD-AFC4-6F175D3DCCD1}">
              <a14:hiddenFill xmlns:a14="http://schemas.microsoft.com/office/drawing/2010/main">
                <a:solidFill>
                  <a:srgbClr val="FFFFFF"/>
                </a:solidFill>
              </a14:hiddenFill>
            </a:ext>
          </a:extLst>
        </p:spPr>
      </p:pic>
      <p:pic>
        <p:nvPicPr>
          <p:cNvPr id="7187" name="Picture 7186">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189" name="Straight Connector 7188">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5789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201" name="Straight Connector 8200">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extBox 4">
            <a:extLst>
              <a:ext uri="{FF2B5EF4-FFF2-40B4-BE49-F238E27FC236}">
                <a16:creationId xmlns:a16="http://schemas.microsoft.com/office/drawing/2014/main" id="{D170B7ED-C140-7072-D658-CE12D281F38A}"/>
              </a:ext>
            </a:extLst>
          </p:cNvPr>
          <p:cNvSpPr txBox="1"/>
          <p:nvPr/>
        </p:nvSpPr>
        <p:spPr>
          <a:xfrm>
            <a:off x="1451580" y="804520"/>
            <a:ext cx="3530157"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mj-lt"/>
                <a:ea typeface="+mj-ea"/>
                <a:cs typeface="+mj-cs"/>
              </a:rPr>
              <a:t>Long term Orientation</a:t>
            </a:r>
          </a:p>
        </p:txBody>
      </p:sp>
      <p:sp>
        <p:nvSpPr>
          <p:cNvPr id="8203" name="Rectangle 8202">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TextBox 6">
            <a:extLst>
              <a:ext uri="{FF2B5EF4-FFF2-40B4-BE49-F238E27FC236}">
                <a16:creationId xmlns:a16="http://schemas.microsoft.com/office/drawing/2014/main" id="{6D6E54A6-78BA-F08D-A8A7-7212B4DB0E91}"/>
              </a:ext>
            </a:extLst>
          </p:cNvPr>
          <p:cNvSpPr txBox="1"/>
          <p:nvPr/>
        </p:nvSpPr>
        <p:spPr>
          <a:xfrm>
            <a:off x="1451581" y="2015732"/>
            <a:ext cx="3526523" cy="3450613"/>
          </a:xfrm>
          <a:prstGeom prst="rect">
            <a:avLst/>
          </a:prstGeom>
        </p:spPr>
        <p:txBody>
          <a:bodyPr vert="horz" lIns="91440" tIns="45720" rIns="91440" bIns="45720" rtlCol="0" anchor="t">
            <a:normAutofit/>
          </a:bodyPr>
          <a:lstStyle/>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Both countries have a pragmatic culture.</a:t>
            </a:r>
          </a:p>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The UK has 60 and Germany has 57 (Hofstede, 2023).</a:t>
            </a:r>
          </a:p>
        </p:txBody>
      </p:sp>
      <p:grpSp>
        <p:nvGrpSpPr>
          <p:cNvPr id="8205" name="Group 8204">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8206" name="Rectangle 8205">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207" name="Rectangle 8206">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8194" name="Picture 2" descr="GIC's Long-Term View | GIC ThinkSpace">
            <a:extLst>
              <a:ext uri="{FF2B5EF4-FFF2-40B4-BE49-F238E27FC236}">
                <a16:creationId xmlns:a16="http://schemas.microsoft.com/office/drawing/2014/main" id="{83B6DD5C-FF08-933D-AB41-10B3CC1E75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955" r="9207"/>
          <a:stretch/>
        </p:blipFill>
        <p:spPr bwMode="auto">
          <a:xfrm>
            <a:off x="6093926" y="1116345"/>
            <a:ext cx="4821551" cy="3866172"/>
          </a:xfrm>
          <a:prstGeom prst="rect">
            <a:avLst/>
          </a:prstGeom>
          <a:noFill/>
          <a:extLst>
            <a:ext uri="{909E8E84-426E-40DD-AFC4-6F175D3DCCD1}">
              <a14:hiddenFill xmlns:a14="http://schemas.microsoft.com/office/drawing/2010/main">
                <a:solidFill>
                  <a:srgbClr val="FFFFFF"/>
                </a:solidFill>
              </a14:hiddenFill>
            </a:ext>
          </a:extLst>
        </p:spPr>
      </p:pic>
      <p:pic>
        <p:nvPicPr>
          <p:cNvPr id="8209" name="Picture 8208">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211" name="Straight Connector 8210">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9286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225" name="Straight Connector 9224">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extBox 4">
            <a:extLst>
              <a:ext uri="{FF2B5EF4-FFF2-40B4-BE49-F238E27FC236}">
                <a16:creationId xmlns:a16="http://schemas.microsoft.com/office/drawing/2014/main" id="{C3057B1A-B6CE-A5FB-DBD9-F5E16D41A9BB}"/>
              </a:ext>
            </a:extLst>
          </p:cNvPr>
          <p:cNvSpPr txBox="1"/>
          <p:nvPr/>
        </p:nvSpPr>
        <p:spPr>
          <a:xfrm>
            <a:off x="1451580" y="804520"/>
            <a:ext cx="3530157"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mj-lt"/>
                <a:ea typeface="+mj-ea"/>
                <a:cs typeface="+mj-cs"/>
              </a:rPr>
              <a:t>Indulgence</a:t>
            </a:r>
          </a:p>
        </p:txBody>
      </p:sp>
      <p:sp>
        <p:nvSpPr>
          <p:cNvPr id="9227" name="Rectangle 9226">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TextBox 6">
            <a:extLst>
              <a:ext uri="{FF2B5EF4-FFF2-40B4-BE49-F238E27FC236}">
                <a16:creationId xmlns:a16="http://schemas.microsoft.com/office/drawing/2014/main" id="{6FAF4516-6759-74FB-DDEC-91DAD9853B08}"/>
              </a:ext>
            </a:extLst>
          </p:cNvPr>
          <p:cNvSpPr txBox="1"/>
          <p:nvPr/>
        </p:nvSpPr>
        <p:spPr>
          <a:xfrm>
            <a:off x="1451581" y="2015732"/>
            <a:ext cx="3526523" cy="3450613"/>
          </a:xfrm>
          <a:prstGeom prst="rect">
            <a:avLst/>
          </a:prstGeom>
        </p:spPr>
        <p:txBody>
          <a:bodyPr vert="horz" lIns="91440" tIns="45720" rIns="91440" bIns="45720" rtlCol="0" anchor="t">
            <a:normAutofit/>
          </a:bodyPr>
          <a:lstStyle/>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Germany has a restrained culture with a score of 40.</a:t>
            </a:r>
          </a:p>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The UK has an indulgence culture with a score of 69 (Hofstede, 2023).</a:t>
            </a:r>
          </a:p>
        </p:txBody>
      </p:sp>
      <p:grpSp>
        <p:nvGrpSpPr>
          <p:cNvPr id="9229" name="Group 9228">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9230" name="Rectangle 9229">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231" name="Rectangle 9230">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9218" name="Picture 2" descr="Navigating German Work Culture in 2023: Insights &amp; Future Perspectives |  NNRoad">
            <a:extLst>
              <a:ext uri="{FF2B5EF4-FFF2-40B4-BE49-F238E27FC236}">
                <a16:creationId xmlns:a16="http://schemas.microsoft.com/office/drawing/2014/main" id="{C9CBDCA3-9C1E-07B6-EEB8-BACE6532A5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474" r="11454"/>
          <a:stretch/>
        </p:blipFill>
        <p:spPr bwMode="auto">
          <a:xfrm>
            <a:off x="6093926" y="1116345"/>
            <a:ext cx="4821551" cy="3866172"/>
          </a:xfrm>
          <a:prstGeom prst="rect">
            <a:avLst/>
          </a:prstGeom>
          <a:noFill/>
          <a:extLst>
            <a:ext uri="{909E8E84-426E-40DD-AFC4-6F175D3DCCD1}">
              <a14:hiddenFill xmlns:a14="http://schemas.microsoft.com/office/drawing/2010/main">
                <a:solidFill>
                  <a:srgbClr val="FFFFFF"/>
                </a:solidFill>
              </a14:hiddenFill>
            </a:ext>
          </a:extLst>
        </p:spPr>
      </p:pic>
      <p:pic>
        <p:nvPicPr>
          <p:cNvPr id="9233" name="Picture 9232">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235" name="Straight Connector 9234">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0766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264" name="Rectangle 10263">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265" name="Picture 10264">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266" name="Straight Connector 10265">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0267" name="Rectangle 10266">
            <a:extLst>
              <a:ext uri="{FF2B5EF4-FFF2-40B4-BE49-F238E27FC236}">
                <a16:creationId xmlns:a16="http://schemas.microsoft.com/office/drawing/2014/main" id="{2C6F198E-F7A1-4125-910D-641C0C2A7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8" name="Rectangle 10267">
            <a:extLst>
              <a:ext uri="{FF2B5EF4-FFF2-40B4-BE49-F238E27FC236}">
                <a16:creationId xmlns:a16="http://schemas.microsoft.com/office/drawing/2014/main" id="{907C3A25-D9A7-4F2D-B44C-FA8EB24C7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668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9" name="Rectangle 10268">
            <a:extLst>
              <a:ext uri="{FF2B5EF4-FFF2-40B4-BE49-F238E27FC236}">
                <a16:creationId xmlns:a16="http://schemas.microsoft.com/office/drawing/2014/main" id="{18E8515E-B8C8-482A-A9B5-CE57BC080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CBC18D4-4F66-32AE-D355-A818C58F4178}"/>
              </a:ext>
            </a:extLst>
          </p:cNvPr>
          <p:cNvSpPr txBox="1"/>
          <p:nvPr/>
        </p:nvSpPr>
        <p:spPr>
          <a:xfrm>
            <a:off x="2729009" y="1880837"/>
            <a:ext cx="5561506" cy="425181"/>
          </a:xfrm>
          <a:prstGeom prst="rect">
            <a:avLst/>
          </a:prstGeom>
          <a:noFill/>
        </p:spPr>
        <p:txBody>
          <a:bodyPr wrap="square">
            <a:spAutoFit/>
          </a:bodyPr>
          <a:lstStyle/>
          <a:p>
            <a:pPr algn="just" defTabSz="416052">
              <a:lnSpc>
                <a:spcPct val="150000"/>
              </a:lnSpc>
              <a:spcBef>
                <a:spcPts val="182"/>
              </a:spcBef>
            </a:pPr>
            <a:r>
              <a:rPr lang="en-IN" sz="1638" b="1" kern="1200">
                <a:solidFill>
                  <a:schemeClr val="tx1"/>
                </a:solidFill>
                <a:latin typeface="Times New Roman" panose="02020603050405020304" pitchFamily="18" charset="0"/>
                <a:ea typeface="+mn-ea"/>
                <a:cs typeface="Times New Roman" panose="02020603050405020304" pitchFamily="18" charset="0"/>
              </a:rPr>
              <a:t>Similarities and variations between Germany and the UK </a:t>
            </a:r>
            <a:endParaRPr lang="en-IN" sz="1800" b="1">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4CA8B791-D120-65F9-DA08-0D572EB3D8E2}"/>
              </a:ext>
            </a:extLst>
          </p:cNvPr>
          <p:cNvSpPr txBox="1"/>
          <p:nvPr/>
        </p:nvSpPr>
        <p:spPr>
          <a:xfrm>
            <a:off x="5509762" y="2830509"/>
            <a:ext cx="5561506" cy="424925"/>
          </a:xfrm>
          <a:prstGeom prst="rect">
            <a:avLst/>
          </a:prstGeom>
          <a:noFill/>
        </p:spPr>
        <p:txBody>
          <a:bodyPr wrap="square">
            <a:spAutoFit/>
          </a:bodyPr>
          <a:lstStyle/>
          <a:p>
            <a:pPr algn="just" defTabSz="416052">
              <a:lnSpc>
                <a:spcPct val="150000"/>
              </a:lnSpc>
              <a:spcAft>
                <a:spcPts val="600"/>
              </a:spcAft>
            </a:pPr>
            <a:r>
              <a:rPr lang="en-IN" sz="1638" b="1" kern="1200">
                <a:solidFill>
                  <a:schemeClr val="tx1"/>
                </a:solidFill>
                <a:latin typeface="Times New Roman" panose="02020603050405020304" pitchFamily="18" charset="0"/>
                <a:ea typeface="+mn-ea"/>
                <a:cs typeface="+mn-cs"/>
              </a:rPr>
              <a:t>Language</a:t>
            </a:r>
            <a:endParaRPr lang="en-IN" sz="1600">
              <a:effectLst/>
              <a:latin typeface="Arial" panose="020B0604020202020204" pitchFamily="34" charset="0"/>
              <a:ea typeface="Arial" panose="020B0604020202020204" pitchFamily="34" charset="0"/>
            </a:endParaRPr>
          </a:p>
        </p:txBody>
      </p:sp>
      <p:sp>
        <p:nvSpPr>
          <p:cNvPr id="9" name="TextBox 8">
            <a:extLst>
              <a:ext uri="{FF2B5EF4-FFF2-40B4-BE49-F238E27FC236}">
                <a16:creationId xmlns:a16="http://schemas.microsoft.com/office/drawing/2014/main" id="{0B43E5D0-6D86-4A67-7E06-332BE4094ADA}"/>
              </a:ext>
            </a:extLst>
          </p:cNvPr>
          <p:cNvSpPr txBox="1"/>
          <p:nvPr/>
        </p:nvSpPr>
        <p:spPr>
          <a:xfrm>
            <a:off x="5164187" y="3564860"/>
            <a:ext cx="4905074" cy="1258101"/>
          </a:xfrm>
          <a:prstGeom prst="rect">
            <a:avLst/>
          </a:prstGeom>
          <a:noFill/>
        </p:spPr>
        <p:txBody>
          <a:bodyPr wrap="square">
            <a:spAutoFit/>
          </a:bodyPr>
          <a:lstStyle/>
          <a:p>
            <a:pPr marL="312039" indent="-312039" algn="just" defTabSz="416052">
              <a:lnSpc>
                <a:spcPct val="150000"/>
              </a:lnSpc>
              <a:spcAft>
                <a:spcPts val="600"/>
              </a:spcAft>
              <a:buFont typeface="Arial" panose="020B0604020202020204" pitchFamily="34" charset="0"/>
              <a:buChar char="●"/>
            </a:pPr>
            <a:r>
              <a:rPr lang="en-IN" sz="1638" kern="1200">
                <a:solidFill>
                  <a:schemeClr val="tx1"/>
                </a:solidFill>
                <a:latin typeface="Times New Roman" panose="02020603050405020304" pitchFamily="18" charset="0"/>
                <a:ea typeface="+mn-ea"/>
                <a:cs typeface="+mn-cs"/>
              </a:rPr>
              <a:t>Both countries have different primary languages.</a:t>
            </a:r>
            <a:endParaRPr lang="en-IN" sz="1456" kern="1200">
              <a:solidFill>
                <a:schemeClr val="tx1"/>
              </a:solidFill>
              <a:latin typeface="Arial" panose="020B0604020202020204" pitchFamily="34" charset="0"/>
              <a:ea typeface="+mn-ea"/>
              <a:cs typeface="+mn-cs"/>
            </a:endParaRPr>
          </a:p>
          <a:p>
            <a:pPr marL="312039" indent="-312039" algn="just" defTabSz="416052">
              <a:lnSpc>
                <a:spcPct val="150000"/>
              </a:lnSpc>
              <a:spcAft>
                <a:spcPts val="600"/>
              </a:spcAft>
              <a:buFont typeface="Arial" panose="020B0604020202020204" pitchFamily="34" charset="0"/>
              <a:buChar char="●"/>
            </a:pPr>
            <a:r>
              <a:rPr lang="en-IN" sz="1638" kern="1200">
                <a:solidFill>
                  <a:schemeClr val="tx1"/>
                </a:solidFill>
                <a:latin typeface="Times New Roman" panose="02020603050405020304" pitchFamily="18" charset="0"/>
                <a:ea typeface="+mn-ea"/>
                <a:cs typeface="+mn-cs"/>
              </a:rPr>
              <a:t>The UK people speak English and German people Speak German.</a:t>
            </a:r>
            <a:endParaRPr lang="en-IN" sz="1600" u="none" strike="noStrike">
              <a:effectLst/>
              <a:latin typeface="Arial" panose="020B0604020202020204" pitchFamily="34" charset="0"/>
              <a:ea typeface="Arial" panose="020B0604020202020204" pitchFamily="34" charset="0"/>
            </a:endParaRPr>
          </a:p>
        </p:txBody>
      </p:sp>
      <p:pic>
        <p:nvPicPr>
          <p:cNvPr id="10242" name="Picture 2" descr="Companies Losing Business due to Language Barriers - Frederick Interpreting  Agency">
            <a:extLst>
              <a:ext uri="{FF2B5EF4-FFF2-40B4-BE49-F238E27FC236}">
                <a16:creationId xmlns:a16="http://schemas.microsoft.com/office/drawing/2014/main" id="{D844A951-B74E-C437-DC4D-D4ABE02B6C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8098" y="3463091"/>
            <a:ext cx="2517131" cy="15102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424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281" name="Rectangle 11280">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282" name="Picture 11281">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283" name="Straight Connector 11282">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1284" name="Rectangle 11283">
            <a:extLst>
              <a:ext uri="{FF2B5EF4-FFF2-40B4-BE49-F238E27FC236}">
                <a16:creationId xmlns:a16="http://schemas.microsoft.com/office/drawing/2014/main" id="{7013A21A-6440-4CD4-9FC7-9EB2C7020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B08C156-B218-8E56-CDCE-084926E2DC32}"/>
              </a:ext>
            </a:extLst>
          </p:cNvPr>
          <p:cNvSpPr txBox="1"/>
          <p:nvPr/>
        </p:nvSpPr>
        <p:spPr>
          <a:xfrm>
            <a:off x="4260852" y="1589352"/>
            <a:ext cx="5839358" cy="437973"/>
          </a:xfrm>
          <a:prstGeom prst="rect">
            <a:avLst/>
          </a:prstGeom>
          <a:noFill/>
        </p:spPr>
        <p:txBody>
          <a:bodyPr wrap="square">
            <a:spAutoFit/>
          </a:bodyPr>
          <a:lstStyle/>
          <a:p>
            <a:pPr algn="just" defTabSz="434340">
              <a:lnSpc>
                <a:spcPct val="150000"/>
              </a:lnSpc>
              <a:spcAft>
                <a:spcPts val="600"/>
              </a:spcAft>
            </a:pPr>
            <a:r>
              <a:rPr lang="en-IN" sz="1710" b="1" kern="1200">
                <a:solidFill>
                  <a:schemeClr val="tx1"/>
                </a:solidFill>
                <a:latin typeface="Times New Roman" panose="02020603050405020304" pitchFamily="18" charset="0"/>
                <a:ea typeface="+mn-ea"/>
                <a:cs typeface="+mn-cs"/>
              </a:rPr>
              <a:t>Work-related attitude</a:t>
            </a:r>
            <a:endParaRPr lang="en-IN" sz="1600">
              <a:effectLst/>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9DA31E20-4691-675A-78C4-7BB2015BB445}"/>
              </a:ext>
            </a:extLst>
          </p:cNvPr>
          <p:cNvSpPr txBox="1"/>
          <p:nvPr/>
        </p:nvSpPr>
        <p:spPr>
          <a:xfrm>
            <a:off x="5064526" y="3638043"/>
            <a:ext cx="5839358" cy="1700658"/>
          </a:xfrm>
          <a:prstGeom prst="rect">
            <a:avLst/>
          </a:prstGeom>
          <a:noFill/>
        </p:spPr>
        <p:txBody>
          <a:bodyPr wrap="square">
            <a:spAutoFit/>
          </a:bodyPr>
          <a:lstStyle/>
          <a:p>
            <a:pPr marL="325755" indent="-325755" algn="just" defTabSz="434340">
              <a:lnSpc>
                <a:spcPct val="150000"/>
              </a:lnSpc>
              <a:spcAft>
                <a:spcPts val="600"/>
              </a:spcAft>
              <a:buFont typeface="Arial" panose="020B0604020202020204" pitchFamily="34" charset="0"/>
              <a:buChar char="●"/>
            </a:pPr>
            <a:r>
              <a:rPr lang="en-IN" sz="1710" kern="1200">
                <a:solidFill>
                  <a:schemeClr val="tx1"/>
                </a:solidFill>
                <a:latin typeface="Times New Roman" panose="02020603050405020304" pitchFamily="18" charset="0"/>
                <a:ea typeface="+mn-ea"/>
                <a:cs typeface="+mn-cs"/>
              </a:rPr>
              <a:t>The UK people are considered as less attractive towards work.</a:t>
            </a:r>
            <a:endParaRPr lang="en-IN" sz="1520" kern="1200">
              <a:solidFill>
                <a:schemeClr val="tx1"/>
              </a:solidFill>
              <a:latin typeface="Arial" panose="020B0604020202020204" pitchFamily="34" charset="0"/>
              <a:ea typeface="+mn-ea"/>
              <a:cs typeface="+mn-cs"/>
            </a:endParaRPr>
          </a:p>
          <a:p>
            <a:pPr marL="325755" indent="-325755" algn="just" defTabSz="434340">
              <a:lnSpc>
                <a:spcPct val="150000"/>
              </a:lnSpc>
              <a:spcAft>
                <a:spcPts val="600"/>
              </a:spcAft>
              <a:buFont typeface="Arial" panose="020B0604020202020204" pitchFamily="34" charset="0"/>
              <a:buChar char="●"/>
            </a:pPr>
            <a:r>
              <a:rPr lang="en-IN" sz="1710" kern="1200">
                <a:solidFill>
                  <a:schemeClr val="tx1"/>
                </a:solidFill>
                <a:latin typeface="Times New Roman" panose="02020603050405020304" pitchFamily="18" charset="0"/>
                <a:ea typeface="+mn-ea"/>
                <a:cs typeface="+mn-cs"/>
              </a:rPr>
              <a:t>German people are more attracted towards work as compared to the UK people.</a:t>
            </a:r>
            <a:endParaRPr lang="en-IN" sz="1600" u="none" strike="noStrike">
              <a:effectLst/>
              <a:latin typeface="Arial" panose="020B0604020202020204" pitchFamily="34" charset="0"/>
              <a:ea typeface="Arial" panose="020B0604020202020204" pitchFamily="34" charset="0"/>
            </a:endParaRPr>
          </a:p>
        </p:txBody>
      </p:sp>
      <p:sp>
        <p:nvSpPr>
          <p:cNvPr id="9" name="TextBox 8">
            <a:extLst>
              <a:ext uri="{FF2B5EF4-FFF2-40B4-BE49-F238E27FC236}">
                <a16:creationId xmlns:a16="http://schemas.microsoft.com/office/drawing/2014/main" id="{1A78BA93-4519-21A2-64C1-4D9E0E7A5816}"/>
              </a:ext>
            </a:extLst>
          </p:cNvPr>
          <p:cNvSpPr txBox="1"/>
          <p:nvPr/>
        </p:nvSpPr>
        <p:spPr>
          <a:xfrm>
            <a:off x="5390065" y="3044106"/>
            <a:ext cx="5839358" cy="437973"/>
          </a:xfrm>
          <a:prstGeom prst="rect">
            <a:avLst/>
          </a:prstGeom>
          <a:noFill/>
        </p:spPr>
        <p:txBody>
          <a:bodyPr wrap="square">
            <a:spAutoFit/>
          </a:bodyPr>
          <a:lstStyle/>
          <a:p>
            <a:pPr algn="just" defTabSz="434340">
              <a:lnSpc>
                <a:spcPct val="150000"/>
              </a:lnSpc>
              <a:spcAft>
                <a:spcPts val="600"/>
              </a:spcAft>
            </a:pPr>
            <a:r>
              <a:rPr lang="en-IN" sz="1710" b="1" kern="1200">
                <a:solidFill>
                  <a:schemeClr val="tx1"/>
                </a:solidFill>
                <a:latin typeface="Times New Roman" panose="02020603050405020304" pitchFamily="18" charset="0"/>
                <a:ea typeface="+mn-ea"/>
                <a:cs typeface="+mn-cs"/>
              </a:rPr>
              <a:t>Work-related attitude</a:t>
            </a:r>
            <a:endParaRPr lang="en-IN" sz="1600">
              <a:effectLst/>
              <a:latin typeface="Arial" panose="020B0604020202020204" pitchFamily="34" charset="0"/>
              <a:ea typeface="Arial" panose="020B0604020202020204" pitchFamily="34" charset="0"/>
            </a:endParaRPr>
          </a:p>
        </p:txBody>
      </p:sp>
      <p:pic>
        <p:nvPicPr>
          <p:cNvPr id="11266" name="Picture 2" descr="What is work ethic? The meaning and examples | Samelane">
            <a:extLst>
              <a:ext uri="{FF2B5EF4-FFF2-40B4-BE49-F238E27FC236}">
                <a16:creationId xmlns:a16="http://schemas.microsoft.com/office/drawing/2014/main" id="{E120ABFA-6878-AFD7-C55F-B34919A9E3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4833" y="3366236"/>
            <a:ext cx="2724907" cy="1531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6960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152A018C-865F-463F-944D-5C2ED23C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297" name="Straight Connector 12296">
            <a:extLst>
              <a:ext uri="{FF2B5EF4-FFF2-40B4-BE49-F238E27FC236}">
                <a16:creationId xmlns:a16="http://schemas.microsoft.com/office/drawing/2014/main" id="{F738849B-C66C-41F3-80F9-277CCD95F9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495610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extBox 4">
            <a:extLst>
              <a:ext uri="{FF2B5EF4-FFF2-40B4-BE49-F238E27FC236}">
                <a16:creationId xmlns:a16="http://schemas.microsoft.com/office/drawing/2014/main" id="{217547C6-A872-3D91-0446-C99882974E9D}"/>
              </a:ext>
            </a:extLst>
          </p:cNvPr>
          <p:cNvSpPr txBox="1"/>
          <p:nvPr/>
        </p:nvSpPr>
        <p:spPr>
          <a:xfrm>
            <a:off x="1451581" y="804520"/>
            <a:ext cx="4958419"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mj-lt"/>
                <a:ea typeface="+mj-ea"/>
                <a:cs typeface="+mj-cs"/>
              </a:rPr>
              <a:t>Social structure</a:t>
            </a:r>
          </a:p>
        </p:txBody>
      </p:sp>
      <p:sp>
        <p:nvSpPr>
          <p:cNvPr id="12299" name="Rectangle 12298">
            <a:extLst>
              <a:ext uri="{FF2B5EF4-FFF2-40B4-BE49-F238E27FC236}">
                <a16:creationId xmlns:a16="http://schemas.microsoft.com/office/drawing/2014/main" id="{7E07FF13-A7EB-4465-B3A3-E8B26C048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TextBox 6">
            <a:extLst>
              <a:ext uri="{FF2B5EF4-FFF2-40B4-BE49-F238E27FC236}">
                <a16:creationId xmlns:a16="http://schemas.microsoft.com/office/drawing/2014/main" id="{C9E4AC5F-860C-B1D2-76B4-2D5307FA7A02}"/>
              </a:ext>
            </a:extLst>
          </p:cNvPr>
          <p:cNvSpPr txBox="1"/>
          <p:nvPr/>
        </p:nvSpPr>
        <p:spPr>
          <a:xfrm>
            <a:off x="1451581" y="2015732"/>
            <a:ext cx="4958419" cy="3450613"/>
          </a:xfrm>
          <a:prstGeom prst="rect">
            <a:avLst/>
          </a:prstGeom>
        </p:spPr>
        <p:txBody>
          <a:bodyPr vert="horz" lIns="91440" tIns="45720" rIns="91440" bIns="45720" rtlCol="0" anchor="t">
            <a:normAutofit/>
          </a:bodyPr>
          <a:lstStyle/>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The UK has a hierarchical social structure with five classes.</a:t>
            </a:r>
          </a:p>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Germany’s social structure can be considered as flat as there are upper class and upper middle class. </a:t>
            </a:r>
          </a:p>
        </p:txBody>
      </p:sp>
      <p:grpSp>
        <p:nvGrpSpPr>
          <p:cNvPr id="12301" name="Group 12300">
            <a:extLst>
              <a:ext uri="{FF2B5EF4-FFF2-40B4-BE49-F238E27FC236}">
                <a16:creationId xmlns:a16="http://schemas.microsoft.com/office/drawing/2014/main" id="{408AC817-B4B8-429C-B507-074E447CCF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99254" y="482171"/>
            <a:ext cx="4652668" cy="5149101"/>
            <a:chOff x="6885125" y="583365"/>
            <a:chExt cx="4652668" cy="5181928"/>
          </a:xfrm>
        </p:grpSpPr>
        <p:sp>
          <p:nvSpPr>
            <p:cNvPr id="12302" name="Rectangle 12301">
              <a:extLst>
                <a:ext uri="{FF2B5EF4-FFF2-40B4-BE49-F238E27FC236}">
                  <a16:creationId xmlns:a16="http://schemas.microsoft.com/office/drawing/2014/main" id="{550B18D8-C579-42C4-80E7-118866B9DA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85125" y="583365"/>
              <a:ext cx="4652668"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303" name="Rectangle 12302">
              <a:extLst>
                <a:ext uri="{FF2B5EF4-FFF2-40B4-BE49-F238E27FC236}">
                  <a16:creationId xmlns:a16="http://schemas.microsoft.com/office/drawing/2014/main" id="{9058F23F-80CD-4CDB-9817-D85CAA982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25358" y="915807"/>
              <a:ext cx="400124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2290" name="Picture 2" descr="How does social structure affect international business? - University of  York">
            <a:extLst>
              <a:ext uri="{FF2B5EF4-FFF2-40B4-BE49-F238E27FC236}">
                <a16:creationId xmlns:a16="http://schemas.microsoft.com/office/drawing/2014/main" id="{210F8FF5-460F-096B-6697-066E2D1BA6B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2922" r="8409"/>
          <a:stretch/>
        </p:blipFill>
        <p:spPr bwMode="auto">
          <a:xfrm>
            <a:off x="7555450" y="1116345"/>
            <a:ext cx="3360025" cy="3866172"/>
          </a:xfrm>
          <a:prstGeom prst="rect">
            <a:avLst/>
          </a:prstGeom>
          <a:noFill/>
          <a:extLst>
            <a:ext uri="{909E8E84-426E-40DD-AFC4-6F175D3DCCD1}">
              <a14:hiddenFill xmlns:a14="http://schemas.microsoft.com/office/drawing/2010/main">
                <a:solidFill>
                  <a:srgbClr val="FFFFFF"/>
                </a:solidFill>
              </a14:hiddenFill>
            </a:ext>
          </a:extLst>
        </p:spPr>
      </p:pic>
      <p:pic>
        <p:nvPicPr>
          <p:cNvPr id="12305" name="Picture 12304">
            <a:extLst>
              <a:ext uri="{FF2B5EF4-FFF2-40B4-BE49-F238E27FC236}">
                <a16:creationId xmlns:a16="http://schemas.microsoft.com/office/drawing/2014/main" id="{63325370-A7EA-4294-B4F2-3282DB3DFD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307" name="Straight Connector 12306">
            <a:extLst>
              <a:ext uri="{FF2B5EF4-FFF2-40B4-BE49-F238E27FC236}">
                <a16:creationId xmlns:a16="http://schemas.microsoft.com/office/drawing/2014/main" id="{BC3070B6-C738-4874-9F3C-09E5E6855E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5409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334" name="Rectangle 13333">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35" name="Straight Connector 13334">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extBox 4">
            <a:extLst>
              <a:ext uri="{FF2B5EF4-FFF2-40B4-BE49-F238E27FC236}">
                <a16:creationId xmlns:a16="http://schemas.microsoft.com/office/drawing/2014/main" id="{3BCEEC41-8B10-A8A3-7BAD-A753147FD37E}"/>
              </a:ext>
            </a:extLst>
          </p:cNvPr>
          <p:cNvSpPr txBox="1"/>
          <p:nvPr/>
        </p:nvSpPr>
        <p:spPr>
          <a:xfrm>
            <a:off x="1451580" y="804520"/>
            <a:ext cx="3530157"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mj-lt"/>
                <a:ea typeface="+mj-ea"/>
                <a:cs typeface="+mj-cs"/>
              </a:rPr>
              <a:t>Recommendations </a:t>
            </a:r>
          </a:p>
        </p:txBody>
      </p:sp>
      <p:sp>
        <p:nvSpPr>
          <p:cNvPr id="13336" name="Rectangle 13335">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TextBox 6">
            <a:extLst>
              <a:ext uri="{FF2B5EF4-FFF2-40B4-BE49-F238E27FC236}">
                <a16:creationId xmlns:a16="http://schemas.microsoft.com/office/drawing/2014/main" id="{A53A4AC8-A809-17A0-0358-E7A064474EFD}"/>
              </a:ext>
            </a:extLst>
          </p:cNvPr>
          <p:cNvSpPr txBox="1"/>
          <p:nvPr/>
        </p:nvSpPr>
        <p:spPr>
          <a:xfrm>
            <a:off x="1451581" y="2015732"/>
            <a:ext cx="3526523" cy="3450613"/>
          </a:xfrm>
          <a:prstGeom prst="rect">
            <a:avLst/>
          </a:prstGeom>
        </p:spPr>
        <p:txBody>
          <a:bodyPr vert="horz" lIns="91440" tIns="45720" rIns="91440" bIns="45720" rtlCol="0" anchor="t">
            <a:normAutofit/>
          </a:bodyPr>
          <a:lstStyle/>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It is recommended to Sainsbury’s to only hire employees who are fluent in both languages.</a:t>
            </a:r>
          </a:p>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It is recommended to focus on the effective coordination of the UK’s employees and Germany’s employees.</a:t>
            </a:r>
          </a:p>
        </p:txBody>
      </p:sp>
      <p:grpSp>
        <p:nvGrpSpPr>
          <p:cNvPr id="13337" name="Group 13336">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13338" name="Rectangle 13337">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339" name="Rectangle 13338">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3340" name="Rectangle 13339">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Crucial issues in the assessment of speaking and writing (Part 1) | The  Language Gym">
            <a:extLst>
              <a:ext uri="{FF2B5EF4-FFF2-40B4-BE49-F238E27FC236}">
                <a16:creationId xmlns:a16="http://schemas.microsoft.com/office/drawing/2014/main" id="{C0FD8632-463E-9A44-B32A-141D470AADB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3926" y="1928310"/>
            <a:ext cx="4821551" cy="2242241"/>
          </a:xfrm>
          <a:prstGeom prst="rect">
            <a:avLst/>
          </a:prstGeom>
          <a:noFill/>
          <a:extLst>
            <a:ext uri="{909E8E84-426E-40DD-AFC4-6F175D3DCCD1}">
              <a14:hiddenFill xmlns:a14="http://schemas.microsoft.com/office/drawing/2010/main">
                <a:solidFill>
                  <a:srgbClr val="FFFFFF"/>
                </a:solidFill>
              </a14:hiddenFill>
            </a:ext>
          </a:extLst>
        </p:spPr>
      </p:pic>
      <p:pic>
        <p:nvPicPr>
          <p:cNvPr id="13341" name="Picture 13340">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333" name="Straight Connector 13332">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7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345" name="Straight Connector 14344">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extBox 4">
            <a:extLst>
              <a:ext uri="{FF2B5EF4-FFF2-40B4-BE49-F238E27FC236}">
                <a16:creationId xmlns:a16="http://schemas.microsoft.com/office/drawing/2014/main" id="{691DF468-722A-CE3A-898A-0877770DC1DA}"/>
              </a:ext>
            </a:extLst>
          </p:cNvPr>
          <p:cNvSpPr txBox="1"/>
          <p:nvPr/>
        </p:nvSpPr>
        <p:spPr>
          <a:xfrm>
            <a:off x="1451580" y="804520"/>
            <a:ext cx="3530157"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mj-lt"/>
                <a:ea typeface="+mj-ea"/>
                <a:cs typeface="+mj-cs"/>
              </a:rPr>
              <a:t>Conclusion</a:t>
            </a:r>
          </a:p>
        </p:txBody>
      </p:sp>
      <p:sp>
        <p:nvSpPr>
          <p:cNvPr id="14347" name="Rectangle 14346">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TextBox 6">
            <a:extLst>
              <a:ext uri="{FF2B5EF4-FFF2-40B4-BE49-F238E27FC236}">
                <a16:creationId xmlns:a16="http://schemas.microsoft.com/office/drawing/2014/main" id="{E039B039-9C40-2F44-2AAA-BF2BC416DA5F}"/>
              </a:ext>
            </a:extLst>
          </p:cNvPr>
          <p:cNvSpPr txBox="1"/>
          <p:nvPr/>
        </p:nvSpPr>
        <p:spPr>
          <a:xfrm>
            <a:off x="1451581" y="2015732"/>
            <a:ext cx="3526523" cy="3450613"/>
          </a:xfrm>
          <a:prstGeom prst="rect">
            <a:avLst/>
          </a:prstGeom>
        </p:spPr>
        <p:txBody>
          <a:bodyPr vert="horz" lIns="91440" tIns="45720" rIns="91440" bIns="45720" rtlCol="0" anchor="t">
            <a:normAutofit/>
          </a:bodyPr>
          <a:lstStyle/>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The presentation discusses different cultural dimensions.</a:t>
            </a:r>
          </a:p>
          <a:p>
            <a:pPr marL="342900" lvl="0" indent="-228600" defTabSz="914400">
              <a:lnSpc>
                <a:spcPct val="120000"/>
              </a:lnSpc>
              <a:spcAft>
                <a:spcPts val="600"/>
              </a:spcAft>
              <a:buClr>
                <a:schemeClr val="accent1"/>
              </a:buClr>
              <a:buSzPct val="100000"/>
              <a:buFont typeface="Arial" panose="020B0604020202020204" pitchFamily="34" charset="0"/>
              <a:buChar char="•"/>
            </a:pPr>
            <a:r>
              <a:rPr lang="en-US" u="none" strike="noStrike"/>
              <a:t>The UK and Germany have some cultural similarities and variations.</a:t>
            </a:r>
          </a:p>
        </p:txBody>
      </p:sp>
      <p:grpSp>
        <p:nvGrpSpPr>
          <p:cNvPr id="14349" name="Group 14348">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14350" name="Rectangle 14349">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351" name="Rectangle 14350">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4338" name="Picture 2" descr="Germany and the UK: facing the future - Wilton Park">
            <a:extLst>
              <a:ext uri="{FF2B5EF4-FFF2-40B4-BE49-F238E27FC236}">
                <a16:creationId xmlns:a16="http://schemas.microsoft.com/office/drawing/2014/main" id="{DBC951F0-35E5-F60D-B566-972215723C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33" r="23576" b="-1"/>
          <a:stretch/>
        </p:blipFill>
        <p:spPr bwMode="auto">
          <a:xfrm>
            <a:off x="6093926" y="1116345"/>
            <a:ext cx="4821551" cy="3866172"/>
          </a:xfrm>
          <a:prstGeom prst="rect">
            <a:avLst/>
          </a:prstGeom>
          <a:noFill/>
          <a:extLst>
            <a:ext uri="{909E8E84-426E-40DD-AFC4-6F175D3DCCD1}">
              <a14:hiddenFill xmlns:a14="http://schemas.microsoft.com/office/drawing/2010/main">
                <a:solidFill>
                  <a:srgbClr val="FFFFFF"/>
                </a:solidFill>
              </a14:hiddenFill>
            </a:ext>
          </a:extLst>
        </p:spPr>
      </p:pic>
      <p:pic>
        <p:nvPicPr>
          <p:cNvPr id="14353" name="Picture 14352">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355" name="Straight Connector 14354">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58712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25F89F2-1A61-79A1-D457-76D52B051982}"/>
              </a:ext>
            </a:extLst>
          </p:cNvPr>
          <p:cNvSpPr txBox="1"/>
          <p:nvPr/>
        </p:nvSpPr>
        <p:spPr>
          <a:xfrm>
            <a:off x="849683" y="1240076"/>
            <a:ext cx="2727813" cy="4584527"/>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b="0" i="0" kern="1200" cap="all">
                <a:solidFill>
                  <a:srgbClr val="FFFFFF"/>
                </a:solidFill>
                <a:effectLst/>
                <a:latin typeface="+mj-lt"/>
                <a:ea typeface="+mj-ea"/>
                <a:cs typeface="+mj-cs"/>
              </a:rPr>
              <a:t>References</a:t>
            </a:r>
          </a:p>
        </p:txBody>
      </p:sp>
      <p:sp>
        <p:nvSpPr>
          <p:cNvPr id="7" name="TextBox 6">
            <a:extLst>
              <a:ext uri="{FF2B5EF4-FFF2-40B4-BE49-F238E27FC236}">
                <a16:creationId xmlns:a16="http://schemas.microsoft.com/office/drawing/2014/main" id="{840186F9-D728-61CB-88E0-FBBE38239907}"/>
              </a:ext>
            </a:extLst>
          </p:cNvPr>
          <p:cNvSpPr txBox="1"/>
          <p:nvPr/>
        </p:nvSpPr>
        <p:spPr>
          <a:xfrm>
            <a:off x="4705594" y="1240077"/>
            <a:ext cx="6034827" cy="4916465"/>
          </a:xfrm>
          <a:prstGeom prst="rect">
            <a:avLst/>
          </a:prstGeom>
        </p:spPr>
        <p:txBody>
          <a:bodyPr vert="horz" lIns="91440" tIns="45720" rIns="91440" bIns="45720" rtlCol="0" anchor="t">
            <a:norm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1000"/>
              <a:t>Alphatrad, (2022). </a:t>
            </a:r>
            <a:r>
              <a:rPr lang="en-US" sz="1000" i="1"/>
              <a:t>Cultural differences between Germany and Great Britain</a:t>
            </a:r>
            <a:r>
              <a:rPr lang="en-US" sz="1000"/>
              <a:t> (2022) </a:t>
            </a:r>
            <a:r>
              <a:rPr lang="en-US" sz="1000" i="1"/>
              <a:t>Alphatrad (UK)</a:t>
            </a:r>
            <a:r>
              <a:rPr lang="en-US" sz="1000"/>
              <a:t>. Available at: https://www.alphatrad.co.uk/news/cultural-differences-germany-great-britain (Accessed: 23 November 2023). </a:t>
            </a:r>
          </a:p>
          <a:p>
            <a:pPr indent="-228600" defTabSz="914400">
              <a:lnSpc>
                <a:spcPct val="110000"/>
              </a:lnSpc>
              <a:spcAft>
                <a:spcPts val="600"/>
              </a:spcAft>
              <a:buClr>
                <a:schemeClr val="accent1"/>
              </a:buClr>
              <a:buSzPct val="100000"/>
              <a:buFont typeface="Arial" panose="020B0604020202020204" pitchFamily="34" charset="0"/>
              <a:buChar char="•"/>
            </a:pPr>
            <a:r>
              <a:rPr lang="en-US" sz="1000"/>
              <a:t>Forbes, (2022). </a:t>
            </a:r>
            <a:r>
              <a:rPr lang="en-US" sz="1000" i="1"/>
              <a:t>J Sainsbury | Company Overview &amp; News</a:t>
            </a:r>
            <a:r>
              <a:rPr lang="en-US" sz="1000"/>
              <a:t> (2022) </a:t>
            </a:r>
            <a:r>
              <a:rPr lang="en-US" sz="1000" i="1"/>
              <a:t>Forbes</a:t>
            </a:r>
            <a:r>
              <a:rPr lang="en-US" sz="1000"/>
              <a:t>. Available at: https://www.forbes.com/companies/j-sainsbury/?sh=777c197522d8 (Accessed: 23 November 2023). </a:t>
            </a:r>
          </a:p>
          <a:p>
            <a:pPr indent="-228600" defTabSz="914400">
              <a:lnSpc>
                <a:spcPct val="110000"/>
              </a:lnSpc>
              <a:spcAft>
                <a:spcPts val="600"/>
              </a:spcAft>
              <a:buClr>
                <a:schemeClr val="accent1"/>
              </a:buClr>
              <a:buSzPct val="100000"/>
              <a:buFont typeface="Arial" panose="020B0604020202020204" pitchFamily="34" charset="0"/>
              <a:buChar char="•"/>
            </a:pPr>
            <a:r>
              <a:rPr lang="en-US" sz="1000"/>
              <a:t>Hofstede, (2023). </a:t>
            </a:r>
            <a:r>
              <a:rPr lang="en-US" sz="1000" i="1"/>
              <a:t>Country comparison tool</a:t>
            </a:r>
            <a:r>
              <a:rPr lang="en-US" sz="1000"/>
              <a:t> (2023) </a:t>
            </a:r>
            <a:r>
              <a:rPr lang="en-US" sz="1000" i="1"/>
              <a:t>Hofstede Insights</a:t>
            </a:r>
            <a:r>
              <a:rPr lang="en-US" sz="1000"/>
              <a:t>. Available at: https://www.hofstede-insights.com/country-comparison-tool?countries=germany%2Cunited%2Bkingdom (Accessed: 23 November 2023). </a:t>
            </a:r>
          </a:p>
          <a:p>
            <a:pPr indent="-228600" defTabSz="914400">
              <a:lnSpc>
                <a:spcPct val="110000"/>
              </a:lnSpc>
              <a:spcAft>
                <a:spcPts val="600"/>
              </a:spcAft>
              <a:buClr>
                <a:schemeClr val="accent1"/>
              </a:buClr>
              <a:buSzPct val="100000"/>
              <a:buFont typeface="Arial" panose="020B0604020202020204" pitchFamily="34" charset="0"/>
              <a:buChar char="•"/>
            </a:pPr>
            <a:r>
              <a:rPr lang="en-US" sz="1000"/>
              <a:t>Housinganywhere, (2022). </a:t>
            </a:r>
            <a:r>
              <a:rPr lang="en-US" sz="1000" i="1"/>
              <a:t>Work culture in Germany: Your 10 rules guide</a:t>
            </a:r>
            <a:r>
              <a:rPr lang="en-US" sz="1000"/>
              <a:t> (2022) </a:t>
            </a:r>
            <a:r>
              <a:rPr lang="en-US" sz="1000" i="1"/>
              <a:t>HousingAnywhere</a:t>
            </a:r>
            <a:r>
              <a:rPr lang="en-US" sz="1000"/>
              <a:t>. Available at: https://housinganywhere.com/Germany/work-culture-in-germany (Accessed: 23 November 2023). </a:t>
            </a:r>
          </a:p>
          <a:p>
            <a:pPr indent="-228600" defTabSz="914400">
              <a:lnSpc>
                <a:spcPct val="110000"/>
              </a:lnSpc>
              <a:spcAft>
                <a:spcPts val="600"/>
              </a:spcAft>
              <a:buClr>
                <a:schemeClr val="accent1"/>
              </a:buClr>
              <a:buSzPct val="100000"/>
              <a:buFont typeface="Arial" panose="020B0604020202020204" pitchFamily="34" charset="0"/>
              <a:buChar char="•"/>
            </a:pPr>
            <a:r>
              <a:rPr lang="en-US" sz="1000"/>
              <a:t>Indeed, (2022) </a:t>
            </a:r>
            <a:r>
              <a:rPr lang="en-US" sz="1000" i="1"/>
              <a:t>10 benefits of effective communication in the workplace</a:t>
            </a:r>
            <a:r>
              <a:rPr lang="en-US" sz="1000"/>
              <a:t>. Available at: https://www.indeed.com/career-advice/career-development/communication-benefits (Accessed: 23 November 2023). </a:t>
            </a:r>
          </a:p>
          <a:p>
            <a:pPr indent="-228600" defTabSz="914400">
              <a:lnSpc>
                <a:spcPct val="110000"/>
              </a:lnSpc>
              <a:spcAft>
                <a:spcPts val="600"/>
              </a:spcAft>
              <a:buClr>
                <a:schemeClr val="accent1"/>
              </a:buClr>
              <a:buSzPct val="100000"/>
              <a:buFont typeface="Arial" panose="020B0604020202020204" pitchFamily="34" charset="0"/>
              <a:buChar char="•"/>
            </a:pPr>
            <a:r>
              <a:rPr lang="en-US" sz="1000"/>
              <a:t>Photius, (2022) </a:t>
            </a:r>
            <a:r>
              <a:rPr lang="en-US" sz="1000" i="1"/>
              <a:t>Germany social structure - flags, maps, economy, history, climate, natural resources, current issues, international agreements, population, social statistics, political system</a:t>
            </a:r>
            <a:r>
              <a:rPr lang="en-US" sz="1000"/>
              <a:t>. Available at: https://photius.com/countries/germany/society/germany_society_social_structure.html#:~:text=A%20smaller%20wealthier%20group%20consisting,among%20the%20world’s%20leading%20countries (Accessed: 23 November 2023). </a:t>
            </a:r>
          </a:p>
          <a:p>
            <a:pPr indent="-228600" defTabSz="914400">
              <a:lnSpc>
                <a:spcPct val="110000"/>
              </a:lnSpc>
              <a:spcAft>
                <a:spcPts val="600"/>
              </a:spcAft>
              <a:buClr>
                <a:schemeClr val="accent1"/>
              </a:buClr>
              <a:buSzPct val="100000"/>
              <a:buFont typeface="Arial" panose="020B0604020202020204" pitchFamily="34" charset="0"/>
              <a:buChar char="•"/>
            </a:pPr>
            <a:r>
              <a:rPr lang="en-US" sz="1000"/>
              <a:t>Rohwer, L. and Topić, M., (2019). The communication of Corporate–NGO Partnerships: analysis of Sainsbury’s collaboration with Comic Relief. </a:t>
            </a:r>
            <a:r>
              <a:rPr lang="en-US" sz="1000" i="1"/>
              <a:t>Journal of Brand Management</a:t>
            </a:r>
            <a:r>
              <a:rPr lang="en-US" sz="1000"/>
              <a:t>, </a:t>
            </a:r>
            <a:r>
              <a:rPr lang="en-US" sz="1000" i="1"/>
              <a:t>26</a:t>
            </a:r>
            <a:r>
              <a:rPr lang="en-US" sz="1000"/>
              <a:t>, pp.35-48. http://eprints.leedsbeckett.ac.uk/4203/1/TheCommunicationofCorporateNGOAM_TOPIC.pdf</a:t>
            </a:r>
          </a:p>
          <a:p>
            <a:pPr indent="-228600" defTabSz="914400">
              <a:lnSpc>
                <a:spcPct val="110000"/>
              </a:lnSpc>
              <a:spcAft>
                <a:spcPts val="600"/>
              </a:spcAft>
              <a:buClr>
                <a:schemeClr val="accent1"/>
              </a:buClr>
              <a:buSzPct val="100000"/>
              <a:buFont typeface="Arial" panose="020B0604020202020204" pitchFamily="34" charset="0"/>
              <a:buChar char="•"/>
            </a:pPr>
            <a:r>
              <a:rPr lang="en-US" sz="1000"/>
              <a:t>Sky-News, (2023), </a:t>
            </a:r>
            <a:r>
              <a:rPr lang="en-US" sz="1000" i="1"/>
              <a:t>British people are some of the least work focused in the world, survey finds</a:t>
            </a:r>
            <a:r>
              <a:rPr lang="en-US" sz="1000"/>
              <a:t> (2023) </a:t>
            </a:r>
            <a:r>
              <a:rPr lang="en-US" sz="1000" i="1"/>
              <a:t>Sky News</a:t>
            </a:r>
            <a:r>
              <a:rPr lang="en-US" sz="1000"/>
              <a:t>. Available at: https://news.sky.com/story/british-people-are-some-of-the-least-work-focused-in-the-world-survey-finds-12956711#:~:text=Only%20a%20fifth%20of%20Britons,more%20sceptical%20about%20prioritising%20work.&amp;text=Workers%20in%20the%20UK%20are,according%20to%20a%20new%20study (Accessed: 23 November 2023). </a:t>
            </a:r>
          </a:p>
        </p:txBody>
      </p:sp>
    </p:spTree>
    <p:extLst>
      <p:ext uri="{BB962C8B-B14F-4D97-AF65-F5344CB8AC3E}">
        <p14:creationId xmlns:p14="http://schemas.microsoft.com/office/powerpoint/2010/main" val="17257030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Box 3">
            <a:extLst>
              <a:ext uri="{FF2B5EF4-FFF2-40B4-BE49-F238E27FC236}">
                <a16:creationId xmlns:a16="http://schemas.microsoft.com/office/drawing/2014/main" id="{4803AED7-23F0-F32B-C923-33A2EFD9A71F}"/>
              </a:ext>
            </a:extLst>
          </p:cNvPr>
          <p:cNvSpPr txBox="1"/>
          <p:nvPr/>
        </p:nvSpPr>
        <p:spPr>
          <a:xfrm>
            <a:off x="659301" y="1474969"/>
            <a:ext cx="2823919" cy="1868760"/>
          </a:xfrm>
          <a:prstGeom prst="rect">
            <a:avLst/>
          </a:prstGeom>
        </p:spPr>
        <p:txBody>
          <a:bodyPr vert="horz" lIns="91440" tIns="45720" rIns="91440" bIns="0" rtlCol="0" anchor="b">
            <a:normAutofit/>
          </a:bodyPr>
          <a:lstStyle/>
          <a:p>
            <a:pPr defTabSz="914400">
              <a:lnSpc>
                <a:spcPct val="90000"/>
              </a:lnSpc>
              <a:spcBef>
                <a:spcPct val="0"/>
              </a:spcBef>
              <a:spcAft>
                <a:spcPts val="600"/>
              </a:spcAft>
            </a:pPr>
            <a:r>
              <a:rPr lang="en-US" sz="3600" cap="all">
                <a:latin typeface="+mj-lt"/>
                <a:ea typeface="+mj-ea"/>
                <a:cs typeface="+mj-cs"/>
              </a:rPr>
              <a:t>Thank You!</a:t>
            </a:r>
          </a:p>
        </p:txBody>
      </p:sp>
      <p:cxnSp>
        <p:nvCxnSpPr>
          <p:cNvPr id="23" name="Straight Connector 22">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5" name="Group 24">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6" name="Rectangle 25">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Handshake">
            <a:extLst>
              <a:ext uri="{FF2B5EF4-FFF2-40B4-BE49-F238E27FC236}">
                <a16:creationId xmlns:a16="http://schemas.microsoft.com/office/drawing/2014/main" id="{406C1EAC-48E5-6BCA-B673-D90D66E04F7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26747" y="1116345"/>
            <a:ext cx="3866172" cy="3866172"/>
          </a:xfrm>
          <a:prstGeom prst="rect">
            <a:avLst/>
          </a:prstGeom>
        </p:spPr>
      </p:pic>
      <p:pic>
        <p:nvPicPr>
          <p:cNvPr id="31" name="Picture 30">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2931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34</TotalTime>
  <Words>1924</Words>
  <Application>Microsoft Office PowerPoint</Application>
  <PresentationFormat>Widescreen</PresentationFormat>
  <Paragraphs>87</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Gill Sans MT</vt:lpstr>
      <vt:lpstr>Times New Roman</vt:lpstr>
      <vt:lpstr>Gallery</vt:lpstr>
      <vt:lpstr>INTERNATIONAL BUSINESS COMMUNICATIONS – lcbb 6001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saddam khan</dc:creator>
  <cp:lastModifiedBy>Mircea Manolache</cp:lastModifiedBy>
  <cp:revision>1</cp:revision>
  <dcterms:created xsi:type="dcterms:W3CDTF">2023-11-23T09:42:58Z</dcterms:created>
  <dcterms:modified xsi:type="dcterms:W3CDTF">2023-11-24T11:26:04Z</dcterms:modified>
</cp:coreProperties>
</file>