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313" r:id="rId7"/>
    <p:sldId id="314" r:id="rId8"/>
    <p:sldId id="261" r:id="rId9"/>
    <p:sldId id="262" r:id="rId10"/>
    <p:sldId id="316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315" r:id="rId20"/>
    <p:sldId id="271" r:id="rId21"/>
    <p:sldId id="272" r:id="rId22"/>
    <p:sldId id="273" r:id="rId23"/>
    <p:sldId id="31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473"/>
    <p:restoredTop sz="73520"/>
  </p:normalViewPr>
  <p:slideViewPr>
    <p:cSldViewPr snapToGrid="0" snapToObjects="1">
      <p:cViewPr varScale="1">
        <p:scale>
          <a:sx n="80" d="100"/>
          <a:sy n="80" d="100"/>
        </p:scale>
        <p:origin x="1328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Relationship Id="rId5" Type="http://schemas.openxmlformats.org/officeDocument/2006/relationships/image" Target="../media/image9.svg"/><Relationship Id="rId4" Type="http://schemas.openxmlformats.org/officeDocument/2006/relationships/image" Target="../media/image8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svg"/><Relationship Id="rId1" Type="http://schemas.openxmlformats.org/officeDocument/2006/relationships/image" Target="../media/image13.svg"/><Relationship Id="rId4" Type="http://schemas.openxmlformats.org/officeDocument/2006/relationships/image" Target="../media/image16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svg"/><Relationship Id="rId1" Type="http://schemas.openxmlformats.org/officeDocument/2006/relationships/image" Target="../media/image17.svg"/><Relationship Id="rId5" Type="http://schemas.openxmlformats.org/officeDocument/2006/relationships/image" Target="../media/image21.svg"/><Relationship Id="rId4" Type="http://schemas.openxmlformats.org/officeDocument/2006/relationships/image" Target="../media/image20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svg"/><Relationship Id="rId1" Type="http://schemas.openxmlformats.org/officeDocument/2006/relationships/image" Target="../media/image23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Relationship Id="rId5" Type="http://schemas.openxmlformats.org/officeDocument/2006/relationships/image" Target="../media/image9.svg"/><Relationship Id="rId4" Type="http://schemas.openxmlformats.org/officeDocument/2006/relationships/image" Target="../media/image8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svg"/><Relationship Id="rId1" Type="http://schemas.openxmlformats.org/officeDocument/2006/relationships/image" Target="../media/image13.svg"/><Relationship Id="rId4" Type="http://schemas.openxmlformats.org/officeDocument/2006/relationships/image" Target="../media/image16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svg"/><Relationship Id="rId1" Type="http://schemas.openxmlformats.org/officeDocument/2006/relationships/image" Target="../media/image17.svg"/><Relationship Id="rId5" Type="http://schemas.openxmlformats.org/officeDocument/2006/relationships/image" Target="../media/image21.svg"/><Relationship Id="rId4" Type="http://schemas.openxmlformats.org/officeDocument/2006/relationships/image" Target="../media/image20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svg"/><Relationship Id="rId1" Type="http://schemas.openxmlformats.org/officeDocument/2006/relationships/image" Target="../media/image2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#136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52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AB6857-1E3B-4318-903B-822300BB3430}" type="doc">
      <dgm:prSet loTypeId="urn:microsoft.com/office/officeart/2005/8/layout/vList2" loCatId="list" qsTypeId="urn:microsoft.com/office/officeart/2005/8/quickstyle/simple1#821" qsCatId="simple" csTypeId="urn:microsoft.com/office/officeart/2005/8/colors/colorful2#136" csCatId="colorful"/>
      <dgm:spPr/>
      <dgm:t>
        <a:bodyPr/>
        <a:lstStyle/>
        <a:p>
          <a:endParaRPr lang="en-US"/>
        </a:p>
      </dgm:t>
    </dgm:pt>
    <dgm:pt modelId="{601B7346-A890-4AED-9768-A1BD89E22666}">
      <dgm:prSet/>
      <dgm:spPr/>
      <dgm:t>
        <a:bodyPr/>
        <a:lstStyle/>
        <a:p>
          <a:r>
            <a:rPr lang="en-US"/>
            <a:t>Ontology asks: What do I believe exists or is real?</a:t>
          </a:r>
        </a:p>
      </dgm:t>
    </dgm:pt>
    <dgm:pt modelId="{889F301C-0A14-47B6-A06D-87E211906962}" type="parTrans" cxnId="{1E049D51-0D76-4406-AC8E-A4EA74809B30}">
      <dgm:prSet/>
      <dgm:spPr/>
      <dgm:t>
        <a:bodyPr/>
        <a:lstStyle/>
        <a:p>
          <a:endParaRPr lang="en-US"/>
        </a:p>
      </dgm:t>
    </dgm:pt>
    <dgm:pt modelId="{231E1AA0-EED9-4216-B82C-D7178CE5B2F4}" type="sibTrans" cxnId="{1E049D51-0D76-4406-AC8E-A4EA74809B30}">
      <dgm:prSet/>
      <dgm:spPr/>
      <dgm:t>
        <a:bodyPr/>
        <a:lstStyle/>
        <a:p>
          <a:endParaRPr lang="en-US"/>
        </a:p>
      </dgm:t>
    </dgm:pt>
    <dgm:pt modelId="{F424AC95-17B7-42D7-A5DD-98CDB652F76E}">
      <dgm:prSet/>
      <dgm:spPr/>
      <dgm:t>
        <a:bodyPr/>
        <a:lstStyle/>
        <a:p>
          <a:r>
            <a:rPr lang="en-US"/>
            <a:t>Epistemology asks: How can I know about it?</a:t>
          </a:r>
        </a:p>
      </dgm:t>
    </dgm:pt>
    <dgm:pt modelId="{304CA954-758D-4A45-B453-1976277FD418}" type="parTrans" cxnId="{7ECB7087-8A8B-4BE0-A448-EB3EDDEB080F}">
      <dgm:prSet/>
      <dgm:spPr/>
      <dgm:t>
        <a:bodyPr/>
        <a:lstStyle/>
        <a:p>
          <a:endParaRPr lang="en-US"/>
        </a:p>
      </dgm:t>
    </dgm:pt>
    <dgm:pt modelId="{6A34DC38-8E1C-4B60-852F-86DED992B53A}" type="sibTrans" cxnId="{7ECB7087-8A8B-4BE0-A448-EB3EDDEB080F}">
      <dgm:prSet/>
      <dgm:spPr/>
      <dgm:t>
        <a:bodyPr/>
        <a:lstStyle/>
        <a:p>
          <a:endParaRPr lang="en-US"/>
        </a:p>
      </dgm:t>
    </dgm:pt>
    <dgm:pt modelId="{39750C19-91AA-4526-AC96-845D193038B4}">
      <dgm:prSet/>
      <dgm:spPr/>
      <dgm:t>
        <a:bodyPr/>
        <a:lstStyle/>
        <a:p>
          <a:r>
            <a:rPr lang="en-US"/>
            <a:t>What counts as knowledge?</a:t>
          </a:r>
        </a:p>
      </dgm:t>
    </dgm:pt>
    <dgm:pt modelId="{1F825B7B-933E-4EE3-8708-C8CDC2D144B4}" type="parTrans" cxnId="{85ACFC57-89CE-44B7-8A3D-9A8DFBD4F648}">
      <dgm:prSet/>
      <dgm:spPr/>
      <dgm:t>
        <a:bodyPr/>
        <a:lstStyle/>
        <a:p>
          <a:endParaRPr lang="en-US"/>
        </a:p>
      </dgm:t>
    </dgm:pt>
    <dgm:pt modelId="{8A705302-220A-412A-A73E-6BC2712ACAAF}" type="sibTrans" cxnId="{85ACFC57-89CE-44B7-8A3D-9A8DFBD4F648}">
      <dgm:prSet/>
      <dgm:spPr/>
      <dgm:t>
        <a:bodyPr/>
        <a:lstStyle/>
        <a:p>
          <a:endParaRPr lang="en-US"/>
        </a:p>
      </dgm:t>
    </dgm:pt>
    <dgm:pt modelId="{384ECDC8-FCE3-453B-94AF-B3E35E232B0E}">
      <dgm:prSet/>
      <dgm:spPr/>
      <dgm:t>
        <a:bodyPr/>
        <a:lstStyle/>
        <a:p>
          <a:r>
            <a:rPr lang="en-US"/>
            <a:t>How do I decide whether knowledge is convincing or trustworthy?</a:t>
          </a:r>
        </a:p>
      </dgm:t>
    </dgm:pt>
    <dgm:pt modelId="{CC452470-2572-4B50-8086-3FFA469A893B}" type="parTrans" cxnId="{F0AF79BF-1C88-4746-A6AF-E087B783D41B}">
      <dgm:prSet/>
      <dgm:spPr/>
      <dgm:t>
        <a:bodyPr/>
        <a:lstStyle/>
        <a:p>
          <a:endParaRPr lang="en-US"/>
        </a:p>
      </dgm:t>
    </dgm:pt>
    <dgm:pt modelId="{70564A27-8F4F-4256-9EA5-94F05441C15B}" type="sibTrans" cxnId="{F0AF79BF-1C88-4746-A6AF-E087B783D41B}">
      <dgm:prSet/>
      <dgm:spPr/>
      <dgm:t>
        <a:bodyPr/>
        <a:lstStyle/>
        <a:p>
          <a:endParaRPr lang="en-US"/>
        </a:p>
      </dgm:t>
    </dgm:pt>
    <dgm:pt modelId="{2E576FEF-99CC-A847-A003-B0E0ADC025D9}" type="pres">
      <dgm:prSet presAssocID="{33AB6857-1E3B-4318-903B-822300BB3430}" presName="linear" presStyleCnt="0">
        <dgm:presLayoutVars>
          <dgm:animLvl val="lvl"/>
          <dgm:resizeHandles val="exact"/>
        </dgm:presLayoutVars>
      </dgm:prSet>
      <dgm:spPr/>
    </dgm:pt>
    <dgm:pt modelId="{E3BB4164-A58A-C241-A095-2AC5701A5E71}" type="pres">
      <dgm:prSet presAssocID="{601B7346-A890-4AED-9768-A1BD89E2266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89C6BD3-577B-4942-BA92-887A70C61542}" type="pres">
      <dgm:prSet presAssocID="{231E1AA0-EED9-4216-B82C-D7178CE5B2F4}" presName="spacer" presStyleCnt="0"/>
      <dgm:spPr/>
    </dgm:pt>
    <dgm:pt modelId="{3FDD6824-587E-3349-A0CF-39A3421BC984}" type="pres">
      <dgm:prSet presAssocID="{F424AC95-17B7-42D7-A5DD-98CDB652F76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10E0CC2-7673-9541-A1DF-8E330120D9F5}" type="pres">
      <dgm:prSet presAssocID="{6A34DC38-8E1C-4B60-852F-86DED992B53A}" presName="spacer" presStyleCnt="0"/>
      <dgm:spPr/>
    </dgm:pt>
    <dgm:pt modelId="{43B7F631-EBFF-C74B-93C3-7D909D2A7F48}" type="pres">
      <dgm:prSet presAssocID="{39750C19-91AA-4526-AC96-845D193038B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2E1D2C2-FCC0-AC44-A846-0B1A51648820}" type="pres">
      <dgm:prSet presAssocID="{8A705302-220A-412A-A73E-6BC2712ACAAF}" presName="spacer" presStyleCnt="0"/>
      <dgm:spPr/>
    </dgm:pt>
    <dgm:pt modelId="{576EF015-3ECE-EA48-98BB-77087CB3E10A}" type="pres">
      <dgm:prSet presAssocID="{384ECDC8-FCE3-453B-94AF-B3E35E232B0E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1E049D51-0D76-4406-AC8E-A4EA74809B30}" srcId="{33AB6857-1E3B-4318-903B-822300BB3430}" destId="{601B7346-A890-4AED-9768-A1BD89E22666}" srcOrd="0" destOrd="0" parTransId="{889F301C-0A14-47B6-A06D-87E211906962}" sibTransId="{231E1AA0-EED9-4216-B82C-D7178CE5B2F4}"/>
    <dgm:cxn modelId="{85ACFC57-89CE-44B7-8A3D-9A8DFBD4F648}" srcId="{33AB6857-1E3B-4318-903B-822300BB3430}" destId="{39750C19-91AA-4526-AC96-845D193038B4}" srcOrd="2" destOrd="0" parTransId="{1F825B7B-933E-4EE3-8708-C8CDC2D144B4}" sibTransId="{8A705302-220A-412A-A73E-6BC2712ACAAF}"/>
    <dgm:cxn modelId="{3176D376-7B0F-8C49-9650-13E35DFEFB71}" type="presOf" srcId="{601B7346-A890-4AED-9768-A1BD89E22666}" destId="{E3BB4164-A58A-C241-A095-2AC5701A5E71}" srcOrd="0" destOrd="0" presId="urn:microsoft.com/office/officeart/2005/8/layout/vList2"/>
    <dgm:cxn modelId="{7ECB7087-8A8B-4BE0-A448-EB3EDDEB080F}" srcId="{33AB6857-1E3B-4318-903B-822300BB3430}" destId="{F424AC95-17B7-42D7-A5DD-98CDB652F76E}" srcOrd="1" destOrd="0" parTransId="{304CA954-758D-4A45-B453-1976277FD418}" sibTransId="{6A34DC38-8E1C-4B60-852F-86DED992B53A}"/>
    <dgm:cxn modelId="{BA6F9488-9AD7-B54E-840C-4D83B283F794}" type="presOf" srcId="{39750C19-91AA-4526-AC96-845D193038B4}" destId="{43B7F631-EBFF-C74B-93C3-7D909D2A7F48}" srcOrd="0" destOrd="0" presId="urn:microsoft.com/office/officeart/2005/8/layout/vList2"/>
    <dgm:cxn modelId="{91FB7799-2673-E349-B4DE-9E7FDE285E40}" type="presOf" srcId="{F424AC95-17B7-42D7-A5DD-98CDB652F76E}" destId="{3FDD6824-587E-3349-A0CF-39A3421BC984}" srcOrd="0" destOrd="0" presId="urn:microsoft.com/office/officeart/2005/8/layout/vList2"/>
    <dgm:cxn modelId="{771A779A-4CF2-EE47-96A2-39279D1DFEEC}" type="presOf" srcId="{384ECDC8-FCE3-453B-94AF-B3E35E232B0E}" destId="{576EF015-3ECE-EA48-98BB-77087CB3E10A}" srcOrd="0" destOrd="0" presId="urn:microsoft.com/office/officeart/2005/8/layout/vList2"/>
    <dgm:cxn modelId="{F0AF79BF-1C88-4746-A6AF-E087B783D41B}" srcId="{33AB6857-1E3B-4318-903B-822300BB3430}" destId="{384ECDC8-FCE3-453B-94AF-B3E35E232B0E}" srcOrd="3" destOrd="0" parTransId="{CC452470-2572-4B50-8086-3FFA469A893B}" sibTransId="{70564A27-8F4F-4256-9EA5-94F05441C15B}"/>
    <dgm:cxn modelId="{392147F3-5E52-DA4A-A3B9-61ABE45F07A0}" type="presOf" srcId="{33AB6857-1E3B-4318-903B-822300BB3430}" destId="{2E576FEF-99CC-A847-A003-B0E0ADC025D9}" srcOrd="0" destOrd="0" presId="urn:microsoft.com/office/officeart/2005/8/layout/vList2"/>
    <dgm:cxn modelId="{71399267-1E24-9146-83E0-5D3AF3A0C97E}" type="presParOf" srcId="{2E576FEF-99CC-A847-A003-B0E0ADC025D9}" destId="{E3BB4164-A58A-C241-A095-2AC5701A5E71}" srcOrd="0" destOrd="0" presId="urn:microsoft.com/office/officeart/2005/8/layout/vList2"/>
    <dgm:cxn modelId="{8B6854C1-CE9F-CA4C-8465-4CC6BE64D20D}" type="presParOf" srcId="{2E576FEF-99CC-A847-A003-B0E0ADC025D9}" destId="{289C6BD3-577B-4942-BA92-887A70C61542}" srcOrd="1" destOrd="0" presId="urn:microsoft.com/office/officeart/2005/8/layout/vList2"/>
    <dgm:cxn modelId="{12BDCFF4-494A-3B41-A022-D52C183BC7FC}" type="presParOf" srcId="{2E576FEF-99CC-A847-A003-B0E0ADC025D9}" destId="{3FDD6824-587E-3349-A0CF-39A3421BC984}" srcOrd="2" destOrd="0" presId="urn:microsoft.com/office/officeart/2005/8/layout/vList2"/>
    <dgm:cxn modelId="{A49B8AA3-CB2E-AA43-85F2-9D775A9665E2}" type="presParOf" srcId="{2E576FEF-99CC-A847-A003-B0E0ADC025D9}" destId="{310E0CC2-7673-9541-A1DF-8E330120D9F5}" srcOrd="3" destOrd="0" presId="urn:microsoft.com/office/officeart/2005/8/layout/vList2"/>
    <dgm:cxn modelId="{D00B7B1D-7142-914C-9D88-C44661B8239D}" type="presParOf" srcId="{2E576FEF-99CC-A847-A003-B0E0ADC025D9}" destId="{43B7F631-EBFF-C74B-93C3-7D909D2A7F48}" srcOrd="4" destOrd="0" presId="urn:microsoft.com/office/officeart/2005/8/layout/vList2"/>
    <dgm:cxn modelId="{90B944E2-32DB-1A4A-8A04-1CA70002D005}" type="presParOf" srcId="{2E576FEF-99CC-A847-A003-B0E0ADC025D9}" destId="{92E1D2C2-FCC0-AC44-A846-0B1A51648820}" srcOrd="5" destOrd="0" presId="urn:microsoft.com/office/officeart/2005/8/layout/vList2"/>
    <dgm:cxn modelId="{A26BE14F-BC1A-6B4B-9F2C-13DCC707152A}" type="presParOf" srcId="{2E576FEF-99CC-A847-A003-B0E0ADC025D9}" destId="{576EF015-3ECE-EA48-98BB-77087CB3E10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6BB444C-FEB8-45AA-9293-13B01DAD4A8B}" type="doc">
      <dgm:prSet loTypeId="urn:microsoft.com/office/officeart/2018/2/layout/IconVerticalSolidList" loCatId="icon" qsTypeId="urn:microsoft.com/office/officeart/2005/8/quickstyle/simple1#870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3E15338E-33D2-405A-BCA5-D6D48045C62B}">
      <dgm:prSet/>
      <dgm:spPr/>
      <dgm:t>
        <a:bodyPr/>
        <a:lstStyle/>
        <a:p>
          <a:r>
            <a:rPr lang="en-US"/>
            <a:t>Each approach gives you a particular kind of knowledge.</a:t>
          </a:r>
        </a:p>
      </dgm:t>
    </dgm:pt>
    <dgm:pt modelId="{5345D896-7795-41F1-A76D-2EBF58F7374C}" type="parTrans" cxnId="{C3B68FC9-3E0E-4672-A6F2-B2BED2B2B2A0}">
      <dgm:prSet/>
      <dgm:spPr/>
      <dgm:t>
        <a:bodyPr/>
        <a:lstStyle/>
        <a:p>
          <a:endParaRPr lang="en-US"/>
        </a:p>
      </dgm:t>
    </dgm:pt>
    <dgm:pt modelId="{07E5212C-1C51-47ED-9EEB-96BB60D2FE65}" type="sibTrans" cxnId="{C3B68FC9-3E0E-4672-A6F2-B2BED2B2B2A0}">
      <dgm:prSet/>
      <dgm:spPr/>
      <dgm:t>
        <a:bodyPr/>
        <a:lstStyle/>
        <a:p>
          <a:endParaRPr lang="en-US"/>
        </a:p>
      </dgm:t>
    </dgm:pt>
    <dgm:pt modelId="{E6E5962A-F8E7-41B9-B812-9D597CC6F650}">
      <dgm:prSet/>
      <dgm:spPr/>
      <dgm:t>
        <a:bodyPr/>
        <a:lstStyle/>
        <a:p>
          <a:r>
            <a:rPr lang="en-US" dirty="0"/>
            <a:t>A </a:t>
          </a:r>
          <a:r>
            <a:rPr lang="en-US" b="1" dirty="0"/>
            <a:t>questionnaire</a:t>
          </a:r>
          <a:r>
            <a:rPr lang="en-US" dirty="0"/>
            <a:t> may show patterns across </a:t>
          </a:r>
          <a:r>
            <a:rPr lang="en-US" b="1" dirty="0"/>
            <a:t>many people</a:t>
          </a:r>
          <a:r>
            <a:rPr lang="en-US" dirty="0"/>
            <a:t>.</a:t>
          </a:r>
        </a:p>
      </dgm:t>
    </dgm:pt>
    <dgm:pt modelId="{99931019-F01A-429E-A404-042D1A5F3AAE}" type="parTrans" cxnId="{79F8489D-48A2-480F-A0D6-96749FF3B644}">
      <dgm:prSet/>
      <dgm:spPr/>
      <dgm:t>
        <a:bodyPr/>
        <a:lstStyle/>
        <a:p>
          <a:endParaRPr lang="en-US"/>
        </a:p>
      </dgm:t>
    </dgm:pt>
    <dgm:pt modelId="{1C3CB42B-B933-4E2D-BE0B-E421EE349335}" type="sibTrans" cxnId="{79F8489D-48A2-480F-A0D6-96749FF3B644}">
      <dgm:prSet/>
      <dgm:spPr/>
      <dgm:t>
        <a:bodyPr/>
        <a:lstStyle/>
        <a:p>
          <a:endParaRPr lang="en-US"/>
        </a:p>
      </dgm:t>
    </dgm:pt>
    <dgm:pt modelId="{F2036D65-71EB-4576-8E55-95B2316E8B2C}">
      <dgm:prSet/>
      <dgm:spPr/>
      <dgm:t>
        <a:bodyPr/>
        <a:lstStyle/>
        <a:p>
          <a:r>
            <a:rPr lang="en-US" dirty="0"/>
            <a:t>An </a:t>
          </a:r>
          <a:r>
            <a:rPr lang="en-US" b="1" dirty="0"/>
            <a:t>interview</a:t>
          </a:r>
          <a:r>
            <a:rPr lang="en-US" dirty="0"/>
            <a:t> may provide </a:t>
          </a:r>
          <a:r>
            <a:rPr lang="en-US" b="1" dirty="0"/>
            <a:t>detailed </a:t>
          </a:r>
          <a:r>
            <a:rPr lang="en-US" dirty="0"/>
            <a:t>personal experiences.</a:t>
          </a:r>
        </a:p>
      </dgm:t>
    </dgm:pt>
    <dgm:pt modelId="{B26AD53B-7AF4-4A3B-B34F-E72D944393FB}" type="parTrans" cxnId="{846B4AA1-B0CE-49E5-9F9B-8B29CE3CF99F}">
      <dgm:prSet/>
      <dgm:spPr/>
      <dgm:t>
        <a:bodyPr/>
        <a:lstStyle/>
        <a:p>
          <a:endParaRPr lang="en-US"/>
        </a:p>
      </dgm:t>
    </dgm:pt>
    <dgm:pt modelId="{A0D42D9A-30A0-45DD-B790-ADA1837352C2}" type="sibTrans" cxnId="{846B4AA1-B0CE-49E5-9F9B-8B29CE3CF99F}">
      <dgm:prSet/>
      <dgm:spPr/>
      <dgm:t>
        <a:bodyPr/>
        <a:lstStyle/>
        <a:p>
          <a:endParaRPr lang="en-US"/>
        </a:p>
      </dgm:t>
    </dgm:pt>
    <dgm:pt modelId="{68EB9790-8FA7-4632-8B55-2403AC7D7827}">
      <dgm:prSet/>
      <dgm:spPr/>
      <dgm:t>
        <a:bodyPr/>
        <a:lstStyle/>
        <a:p>
          <a:r>
            <a:rPr lang="en-US" b="1" dirty="0"/>
            <a:t>Observation</a:t>
          </a:r>
          <a:r>
            <a:rPr lang="en-US" dirty="0"/>
            <a:t> may </a:t>
          </a:r>
          <a:r>
            <a:rPr lang="en-US" b="1" dirty="0"/>
            <a:t>show what people do </a:t>
          </a:r>
          <a:r>
            <a:rPr lang="en-US" dirty="0"/>
            <a:t>rather than </a:t>
          </a:r>
          <a:r>
            <a:rPr lang="en-US" b="1" dirty="0"/>
            <a:t>what they say.</a:t>
          </a:r>
        </a:p>
      </dgm:t>
    </dgm:pt>
    <dgm:pt modelId="{89E5734D-A67F-4A99-A039-213FD5BC9A86}" type="parTrans" cxnId="{77264534-BEA8-4D17-9BD6-E7BDC5C5DED7}">
      <dgm:prSet/>
      <dgm:spPr/>
      <dgm:t>
        <a:bodyPr/>
        <a:lstStyle/>
        <a:p>
          <a:endParaRPr lang="en-US"/>
        </a:p>
      </dgm:t>
    </dgm:pt>
    <dgm:pt modelId="{CA58657C-9839-4147-B42A-4593272538BA}" type="sibTrans" cxnId="{77264534-BEA8-4D17-9BD6-E7BDC5C5DED7}">
      <dgm:prSet/>
      <dgm:spPr/>
      <dgm:t>
        <a:bodyPr/>
        <a:lstStyle/>
        <a:p>
          <a:endParaRPr lang="en-US"/>
        </a:p>
      </dgm:t>
    </dgm:pt>
    <dgm:pt modelId="{A719626D-2B73-48EE-9203-2D99B5A46321}">
      <dgm:prSet/>
      <dgm:spPr/>
      <dgm:t>
        <a:bodyPr/>
        <a:lstStyle/>
        <a:p>
          <a:r>
            <a:rPr lang="en-US" dirty="0"/>
            <a:t>Your </a:t>
          </a:r>
          <a:r>
            <a:rPr lang="en-US" b="1" dirty="0"/>
            <a:t>own reflection </a:t>
          </a:r>
          <a:r>
            <a:rPr lang="en-US" dirty="0"/>
            <a:t>can provide insight, but it is also </a:t>
          </a:r>
          <a:r>
            <a:rPr lang="en-US" b="1" dirty="0"/>
            <a:t>shaped by your position.</a:t>
          </a:r>
        </a:p>
      </dgm:t>
    </dgm:pt>
    <dgm:pt modelId="{7F6A621C-25D2-460F-A7B5-7B7658A52B2D}" type="parTrans" cxnId="{6A433DA2-7658-49A1-AB95-241CDE5E4249}">
      <dgm:prSet/>
      <dgm:spPr/>
      <dgm:t>
        <a:bodyPr/>
        <a:lstStyle/>
        <a:p>
          <a:endParaRPr lang="en-US"/>
        </a:p>
      </dgm:t>
    </dgm:pt>
    <dgm:pt modelId="{808BE620-9874-49D3-BF5E-2A22CFEF2D6D}" type="sibTrans" cxnId="{6A433DA2-7658-49A1-AB95-241CDE5E4249}">
      <dgm:prSet/>
      <dgm:spPr/>
      <dgm:t>
        <a:bodyPr/>
        <a:lstStyle/>
        <a:p>
          <a:endParaRPr lang="en-US"/>
        </a:p>
      </dgm:t>
    </dgm:pt>
    <dgm:pt modelId="{CC470803-799B-4947-BC1B-BC3AF5F49F7E}" type="pres">
      <dgm:prSet presAssocID="{16BB444C-FEB8-45AA-9293-13B01DAD4A8B}" presName="root" presStyleCnt="0">
        <dgm:presLayoutVars>
          <dgm:dir/>
          <dgm:resizeHandles val="exact"/>
        </dgm:presLayoutVars>
      </dgm:prSet>
      <dgm:spPr/>
    </dgm:pt>
    <dgm:pt modelId="{84B2BCE0-3467-44D3-A620-2E8639D72424}" type="pres">
      <dgm:prSet presAssocID="{3E15338E-33D2-405A-BCA5-D6D48045C62B}" presName="compNode" presStyleCnt="0"/>
      <dgm:spPr/>
    </dgm:pt>
    <dgm:pt modelId="{E9A3ED70-E32F-40A2-ACE4-D05AD704B17C}" type="pres">
      <dgm:prSet presAssocID="{3E15338E-33D2-405A-BCA5-D6D48045C62B}" presName="bgRect" presStyleLbl="bgShp" presStyleIdx="0" presStyleCnt="5"/>
      <dgm:spPr/>
    </dgm:pt>
    <dgm:pt modelId="{AEC35863-23B3-4467-9CB1-49AB70003593}" type="pres">
      <dgm:prSet presAssocID="{3E15338E-33D2-405A-BCA5-D6D48045C62B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5476A054-7F61-4F59-BF94-ADDB1417D269}" type="pres">
      <dgm:prSet presAssocID="{3E15338E-33D2-405A-BCA5-D6D48045C62B}" presName="spaceRect" presStyleCnt="0"/>
      <dgm:spPr/>
    </dgm:pt>
    <dgm:pt modelId="{32232811-FF27-4D27-AFF4-337A58C8F8CF}" type="pres">
      <dgm:prSet presAssocID="{3E15338E-33D2-405A-BCA5-D6D48045C62B}" presName="parTx" presStyleLbl="revTx" presStyleIdx="0" presStyleCnt="5">
        <dgm:presLayoutVars>
          <dgm:chMax val="0"/>
          <dgm:chPref val="0"/>
        </dgm:presLayoutVars>
      </dgm:prSet>
      <dgm:spPr/>
    </dgm:pt>
    <dgm:pt modelId="{5460F1C2-6CD5-46BF-A769-BCAA744A8323}" type="pres">
      <dgm:prSet presAssocID="{07E5212C-1C51-47ED-9EEB-96BB60D2FE65}" presName="sibTrans" presStyleCnt="0"/>
      <dgm:spPr/>
    </dgm:pt>
    <dgm:pt modelId="{A95D8EC6-8FD6-4903-9E5B-027DEF9C631E}" type="pres">
      <dgm:prSet presAssocID="{E6E5962A-F8E7-41B9-B812-9D597CC6F650}" presName="compNode" presStyleCnt="0"/>
      <dgm:spPr/>
    </dgm:pt>
    <dgm:pt modelId="{D90ADDAE-BD90-4051-8C96-D33359285666}" type="pres">
      <dgm:prSet presAssocID="{E6E5962A-F8E7-41B9-B812-9D597CC6F650}" presName="bgRect" presStyleLbl="bgShp" presStyleIdx="1" presStyleCnt="5"/>
      <dgm:spPr/>
    </dgm:pt>
    <dgm:pt modelId="{FE8FD0BC-7CB4-40E8-912A-472E9BCA5C3E}" type="pres">
      <dgm:prSet presAssocID="{E6E5962A-F8E7-41B9-B812-9D597CC6F650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3BC11E49-2921-4764-96EC-BA91E6786FEC}" type="pres">
      <dgm:prSet presAssocID="{E6E5962A-F8E7-41B9-B812-9D597CC6F650}" presName="spaceRect" presStyleCnt="0"/>
      <dgm:spPr/>
    </dgm:pt>
    <dgm:pt modelId="{71337C7C-57B9-46A5-B9B8-3971F5B6F726}" type="pres">
      <dgm:prSet presAssocID="{E6E5962A-F8E7-41B9-B812-9D597CC6F650}" presName="parTx" presStyleLbl="revTx" presStyleIdx="1" presStyleCnt="5">
        <dgm:presLayoutVars>
          <dgm:chMax val="0"/>
          <dgm:chPref val="0"/>
        </dgm:presLayoutVars>
      </dgm:prSet>
      <dgm:spPr/>
    </dgm:pt>
    <dgm:pt modelId="{D1833AF1-E667-42B0-925B-707587169317}" type="pres">
      <dgm:prSet presAssocID="{1C3CB42B-B933-4E2D-BE0B-E421EE349335}" presName="sibTrans" presStyleCnt="0"/>
      <dgm:spPr/>
    </dgm:pt>
    <dgm:pt modelId="{5F84CDAB-9DE6-4900-9D88-CBA91A3724E9}" type="pres">
      <dgm:prSet presAssocID="{F2036D65-71EB-4576-8E55-95B2316E8B2C}" presName="compNode" presStyleCnt="0"/>
      <dgm:spPr/>
    </dgm:pt>
    <dgm:pt modelId="{FD984CC0-4276-4D98-80C2-41F8A1802C8F}" type="pres">
      <dgm:prSet presAssocID="{F2036D65-71EB-4576-8E55-95B2316E8B2C}" presName="bgRect" presStyleLbl="bgShp" presStyleIdx="2" presStyleCnt="5"/>
      <dgm:spPr/>
    </dgm:pt>
    <dgm:pt modelId="{E055E071-22E6-44E9-8797-2B0260F5963C}" type="pres">
      <dgm:prSet presAssocID="{F2036D65-71EB-4576-8E55-95B2316E8B2C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C358A03D-F156-417C-9CC3-DFBFBD16EA6E}" type="pres">
      <dgm:prSet presAssocID="{F2036D65-71EB-4576-8E55-95B2316E8B2C}" presName="spaceRect" presStyleCnt="0"/>
      <dgm:spPr/>
    </dgm:pt>
    <dgm:pt modelId="{52C9A9BE-899D-4DA6-8221-047BBBD3AD84}" type="pres">
      <dgm:prSet presAssocID="{F2036D65-71EB-4576-8E55-95B2316E8B2C}" presName="parTx" presStyleLbl="revTx" presStyleIdx="2" presStyleCnt="5">
        <dgm:presLayoutVars>
          <dgm:chMax val="0"/>
          <dgm:chPref val="0"/>
        </dgm:presLayoutVars>
      </dgm:prSet>
      <dgm:spPr/>
    </dgm:pt>
    <dgm:pt modelId="{DD889E2B-DF41-4DEB-94EB-AED333B99940}" type="pres">
      <dgm:prSet presAssocID="{A0D42D9A-30A0-45DD-B790-ADA1837352C2}" presName="sibTrans" presStyleCnt="0"/>
      <dgm:spPr/>
    </dgm:pt>
    <dgm:pt modelId="{DDE113AB-2C7B-4A7B-9BF8-C719DC1F699F}" type="pres">
      <dgm:prSet presAssocID="{68EB9790-8FA7-4632-8B55-2403AC7D7827}" presName="compNode" presStyleCnt="0"/>
      <dgm:spPr/>
    </dgm:pt>
    <dgm:pt modelId="{22F3A224-E63C-419C-BD6A-57E760501304}" type="pres">
      <dgm:prSet presAssocID="{68EB9790-8FA7-4632-8B55-2403AC7D7827}" presName="bgRect" presStyleLbl="bgShp" presStyleIdx="3" presStyleCnt="5"/>
      <dgm:spPr/>
    </dgm:pt>
    <dgm:pt modelId="{8E933217-46F3-4569-9BDA-F378E4F5B89F}" type="pres">
      <dgm:prSet presAssocID="{68EB9790-8FA7-4632-8B55-2403AC7D7827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fused Person"/>
        </a:ext>
      </dgm:extLst>
    </dgm:pt>
    <dgm:pt modelId="{B44AD480-7B4A-471C-AB27-8FF691F3B3D1}" type="pres">
      <dgm:prSet presAssocID="{68EB9790-8FA7-4632-8B55-2403AC7D7827}" presName="spaceRect" presStyleCnt="0"/>
      <dgm:spPr/>
    </dgm:pt>
    <dgm:pt modelId="{2A9AD300-2993-4146-A746-5D550D5C566E}" type="pres">
      <dgm:prSet presAssocID="{68EB9790-8FA7-4632-8B55-2403AC7D7827}" presName="parTx" presStyleLbl="revTx" presStyleIdx="3" presStyleCnt="5">
        <dgm:presLayoutVars>
          <dgm:chMax val="0"/>
          <dgm:chPref val="0"/>
        </dgm:presLayoutVars>
      </dgm:prSet>
      <dgm:spPr/>
    </dgm:pt>
    <dgm:pt modelId="{C246F1D2-4328-43F5-BBE1-F71247E77E7A}" type="pres">
      <dgm:prSet presAssocID="{CA58657C-9839-4147-B42A-4593272538BA}" presName="sibTrans" presStyleCnt="0"/>
      <dgm:spPr/>
    </dgm:pt>
    <dgm:pt modelId="{86B1E971-EAA2-4736-888E-8D39FF93E5D7}" type="pres">
      <dgm:prSet presAssocID="{A719626D-2B73-48EE-9203-2D99B5A46321}" presName="compNode" presStyleCnt="0"/>
      <dgm:spPr/>
    </dgm:pt>
    <dgm:pt modelId="{845A339B-E058-442D-903D-967BFAC021FE}" type="pres">
      <dgm:prSet presAssocID="{A719626D-2B73-48EE-9203-2D99B5A46321}" presName="bgRect" presStyleLbl="bgShp" presStyleIdx="4" presStyleCnt="5"/>
      <dgm:spPr/>
    </dgm:pt>
    <dgm:pt modelId="{BAAA446E-71F8-462C-BFB2-3B5EF80C9B5D}" type="pres">
      <dgm:prSet presAssocID="{A719626D-2B73-48EE-9203-2D99B5A46321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7F414EB0-1745-4C7B-89AB-A4718DA6F4F9}" type="pres">
      <dgm:prSet presAssocID="{A719626D-2B73-48EE-9203-2D99B5A46321}" presName="spaceRect" presStyleCnt="0"/>
      <dgm:spPr/>
    </dgm:pt>
    <dgm:pt modelId="{C7502F02-02DF-454D-A2D1-BD3748B4F726}" type="pres">
      <dgm:prSet presAssocID="{A719626D-2B73-48EE-9203-2D99B5A46321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58A0A606-53BB-4ABC-85DF-12BA6423BD8A}" type="presOf" srcId="{16BB444C-FEB8-45AA-9293-13B01DAD4A8B}" destId="{CC470803-799B-4947-BC1B-BC3AF5F49F7E}" srcOrd="0" destOrd="0" presId="urn:microsoft.com/office/officeart/2018/2/layout/IconVerticalSolidList"/>
    <dgm:cxn modelId="{0851C728-E33D-4C39-94EA-C577FFE307DC}" type="presOf" srcId="{3E15338E-33D2-405A-BCA5-D6D48045C62B}" destId="{32232811-FF27-4D27-AFF4-337A58C8F8CF}" srcOrd="0" destOrd="0" presId="urn:microsoft.com/office/officeart/2018/2/layout/IconVerticalSolidList"/>
    <dgm:cxn modelId="{D079202A-8DC9-4808-8462-9126BBA1B41C}" type="presOf" srcId="{68EB9790-8FA7-4632-8B55-2403AC7D7827}" destId="{2A9AD300-2993-4146-A746-5D550D5C566E}" srcOrd="0" destOrd="0" presId="urn:microsoft.com/office/officeart/2018/2/layout/IconVerticalSolidList"/>
    <dgm:cxn modelId="{77264534-BEA8-4D17-9BD6-E7BDC5C5DED7}" srcId="{16BB444C-FEB8-45AA-9293-13B01DAD4A8B}" destId="{68EB9790-8FA7-4632-8B55-2403AC7D7827}" srcOrd="3" destOrd="0" parTransId="{89E5734D-A67F-4A99-A039-213FD5BC9A86}" sibTransId="{CA58657C-9839-4147-B42A-4593272538BA}"/>
    <dgm:cxn modelId="{69E41D38-3CDE-4CCF-B933-718B0324608E}" type="presOf" srcId="{A719626D-2B73-48EE-9203-2D99B5A46321}" destId="{C7502F02-02DF-454D-A2D1-BD3748B4F726}" srcOrd="0" destOrd="0" presId="urn:microsoft.com/office/officeart/2018/2/layout/IconVerticalSolidList"/>
    <dgm:cxn modelId="{4585FD64-AFE5-403B-AEAC-1519A1EB1268}" type="presOf" srcId="{F2036D65-71EB-4576-8E55-95B2316E8B2C}" destId="{52C9A9BE-899D-4DA6-8221-047BBBD3AD84}" srcOrd="0" destOrd="0" presId="urn:microsoft.com/office/officeart/2018/2/layout/IconVerticalSolidList"/>
    <dgm:cxn modelId="{738B7F76-2B8D-4A5F-9C7D-C6A800C6B1B0}" type="presOf" srcId="{E6E5962A-F8E7-41B9-B812-9D597CC6F650}" destId="{71337C7C-57B9-46A5-B9B8-3971F5B6F726}" srcOrd="0" destOrd="0" presId="urn:microsoft.com/office/officeart/2018/2/layout/IconVerticalSolidList"/>
    <dgm:cxn modelId="{79F8489D-48A2-480F-A0D6-96749FF3B644}" srcId="{16BB444C-FEB8-45AA-9293-13B01DAD4A8B}" destId="{E6E5962A-F8E7-41B9-B812-9D597CC6F650}" srcOrd="1" destOrd="0" parTransId="{99931019-F01A-429E-A404-042D1A5F3AAE}" sibTransId="{1C3CB42B-B933-4E2D-BE0B-E421EE349335}"/>
    <dgm:cxn modelId="{846B4AA1-B0CE-49E5-9F9B-8B29CE3CF99F}" srcId="{16BB444C-FEB8-45AA-9293-13B01DAD4A8B}" destId="{F2036D65-71EB-4576-8E55-95B2316E8B2C}" srcOrd="2" destOrd="0" parTransId="{B26AD53B-7AF4-4A3B-B34F-E72D944393FB}" sibTransId="{A0D42D9A-30A0-45DD-B790-ADA1837352C2}"/>
    <dgm:cxn modelId="{6A433DA2-7658-49A1-AB95-241CDE5E4249}" srcId="{16BB444C-FEB8-45AA-9293-13B01DAD4A8B}" destId="{A719626D-2B73-48EE-9203-2D99B5A46321}" srcOrd="4" destOrd="0" parTransId="{7F6A621C-25D2-460F-A7B5-7B7658A52B2D}" sibTransId="{808BE620-9874-49D3-BF5E-2A22CFEF2D6D}"/>
    <dgm:cxn modelId="{C3B68FC9-3E0E-4672-A6F2-B2BED2B2B2A0}" srcId="{16BB444C-FEB8-45AA-9293-13B01DAD4A8B}" destId="{3E15338E-33D2-405A-BCA5-D6D48045C62B}" srcOrd="0" destOrd="0" parTransId="{5345D896-7795-41F1-A76D-2EBF58F7374C}" sibTransId="{07E5212C-1C51-47ED-9EEB-96BB60D2FE65}"/>
    <dgm:cxn modelId="{C7F12A15-CA3F-4299-A699-B82E44A290B1}" type="presParOf" srcId="{CC470803-799B-4947-BC1B-BC3AF5F49F7E}" destId="{84B2BCE0-3467-44D3-A620-2E8639D72424}" srcOrd="0" destOrd="0" presId="urn:microsoft.com/office/officeart/2018/2/layout/IconVerticalSolidList"/>
    <dgm:cxn modelId="{8D18C82D-0044-4CCB-8306-22C9350396C8}" type="presParOf" srcId="{84B2BCE0-3467-44D3-A620-2E8639D72424}" destId="{E9A3ED70-E32F-40A2-ACE4-D05AD704B17C}" srcOrd="0" destOrd="0" presId="urn:microsoft.com/office/officeart/2018/2/layout/IconVerticalSolidList"/>
    <dgm:cxn modelId="{B53A1D22-4542-4288-82C6-245E2C6BF0DC}" type="presParOf" srcId="{84B2BCE0-3467-44D3-A620-2E8639D72424}" destId="{AEC35863-23B3-4467-9CB1-49AB70003593}" srcOrd="1" destOrd="0" presId="urn:microsoft.com/office/officeart/2018/2/layout/IconVerticalSolidList"/>
    <dgm:cxn modelId="{C1C95558-5DF0-4C09-86A7-253D386CB7D7}" type="presParOf" srcId="{84B2BCE0-3467-44D3-A620-2E8639D72424}" destId="{5476A054-7F61-4F59-BF94-ADDB1417D269}" srcOrd="2" destOrd="0" presId="urn:microsoft.com/office/officeart/2018/2/layout/IconVerticalSolidList"/>
    <dgm:cxn modelId="{C850CE05-89EB-4983-BC45-0085862A1433}" type="presParOf" srcId="{84B2BCE0-3467-44D3-A620-2E8639D72424}" destId="{32232811-FF27-4D27-AFF4-337A58C8F8CF}" srcOrd="3" destOrd="0" presId="urn:microsoft.com/office/officeart/2018/2/layout/IconVerticalSolidList"/>
    <dgm:cxn modelId="{35850498-BECC-4EB0-ABF3-37FEFE1DA9D9}" type="presParOf" srcId="{CC470803-799B-4947-BC1B-BC3AF5F49F7E}" destId="{5460F1C2-6CD5-46BF-A769-BCAA744A8323}" srcOrd="1" destOrd="0" presId="urn:microsoft.com/office/officeart/2018/2/layout/IconVerticalSolidList"/>
    <dgm:cxn modelId="{402A4D07-CD8D-4436-82D0-3918C811AD89}" type="presParOf" srcId="{CC470803-799B-4947-BC1B-BC3AF5F49F7E}" destId="{A95D8EC6-8FD6-4903-9E5B-027DEF9C631E}" srcOrd="2" destOrd="0" presId="urn:microsoft.com/office/officeart/2018/2/layout/IconVerticalSolidList"/>
    <dgm:cxn modelId="{A311BCE3-CE1D-470B-A88C-C9B01A21C8B8}" type="presParOf" srcId="{A95D8EC6-8FD6-4903-9E5B-027DEF9C631E}" destId="{D90ADDAE-BD90-4051-8C96-D33359285666}" srcOrd="0" destOrd="0" presId="urn:microsoft.com/office/officeart/2018/2/layout/IconVerticalSolidList"/>
    <dgm:cxn modelId="{FFF5318D-A22E-4575-A744-18916BE740CD}" type="presParOf" srcId="{A95D8EC6-8FD6-4903-9E5B-027DEF9C631E}" destId="{FE8FD0BC-7CB4-40E8-912A-472E9BCA5C3E}" srcOrd="1" destOrd="0" presId="urn:microsoft.com/office/officeart/2018/2/layout/IconVerticalSolidList"/>
    <dgm:cxn modelId="{B3FA5442-F771-4708-ABC8-1887FF789477}" type="presParOf" srcId="{A95D8EC6-8FD6-4903-9E5B-027DEF9C631E}" destId="{3BC11E49-2921-4764-96EC-BA91E6786FEC}" srcOrd="2" destOrd="0" presId="urn:microsoft.com/office/officeart/2018/2/layout/IconVerticalSolidList"/>
    <dgm:cxn modelId="{5E7E161B-93EA-4834-803F-A0AABFCD5F81}" type="presParOf" srcId="{A95D8EC6-8FD6-4903-9E5B-027DEF9C631E}" destId="{71337C7C-57B9-46A5-B9B8-3971F5B6F726}" srcOrd="3" destOrd="0" presId="urn:microsoft.com/office/officeart/2018/2/layout/IconVerticalSolidList"/>
    <dgm:cxn modelId="{8B8AE1DA-DDF4-4C93-ABFF-9C157BA12B31}" type="presParOf" srcId="{CC470803-799B-4947-BC1B-BC3AF5F49F7E}" destId="{D1833AF1-E667-42B0-925B-707587169317}" srcOrd="3" destOrd="0" presId="urn:microsoft.com/office/officeart/2018/2/layout/IconVerticalSolidList"/>
    <dgm:cxn modelId="{28EA6841-DA67-43DB-9A6C-26D94734E98B}" type="presParOf" srcId="{CC470803-799B-4947-BC1B-BC3AF5F49F7E}" destId="{5F84CDAB-9DE6-4900-9D88-CBA91A3724E9}" srcOrd="4" destOrd="0" presId="urn:microsoft.com/office/officeart/2018/2/layout/IconVerticalSolidList"/>
    <dgm:cxn modelId="{6CCBF536-1EF6-4ACD-835B-A2AE7F6BB83D}" type="presParOf" srcId="{5F84CDAB-9DE6-4900-9D88-CBA91A3724E9}" destId="{FD984CC0-4276-4D98-80C2-41F8A1802C8F}" srcOrd="0" destOrd="0" presId="urn:microsoft.com/office/officeart/2018/2/layout/IconVerticalSolidList"/>
    <dgm:cxn modelId="{295EAB9B-D3D1-422F-93F4-1BD685EC6DAC}" type="presParOf" srcId="{5F84CDAB-9DE6-4900-9D88-CBA91A3724E9}" destId="{E055E071-22E6-44E9-8797-2B0260F5963C}" srcOrd="1" destOrd="0" presId="urn:microsoft.com/office/officeart/2018/2/layout/IconVerticalSolidList"/>
    <dgm:cxn modelId="{9F96CE4D-DE5E-4EF4-90A7-EC7955658CE7}" type="presParOf" srcId="{5F84CDAB-9DE6-4900-9D88-CBA91A3724E9}" destId="{C358A03D-F156-417C-9CC3-DFBFBD16EA6E}" srcOrd="2" destOrd="0" presId="urn:microsoft.com/office/officeart/2018/2/layout/IconVerticalSolidList"/>
    <dgm:cxn modelId="{2FEFE0E2-0F97-42F4-B9A6-C28A80C5DA66}" type="presParOf" srcId="{5F84CDAB-9DE6-4900-9D88-CBA91A3724E9}" destId="{52C9A9BE-899D-4DA6-8221-047BBBD3AD84}" srcOrd="3" destOrd="0" presId="urn:microsoft.com/office/officeart/2018/2/layout/IconVerticalSolidList"/>
    <dgm:cxn modelId="{68F7C489-7FC9-4346-B342-38D699014D20}" type="presParOf" srcId="{CC470803-799B-4947-BC1B-BC3AF5F49F7E}" destId="{DD889E2B-DF41-4DEB-94EB-AED333B99940}" srcOrd="5" destOrd="0" presId="urn:microsoft.com/office/officeart/2018/2/layout/IconVerticalSolidList"/>
    <dgm:cxn modelId="{79A63295-9E40-4B12-B7B8-6B7FC99F469C}" type="presParOf" srcId="{CC470803-799B-4947-BC1B-BC3AF5F49F7E}" destId="{DDE113AB-2C7B-4A7B-9BF8-C719DC1F699F}" srcOrd="6" destOrd="0" presId="urn:microsoft.com/office/officeart/2018/2/layout/IconVerticalSolidList"/>
    <dgm:cxn modelId="{F56E617E-14C6-4269-8162-7FBA74DFE3FE}" type="presParOf" srcId="{DDE113AB-2C7B-4A7B-9BF8-C719DC1F699F}" destId="{22F3A224-E63C-419C-BD6A-57E760501304}" srcOrd="0" destOrd="0" presId="urn:microsoft.com/office/officeart/2018/2/layout/IconVerticalSolidList"/>
    <dgm:cxn modelId="{043B010F-9DE6-45F2-8A26-70EAD4BDBD4C}" type="presParOf" srcId="{DDE113AB-2C7B-4A7B-9BF8-C719DC1F699F}" destId="{8E933217-46F3-4569-9BDA-F378E4F5B89F}" srcOrd="1" destOrd="0" presId="urn:microsoft.com/office/officeart/2018/2/layout/IconVerticalSolidList"/>
    <dgm:cxn modelId="{62E79F04-DFA0-4202-AB33-FC8D16E32C9B}" type="presParOf" srcId="{DDE113AB-2C7B-4A7B-9BF8-C719DC1F699F}" destId="{B44AD480-7B4A-471C-AB27-8FF691F3B3D1}" srcOrd="2" destOrd="0" presId="urn:microsoft.com/office/officeart/2018/2/layout/IconVerticalSolidList"/>
    <dgm:cxn modelId="{9F616B4D-09A0-47EF-B01C-122A751CBA17}" type="presParOf" srcId="{DDE113AB-2C7B-4A7B-9BF8-C719DC1F699F}" destId="{2A9AD300-2993-4146-A746-5D550D5C566E}" srcOrd="3" destOrd="0" presId="urn:microsoft.com/office/officeart/2018/2/layout/IconVerticalSolidList"/>
    <dgm:cxn modelId="{E554D849-9CDE-4BC6-AE5E-AE78CA05A5A2}" type="presParOf" srcId="{CC470803-799B-4947-BC1B-BC3AF5F49F7E}" destId="{C246F1D2-4328-43F5-BBE1-F71247E77E7A}" srcOrd="7" destOrd="0" presId="urn:microsoft.com/office/officeart/2018/2/layout/IconVerticalSolidList"/>
    <dgm:cxn modelId="{B93CB38E-0E1C-43D3-B32E-2EF8015FCA1E}" type="presParOf" srcId="{CC470803-799B-4947-BC1B-BC3AF5F49F7E}" destId="{86B1E971-EAA2-4736-888E-8D39FF93E5D7}" srcOrd="8" destOrd="0" presId="urn:microsoft.com/office/officeart/2018/2/layout/IconVerticalSolidList"/>
    <dgm:cxn modelId="{7C2B9EBC-8648-4FB7-B7FB-A5C5348A5AC8}" type="presParOf" srcId="{86B1E971-EAA2-4736-888E-8D39FF93E5D7}" destId="{845A339B-E058-442D-903D-967BFAC021FE}" srcOrd="0" destOrd="0" presId="urn:microsoft.com/office/officeart/2018/2/layout/IconVerticalSolidList"/>
    <dgm:cxn modelId="{5F64F6A9-6EA0-4A5F-8CDC-270A535364A4}" type="presParOf" srcId="{86B1E971-EAA2-4736-888E-8D39FF93E5D7}" destId="{BAAA446E-71F8-462C-BFB2-3B5EF80C9B5D}" srcOrd="1" destOrd="0" presId="urn:microsoft.com/office/officeart/2018/2/layout/IconVerticalSolidList"/>
    <dgm:cxn modelId="{FC2F48E8-5572-4351-A7D7-F89510EFA16D}" type="presParOf" srcId="{86B1E971-EAA2-4736-888E-8D39FF93E5D7}" destId="{7F414EB0-1745-4C7B-89AB-A4718DA6F4F9}" srcOrd="2" destOrd="0" presId="urn:microsoft.com/office/officeart/2018/2/layout/IconVerticalSolidList"/>
    <dgm:cxn modelId="{2E629D10-756C-4CE7-84D4-0F577A4F2F56}" type="presParOf" srcId="{86B1E971-EAA2-4736-888E-8D39FF93E5D7}" destId="{C7502F02-02DF-454D-A2D1-BD3748B4F72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A7F8384-33DB-4037-9258-CED5FBC5C835}" type="doc">
      <dgm:prSet loTypeId="urn:microsoft.com/office/officeart/2018/2/layout/IconVerticalSolidList" loCatId="icon" qsTypeId="urn:microsoft.com/office/officeart/2005/8/quickstyle/simple1#991" qsCatId="simple" csTypeId="urn:microsoft.com/office/officeart/2005/8/colors/accent1_2#526" csCatId="accent1" phldr="1"/>
      <dgm:spPr/>
      <dgm:t>
        <a:bodyPr/>
        <a:lstStyle/>
        <a:p>
          <a:endParaRPr lang="en-US"/>
        </a:p>
      </dgm:t>
    </dgm:pt>
    <dgm:pt modelId="{B630463B-E9D5-41BA-8F4A-FA171C9F9A3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If you want to understand </a:t>
          </a:r>
          <a:r>
            <a:rPr lang="en-US" b="1" dirty="0"/>
            <a:t>lived experiences, </a:t>
          </a:r>
          <a:r>
            <a:rPr lang="en-US" dirty="0"/>
            <a:t>you might use </a:t>
          </a:r>
          <a:r>
            <a:rPr lang="en-US" b="1" dirty="0"/>
            <a:t>interviews.</a:t>
          </a:r>
        </a:p>
      </dgm:t>
    </dgm:pt>
    <dgm:pt modelId="{8C88E176-A5A2-44C0-9FEF-BBA4A241A107}" type="parTrans" cxnId="{BFD1973A-D4F5-4060-A56E-1DB71DF74AAA}">
      <dgm:prSet/>
      <dgm:spPr/>
      <dgm:t>
        <a:bodyPr/>
        <a:lstStyle/>
        <a:p>
          <a:endParaRPr lang="en-US"/>
        </a:p>
      </dgm:t>
    </dgm:pt>
    <dgm:pt modelId="{23338B33-C2B9-48E2-9488-47911EE03C93}" type="sibTrans" cxnId="{BFD1973A-D4F5-4060-A56E-1DB71DF74AAA}">
      <dgm:prSet/>
      <dgm:spPr/>
      <dgm:t>
        <a:bodyPr/>
        <a:lstStyle/>
        <a:p>
          <a:endParaRPr lang="en-US"/>
        </a:p>
      </dgm:t>
    </dgm:pt>
    <dgm:pt modelId="{385E1F67-17C3-44BD-9AF6-C35498BEA85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If you want to </a:t>
          </a:r>
          <a:r>
            <a:rPr lang="en-US" b="1" dirty="0"/>
            <a:t>examine </a:t>
          </a:r>
          <a:r>
            <a:rPr lang="en-US" b="1" dirty="0" err="1"/>
            <a:t>behaviour</a:t>
          </a:r>
          <a:r>
            <a:rPr lang="en-US" b="1" dirty="0"/>
            <a:t> </a:t>
          </a:r>
          <a:r>
            <a:rPr lang="en-US" dirty="0"/>
            <a:t>around photographs, you might </a:t>
          </a:r>
          <a:r>
            <a:rPr lang="en-US" b="1" dirty="0"/>
            <a:t>observe</a:t>
          </a:r>
          <a:r>
            <a:rPr lang="en-US" dirty="0"/>
            <a:t>.</a:t>
          </a:r>
        </a:p>
      </dgm:t>
    </dgm:pt>
    <dgm:pt modelId="{8F695924-276E-4941-A53A-DB9AAB5095C0}" type="parTrans" cxnId="{94455B3C-E469-4972-8FE7-95A9C31A8EB3}">
      <dgm:prSet/>
      <dgm:spPr/>
      <dgm:t>
        <a:bodyPr/>
        <a:lstStyle/>
        <a:p>
          <a:endParaRPr lang="en-US"/>
        </a:p>
      </dgm:t>
    </dgm:pt>
    <dgm:pt modelId="{8AF95A81-9EB3-48B7-942E-C227C07FA821}" type="sibTrans" cxnId="{94455B3C-E469-4972-8FE7-95A9C31A8EB3}">
      <dgm:prSet/>
      <dgm:spPr/>
      <dgm:t>
        <a:bodyPr/>
        <a:lstStyle/>
        <a:p>
          <a:endParaRPr lang="en-US"/>
        </a:p>
      </dgm:t>
    </dgm:pt>
    <dgm:pt modelId="{8A654923-FBA4-4898-8953-8B59650538F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If you want to explore how </a:t>
          </a:r>
          <a:r>
            <a:rPr lang="en-US" b="1" dirty="0"/>
            <a:t>memory of an event is represented, </a:t>
          </a:r>
          <a:r>
            <a:rPr lang="en-US" dirty="0"/>
            <a:t>you might </a:t>
          </a:r>
          <a:r>
            <a:rPr lang="en-US" dirty="0" err="1"/>
            <a:t>analyse</a:t>
          </a:r>
          <a:r>
            <a:rPr lang="en-US" dirty="0"/>
            <a:t> </a:t>
          </a:r>
          <a:r>
            <a:rPr lang="en-US" b="1" dirty="0"/>
            <a:t>other visual material.</a:t>
          </a:r>
        </a:p>
      </dgm:t>
    </dgm:pt>
    <dgm:pt modelId="{EA61349A-A078-4E38-AB2D-1FD986766648}" type="parTrans" cxnId="{C0C88C6E-3E39-46A0-9D18-BD471008D91F}">
      <dgm:prSet/>
      <dgm:spPr/>
      <dgm:t>
        <a:bodyPr/>
        <a:lstStyle/>
        <a:p>
          <a:endParaRPr lang="en-US"/>
        </a:p>
      </dgm:t>
    </dgm:pt>
    <dgm:pt modelId="{26087940-FB7A-4F8A-AF05-EC4350D0C63D}" type="sibTrans" cxnId="{C0C88C6E-3E39-46A0-9D18-BD471008D91F}">
      <dgm:prSet/>
      <dgm:spPr/>
      <dgm:t>
        <a:bodyPr/>
        <a:lstStyle/>
        <a:p>
          <a:endParaRPr lang="en-US"/>
        </a:p>
      </dgm:t>
    </dgm:pt>
    <dgm:pt modelId="{6F6BC62A-C37D-4BE5-A87E-C633059B307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If you want to investigate your </a:t>
          </a:r>
          <a:r>
            <a:rPr lang="en-US" b="1" dirty="0"/>
            <a:t>own creative process</a:t>
          </a:r>
          <a:r>
            <a:rPr lang="en-US" dirty="0"/>
            <a:t>, </a:t>
          </a:r>
          <a:r>
            <a:rPr lang="en-US" b="1" dirty="0"/>
            <a:t>practice-based or practice-led approaches </a:t>
          </a:r>
          <a:r>
            <a:rPr lang="en-US" dirty="0"/>
            <a:t>might become relevant.</a:t>
          </a:r>
        </a:p>
      </dgm:t>
    </dgm:pt>
    <dgm:pt modelId="{65B9A2BE-09F6-4971-B19D-2F51D375BA69}" type="parTrans" cxnId="{5395F798-6973-49CE-8E6D-28C6FB0E96D6}">
      <dgm:prSet/>
      <dgm:spPr/>
      <dgm:t>
        <a:bodyPr/>
        <a:lstStyle/>
        <a:p>
          <a:endParaRPr lang="en-US"/>
        </a:p>
      </dgm:t>
    </dgm:pt>
    <dgm:pt modelId="{7E82AE0A-26CF-431D-8981-06C9F79B90AB}" type="sibTrans" cxnId="{5395F798-6973-49CE-8E6D-28C6FB0E96D6}">
      <dgm:prSet/>
      <dgm:spPr/>
      <dgm:t>
        <a:bodyPr/>
        <a:lstStyle/>
        <a:p>
          <a:endParaRPr lang="en-US"/>
        </a:p>
      </dgm:t>
    </dgm:pt>
    <dgm:pt modelId="{12A32804-BEED-4204-966B-4FF5DB1F012D}" type="pres">
      <dgm:prSet presAssocID="{EA7F8384-33DB-4037-9258-CED5FBC5C835}" presName="root" presStyleCnt="0">
        <dgm:presLayoutVars>
          <dgm:dir/>
          <dgm:resizeHandles val="exact"/>
        </dgm:presLayoutVars>
      </dgm:prSet>
      <dgm:spPr/>
    </dgm:pt>
    <dgm:pt modelId="{F70E3537-22B9-4D6B-A6FF-7B57A3D31D9F}" type="pres">
      <dgm:prSet presAssocID="{B630463B-E9D5-41BA-8F4A-FA171C9F9A30}" presName="compNode" presStyleCnt="0"/>
      <dgm:spPr/>
    </dgm:pt>
    <dgm:pt modelId="{06F90354-23BE-4E9C-89DA-2259FE0DE3A4}" type="pres">
      <dgm:prSet presAssocID="{B630463B-E9D5-41BA-8F4A-FA171C9F9A30}" presName="bgRect" presStyleLbl="bgShp" presStyleIdx="0" presStyleCnt="4"/>
      <dgm:spPr/>
    </dgm:pt>
    <dgm:pt modelId="{72836137-648D-481D-9190-4D9B48CFAE0C}" type="pres">
      <dgm:prSet presAssocID="{B630463B-E9D5-41BA-8F4A-FA171C9F9A30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ustomer Review"/>
        </a:ext>
      </dgm:extLst>
    </dgm:pt>
    <dgm:pt modelId="{1C2BF2B8-A3F5-4A0F-9D30-F173BF1FE357}" type="pres">
      <dgm:prSet presAssocID="{B630463B-E9D5-41BA-8F4A-FA171C9F9A30}" presName="spaceRect" presStyleCnt="0"/>
      <dgm:spPr/>
    </dgm:pt>
    <dgm:pt modelId="{B230C670-4443-4302-9F2E-588BCECC721C}" type="pres">
      <dgm:prSet presAssocID="{B630463B-E9D5-41BA-8F4A-FA171C9F9A30}" presName="parTx" presStyleLbl="revTx" presStyleIdx="0" presStyleCnt="4">
        <dgm:presLayoutVars>
          <dgm:chMax val="0"/>
          <dgm:chPref val="0"/>
        </dgm:presLayoutVars>
      </dgm:prSet>
      <dgm:spPr/>
    </dgm:pt>
    <dgm:pt modelId="{FDA6350D-B625-4381-A17A-7D45A60F903A}" type="pres">
      <dgm:prSet presAssocID="{23338B33-C2B9-48E2-9488-47911EE03C93}" presName="sibTrans" presStyleCnt="0"/>
      <dgm:spPr/>
    </dgm:pt>
    <dgm:pt modelId="{DDDD9587-29AB-42BD-B82C-650A4E506211}" type="pres">
      <dgm:prSet presAssocID="{385E1F67-17C3-44BD-9AF6-C35498BEA85E}" presName="compNode" presStyleCnt="0"/>
      <dgm:spPr/>
    </dgm:pt>
    <dgm:pt modelId="{3C3BC3D9-9136-4941-80D3-97BF66BAB7AE}" type="pres">
      <dgm:prSet presAssocID="{385E1F67-17C3-44BD-9AF6-C35498BEA85E}" presName="bgRect" presStyleLbl="bgShp" presStyleIdx="1" presStyleCnt="4"/>
      <dgm:spPr/>
    </dgm:pt>
    <dgm:pt modelId="{5ED1F894-2D5D-4379-9D69-0F09C9419C28}" type="pres">
      <dgm:prSet presAssocID="{385E1F67-17C3-44BD-9AF6-C35498BEA85E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yes"/>
        </a:ext>
      </dgm:extLst>
    </dgm:pt>
    <dgm:pt modelId="{F9BB4C62-CA1D-4B32-BADD-3E8A4EEFA987}" type="pres">
      <dgm:prSet presAssocID="{385E1F67-17C3-44BD-9AF6-C35498BEA85E}" presName="spaceRect" presStyleCnt="0"/>
      <dgm:spPr/>
    </dgm:pt>
    <dgm:pt modelId="{40F00411-C850-4CE3-B45B-13E4CC4DC3A6}" type="pres">
      <dgm:prSet presAssocID="{385E1F67-17C3-44BD-9AF6-C35498BEA85E}" presName="parTx" presStyleLbl="revTx" presStyleIdx="1" presStyleCnt="4">
        <dgm:presLayoutVars>
          <dgm:chMax val="0"/>
          <dgm:chPref val="0"/>
        </dgm:presLayoutVars>
      </dgm:prSet>
      <dgm:spPr/>
    </dgm:pt>
    <dgm:pt modelId="{C90B6FB0-6807-4726-8D1F-2B0E7CA87562}" type="pres">
      <dgm:prSet presAssocID="{8AF95A81-9EB3-48B7-942E-C227C07FA821}" presName="sibTrans" presStyleCnt="0"/>
      <dgm:spPr/>
    </dgm:pt>
    <dgm:pt modelId="{7A690BA8-A1CE-4078-B362-7ADB405B166F}" type="pres">
      <dgm:prSet presAssocID="{8A654923-FBA4-4898-8953-8B59650538FD}" presName="compNode" presStyleCnt="0"/>
      <dgm:spPr/>
    </dgm:pt>
    <dgm:pt modelId="{148C0036-E5E9-4CD5-83F9-8282BC16FF0E}" type="pres">
      <dgm:prSet presAssocID="{8A654923-FBA4-4898-8953-8B59650538FD}" presName="bgRect" presStyleLbl="bgShp" presStyleIdx="2" presStyleCnt="4"/>
      <dgm:spPr/>
    </dgm:pt>
    <dgm:pt modelId="{FEA1C9A5-16EB-4E85-AB02-CA80EACA7508}" type="pres">
      <dgm:prSet presAssocID="{8A654923-FBA4-4898-8953-8B59650538FD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Image"/>
        </a:ext>
      </dgm:extLst>
    </dgm:pt>
    <dgm:pt modelId="{58136F9C-115F-42BE-8817-5687834DC108}" type="pres">
      <dgm:prSet presAssocID="{8A654923-FBA4-4898-8953-8B59650538FD}" presName="spaceRect" presStyleCnt="0"/>
      <dgm:spPr/>
    </dgm:pt>
    <dgm:pt modelId="{07B224D8-4985-42AA-BAE8-D71F87BBD2C9}" type="pres">
      <dgm:prSet presAssocID="{8A654923-FBA4-4898-8953-8B59650538FD}" presName="parTx" presStyleLbl="revTx" presStyleIdx="2" presStyleCnt="4">
        <dgm:presLayoutVars>
          <dgm:chMax val="0"/>
          <dgm:chPref val="0"/>
        </dgm:presLayoutVars>
      </dgm:prSet>
      <dgm:spPr/>
    </dgm:pt>
    <dgm:pt modelId="{B09692F5-BDA8-49CE-B827-2FC586A9DC33}" type="pres">
      <dgm:prSet presAssocID="{26087940-FB7A-4F8A-AF05-EC4350D0C63D}" presName="sibTrans" presStyleCnt="0"/>
      <dgm:spPr/>
    </dgm:pt>
    <dgm:pt modelId="{7ADBC89D-6D47-4150-AF7F-C9E25BB85E4E}" type="pres">
      <dgm:prSet presAssocID="{6F6BC62A-C37D-4BE5-A87E-C633059B3079}" presName="compNode" presStyleCnt="0"/>
      <dgm:spPr/>
    </dgm:pt>
    <dgm:pt modelId="{F4D14A0E-FA4E-4FD0-8718-DD5E9D55BA2E}" type="pres">
      <dgm:prSet presAssocID="{6F6BC62A-C37D-4BE5-A87E-C633059B3079}" presName="bgRect" presStyleLbl="bgShp" presStyleIdx="3" presStyleCnt="4"/>
      <dgm:spPr/>
    </dgm:pt>
    <dgm:pt modelId="{595573CF-6D14-4A44-A54E-034DC76ECC57}" type="pres">
      <dgm:prSet presAssocID="{6F6BC62A-C37D-4BE5-A87E-C633059B3079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aduation Cap"/>
        </a:ext>
      </dgm:extLst>
    </dgm:pt>
    <dgm:pt modelId="{E0C65C62-47EB-496D-914C-A0CA600BBEC6}" type="pres">
      <dgm:prSet presAssocID="{6F6BC62A-C37D-4BE5-A87E-C633059B3079}" presName="spaceRect" presStyleCnt="0"/>
      <dgm:spPr/>
    </dgm:pt>
    <dgm:pt modelId="{55EBD47C-C163-4E1D-B27A-5C2973FC84B1}" type="pres">
      <dgm:prSet presAssocID="{6F6BC62A-C37D-4BE5-A87E-C633059B3079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854FE12-C8A7-4AA7-BEBD-5146E2668196}" type="presOf" srcId="{6F6BC62A-C37D-4BE5-A87E-C633059B3079}" destId="{55EBD47C-C163-4E1D-B27A-5C2973FC84B1}" srcOrd="0" destOrd="0" presId="urn:microsoft.com/office/officeart/2018/2/layout/IconVerticalSolidList"/>
    <dgm:cxn modelId="{A24A1113-4DE7-48B3-A6BB-97D798623A40}" type="presOf" srcId="{EA7F8384-33DB-4037-9258-CED5FBC5C835}" destId="{12A32804-BEED-4204-966B-4FF5DB1F012D}" srcOrd="0" destOrd="0" presId="urn:microsoft.com/office/officeart/2018/2/layout/IconVerticalSolidList"/>
    <dgm:cxn modelId="{69F24733-ECAE-458E-AD12-772355FB8CCB}" type="presOf" srcId="{B630463B-E9D5-41BA-8F4A-FA171C9F9A30}" destId="{B230C670-4443-4302-9F2E-588BCECC721C}" srcOrd="0" destOrd="0" presId="urn:microsoft.com/office/officeart/2018/2/layout/IconVerticalSolidList"/>
    <dgm:cxn modelId="{BFD1973A-D4F5-4060-A56E-1DB71DF74AAA}" srcId="{EA7F8384-33DB-4037-9258-CED5FBC5C835}" destId="{B630463B-E9D5-41BA-8F4A-FA171C9F9A30}" srcOrd="0" destOrd="0" parTransId="{8C88E176-A5A2-44C0-9FEF-BBA4A241A107}" sibTransId="{23338B33-C2B9-48E2-9488-47911EE03C93}"/>
    <dgm:cxn modelId="{94455B3C-E469-4972-8FE7-95A9C31A8EB3}" srcId="{EA7F8384-33DB-4037-9258-CED5FBC5C835}" destId="{385E1F67-17C3-44BD-9AF6-C35498BEA85E}" srcOrd="1" destOrd="0" parTransId="{8F695924-276E-4941-A53A-DB9AAB5095C0}" sibTransId="{8AF95A81-9EB3-48B7-942E-C227C07FA821}"/>
    <dgm:cxn modelId="{C0C88C6E-3E39-46A0-9D18-BD471008D91F}" srcId="{EA7F8384-33DB-4037-9258-CED5FBC5C835}" destId="{8A654923-FBA4-4898-8953-8B59650538FD}" srcOrd="2" destOrd="0" parTransId="{EA61349A-A078-4E38-AB2D-1FD986766648}" sibTransId="{26087940-FB7A-4F8A-AF05-EC4350D0C63D}"/>
    <dgm:cxn modelId="{5395F798-6973-49CE-8E6D-28C6FB0E96D6}" srcId="{EA7F8384-33DB-4037-9258-CED5FBC5C835}" destId="{6F6BC62A-C37D-4BE5-A87E-C633059B3079}" srcOrd="3" destOrd="0" parTransId="{65B9A2BE-09F6-4971-B19D-2F51D375BA69}" sibTransId="{7E82AE0A-26CF-431D-8981-06C9F79B90AB}"/>
    <dgm:cxn modelId="{18E66BAD-5003-47A9-A3BA-454640886E73}" type="presOf" srcId="{385E1F67-17C3-44BD-9AF6-C35498BEA85E}" destId="{40F00411-C850-4CE3-B45B-13E4CC4DC3A6}" srcOrd="0" destOrd="0" presId="urn:microsoft.com/office/officeart/2018/2/layout/IconVerticalSolidList"/>
    <dgm:cxn modelId="{83836FC9-641F-41DE-85CC-2C5F3359F875}" type="presOf" srcId="{8A654923-FBA4-4898-8953-8B59650538FD}" destId="{07B224D8-4985-42AA-BAE8-D71F87BBD2C9}" srcOrd="0" destOrd="0" presId="urn:microsoft.com/office/officeart/2018/2/layout/IconVerticalSolidList"/>
    <dgm:cxn modelId="{A5AC1939-82D9-46F2-B062-795E4B4D3792}" type="presParOf" srcId="{12A32804-BEED-4204-966B-4FF5DB1F012D}" destId="{F70E3537-22B9-4D6B-A6FF-7B57A3D31D9F}" srcOrd="0" destOrd="0" presId="urn:microsoft.com/office/officeart/2018/2/layout/IconVerticalSolidList"/>
    <dgm:cxn modelId="{BD346A2D-037F-4DFD-8B9D-4772DEC96F1E}" type="presParOf" srcId="{F70E3537-22B9-4D6B-A6FF-7B57A3D31D9F}" destId="{06F90354-23BE-4E9C-89DA-2259FE0DE3A4}" srcOrd="0" destOrd="0" presId="urn:microsoft.com/office/officeart/2018/2/layout/IconVerticalSolidList"/>
    <dgm:cxn modelId="{366EC46E-51B2-4621-A1F7-90C94AA0ECFC}" type="presParOf" srcId="{F70E3537-22B9-4D6B-A6FF-7B57A3D31D9F}" destId="{72836137-648D-481D-9190-4D9B48CFAE0C}" srcOrd="1" destOrd="0" presId="urn:microsoft.com/office/officeart/2018/2/layout/IconVerticalSolidList"/>
    <dgm:cxn modelId="{9CA502C2-7079-4730-BBAB-0D77DA3CE3B1}" type="presParOf" srcId="{F70E3537-22B9-4D6B-A6FF-7B57A3D31D9F}" destId="{1C2BF2B8-A3F5-4A0F-9D30-F173BF1FE357}" srcOrd="2" destOrd="0" presId="urn:microsoft.com/office/officeart/2018/2/layout/IconVerticalSolidList"/>
    <dgm:cxn modelId="{4A22905B-79D6-4591-A675-A43C4CE3961E}" type="presParOf" srcId="{F70E3537-22B9-4D6B-A6FF-7B57A3D31D9F}" destId="{B230C670-4443-4302-9F2E-588BCECC721C}" srcOrd="3" destOrd="0" presId="urn:microsoft.com/office/officeart/2018/2/layout/IconVerticalSolidList"/>
    <dgm:cxn modelId="{96035849-8E7D-4972-A37C-FB3E18AB02FE}" type="presParOf" srcId="{12A32804-BEED-4204-966B-4FF5DB1F012D}" destId="{FDA6350D-B625-4381-A17A-7D45A60F903A}" srcOrd="1" destOrd="0" presId="urn:microsoft.com/office/officeart/2018/2/layout/IconVerticalSolidList"/>
    <dgm:cxn modelId="{EFDF47C9-E1AC-4D96-BAAD-3FB49D64EE04}" type="presParOf" srcId="{12A32804-BEED-4204-966B-4FF5DB1F012D}" destId="{DDDD9587-29AB-42BD-B82C-650A4E506211}" srcOrd="2" destOrd="0" presId="urn:microsoft.com/office/officeart/2018/2/layout/IconVerticalSolidList"/>
    <dgm:cxn modelId="{F3DBB965-738F-4B3C-A2B1-BD5B4081E696}" type="presParOf" srcId="{DDDD9587-29AB-42BD-B82C-650A4E506211}" destId="{3C3BC3D9-9136-4941-80D3-97BF66BAB7AE}" srcOrd="0" destOrd="0" presId="urn:microsoft.com/office/officeart/2018/2/layout/IconVerticalSolidList"/>
    <dgm:cxn modelId="{9917B3FD-6237-4295-824D-37D79F33B3E9}" type="presParOf" srcId="{DDDD9587-29AB-42BD-B82C-650A4E506211}" destId="{5ED1F894-2D5D-4379-9D69-0F09C9419C28}" srcOrd="1" destOrd="0" presId="urn:microsoft.com/office/officeart/2018/2/layout/IconVerticalSolidList"/>
    <dgm:cxn modelId="{59D97B18-59A4-4E52-A818-51BB521D2120}" type="presParOf" srcId="{DDDD9587-29AB-42BD-B82C-650A4E506211}" destId="{F9BB4C62-CA1D-4B32-BADD-3E8A4EEFA987}" srcOrd="2" destOrd="0" presId="urn:microsoft.com/office/officeart/2018/2/layout/IconVerticalSolidList"/>
    <dgm:cxn modelId="{C64CCE79-D7B7-4C71-A9A1-E97291140D45}" type="presParOf" srcId="{DDDD9587-29AB-42BD-B82C-650A4E506211}" destId="{40F00411-C850-4CE3-B45B-13E4CC4DC3A6}" srcOrd="3" destOrd="0" presId="urn:microsoft.com/office/officeart/2018/2/layout/IconVerticalSolidList"/>
    <dgm:cxn modelId="{EF2490C8-F79B-47D2-8726-99FFFB7FD796}" type="presParOf" srcId="{12A32804-BEED-4204-966B-4FF5DB1F012D}" destId="{C90B6FB0-6807-4726-8D1F-2B0E7CA87562}" srcOrd="3" destOrd="0" presId="urn:microsoft.com/office/officeart/2018/2/layout/IconVerticalSolidList"/>
    <dgm:cxn modelId="{D88D340C-F2D7-49C5-817D-10AB3D98EC37}" type="presParOf" srcId="{12A32804-BEED-4204-966B-4FF5DB1F012D}" destId="{7A690BA8-A1CE-4078-B362-7ADB405B166F}" srcOrd="4" destOrd="0" presId="urn:microsoft.com/office/officeart/2018/2/layout/IconVerticalSolidList"/>
    <dgm:cxn modelId="{5E38DA59-D29B-4656-8BCE-75FB15E7762D}" type="presParOf" srcId="{7A690BA8-A1CE-4078-B362-7ADB405B166F}" destId="{148C0036-E5E9-4CD5-83F9-8282BC16FF0E}" srcOrd="0" destOrd="0" presId="urn:microsoft.com/office/officeart/2018/2/layout/IconVerticalSolidList"/>
    <dgm:cxn modelId="{5EFA22D9-662A-43D2-AD50-FFA53392B715}" type="presParOf" srcId="{7A690BA8-A1CE-4078-B362-7ADB405B166F}" destId="{FEA1C9A5-16EB-4E85-AB02-CA80EACA7508}" srcOrd="1" destOrd="0" presId="urn:microsoft.com/office/officeart/2018/2/layout/IconVerticalSolidList"/>
    <dgm:cxn modelId="{5A1FFBEB-E14A-4005-89BF-8BE7083C00E3}" type="presParOf" srcId="{7A690BA8-A1CE-4078-B362-7ADB405B166F}" destId="{58136F9C-115F-42BE-8817-5687834DC108}" srcOrd="2" destOrd="0" presId="urn:microsoft.com/office/officeart/2018/2/layout/IconVerticalSolidList"/>
    <dgm:cxn modelId="{88459C5F-7297-46F7-9AFF-4F9E7E6291FB}" type="presParOf" srcId="{7A690BA8-A1CE-4078-B362-7ADB405B166F}" destId="{07B224D8-4985-42AA-BAE8-D71F87BBD2C9}" srcOrd="3" destOrd="0" presId="urn:microsoft.com/office/officeart/2018/2/layout/IconVerticalSolidList"/>
    <dgm:cxn modelId="{8DC15C0A-A8D3-4FA6-A1BC-BF6C5783682D}" type="presParOf" srcId="{12A32804-BEED-4204-966B-4FF5DB1F012D}" destId="{B09692F5-BDA8-49CE-B827-2FC586A9DC33}" srcOrd="5" destOrd="0" presId="urn:microsoft.com/office/officeart/2018/2/layout/IconVerticalSolidList"/>
    <dgm:cxn modelId="{36565AD0-ECBA-400C-A293-C9DB694F879D}" type="presParOf" srcId="{12A32804-BEED-4204-966B-4FF5DB1F012D}" destId="{7ADBC89D-6D47-4150-AF7F-C9E25BB85E4E}" srcOrd="6" destOrd="0" presId="urn:microsoft.com/office/officeart/2018/2/layout/IconVerticalSolidList"/>
    <dgm:cxn modelId="{241E05D6-DFD8-43FA-A0DE-F8B5DEA6BC43}" type="presParOf" srcId="{7ADBC89D-6D47-4150-AF7F-C9E25BB85E4E}" destId="{F4D14A0E-FA4E-4FD0-8718-DD5E9D55BA2E}" srcOrd="0" destOrd="0" presId="urn:microsoft.com/office/officeart/2018/2/layout/IconVerticalSolidList"/>
    <dgm:cxn modelId="{3401101A-5F13-4324-8572-F405346AD640}" type="presParOf" srcId="{7ADBC89D-6D47-4150-AF7F-C9E25BB85E4E}" destId="{595573CF-6D14-4A44-A54E-034DC76ECC57}" srcOrd="1" destOrd="0" presId="urn:microsoft.com/office/officeart/2018/2/layout/IconVerticalSolidList"/>
    <dgm:cxn modelId="{74E9A769-3081-4FA2-86EC-646669FCD133}" type="presParOf" srcId="{7ADBC89D-6D47-4150-AF7F-C9E25BB85E4E}" destId="{E0C65C62-47EB-496D-914C-A0CA600BBEC6}" srcOrd="2" destOrd="0" presId="urn:microsoft.com/office/officeart/2018/2/layout/IconVerticalSolidList"/>
    <dgm:cxn modelId="{E2880012-6259-4FB1-800B-61260FDEEBD5}" type="presParOf" srcId="{7ADBC89D-6D47-4150-AF7F-C9E25BB85E4E}" destId="{55EBD47C-C163-4E1D-B27A-5C2973FC84B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E6DE0A4-5347-4249-9DD5-DF264A84A0E9}" type="doc">
      <dgm:prSet loTypeId="urn:microsoft.com/office/officeart/2018/2/layout/IconVerticalSolidList" loCatId="icon" qsTypeId="urn:microsoft.com/office/officeart/2005/8/quickstyle/simple1#1098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64DC0F6-D2BC-4FF7-83E5-6B2B4F7D6CFE}">
      <dgm:prSet/>
      <dgm:spPr/>
      <dgm:t>
        <a:bodyPr/>
        <a:lstStyle/>
        <a:p>
          <a:r>
            <a:rPr lang="en-US"/>
            <a:t>Write down your emerging research question.</a:t>
          </a:r>
        </a:p>
      </dgm:t>
    </dgm:pt>
    <dgm:pt modelId="{88C433C5-AB81-4296-965A-D6099DD4D37C}" type="parTrans" cxnId="{9CC031A4-B123-4A9B-A33B-015934FE891F}">
      <dgm:prSet/>
      <dgm:spPr/>
      <dgm:t>
        <a:bodyPr/>
        <a:lstStyle/>
        <a:p>
          <a:endParaRPr lang="en-US"/>
        </a:p>
      </dgm:t>
    </dgm:pt>
    <dgm:pt modelId="{CD6D6FFF-B9CB-4CD3-AEF9-E115F0E2EEA6}" type="sibTrans" cxnId="{9CC031A4-B123-4A9B-A33B-015934FE891F}">
      <dgm:prSet/>
      <dgm:spPr/>
      <dgm:t>
        <a:bodyPr/>
        <a:lstStyle/>
        <a:p>
          <a:endParaRPr lang="en-US"/>
        </a:p>
      </dgm:t>
    </dgm:pt>
    <dgm:pt modelId="{BAEF4AD2-062F-4BAA-826D-56C7B4C62010}">
      <dgm:prSet/>
      <dgm:spPr/>
      <dgm:t>
        <a:bodyPr/>
        <a:lstStyle/>
        <a:p>
          <a:r>
            <a:rPr lang="en-US"/>
            <a:t>What kind of knowledge do I need to answer this question?</a:t>
          </a:r>
        </a:p>
      </dgm:t>
    </dgm:pt>
    <dgm:pt modelId="{6C12F585-728B-4B38-9654-C1F8D5B87B21}" type="parTrans" cxnId="{0F1CF533-C72E-4DFD-9481-DF793F621BFD}">
      <dgm:prSet/>
      <dgm:spPr/>
      <dgm:t>
        <a:bodyPr/>
        <a:lstStyle/>
        <a:p>
          <a:endParaRPr lang="en-US"/>
        </a:p>
      </dgm:t>
    </dgm:pt>
    <dgm:pt modelId="{10A511B3-22B2-4868-9737-B409CB7AD788}" type="sibTrans" cxnId="{0F1CF533-C72E-4DFD-9481-DF793F621BFD}">
      <dgm:prSet/>
      <dgm:spPr/>
      <dgm:t>
        <a:bodyPr/>
        <a:lstStyle/>
        <a:p>
          <a:endParaRPr lang="en-US"/>
        </a:p>
      </dgm:t>
    </dgm:pt>
    <dgm:pt modelId="{ABD23342-8441-4C86-9FEC-CE07D1DE32A8}">
      <dgm:prSet/>
      <dgm:spPr/>
      <dgm:t>
        <a:bodyPr/>
        <a:lstStyle/>
        <a:p>
          <a:r>
            <a:rPr lang="en-US"/>
            <a:t>Who or what could provide that knowledge?</a:t>
          </a:r>
        </a:p>
      </dgm:t>
    </dgm:pt>
    <dgm:pt modelId="{35691006-302A-46FA-8F5D-67289C62995C}" type="parTrans" cxnId="{E20A328A-F45B-4073-938C-3513403040D3}">
      <dgm:prSet/>
      <dgm:spPr/>
      <dgm:t>
        <a:bodyPr/>
        <a:lstStyle/>
        <a:p>
          <a:endParaRPr lang="en-US"/>
        </a:p>
      </dgm:t>
    </dgm:pt>
    <dgm:pt modelId="{1D9A0323-C3A8-4D8C-98C2-6EFBDFD50F2A}" type="sibTrans" cxnId="{E20A328A-F45B-4073-938C-3513403040D3}">
      <dgm:prSet/>
      <dgm:spPr/>
      <dgm:t>
        <a:bodyPr/>
        <a:lstStyle/>
        <a:p>
          <a:endParaRPr lang="en-US"/>
        </a:p>
      </dgm:t>
    </dgm:pt>
    <dgm:pt modelId="{A770273C-68B7-4380-93CF-D611F8C2708D}">
      <dgm:prSet/>
      <dgm:spPr/>
      <dgm:t>
        <a:bodyPr/>
        <a:lstStyle/>
        <a:p>
          <a:r>
            <a:rPr lang="en-US"/>
            <a:t>What would count as convincing evidence?</a:t>
          </a:r>
        </a:p>
      </dgm:t>
    </dgm:pt>
    <dgm:pt modelId="{201EC343-623B-4878-980C-C1E392BED18C}" type="parTrans" cxnId="{82772D71-C95E-41FC-A646-A3EEE67DBF8C}">
      <dgm:prSet/>
      <dgm:spPr/>
      <dgm:t>
        <a:bodyPr/>
        <a:lstStyle/>
        <a:p>
          <a:endParaRPr lang="en-US"/>
        </a:p>
      </dgm:t>
    </dgm:pt>
    <dgm:pt modelId="{0E651558-5761-4656-BA4A-C61602C92785}" type="sibTrans" cxnId="{82772D71-C95E-41FC-A646-A3EEE67DBF8C}">
      <dgm:prSet/>
      <dgm:spPr/>
      <dgm:t>
        <a:bodyPr/>
        <a:lstStyle/>
        <a:p>
          <a:endParaRPr lang="en-US"/>
        </a:p>
      </dgm:t>
    </dgm:pt>
    <dgm:pt modelId="{69B608F3-1803-49EA-9CE6-BD95E30AB5E6}">
      <dgm:prSet/>
      <dgm:spPr/>
      <dgm:t>
        <a:bodyPr/>
        <a:lstStyle/>
        <a:p>
          <a:r>
            <a:rPr lang="en-US"/>
            <a:t>Are there other ways of knowing that I have not considered?</a:t>
          </a:r>
        </a:p>
      </dgm:t>
    </dgm:pt>
    <dgm:pt modelId="{68C06F8C-20EC-4DA6-94F0-AEF3E804DB87}" type="parTrans" cxnId="{4195D250-33D1-430B-AA49-77FCD22182D6}">
      <dgm:prSet/>
      <dgm:spPr/>
      <dgm:t>
        <a:bodyPr/>
        <a:lstStyle/>
        <a:p>
          <a:endParaRPr lang="en-US"/>
        </a:p>
      </dgm:t>
    </dgm:pt>
    <dgm:pt modelId="{20A37F4C-9B20-4C9F-A799-DC9023C1384D}" type="sibTrans" cxnId="{4195D250-33D1-430B-AA49-77FCD22182D6}">
      <dgm:prSet/>
      <dgm:spPr/>
      <dgm:t>
        <a:bodyPr/>
        <a:lstStyle/>
        <a:p>
          <a:endParaRPr lang="en-US"/>
        </a:p>
      </dgm:t>
    </dgm:pt>
    <dgm:pt modelId="{9752D51F-894A-4BD6-841E-18F66266F66D}" type="pres">
      <dgm:prSet presAssocID="{6E6DE0A4-5347-4249-9DD5-DF264A84A0E9}" presName="root" presStyleCnt="0">
        <dgm:presLayoutVars>
          <dgm:dir/>
          <dgm:resizeHandles val="exact"/>
        </dgm:presLayoutVars>
      </dgm:prSet>
      <dgm:spPr/>
    </dgm:pt>
    <dgm:pt modelId="{5F38D9CB-3CFA-4CEF-8ED6-2A3445A36144}" type="pres">
      <dgm:prSet presAssocID="{964DC0F6-D2BC-4FF7-83E5-6B2B4F7D6CFE}" presName="compNode" presStyleCnt="0"/>
      <dgm:spPr/>
    </dgm:pt>
    <dgm:pt modelId="{7CA1E4BE-A18A-4259-A75E-2E139E7A7E08}" type="pres">
      <dgm:prSet presAssocID="{964DC0F6-D2BC-4FF7-83E5-6B2B4F7D6CFE}" presName="bgRect" presStyleLbl="bgShp" presStyleIdx="0" presStyleCnt="5"/>
      <dgm:spPr/>
    </dgm:pt>
    <dgm:pt modelId="{FE1A91F6-28B7-4F58-8DF5-F3F9CDE4B5A7}" type="pres">
      <dgm:prSet presAssocID="{964DC0F6-D2BC-4FF7-83E5-6B2B4F7D6CFE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0BD6899D-8F39-4625-802F-4FF28EFEE8CC}" type="pres">
      <dgm:prSet presAssocID="{964DC0F6-D2BC-4FF7-83E5-6B2B4F7D6CFE}" presName="spaceRect" presStyleCnt="0"/>
      <dgm:spPr/>
    </dgm:pt>
    <dgm:pt modelId="{EDB6C498-B119-42D0-9F35-3CE18DAF2300}" type="pres">
      <dgm:prSet presAssocID="{964DC0F6-D2BC-4FF7-83E5-6B2B4F7D6CFE}" presName="parTx" presStyleLbl="revTx" presStyleIdx="0" presStyleCnt="5">
        <dgm:presLayoutVars>
          <dgm:chMax val="0"/>
          <dgm:chPref val="0"/>
        </dgm:presLayoutVars>
      </dgm:prSet>
      <dgm:spPr/>
    </dgm:pt>
    <dgm:pt modelId="{D12333F4-3228-4190-8A97-35684B2B190A}" type="pres">
      <dgm:prSet presAssocID="{CD6D6FFF-B9CB-4CD3-AEF9-E115F0E2EEA6}" presName="sibTrans" presStyleCnt="0"/>
      <dgm:spPr/>
    </dgm:pt>
    <dgm:pt modelId="{652DB530-2F28-45AF-BA56-C9D6036E9F37}" type="pres">
      <dgm:prSet presAssocID="{BAEF4AD2-062F-4BAA-826D-56C7B4C62010}" presName="compNode" presStyleCnt="0"/>
      <dgm:spPr/>
    </dgm:pt>
    <dgm:pt modelId="{C8DDBA7C-FB11-4C87-86EB-7C2FB086B3EC}" type="pres">
      <dgm:prSet presAssocID="{BAEF4AD2-062F-4BAA-826D-56C7B4C62010}" presName="bgRect" presStyleLbl="bgShp" presStyleIdx="1" presStyleCnt="5"/>
      <dgm:spPr/>
    </dgm:pt>
    <dgm:pt modelId="{1E22D890-515A-4204-A52B-B881EE1BC5F6}" type="pres">
      <dgm:prSet presAssocID="{BAEF4AD2-062F-4BAA-826D-56C7B4C62010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8E8EFBC8-1363-4387-8DA2-552F0404AEAB}" type="pres">
      <dgm:prSet presAssocID="{BAEF4AD2-062F-4BAA-826D-56C7B4C62010}" presName="spaceRect" presStyleCnt="0"/>
      <dgm:spPr/>
    </dgm:pt>
    <dgm:pt modelId="{976730C9-610E-44B6-8E5F-E3812304B865}" type="pres">
      <dgm:prSet presAssocID="{BAEF4AD2-062F-4BAA-826D-56C7B4C62010}" presName="parTx" presStyleLbl="revTx" presStyleIdx="1" presStyleCnt="5">
        <dgm:presLayoutVars>
          <dgm:chMax val="0"/>
          <dgm:chPref val="0"/>
        </dgm:presLayoutVars>
      </dgm:prSet>
      <dgm:spPr/>
    </dgm:pt>
    <dgm:pt modelId="{E6F17CE5-336E-4A57-82EB-ECFCFE99CFCE}" type="pres">
      <dgm:prSet presAssocID="{10A511B3-22B2-4868-9737-B409CB7AD788}" presName="sibTrans" presStyleCnt="0"/>
      <dgm:spPr/>
    </dgm:pt>
    <dgm:pt modelId="{725EAFDE-69D4-453A-9B67-063652C5F770}" type="pres">
      <dgm:prSet presAssocID="{ABD23342-8441-4C86-9FEC-CE07D1DE32A8}" presName="compNode" presStyleCnt="0"/>
      <dgm:spPr/>
    </dgm:pt>
    <dgm:pt modelId="{CE318AFD-024F-415F-A354-3AB7DA97A93E}" type="pres">
      <dgm:prSet presAssocID="{ABD23342-8441-4C86-9FEC-CE07D1DE32A8}" presName="bgRect" presStyleLbl="bgShp" presStyleIdx="2" presStyleCnt="5"/>
      <dgm:spPr/>
    </dgm:pt>
    <dgm:pt modelId="{EA8532FA-A245-4648-967E-F08890650EB4}" type="pres">
      <dgm:prSet presAssocID="{ABD23342-8441-4C86-9FEC-CE07D1DE32A8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5D9B5F85-729C-476A-B704-8EE2DA76CC46}" type="pres">
      <dgm:prSet presAssocID="{ABD23342-8441-4C86-9FEC-CE07D1DE32A8}" presName="spaceRect" presStyleCnt="0"/>
      <dgm:spPr/>
    </dgm:pt>
    <dgm:pt modelId="{537BEDB6-165A-44AC-9492-7D4BE1A50868}" type="pres">
      <dgm:prSet presAssocID="{ABD23342-8441-4C86-9FEC-CE07D1DE32A8}" presName="parTx" presStyleLbl="revTx" presStyleIdx="2" presStyleCnt="5">
        <dgm:presLayoutVars>
          <dgm:chMax val="0"/>
          <dgm:chPref val="0"/>
        </dgm:presLayoutVars>
      </dgm:prSet>
      <dgm:spPr/>
    </dgm:pt>
    <dgm:pt modelId="{F0634AA9-CF27-46A0-82B5-3DA4BDB78DE6}" type="pres">
      <dgm:prSet presAssocID="{1D9A0323-C3A8-4D8C-98C2-6EFBDFD50F2A}" presName="sibTrans" presStyleCnt="0"/>
      <dgm:spPr/>
    </dgm:pt>
    <dgm:pt modelId="{D4703086-EBBE-435A-97FE-6039878E2417}" type="pres">
      <dgm:prSet presAssocID="{A770273C-68B7-4380-93CF-D611F8C2708D}" presName="compNode" presStyleCnt="0"/>
      <dgm:spPr/>
    </dgm:pt>
    <dgm:pt modelId="{D155074E-38AA-44F9-9797-5A241043ABAB}" type="pres">
      <dgm:prSet presAssocID="{A770273C-68B7-4380-93CF-D611F8C2708D}" presName="bgRect" presStyleLbl="bgShp" presStyleIdx="3" presStyleCnt="5"/>
      <dgm:spPr/>
    </dgm:pt>
    <dgm:pt modelId="{810DFC16-24E1-4580-B94C-7F984D721A91}" type="pres">
      <dgm:prSet presAssocID="{A770273C-68B7-4380-93CF-D611F8C2708D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6047BA5F-4F8D-4299-A083-21A5A2A87E22}" type="pres">
      <dgm:prSet presAssocID="{A770273C-68B7-4380-93CF-D611F8C2708D}" presName="spaceRect" presStyleCnt="0"/>
      <dgm:spPr/>
    </dgm:pt>
    <dgm:pt modelId="{C2B90FA1-96B1-4B68-AF69-FC48BED8FCBC}" type="pres">
      <dgm:prSet presAssocID="{A770273C-68B7-4380-93CF-D611F8C2708D}" presName="parTx" presStyleLbl="revTx" presStyleIdx="3" presStyleCnt="5">
        <dgm:presLayoutVars>
          <dgm:chMax val="0"/>
          <dgm:chPref val="0"/>
        </dgm:presLayoutVars>
      </dgm:prSet>
      <dgm:spPr/>
    </dgm:pt>
    <dgm:pt modelId="{1BBCA097-D096-467F-BD98-0316A65716D6}" type="pres">
      <dgm:prSet presAssocID="{0E651558-5761-4656-BA4A-C61602C92785}" presName="sibTrans" presStyleCnt="0"/>
      <dgm:spPr/>
    </dgm:pt>
    <dgm:pt modelId="{DE18E932-656D-4D3A-A006-D130AE7EB476}" type="pres">
      <dgm:prSet presAssocID="{69B608F3-1803-49EA-9CE6-BD95E30AB5E6}" presName="compNode" presStyleCnt="0"/>
      <dgm:spPr/>
    </dgm:pt>
    <dgm:pt modelId="{25E05508-BD23-49DD-B0FA-7EBAB901D510}" type="pres">
      <dgm:prSet presAssocID="{69B608F3-1803-49EA-9CE6-BD95E30AB5E6}" presName="bgRect" presStyleLbl="bgShp" presStyleIdx="4" presStyleCnt="5"/>
      <dgm:spPr/>
    </dgm:pt>
    <dgm:pt modelId="{96FBCCDB-EA99-41FC-BFE2-B2449217A615}" type="pres">
      <dgm:prSet presAssocID="{69B608F3-1803-49EA-9CE6-BD95E30AB5E6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ought bubble"/>
        </a:ext>
      </dgm:extLst>
    </dgm:pt>
    <dgm:pt modelId="{AC519A8D-844C-421A-96C2-56DB58D434BB}" type="pres">
      <dgm:prSet presAssocID="{69B608F3-1803-49EA-9CE6-BD95E30AB5E6}" presName="spaceRect" presStyleCnt="0"/>
      <dgm:spPr/>
    </dgm:pt>
    <dgm:pt modelId="{9CD06C7A-B0BF-4555-BB2D-E0A5D7FD569E}" type="pres">
      <dgm:prSet presAssocID="{69B608F3-1803-49EA-9CE6-BD95E30AB5E6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0F1CF533-C72E-4DFD-9481-DF793F621BFD}" srcId="{6E6DE0A4-5347-4249-9DD5-DF264A84A0E9}" destId="{BAEF4AD2-062F-4BAA-826D-56C7B4C62010}" srcOrd="1" destOrd="0" parTransId="{6C12F585-728B-4B38-9654-C1F8D5B87B21}" sibTransId="{10A511B3-22B2-4868-9737-B409CB7AD788}"/>
    <dgm:cxn modelId="{8044D249-CE08-40D0-93B9-7C04C3577165}" type="presOf" srcId="{69B608F3-1803-49EA-9CE6-BD95E30AB5E6}" destId="{9CD06C7A-B0BF-4555-BB2D-E0A5D7FD569E}" srcOrd="0" destOrd="0" presId="urn:microsoft.com/office/officeart/2018/2/layout/IconVerticalSolidList"/>
    <dgm:cxn modelId="{4195D250-33D1-430B-AA49-77FCD22182D6}" srcId="{6E6DE0A4-5347-4249-9DD5-DF264A84A0E9}" destId="{69B608F3-1803-49EA-9CE6-BD95E30AB5E6}" srcOrd="4" destOrd="0" parTransId="{68C06F8C-20EC-4DA6-94F0-AEF3E804DB87}" sibTransId="{20A37F4C-9B20-4C9F-A799-DC9023C1384D}"/>
    <dgm:cxn modelId="{533BA86A-53F1-441A-89AB-A32F11AA78A9}" type="presOf" srcId="{BAEF4AD2-062F-4BAA-826D-56C7B4C62010}" destId="{976730C9-610E-44B6-8E5F-E3812304B865}" srcOrd="0" destOrd="0" presId="urn:microsoft.com/office/officeart/2018/2/layout/IconVerticalSolidList"/>
    <dgm:cxn modelId="{82772D71-C95E-41FC-A646-A3EEE67DBF8C}" srcId="{6E6DE0A4-5347-4249-9DD5-DF264A84A0E9}" destId="{A770273C-68B7-4380-93CF-D611F8C2708D}" srcOrd="3" destOrd="0" parTransId="{201EC343-623B-4878-980C-C1E392BED18C}" sibTransId="{0E651558-5761-4656-BA4A-C61602C92785}"/>
    <dgm:cxn modelId="{E20A328A-F45B-4073-938C-3513403040D3}" srcId="{6E6DE0A4-5347-4249-9DD5-DF264A84A0E9}" destId="{ABD23342-8441-4C86-9FEC-CE07D1DE32A8}" srcOrd="2" destOrd="0" parTransId="{35691006-302A-46FA-8F5D-67289C62995C}" sibTransId="{1D9A0323-C3A8-4D8C-98C2-6EFBDFD50F2A}"/>
    <dgm:cxn modelId="{2CB2908E-A63A-496B-A291-B06F06D893BC}" type="presOf" srcId="{ABD23342-8441-4C86-9FEC-CE07D1DE32A8}" destId="{537BEDB6-165A-44AC-9492-7D4BE1A50868}" srcOrd="0" destOrd="0" presId="urn:microsoft.com/office/officeart/2018/2/layout/IconVerticalSolidList"/>
    <dgm:cxn modelId="{F94B73A1-E219-46FD-8485-5E05CD971876}" type="presOf" srcId="{A770273C-68B7-4380-93CF-D611F8C2708D}" destId="{C2B90FA1-96B1-4B68-AF69-FC48BED8FCBC}" srcOrd="0" destOrd="0" presId="urn:microsoft.com/office/officeart/2018/2/layout/IconVerticalSolidList"/>
    <dgm:cxn modelId="{9CC031A4-B123-4A9B-A33B-015934FE891F}" srcId="{6E6DE0A4-5347-4249-9DD5-DF264A84A0E9}" destId="{964DC0F6-D2BC-4FF7-83E5-6B2B4F7D6CFE}" srcOrd="0" destOrd="0" parTransId="{88C433C5-AB81-4296-965A-D6099DD4D37C}" sibTransId="{CD6D6FFF-B9CB-4CD3-AEF9-E115F0E2EEA6}"/>
    <dgm:cxn modelId="{B1EA00A7-83C0-4D96-8A6B-03E360399788}" type="presOf" srcId="{964DC0F6-D2BC-4FF7-83E5-6B2B4F7D6CFE}" destId="{EDB6C498-B119-42D0-9F35-3CE18DAF2300}" srcOrd="0" destOrd="0" presId="urn:microsoft.com/office/officeart/2018/2/layout/IconVerticalSolidList"/>
    <dgm:cxn modelId="{B7F3B1F3-8B14-4DA8-BB0B-D73BCC8B7E81}" type="presOf" srcId="{6E6DE0A4-5347-4249-9DD5-DF264A84A0E9}" destId="{9752D51F-894A-4BD6-841E-18F66266F66D}" srcOrd="0" destOrd="0" presId="urn:microsoft.com/office/officeart/2018/2/layout/IconVerticalSolidList"/>
    <dgm:cxn modelId="{BD202BC8-7870-4B9B-984D-857B7E91FEF1}" type="presParOf" srcId="{9752D51F-894A-4BD6-841E-18F66266F66D}" destId="{5F38D9CB-3CFA-4CEF-8ED6-2A3445A36144}" srcOrd="0" destOrd="0" presId="urn:microsoft.com/office/officeart/2018/2/layout/IconVerticalSolidList"/>
    <dgm:cxn modelId="{7B40B725-66DF-4B35-B551-E9CD3FED9896}" type="presParOf" srcId="{5F38D9CB-3CFA-4CEF-8ED6-2A3445A36144}" destId="{7CA1E4BE-A18A-4259-A75E-2E139E7A7E08}" srcOrd="0" destOrd="0" presId="urn:microsoft.com/office/officeart/2018/2/layout/IconVerticalSolidList"/>
    <dgm:cxn modelId="{C6870495-6E40-480D-AB58-CED6918A594B}" type="presParOf" srcId="{5F38D9CB-3CFA-4CEF-8ED6-2A3445A36144}" destId="{FE1A91F6-28B7-4F58-8DF5-F3F9CDE4B5A7}" srcOrd="1" destOrd="0" presId="urn:microsoft.com/office/officeart/2018/2/layout/IconVerticalSolidList"/>
    <dgm:cxn modelId="{AB73DD40-25CD-46B8-8632-EFBB460FA6E2}" type="presParOf" srcId="{5F38D9CB-3CFA-4CEF-8ED6-2A3445A36144}" destId="{0BD6899D-8F39-4625-802F-4FF28EFEE8CC}" srcOrd="2" destOrd="0" presId="urn:microsoft.com/office/officeart/2018/2/layout/IconVerticalSolidList"/>
    <dgm:cxn modelId="{41565852-1BBB-4335-9B3A-697318E5C99E}" type="presParOf" srcId="{5F38D9CB-3CFA-4CEF-8ED6-2A3445A36144}" destId="{EDB6C498-B119-42D0-9F35-3CE18DAF2300}" srcOrd="3" destOrd="0" presId="urn:microsoft.com/office/officeart/2018/2/layout/IconVerticalSolidList"/>
    <dgm:cxn modelId="{19D6C0F6-D9D4-44A8-A653-337879C9330A}" type="presParOf" srcId="{9752D51F-894A-4BD6-841E-18F66266F66D}" destId="{D12333F4-3228-4190-8A97-35684B2B190A}" srcOrd="1" destOrd="0" presId="urn:microsoft.com/office/officeart/2018/2/layout/IconVerticalSolidList"/>
    <dgm:cxn modelId="{5F003328-34D9-4DFB-9060-3C5F934BB22A}" type="presParOf" srcId="{9752D51F-894A-4BD6-841E-18F66266F66D}" destId="{652DB530-2F28-45AF-BA56-C9D6036E9F37}" srcOrd="2" destOrd="0" presId="urn:microsoft.com/office/officeart/2018/2/layout/IconVerticalSolidList"/>
    <dgm:cxn modelId="{38473F38-D4F2-460C-96DE-97CE6E7AC4FD}" type="presParOf" srcId="{652DB530-2F28-45AF-BA56-C9D6036E9F37}" destId="{C8DDBA7C-FB11-4C87-86EB-7C2FB086B3EC}" srcOrd="0" destOrd="0" presId="urn:microsoft.com/office/officeart/2018/2/layout/IconVerticalSolidList"/>
    <dgm:cxn modelId="{D8A0824E-3431-4D3D-8E28-71A68094D0E4}" type="presParOf" srcId="{652DB530-2F28-45AF-BA56-C9D6036E9F37}" destId="{1E22D890-515A-4204-A52B-B881EE1BC5F6}" srcOrd="1" destOrd="0" presId="urn:microsoft.com/office/officeart/2018/2/layout/IconVerticalSolidList"/>
    <dgm:cxn modelId="{5DF52C51-78C4-4A21-871B-8AFA76754271}" type="presParOf" srcId="{652DB530-2F28-45AF-BA56-C9D6036E9F37}" destId="{8E8EFBC8-1363-4387-8DA2-552F0404AEAB}" srcOrd="2" destOrd="0" presId="urn:microsoft.com/office/officeart/2018/2/layout/IconVerticalSolidList"/>
    <dgm:cxn modelId="{2476B384-BEEF-4605-BC43-5B0689A78DF3}" type="presParOf" srcId="{652DB530-2F28-45AF-BA56-C9D6036E9F37}" destId="{976730C9-610E-44B6-8E5F-E3812304B865}" srcOrd="3" destOrd="0" presId="urn:microsoft.com/office/officeart/2018/2/layout/IconVerticalSolidList"/>
    <dgm:cxn modelId="{B775E802-12B9-4C3C-B3DE-FCBD0065C082}" type="presParOf" srcId="{9752D51F-894A-4BD6-841E-18F66266F66D}" destId="{E6F17CE5-336E-4A57-82EB-ECFCFE99CFCE}" srcOrd="3" destOrd="0" presId="urn:microsoft.com/office/officeart/2018/2/layout/IconVerticalSolidList"/>
    <dgm:cxn modelId="{EBBBC3D5-2EEB-4FA6-BD15-A709A4DA8D2D}" type="presParOf" srcId="{9752D51F-894A-4BD6-841E-18F66266F66D}" destId="{725EAFDE-69D4-453A-9B67-063652C5F770}" srcOrd="4" destOrd="0" presId="urn:microsoft.com/office/officeart/2018/2/layout/IconVerticalSolidList"/>
    <dgm:cxn modelId="{44A11FC5-DCBC-4C60-B6F4-3767C472EF48}" type="presParOf" srcId="{725EAFDE-69D4-453A-9B67-063652C5F770}" destId="{CE318AFD-024F-415F-A354-3AB7DA97A93E}" srcOrd="0" destOrd="0" presId="urn:microsoft.com/office/officeart/2018/2/layout/IconVerticalSolidList"/>
    <dgm:cxn modelId="{334C4ECD-E580-44C8-9548-D7545CF6D73E}" type="presParOf" srcId="{725EAFDE-69D4-453A-9B67-063652C5F770}" destId="{EA8532FA-A245-4648-967E-F08890650EB4}" srcOrd="1" destOrd="0" presId="urn:microsoft.com/office/officeart/2018/2/layout/IconVerticalSolidList"/>
    <dgm:cxn modelId="{743DA7EB-5FF0-456F-9891-7CF3FDCCDE3C}" type="presParOf" srcId="{725EAFDE-69D4-453A-9B67-063652C5F770}" destId="{5D9B5F85-729C-476A-B704-8EE2DA76CC46}" srcOrd="2" destOrd="0" presId="urn:microsoft.com/office/officeart/2018/2/layout/IconVerticalSolidList"/>
    <dgm:cxn modelId="{E6104925-7B21-43A8-BD42-7C8CA72775E3}" type="presParOf" srcId="{725EAFDE-69D4-453A-9B67-063652C5F770}" destId="{537BEDB6-165A-44AC-9492-7D4BE1A50868}" srcOrd="3" destOrd="0" presId="urn:microsoft.com/office/officeart/2018/2/layout/IconVerticalSolidList"/>
    <dgm:cxn modelId="{784E251B-C2CE-42FB-B66A-58A8187EE11C}" type="presParOf" srcId="{9752D51F-894A-4BD6-841E-18F66266F66D}" destId="{F0634AA9-CF27-46A0-82B5-3DA4BDB78DE6}" srcOrd="5" destOrd="0" presId="urn:microsoft.com/office/officeart/2018/2/layout/IconVerticalSolidList"/>
    <dgm:cxn modelId="{17C787EC-8E56-4FCF-A27B-0C7D3E5127DF}" type="presParOf" srcId="{9752D51F-894A-4BD6-841E-18F66266F66D}" destId="{D4703086-EBBE-435A-97FE-6039878E2417}" srcOrd="6" destOrd="0" presId="urn:microsoft.com/office/officeart/2018/2/layout/IconVerticalSolidList"/>
    <dgm:cxn modelId="{8BC0C2E2-3640-4BCA-9548-4AD11AAE4C10}" type="presParOf" srcId="{D4703086-EBBE-435A-97FE-6039878E2417}" destId="{D155074E-38AA-44F9-9797-5A241043ABAB}" srcOrd="0" destOrd="0" presId="urn:microsoft.com/office/officeart/2018/2/layout/IconVerticalSolidList"/>
    <dgm:cxn modelId="{3ACCD238-3542-40D3-B038-74A97724FCD7}" type="presParOf" srcId="{D4703086-EBBE-435A-97FE-6039878E2417}" destId="{810DFC16-24E1-4580-B94C-7F984D721A91}" srcOrd="1" destOrd="0" presId="urn:microsoft.com/office/officeart/2018/2/layout/IconVerticalSolidList"/>
    <dgm:cxn modelId="{AE320160-55F7-4B3C-BB96-7C7BA3BB644A}" type="presParOf" srcId="{D4703086-EBBE-435A-97FE-6039878E2417}" destId="{6047BA5F-4F8D-4299-A083-21A5A2A87E22}" srcOrd="2" destOrd="0" presId="urn:microsoft.com/office/officeart/2018/2/layout/IconVerticalSolidList"/>
    <dgm:cxn modelId="{29F7F726-4168-4622-A99D-527F55129144}" type="presParOf" srcId="{D4703086-EBBE-435A-97FE-6039878E2417}" destId="{C2B90FA1-96B1-4B68-AF69-FC48BED8FCBC}" srcOrd="3" destOrd="0" presId="urn:microsoft.com/office/officeart/2018/2/layout/IconVerticalSolidList"/>
    <dgm:cxn modelId="{21C6DF5B-1895-41A5-BE70-BEC6DB6B8AC2}" type="presParOf" srcId="{9752D51F-894A-4BD6-841E-18F66266F66D}" destId="{1BBCA097-D096-467F-BD98-0316A65716D6}" srcOrd="7" destOrd="0" presId="urn:microsoft.com/office/officeart/2018/2/layout/IconVerticalSolidList"/>
    <dgm:cxn modelId="{5E702028-5345-4DFA-B840-E668CFEB5461}" type="presParOf" srcId="{9752D51F-894A-4BD6-841E-18F66266F66D}" destId="{DE18E932-656D-4D3A-A006-D130AE7EB476}" srcOrd="8" destOrd="0" presId="urn:microsoft.com/office/officeart/2018/2/layout/IconVerticalSolidList"/>
    <dgm:cxn modelId="{2755284C-5BD9-49F4-A889-5DDD68BD6CFC}" type="presParOf" srcId="{DE18E932-656D-4D3A-A006-D130AE7EB476}" destId="{25E05508-BD23-49DD-B0FA-7EBAB901D510}" srcOrd="0" destOrd="0" presId="urn:microsoft.com/office/officeart/2018/2/layout/IconVerticalSolidList"/>
    <dgm:cxn modelId="{F7D6280E-2EFA-435D-BA41-09CFBC3CEB72}" type="presParOf" srcId="{DE18E932-656D-4D3A-A006-D130AE7EB476}" destId="{96FBCCDB-EA99-41FC-BFE2-B2449217A615}" srcOrd="1" destOrd="0" presId="urn:microsoft.com/office/officeart/2018/2/layout/IconVerticalSolidList"/>
    <dgm:cxn modelId="{6A288F7C-AF18-408A-A766-CE3A5558174B}" type="presParOf" srcId="{DE18E932-656D-4D3A-A006-D130AE7EB476}" destId="{AC519A8D-844C-421A-96C2-56DB58D434BB}" srcOrd="2" destOrd="0" presId="urn:microsoft.com/office/officeart/2018/2/layout/IconVerticalSolidList"/>
    <dgm:cxn modelId="{CBB5DD4A-E55A-411D-87EA-3A3046EB6FB3}" type="presParOf" srcId="{DE18E932-656D-4D3A-A006-D130AE7EB476}" destId="{9CD06C7A-B0BF-4555-BB2D-E0A5D7FD569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1EE7FC2-2761-437D-A2D8-5492D3596E6F}" type="doc">
      <dgm:prSet loTypeId="urn:microsoft.com/office/officeart/2018/2/layout/IconVerticalSolidList" loCatId="icon" qsTypeId="urn:microsoft.com/office/officeart/2005/8/quickstyle/simple1#1254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8E9F61E-C5FB-4C77-9CB8-6EF7E95C7E3A}">
      <dgm:prSet/>
      <dgm:spPr/>
      <dgm:t>
        <a:bodyPr/>
        <a:lstStyle/>
        <a:p>
          <a:r>
            <a:rPr lang="en-US"/>
            <a:t>1. I think my research is trying to understand ______.</a:t>
          </a:r>
        </a:p>
      </dgm:t>
    </dgm:pt>
    <dgm:pt modelId="{1269DA53-03E3-41E2-A72C-C7DA7354A470}" type="parTrans" cxnId="{B157DDE1-8E4B-465F-985E-47E27A7B40E7}">
      <dgm:prSet/>
      <dgm:spPr/>
      <dgm:t>
        <a:bodyPr/>
        <a:lstStyle/>
        <a:p>
          <a:endParaRPr lang="en-US"/>
        </a:p>
      </dgm:t>
    </dgm:pt>
    <dgm:pt modelId="{1939BDE2-D78C-44AA-B480-C1C2162F4F64}" type="sibTrans" cxnId="{B157DDE1-8E4B-465F-985E-47E27A7B40E7}">
      <dgm:prSet/>
      <dgm:spPr/>
      <dgm:t>
        <a:bodyPr/>
        <a:lstStyle/>
        <a:p>
          <a:endParaRPr lang="en-US"/>
        </a:p>
      </dgm:t>
    </dgm:pt>
    <dgm:pt modelId="{FA5CB126-8C36-45A6-AA7E-6C79C1371B17}">
      <dgm:prSet/>
      <dgm:spPr/>
      <dgm:t>
        <a:bodyPr/>
        <a:lstStyle/>
        <a:p>
          <a:r>
            <a:rPr lang="en-US"/>
            <a:t>2. Useful knowledge about this could come from ______.</a:t>
          </a:r>
        </a:p>
      </dgm:t>
    </dgm:pt>
    <dgm:pt modelId="{C893206B-B859-45F4-947F-BBD4C069972C}" type="parTrans" cxnId="{62EAA16F-5DB8-40D9-8397-176A94113776}">
      <dgm:prSet/>
      <dgm:spPr/>
      <dgm:t>
        <a:bodyPr/>
        <a:lstStyle/>
        <a:p>
          <a:endParaRPr lang="en-US"/>
        </a:p>
      </dgm:t>
    </dgm:pt>
    <dgm:pt modelId="{8D34498D-F0DE-4ABF-B24E-1C6C5ECB0AC4}" type="sibTrans" cxnId="{62EAA16F-5DB8-40D9-8397-176A94113776}">
      <dgm:prSet/>
      <dgm:spPr/>
      <dgm:t>
        <a:bodyPr/>
        <a:lstStyle/>
        <a:p>
          <a:endParaRPr lang="en-US"/>
        </a:p>
      </dgm:t>
    </dgm:pt>
    <dgm:pt modelId="{5F63C894-336E-41E5-AC5E-7E38D8CDFC68}">
      <dgm:prSet/>
      <dgm:spPr/>
      <dgm:t>
        <a:bodyPr/>
        <a:lstStyle/>
        <a:p>
          <a:r>
            <a:rPr lang="en-US"/>
            <a:t>3. I would consider this knowledge convincing because ______.</a:t>
          </a:r>
        </a:p>
      </dgm:t>
    </dgm:pt>
    <dgm:pt modelId="{DFB102E8-34A3-42F2-BD9D-F5577F66B102}" type="parTrans" cxnId="{58110BC9-966F-4FA5-B14A-1EC66D465A37}">
      <dgm:prSet/>
      <dgm:spPr/>
      <dgm:t>
        <a:bodyPr/>
        <a:lstStyle/>
        <a:p>
          <a:endParaRPr lang="en-US"/>
        </a:p>
      </dgm:t>
    </dgm:pt>
    <dgm:pt modelId="{FB574BBD-19C5-4AE2-B198-0BA8E6CB364A}" type="sibTrans" cxnId="{58110BC9-966F-4FA5-B14A-1EC66D465A37}">
      <dgm:prSet/>
      <dgm:spPr/>
      <dgm:t>
        <a:bodyPr/>
        <a:lstStyle/>
        <a:p>
          <a:endParaRPr lang="en-US"/>
        </a:p>
      </dgm:t>
    </dgm:pt>
    <dgm:pt modelId="{D242B584-62D6-4386-AA94-05A7E2D87E66}" type="pres">
      <dgm:prSet presAssocID="{D1EE7FC2-2761-437D-A2D8-5492D3596E6F}" presName="root" presStyleCnt="0">
        <dgm:presLayoutVars>
          <dgm:dir/>
          <dgm:resizeHandles val="exact"/>
        </dgm:presLayoutVars>
      </dgm:prSet>
      <dgm:spPr/>
    </dgm:pt>
    <dgm:pt modelId="{7C9D5EC9-7BF3-446D-BC13-067B9011E88E}" type="pres">
      <dgm:prSet presAssocID="{68E9F61E-C5FB-4C77-9CB8-6EF7E95C7E3A}" presName="compNode" presStyleCnt="0"/>
      <dgm:spPr/>
    </dgm:pt>
    <dgm:pt modelId="{4B876C5F-A25B-42EA-B154-A43C984BEAC3}" type="pres">
      <dgm:prSet presAssocID="{68E9F61E-C5FB-4C77-9CB8-6EF7E95C7E3A}" presName="bgRect" presStyleLbl="bgShp" presStyleIdx="0" presStyleCnt="3"/>
      <dgm:spPr/>
    </dgm:pt>
    <dgm:pt modelId="{438DA278-D12F-4342-B7B8-C676B7E03FDE}" type="pres">
      <dgm:prSet presAssocID="{68E9F61E-C5FB-4C77-9CB8-6EF7E95C7E3A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0FE8A26C-D57B-4752-8273-9540797452DF}" type="pres">
      <dgm:prSet presAssocID="{68E9F61E-C5FB-4C77-9CB8-6EF7E95C7E3A}" presName="spaceRect" presStyleCnt="0"/>
      <dgm:spPr/>
    </dgm:pt>
    <dgm:pt modelId="{E5D369FB-465C-4A71-AA03-31888B20093C}" type="pres">
      <dgm:prSet presAssocID="{68E9F61E-C5FB-4C77-9CB8-6EF7E95C7E3A}" presName="parTx" presStyleLbl="revTx" presStyleIdx="0" presStyleCnt="3">
        <dgm:presLayoutVars>
          <dgm:chMax val="0"/>
          <dgm:chPref val="0"/>
        </dgm:presLayoutVars>
      </dgm:prSet>
      <dgm:spPr/>
    </dgm:pt>
    <dgm:pt modelId="{958943EE-FAF4-4825-995B-944D9CAF2F1C}" type="pres">
      <dgm:prSet presAssocID="{1939BDE2-D78C-44AA-B480-C1C2162F4F64}" presName="sibTrans" presStyleCnt="0"/>
      <dgm:spPr/>
    </dgm:pt>
    <dgm:pt modelId="{1CAE2557-B4E2-45E3-A855-FFA792A7EB77}" type="pres">
      <dgm:prSet presAssocID="{FA5CB126-8C36-45A6-AA7E-6C79C1371B17}" presName="compNode" presStyleCnt="0"/>
      <dgm:spPr/>
    </dgm:pt>
    <dgm:pt modelId="{2A781FB6-81F3-4B12-8EC8-6CD7BB1944D1}" type="pres">
      <dgm:prSet presAssocID="{FA5CB126-8C36-45A6-AA7E-6C79C1371B17}" presName="bgRect" presStyleLbl="bgShp" presStyleIdx="1" presStyleCnt="3"/>
      <dgm:spPr/>
    </dgm:pt>
    <dgm:pt modelId="{D074A028-56D7-41A0-9EEA-1D4475C508EF}" type="pres">
      <dgm:prSet presAssocID="{FA5CB126-8C36-45A6-AA7E-6C79C1371B17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E4BD8C9C-E70E-4C0D-A259-C6E510ECB589}" type="pres">
      <dgm:prSet presAssocID="{FA5CB126-8C36-45A6-AA7E-6C79C1371B17}" presName="spaceRect" presStyleCnt="0"/>
      <dgm:spPr/>
    </dgm:pt>
    <dgm:pt modelId="{A90417BF-EAF5-4529-B412-4421AAD77BCB}" type="pres">
      <dgm:prSet presAssocID="{FA5CB126-8C36-45A6-AA7E-6C79C1371B17}" presName="parTx" presStyleLbl="revTx" presStyleIdx="1" presStyleCnt="3">
        <dgm:presLayoutVars>
          <dgm:chMax val="0"/>
          <dgm:chPref val="0"/>
        </dgm:presLayoutVars>
      </dgm:prSet>
      <dgm:spPr/>
    </dgm:pt>
    <dgm:pt modelId="{173D7CA6-711F-4DF8-A84E-B95A559EC170}" type="pres">
      <dgm:prSet presAssocID="{8D34498D-F0DE-4ABF-B24E-1C6C5ECB0AC4}" presName="sibTrans" presStyleCnt="0"/>
      <dgm:spPr/>
    </dgm:pt>
    <dgm:pt modelId="{B160281A-A114-4AC9-8053-54C07AA5AD22}" type="pres">
      <dgm:prSet presAssocID="{5F63C894-336E-41E5-AC5E-7E38D8CDFC68}" presName="compNode" presStyleCnt="0"/>
      <dgm:spPr/>
    </dgm:pt>
    <dgm:pt modelId="{B43DA986-68BD-4974-90DC-CF2B6BC2D297}" type="pres">
      <dgm:prSet presAssocID="{5F63C894-336E-41E5-AC5E-7E38D8CDFC68}" presName="bgRect" presStyleLbl="bgShp" presStyleIdx="2" presStyleCnt="3"/>
      <dgm:spPr/>
    </dgm:pt>
    <dgm:pt modelId="{5D6A205B-90DB-406C-9AE0-07ACDA501A72}" type="pres">
      <dgm:prSet presAssocID="{5F63C894-336E-41E5-AC5E-7E38D8CDFC68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Brainstorm"/>
        </a:ext>
      </dgm:extLst>
    </dgm:pt>
    <dgm:pt modelId="{8C118F89-D4BD-4B11-8C2E-BA0A89D82C56}" type="pres">
      <dgm:prSet presAssocID="{5F63C894-336E-41E5-AC5E-7E38D8CDFC68}" presName="spaceRect" presStyleCnt="0"/>
      <dgm:spPr/>
    </dgm:pt>
    <dgm:pt modelId="{8C8D03AA-BBDC-4A67-A854-721C15BCAB09}" type="pres">
      <dgm:prSet presAssocID="{5F63C894-336E-41E5-AC5E-7E38D8CDFC68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2DCDC319-8182-4B77-9F01-FAF6BF8DFF60}" type="presOf" srcId="{68E9F61E-C5FB-4C77-9CB8-6EF7E95C7E3A}" destId="{E5D369FB-465C-4A71-AA03-31888B20093C}" srcOrd="0" destOrd="0" presId="urn:microsoft.com/office/officeart/2018/2/layout/IconVerticalSolidList"/>
    <dgm:cxn modelId="{62EAA16F-5DB8-40D9-8397-176A94113776}" srcId="{D1EE7FC2-2761-437D-A2D8-5492D3596E6F}" destId="{FA5CB126-8C36-45A6-AA7E-6C79C1371B17}" srcOrd="1" destOrd="0" parTransId="{C893206B-B859-45F4-947F-BBD4C069972C}" sibTransId="{8D34498D-F0DE-4ABF-B24E-1C6C5ECB0AC4}"/>
    <dgm:cxn modelId="{CFD77DC0-5C6F-4C9E-ACB9-344E5F24BDBE}" type="presOf" srcId="{D1EE7FC2-2761-437D-A2D8-5492D3596E6F}" destId="{D242B584-62D6-4386-AA94-05A7E2D87E66}" srcOrd="0" destOrd="0" presId="urn:microsoft.com/office/officeart/2018/2/layout/IconVerticalSolidList"/>
    <dgm:cxn modelId="{58110BC9-966F-4FA5-B14A-1EC66D465A37}" srcId="{D1EE7FC2-2761-437D-A2D8-5492D3596E6F}" destId="{5F63C894-336E-41E5-AC5E-7E38D8CDFC68}" srcOrd="2" destOrd="0" parTransId="{DFB102E8-34A3-42F2-BD9D-F5577F66B102}" sibTransId="{FB574BBD-19C5-4AE2-B198-0BA8E6CB364A}"/>
    <dgm:cxn modelId="{C1E0CAD4-4C02-4A09-8FF7-5DFB32AC4A11}" type="presOf" srcId="{5F63C894-336E-41E5-AC5E-7E38D8CDFC68}" destId="{8C8D03AA-BBDC-4A67-A854-721C15BCAB09}" srcOrd="0" destOrd="0" presId="urn:microsoft.com/office/officeart/2018/2/layout/IconVerticalSolidList"/>
    <dgm:cxn modelId="{B157DDE1-8E4B-465F-985E-47E27A7B40E7}" srcId="{D1EE7FC2-2761-437D-A2D8-5492D3596E6F}" destId="{68E9F61E-C5FB-4C77-9CB8-6EF7E95C7E3A}" srcOrd="0" destOrd="0" parTransId="{1269DA53-03E3-41E2-A72C-C7DA7354A470}" sibTransId="{1939BDE2-D78C-44AA-B480-C1C2162F4F64}"/>
    <dgm:cxn modelId="{EA4CB3EF-CEC8-4DBC-B170-6705E3B9AFEB}" type="presOf" srcId="{FA5CB126-8C36-45A6-AA7E-6C79C1371B17}" destId="{A90417BF-EAF5-4529-B412-4421AAD77BCB}" srcOrd="0" destOrd="0" presId="urn:microsoft.com/office/officeart/2018/2/layout/IconVerticalSolidList"/>
    <dgm:cxn modelId="{70F26668-0C2A-4AD7-AD4E-9FFF974CEC26}" type="presParOf" srcId="{D242B584-62D6-4386-AA94-05A7E2D87E66}" destId="{7C9D5EC9-7BF3-446D-BC13-067B9011E88E}" srcOrd="0" destOrd="0" presId="urn:microsoft.com/office/officeart/2018/2/layout/IconVerticalSolidList"/>
    <dgm:cxn modelId="{A2640ABC-9295-459A-B248-F1B71A03801F}" type="presParOf" srcId="{7C9D5EC9-7BF3-446D-BC13-067B9011E88E}" destId="{4B876C5F-A25B-42EA-B154-A43C984BEAC3}" srcOrd="0" destOrd="0" presId="urn:microsoft.com/office/officeart/2018/2/layout/IconVerticalSolidList"/>
    <dgm:cxn modelId="{B4EA6FA8-E200-414E-81D4-987F31EE0B21}" type="presParOf" srcId="{7C9D5EC9-7BF3-446D-BC13-067B9011E88E}" destId="{438DA278-D12F-4342-B7B8-C676B7E03FDE}" srcOrd="1" destOrd="0" presId="urn:microsoft.com/office/officeart/2018/2/layout/IconVerticalSolidList"/>
    <dgm:cxn modelId="{41A0EC49-131E-4969-83E2-C9086AF7C89A}" type="presParOf" srcId="{7C9D5EC9-7BF3-446D-BC13-067B9011E88E}" destId="{0FE8A26C-D57B-4752-8273-9540797452DF}" srcOrd="2" destOrd="0" presId="urn:microsoft.com/office/officeart/2018/2/layout/IconVerticalSolidList"/>
    <dgm:cxn modelId="{558ED277-F2C6-4B0B-8575-192EAC734438}" type="presParOf" srcId="{7C9D5EC9-7BF3-446D-BC13-067B9011E88E}" destId="{E5D369FB-465C-4A71-AA03-31888B20093C}" srcOrd="3" destOrd="0" presId="urn:microsoft.com/office/officeart/2018/2/layout/IconVerticalSolidList"/>
    <dgm:cxn modelId="{4D212C92-54DD-433E-933F-575F31220B1C}" type="presParOf" srcId="{D242B584-62D6-4386-AA94-05A7E2D87E66}" destId="{958943EE-FAF4-4825-995B-944D9CAF2F1C}" srcOrd="1" destOrd="0" presId="urn:microsoft.com/office/officeart/2018/2/layout/IconVerticalSolidList"/>
    <dgm:cxn modelId="{4B5B59F9-C731-49F5-B472-016433A46478}" type="presParOf" srcId="{D242B584-62D6-4386-AA94-05A7E2D87E66}" destId="{1CAE2557-B4E2-45E3-A855-FFA792A7EB77}" srcOrd="2" destOrd="0" presId="urn:microsoft.com/office/officeart/2018/2/layout/IconVerticalSolidList"/>
    <dgm:cxn modelId="{E80D09EE-79D2-4948-973B-E8C4827A6E1D}" type="presParOf" srcId="{1CAE2557-B4E2-45E3-A855-FFA792A7EB77}" destId="{2A781FB6-81F3-4B12-8EC8-6CD7BB1944D1}" srcOrd="0" destOrd="0" presId="urn:microsoft.com/office/officeart/2018/2/layout/IconVerticalSolidList"/>
    <dgm:cxn modelId="{AECEAEDF-104D-4129-B804-5D31E5C94427}" type="presParOf" srcId="{1CAE2557-B4E2-45E3-A855-FFA792A7EB77}" destId="{D074A028-56D7-41A0-9EEA-1D4475C508EF}" srcOrd="1" destOrd="0" presId="urn:microsoft.com/office/officeart/2018/2/layout/IconVerticalSolidList"/>
    <dgm:cxn modelId="{C5BC6CD9-2578-4483-A14B-EC7F9F4A6D3B}" type="presParOf" srcId="{1CAE2557-B4E2-45E3-A855-FFA792A7EB77}" destId="{E4BD8C9C-E70E-4C0D-A259-C6E510ECB589}" srcOrd="2" destOrd="0" presId="urn:microsoft.com/office/officeart/2018/2/layout/IconVerticalSolidList"/>
    <dgm:cxn modelId="{BCF3FEC5-ECB8-45A3-B4B4-6E47892026CF}" type="presParOf" srcId="{1CAE2557-B4E2-45E3-A855-FFA792A7EB77}" destId="{A90417BF-EAF5-4529-B412-4421AAD77BCB}" srcOrd="3" destOrd="0" presId="urn:microsoft.com/office/officeart/2018/2/layout/IconVerticalSolidList"/>
    <dgm:cxn modelId="{FCE188B5-DFF5-4654-A1AD-949C7736121B}" type="presParOf" srcId="{D242B584-62D6-4386-AA94-05A7E2D87E66}" destId="{173D7CA6-711F-4DF8-A84E-B95A559EC170}" srcOrd="3" destOrd="0" presId="urn:microsoft.com/office/officeart/2018/2/layout/IconVerticalSolidList"/>
    <dgm:cxn modelId="{18C5E685-4F78-4111-BFE0-D81F685201A6}" type="presParOf" srcId="{D242B584-62D6-4386-AA94-05A7E2D87E66}" destId="{B160281A-A114-4AC9-8053-54C07AA5AD22}" srcOrd="4" destOrd="0" presId="urn:microsoft.com/office/officeart/2018/2/layout/IconVerticalSolidList"/>
    <dgm:cxn modelId="{86BBF288-7C7C-4AC8-B030-F677B34226F1}" type="presParOf" srcId="{B160281A-A114-4AC9-8053-54C07AA5AD22}" destId="{B43DA986-68BD-4974-90DC-CF2B6BC2D297}" srcOrd="0" destOrd="0" presId="urn:microsoft.com/office/officeart/2018/2/layout/IconVerticalSolidList"/>
    <dgm:cxn modelId="{A1421534-1F6F-4B87-8271-2256F6E6D3E7}" type="presParOf" srcId="{B160281A-A114-4AC9-8053-54C07AA5AD22}" destId="{5D6A205B-90DB-406C-9AE0-07ACDA501A72}" srcOrd="1" destOrd="0" presId="urn:microsoft.com/office/officeart/2018/2/layout/IconVerticalSolidList"/>
    <dgm:cxn modelId="{D350BB8E-E17F-4A15-A2B3-513FBCA23D97}" type="presParOf" srcId="{B160281A-A114-4AC9-8053-54C07AA5AD22}" destId="{8C118F89-D4BD-4B11-8C2E-BA0A89D82C56}" srcOrd="2" destOrd="0" presId="urn:microsoft.com/office/officeart/2018/2/layout/IconVerticalSolidList"/>
    <dgm:cxn modelId="{FE3E68AA-C8B4-4C97-8E51-E77738792438}" type="presParOf" srcId="{B160281A-A114-4AC9-8053-54C07AA5AD22}" destId="{8C8D03AA-BBDC-4A67-A854-721C15BCAB0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BB4164-A58A-C241-A095-2AC5701A5E71}">
      <dsp:nvSpPr>
        <dsp:cNvPr id="0" name=""/>
        <dsp:cNvSpPr/>
      </dsp:nvSpPr>
      <dsp:spPr>
        <a:xfrm>
          <a:off x="0" y="194393"/>
          <a:ext cx="6245265" cy="12331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Ontology asks: What do I believe exists or is real?</a:t>
          </a:r>
        </a:p>
      </dsp:txBody>
      <dsp:txXfrm>
        <a:off x="60199" y="254592"/>
        <a:ext cx="6124867" cy="1112781"/>
      </dsp:txXfrm>
    </dsp:sp>
    <dsp:sp modelId="{3FDD6824-587E-3349-A0CF-39A3421BC984}">
      <dsp:nvSpPr>
        <dsp:cNvPr id="0" name=""/>
        <dsp:cNvSpPr/>
      </dsp:nvSpPr>
      <dsp:spPr>
        <a:xfrm>
          <a:off x="0" y="1516853"/>
          <a:ext cx="6245265" cy="1233179"/>
        </a:xfrm>
        <a:prstGeom prst="roundRect">
          <a:avLst/>
        </a:prstGeom>
        <a:solidFill>
          <a:schemeClr val="accent2">
            <a:hueOff val="1560507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Epistemology asks: How can I know about it?</a:t>
          </a:r>
        </a:p>
      </dsp:txBody>
      <dsp:txXfrm>
        <a:off x="60199" y="1577052"/>
        <a:ext cx="6124867" cy="1112781"/>
      </dsp:txXfrm>
    </dsp:sp>
    <dsp:sp modelId="{43B7F631-EBFF-C74B-93C3-7D909D2A7F48}">
      <dsp:nvSpPr>
        <dsp:cNvPr id="0" name=""/>
        <dsp:cNvSpPr/>
      </dsp:nvSpPr>
      <dsp:spPr>
        <a:xfrm>
          <a:off x="0" y="2839313"/>
          <a:ext cx="6245265" cy="1233179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What counts as knowledge?</a:t>
          </a:r>
        </a:p>
      </dsp:txBody>
      <dsp:txXfrm>
        <a:off x="60199" y="2899512"/>
        <a:ext cx="6124867" cy="1112781"/>
      </dsp:txXfrm>
    </dsp:sp>
    <dsp:sp modelId="{576EF015-3ECE-EA48-98BB-77087CB3E10A}">
      <dsp:nvSpPr>
        <dsp:cNvPr id="0" name=""/>
        <dsp:cNvSpPr/>
      </dsp:nvSpPr>
      <dsp:spPr>
        <a:xfrm>
          <a:off x="0" y="4161773"/>
          <a:ext cx="6245265" cy="1233179"/>
        </a:xfrm>
        <a:prstGeom prst="roundRect">
          <a:avLst/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How do I decide whether knowledge is convincing or trustworthy?</a:t>
          </a:r>
        </a:p>
      </dsp:txBody>
      <dsp:txXfrm>
        <a:off x="60199" y="4221972"/>
        <a:ext cx="6124867" cy="11127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A3ED70-E32F-40A2-ACE4-D05AD704B17C}">
      <dsp:nvSpPr>
        <dsp:cNvPr id="0" name=""/>
        <dsp:cNvSpPr/>
      </dsp:nvSpPr>
      <dsp:spPr>
        <a:xfrm>
          <a:off x="0" y="4299"/>
          <a:ext cx="5861090" cy="9157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C35863-23B3-4467-9CB1-49AB70003593}">
      <dsp:nvSpPr>
        <dsp:cNvPr id="0" name=""/>
        <dsp:cNvSpPr/>
      </dsp:nvSpPr>
      <dsp:spPr>
        <a:xfrm>
          <a:off x="277016" y="210345"/>
          <a:ext cx="503667" cy="5036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232811-FF27-4D27-AFF4-337A58C8F8CF}">
      <dsp:nvSpPr>
        <dsp:cNvPr id="0" name=""/>
        <dsp:cNvSpPr/>
      </dsp:nvSpPr>
      <dsp:spPr>
        <a:xfrm>
          <a:off x="1057701" y="4299"/>
          <a:ext cx="4803388" cy="915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18" tIns="96918" rIns="96918" bIns="9691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Each approach gives you a particular kind of knowledge.</a:t>
          </a:r>
        </a:p>
      </dsp:txBody>
      <dsp:txXfrm>
        <a:off x="1057701" y="4299"/>
        <a:ext cx="4803388" cy="915758"/>
      </dsp:txXfrm>
    </dsp:sp>
    <dsp:sp modelId="{D90ADDAE-BD90-4051-8C96-D33359285666}">
      <dsp:nvSpPr>
        <dsp:cNvPr id="0" name=""/>
        <dsp:cNvSpPr/>
      </dsp:nvSpPr>
      <dsp:spPr>
        <a:xfrm>
          <a:off x="0" y="1148997"/>
          <a:ext cx="5861090" cy="9157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8FD0BC-7CB4-40E8-912A-472E9BCA5C3E}">
      <dsp:nvSpPr>
        <dsp:cNvPr id="0" name=""/>
        <dsp:cNvSpPr/>
      </dsp:nvSpPr>
      <dsp:spPr>
        <a:xfrm>
          <a:off x="277016" y="1355043"/>
          <a:ext cx="503667" cy="5036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337C7C-57B9-46A5-B9B8-3971F5B6F726}">
      <dsp:nvSpPr>
        <dsp:cNvPr id="0" name=""/>
        <dsp:cNvSpPr/>
      </dsp:nvSpPr>
      <dsp:spPr>
        <a:xfrm>
          <a:off x="1057701" y="1148997"/>
          <a:ext cx="4803388" cy="915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18" tIns="96918" rIns="96918" bIns="9691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 </a:t>
          </a:r>
          <a:r>
            <a:rPr lang="en-US" sz="1900" b="1" kern="1200" dirty="0"/>
            <a:t>questionnaire</a:t>
          </a:r>
          <a:r>
            <a:rPr lang="en-US" sz="1900" kern="1200" dirty="0"/>
            <a:t> may show patterns across </a:t>
          </a:r>
          <a:r>
            <a:rPr lang="en-US" sz="1900" b="1" kern="1200" dirty="0"/>
            <a:t>many people</a:t>
          </a:r>
          <a:r>
            <a:rPr lang="en-US" sz="1900" kern="1200" dirty="0"/>
            <a:t>.</a:t>
          </a:r>
        </a:p>
      </dsp:txBody>
      <dsp:txXfrm>
        <a:off x="1057701" y="1148997"/>
        <a:ext cx="4803388" cy="915758"/>
      </dsp:txXfrm>
    </dsp:sp>
    <dsp:sp modelId="{FD984CC0-4276-4D98-80C2-41F8A1802C8F}">
      <dsp:nvSpPr>
        <dsp:cNvPr id="0" name=""/>
        <dsp:cNvSpPr/>
      </dsp:nvSpPr>
      <dsp:spPr>
        <a:xfrm>
          <a:off x="0" y="2293695"/>
          <a:ext cx="5861090" cy="9157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55E071-22E6-44E9-8797-2B0260F5963C}">
      <dsp:nvSpPr>
        <dsp:cNvPr id="0" name=""/>
        <dsp:cNvSpPr/>
      </dsp:nvSpPr>
      <dsp:spPr>
        <a:xfrm>
          <a:off x="277016" y="2499741"/>
          <a:ext cx="503667" cy="5036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C9A9BE-899D-4DA6-8221-047BBBD3AD84}">
      <dsp:nvSpPr>
        <dsp:cNvPr id="0" name=""/>
        <dsp:cNvSpPr/>
      </dsp:nvSpPr>
      <dsp:spPr>
        <a:xfrm>
          <a:off x="1057701" y="2293695"/>
          <a:ext cx="4803388" cy="915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18" tIns="96918" rIns="96918" bIns="9691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An </a:t>
          </a:r>
          <a:r>
            <a:rPr lang="en-US" sz="1900" b="1" kern="1200" dirty="0"/>
            <a:t>interview</a:t>
          </a:r>
          <a:r>
            <a:rPr lang="en-US" sz="1900" kern="1200" dirty="0"/>
            <a:t> may provide </a:t>
          </a:r>
          <a:r>
            <a:rPr lang="en-US" sz="1900" b="1" kern="1200" dirty="0"/>
            <a:t>detailed </a:t>
          </a:r>
          <a:r>
            <a:rPr lang="en-US" sz="1900" kern="1200" dirty="0"/>
            <a:t>personal experiences.</a:t>
          </a:r>
        </a:p>
      </dsp:txBody>
      <dsp:txXfrm>
        <a:off x="1057701" y="2293695"/>
        <a:ext cx="4803388" cy="915758"/>
      </dsp:txXfrm>
    </dsp:sp>
    <dsp:sp modelId="{22F3A224-E63C-419C-BD6A-57E760501304}">
      <dsp:nvSpPr>
        <dsp:cNvPr id="0" name=""/>
        <dsp:cNvSpPr/>
      </dsp:nvSpPr>
      <dsp:spPr>
        <a:xfrm>
          <a:off x="0" y="3438393"/>
          <a:ext cx="5861090" cy="9157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933217-46F3-4569-9BDA-F378E4F5B89F}">
      <dsp:nvSpPr>
        <dsp:cNvPr id="0" name=""/>
        <dsp:cNvSpPr/>
      </dsp:nvSpPr>
      <dsp:spPr>
        <a:xfrm>
          <a:off x="277016" y="3644439"/>
          <a:ext cx="503667" cy="5036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9AD300-2993-4146-A746-5D550D5C566E}">
      <dsp:nvSpPr>
        <dsp:cNvPr id="0" name=""/>
        <dsp:cNvSpPr/>
      </dsp:nvSpPr>
      <dsp:spPr>
        <a:xfrm>
          <a:off x="1057701" y="3438393"/>
          <a:ext cx="4803388" cy="915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18" tIns="96918" rIns="96918" bIns="9691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Observation</a:t>
          </a:r>
          <a:r>
            <a:rPr lang="en-US" sz="1900" kern="1200" dirty="0"/>
            <a:t> may </a:t>
          </a:r>
          <a:r>
            <a:rPr lang="en-US" sz="1900" b="1" kern="1200" dirty="0"/>
            <a:t>show what people do </a:t>
          </a:r>
          <a:r>
            <a:rPr lang="en-US" sz="1900" kern="1200" dirty="0"/>
            <a:t>rather than </a:t>
          </a:r>
          <a:r>
            <a:rPr lang="en-US" sz="1900" b="1" kern="1200" dirty="0"/>
            <a:t>what they say.</a:t>
          </a:r>
        </a:p>
      </dsp:txBody>
      <dsp:txXfrm>
        <a:off x="1057701" y="3438393"/>
        <a:ext cx="4803388" cy="915758"/>
      </dsp:txXfrm>
    </dsp:sp>
    <dsp:sp modelId="{845A339B-E058-442D-903D-967BFAC021FE}">
      <dsp:nvSpPr>
        <dsp:cNvPr id="0" name=""/>
        <dsp:cNvSpPr/>
      </dsp:nvSpPr>
      <dsp:spPr>
        <a:xfrm>
          <a:off x="0" y="4583092"/>
          <a:ext cx="5861090" cy="9157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AA446E-71F8-462C-BFB2-3B5EF80C9B5D}">
      <dsp:nvSpPr>
        <dsp:cNvPr id="0" name=""/>
        <dsp:cNvSpPr/>
      </dsp:nvSpPr>
      <dsp:spPr>
        <a:xfrm>
          <a:off x="277016" y="4789137"/>
          <a:ext cx="503667" cy="5036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502F02-02DF-454D-A2D1-BD3748B4F726}">
      <dsp:nvSpPr>
        <dsp:cNvPr id="0" name=""/>
        <dsp:cNvSpPr/>
      </dsp:nvSpPr>
      <dsp:spPr>
        <a:xfrm>
          <a:off x="1057701" y="4583092"/>
          <a:ext cx="4803388" cy="915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18" tIns="96918" rIns="96918" bIns="9691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Your </a:t>
          </a:r>
          <a:r>
            <a:rPr lang="en-US" sz="1900" b="1" kern="1200" dirty="0"/>
            <a:t>own reflection </a:t>
          </a:r>
          <a:r>
            <a:rPr lang="en-US" sz="1900" kern="1200" dirty="0"/>
            <a:t>can provide insight, but it is also </a:t>
          </a:r>
          <a:r>
            <a:rPr lang="en-US" sz="1900" b="1" kern="1200" dirty="0"/>
            <a:t>shaped by your position.</a:t>
          </a:r>
        </a:p>
      </dsp:txBody>
      <dsp:txXfrm>
        <a:off x="1057701" y="4583092"/>
        <a:ext cx="4803388" cy="9157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F90354-23BE-4E9C-89DA-2259FE0DE3A4}">
      <dsp:nvSpPr>
        <dsp:cNvPr id="0" name=""/>
        <dsp:cNvSpPr/>
      </dsp:nvSpPr>
      <dsp:spPr>
        <a:xfrm>
          <a:off x="0" y="2087"/>
          <a:ext cx="10789920" cy="10579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836137-648D-481D-9190-4D9B48CFAE0C}">
      <dsp:nvSpPr>
        <dsp:cNvPr id="0" name=""/>
        <dsp:cNvSpPr/>
      </dsp:nvSpPr>
      <dsp:spPr>
        <a:xfrm>
          <a:off x="320014" y="240114"/>
          <a:ext cx="581845" cy="58184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30C670-4443-4302-9F2E-588BCECC721C}">
      <dsp:nvSpPr>
        <dsp:cNvPr id="0" name=""/>
        <dsp:cNvSpPr/>
      </dsp:nvSpPr>
      <dsp:spPr>
        <a:xfrm>
          <a:off x="1221874" y="2087"/>
          <a:ext cx="9568045" cy="1057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961" tIns="111961" rIns="111961" bIns="11196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If you want to understand </a:t>
          </a:r>
          <a:r>
            <a:rPr lang="en-US" sz="2200" b="1" kern="1200" dirty="0"/>
            <a:t>lived experiences, </a:t>
          </a:r>
          <a:r>
            <a:rPr lang="en-US" sz="2200" kern="1200" dirty="0"/>
            <a:t>you might use </a:t>
          </a:r>
          <a:r>
            <a:rPr lang="en-US" sz="2200" b="1" kern="1200" dirty="0"/>
            <a:t>interviews.</a:t>
          </a:r>
        </a:p>
      </dsp:txBody>
      <dsp:txXfrm>
        <a:off x="1221874" y="2087"/>
        <a:ext cx="9568045" cy="1057900"/>
      </dsp:txXfrm>
    </dsp:sp>
    <dsp:sp modelId="{3C3BC3D9-9136-4941-80D3-97BF66BAB7AE}">
      <dsp:nvSpPr>
        <dsp:cNvPr id="0" name=""/>
        <dsp:cNvSpPr/>
      </dsp:nvSpPr>
      <dsp:spPr>
        <a:xfrm>
          <a:off x="0" y="1324462"/>
          <a:ext cx="10789920" cy="10579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D1F894-2D5D-4379-9D69-0F09C9419C28}">
      <dsp:nvSpPr>
        <dsp:cNvPr id="0" name=""/>
        <dsp:cNvSpPr/>
      </dsp:nvSpPr>
      <dsp:spPr>
        <a:xfrm>
          <a:off x="320014" y="1562489"/>
          <a:ext cx="581845" cy="58184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F00411-C850-4CE3-B45B-13E4CC4DC3A6}">
      <dsp:nvSpPr>
        <dsp:cNvPr id="0" name=""/>
        <dsp:cNvSpPr/>
      </dsp:nvSpPr>
      <dsp:spPr>
        <a:xfrm>
          <a:off x="1221874" y="1324462"/>
          <a:ext cx="9568045" cy="1057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961" tIns="111961" rIns="111961" bIns="11196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If you want to </a:t>
          </a:r>
          <a:r>
            <a:rPr lang="en-US" sz="2200" b="1" kern="1200" dirty="0"/>
            <a:t>examine </a:t>
          </a:r>
          <a:r>
            <a:rPr lang="en-US" sz="2200" b="1" kern="1200" dirty="0" err="1"/>
            <a:t>behaviour</a:t>
          </a:r>
          <a:r>
            <a:rPr lang="en-US" sz="2200" b="1" kern="1200" dirty="0"/>
            <a:t> </a:t>
          </a:r>
          <a:r>
            <a:rPr lang="en-US" sz="2200" kern="1200" dirty="0"/>
            <a:t>around photographs, you might </a:t>
          </a:r>
          <a:r>
            <a:rPr lang="en-US" sz="2200" b="1" kern="1200" dirty="0"/>
            <a:t>observe</a:t>
          </a:r>
          <a:r>
            <a:rPr lang="en-US" sz="2200" kern="1200" dirty="0"/>
            <a:t>.</a:t>
          </a:r>
        </a:p>
      </dsp:txBody>
      <dsp:txXfrm>
        <a:off x="1221874" y="1324462"/>
        <a:ext cx="9568045" cy="1057900"/>
      </dsp:txXfrm>
    </dsp:sp>
    <dsp:sp modelId="{148C0036-E5E9-4CD5-83F9-8282BC16FF0E}">
      <dsp:nvSpPr>
        <dsp:cNvPr id="0" name=""/>
        <dsp:cNvSpPr/>
      </dsp:nvSpPr>
      <dsp:spPr>
        <a:xfrm>
          <a:off x="0" y="2646837"/>
          <a:ext cx="10789920" cy="10579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A1C9A5-16EB-4E85-AB02-CA80EACA7508}">
      <dsp:nvSpPr>
        <dsp:cNvPr id="0" name=""/>
        <dsp:cNvSpPr/>
      </dsp:nvSpPr>
      <dsp:spPr>
        <a:xfrm>
          <a:off x="320014" y="2884865"/>
          <a:ext cx="581845" cy="58184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B224D8-4985-42AA-BAE8-D71F87BBD2C9}">
      <dsp:nvSpPr>
        <dsp:cNvPr id="0" name=""/>
        <dsp:cNvSpPr/>
      </dsp:nvSpPr>
      <dsp:spPr>
        <a:xfrm>
          <a:off x="1221874" y="2646837"/>
          <a:ext cx="9568045" cy="1057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961" tIns="111961" rIns="111961" bIns="11196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If you want to explore how </a:t>
          </a:r>
          <a:r>
            <a:rPr lang="en-US" sz="2200" b="1" kern="1200" dirty="0"/>
            <a:t>memory of an event is represented, </a:t>
          </a:r>
          <a:r>
            <a:rPr lang="en-US" sz="2200" kern="1200" dirty="0"/>
            <a:t>you might </a:t>
          </a:r>
          <a:r>
            <a:rPr lang="en-US" sz="2200" kern="1200" dirty="0" err="1"/>
            <a:t>analyse</a:t>
          </a:r>
          <a:r>
            <a:rPr lang="en-US" sz="2200" kern="1200" dirty="0"/>
            <a:t> </a:t>
          </a:r>
          <a:r>
            <a:rPr lang="en-US" sz="2200" b="1" kern="1200" dirty="0"/>
            <a:t>other visual material.</a:t>
          </a:r>
        </a:p>
      </dsp:txBody>
      <dsp:txXfrm>
        <a:off x="1221874" y="2646837"/>
        <a:ext cx="9568045" cy="1057900"/>
      </dsp:txXfrm>
    </dsp:sp>
    <dsp:sp modelId="{F4D14A0E-FA4E-4FD0-8718-DD5E9D55BA2E}">
      <dsp:nvSpPr>
        <dsp:cNvPr id="0" name=""/>
        <dsp:cNvSpPr/>
      </dsp:nvSpPr>
      <dsp:spPr>
        <a:xfrm>
          <a:off x="0" y="3969212"/>
          <a:ext cx="10789920" cy="10579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5573CF-6D14-4A44-A54E-034DC76ECC57}">
      <dsp:nvSpPr>
        <dsp:cNvPr id="0" name=""/>
        <dsp:cNvSpPr/>
      </dsp:nvSpPr>
      <dsp:spPr>
        <a:xfrm>
          <a:off x="320014" y="4207240"/>
          <a:ext cx="581845" cy="58184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EBD47C-C163-4E1D-B27A-5C2973FC84B1}">
      <dsp:nvSpPr>
        <dsp:cNvPr id="0" name=""/>
        <dsp:cNvSpPr/>
      </dsp:nvSpPr>
      <dsp:spPr>
        <a:xfrm>
          <a:off x="1221874" y="3969212"/>
          <a:ext cx="9568045" cy="1057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961" tIns="111961" rIns="111961" bIns="11196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If you want to investigate your </a:t>
          </a:r>
          <a:r>
            <a:rPr lang="en-US" sz="2200" b="1" kern="1200" dirty="0"/>
            <a:t>own creative process</a:t>
          </a:r>
          <a:r>
            <a:rPr lang="en-US" sz="2200" kern="1200" dirty="0"/>
            <a:t>, </a:t>
          </a:r>
          <a:r>
            <a:rPr lang="en-US" sz="2200" b="1" kern="1200" dirty="0"/>
            <a:t>practice-based or practice-led approaches </a:t>
          </a:r>
          <a:r>
            <a:rPr lang="en-US" sz="2200" kern="1200" dirty="0"/>
            <a:t>might become relevant.</a:t>
          </a:r>
        </a:p>
      </dsp:txBody>
      <dsp:txXfrm>
        <a:off x="1221874" y="3969212"/>
        <a:ext cx="9568045" cy="10579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A1E4BE-A18A-4259-A75E-2E139E7A7E08}">
      <dsp:nvSpPr>
        <dsp:cNvPr id="0" name=""/>
        <dsp:cNvSpPr/>
      </dsp:nvSpPr>
      <dsp:spPr>
        <a:xfrm>
          <a:off x="0" y="4366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1A91F6-28B7-4F58-8DF5-F3F9CDE4B5A7}">
      <dsp:nvSpPr>
        <dsp:cNvPr id="0" name=""/>
        <dsp:cNvSpPr/>
      </dsp:nvSpPr>
      <dsp:spPr>
        <a:xfrm>
          <a:off x="281355" y="213639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B6C498-B119-42D0-9F35-3CE18DAF2300}">
      <dsp:nvSpPr>
        <dsp:cNvPr id="0" name=""/>
        <dsp:cNvSpPr/>
      </dsp:nvSpPr>
      <dsp:spPr>
        <a:xfrm>
          <a:off x="1074268" y="4366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Write down your emerging research question.</a:t>
          </a:r>
        </a:p>
      </dsp:txBody>
      <dsp:txXfrm>
        <a:off x="1074268" y="4366"/>
        <a:ext cx="5170996" cy="930102"/>
      </dsp:txXfrm>
    </dsp:sp>
    <dsp:sp modelId="{C8DDBA7C-FB11-4C87-86EB-7C2FB086B3EC}">
      <dsp:nvSpPr>
        <dsp:cNvPr id="0" name=""/>
        <dsp:cNvSpPr/>
      </dsp:nvSpPr>
      <dsp:spPr>
        <a:xfrm>
          <a:off x="0" y="1166994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22D890-515A-4204-A52B-B881EE1BC5F6}">
      <dsp:nvSpPr>
        <dsp:cNvPr id="0" name=""/>
        <dsp:cNvSpPr/>
      </dsp:nvSpPr>
      <dsp:spPr>
        <a:xfrm>
          <a:off x="281355" y="1376267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6730C9-610E-44B6-8E5F-E3812304B865}">
      <dsp:nvSpPr>
        <dsp:cNvPr id="0" name=""/>
        <dsp:cNvSpPr/>
      </dsp:nvSpPr>
      <dsp:spPr>
        <a:xfrm>
          <a:off x="1074268" y="1166994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What kind of knowledge do I need to answer this question?</a:t>
          </a:r>
        </a:p>
      </dsp:txBody>
      <dsp:txXfrm>
        <a:off x="1074268" y="1166994"/>
        <a:ext cx="5170996" cy="930102"/>
      </dsp:txXfrm>
    </dsp:sp>
    <dsp:sp modelId="{CE318AFD-024F-415F-A354-3AB7DA97A93E}">
      <dsp:nvSpPr>
        <dsp:cNvPr id="0" name=""/>
        <dsp:cNvSpPr/>
      </dsp:nvSpPr>
      <dsp:spPr>
        <a:xfrm>
          <a:off x="0" y="2329622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8532FA-A245-4648-967E-F08890650EB4}">
      <dsp:nvSpPr>
        <dsp:cNvPr id="0" name=""/>
        <dsp:cNvSpPr/>
      </dsp:nvSpPr>
      <dsp:spPr>
        <a:xfrm>
          <a:off x="281355" y="2538895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7BEDB6-165A-44AC-9492-7D4BE1A50868}">
      <dsp:nvSpPr>
        <dsp:cNvPr id="0" name=""/>
        <dsp:cNvSpPr/>
      </dsp:nvSpPr>
      <dsp:spPr>
        <a:xfrm>
          <a:off x="1074268" y="2329622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Who or what could provide that knowledge?</a:t>
          </a:r>
        </a:p>
      </dsp:txBody>
      <dsp:txXfrm>
        <a:off x="1074268" y="2329622"/>
        <a:ext cx="5170996" cy="930102"/>
      </dsp:txXfrm>
    </dsp:sp>
    <dsp:sp modelId="{D155074E-38AA-44F9-9797-5A241043ABAB}">
      <dsp:nvSpPr>
        <dsp:cNvPr id="0" name=""/>
        <dsp:cNvSpPr/>
      </dsp:nvSpPr>
      <dsp:spPr>
        <a:xfrm>
          <a:off x="0" y="3492250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0DFC16-24E1-4580-B94C-7F984D721A91}">
      <dsp:nvSpPr>
        <dsp:cNvPr id="0" name=""/>
        <dsp:cNvSpPr/>
      </dsp:nvSpPr>
      <dsp:spPr>
        <a:xfrm>
          <a:off x="281355" y="3701523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B90FA1-96B1-4B68-AF69-FC48BED8FCBC}">
      <dsp:nvSpPr>
        <dsp:cNvPr id="0" name=""/>
        <dsp:cNvSpPr/>
      </dsp:nvSpPr>
      <dsp:spPr>
        <a:xfrm>
          <a:off x="1074268" y="3492250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What would count as convincing evidence?</a:t>
          </a:r>
        </a:p>
      </dsp:txBody>
      <dsp:txXfrm>
        <a:off x="1074268" y="3492250"/>
        <a:ext cx="5170996" cy="930102"/>
      </dsp:txXfrm>
    </dsp:sp>
    <dsp:sp modelId="{25E05508-BD23-49DD-B0FA-7EBAB901D510}">
      <dsp:nvSpPr>
        <dsp:cNvPr id="0" name=""/>
        <dsp:cNvSpPr/>
      </dsp:nvSpPr>
      <dsp:spPr>
        <a:xfrm>
          <a:off x="0" y="4654878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FBCCDB-EA99-41FC-BFE2-B2449217A615}">
      <dsp:nvSpPr>
        <dsp:cNvPr id="0" name=""/>
        <dsp:cNvSpPr/>
      </dsp:nvSpPr>
      <dsp:spPr>
        <a:xfrm>
          <a:off x="281355" y="4864151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D06C7A-B0BF-4555-BB2D-E0A5D7FD569E}">
      <dsp:nvSpPr>
        <dsp:cNvPr id="0" name=""/>
        <dsp:cNvSpPr/>
      </dsp:nvSpPr>
      <dsp:spPr>
        <a:xfrm>
          <a:off x="1074268" y="4654878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Are there other ways of knowing that I have not considered?</a:t>
          </a:r>
        </a:p>
      </dsp:txBody>
      <dsp:txXfrm>
        <a:off x="1074268" y="4654878"/>
        <a:ext cx="5170996" cy="93010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876C5F-A25B-42EA-B154-A43C984BEAC3}">
      <dsp:nvSpPr>
        <dsp:cNvPr id="0" name=""/>
        <dsp:cNvSpPr/>
      </dsp:nvSpPr>
      <dsp:spPr>
        <a:xfrm>
          <a:off x="0" y="663"/>
          <a:ext cx="5842095" cy="155144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8DA278-D12F-4342-B7B8-C676B7E03FDE}">
      <dsp:nvSpPr>
        <dsp:cNvPr id="0" name=""/>
        <dsp:cNvSpPr/>
      </dsp:nvSpPr>
      <dsp:spPr>
        <a:xfrm>
          <a:off x="469311" y="349737"/>
          <a:ext cx="853293" cy="85329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D369FB-465C-4A71-AA03-31888B20093C}">
      <dsp:nvSpPr>
        <dsp:cNvPr id="0" name=""/>
        <dsp:cNvSpPr/>
      </dsp:nvSpPr>
      <dsp:spPr>
        <a:xfrm>
          <a:off x="1791916" y="663"/>
          <a:ext cx="4050178" cy="15514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194" tIns="164194" rIns="164194" bIns="16419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1. I think my research is trying to understand ______.</a:t>
          </a:r>
        </a:p>
      </dsp:txBody>
      <dsp:txXfrm>
        <a:off x="1791916" y="663"/>
        <a:ext cx="4050178" cy="1551442"/>
      </dsp:txXfrm>
    </dsp:sp>
    <dsp:sp modelId="{2A781FB6-81F3-4B12-8EC8-6CD7BB1944D1}">
      <dsp:nvSpPr>
        <dsp:cNvPr id="0" name=""/>
        <dsp:cNvSpPr/>
      </dsp:nvSpPr>
      <dsp:spPr>
        <a:xfrm>
          <a:off x="0" y="1939966"/>
          <a:ext cx="5842095" cy="155144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74A028-56D7-41A0-9EEA-1D4475C508EF}">
      <dsp:nvSpPr>
        <dsp:cNvPr id="0" name=""/>
        <dsp:cNvSpPr/>
      </dsp:nvSpPr>
      <dsp:spPr>
        <a:xfrm>
          <a:off x="469311" y="2289041"/>
          <a:ext cx="853293" cy="85329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0417BF-EAF5-4529-B412-4421AAD77BCB}">
      <dsp:nvSpPr>
        <dsp:cNvPr id="0" name=""/>
        <dsp:cNvSpPr/>
      </dsp:nvSpPr>
      <dsp:spPr>
        <a:xfrm>
          <a:off x="1791916" y="1939966"/>
          <a:ext cx="4050178" cy="15514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194" tIns="164194" rIns="164194" bIns="16419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2. Useful knowledge about this could come from ______.</a:t>
          </a:r>
        </a:p>
      </dsp:txBody>
      <dsp:txXfrm>
        <a:off x="1791916" y="1939966"/>
        <a:ext cx="4050178" cy="1551442"/>
      </dsp:txXfrm>
    </dsp:sp>
    <dsp:sp modelId="{B43DA986-68BD-4974-90DC-CF2B6BC2D297}">
      <dsp:nvSpPr>
        <dsp:cNvPr id="0" name=""/>
        <dsp:cNvSpPr/>
      </dsp:nvSpPr>
      <dsp:spPr>
        <a:xfrm>
          <a:off x="0" y="3879270"/>
          <a:ext cx="5842095" cy="155144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6A205B-90DB-406C-9AE0-07ACDA501A72}">
      <dsp:nvSpPr>
        <dsp:cNvPr id="0" name=""/>
        <dsp:cNvSpPr/>
      </dsp:nvSpPr>
      <dsp:spPr>
        <a:xfrm>
          <a:off x="469311" y="4228344"/>
          <a:ext cx="853293" cy="85329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8D03AA-BBDC-4A67-A854-721C15BCAB09}">
      <dsp:nvSpPr>
        <dsp:cNvPr id="0" name=""/>
        <dsp:cNvSpPr/>
      </dsp:nvSpPr>
      <dsp:spPr>
        <a:xfrm>
          <a:off x="1791916" y="3879270"/>
          <a:ext cx="4050178" cy="15514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194" tIns="164194" rIns="164194" bIns="16419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3. I would consider this knowledge convincing because ______.</a:t>
          </a:r>
        </a:p>
      </dsp:txBody>
      <dsp:txXfrm>
        <a:off x="1791916" y="3879270"/>
        <a:ext cx="4050178" cy="15514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82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870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99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109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125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F7F1E6-FCE9-6846-9A23-04F3FD840FE1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1B61B5-8206-C745-A8F9-5CADC1BE4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87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1B61B5-8206-C745-A8F9-5CADC1BE446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3849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1B61B5-8206-C745-A8F9-5CADC1BE446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2326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1B61B5-8206-C745-A8F9-5CADC1BE446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112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1B61B5-8206-C745-A8F9-5CADC1BE446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3575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1B61B5-8206-C745-A8F9-5CADC1BE446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83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1B61B5-8206-C745-A8F9-5CADC1BE446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4208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1B61B5-8206-C745-A8F9-5CADC1BE446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8374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1B61B5-8206-C745-A8F9-5CADC1BE446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8088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1B61B5-8206-C745-A8F9-5CADC1BE446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4536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1B61B5-8206-C745-A8F9-5CADC1BE446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6971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1B61B5-8206-C745-A8F9-5CADC1BE446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3233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1B61B5-8206-C745-A8F9-5CADC1BE446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0606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3600E0-E943-394B-9AAA-3E05A268B76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534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sv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3442" y="921715"/>
            <a:ext cx="5163022" cy="2635993"/>
          </a:xfrm>
        </p:spPr>
        <p:txBody>
          <a:bodyPr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sz="3600" dirty="0"/>
              <a:t>Week </a:t>
            </a:r>
            <a:r>
              <a:rPr lang="en-GB" sz="3600" dirty="0"/>
              <a:t>3</a:t>
            </a:r>
            <a:br>
              <a:rPr lang="en-GB" sz="3600" dirty="0"/>
            </a:br>
            <a:r>
              <a:rPr lang="en-GB" sz="2800" dirty="0"/>
              <a:t>What do I believe about knowledge, values and ethics?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C05CA36-AD6A-4ABF-9A05-52E5A143D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4022214"/>
            <a:ext cx="12192000" cy="2835786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4331EE8-85A4-4588-8D9E-70E534D47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4022220"/>
            <a:ext cx="8153398" cy="2835780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9D6C862-61CC-4B46-8080-96583D653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4022219"/>
            <a:ext cx="12253472" cy="2835781"/>
          </a:xfrm>
          <a:prstGeom prst="rect">
            <a:avLst/>
          </a:prstGeom>
          <a:gradFill>
            <a:gsLst>
              <a:gs pos="39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72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3442" y="4163883"/>
            <a:ext cx="5688993" cy="1395022"/>
          </a:xfrm>
        </p:spPr>
        <p:txBody>
          <a:bodyPr anchor="t">
            <a:noAutofit/>
          </a:bodyPr>
          <a:lstStyle/>
          <a:p>
            <a:pPr algn="l"/>
            <a:r>
              <a:rPr lang="en-GB" sz="4400" dirty="0">
                <a:solidFill>
                  <a:srgbClr val="FFFFFF"/>
                </a:solidFill>
              </a:rPr>
              <a:t>Session 3 </a:t>
            </a:r>
          </a:p>
          <a:p>
            <a:pPr algn="l"/>
            <a:r>
              <a:rPr lang="en-GB" sz="4400" dirty="0">
                <a:solidFill>
                  <a:srgbClr val="FFFFFF"/>
                </a:solidFill>
              </a:rPr>
              <a:t>Epistemology: How can we know?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E253B7-C563-4C23-0178-2011559BD3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3907" y="1297413"/>
            <a:ext cx="5163022" cy="388517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0797"/>
            <a:ext cx="12191998" cy="457203"/>
          </a:xfrm>
          <a:prstGeom prst="rect">
            <a:avLst/>
          </a:prstGeom>
          <a:gradFill>
            <a:gsLst>
              <a:gs pos="0">
                <a:srgbClr val="000000">
                  <a:alpha val="43000"/>
                </a:srgbClr>
              </a:gs>
              <a:gs pos="79000">
                <a:schemeClr val="accent1">
                  <a:lumMod val="75000"/>
                  <a:alpha val="22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 defTabSz="914400">
              <a:lnSpc>
                <a:spcPct val="90000"/>
              </a:lnSpc>
            </a:pPr>
            <a:r>
              <a:rPr lang="en-US" sz="8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Today’s question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A8F29C1B-745E-6197-AC08-A7811639D85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424372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417"/>
            <a:ext cx="8229600" cy="1143000"/>
          </a:xfrm>
        </p:spPr>
        <p:txBody>
          <a:bodyPr/>
          <a:lstStyle/>
          <a:p>
            <a:r>
              <a:rPr dirty="0"/>
              <a:t>What is epistemology?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2821" y="1658269"/>
            <a:ext cx="6390297" cy="43499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sz="2400" b="1" dirty="0"/>
              <a:t>Epistemology</a:t>
            </a:r>
            <a:r>
              <a:rPr sz="2400" dirty="0"/>
              <a:t> is concerned with </a:t>
            </a:r>
            <a:r>
              <a:rPr sz="2400" b="1" dirty="0"/>
              <a:t>knowledge</a:t>
            </a:r>
            <a:r>
              <a:rPr sz="2400" dirty="0"/>
              <a:t>: </a:t>
            </a:r>
            <a:r>
              <a:rPr sz="2400" b="1" dirty="0"/>
              <a:t>what</a:t>
            </a:r>
            <a:r>
              <a:rPr sz="2400" dirty="0"/>
              <a:t> it is, how it is </a:t>
            </a:r>
            <a:r>
              <a:rPr sz="2400" b="1" dirty="0"/>
              <a:t>produced</a:t>
            </a:r>
            <a:r>
              <a:rPr sz="2400" dirty="0"/>
              <a:t>, and how claims to knowledge can be </a:t>
            </a:r>
            <a:r>
              <a:rPr sz="2400" b="1" dirty="0"/>
              <a:t>justified</a:t>
            </a:r>
            <a:r>
              <a:rPr sz="2400" dirty="0"/>
              <a:t>.</a:t>
            </a:r>
            <a:endParaRPr lang="en-GB" sz="2400" dirty="0"/>
          </a:p>
          <a:p>
            <a:pPr marL="342900" indent="-342900"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endParaRPr sz="2400" dirty="0"/>
          </a:p>
          <a:p>
            <a:pPr marL="342900" indent="-342900"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sz="2400" dirty="0"/>
              <a:t>In research, it asks </a:t>
            </a:r>
            <a:r>
              <a:rPr sz="2400" b="1" dirty="0"/>
              <a:t>how you can gain knowledge about the thing you are studying.</a:t>
            </a:r>
            <a:endParaRPr lang="en-GB" sz="2400" b="1" dirty="0"/>
          </a:p>
          <a:p>
            <a:pPr marL="342900" indent="-342900"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endParaRPr sz="2400" b="1" dirty="0"/>
          </a:p>
          <a:p>
            <a:pPr marL="342900" indent="-342900"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sz="2400" dirty="0"/>
              <a:t>Different researchers may use </a:t>
            </a:r>
            <a:r>
              <a:rPr sz="2400" b="1" dirty="0"/>
              <a:t>different ways of knowing</a:t>
            </a:r>
            <a:r>
              <a:rPr sz="2400" dirty="0"/>
              <a:t> because they hold </a:t>
            </a:r>
            <a:r>
              <a:rPr sz="2400" b="1" dirty="0"/>
              <a:t>different assumptions about knowledge</a:t>
            </a:r>
            <a:r>
              <a:rPr sz="2400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F76B43-93DE-995E-6E1C-C8B60252A0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6138" y="2186418"/>
            <a:ext cx="4624342" cy="308289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0457" y="371536"/>
            <a:ext cx="8229600" cy="1143000"/>
          </a:xfrm>
        </p:spPr>
        <p:txBody>
          <a:bodyPr>
            <a:normAutofit fontScale="90000"/>
          </a:bodyPr>
          <a:lstStyle/>
          <a:p>
            <a:r>
              <a:rPr dirty="0"/>
              <a:t>Ontology → Epistemology → Research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62BB58-B5CF-38F2-EB60-4013ADC3F2C4}"/>
              </a:ext>
            </a:extLst>
          </p:cNvPr>
          <p:cNvSpPr/>
          <p:nvPr/>
        </p:nvSpPr>
        <p:spPr>
          <a:xfrm>
            <a:off x="2811379" y="2451314"/>
            <a:ext cx="6569242" cy="357337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13510" y="2594336"/>
            <a:ext cx="10789920" cy="33085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100"/>
              </a:spcAft>
              <a:defRPr sz="2200"/>
            </a:pPr>
            <a:r>
              <a:rPr dirty="0">
                <a:solidFill>
                  <a:schemeClr val="bg1"/>
                </a:solidFill>
              </a:rPr>
              <a:t>ONTOLOGY — What do I </a:t>
            </a:r>
            <a:r>
              <a:rPr b="1" dirty="0">
                <a:solidFill>
                  <a:schemeClr val="bg1"/>
                </a:solidFill>
              </a:rPr>
              <a:t>believe exists </a:t>
            </a:r>
            <a:r>
              <a:rPr dirty="0">
                <a:solidFill>
                  <a:schemeClr val="bg1"/>
                </a:solidFill>
              </a:rPr>
              <a:t>or is </a:t>
            </a:r>
            <a:r>
              <a:rPr b="1" dirty="0">
                <a:solidFill>
                  <a:schemeClr val="bg1"/>
                </a:solidFill>
              </a:rPr>
              <a:t>real</a:t>
            </a:r>
            <a:r>
              <a:rPr dirty="0">
                <a:solidFill>
                  <a:schemeClr val="bg1"/>
                </a:solidFill>
              </a:rPr>
              <a:t>?</a:t>
            </a:r>
          </a:p>
          <a:p>
            <a:pPr>
              <a:spcAft>
                <a:spcPts val="1100"/>
              </a:spcAft>
              <a:defRPr sz="2200"/>
            </a:pPr>
            <a:r>
              <a:rPr dirty="0">
                <a:solidFill>
                  <a:schemeClr val="bg1"/>
                </a:solidFill>
              </a:rPr>
              <a:t>↓</a:t>
            </a:r>
            <a:endParaRPr lang="en-GB" dirty="0">
              <a:solidFill>
                <a:schemeClr val="bg1"/>
              </a:solidFill>
            </a:endParaRPr>
          </a:p>
          <a:p>
            <a:pPr>
              <a:spcAft>
                <a:spcPts val="1100"/>
              </a:spcAft>
              <a:defRPr sz="2200"/>
            </a:pPr>
            <a:endParaRPr dirty="0">
              <a:solidFill>
                <a:schemeClr val="bg1"/>
              </a:solidFill>
            </a:endParaRPr>
          </a:p>
          <a:p>
            <a:pPr>
              <a:spcAft>
                <a:spcPts val="1100"/>
              </a:spcAft>
              <a:defRPr sz="2200"/>
            </a:pPr>
            <a:r>
              <a:rPr dirty="0">
                <a:solidFill>
                  <a:schemeClr val="bg1"/>
                </a:solidFill>
              </a:rPr>
              <a:t>EPISTEMOLOGY — How can I </a:t>
            </a:r>
            <a:r>
              <a:rPr b="1" dirty="0">
                <a:solidFill>
                  <a:schemeClr val="bg1"/>
                </a:solidFill>
              </a:rPr>
              <a:t>know</a:t>
            </a:r>
            <a:r>
              <a:rPr dirty="0">
                <a:solidFill>
                  <a:schemeClr val="bg1"/>
                </a:solidFill>
              </a:rPr>
              <a:t> about it?</a:t>
            </a:r>
          </a:p>
          <a:p>
            <a:pPr>
              <a:spcAft>
                <a:spcPts val="1100"/>
              </a:spcAft>
              <a:defRPr sz="2200"/>
            </a:pPr>
            <a:r>
              <a:rPr dirty="0">
                <a:solidFill>
                  <a:schemeClr val="bg1"/>
                </a:solidFill>
              </a:rPr>
              <a:t>↓</a:t>
            </a:r>
            <a:endParaRPr lang="en-GB" dirty="0">
              <a:solidFill>
                <a:schemeClr val="bg1"/>
              </a:solidFill>
            </a:endParaRPr>
          </a:p>
          <a:p>
            <a:pPr>
              <a:spcAft>
                <a:spcPts val="1100"/>
              </a:spcAft>
              <a:defRPr sz="2200"/>
            </a:pPr>
            <a:endParaRPr dirty="0">
              <a:solidFill>
                <a:schemeClr val="bg1"/>
              </a:solidFill>
            </a:endParaRPr>
          </a:p>
          <a:p>
            <a:pPr>
              <a:spcAft>
                <a:spcPts val="1100"/>
              </a:spcAft>
              <a:defRPr sz="2200"/>
            </a:pPr>
            <a:r>
              <a:rPr dirty="0">
                <a:solidFill>
                  <a:schemeClr val="bg1"/>
                </a:solidFill>
              </a:rPr>
              <a:t>RESEARCH — How might I </a:t>
            </a:r>
            <a:r>
              <a:rPr b="1" dirty="0">
                <a:solidFill>
                  <a:schemeClr val="bg1"/>
                </a:solidFill>
              </a:rPr>
              <a:t>investigate</a:t>
            </a:r>
            <a:r>
              <a:rPr dirty="0">
                <a:solidFill>
                  <a:schemeClr val="bg1"/>
                </a:solidFill>
              </a:rPr>
              <a:t> it?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29552" y="1594973"/>
            <a:ext cx="893289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100"/>
            </a:pPr>
            <a:r>
              <a:rPr sz="2800" i="1" dirty="0"/>
              <a:t>These ideas are connected, but they are not the same thing.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85D82C-2C84-3C66-4F2E-3048D613B7C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974" r="32651"/>
          <a:stretch>
            <a:fillRect/>
          </a:stretch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317" y="153018"/>
            <a:ext cx="5464968" cy="155930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4000" dirty="0"/>
              <a:t>A simple creative example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18747" y="445634"/>
            <a:ext cx="6376737" cy="3496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Aft>
                <a:spcPts val="1100"/>
              </a:spcAft>
              <a:defRPr sz="2200"/>
            </a:pPr>
            <a:r>
              <a:rPr lang="en-US" sz="2000" i="1" dirty="0"/>
              <a:t>Imagine you are researching the experience of visiting an </a:t>
            </a:r>
            <a:r>
              <a:rPr lang="en-US" sz="2000" b="1" i="1" dirty="0"/>
              <a:t>immersive art gallery.</a:t>
            </a:r>
          </a:p>
          <a:p>
            <a:pPr defTabSz="914400">
              <a:lnSpc>
                <a:spcPct val="90000"/>
              </a:lnSpc>
              <a:spcAft>
                <a:spcPts val="1100"/>
              </a:spcAft>
              <a:defRPr sz="2200"/>
            </a:pPr>
            <a:r>
              <a:rPr lang="en-US" sz="2000" dirty="0"/>
              <a:t>What would </a:t>
            </a:r>
            <a:r>
              <a:rPr lang="en-US" sz="2000" b="1" dirty="0"/>
              <a:t>count as knowledge about that experience</a:t>
            </a:r>
            <a:r>
              <a:rPr lang="en-US" sz="2000" dirty="0"/>
              <a:t>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2B11D0-FD46-41B8-BC80-9D78CF773FB9}"/>
              </a:ext>
            </a:extLst>
          </p:cNvPr>
          <p:cNvSpPr txBox="1"/>
          <p:nvPr/>
        </p:nvSpPr>
        <p:spPr>
          <a:xfrm>
            <a:off x="6351506" y="3005498"/>
            <a:ext cx="4899184" cy="3041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lnSpc>
                <a:spcPct val="90000"/>
              </a:lnSpc>
              <a:spcAft>
                <a:spcPts val="1100"/>
              </a:spcAft>
              <a:defRPr sz="2200"/>
            </a:pPr>
            <a:r>
              <a:rPr lang="en-US" dirty="0"/>
              <a:t>You might…</a:t>
            </a:r>
          </a:p>
          <a:p>
            <a:pPr marL="342900" indent="-3429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dirty="0"/>
              <a:t>observe </a:t>
            </a:r>
            <a:r>
              <a:rPr lang="en-US" dirty="0" err="1"/>
              <a:t>behaviour</a:t>
            </a:r>
            <a:endParaRPr lang="en-US" dirty="0"/>
          </a:p>
          <a:p>
            <a:pPr marL="342900" indent="-3429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dirty="0"/>
              <a:t>ask visitors about their experiences</a:t>
            </a:r>
          </a:p>
          <a:p>
            <a:pPr marL="342900" indent="-3429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dirty="0"/>
              <a:t> </a:t>
            </a:r>
            <a:r>
              <a:rPr lang="en-US" dirty="0" err="1"/>
              <a:t>analyse</a:t>
            </a:r>
            <a:r>
              <a:rPr lang="en-US" dirty="0"/>
              <a:t> exhibition materials </a:t>
            </a:r>
            <a:r>
              <a:rPr lang="en-US" sz="1600" dirty="0"/>
              <a:t>(reviews/online discussions, artist statement, the artwork itself)</a:t>
            </a:r>
          </a:p>
          <a:p>
            <a:pPr marL="342900" indent="-3429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dirty="0"/>
              <a:t>reflect on your own experience.</a:t>
            </a:r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DFC20A1-83E9-3D1B-A588-E3CF8871FF9D}"/>
              </a:ext>
            </a:extLst>
          </p:cNvPr>
          <p:cNvSpPr txBox="1"/>
          <p:nvPr/>
        </p:nvSpPr>
        <p:spPr>
          <a:xfrm>
            <a:off x="5755685" y="5750908"/>
            <a:ext cx="6184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>
              <a:lnSpc>
                <a:spcPct val="100000"/>
              </a:lnSpc>
              <a:spcAft>
                <a:spcPts val="1100"/>
              </a:spcAft>
              <a:defRPr sz="2200"/>
            </a:pPr>
            <a:r>
              <a:rPr lang="en-GB" sz="2200" i="1" dirty="0"/>
              <a:t>Would these different approaches produce the same knowledge?</a:t>
            </a:r>
            <a:endParaRPr lang="en-US" sz="20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1FA1A41-068A-CCC8-7019-FAF1314748F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974" r="32651"/>
          <a:stretch>
            <a:fillRect/>
          </a:stretch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FFCF67-FAB1-62B4-31B7-CAC308A9AF95}"/>
              </a:ext>
            </a:extLst>
          </p:cNvPr>
          <p:cNvSpPr txBox="1"/>
          <p:nvPr/>
        </p:nvSpPr>
        <p:spPr>
          <a:xfrm>
            <a:off x="5410197" y="5350506"/>
            <a:ext cx="609834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i="1" dirty="0"/>
              <a:t>Each approach can produce a different kind of knowledge.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F5D3AC-B847-5DA2-573F-3DC269CAF9D7}"/>
              </a:ext>
            </a:extLst>
          </p:cNvPr>
          <p:cNvSpPr txBox="1"/>
          <p:nvPr/>
        </p:nvSpPr>
        <p:spPr>
          <a:xfrm>
            <a:off x="5908431" y="562708"/>
            <a:ext cx="5410198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dirty="0"/>
          </a:p>
          <a:p>
            <a:r>
              <a:rPr lang="en-GB" sz="2400" b="1" dirty="0"/>
              <a:t>Analyse visitor reviews</a:t>
            </a:r>
            <a:r>
              <a:rPr lang="en-GB" sz="2400" dirty="0"/>
              <a:t> → What can we learn from what other people have already said about the experience?</a:t>
            </a:r>
          </a:p>
          <a:p>
            <a:endParaRPr lang="en-GB" sz="2400" dirty="0"/>
          </a:p>
          <a:p>
            <a:r>
              <a:rPr lang="en-GB" sz="2400" b="1" dirty="0"/>
              <a:t>Analyse the installation</a:t>
            </a:r>
            <a:r>
              <a:rPr lang="en-GB" sz="2400" dirty="0"/>
              <a:t> → What can we learn by interpreting the thing that creates the experience?</a:t>
            </a:r>
          </a:p>
          <a:p>
            <a:endParaRPr lang="en-GB" sz="2400" dirty="0"/>
          </a:p>
          <a:p>
            <a:r>
              <a:rPr lang="en-GB" sz="2400" b="1" dirty="0"/>
              <a:t>Analyse the artist's statement</a:t>
            </a:r>
            <a:r>
              <a:rPr lang="en-GB" sz="2400" dirty="0"/>
              <a:t> → What can we learn about the artist's intended experience?</a:t>
            </a:r>
          </a:p>
        </p:txBody>
      </p:sp>
    </p:spTree>
    <p:extLst>
      <p:ext uri="{BB962C8B-B14F-4D97-AF65-F5344CB8AC3E}">
        <p14:creationId xmlns:p14="http://schemas.microsoft.com/office/powerpoint/2010/main" val="2381797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97BDBD-9F8F-443C-24FF-971C35D07760}"/>
              </a:ext>
            </a:extLst>
          </p:cNvPr>
          <p:cNvSpPr txBox="1"/>
          <p:nvPr/>
        </p:nvSpPr>
        <p:spPr>
          <a:xfrm>
            <a:off x="5752569" y="766732"/>
            <a:ext cx="592361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You observe a visitor standing completely still for five minutes.</a:t>
            </a:r>
          </a:p>
          <a:p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You ask them afterwards what they experienced, and they say:</a:t>
            </a:r>
          </a:p>
          <a:p>
            <a:pPr lvl="1"/>
            <a:r>
              <a:rPr lang="en-GB" sz="2000" i="1" dirty="0"/>
              <a:t>“I felt like I was travelling through another world.”</a:t>
            </a:r>
          </a:p>
          <a:p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You then read their online review, where they write:</a:t>
            </a:r>
          </a:p>
          <a:p>
            <a:pPr lvl="1"/>
            <a:r>
              <a:rPr lang="en-GB" sz="2000" i="1" dirty="0"/>
              <a:t>“Beautiful visuals, but the sound was overwhelming.”</a:t>
            </a:r>
          </a:p>
          <a:p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And you experience the installation yourself and think:</a:t>
            </a:r>
          </a:p>
          <a:p>
            <a:pPr lvl="1"/>
            <a:r>
              <a:rPr lang="en-GB" sz="2000" i="1" dirty="0"/>
              <a:t>“The changing light made me feel disorientated.”</a:t>
            </a:r>
          </a:p>
          <a:p>
            <a:endParaRPr lang="en-GB" sz="2000" dirty="0"/>
          </a:p>
          <a:p>
            <a:r>
              <a:rPr lang="en-GB" sz="2000" b="1" dirty="0"/>
              <a:t>Which one is the truth?</a:t>
            </a:r>
            <a:endParaRPr lang="en-GB" sz="2000" dirty="0"/>
          </a:p>
          <a:p>
            <a:r>
              <a:rPr lang="en-GB" sz="2000" b="1" dirty="0"/>
              <a:t>They are all forms of knowledge, but they are different forms of knowledge.</a:t>
            </a:r>
            <a:endParaRPr lang="en-GB" sz="2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8EC30C-430A-CBD0-A223-DECF3D5D57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974" r="32651"/>
          <a:stretch>
            <a:fillRect/>
          </a:stretch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244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6851" y="637762"/>
            <a:ext cx="9888496" cy="900131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40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Different ways of knowing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55548" y="2217343"/>
            <a:ext cx="9880893" cy="395961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defTabSz="914400">
              <a:lnSpc>
                <a:spcPct val="90000"/>
              </a:lnSpc>
              <a:spcAft>
                <a:spcPts val="1100"/>
              </a:spcAft>
              <a:defRPr sz="1900"/>
            </a:pPr>
            <a:r>
              <a:rPr lang="en-US" sz="2200" dirty="0"/>
              <a:t>Knowledge can be developed through:</a:t>
            </a:r>
          </a:p>
          <a:p>
            <a:pPr defTabSz="914400">
              <a:lnSpc>
                <a:spcPct val="90000"/>
              </a:lnSpc>
              <a:spcAft>
                <a:spcPts val="1100"/>
              </a:spcAft>
              <a:defRPr sz="1900"/>
            </a:pPr>
            <a:endParaRPr lang="en-US" sz="2200" dirty="0"/>
          </a:p>
          <a:p>
            <a:pPr lvl="1"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1900"/>
            </a:pPr>
            <a:r>
              <a:rPr lang="en-US" sz="2200" dirty="0"/>
              <a:t>observation</a:t>
            </a:r>
          </a:p>
          <a:p>
            <a:pPr lvl="1"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1900"/>
            </a:pPr>
            <a:r>
              <a:rPr lang="en-US" sz="2200" dirty="0"/>
              <a:t>measurement</a:t>
            </a:r>
          </a:p>
          <a:p>
            <a:pPr lvl="1"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1900"/>
            </a:pPr>
            <a:r>
              <a:rPr lang="en-US" sz="2200" dirty="0"/>
              <a:t>interviews and lived experience</a:t>
            </a:r>
          </a:p>
          <a:p>
            <a:pPr lvl="1"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1900"/>
            </a:pPr>
            <a:r>
              <a:rPr lang="en-US" sz="2200" dirty="0"/>
              <a:t>interpretation of images, texts or cultural material</a:t>
            </a:r>
          </a:p>
          <a:p>
            <a:pPr lvl="1"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1900"/>
            </a:pPr>
            <a:r>
              <a:rPr lang="en-US" sz="2200" dirty="0"/>
              <a:t>creative practice and making</a:t>
            </a:r>
          </a:p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1900"/>
            </a:pPr>
            <a:endParaRPr lang="en-US" sz="2200" i="1" dirty="0"/>
          </a:p>
          <a:p>
            <a:pPr defTabSz="914400">
              <a:lnSpc>
                <a:spcPct val="90000"/>
              </a:lnSpc>
              <a:spcAft>
                <a:spcPts val="1100"/>
              </a:spcAft>
              <a:defRPr sz="1900"/>
            </a:pPr>
            <a:r>
              <a:rPr lang="en-US" sz="2200" i="1" dirty="0"/>
              <a:t>The question is not simply ‘Which is best?’ but ‘Which is appropriate for what I want to know?’</a:t>
            </a:r>
          </a:p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1900"/>
            </a:pPr>
            <a:endParaRPr lang="en-US" sz="2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10501532" cy="1143000"/>
          </a:xfrm>
        </p:spPr>
        <p:txBody>
          <a:bodyPr>
            <a:normAutofit/>
          </a:bodyPr>
          <a:lstStyle/>
          <a:p>
            <a:r>
              <a:rPr dirty="0"/>
              <a:t>Activity: What would you </a:t>
            </a:r>
            <a:r>
              <a:rPr lang="en-GB" dirty="0"/>
              <a:t>use as evidence</a:t>
            </a:r>
            <a:r>
              <a:rPr dirty="0"/>
              <a:t>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01040" y="1417638"/>
            <a:ext cx="10789920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100"/>
              </a:spcAft>
              <a:defRPr sz="1900"/>
            </a:pPr>
            <a:r>
              <a:rPr lang="en-GB" sz="1900" dirty="0"/>
              <a:t>You want to understand how a </a:t>
            </a:r>
            <a:r>
              <a:rPr lang="en-GB" sz="1900" b="1" dirty="0"/>
              <a:t>VR gaming experience </a:t>
            </a:r>
            <a:r>
              <a:rPr lang="en-GB" sz="1900" dirty="0"/>
              <a:t>affects a </a:t>
            </a:r>
            <a:r>
              <a:rPr lang="en-GB" sz="1900" b="1" dirty="0"/>
              <a:t>player's sense of presence</a:t>
            </a:r>
            <a:r>
              <a:rPr lang="en-GB" sz="1900" dirty="0"/>
              <a:t>. What could you use as </a:t>
            </a:r>
            <a:r>
              <a:rPr lang="en-GB" sz="1900" b="1" dirty="0"/>
              <a:t>evidence</a:t>
            </a:r>
            <a:r>
              <a:rPr lang="en-GB" sz="1900" dirty="0"/>
              <a:t>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2566" y="5567699"/>
            <a:ext cx="1124243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/>
            </a:pPr>
            <a:r>
              <a:rPr lang="en-GB" sz="2000" b="1" dirty="0"/>
              <a:t>Discuss: </a:t>
            </a:r>
            <a:r>
              <a:rPr lang="en-GB" sz="2000" dirty="0"/>
              <a:t>What kind of knowledge would each approach give you? What would it tell you, and what would it not tell you? </a:t>
            </a:r>
          </a:p>
          <a:p>
            <a:pPr>
              <a:defRPr sz="1100"/>
            </a:pPr>
            <a:r>
              <a:rPr lang="en-GB" sz="2000" b="1" dirty="0"/>
              <a:t>Which is most appropriate and valuable to the study? (what would give you the most useful knowledge) </a:t>
            </a:r>
            <a:endParaRPr sz="20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4811E3-36CA-8814-17A3-76A48183E8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944" y="1856287"/>
            <a:ext cx="5216856" cy="34748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EC4925C-16D4-C435-E037-11BED80278DB}"/>
              </a:ext>
            </a:extLst>
          </p:cNvPr>
          <p:cNvSpPr txBox="1"/>
          <p:nvPr/>
        </p:nvSpPr>
        <p:spPr>
          <a:xfrm>
            <a:off x="787791" y="2424152"/>
            <a:ext cx="5308209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100"/>
              </a:spcAft>
              <a:defRPr sz="1900"/>
            </a:pPr>
            <a:r>
              <a:rPr lang="en-GB" b="1" dirty="0"/>
              <a:t>A.</a:t>
            </a:r>
            <a:r>
              <a:rPr lang="en-GB" dirty="0"/>
              <a:t> Observe players behaviour while they play</a:t>
            </a:r>
            <a:br>
              <a:rPr lang="en-GB" dirty="0"/>
            </a:br>
            <a:r>
              <a:rPr lang="en-GB" b="1" dirty="0"/>
              <a:t>B.</a:t>
            </a:r>
            <a:r>
              <a:rPr lang="en-GB" dirty="0"/>
              <a:t> Ask 10 players about their experience afterwards</a:t>
            </a:r>
            <a:br>
              <a:rPr lang="en-GB" dirty="0"/>
            </a:br>
            <a:r>
              <a:rPr lang="en-GB" b="1" dirty="0"/>
              <a:t>C.</a:t>
            </a:r>
            <a:r>
              <a:rPr lang="en-GB" dirty="0"/>
              <a:t> Ask 50 player to rate their sense of presence on a questionnaire</a:t>
            </a:r>
            <a:br>
              <a:rPr lang="en-GB" dirty="0"/>
            </a:br>
            <a:r>
              <a:rPr lang="en-GB" b="1" dirty="0"/>
              <a:t>D.</a:t>
            </a:r>
            <a:r>
              <a:rPr lang="en-GB" dirty="0"/>
              <a:t> Record physiological responses, such as heart rate</a:t>
            </a:r>
            <a:br>
              <a:rPr lang="en-GB" dirty="0"/>
            </a:br>
            <a:r>
              <a:rPr lang="en-GB" b="1" dirty="0"/>
              <a:t>E.</a:t>
            </a:r>
            <a:r>
              <a:rPr lang="en-GB" dirty="0"/>
              <a:t> Analyse the game environment and how it is designed to create presence</a:t>
            </a:r>
            <a:br>
              <a:rPr lang="en-GB" dirty="0"/>
            </a:br>
            <a:r>
              <a:rPr lang="en-GB" b="1" dirty="0"/>
              <a:t>F.</a:t>
            </a:r>
            <a:r>
              <a:rPr lang="en-GB" dirty="0"/>
              <a:t> Experience the game yourself and reflect on your own sense of presence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B177C1D-B2DE-80C6-391C-7ED511387B55}"/>
              </a:ext>
            </a:extLst>
          </p:cNvPr>
          <p:cNvSpPr txBox="1"/>
          <p:nvPr/>
        </p:nvSpPr>
        <p:spPr>
          <a:xfrm>
            <a:off x="1332419" y="4253900"/>
            <a:ext cx="47635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First thing, how are you defining ‘presence’?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5C083C-768B-5522-78F5-579E456590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944" y="1856287"/>
            <a:ext cx="5216856" cy="347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2292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6522" y="591829"/>
            <a:ext cx="3939688" cy="558312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8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There is no perfect method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Graphic 12">
            <a:extLst>
              <a:ext uri="{FF2B5EF4-FFF2-40B4-BE49-F238E27FC236}">
                <a16:creationId xmlns:a16="http://schemas.microsoft.com/office/drawing/2014/main" id="{58BDB0EE-D238-415B-9ED8-62AA6AB2A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3111" y="591829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Graphic 11">
            <a:extLst>
              <a:ext uri="{FF2B5EF4-FFF2-40B4-BE49-F238E27FC236}">
                <a16:creationId xmlns:a16="http://schemas.microsoft.com/office/drawing/2014/main" id="{C5B55FC3-961D-4325-82F1-DE92B0D04E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91891" y="821124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Graphic 13">
            <a:extLst>
              <a:ext uri="{FF2B5EF4-FFF2-40B4-BE49-F238E27FC236}">
                <a16:creationId xmlns:a16="http://schemas.microsoft.com/office/drawing/2014/main" id="{4C8AB332-D09E-4F28-943C-DABDD4716A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17571" y="1336268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B9B09C78-27B6-97A4-CDB4-F1E0BA69B0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24757876"/>
              </p:ext>
            </p:extLst>
          </p:nvPr>
        </p:nvGraphicFramePr>
        <p:xfrm>
          <a:off x="5492710" y="671805"/>
          <a:ext cx="5861090" cy="5503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6397" y="502021"/>
            <a:ext cx="9688296" cy="164296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Knowledge is not always neutral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36397" y="2418409"/>
            <a:ext cx="9688296" cy="34543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sz="2800" b="1" dirty="0"/>
              <a:t>Who</a:t>
            </a:r>
            <a:r>
              <a:rPr lang="en-US" sz="2800" dirty="0"/>
              <a:t> is producing the knowledge? And whose experience is being </a:t>
            </a:r>
            <a:r>
              <a:rPr lang="en-US" sz="2800" b="1" dirty="0"/>
              <a:t>represented</a:t>
            </a:r>
            <a:r>
              <a:rPr lang="en-US" sz="2800" dirty="0"/>
              <a:t>?</a:t>
            </a:r>
          </a:p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sz="2800" dirty="0"/>
              <a:t>Who </a:t>
            </a:r>
            <a:r>
              <a:rPr lang="en-US" sz="2800" b="1" dirty="0"/>
              <a:t>decides </a:t>
            </a:r>
            <a:r>
              <a:rPr lang="en-US" sz="2800" dirty="0"/>
              <a:t>what counts as evidence?</a:t>
            </a:r>
          </a:p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sz="2800" dirty="0"/>
              <a:t>What </a:t>
            </a:r>
            <a:r>
              <a:rPr lang="en-US" sz="2800" b="1" dirty="0"/>
              <a:t>assumptions</a:t>
            </a:r>
            <a:r>
              <a:rPr lang="en-US" sz="2800" dirty="0"/>
              <a:t> influence the </a:t>
            </a:r>
            <a:r>
              <a:rPr lang="en-US" sz="2800" b="1" dirty="0"/>
              <a:t>interpretation</a:t>
            </a:r>
            <a:r>
              <a:rPr lang="en-US" sz="2800" dirty="0"/>
              <a:t>?</a:t>
            </a:r>
          </a:p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sz="2800" dirty="0"/>
              <a:t>What might be missing?</a:t>
            </a:r>
          </a:p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sz="2800" dirty="0"/>
              <a:t>Is there a </a:t>
            </a:r>
            <a:r>
              <a:rPr lang="en-US" sz="2800" b="1" dirty="0"/>
              <a:t>power dynamic</a:t>
            </a:r>
            <a:r>
              <a:rPr lang="en-US" sz="2800" dirty="0"/>
              <a:t>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Epistemology in creative practice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660865"/>
            <a:ext cx="5770880" cy="47192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100"/>
              </a:spcAft>
              <a:defRPr sz="2200"/>
            </a:pPr>
            <a:r>
              <a:rPr dirty="0"/>
              <a:t>Creative practitioners often </a:t>
            </a:r>
            <a:r>
              <a:rPr b="1" dirty="0"/>
              <a:t>develop knowledge through doing, seeing, making, testing, reflecting and interpreting.</a:t>
            </a:r>
            <a:endParaRPr lang="en-GB" b="1" dirty="0"/>
          </a:p>
          <a:p>
            <a:pPr>
              <a:spcAft>
                <a:spcPts val="1100"/>
              </a:spcAft>
              <a:defRPr sz="2200"/>
            </a:pPr>
            <a:endParaRPr dirty="0"/>
          </a:p>
          <a:p>
            <a:pPr>
              <a:spcAft>
                <a:spcPts val="1100"/>
              </a:spcAft>
              <a:defRPr sz="2200"/>
            </a:pPr>
            <a:r>
              <a:rPr dirty="0"/>
              <a:t>This </a:t>
            </a:r>
            <a:r>
              <a:rPr b="1" dirty="0"/>
              <a:t>does not automatically make every creative activity research.</a:t>
            </a:r>
            <a:endParaRPr lang="en-GB" b="1" dirty="0"/>
          </a:p>
          <a:p>
            <a:pPr>
              <a:spcAft>
                <a:spcPts val="1100"/>
              </a:spcAft>
              <a:defRPr sz="2200"/>
            </a:pPr>
            <a:endParaRPr dirty="0"/>
          </a:p>
          <a:p>
            <a:pPr>
              <a:spcAft>
                <a:spcPts val="1100"/>
              </a:spcAft>
              <a:defRPr sz="2200"/>
            </a:pPr>
            <a:r>
              <a:rPr dirty="0"/>
              <a:t>For doctoral research, you </a:t>
            </a:r>
            <a:r>
              <a:rPr b="1" dirty="0"/>
              <a:t>need to </a:t>
            </a:r>
            <a:r>
              <a:rPr lang="en-GB" b="1" dirty="0"/>
              <a:t>systematically record and </a:t>
            </a:r>
            <a:r>
              <a:rPr b="1" dirty="0"/>
              <a:t>explain how your practice contributes to knowledge</a:t>
            </a:r>
            <a:r>
              <a:rPr dirty="0"/>
              <a:t> and how you can </a:t>
            </a:r>
            <a:r>
              <a:rPr b="1" dirty="0"/>
              <a:t>critically communicate what has been learned.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1CE203-89B3-9149-A72B-93A97C0A2F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3580" y="1660865"/>
            <a:ext cx="4406900" cy="247888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29750F-4313-3549-518B-CE35A3C492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3580" y="4365307"/>
            <a:ext cx="4406900" cy="18415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454" y="267373"/>
            <a:ext cx="10557803" cy="1143000"/>
          </a:xfrm>
        </p:spPr>
        <p:txBody>
          <a:bodyPr>
            <a:normAutofit/>
          </a:bodyPr>
          <a:lstStyle/>
          <a:p>
            <a:r>
              <a:rPr lang="en-GB" dirty="0"/>
              <a:t>E</a:t>
            </a:r>
            <a:r>
              <a:rPr dirty="0" err="1"/>
              <a:t>xample</a:t>
            </a:r>
            <a:r>
              <a:rPr dirty="0"/>
              <a:t>: Photography and memory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266092"/>
            <a:ext cx="10979834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Practice:</a:t>
            </a:r>
            <a:br>
              <a:rPr lang="en-GB" sz="2000" dirty="0"/>
            </a:br>
            <a:r>
              <a:rPr lang="en-GB" sz="2000" dirty="0"/>
              <a:t>I work with documentary photography/ photo-journalism.</a:t>
            </a:r>
          </a:p>
          <a:p>
            <a:endParaRPr lang="en-GB" sz="2000" dirty="0"/>
          </a:p>
          <a:p>
            <a:r>
              <a:rPr lang="en-GB" sz="2000" b="1" dirty="0"/>
              <a:t>Observation:</a:t>
            </a:r>
            <a:br>
              <a:rPr lang="en-GB" sz="2000" dirty="0"/>
            </a:br>
            <a:r>
              <a:rPr lang="en-GB" sz="2000" dirty="0"/>
              <a:t>Photographs can influence how people remember an event.</a:t>
            </a:r>
          </a:p>
          <a:p>
            <a:endParaRPr lang="en-GB" sz="2000" dirty="0"/>
          </a:p>
          <a:p>
            <a:r>
              <a:rPr lang="en-GB" sz="2000" b="1" dirty="0"/>
              <a:t>Question:</a:t>
            </a:r>
            <a:br>
              <a:rPr lang="en-GB" sz="2000" dirty="0"/>
            </a:br>
            <a:r>
              <a:rPr lang="en-GB" sz="2000" dirty="0"/>
              <a:t>How can photo-journalism influence the way people remember and understand events?</a:t>
            </a:r>
          </a:p>
          <a:p>
            <a:endParaRPr lang="en-GB" sz="2000" dirty="0"/>
          </a:p>
          <a:p>
            <a:r>
              <a:rPr lang="en-GB" sz="2000" b="1" dirty="0"/>
              <a:t>Ontology — What do I believe exists?</a:t>
            </a:r>
            <a:endParaRPr lang="en-GB" sz="2000" dirty="0"/>
          </a:p>
          <a:p>
            <a:r>
              <a:rPr lang="en-GB" sz="2000" dirty="0"/>
              <a:t>What is the thing I am actually investigating?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Is </a:t>
            </a:r>
            <a:r>
              <a:rPr lang="en-GB" sz="2000" b="1" dirty="0"/>
              <a:t>memory</a:t>
            </a:r>
            <a:r>
              <a:rPr lang="en-GB" sz="2000" dirty="0"/>
              <a:t> something that exists independently of the photograph?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Is memory of an event </a:t>
            </a:r>
            <a:r>
              <a:rPr lang="en-GB" sz="2000" b="1" dirty="0"/>
              <a:t>constructed or changed through our interactions with images</a:t>
            </a:r>
            <a:r>
              <a:rPr lang="en-GB" sz="2000" dirty="0"/>
              <a:t>?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Is the </a:t>
            </a:r>
            <a:r>
              <a:rPr lang="en-GB" sz="2000" b="1" dirty="0"/>
              <a:t>photograph itself</a:t>
            </a:r>
            <a:r>
              <a:rPr lang="en-GB" sz="2000" dirty="0"/>
              <a:t> part of the experience of remembering?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Is the research really about the </a:t>
            </a:r>
            <a:r>
              <a:rPr lang="en-GB" sz="2000" b="1" dirty="0"/>
              <a:t>relationship between photographs, memory and experience</a:t>
            </a:r>
            <a:r>
              <a:rPr lang="en-GB" sz="2000" dirty="0"/>
              <a:t>?</a:t>
            </a:r>
          </a:p>
          <a:p>
            <a:pPr lvl="0"/>
            <a:endParaRPr lang="en-GB" sz="2000" dirty="0"/>
          </a:p>
          <a:p>
            <a:pPr>
              <a:spcAft>
                <a:spcPts val="1100"/>
              </a:spcAft>
              <a:defRPr sz="2200"/>
            </a:pPr>
            <a:r>
              <a:rPr sz="2000" dirty="0"/>
              <a:t>Epistemology: How could I develop knowledge about this?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6D89A5-7097-9510-74A8-38B5FAD169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8504" y="1410373"/>
            <a:ext cx="2790142" cy="182670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How could we investigate it?</a:t>
            </a:r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13D2A889-F1D1-1D58-AF58-6EC604673F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82111261"/>
              </p:ext>
            </p:extLst>
          </p:nvPr>
        </p:nvGraphicFramePr>
        <p:xfrm>
          <a:off x="731520" y="1188720"/>
          <a:ext cx="1078992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 defTabSz="914400">
              <a:lnSpc>
                <a:spcPct val="90000"/>
              </a:lnSpc>
            </a:pPr>
            <a:r>
              <a:rPr lang="en-US" sz="8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Activity: Return to your research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837A7DB3-2D84-CA51-5E0E-637946102D9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59313058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5240" y="1050595"/>
            <a:ext cx="8074815" cy="161848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5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Ontology and epistemology together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85240" y="2969469"/>
            <a:ext cx="8074815" cy="280039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sz="2400" b="1" dirty="0"/>
              <a:t>Ontology</a:t>
            </a:r>
            <a:r>
              <a:rPr lang="en-US" sz="2400" dirty="0"/>
              <a:t>: What do I believe </a:t>
            </a:r>
            <a:r>
              <a:rPr lang="en-US" sz="2400" b="1" dirty="0"/>
              <a:t>exists</a:t>
            </a:r>
            <a:r>
              <a:rPr lang="en-US" sz="2400" dirty="0"/>
              <a:t>?</a:t>
            </a:r>
          </a:p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sz="2400" b="1" dirty="0"/>
              <a:t>Epistemology</a:t>
            </a:r>
            <a:r>
              <a:rPr lang="en-US" sz="2400" dirty="0"/>
              <a:t>: How do I believe I can </a:t>
            </a:r>
            <a:r>
              <a:rPr lang="en-US" sz="2400" b="1" dirty="0"/>
              <a:t>know</a:t>
            </a:r>
            <a:r>
              <a:rPr lang="en-US" sz="2400" dirty="0"/>
              <a:t> about it?</a:t>
            </a:r>
          </a:p>
          <a:p>
            <a:pPr defTabSz="914400">
              <a:lnSpc>
                <a:spcPct val="90000"/>
              </a:lnSpc>
              <a:spcAft>
                <a:spcPts val="1100"/>
              </a:spcAft>
              <a:defRPr sz="2200"/>
            </a:pPr>
            <a:endParaRPr lang="en-US" sz="2400" dirty="0"/>
          </a:p>
          <a:p>
            <a:pPr defTabSz="914400">
              <a:lnSpc>
                <a:spcPct val="90000"/>
              </a:lnSpc>
              <a:spcAft>
                <a:spcPts val="1100"/>
              </a:spcAft>
              <a:defRPr sz="2200"/>
            </a:pPr>
            <a:r>
              <a:rPr lang="en-US" sz="2400" dirty="0"/>
              <a:t>If I believe experience is personal and subjective, I may value people's accounts of experience.</a:t>
            </a:r>
          </a:p>
          <a:p>
            <a:pPr defTabSz="914400">
              <a:lnSpc>
                <a:spcPct val="90000"/>
              </a:lnSpc>
              <a:spcAft>
                <a:spcPts val="1100"/>
              </a:spcAft>
              <a:defRPr sz="2200"/>
            </a:pPr>
            <a:endParaRPr lang="en-US" sz="2400" dirty="0"/>
          </a:p>
          <a:p>
            <a:pPr defTabSz="914400">
              <a:lnSpc>
                <a:spcPct val="90000"/>
              </a:lnSpc>
              <a:spcAft>
                <a:spcPts val="1100"/>
              </a:spcAft>
              <a:defRPr sz="2200"/>
            </a:pPr>
            <a:r>
              <a:rPr lang="en-US" sz="2400" dirty="0"/>
              <a:t>If I believe reality can be measured objectively, I may place greater emphasis on measurement and observable evidence.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767" y="1188637"/>
            <a:ext cx="2988234" cy="448072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 defTabSz="914400">
              <a:lnSpc>
                <a:spcPct val="90000"/>
              </a:lnSpc>
            </a:pPr>
            <a:r>
              <a:rPr lang="en-US" sz="51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 useful question for your doctorate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4861364" y="1015990"/>
            <a:ext cx="5731594" cy="43369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defTabSz="914400">
              <a:lnSpc>
                <a:spcPct val="90000"/>
              </a:lnSpc>
              <a:spcAft>
                <a:spcPts val="1100"/>
              </a:spcAft>
              <a:defRPr sz="2200"/>
            </a:pPr>
            <a:r>
              <a:rPr lang="en-US" sz="2400" dirty="0"/>
              <a:t>Do not ask only:</a:t>
            </a:r>
          </a:p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sz="2400" dirty="0"/>
              <a:t>“What method should I use?”</a:t>
            </a:r>
          </a:p>
          <a:p>
            <a:pPr defTabSz="914400">
              <a:lnSpc>
                <a:spcPct val="90000"/>
              </a:lnSpc>
              <a:spcAft>
                <a:spcPts val="1100"/>
              </a:spcAft>
              <a:defRPr sz="2200"/>
            </a:pPr>
            <a:endParaRPr lang="en-US" sz="2400" dirty="0"/>
          </a:p>
          <a:p>
            <a:pPr defTabSz="914400">
              <a:lnSpc>
                <a:spcPct val="90000"/>
              </a:lnSpc>
              <a:spcAft>
                <a:spcPts val="1100"/>
              </a:spcAft>
              <a:defRPr sz="2200"/>
            </a:pPr>
            <a:r>
              <a:rPr lang="en-US" sz="2400" dirty="0"/>
              <a:t>Ask first:</a:t>
            </a:r>
          </a:p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sz="2400" dirty="0"/>
              <a:t>“What am I trying to know, and what would count as knowledge for this research?”</a:t>
            </a:r>
          </a:p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endParaRPr lang="en-US" sz="2400" dirty="0"/>
          </a:p>
          <a:p>
            <a:pPr>
              <a:spcAft>
                <a:spcPts val="1200"/>
              </a:spcAft>
              <a:defRPr sz="2400"/>
            </a:pPr>
            <a:r>
              <a:rPr lang="en-GB" dirty="0"/>
              <a:t>How do you know that something is </a:t>
            </a:r>
            <a:r>
              <a:rPr lang="en-GB" b="1" dirty="0"/>
              <a:t>‘true’, meaningful </a:t>
            </a:r>
            <a:r>
              <a:rPr lang="en-GB" dirty="0"/>
              <a:t>or </a:t>
            </a:r>
            <a:r>
              <a:rPr lang="en-GB" b="1" dirty="0"/>
              <a:t>valuable</a:t>
            </a:r>
            <a:r>
              <a:rPr lang="en-GB" dirty="0"/>
              <a:t>?</a:t>
            </a:r>
          </a:p>
          <a:p>
            <a:pPr defTabSz="914400">
              <a:lnSpc>
                <a:spcPct val="90000"/>
              </a:lnSpc>
              <a:spcAft>
                <a:spcPts val="1100"/>
              </a:spcAft>
              <a:defRPr sz="2200"/>
            </a:pPr>
            <a:endParaRPr lang="en-US" sz="2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Triangle 8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E56EEA-9DFE-1142-7A76-F718547102D0}"/>
              </a:ext>
            </a:extLst>
          </p:cNvPr>
          <p:cNvSpPr txBox="1"/>
          <p:nvPr/>
        </p:nvSpPr>
        <p:spPr>
          <a:xfrm>
            <a:off x="1228969" y="1323549"/>
            <a:ext cx="8074815" cy="280039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defTabSz="914400">
              <a:lnSpc>
                <a:spcPct val="90000"/>
              </a:lnSpc>
              <a:spcAft>
                <a:spcPts val="1200"/>
              </a:spcAft>
              <a:defRPr sz="2400"/>
            </a:pPr>
            <a:r>
              <a:rPr lang="en-US" sz="2400" dirty="0"/>
              <a:t>What kinds of knowledge might your research </a:t>
            </a:r>
            <a:r>
              <a:rPr lang="en-US" sz="2400" dirty="0" err="1"/>
              <a:t>recognise</a:t>
            </a:r>
            <a:r>
              <a:rPr lang="en-US" sz="2400" dirty="0"/>
              <a:t>?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400"/>
            </a:pPr>
            <a:endParaRPr lang="en-US" sz="2400" dirty="0"/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2400" dirty="0"/>
              <a:t>Experience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2400" dirty="0"/>
              <a:t>Observation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2400" dirty="0"/>
              <a:t>Measurement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2400" dirty="0"/>
              <a:t>Theory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2400" dirty="0"/>
              <a:t>Interpretation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2400" dirty="0"/>
              <a:t>Making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400"/>
            </a:pPr>
            <a:r>
              <a:rPr lang="en-US" sz="2400" dirty="0"/>
              <a:t>Testimony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425676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F4C891B-62D0-4250-AEB7-0F42BAD78D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2228850"/>
            <a:ext cx="10146541" cy="109691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Summary</a:t>
            </a:r>
          </a:p>
        </p:txBody>
      </p:sp>
      <p:pic>
        <p:nvPicPr>
          <p:cNvPr id="7" name="Graphic 6" descr="Light Bulb and Gear">
            <a:extLst>
              <a:ext uri="{FF2B5EF4-FFF2-40B4-BE49-F238E27FC236}">
                <a16:creationId xmlns:a16="http://schemas.microsoft.com/office/drawing/2014/main" id="{354CCC13-E3AC-86EC-3F4B-250FB69855A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38592" y="1097104"/>
            <a:ext cx="995221" cy="9952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8200" y="3532241"/>
            <a:ext cx="10144180" cy="220320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sz="2000" dirty="0"/>
              <a:t>In your </a:t>
            </a:r>
            <a:r>
              <a:rPr lang="en-US" sz="2000" b="1" dirty="0"/>
              <a:t>Research Context</a:t>
            </a:r>
            <a:r>
              <a:rPr lang="en-US" sz="2000" dirty="0"/>
              <a:t>, you introduce </a:t>
            </a:r>
            <a:r>
              <a:rPr lang="en-US" sz="2000" b="1" dirty="0"/>
              <a:t>what </a:t>
            </a:r>
            <a:r>
              <a:rPr lang="en-US" sz="2000" dirty="0"/>
              <a:t>you want to </a:t>
            </a:r>
            <a:r>
              <a:rPr lang="en-US" sz="2000" b="1" dirty="0"/>
              <a:t>investigate.</a:t>
            </a:r>
          </a:p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sz="2000" dirty="0"/>
              <a:t>In your </a:t>
            </a:r>
            <a:r>
              <a:rPr lang="en-US" sz="2000" b="1" dirty="0"/>
              <a:t>Philosophical Position</a:t>
            </a:r>
            <a:r>
              <a:rPr lang="en-US" sz="2000" dirty="0"/>
              <a:t>, you begin to explain </a:t>
            </a:r>
            <a:r>
              <a:rPr lang="en-US" sz="2000" b="1" dirty="0"/>
              <a:t>what you believe about reality </a:t>
            </a:r>
            <a:r>
              <a:rPr lang="en-US" sz="2000" dirty="0"/>
              <a:t>and </a:t>
            </a:r>
            <a:r>
              <a:rPr lang="en-US" sz="2000" b="1" dirty="0"/>
              <a:t>knowledge.</a:t>
            </a:r>
          </a:p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sz="2000" b="1" dirty="0"/>
              <a:t>Ontology</a:t>
            </a:r>
            <a:r>
              <a:rPr lang="en-US" sz="2000" dirty="0"/>
              <a:t> helps establish </a:t>
            </a:r>
            <a:r>
              <a:rPr lang="en-US" sz="2000" b="1" dirty="0"/>
              <a:t>what you think exists.</a:t>
            </a:r>
          </a:p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sz="2000" b="1" dirty="0"/>
              <a:t>Epistemology</a:t>
            </a:r>
            <a:r>
              <a:rPr lang="en-US" sz="2000" dirty="0"/>
              <a:t> helps establish </a:t>
            </a:r>
            <a:r>
              <a:rPr lang="en-US" sz="2000" b="1" dirty="0"/>
              <a:t>how you think knowledge</a:t>
            </a:r>
            <a:r>
              <a:rPr lang="en-US" sz="2000" dirty="0"/>
              <a:t> about it </a:t>
            </a:r>
            <a:r>
              <a:rPr lang="en-US" sz="2000" b="1" dirty="0"/>
              <a:t>can be developed.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A7E003E-EE76-4207-A774-A645C37F1D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13312"/>
            <a:ext cx="3962400" cy="543137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Exit activity Complete:</a:t>
            </a:r>
            <a:b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4FF88349-F26B-FCEE-CED7-033E296E98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84213101"/>
              </p:ext>
            </p:extLst>
          </p:nvPr>
        </p:nvGraphicFramePr>
        <p:xfrm>
          <a:off x="5511704" y="713313"/>
          <a:ext cx="5842095" cy="5431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9226" y="1280679"/>
            <a:ext cx="9833548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36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Looking ahead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179226" y="2890979"/>
            <a:ext cx="9833548" cy="26939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sz="2200" dirty="0">
                <a:solidFill>
                  <a:schemeClr val="tx2"/>
                </a:solidFill>
              </a:rPr>
              <a:t>Ontology: What do I believe exists?</a:t>
            </a:r>
          </a:p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sz="2200" dirty="0">
                <a:solidFill>
                  <a:schemeClr val="tx2"/>
                </a:solidFill>
              </a:rPr>
              <a:t>Epistemology: How can I know about it?</a:t>
            </a:r>
          </a:p>
          <a:p>
            <a:pPr indent="-228600" defTabSz="914400">
              <a:lnSpc>
                <a:spcPct val="90000"/>
              </a:lnSpc>
              <a:spcAft>
                <a:spcPts val="1100"/>
              </a:spcAft>
              <a:buFont typeface="Arial" panose="020B0604020202020204" pitchFamily="34" charset="0"/>
              <a:buChar char="•"/>
              <a:defRPr sz="2200"/>
            </a:pPr>
            <a:r>
              <a:rPr lang="en-US" sz="2200" b="1" dirty="0">
                <a:solidFill>
                  <a:schemeClr val="tx2"/>
                </a:solidFill>
              </a:rPr>
              <a:t>Next: Axiology — what do I value, and how might those values influence my research?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353ED3F-784B-AFEF-A5E1-3197D486C7C7}"/>
              </a:ext>
            </a:extLst>
          </p:cNvPr>
          <p:cNvSpPr txBox="1"/>
          <p:nvPr/>
        </p:nvSpPr>
        <p:spPr>
          <a:xfrm>
            <a:off x="1716505" y="1645435"/>
            <a:ext cx="9431430" cy="3157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dirty="0"/>
              <a:t>Read the paper ‘</a:t>
            </a:r>
            <a:r>
              <a:rPr lang="en-US" sz="2400" dirty="0" err="1"/>
              <a:t>ŁukaszSułkowski</a:t>
            </a:r>
            <a:r>
              <a:rPr lang="en-US" sz="2400" dirty="0"/>
              <a:t> Chapter Philosophical </a:t>
            </a:r>
            <a:r>
              <a:rPr lang="en-US" sz="2400" dirty="0" err="1"/>
              <a:t>Foundatins</a:t>
            </a:r>
            <a:r>
              <a:rPr lang="en-US" sz="2400" dirty="0"/>
              <a:t> Epistemology and Method taken from Epistemology and Methodology of Research in AI Age’ available on Moodle.</a:t>
            </a:r>
            <a:r>
              <a:rPr lang="en-US" sz="2400" b="1" dirty="0"/>
              <a:t> </a:t>
            </a:r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sz="2400" b="1" dirty="0"/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b="1" dirty="0"/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endParaRPr lang="en-US" b="1" dirty="0"/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b="1" dirty="0"/>
              <a:t>CAN BE FOUND ON MOODLE:</a:t>
            </a:r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b="1" dirty="0"/>
              <a:t>ADAD7014 &gt; ‘Articles to Read’ &gt; ’</a:t>
            </a:r>
            <a:r>
              <a:rPr lang="en-US" b="1" dirty="0" err="1"/>
              <a:t>ProfDoc</a:t>
            </a:r>
            <a:r>
              <a:rPr lang="en-US" b="1" dirty="0"/>
              <a:t> Students ONLY’ Folder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1937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1324</Words>
  <Application>Microsoft Macintosh PowerPoint</Application>
  <PresentationFormat>Widescreen</PresentationFormat>
  <Paragraphs>168</Paragraphs>
  <Slides>23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Aptos</vt:lpstr>
      <vt:lpstr>Arial</vt:lpstr>
      <vt:lpstr>Calibri</vt:lpstr>
      <vt:lpstr>Office Theme</vt:lpstr>
      <vt:lpstr>Week 3 What do I believe about knowledge, values and ethics? </vt:lpstr>
      <vt:lpstr>Today’s question</vt:lpstr>
      <vt:lpstr>What is epistemology?</vt:lpstr>
      <vt:lpstr>Ontology → Epistemology → Research</vt:lpstr>
      <vt:lpstr>A simple creative example</vt:lpstr>
      <vt:lpstr>PowerPoint Presentation</vt:lpstr>
      <vt:lpstr>PowerPoint Presentation</vt:lpstr>
      <vt:lpstr>Different ways of knowing</vt:lpstr>
      <vt:lpstr>Activity: What would you use as evidence?</vt:lpstr>
      <vt:lpstr>PowerPoint Presentation</vt:lpstr>
      <vt:lpstr>There is no perfect method</vt:lpstr>
      <vt:lpstr>Knowledge is not always neutral</vt:lpstr>
      <vt:lpstr>Epistemology in creative practice</vt:lpstr>
      <vt:lpstr>Example: Photography and memory</vt:lpstr>
      <vt:lpstr>How could we investigate it?</vt:lpstr>
      <vt:lpstr>Activity: Return to your research</vt:lpstr>
      <vt:lpstr>Ontology and epistemology together</vt:lpstr>
      <vt:lpstr>A useful question for your doctorate</vt:lpstr>
      <vt:lpstr>PowerPoint Presentation</vt:lpstr>
      <vt:lpstr>Summary</vt:lpstr>
      <vt:lpstr>Exit activity Complete: </vt:lpstr>
      <vt:lpstr>Looking ahead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Kylie Boon</cp:lastModifiedBy>
  <cp:revision>19</cp:revision>
  <dcterms:created xsi:type="dcterms:W3CDTF">2013-01-27T09:14:16Z</dcterms:created>
  <dcterms:modified xsi:type="dcterms:W3CDTF">2026-10-12T07:40:39Z</dcterms:modified>
  <cp:category/>
</cp:coreProperties>
</file>