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4A7948-B36C-4076-BE9B-1A5EC5C468B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472B223-3EF6-4923-A9F4-0BB52281245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CE25A0-210F-4B4D-8EE8-922FAB123B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E19F39-2899-429F-B5F2-92A7FCD86D70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D465B3-6928-4288-9E6E-711FAF0DE8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B92107-2642-44EB-A680-8AF471D9AB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BE6E7-A04B-4649-A5DA-7AC7356EC9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1022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00F754-AFD2-4A62-9663-CD9A6B14F7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78C2B6-34B9-4FC4-A233-30164A453A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9C53A4-BFDA-4000-ADA1-2F1C283D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E19F39-2899-429F-B5F2-92A7FCD86D70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C95C96-5309-4E3E-8C51-64658800D9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B69ECB-A1E0-4D98-A270-DD09F1AE59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BE6E7-A04B-4649-A5DA-7AC7356EC9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83908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69C64D-8366-4442-B625-D5FEC5421A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677B9BF-6FD3-414C-9E34-C39F82138C1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98D6D2-35D9-4F1C-B9FF-0CDE8B4DB4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E19F39-2899-429F-B5F2-92A7FCD86D70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39ED23-A881-4565-9848-05B6002EAA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F98773-F817-4C49-98C5-35676D5385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BE6E7-A04B-4649-A5DA-7AC7356EC9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01339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744ABF-DC70-4278-89E1-10D5639419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BCDBBD-E35B-4436-BE32-84CD9D776EA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86FB4A-D6AC-4E02-87F3-2263193C6C1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9AD96E-6FE1-423A-B32A-E7A7926A0C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E19F39-2899-429F-B5F2-92A7FCD86D70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385DAE-D387-4D7D-BA66-4AAAC6A36E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86CBE54-B208-4A76-9585-61CC2EACE6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BE6E7-A04B-4649-A5DA-7AC7356EC9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70245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8C2A1D-7137-448F-B5D5-5C33FBC71D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80C5A24-F7CB-490C-BC69-068C9C994D4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0BA3C9B-71AE-40D5-AFDA-A8B32CDB138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CD11293-5574-46DD-BE81-C262C9D937B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F139D7F-0267-4E40-918F-3B899AC2182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250D0B-A17F-4482-80B2-040DC5AC76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E19F39-2899-429F-B5F2-92A7FCD86D70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5CF1B55-E390-4194-9597-44682DA856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D30645F-9404-4C81-B7F9-B17D257406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BE6E7-A04B-4649-A5DA-7AC7356EC9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88971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D86557-0C96-418D-9BCF-A691678B58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B2FFF2-5109-42BB-AB5A-39A3136CC2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E19F39-2899-429F-B5F2-92A7FCD86D70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B122B17-78F7-4D49-A709-E3DBD626E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B1ACBB6-C927-4D0E-9933-588548D16B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BE6E7-A04B-4649-A5DA-7AC7356EC9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86405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A20F623-C398-4F94-A140-724A5F222A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E19F39-2899-429F-B5F2-92A7FCD86D70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7CB8A58-8021-4174-9210-296B433D7D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17297C2-EFF4-4A9D-8A64-092C885D0F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BE6E7-A04B-4649-A5DA-7AC7356EC9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16897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A18F11-D23C-40F1-97E9-752EA94A1F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F83D47-2CAA-4CAC-8D9A-C38C90956A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3D4EBC0-4485-4D5C-A886-2D3F2D85A7B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0DCF414-C5DC-4C23-934F-319C4C2587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E19F39-2899-429F-B5F2-92A7FCD86D70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1EF22C9-37C1-4CC0-B652-C569646A84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394CC68-D8CC-4F8C-8602-C9C53B2D58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BE6E7-A04B-4649-A5DA-7AC7356EC9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57064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D37E9B-E095-4760-A91B-6D28AABCFB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AC5DC86-EE77-4F31-86BB-3E5CD395424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AC3E99A-691C-404A-8B5A-9ED36FEAFE7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5D5B038-665D-457B-9747-973F8E1B45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E19F39-2899-429F-B5F2-92A7FCD86D70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95C2607-AB3B-4F6E-BCE0-FFEEB3D4D8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2ADA0E3-89C7-4434-8D90-7F36B3CB14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BE6E7-A04B-4649-A5DA-7AC7356EC9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21287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AAC3EB-5982-4701-8988-B6A0B6AD1E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78ED3E3-E620-4745-96A0-FAACD643629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CC51E4-F2B0-432B-B8C5-F51CC1B45D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E19F39-2899-429F-B5F2-92A7FCD86D70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FA817F-08D5-4667-88D7-B1A56B35FC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48D048-598B-4619-A2C7-D8CCF0956B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BE6E7-A04B-4649-A5DA-7AC7356EC9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34331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F1F7789-F5EB-4093-8073-2898EE45C33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9D6288-CDE2-4E5B-973B-74D724F6ACF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516330-3438-4990-B7FD-7ABAACAAB4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E19F39-2899-429F-B5F2-92A7FCD86D70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6F7019-5275-4B08-8004-E6D75766C2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06899E-AFFA-47C2-A3E0-D188FD3002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BE6E7-A04B-4649-A5DA-7AC7356EC9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68610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05930A6-15A0-4DBB-8A11-52A2722BDF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EF1426-4172-41CF-B120-BF4F246EB95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B7DB21-7FB1-4967-84B5-A6C64E82BE4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E19F39-2899-429F-B5F2-92A7FCD86D70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8DF343-2EF4-49EA-8CAE-DED84B9B92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5DCB0D-7300-4DC5-B18A-734132EED1D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CBE6E7-A04B-4649-A5DA-7AC7356EC9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1528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8C017A-60C8-4765-9242-D319AB7D827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0681ABC-4348-4C72-B757-54F6D7A0B39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75AF5CD-D4D7-4271-857A-E9AAAB930CB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6821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EBD9FEB-0505-4FE7-93F6-FE08341010D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688727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Widescreen</PresentationFormat>
  <Paragraphs>0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Alina Neagu (2121368)</dc:creator>
  <cp:lastModifiedBy>Alina Neagu (2121368)</cp:lastModifiedBy>
  <cp:revision>1</cp:revision>
  <dcterms:created xsi:type="dcterms:W3CDTF">2023-02-23T22:28:26Z</dcterms:created>
  <dcterms:modified xsi:type="dcterms:W3CDTF">2023-02-23T22:29:10Z</dcterms:modified>
</cp:coreProperties>
</file>