
<file path=[Content_Types].xml><?xml version="1.0" encoding="utf-8"?>
<Types xmlns="http://schemas.openxmlformats.org/package/2006/content-types">
  <Default Extension="bin" ContentType="image/unknown"/>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08" r:id="rId1"/>
  </p:sldMasterIdLst>
  <p:sldIdLst>
    <p:sldId id="256" r:id="rId2"/>
  </p:sldIdLst>
  <p:sldSz cx="13716000" cy="82296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592" userDrawn="1">
          <p15:clr>
            <a:srgbClr val="A4A3A4"/>
          </p15:clr>
        </p15:guide>
        <p15:guide id="2" pos="432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494" autoAdjust="0"/>
    <p:restoredTop sz="94660"/>
  </p:normalViewPr>
  <p:slideViewPr>
    <p:cSldViewPr snapToGrid="0">
      <p:cViewPr>
        <p:scale>
          <a:sx n="83" d="100"/>
          <a:sy n="83" d="100"/>
        </p:scale>
        <p:origin x="148" y="-1340"/>
      </p:cViewPr>
      <p:guideLst>
        <p:guide orient="horz" pos="2592"/>
        <p:guide pos="432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56DDB27-5F4B-497E-87B7-C8CF9DC41BD9}" type="doc">
      <dgm:prSet loTypeId="urn:microsoft.com/office/officeart/2005/8/layout/pyramid2" loCatId="list" qsTypeId="urn:microsoft.com/office/officeart/2005/8/quickstyle/simple5" qsCatId="simple" csTypeId="urn:microsoft.com/office/officeart/2005/8/colors/colorful1" csCatId="colorful" phldr="1"/>
      <dgm:spPr/>
    </dgm:pt>
    <dgm:pt modelId="{9567B32F-9C18-4DD5-AC00-3CF4D2D4A600}">
      <dgm:prSet phldrT="[Text]"/>
      <dgm:spPr/>
      <dgm:t>
        <a:bodyPr/>
        <a:lstStyle/>
        <a:p>
          <a:r>
            <a:rPr lang="en-US"/>
            <a:t>Empathy</a:t>
          </a:r>
        </a:p>
      </dgm:t>
    </dgm:pt>
    <dgm:pt modelId="{7FA06EFA-5094-4A28-8C06-A0C70C6C9BC4}" type="parTrans" cxnId="{CDA06F4E-E4EE-422F-B80C-8EA61C74EBCD}">
      <dgm:prSet/>
      <dgm:spPr/>
      <dgm:t>
        <a:bodyPr/>
        <a:lstStyle/>
        <a:p>
          <a:endParaRPr lang="en-US"/>
        </a:p>
      </dgm:t>
    </dgm:pt>
    <dgm:pt modelId="{92B52011-875A-416E-A041-A2C14BB3AA39}" type="sibTrans" cxnId="{CDA06F4E-E4EE-422F-B80C-8EA61C74EBCD}">
      <dgm:prSet/>
      <dgm:spPr/>
      <dgm:t>
        <a:bodyPr/>
        <a:lstStyle/>
        <a:p>
          <a:endParaRPr lang="en-US"/>
        </a:p>
      </dgm:t>
    </dgm:pt>
    <dgm:pt modelId="{0A6F82BA-F22D-4726-9438-CE968D7697B2}">
      <dgm:prSet phldrT="[Text]"/>
      <dgm:spPr/>
      <dgm:t>
        <a:bodyPr/>
        <a:lstStyle/>
        <a:p>
          <a:r>
            <a:rPr lang="en-US"/>
            <a:t>Self-Awareness</a:t>
          </a:r>
        </a:p>
      </dgm:t>
    </dgm:pt>
    <dgm:pt modelId="{FAE92C5B-DAF7-4514-AF5C-21EC7603968C}" type="parTrans" cxnId="{AE413C90-8A57-4141-952B-3C24A060C627}">
      <dgm:prSet/>
      <dgm:spPr/>
      <dgm:t>
        <a:bodyPr/>
        <a:lstStyle/>
        <a:p>
          <a:endParaRPr lang="en-US"/>
        </a:p>
      </dgm:t>
    </dgm:pt>
    <dgm:pt modelId="{11B8BC8C-B362-4DDA-9919-C56092FE30D8}" type="sibTrans" cxnId="{AE413C90-8A57-4141-952B-3C24A060C627}">
      <dgm:prSet/>
      <dgm:spPr/>
      <dgm:t>
        <a:bodyPr/>
        <a:lstStyle/>
        <a:p>
          <a:endParaRPr lang="en-US"/>
        </a:p>
      </dgm:t>
    </dgm:pt>
    <dgm:pt modelId="{05372222-4663-486F-9B6F-271F9F8851A1}">
      <dgm:prSet phldrT="[Text]"/>
      <dgm:spPr/>
      <dgm:t>
        <a:bodyPr/>
        <a:lstStyle/>
        <a:p>
          <a:r>
            <a:rPr lang="en-US"/>
            <a:t>Active Listening</a:t>
          </a:r>
        </a:p>
      </dgm:t>
    </dgm:pt>
    <dgm:pt modelId="{CDBA6EBB-66EE-4C08-8CC6-16E55C54619C}" type="parTrans" cxnId="{4130EB42-1697-4FE1-8812-1FB0040E0F95}">
      <dgm:prSet/>
      <dgm:spPr/>
      <dgm:t>
        <a:bodyPr/>
        <a:lstStyle/>
        <a:p>
          <a:endParaRPr lang="en-US"/>
        </a:p>
      </dgm:t>
    </dgm:pt>
    <dgm:pt modelId="{82CAF84F-5C67-4579-9BCF-AAE3E568BBC0}" type="sibTrans" cxnId="{4130EB42-1697-4FE1-8812-1FB0040E0F95}">
      <dgm:prSet/>
      <dgm:spPr/>
      <dgm:t>
        <a:bodyPr/>
        <a:lstStyle/>
        <a:p>
          <a:endParaRPr lang="en-US"/>
        </a:p>
      </dgm:t>
    </dgm:pt>
    <dgm:pt modelId="{36AB4486-F0CA-40C4-B47F-7785BEEC7EA3}" type="pres">
      <dgm:prSet presAssocID="{A56DDB27-5F4B-497E-87B7-C8CF9DC41BD9}" presName="compositeShape" presStyleCnt="0">
        <dgm:presLayoutVars>
          <dgm:dir/>
          <dgm:resizeHandles/>
        </dgm:presLayoutVars>
      </dgm:prSet>
      <dgm:spPr/>
    </dgm:pt>
    <dgm:pt modelId="{8E96CD6B-5410-4F48-953B-890CF31E1EBE}" type="pres">
      <dgm:prSet presAssocID="{A56DDB27-5F4B-497E-87B7-C8CF9DC41BD9}" presName="pyramid" presStyleLbl="node1" presStyleIdx="0" presStyleCnt="1"/>
      <dgm:spPr/>
    </dgm:pt>
    <dgm:pt modelId="{A423DBFA-E129-49C0-BF05-905450BF44BB}" type="pres">
      <dgm:prSet presAssocID="{A56DDB27-5F4B-497E-87B7-C8CF9DC41BD9}" presName="theList" presStyleCnt="0"/>
      <dgm:spPr/>
    </dgm:pt>
    <dgm:pt modelId="{5DC6C021-6EC8-4C8A-B3F0-9549C4FF084B}" type="pres">
      <dgm:prSet presAssocID="{9567B32F-9C18-4DD5-AC00-3CF4D2D4A600}" presName="aNode" presStyleLbl="fgAcc1" presStyleIdx="0" presStyleCnt="3">
        <dgm:presLayoutVars>
          <dgm:bulletEnabled val="1"/>
        </dgm:presLayoutVars>
      </dgm:prSet>
      <dgm:spPr/>
    </dgm:pt>
    <dgm:pt modelId="{C5AC0460-CE7B-45CB-904B-E48F11E22752}" type="pres">
      <dgm:prSet presAssocID="{9567B32F-9C18-4DD5-AC00-3CF4D2D4A600}" presName="aSpace" presStyleCnt="0"/>
      <dgm:spPr/>
    </dgm:pt>
    <dgm:pt modelId="{B625650F-937D-4C5D-8EC0-19BCE2E00D90}" type="pres">
      <dgm:prSet presAssocID="{0A6F82BA-F22D-4726-9438-CE968D7697B2}" presName="aNode" presStyleLbl="fgAcc1" presStyleIdx="1" presStyleCnt="3">
        <dgm:presLayoutVars>
          <dgm:bulletEnabled val="1"/>
        </dgm:presLayoutVars>
      </dgm:prSet>
      <dgm:spPr/>
    </dgm:pt>
    <dgm:pt modelId="{9AA6DC59-9EC1-4602-A26E-7BE8BDE9AFED}" type="pres">
      <dgm:prSet presAssocID="{0A6F82BA-F22D-4726-9438-CE968D7697B2}" presName="aSpace" presStyleCnt="0"/>
      <dgm:spPr/>
    </dgm:pt>
    <dgm:pt modelId="{F5A79C9A-1115-4147-937A-26883177D2C5}" type="pres">
      <dgm:prSet presAssocID="{05372222-4663-486F-9B6F-271F9F8851A1}" presName="aNode" presStyleLbl="fgAcc1" presStyleIdx="2" presStyleCnt="3">
        <dgm:presLayoutVars>
          <dgm:bulletEnabled val="1"/>
        </dgm:presLayoutVars>
      </dgm:prSet>
      <dgm:spPr/>
    </dgm:pt>
    <dgm:pt modelId="{3C9A4F6C-4DAE-4B28-AB9E-40A5D9CE9AA8}" type="pres">
      <dgm:prSet presAssocID="{05372222-4663-486F-9B6F-271F9F8851A1}" presName="aSpace" presStyleCnt="0"/>
      <dgm:spPr/>
    </dgm:pt>
  </dgm:ptLst>
  <dgm:cxnLst>
    <dgm:cxn modelId="{B9EEC815-5B5C-4B74-90EC-3F60F2C78B88}" type="presOf" srcId="{0A6F82BA-F22D-4726-9438-CE968D7697B2}" destId="{B625650F-937D-4C5D-8EC0-19BCE2E00D90}" srcOrd="0" destOrd="0" presId="urn:microsoft.com/office/officeart/2005/8/layout/pyramid2"/>
    <dgm:cxn modelId="{1D35891A-CDD1-4BF4-B22C-797D91E6544E}" type="presOf" srcId="{A56DDB27-5F4B-497E-87B7-C8CF9DC41BD9}" destId="{36AB4486-F0CA-40C4-B47F-7785BEEC7EA3}" srcOrd="0" destOrd="0" presId="urn:microsoft.com/office/officeart/2005/8/layout/pyramid2"/>
    <dgm:cxn modelId="{4130EB42-1697-4FE1-8812-1FB0040E0F95}" srcId="{A56DDB27-5F4B-497E-87B7-C8CF9DC41BD9}" destId="{05372222-4663-486F-9B6F-271F9F8851A1}" srcOrd="2" destOrd="0" parTransId="{CDBA6EBB-66EE-4C08-8CC6-16E55C54619C}" sibTransId="{82CAF84F-5C67-4579-9BCF-AAE3E568BBC0}"/>
    <dgm:cxn modelId="{CDA06F4E-E4EE-422F-B80C-8EA61C74EBCD}" srcId="{A56DDB27-5F4B-497E-87B7-C8CF9DC41BD9}" destId="{9567B32F-9C18-4DD5-AC00-3CF4D2D4A600}" srcOrd="0" destOrd="0" parTransId="{7FA06EFA-5094-4A28-8C06-A0C70C6C9BC4}" sibTransId="{92B52011-875A-416E-A041-A2C14BB3AA39}"/>
    <dgm:cxn modelId="{AE413C90-8A57-4141-952B-3C24A060C627}" srcId="{A56DDB27-5F4B-497E-87B7-C8CF9DC41BD9}" destId="{0A6F82BA-F22D-4726-9438-CE968D7697B2}" srcOrd="1" destOrd="0" parTransId="{FAE92C5B-DAF7-4514-AF5C-21EC7603968C}" sibTransId="{11B8BC8C-B362-4DDA-9919-C56092FE30D8}"/>
    <dgm:cxn modelId="{E40271D1-B4FD-49A0-BA71-E17A03187699}" type="presOf" srcId="{9567B32F-9C18-4DD5-AC00-3CF4D2D4A600}" destId="{5DC6C021-6EC8-4C8A-B3F0-9549C4FF084B}" srcOrd="0" destOrd="0" presId="urn:microsoft.com/office/officeart/2005/8/layout/pyramid2"/>
    <dgm:cxn modelId="{FA8C29F7-FA3A-49F0-8E25-8D9A79A3F5EE}" type="presOf" srcId="{05372222-4663-486F-9B6F-271F9F8851A1}" destId="{F5A79C9A-1115-4147-937A-26883177D2C5}" srcOrd="0" destOrd="0" presId="urn:microsoft.com/office/officeart/2005/8/layout/pyramid2"/>
    <dgm:cxn modelId="{1FF39CF2-9493-4DCC-A8E8-C5F866A94044}" type="presParOf" srcId="{36AB4486-F0CA-40C4-B47F-7785BEEC7EA3}" destId="{8E96CD6B-5410-4F48-953B-890CF31E1EBE}" srcOrd="0" destOrd="0" presId="urn:microsoft.com/office/officeart/2005/8/layout/pyramid2"/>
    <dgm:cxn modelId="{74DAF86F-31E3-4B0B-B3B1-04D6E00A8C0A}" type="presParOf" srcId="{36AB4486-F0CA-40C4-B47F-7785BEEC7EA3}" destId="{A423DBFA-E129-49C0-BF05-905450BF44BB}" srcOrd="1" destOrd="0" presId="urn:microsoft.com/office/officeart/2005/8/layout/pyramid2"/>
    <dgm:cxn modelId="{2212A1C5-B666-403D-BBCE-97306C86001E}" type="presParOf" srcId="{A423DBFA-E129-49C0-BF05-905450BF44BB}" destId="{5DC6C021-6EC8-4C8A-B3F0-9549C4FF084B}" srcOrd="0" destOrd="0" presId="urn:microsoft.com/office/officeart/2005/8/layout/pyramid2"/>
    <dgm:cxn modelId="{87D1EC1F-8381-48D5-900C-0441E3ED707B}" type="presParOf" srcId="{A423DBFA-E129-49C0-BF05-905450BF44BB}" destId="{C5AC0460-CE7B-45CB-904B-E48F11E22752}" srcOrd="1" destOrd="0" presId="urn:microsoft.com/office/officeart/2005/8/layout/pyramid2"/>
    <dgm:cxn modelId="{F7196F6A-E3AC-49C8-B00B-2DE90115923F}" type="presParOf" srcId="{A423DBFA-E129-49C0-BF05-905450BF44BB}" destId="{B625650F-937D-4C5D-8EC0-19BCE2E00D90}" srcOrd="2" destOrd="0" presId="urn:microsoft.com/office/officeart/2005/8/layout/pyramid2"/>
    <dgm:cxn modelId="{6E49AF9F-BACC-4630-B8DD-5F69F26B1DE2}" type="presParOf" srcId="{A423DBFA-E129-49C0-BF05-905450BF44BB}" destId="{9AA6DC59-9EC1-4602-A26E-7BE8BDE9AFED}" srcOrd="3" destOrd="0" presId="urn:microsoft.com/office/officeart/2005/8/layout/pyramid2"/>
    <dgm:cxn modelId="{202ECC28-994D-4CEE-B985-193443F64B4E}" type="presParOf" srcId="{A423DBFA-E129-49C0-BF05-905450BF44BB}" destId="{F5A79C9A-1115-4147-937A-26883177D2C5}" srcOrd="4" destOrd="0" presId="urn:microsoft.com/office/officeart/2005/8/layout/pyramid2"/>
    <dgm:cxn modelId="{FB8CBE99-5709-43CB-83AA-91D2FA72C654}" type="presParOf" srcId="{A423DBFA-E129-49C0-BF05-905450BF44BB}" destId="{3C9A4F6C-4DAE-4B28-AB9E-40A5D9CE9AA8}" srcOrd="5" destOrd="0" presId="urn:microsoft.com/office/officeart/2005/8/layout/pyramid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B062BAF-AE3B-4B32-8AD3-8D3B9E28AEF7}" type="doc">
      <dgm:prSet loTypeId="urn:microsoft.com/office/officeart/2011/layout/CircleProcess" loCatId="process" qsTypeId="urn:microsoft.com/office/officeart/2005/8/quickstyle/simple5" qsCatId="simple" csTypeId="urn:microsoft.com/office/officeart/2005/8/colors/colorful3" csCatId="colorful" phldr="1"/>
      <dgm:spPr/>
      <dgm:t>
        <a:bodyPr/>
        <a:lstStyle/>
        <a:p>
          <a:endParaRPr lang="en-US"/>
        </a:p>
      </dgm:t>
    </dgm:pt>
    <dgm:pt modelId="{C8A16D90-4F39-43E4-9553-5A7EF4F55D37}">
      <dgm:prSet phldrT="[Text]"/>
      <dgm:spPr/>
      <dgm:t>
        <a:bodyPr/>
        <a:lstStyle/>
        <a:p>
          <a:r>
            <a:rPr lang="en-US" dirty="0"/>
            <a:t>Decision-Making</a:t>
          </a:r>
        </a:p>
      </dgm:t>
    </dgm:pt>
    <dgm:pt modelId="{9B15FB31-EF63-480D-94F4-72D65A6068A7}" type="parTrans" cxnId="{6556DC59-017E-485F-8329-937EBAF4A419}">
      <dgm:prSet/>
      <dgm:spPr/>
      <dgm:t>
        <a:bodyPr/>
        <a:lstStyle/>
        <a:p>
          <a:endParaRPr lang="en-US"/>
        </a:p>
      </dgm:t>
    </dgm:pt>
    <dgm:pt modelId="{1997B074-FEA8-4CD9-9FC3-F77ACFE77BED}" type="sibTrans" cxnId="{6556DC59-017E-485F-8329-937EBAF4A419}">
      <dgm:prSet/>
      <dgm:spPr/>
      <dgm:t>
        <a:bodyPr/>
        <a:lstStyle/>
        <a:p>
          <a:endParaRPr lang="en-US"/>
        </a:p>
      </dgm:t>
    </dgm:pt>
    <dgm:pt modelId="{45CFECB1-6090-4D86-9761-04D0CBE21355}">
      <dgm:prSet phldrT="[Text]"/>
      <dgm:spPr/>
      <dgm:t>
        <a:bodyPr/>
        <a:lstStyle/>
        <a:p>
          <a:r>
            <a:rPr lang="en-US" dirty="0"/>
            <a:t>Relationship</a:t>
          </a:r>
        </a:p>
      </dgm:t>
    </dgm:pt>
    <dgm:pt modelId="{ED0AD1F3-2D03-400C-8137-E832B64D3B29}" type="parTrans" cxnId="{170E22B4-95D8-4F50-ADC8-C27743C08890}">
      <dgm:prSet/>
      <dgm:spPr/>
      <dgm:t>
        <a:bodyPr/>
        <a:lstStyle/>
        <a:p>
          <a:endParaRPr lang="en-US"/>
        </a:p>
      </dgm:t>
    </dgm:pt>
    <dgm:pt modelId="{A63AC68C-77DE-4DEA-B8BA-FD3D2C423FBA}" type="sibTrans" cxnId="{170E22B4-95D8-4F50-ADC8-C27743C08890}">
      <dgm:prSet/>
      <dgm:spPr/>
      <dgm:t>
        <a:bodyPr/>
        <a:lstStyle/>
        <a:p>
          <a:endParaRPr lang="en-US"/>
        </a:p>
      </dgm:t>
    </dgm:pt>
    <dgm:pt modelId="{EF0A1F24-07BC-4B4F-A478-65705DA64B2E}">
      <dgm:prSet phldrT="[Text]"/>
      <dgm:spPr/>
      <dgm:t>
        <a:bodyPr/>
        <a:lstStyle/>
        <a:p>
          <a:r>
            <a:rPr lang="en-US" dirty="0"/>
            <a:t>Motivation</a:t>
          </a:r>
        </a:p>
      </dgm:t>
    </dgm:pt>
    <dgm:pt modelId="{9870FC33-38A3-4C1C-869E-84501C9A2F91}" type="parTrans" cxnId="{32A04EDA-17EF-4403-A3C9-BF323C6F5193}">
      <dgm:prSet/>
      <dgm:spPr/>
      <dgm:t>
        <a:bodyPr/>
        <a:lstStyle/>
        <a:p>
          <a:endParaRPr lang="en-US"/>
        </a:p>
      </dgm:t>
    </dgm:pt>
    <dgm:pt modelId="{7F93D136-FC52-4F1A-A1C2-0FC1A4411FBA}" type="sibTrans" cxnId="{32A04EDA-17EF-4403-A3C9-BF323C6F5193}">
      <dgm:prSet/>
      <dgm:spPr/>
      <dgm:t>
        <a:bodyPr/>
        <a:lstStyle/>
        <a:p>
          <a:endParaRPr lang="en-US"/>
        </a:p>
      </dgm:t>
    </dgm:pt>
    <dgm:pt modelId="{F41419C7-0816-4E2C-B90D-69C39FC2CAF2}" type="pres">
      <dgm:prSet presAssocID="{1B062BAF-AE3B-4B32-8AD3-8D3B9E28AEF7}" presName="Name0" presStyleCnt="0">
        <dgm:presLayoutVars>
          <dgm:chMax val="11"/>
          <dgm:chPref val="11"/>
          <dgm:dir/>
          <dgm:resizeHandles/>
        </dgm:presLayoutVars>
      </dgm:prSet>
      <dgm:spPr/>
    </dgm:pt>
    <dgm:pt modelId="{E0D49681-6738-423C-9DD5-7EFD7423546E}" type="pres">
      <dgm:prSet presAssocID="{EF0A1F24-07BC-4B4F-A478-65705DA64B2E}" presName="Accent3" presStyleCnt="0"/>
      <dgm:spPr/>
    </dgm:pt>
    <dgm:pt modelId="{FA6F991F-EE17-4ED8-B78F-F6A74836940B}" type="pres">
      <dgm:prSet presAssocID="{EF0A1F24-07BC-4B4F-A478-65705DA64B2E}" presName="Accent" presStyleLbl="node1" presStyleIdx="0" presStyleCnt="3"/>
      <dgm:spPr/>
    </dgm:pt>
    <dgm:pt modelId="{9E4CEB88-4EB3-4F08-B24D-8E2473F49505}" type="pres">
      <dgm:prSet presAssocID="{EF0A1F24-07BC-4B4F-A478-65705DA64B2E}" presName="ParentBackground3" presStyleCnt="0"/>
      <dgm:spPr/>
    </dgm:pt>
    <dgm:pt modelId="{5336A56A-1733-4316-AB2A-66BDF2A0DAAF}" type="pres">
      <dgm:prSet presAssocID="{EF0A1F24-07BC-4B4F-A478-65705DA64B2E}" presName="ParentBackground" presStyleLbl="fgAcc1" presStyleIdx="0" presStyleCnt="3"/>
      <dgm:spPr/>
    </dgm:pt>
    <dgm:pt modelId="{9058FA29-CAA4-4F8A-B2E8-49B7066DA677}" type="pres">
      <dgm:prSet presAssocID="{EF0A1F24-07BC-4B4F-A478-65705DA64B2E}" presName="Parent3" presStyleLbl="revTx" presStyleIdx="0" presStyleCnt="0">
        <dgm:presLayoutVars>
          <dgm:chMax val="1"/>
          <dgm:chPref val="1"/>
          <dgm:bulletEnabled val="1"/>
        </dgm:presLayoutVars>
      </dgm:prSet>
      <dgm:spPr/>
    </dgm:pt>
    <dgm:pt modelId="{516FEEE7-E577-4F61-8352-A50331386411}" type="pres">
      <dgm:prSet presAssocID="{45CFECB1-6090-4D86-9761-04D0CBE21355}" presName="Accent2" presStyleCnt="0"/>
      <dgm:spPr/>
    </dgm:pt>
    <dgm:pt modelId="{0E5BB416-B354-4FC5-B5E2-B767F11F7854}" type="pres">
      <dgm:prSet presAssocID="{45CFECB1-6090-4D86-9761-04D0CBE21355}" presName="Accent" presStyleLbl="node1" presStyleIdx="1" presStyleCnt="3"/>
      <dgm:spPr/>
    </dgm:pt>
    <dgm:pt modelId="{2F990A47-3CD9-4077-8AC7-D591C922C24C}" type="pres">
      <dgm:prSet presAssocID="{45CFECB1-6090-4D86-9761-04D0CBE21355}" presName="ParentBackground2" presStyleCnt="0"/>
      <dgm:spPr/>
    </dgm:pt>
    <dgm:pt modelId="{BF6CFCB7-1123-4F67-B427-DD01FAEC39B6}" type="pres">
      <dgm:prSet presAssocID="{45CFECB1-6090-4D86-9761-04D0CBE21355}" presName="ParentBackground" presStyleLbl="fgAcc1" presStyleIdx="1" presStyleCnt="3"/>
      <dgm:spPr/>
    </dgm:pt>
    <dgm:pt modelId="{F499AF18-AD0F-4790-8A3F-DED50BAB1D87}" type="pres">
      <dgm:prSet presAssocID="{45CFECB1-6090-4D86-9761-04D0CBE21355}" presName="Parent2" presStyleLbl="revTx" presStyleIdx="0" presStyleCnt="0">
        <dgm:presLayoutVars>
          <dgm:chMax val="1"/>
          <dgm:chPref val="1"/>
          <dgm:bulletEnabled val="1"/>
        </dgm:presLayoutVars>
      </dgm:prSet>
      <dgm:spPr/>
    </dgm:pt>
    <dgm:pt modelId="{C0696463-68CE-4D81-864C-10F6B1E5302C}" type="pres">
      <dgm:prSet presAssocID="{C8A16D90-4F39-43E4-9553-5A7EF4F55D37}" presName="Accent1" presStyleCnt="0"/>
      <dgm:spPr/>
    </dgm:pt>
    <dgm:pt modelId="{86C630E6-0D5C-4BDB-8788-BF5041E57D77}" type="pres">
      <dgm:prSet presAssocID="{C8A16D90-4F39-43E4-9553-5A7EF4F55D37}" presName="Accent" presStyleLbl="node1" presStyleIdx="2" presStyleCnt="3"/>
      <dgm:spPr/>
    </dgm:pt>
    <dgm:pt modelId="{EBBB146C-7767-438C-99EA-ADEC57B748DE}" type="pres">
      <dgm:prSet presAssocID="{C8A16D90-4F39-43E4-9553-5A7EF4F55D37}" presName="ParentBackground1" presStyleCnt="0"/>
      <dgm:spPr/>
    </dgm:pt>
    <dgm:pt modelId="{D293A6BD-67E9-4427-9647-4CE23A316950}" type="pres">
      <dgm:prSet presAssocID="{C8A16D90-4F39-43E4-9553-5A7EF4F55D37}" presName="ParentBackground" presStyleLbl="fgAcc1" presStyleIdx="2" presStyleCnt="3"/>
      <dgm:spPr/>
    </dgm:pt>
    <dgm:pt modelId="{3E416A18-6D6F-4B38-A2C5-173872804190}" type="pres">
      <dgm:prSet presAssocID="{C8A16D90-4F39-43E4-9553-5A7EF4F55D37}" presName="Parent1" presStyleLbl="revTx" presStyleIdx="0" presStyleCnt="0">
        <dgm:presLayoutVars>
          <dgm:chMax val="1"/>
          <dgm:chPref val="1"/>
          <dgm:bulletEnabled val="1"/>
        </dgm:presLayoutVars>
      </dgm:prSet>
      <dgm:spPr/>
    </dgm:pt>
  </dgm:ptLst>
  <dgm:cxnLst>
    <dgm:cxn modelId="{A590E715-E1BC-4A4D-A889-4D56F6093732}" type="presOf" srcId="{EF0A1F24-07BC-4B4F-A478-65705DA64B2E}" destId="{9058FA29-CAA4-4F8A-B2E8-49B7066DA677}" srcOrd="1" destOrd="0" presId="urn:microsoft.com/office/officeart/2011/layout/CircleProcess"/>
    <dgm:cxn modelId="{59F2B75F-77D4-4CF8-8F34-C5C347589AE0}" type="presOf" srcId="{1B062BAF-AE3B-4B32-8AD3-8D3B9E28AEF7}" destId="{F41419C7-0816-4E2C-B90D-69C39FC2CAF2}" srcOrd="0" destOrd="0" presId="urn:microsoft.com/office/officeart/2011/layout/CircleProcess"/>
    <dgm:cxn modelId="{EC46A146-9229-4973-B155-4E60B60E8351}" type="presOf" srcId="{EF0A1F24-07BC-4B4F-A478-65705DA64B2E}" destId="{5336A56A-1733-4316-AB2A-66BDF2A0DAAF}" srcOrd="0" destOrd="0" presId="urn:microsoft.com/office/officeart/2011/layout/CircleProcess"/>
    <dgm:cxn modelId="{FE21F966-0608-4D61-89CF-97F9C5843A31}" type="presOf" srcId="{C8A16D90-4F39-43E4-9553-5A7EF4F55D37}" destId="{3E416A18-6D6F-4B38-A2C5-173872804190}" srcOrd="1" destOrd="0" presId="urn:microsoft.com/office/officeart/2011/layout/CircleProcess"/>
    <dgm:cxn modelId="{A0D03054-131C-403F-B1F7-334FDA22A539}" type="presOf" srcId="{45CFECB1-6090-4D86-9761-04D0CBE21355}" destId="{BF6CFCB7-1123-4F67-B427-DD01FAEC39B6}" srcOrd="0" destOrd="0" presId="urn:microsoft.com/office/officeart/2011/layout/CircleProcess"/>
    <dgm:cxn modelId="{6556DC59-017E-485F-8329-937EBAF4A419}" srcId="{1B062BAF-AE3B-4B32-8AD3-8D3B9E28AEF7}" destId="{C8A16D90-4F39-43E4-9553-5A7EF4F55D37}" srcOrd="0" destOrd="0" parTransId="{9B15FB31-EF63-480D-94F4-72D65A6068A7}" sibTransId="{1997B074-FEA8-4CD9-9FC3-F77ACFE77BED}"/>
    <dgm:cxn modelId="{170E22B4-95D8-4F50-ADC8-C27743C08890}" srcId="{1B062BAF-AE3B-4B32-8AD3-8D3B9E28AEF7}" destId="{45CFECB1-6090-4D86-9761-04D0CBE21355}" srcOrd="1" destOrd="0" parTransId="{ED0AD1F3-2D03-400C-8137-E832B64D3B29}" sibTransId="{A63AC68C-77DE-4DEA-B8BA-FD3D2C423FBA}"/>
    <dgm:cxn modelId="{C34076C8-C3B8-4161-A6B3-94B84856FA1B}" type="presOf" srcId="{C8A16D90-4F39-43E4-9553-5A7EF4F55D37}" destId="{D293A6BD-67E9-4427-9647-4CE23A316950}" srcOrd="0" destOrd="0" presId="urn:microsoft.com/office/officeart/2011/layout/CircleProcess"/>
    <dgm:cxn modelId="{32A04EDA-17EF-4403-A3C9-BF323C6F5193}" srcId="{1B062BAF-AE3B-4B32-8AD3-8D3B9E28AEF7}" destId="{EF0A1F24-07BC-4B4F-A478-65705DA64B2E}" srcOrd="2" destOrd="0" parTransId="{9870FC33-38A3-4C1C-869E-84501C9A2F91}" sibTransId="{7F93D136-FC52-4F1A-A1C2-0FC1A4411FBA}"/>
    <dgm:cxn modelId="{706802DD-93EE-44D2-BAD0-3432954217E0}" type="presOf" srcId="{45CFECB1-6090-4D86-9761-04D0CBE21355}" destId="{F499AF18-AD0F-4790-8A3F-DED50BAB1D87}" srcOrd="1" destOrd="0" presId="urn:microsoft.com/office/officeart/2011/layout/CircleProcess"/>
    <dgm:cxn modelId="{8B2712A5-14DB-4D12-B340-DC4461674E15}" type="presParOf" srcId="{F41419C7-0816-4E2C-B90D-69C39FC2CAF2}" destId="{E0D49681-6738-423C-9DD5-7EFD7423546E}" srcOrd="0" destOrd="0" presId="urn:microsoft.com/office/officeart/2011/layout/CircleProcess"/>
    <dgm:cxn modelId="{CE17764E-7765-4297-9FE8-53A1C9A500E0}" type="presParOf" srcId="{E0D49681-6738-423C-9DD5-7EFD7423546E}" destId="{FA6F991F-EE17-4ED8-B78F-F6A74836940B}" srcOrd="0" destOrd="0" presId="urn:microsoft.com/office/officeart/2011/layout/CircleProcess"/>
    <dgm:cxn modelId="{DE523222-47A4-4E37-B811-68F44E817E75}" type="presParOf" srcId="{F41419C7-0816-4E2C-B90D-69C39FC2CAF2}" destId="{9E4CEB88-4EB3-4F08-B24D-8E2473F49505}" srcOrd="1" destOrd="0" presId="urn:microsoft.com/office/officeart/2011/layout/CircleProcess"/>
    <dgm:cxn modelId="{F591102C-91BD-4126-8455-41FF03B49C4E}" type="presParOf" srcId="{9E4CEB88-4EB3-4F08-B24D-8E2473F49505}" destId="{5336A56A-1733-4316-AB2A-66BDF2A0DAAF}" srcOrd="0" destOrd="0" presId="urn:microsoft.com/office/officeart/2011/layout/CircleProcess"/>
    <dgm:cxn modelId="{D2BB4B19-ED55-4A44-9B6A-98306BCD64C4}" type="presParOf" srcId="{F41419C7-0816-4E2C-B90D-69C39FC2CAF2}" destId="{9058FA29-CAA4-4F8A-B2E8-49B7066DA677}" srcOrd="2" destOrd="0" presId="urn:microsoft.com/office/officeart/2011/layout/CircleProcess"/>
    <dgm:cxn modelId="{5C1D5FC6-B49D-4B80-85F5-7002D7869B3E}" type="presParOf" srcId="{F41419C7-0816-4E2C-B90D-69C39FC2CAF2}" destId="{516FEEE7-E577-4F61-8352-A50331386411}" srcOrd="3" destOrd="0" presId="urn:microsoft.com/office/officeart/2011/layout/CircleProcess"/>
    <dgm:cxn modelId="{C373542E-0935-46AD-AE9B-58A1B449C607}" type="presParOf" srcId="{516FEEE7-E577-4F61-8352-A50331386411}" destId="{0E5BB416-B354-4FC5-B5E2-B767F11F7854}" srcOrd="0" destOrd="0" presId="urn:microsoft.com/office/officeart/2011/layout/CircleProcess"/>
    <dgm:cxn modelId="{F61FB0F9-5A60-4688-A8E8-977CCC7FC970}" type="presParOf" srcId="{F41419C7-0816-4E2C-B90D-69C39FC2CAF2}" destId="{2F990A47-3CD9-4077-8AC7-D591C922C24C}" srcOrd="4" destOrd="0" presId="urn:microsoft.com/office/officeart/2011/layout/CircleProcess"/>
    <dgm:cxn modelId="{72284F8A-2BFB-4947-8103-E5F4B553DAF7}" type="presParOf" srcId="{2F990A47-3CD9-4077-8AC7-D591C922C24C}" destId="{BF6CFCB7-1123-4F67-B427-DD01FAEC39B6}" srcOrd="0" destOrd="0" presId="urn:microsoft.com/office/officeart/2011/layout/CircleProcess"/>
    <dgm:cxn modelId="{24A6D2C6-93E1-4012-B46A-F4C021567B6B}" type="presParOf" srcId="{F41419C7-0816-4E2C-B90D-69C39FC2CAF2}" destId="{F499AF18-AD0F-4790-8A3F-DED50BAB1D87}" srcOrd="5" destOrd="0" presId="urn:microsoft.com/office/officeart/2011/layout/CircleProcess"/>
    <dgm:cxn modelId="{CE24814B-FBCE-4631-A8FA-2FCE3A5F91E7}" type="presParOf" srcId="{F41419C7-0816-4E2C-B90D-69C39FC2CAF2}" destId="{C0696463-68CE-4D81-864C-10F6B1E5302C}" srcOrd="6" destOrd="0" presId="urn:microsoft.com/office/officeart/2011/layout/CircleProcess"/>
    <dgm:cxn modelId="{57AD7072-93F6-4493-9186-96B544BC3FE5}" type="presParOf" srcId="{C0696463-68CE-4D81-864C-10F6B1E5302C}" destId="{86C630E6-0D5C-4BDB-8788-BF5041E57D77}" srcOrd="0" destOrd="0" presId="urn:microsoft.com/office/officeart/2011/layout/CircleProcess"/>
    <dgm:cxn modelId="{A74E8186-70FD-4626-8542-DA6880D7D2D2}" type="presParOf" srcId="{F41419C7-0816-4E2C-B90D-69C39FC2CAF2}" destId="{EBBB146C-7767-438C-99EA-ADEC57B748DE}" srcOrd="7" destOrd="0" presId="urn:microsoft.com/office/officeart/2011/layout/CircleProcess"/>
    <dgm:cxn modelId="{549BEB83-268B-4D07-81FC-D3A364DADE55}" type="presParOf" srcId="{EBBB146C-7767-438C-99EA-ADEC57B748DE}" destId="{D293A6BD-67E9-4427-9647-4CE23A316950}" srcOrd="0" destOrd="0" presId="urn:microsoft.com/office/officeart/2011/layout/CircleProcess"/>
    <dgm:cxn modelId="{92702B5E-D803-41A3-987A-105656593660}" type="presParOf" srcId="{F41419C7-0816-4E2C-B90D-69C39FC2CAF2}" destId="{3E416A18-6D6F-4B38-A2C5-173872804190}" srcOrd="8" destOrd="0" presId="urn:microsoft.com/office/officeart/2011/layout/CircleProcess"/>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0691350-4FAA-4350-9E7E-065E44085A0A}" type="doc">
      <dgm:prSet loTypeId="urn:microsoft.com/office/officeart/2005/8/layout/hProcess9" loCatId="process" qsTypeId="urn:microsoft.com/office/officeart/2005/8/quickstyle/simple4" qsCatId="simple" csTypeId="urn:microsoft.com/office/officeart/2005/8/colors/accent0_3" csCatId="mainScheme" phldr="1"/>
      <dgm:spPr/>
    </dgm:pt>
    <dgm:pt modelId="{485A8BEB-BF8D-4D0B-BDDD-D170DCFD5104}">
      <dgm:prSet phldrT="[Text]"/>
      <dgm:spPr/>
      <dgm:t>
        <a:bodyPr/>
        <a:lstStyle/>
        <a:p>
          <a:r>
            <a:rPr lang="en-US" dirty="0"/>
            <a:t>Thinking Before Speaking</a:t>
          </a:r>
        </a:p>
      </dgm:t>
    </dgm:pt>
    <dgm:pt modelId="{9B753EC2-A1EE-4A6B-927F-124E8A9D0F0C}" type="parTrans" cxnId="{CE894271-B30C-4107-B755-0F26880A6E9B}">
      <dgm:prSet/>
      <dgm:spPr/>
      <dgm:t>
        <a:bodyPr/>
        <a:lstStyle/>
        <a:p>
          <a:endParaRPr lang="en-US"/>
        </a:p>
      </dgm:t>
    </dgm:pt>
    <dgm:pt modelId="{91F5B332-19BC-4738-9C1F-50D82F26B4BB}" type="sibTrans" cxnId="{CE894271-B30C-4107-B755-0F26880A6E9B}">
      <dgm:prSet/>
      <dgm:spPr/>
      <dgm:t>
        <a:bodyPr/>
        <a:lstStyle/>
        <a:p>
          <a:endParaRPr lang="en-US"/>
        </a:p>
      </dgm:t>
    </dgm:pt>
    <dgm:pt modelId="{8C8737E2-6710-4D27-B3B5-060ECD92C7FF}">
      <dgm:prSet phldrT="[Text]"/>
      <dgm:spPr/>
      <dgm:t>
        <a:bodyPr/>
        <a:lstStyle/>
        <a:p>
          <a:r>
            <a:rPr lang="en-US" dirty="0"/>
            <a:t>Taking Inspiration from Others </a:t>
          </a:r>
        </a:p>
      </dgm:t>
    </dgm:pt>
    <dgm:pt modelId="{26B4C489-6ECF-494B-AFE6-124C21EB70CF}" type="parTrans" cxnId="{537D53FB-C609-451E-A7B6-702B53C02477}">
      <dgm:prSet/>
      <dgm:spPr/>
      <dgm:t>
        <a:bodyPr/>
        <a:lstStyle/>
        <a:p>
          <a:endParaRPr lang="en-US"/>
        </a:p>
      </dgm:t>
    </dgm:pt>
    <dgm:pt modelId="{CE849B57-5EC9-4110-871B-EA1804E89562}" type="sibTrans" cxnId="{537D53FB-C609-451E-A7B6-702B53C02477}">
      <dgm:prSet/>
      <dgm:spPr/>
      <dgm:t>
        <a:bodyPr/>
        <a:lstStyle/>
        <a:p>
          <a:endParaRPr lang="en-US"/>
        </a:p>
      </dgm:t>
    </dgm:pt>
    <dgm:pt modelId="{8EDD3647-90AE-42E1-8D2A-C42415762C6E}">
      <dgm:prSet phldrT="[Text]"/>
      <dgm:spPr/>
      <dgm:t>
        <a:bodyPr/>
        <a:lstStyle/>
        <a:p>
          <a:r>
            <a:rPr lang="en-US" dirty="0"/>
            <a:t>Meeting New People </a:t>
          </a:r>
        </a:p>
      </dgm:t>
    </dgm:pt>
    <dgm:pt modelId="{7E07E75C-71BB-4C70-A6B8-53216DFD3127}" type="parTrans" cxnId="{2E0AED9D-1C22-47EA-8D60-0C65A95A63D3}">
      <dgm:prSet/>
      <dgm:spPr/>
      <dgm:t>
        <a:bodyPr/>
        <a:lstStyle/>
        <a:p>
          <a:endParaRPr lang="en-US"/>
        </a:p>
      </dgm:t>
    </dgm:pt>
    <dgm:pt modelId="{5286852E-8283-4F41-B46D-2BBCFC97BEFE}" type="sibTrans" cxnId="{2E0AED9D-1C22-47EA-8D60-0C65A95A63D3}">
      <dgm:prSet/>
      <dgm:spPr/>
      <dgm:t>
        <a:bodyPr/>
        <a:lstStyle/>
        <a:p>
          <a:endParaRPr lang="en-US"/>
        </a:p>
      </dgm:t>
    </dgm:pt>
    <dgm:pt modelId="{1496C5EA-8FB1-4EA4-A5CD-D3BB3A630E0D}" type="pres">
      <dgm:prSet presAssocID="{E0691350-4FAA-4350-9E7E-065E44085A0A}" presName="CompostProcess" presStyleCnt="0">
        <dgm:presLayoutVars>
          <dgm:dir/>
          <dgm:resizeHandles val="exact"/>
        </dgm:presLayoutVars>
      </dgm:prSet>
      <dgm:spPr/>
    </dgm:pt>
    <dgm:pt modelId="{E580B19E-46C9-4492-B580-838336FE5F10}" type="pres">
      <dgm:prSet presAssocID="{E0691350-4FAA-4350-9E7E-065E44085A0A}" presName="arrow" presStyleLbl="bgShp" presStyleIdx="0" presStyleCnt="1"/>
      <dgm:spPr/>
    </dgm:pt>
    <dgm:pt modelId="{6A5254FE-8A4A-4344-B03D-0B5716B6C2D9}" type="pres">
      <dgm:prSet presAssocID="{E0691350-4FAA-4350-9E7E-065E44085A0A}" presName="linearProcess" presStyleCnt="0"/>
      <dgm:spPr/>
    </dgm:pt>
    <dgm:pt modelId="{789BA30D-1FB2-4842-9000-75028895F32C}" type="pres">
      <dgm:prSet presAssocID="{485A8BEB-BF8D-4D0B-BDDD-D170DCFD5104}" presName="textNode" presStyleLbl="node1" presStyleIdx="0" presStyleCnt="3">
        <dgm:presLayoutVars>
          <dgm:bulletEnabled val="1"/>
        </dgm:presLayoutVars>
      </dgm:prSet>
      <dgm:spPr/>
    </dgm:pt>
    <dgm:pt modelId="{6FBBD529-510F-46D9-B96E-648089D16FB0}" type="pres">
      <dgm:prSet presAssocID="{91F5B332-19BC-4738-9C1F-50D82F26B4BB}" presName="sibTrans" presStyleCnt="0"/>
      <dgm:spPr/>
    </dgm:pt>
    <dgm:pt modelId="{15844F23-6F95-4944-9509-165035EB6F7D}" type="pres">
      <dgm:prSet presAssocID="{8C8737E2-6710-4D27-B3B5-060ECD92C7FF}" presName="textNode" presStyleLbl="node1" presStyleIdx="1" presStyleCnt="3">
        <dgm:presLayoutVars>
          <dgm:bulletEnabled val="1"/>
        </dgm:presLayoutVars>
      </dgm:prSet>
      <dgm:spPr/>
    </dgm:pt>
    <dgm:pt modelId="{4799F08B-3CA1-407D-8C14-D1601BC3CAF1}" type="pres">
      <dgm:prSet presAssocID="{CE849B57-5EC9-4110-871B-EA1804E89562}" presName="sibTrans" presStyleCnt="0"/>
      <dgm:spPr/>
    </dgm:pt>
    <dgm:pt modelId="{5E0A052D-84C7-45D4-8080-5ADF678FD4CD}" type="pres">
      <dgm:prSet presAssocID="{8EDD3647-90AE-42E1-8D2A-C42415762C6E}" presName="textNode" presStyleLbl="node1" presStyleIdx="2" presStyleCnt="3">
        <dgm:presLayoutVars>
          <dgm:bulletEnabled val="1"/>
        </dgm:presLayoutVars>
      </dgm:prSet>
      <dgm:spPr/>
    </dgm:pt>
  </dgm:ptLst>
  <dgm:cxnLst>
    <dgm:cxn modelId="{E9DE4F17-D453-4697-9677-956CD7520223}" type="presOf" srcId="{E0691350-4FAA-4350-9E7E-065E44085A0A}" destId="{1496C5EA-8FB1-4EA4-A5CD-D3BB3A630E0D}" srcOrd="0" destOrd="0" presId="urn:microsoft.com/office/officeart/2005/8/layout/hProcess9"/>
    <dgm:cxn modelId="{CE894271-B30C-4107-B755-0F26880A6E9B}" srcId="{E0691350-4FAA-4350-9E7E-065E44085A0A}" destId="{485A8BEB-BF8D-4D0B-BDDD-D170DCFD5104}" srcOrd="0" destOrd="0" parTransId="{9B753EC2-A1EE-4A6B-927F-124E8A9D0F0C}" sibTransId="{91F5B332-19BC-4738-9C1F-50D82F26B4BB}"/>
    <dgm:cxn modelId="{8B128989-2F0D-4531-ABC9-56D91374F007}" type="presOf" srcId="{8C8737E2-6710-4D27-B3B5-060ECD92C7FF}" destId="{15844F23-6F95-4944-9509-165035EB6F7D}" srcOrd="0" destOrd="0" presId="urn:microsoft.com/office/officeart/2005/8/layout/hProcess9"/>
    <dgm:cxn modelId="{2E0AED9D-1C22-47EA-8D60-0C65A95A63D3}" srcId="{E0691350-4FAA-4350-9E7E-065E44085A0A}" destId="{8EDD3647-90AE-42E1-8D2A-C42415762C6E}" srcOrd="2" destOrd="0" parTransId="{7E07E75C-71BB-4C70-A6B8-53216DFD3127}" sibTransId="{5286852E-8283-4F41-B46D-2BBCFC97BEFE}"/>
    <dgm:cxn modelId="{45E603D5-D396-461C-BB62-1058C595C3B0}" type="presOf" srcId="{8EDD3647-90AE-42E1-8D2A-C42415762C6E}" destId="{5E0A052D-84C7-45D4-8080-5ADF678FD4CD}" srcOrd="0" destOrd="0" presId="urn:microsoft.com/office/officeart/2005/8/layout/hProcess9"/>
    <dgm:cxn modelId="{537D53FB-C609-451E-A7B6-702B53C02477}" srcId="{E0691350-4FAA-4350-9E7E-065E44085A0A}" destId="{8C8737E2-6710-4D27-B3B5-060ECD92C7FF}" srcOrd="1" destOrd="0" parTransId="{26B4C489-6ECF-494B-AFE6-124C21EB70CF}" sibTransId="{CE849B57-5EC9-4110-871B-EA1804E89562}"/>
    <dgm:cxn modelId="{A752BDFD-4884-4178-861D-A9080130BA7B}" type="presOf" srcId="{485A8BEB-BF8D-4D0B-BDDD-D170DCFD5104}" destId="{789BA30D-1FB2-4842-9000-75028895F32C}" srcOrd="0" destOrd="0" presId="urn:microsoft.com/office/officeart/2005/8/layout/hProcess9"/>
    <dgm:cxn modelId="{74B0E681-6E66-4936-AD5F-46754841018F}" type="presParOf" srcId="{1496C5EA-8FB1-4EA4-A5CD-D3BB3A630E0D}" destId="{E580B19E-46C9-4492-B580-838336FE5F10}" srcOrd="0" destOrd="0" presId="urn:microsoft.com/office/officeart/2005/8/layout/hProcess9"/>
    <dgm:cxn modelId="{4D2D6E8F-304F-4490-9BC0-170D71C27604}" type="presParOf" srcId="{1496C5EA-8FB1-4EA4-A5CD-D3BB3A630E0D}" destId="{6A5254FE-8A4A-4344-B03D-0B5716B6C2D9}" srcOrd="1" destOrd="0" presId="urn:microsoft.com/office/officeart/2005/8/layout/hProcess9"/>
    <dgm:cxn modelId="{FB29B9C2-FF87-438D-AB74-CB3633366D92}" type="presParOf" srcId="{6A5254FE-8A4A-4344-B03D-0B5716B6C2D9}" destId="{789BA30D-1FB2-4842-9000-75028895F32C}" srcOrd="0" destOrd="0" presId="urn:microsoft.com/office/officeart/2005/8/layout/hProcess9"/>
    <dgm:cxn modelId="{574FE2BC-456F-4DC1-A827-FC97B22A5197}" type="presParOf" srcId="{6A5254FE-8A4A-4344-B03D-0B5716B6C2D9}" destId="{6FBBD529-510F-46D9-B96E-648089D16FB0}" srcOrd="1" destOrd="0" presId="urn:microsoft.com/office/officeart/2005/8/layout/hProcess9"/>
    <dgm:cxn modelId="{56C1F9CF-1E79-4E65-9B25-DFFC518BBAF0}" type="presParOf" srcId="{6A5254FE-8A4A-4344-B03D-0B5716B6C2D9}" destId="{15844F23-6F95-4944-9509-165035EB6F7D}" srcOrd="2" destOrd="0" presId="urn:microsoft.com/office/officeart/2005/8/layout/hProcess9"/>
    <dgm:cxn modelId="{5E97F52E-A138-4225-B3C7-4BACAB5C5740}" type="presParOf" srcId="{6A5254FE-8A4A-4344-B03D-0B5716B6C2D9}" destId="{4799F08B-3CA1-407D-8C14-D1601BC3CAF1}" srcOrd="3" destOrd="0" presId="urn:microsoft.com/office/officeart/2005/8/layout/hProcess9"/>
    <dgm:cxn modelId="{2BB4702A-17E4-4B03-A3C6-142DEBFCAF96}" type="presParOf" srcId="{6A5254FE-8A4A-4344-B03D-0B5716B6C2D9}" destId="{5E0A052D-84C7-45D4-8080-5ADF678FD4CD}" srcOrd="4" destOrd="0" presId="urn:microsoft.com/office/officeart/2005/8/layout/hProcess9"/>
  </dgm:cxnLst>
  <dgm:bg/>
  <dgm:whole/>
  <dgm:extLst>
    <a:ext uri="http://schemas.microsoft.com/office/drawing/2008/diagram">
      <dsp:dataModelExt xmlns:dsp="http://schemas.microsoft.com/office/drawing/2008/diagram" relId="rId1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96CD6B-5410-4F48-953B-890CF31E1EBE}">
      <dsp:nvSpPr>
        <dsp:cNvPr id="0" name=""/>
        <dsp:cNvSpPr/>
      </dsp:nvSpPr>
      <dsp:spPr>
        <a:xfrm>
          <a:off x="409077" y="0"/>
          <a:ext cx="1448735" cy="1448735"/>
        </a:xfrm>
        <a:prstGeom prst="triangl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5DC6C021-6EC8-4C8A-B3F0-9549C4FF084B}">
      <dsp:nvSpPr>
        <dsp:cNvPr id="0" name=""/>
        <dsp:cNvSpPr/>
      </dsp:nvSpPr>
      <dsp:spPr>
        <a:xfrm>
          <a:off x="1133444" y="145651"/>
          <a:ext cx="941677" cy="342942"/>
        </a:xfrm>
        <a:prstGeom prst="round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Empathy</a:t>
          </a:r>
        </a:p>
      </dsp:txBody>
      <dsp:txXfrm>
        <a:off x="1150185" y="162392"/>
        <a:ext cx="908195" cy="309460"/>
      </dsp:txXfrm>
    </dsp:sp>
    <dsp:sp modelId="{B625650F-937D-4C5D-8EC0-19BCE2E00D90}">
      <dsp:nvSpPr>
        <dsp:cNvPr id="0" name=""/>
        <dsp:cNvSpPr/>
      </dsp:nvSpPr>
      <dsp:spPr>
        <a:xfrm>
          <a:off x="1133444" y="531462"/>
          <a:ext cx="941677" cy="342942"/>
        </a:xfrm>
        <a:prstGeom prst="roundRect">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Self-Awareness</a:t>
          </a:r>
        </a:p>
      </dsp:txBody>
      <dsp:txXfrm>
        <a:off x="1150185" y="548203"/>
        <a:ext cx="908195" cy="309460"/>
      </dsp:txXfrm>
    </dsp:sp>
    <dsp:sp modelId="{F5A79C9A-1115-4147-937A-26883177D2C5}">
      <dsp:nvSpPr>
        <dsp:cNvPr id="0" name=""/>
        <dsp:cNvSpPr/>
      </dsp:nvSpPr>
      <dsp:spPr>
        <a:xfrm>
          <a:off x="1133444" y="917272"/>
          <a:ext cx="941677" cy="342942"/>
        </a:xfrm>
        <a:prstGeom prst="roundRect">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Active Listening</a:t>
          </a:r>
        </a:p>
      </dsp:txBody>
      <dsp:txXfrm>
        <a:off x="1150185" y="934013"/>
        <a:ext cx="908195" cy="3094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6F991F-EE17-4ED8-B78F-F6A74836940B}">
      <dsp:nvSpPr>
        <dsp:cNvPr id="0" name=""/>
        <dsp:cNvSpPr/>
      </dsp:nvSpPr>
      <dsp:spPr>
        <a:xfrm>
          <a:off x="2234253" y="588798"/>
          <a:ext cx="974620" cy="974801"/>
        </a:xfrm>
        <a:prstGeom prst="ellips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5336A56A-1733-4316-AB2A-66BDF2A0DAAF}">
      <dsp:nvSpPr>
        <dsp:cNvPr id="0" name=""/>
        <dsp:cNvSpPr/>
      </dsp:nvSpPr>
      <dsp:spPr>
        <a:xfrm>
          <a:off x="2266613" y="621297"/>
          <a:ext cx="909899" cy="909802"/>
        </a:xfrm>
        <a:prstGeom prst="ellipse">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kern="1200" dirty="0"/>
            <a:t>Motivation</a:t>
          </a:r>
        </a:p>
      </dsp:txBody>
      <dsp:txXfrm>
        <a:off x="2396690" y="751293"/>
        <a:ext cx="649747" cy="649810"/>
      </dsp:txXfrm>
    </dsp:sp>
    <dsp:sp modelId="{0E5BB416-B354-4FC5-B5E2-B767F11F7854}">
      <dsp:nvSpPr>
        <dsp:cNvPr id="0" name=""/>
        <dsp:cNvSpPr/>
      </dsp:nvSpPr>
      <dsp:spPr>
        <a:xfrm rot="2700000">
          <a:off x="1228128" y="589976"/>
          <a:ext cx="972273" cy="972273"/>
        </a:xfrm>
        <a:prstGeom prst="teardrop">
          <a:avLst>
            <a:gd name="adj" fmla="val 100000"/>
          </a:avLst>
        </a:prstGeom>
        <a:gradFill rotWithShape="0">
          <a:gsLst>
            <a:gs pos="0">
              <a:schemeClr val="accent3">
                <a:hueOff val="1355300"/>
                <a:satOff val="50000"/>
                <a:lumOff val="-7353"/>
                <a:alphaOff val="0"/>
                <a:satMod val="103000"/>
                <a:lumMod val="102000"/>
                <a:tint val="94000"/>
              </a:schemeClr>
            </a:gs>
            <a:gs pos="50000">
              <a:schemeClr val="accent3">
                <a:hueOff val="1355300"/>
                <a:satOff val="50000"/>
                <a:lumOff val="-7353"/>
                <a:alphaOff val="0"/>
                <a:satMod val="110000"/>
                <a:lumMod val="100000"/>
                <a:shade val="100000"/>
              </a:schemeClr>
            </a:gs>
            <a:gs pos="100000">
              <a:schemeClr val="accent3">
                <a:hueOff val="1355300"/>
                <a:satOff val="50000"/>
                <a:lumOff val="-735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BF6CFCB7-1123-4F67-B427-DD01FAEC39B6}">
      <dsp:nvSpPr>
        <dsp:cNvPr id="0" name=""/>
        <dsp:cNvSpPr/>
      </dsp:nvSpPr>
      <dsp:spPr>
        <a:xfrm>
          <a:off x="1259315" y="621297"/>
          <a:ext cx="909899" cy="909802"/>
        </a:xfrm>
        <a:prstGeom prst="ellipse">
          <a:avLst/>
        </a:prstGeom>
        <a:solidFill>
          <a:schemeClr val="lt1">
            <a:alpha val="90000"/>
            <a:hueOff val="0"/>
            <a:satOff val="0"/>
            <a:lumOff val="0"/>
            <a:alphaOff val="0"/>
          </a:schemeClr>
        </a:solidFill>
        <a:ln w="6350" cap="flat" cmpd="sng" algn="ctr">
          <a:solidFill>
            <a:schemeClr val="accent3">
              <a:hueOff val="1355300"/>
              <a:satOff val="50000"/>
              <a:lumOff val="-7353"/>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kern="1200" dirty="0"/>
            <a:t>Relationship</a:t>
          </a:r>
        </a:p>
      </dsp:txBody>
      <dsp:txXfrm>
        <a:off x="1389391" y="751293"/>
        <a:ext cx="649747" cy="649810"/>
      </dsp:txXfrm>
    </dsp:sp>
    <dsp:sp modelId="{86C630E6-0D5C-4BDB-8788-BF5041E57D77}">
      <dsp:nvSpPr>
        <dsp:cNvPr id="0" name=""/>
        <dsp:cNvSpPr/>
      </dsp:nvSpPr>
      <dsp:spPr>
        <a:xfrm rot="2700000">
          <a:off x="220830" y="589976"/>
          <a:ext cx="972273" cy="972273"/>
        </a:xfrm>
        <a:prstGeom prst="teardrop">
          <a:avLst>
            <a:gd name="adj" fmla="val 100000"/>
          </a:avLst>
        </a:prstGeom>
        <a:gradFill rotWithShape="0">
          <a:gsLst>
            <a:gs pos="0">
              <a:schemeClr val="accent3">
                <a:hueOff val="2710599"/>
                <a:satOff val="100000"/>
                <a:lumOff val="-14706"/>
                <a:alphaOff val="0"/>
                <a:satMod val="103000"/>
                <a:lumMod val="102000"/>
                <a:tint val="94000"/>
              </a:schemeClr>
            </a:gs>
            <a:gs pos="50000">
              <a:schemeClr val="accent3">
                <a:hueOff val="2710599"/>
                <a:satOff val="100000"/>
                <a:lumOff val="-14706"/>
                <a:alphaOff val="0"/>
                <a:satMod val="110000"/>
                <a:lumMod val="100000"/>
                <a:shade val="100000"/>
              </a:schemeClr>
            </a:gs>
            <a:gs pos="100000">
              <a:schemeClr val="accent3">
                <a:hueOff val="2710599"/>
                <a:satOff val="100000"/>
                <a:lumOff val="-14706"/>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D293A6BD-67E9-4427-9647-4CE23A316950}">
      <dsp:nvSpPr>
        <dsp:cNvPr id="0" name=""/>
        <dsp:cNvSpPr/>
      </dsp:nvSpPr>
      <dsp:spPr>
        <a:xfrm>
          <a:off x="252017" y="621297"/>
          <a:ext cx="909899" cy="909802"/>
        </a:xfrm>
        <a:prstGeom prst="ellipse">
          <a:avLst/>
        </a:prstGeom>
        <a:solidFill>
          <a:schemeClr val="lt1">
            <a:alpha val="90000"/>
            <a:hueOff val="0"/>
            <a:satOff val="0"/>
            <a:lumOff val="0"/>
            <a:alphaOff val="0"/>
          </a:schemeClr>
        </a:solidFill>
        <a:ln w="6350" cap="flat" cmpd="sng" algn="ctr">
          <a:solidFill>
            <a:schemeClr val="accent3">
              <a:hueOff val="2710599"/>
              <a:satOff val="100000"/>
              <a:lumOff val="-14706"/>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kern="1200" dirty="0"/>
            <a:t>Decision-Making</a:t>
          </a:r>
        </a:p>
      </dsp:txBody>
      <dsp:txXfrm>
        <a:off x="382093" y="751293"/>
        <a:ext cx="649747" cy="64981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80B19E-46C9-4492-B580-838336FE5F10}">
      <dsp:nvSpPr>
        <dsp:cNvPr id="0" name=""/>
        <dsp:cNvSpPr/>
      </dsp:nvSpPr>
      <dsp:spPr>
        <a:xfrm>
          <a:off x="193024" y="0"/>
          <a:ext cx="2187613" cy="1078418"/>
        </a:xfrm>
        <a:prstGeom prst="rightArrow">
          <a:avLst/>
        </a:prstGeom>
        <a:solidFill>
          <a:schemeClr val="dk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789BA30D-1FB2-4842-9000-75028895F32C}">
      <dsp:nvSpPr>
        <dsp:cNvPr id="0" name=""/>
        <dsp:cNvSpPr/>
      </dsp:nvSpPr>
      <dsp:spPr>
        <a:xfrm>
          <a:off x="87212" y="323525"/>
          <a:ext cx="772098" cy="431367"/>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US" sz="700" kern="1200" dirty="0"/>
            <a:t>Thinking Before Speaking</a:t>
          </a:r>
        </a:p>
      </dsp:txBody>
      <dsp:txXfrm>
        <a:off x="108270" y="344583"/>
        <a:ext cx="729982" cy="389251"/>
      </dsp:txXfrm>
    </dsp:sp>
    <dsp:sp modelId="{15844F23-6F95-4944-9509-165035EB6F7D}">
      <dsp:nvSpPr>
        <dsp:cNvPr id="0" name=""/>
        <dsp:cNvSpPr/>
      </dsp:nvSpPr>
      <dsp:spPr>
        <a:xfrm>
          <a:off x="900782" y="323525"/>
          <a:ext cx="772098" cy="431367"/>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US" sz="700" kern="1200" dirty="0"/>
            <a:t>Taking Inspiration from Others </a:t>
          </a:r>
        </a:p>
      </dsp:txBody>
      <dsp:txXfrm>
        <a:off x="921840" y="344583"/>
        <a:ext cx="729982" cy="389251"/>
      </dsp:txXfrm>
    </dsp:sp>
    <dsp:sp modelId="{5E0A052D-84C7-45D4-8080-5ADF678FD4CD}">
      <dsp:nvSpPr>
        <dsp:cNvPr id="0" name=""/>
        <dsp:cNvSpPr/>
      </dsp:nvSpPr>
      <dsp:spPr>
        <a:xfrm>
          <a:off x="1714351" y="323525"/>
          <a:ext cx="772098" cy="431367"/>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US" sz="700" kern="1200" dirty="0"/>
            <a:t>Meeting New People </a:t>
          </a:r>
        </a:p>
      </dsp:txBody>
      <dsp:txXfrm>
        <a:off x="1735409" y="344583"/>
        <a:ext cx="729982" cy="389251"/>
      </dsp:txXfrm>
    </dsp:sp>
  </dsp:spTree>
</dsp:drawing>
</file>

<file path=ppt/diagrams/layout1.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14500" y="1346836"/>
            <a:ext cx="10287000" cy="2865120"/>
          </a:xfrm>
        </p:spPr>
        <p:txBody>
          <a:bodyPr anchor="b"/>
          <a:lstStyle>
            <a:lvl1pPr algn="ctr">
              <a:defRPr sz="6750"/>
            </a:lvl1pPr>
          </a:lstStyle>
          <a:p>
            <a:r>
              <a:rPr lang="en-US"/>
              <a:t>Click to edit Master title style</a:t>
            </a:r>
            <a:endParaRPr lang="en-US" dirty="0"/>
          </a:p>
        </p:txBody>
      </p:sp>
      <p:sp>
        <p:nvSpPr>
          <p:cNvPr id="3" name="Subtitle 2"/>
          <p:cNvSpPr>
            <a:spLocks noGrp="1"/>
          </p:cNvSpPr>
          <p:nvPr>
            <p:ph type="subTitle" idx="1"/>
          </p:nvPr>
        </p:nvSpPr>
        <p:spPr>
          <a:xfrm>
            <a:off x="1714500" y="4322446"/>
            <a:ext cx="10287000" cy="1986914"/>
          </a:xfrm>
        </p:spPr>
        <p:txBody>
          <a:bodyPr/>
          <a:lstStyle>
            <a:lvl1pPr marL="0" indent="0" algn="ctr">
              <a:buNone/>
              <a:defRPr sz="2700"/>
            </a:lvl1pPr>
            <a:lvl2pPr marL="514352" indent="0" algn="ctr">
              <a:buNone/>
              <a:defRPr sz="2250"/>
            </a:lvl2pPr>
            <a:lvl3pPr marL="1028704" indent="0" algn="ctr">
              <a:buNone/>
              <a:defRPr sz="2025"/>
            </a:lvl3pPr>
            <a:lvl4pPr marL="1543056" indent="0" algn="ctr">
              <a:buNone/>
              <a:defRPr sz="1800"/>
            </a:lvl4pPr>
            <a:lvl5pPr marL="2057408" indent="0" algn="ctr">
              <a:buNone/>
              <a:defRPr sz="1800"/>
            </a:lvl5pPr>
            <a:lvl6pPr marL="2571761" indent="0" algn="ctr">
              <a:buNone/>
              <a:defRPr sz="1800"/>
            </a:lvl6pPr>
            <a:lvl7pPr marL="3086112" indent="0" algn="ctr">
              <a:buNone/>
              <a:defRPr sz="1800"/>
            </a:lvl7pPr>
            <a:lvl8pPr marL="3600465" indent="0" algn="ctr">
              <a:buNone/>
              <a:defRPr sz="1800"/>
            </a:lvl8pPr>
            <a:lvl9pPr marL="4114817"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A059C9-6B22-42ED-B178-3ADB837EC8C3}" type="datetimeFigureOut">
              <a:rPr lang="en-US" smtClean="0"/>
              <a:t>7/14/2025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C30008F-9ECA-4619-8053-AC73A58C5690}" type="slidenum">
              <a:rPr lang="en-US" smtClean="0"/>
              <a:t>‹#›</a:t>
            </a:fld>
            <a:endParaRPr lang="en-US"/>
          </a:p>
        </p:txBody>
      </p:sp>
    </p:spTree>
    <p:extLst>
      <p:ext uri="{BB962C8B-B14F-4D97-AF65-F5344CB8AC3E}">
        <p14:creationId xmlns:p14="http://schemas.microsoft.com/office/powerpoint/2010/main" val="24945336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A059C9-6B22-42ED-B178-3ADB837EC8C3}" type="datetimeFigureOut">
              <a:rPr lang="en-US" smtClean="0"/>
              <a:t>7/14/2025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C30008F-9ECA-4619-8053-AC73A58C5690}" type="slidenum">
              <a:rPr lang="en-US" smtClean="0"/>
              <a:t>‹#›</a:t>
            </a:fld>
            <a:endParaRPr lang="en-US"/>
          </a:p>
        </p:txBody>
      </p:sp>
    </p:spTree>
    <p:extLst>
      <p:ext uri="{BB962C8B-B14F-4D97-AF65-F5344CB8AC3E}">
        <p14:creationId xmlns:p14="http://schemas.microsoft.com/office/powerpoint/2010/main" val="23641840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35831" y="2051686"/>
            <a:ext cx="11830050" cy="3423284"/>
          </a:xfrm>
        </p:spPr>
        <p:txBody>
          <a:bodyPr anchor="b"/>
          <a:lstStyle>
            <a:lvl1pPr>
              <a:defRPr sz="6750"/>
            </a:lvl1pPr>
          </a:lstStyle>
          <a:p>
            <a:r>
              <a:rPr lang="en-US"/>
              <a:t>Click to edit Master title style</a:t>
            </a:r>
            <a:endParaRPr lang="en-US" dirty="0"/>
          </a:p>
        </p:txBody>
      </p:sp>
      <p:sp>
        <p:nvSpPr>
          <p:cNvPr id="3" name="Text Placeholder 2"/>
          <p:cNvSpPr>
            <a:spLocks noGrp="1"/>
          </p:cNvSpPr>
          <p:nvPr>
            <p:ph type="body" idx="1"/>
          </p:nvPr>
        </p:nvSpPr>
        <p:spPr>
          <a:xfrm>
            <a:off x="935831" y="5507356"/>
            <a:ext cx="11830050" cy="1800224"/>
          </a:xfrm>
        </p:spPr>
        <p:txBody>
          <a:bodyPr/>
          <a:lstStyle>
            <a:lvl1pPr marL="0" indent="0">
              <a:buNone/>
              <a:defRPr sz="2700">
                <a:solidFill>
                  <a:schemeClr val="tx1">
                    <a:tint val="75000"/>
                  </a:schemeClr>
                </a:solidFill>
              </a:defRPr>
            </a:lvl1pPr>
            <a:lvl2pPr marL="514352" indent="0">
              <a:buNone/>
              <a:defRPr sz="2250">
                <a:solidFill>
                  <a:schemeClr val="tx1">
                    <a:tint val="75000"/>
                  </a:schemeClr>
                </a:solidFill>
              </a:defRPr>
            </a:lvl2pPr>
            <a:lvl3pPr marL="1028704" indent="0">
              <a:buNone/>
              <a:defRPr sz="2025">
                <a:solidFill>
                  <a:schemeClr val="tx1">
                    <a:tint val="75000"/>
                  </a:schemeClr>
                </a:solidFill>
              </a:defRPr>
            </a:lvl3pPr>
            <a:lvl4pPr marL="1543056" indent="0">
              <a:buNone/>
              <a:defRPr sz="1800">
                <a:solidFill>
                  <a:schemeClr val="tx1">
                    <a:tint val="75000"/>
                  </a:schemeClr>
                </a:solidFill>
              </a:defRPr>
            </a:lvl4pPr>
            <a:lvl5pPr marL="2057408" indent="0">
              <a:buNone/>
              <a:defRPr sz="1800">
                <a:solidFill>
                  <a:schemeClr val="tx1">
                    <a:tint val="75000"/>
                  </a:schemeClr>
                </a:solidFill>
              </a:defRPr>
            </a:lvl5pPr>
            <a:lvl6pPr marL="2571761" indent="0">
              <a:buNone/>
              <a:defRPr sz="1800">
                <a:solidFill>
                  <a:schemeClr val="tx1">
                    <a:tint val="75000"/>
                  </a:schemeClr>
                </a:solidFill>
              </a:defRPr>
            </a:lvl6pPr>
            <a:lvl7pPr marL="3086112" indent="0">
              <a:buNone/>
              <a:defRPr sz="1800">
                <a:solidFill>
                  <a:schemeClr val="tx1">
                    <a:tint val="75000"/>
                  </a:schemeClr>
                </a:solidFill>
              </a:defRPr>
            </a:lvl7pPr>
            <a:lvl8pPr marL="3600465" indent="0">
              <a:buNone/>
              <a:defRPr sz="1800">
                <a:solidFill>
                  <a:schemeClr val="tx1">
                    <a:tint val="75000"/>
                  </a:schemeClr>
                </a:solidFill>
              </a:defRPr>
            </a:lvl8pPr>
            <a:lvl9pPr marL="4114817" indent="0">
              <a:buNone/>
              <a:defRPr sz="18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A059C9-6B22-42ED-B178-3ADB837EC8C3}" type="datetimeFigureOut">
              <a:rPr lang="en-US" smtClean="0"/>
              <a:t>7/14/2025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C30008F-9ECA-4619-8053-AC73A58C5690}" type="slidenum">
              <a:rPr lang="en-US" smtClean="0"/>
              <a:t>‹#›</a:t>
            </a:fld>
            <a:endParaRPr lang="en-US"/>
          </a:p>
        </p:txBody>
      </p:sp>
    </p:spTree>
    <p:extLst>
      <p:ext uri="{BB962C8B-B14F-4D97-AF65-F5344CB8AC3E}">
        <p14:creationId xmlns:p14="http://schemas.microsoft.com/office/powerpoint/2010/main" val="38231734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42975" y="2190750"/>
            <a:ext cx="5829300" cy="52216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943725" y="2190750"/>
            <a:ext cx="5829300" cy="52216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5A059C9-6B22-42ED-B178-3ADB837EC8C3}" type="datetimeFigureOut">
              <a:rPr lang="en-US" smtClean="0"/>
              <a:t>7/14/2025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C30008F-9ECA-4619-8053-AC73A58C5690}" type="slidenum">
              <a:rPr lang="en-US" smtClean="0"/>
              <a:t>‹#›</a:t>
            </a:fld>
            <a:endParaRPr lang="en-US"/>
          </a:p>
        </p:txBody>
      </p:sp>
    </p:spTree>
    <p:extLst>
      <p:ext uri="{BB962C8B-B14F-4D97-AF65-F5344CB8AC3E}">
        <p14:creationId xmlns:p14="http://schemas.microsoft.com/office/powerpoint/2010/main" val="15845877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44762" y="438150"/>
            <a:ext cx="11830050" cy="1590676"/>
          </a:xfrm>
        </p:spPr>
        <p:txBody>
          <a:bodyPr/>
          <a:lstStyle/>
          <a:p>
            <a:r>
              <a:rPr lang="en-US"/>
              <a:t>Click to edit Master title style</a:t>
            </a:r>
            <a:endParaRPr lang="en-US" dirty="0"/>
          </a:p>
        </p:txBody>
      </p:sp>
      <p:sp>
        <p:nvSpPr>
          <p:cNvPr id="3" name="Text Placeholder 2"/>
          <p:cNvSpPr>
            <a:spLocks noGrp="1"/>
          </p:cNvSpPr>
          <p:nvPr>
            <p:ph type="body" idx="1"/>
          </p:nvPr>
        </p:nvSpPr>
        <p:spPr>
          <a:xfrm>
            <a:off x="944762" y="2017396"/>
            <a:ext cx="5802510" cy="988694"/>
          </a:xfrm>
        </p:spPr>
        <p:txBody>
          <a:bodyPr anchor="b"/>
          <a:lstStyle>
            <a:lvl1pPr marL="0" indent="0">
              <a:buNone/>
              <a:defRPr sz="2700" b="1"/>
            </a:lvl1pPr>
            <a:lvl2pPr marL="514352" indent="0">
              <a:buNone/>
              <a:defRPr sz="2250" b="1"/>
            </a:lvl2pPr>
            <a:lvl3pPr marL="1028704" indent="0">
              <a:buNone/>
              <a:defRPr sz="2025" b="1"/>
            </a:lvl3pPr>
            <a:lvl4pPr marL="1543056" indent="0">
              <a:buNone/>
              <a:defRPr sz="1800" b="1"/>
            </a:lvl4pPr>
            <a:lvl5pPr marL="2057408" indent="0">
              <a:buNone/>
              <a:defRPr sz="1800" b="1"/>
            </a:lvl5pPr>
            <a:lvl6pPr marL="2571761" indent="0">
              <a:buNone/>
              <a:defRPr sz="1800" b="1"/>
            </a:lvl6pPr>
            <a:lvl7pPr marL="3086112" indent="0">
              <a:buNone/>
              <a:defRPr sz="1800" b="1"/>
            </a:lvl7pPr>
            <a:lvl8pPr marL="3600465" indent="0">
              <a:buNone/>
              <a:defRPr sz="1800" b="1"/>
            </a:lvl8pPr>
            <a:lvl9pPr marL="4114817" indent="0">
              <a:buNone/>
              <a:defRPr sz="1800" b="1"/>
            </a:lvl9pPr>
          </a:lstStyle>
          <a:p>
            <a:pPr lvl="0"/>
            <a:r>
              <a:rPr lang="en-US"/>
              <a:t>Click to edit Master text styles</a:t>
            </a:r>
          </a:p>
        </p:txBody>
      </p:sp>
      <p:sp>
        <p:nvSpPr>
          <p:cNvPr id="4" name="Content Placeholder 3"/>
          <p:cNvSpPr>
            <a:spLocks noGrp="1"/>
          </p:cNvSpPr>
          <p:nvPr>
            <p:ph sz="half" idx="2"/>
          </p:nvPr>
        </p:nvSpPr>
        <p:spPr>
          <a:xfrm>
            <a:off x="944762" y="3006090"/>
            <a:ext cx="5802510" cy="44215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943727" y="2017396"/>
            <a:ext cx="5831087" cy="988694"/>
          </a:xfrm>
        </p:spPr>
        <p:txBody>
          <a:bodyPr anchor="b"/>
          <a:lstStyle>
            <a:lvl1pPr marL="0" indent="0">
              <a:buNone/>
              <a:defRPr sz="2700" b="1"/>
            </a:lvl1pPr>
            <a:lvl2pPr marL="514352" indent="0">
              <a:buNone/>
              <a:defRPr sz="2250" b="1"/>
            </a:lvl2pPr>
            <a:lvl3pPr marL="1028704" indent="0">
              <a:buNone/>
              <a:defRPr sz="2025" b="1"/>
            </a:lvl3pPr>
            <a:lvl4pPr marL="1543056" indent="0">
              <a:buNone/>
              <a:defRPr sz="1800" b="1"/>
            </a:lvl4pPr>
            <a:lvl5pPr marL="2057408" indent="0">
              <a:buNone/>
              <a:defRPr sz="1800" b="1"/>
            </a:lvl5pPr>
            <a:lvl6pPr marL="2571761" indent="0">
              <a:buNone/>
              <a:defRPr sz="1800" b="1"/>
            </a:lvl6pPr>
            <a:lvl7pPr marL="3086112" indent="0">
              <a:buNone/>
              <a:defRPr sz="1800" b="1"/>
            </a:lvl7pPr>
            <a:lvl8pPr marL="3600465" indent="0">
              <a:buNone/>
              <a:defRPr sz="1800" b="1"/>
            </a:lvl8pPr>
            <a:lvl9pPr marL="4114817" indent="0">
              <a:buNone/>
              <a:defRPr sz="1800" b="1"/>
            </a:lvl9pPr>
          </a:lstStyle>
          <a:p>
            <a:pPr lvl="0"/>
            <a:r>
              <a:rPr lang="en-US"/>
              <a:t>Click to edit Master text styles</a:t>
            </a:r>
          </a:p>
        </p:txBody>
      </p:sp>
      <p:sp>
        <p:nvSpPr>
          <p:cNvPr id="6" name="Content Placeholder 5"/>
          <p:cNvSpPr>
            <a:spLocks noGrp="1"/>
          </p:cNvSpPr>
          <p:nvPr>
            <p:ph sz="quarter" idx="4"/>
          </p:nvPr>
        </p:nvSpPr>
        <p:spPr>
          <a:xfrm>
            <a:off x="6943727" y="3006090"/>
            <a:ext cx="5831087" cy="44215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A059C9-6B22-42ED-B178-3ADB837EC8C3}" type="datetimeFigureOut">
              <a:rPr lang="en-US" smtClean="0"/>
              <a:t>7/14/2025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C30008F-9ECA-4619-8053-AC73A58C5690}" type="slidenum">
              <a:rPr lang="en-US" smtClean="0"/>
              <a:t>‹#›</a:t>
            </a:fld>
            <a:endParaRPr lang="en-US"/>
          </a:p>
        </p:txBody>
      </p:sp>
    </p:spTree>
    <p:extLst>
      <p:ext uri="{BB962C8B-B14F-4D97-AF65-F5344CB8AC3E}">
        <p14:creationId xmlns:p14="http://schemas.microsoft.com/office/powerpoint/2010/main" val="754253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5A059C9-6B22-42ED-B178-3ADB837EC8C3}" type="datetimeFigureOut">
              <a:rPr lang="en-US" smtClean="0"/>
              <a:t>7/14/2025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C30008F-9ECA-4619-8053-AC73A58C5690}" type="slidenum">
              <a:rPr lang="en-US" smtClean="0"/>
              <a:t>‹#›</a:t>
            </a:fld>
            <a:endParaRPr lang="en-US"/>
          </a:p>
        </p:txBody>
      </p:sp>
    </p:spTree>
    <p:extLst>
      <p:ext uri="{BB962C8B-B14F-4D97-AF65-F5344CB8AC3E}">
        <p14:creationId xmlns:p14="http://schemas.microsoft.com/office/powerpoint/2010/main" val="3172747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A059C9-6B22-42ED-B178-3ADB837EC8C3}" type="datetimeFigureOut">
              <a:rPr lang="en-US" smtClean="0"/>
              <a:t>7/14/2025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C30008F-9ECA-4619-8053-AC73A58C5690}" type="slidenum">
              <a:rPr lang="en-US" smtClean="0"/>
              <a:t>‹#›</a:t>
            </a:fld>
            <a:endParaRPr lang="en-US"/>
          </a:p>
        </p:txBody>
      </p:sp>
    </p:spTree>
    <p:extLst>
      <p:ext uri="{BB962C8B-B14F-4D97-AF65-F5344CB8AC3E}">
        <p14:creationId xmlns:p14="http://schemas.microsoft.com/office/powerpoint/2010/main" val="10756460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44764" y="548640"/>
            <a:ext cx="4423767" cy="1920240"/>
          </a:xfrm>
        </p:spPr>
        <p:txBody>
          <a:bodyPr anchor="b"/>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5831089" y="1184912"/>
            <a:ext cx="6943725" cy="5848350"/>
          </a:xfrm>
        </p:spPr>
        <p:txBody>
          <a:bodyPr/>
          <a:lstStyle>
            <a:lvl1pPr>
              <a:defRPr sz="3600"/>
            </a:lvl1pPr>
            <a:lvl2pPr>
              <a:defRPr sz="3150"/>
            </a:lvl2pPr>
            <a:lvl3pPr>
              <a:defRPr sz="2700"/>
            </a:lvl3pPr>
            <a:lvl4pPr>
              <a:defRPr sz="2250"/>
            </a:lvl4pPr>
            <a:lvl5pPr>
              <a:defRPr sz="2250"/>
            </a:lvl5pPr>
            <a:lvl6pPr>
              <a:defRPr sz="2250"/>
            </a:lvl6pPr>
            <a:lvl7pPr>
              <a:defRPr sz="2250"/>
            </a:lvl7pPr>
            <a:lvl8pPr>
              <a:defRPr sz="2250"/>
            </a:lvl8pPr>
            <a:lvl9pPr>
              <a:defRPr sz="22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44764" y="2468880"/>
            <a:ext cx="4423767" cy="4573906"/>
          </a:xfrm>
        </p:spPr>
        <p:txBody>
          <a:bodyPr/>
          <a:lstStyle>
            <a:lvl1pPr marL="0" indent="0">
              <a:buNone/>
              <a:defRPr sz="1800"/>
            </a:lvl1pPr>
            <a:lvl2pPr marL="514352" indent="0">
              <a:buNone/>
              <a:defRPr sz="1575"/>
            </a:lvl2pPr>
            <a:lvl3pPr marL="1028704" indent="0">
              <a:buNone/>
              <a:defRPr sz="1350"/>
            </a:lvl3pPr>
            <a:lvl4pPr marL="1543056" indent="0">
              <a:buNone/>
              <a:defRPr sz="1125"/>
            </a:lvl4pPr>
            <a:lvl5pPr marL="2057408" indent="0">
              <a:buNone/>
              <a:defRPr sz="1125"/>
            </a:lvl5pPr>
            <a:lvl6pPr marL="2571761" indent="0">
              <a:buNone/>
              <a:defRPr sz="1125"/>
            </a:lvl6pPr>
            <a:lvl7pPr marL="3086112" indent="0">
              <a:buNone/>
              <a:defRPr sz="1125"/>
            </a:lvl7pPr>
            <a:lvl8pPr marL="3600465" indent="0">
              <a:buNone/>
              <a:defRPr sz="1125"/>
            </a:lvl8pPr>
            <a:lvl9pPr marL="4114817" indent="0">
              <a:buNone/>
              <a:defRPr sz="1125"/>
            </a:lvl9pPr>
          </a:lstStyle>
          <a:p>
            <a:pPr lvl="0"/>
            <a:r>
              <a:rPr lang="en-US"/>
              <a:t>Click to edit Master text styles</a:t>
            </a:r>
          </a:p>
        </p:txBody>
      </p:sp>
      <p:sp>
        <p:nvSpPr>
          <p:cNvPr id="5" name="Date Placeholder 4"/>
          <p:cNvSpPr>
            <a:spLocks noGrp="1"/>
          </p:cNvSpPr>
          <p:nvPr>
            <p:ph type="dt" sz="half" idx="10"/>
          </p:nvPr>
        </p:nvSpPr>
        <p:spPr/>
        <p:txBody>
          <a:bodyPr/>
          <a:lstStyle/>
          <a:p>
            <a:fld id="{55A059C9-6B22-42ED-B178-3ADB837EC8C3}" type="datetimeFigureOut">
              <a:rPr lang="en-US" smtClean="0"/>
              <a:t>7/14/2025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C30008F-9ECA-4619-8053-AC73A58C5690}" type="slidenum">
              <a:rPr lang="en-US" smtClean="0"/>
              <a:t>‹#›</a:t>
            </a:fld>
            <a:endParaRPr lang="en-US"/>
          </a:p>
        </p:txBody>
      </p:sp>
    </p:spTree>
    <p:extLst>
      <p:ext uri="{BB962C8B-B14F-4D97-AF65-F5344CB8AC3E}">
        <p14:creationId xmlns:p14="http://schemas.microsoft.com/office/powerpoint/2010/main" val="41219509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44764" y="548640"/>
            <a:ext cx="4423767" cy="1920240"/>
          </a:xfrm>
        </p:spPr>
        <p:txBody>
          <a:bodyPr anchor="b"/>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831089" y="1184912"/>
            <a:ext cx="6943725" cy="5848350"/>
          </a:xfrm>
        </p:spPr>
        <p:txBody>
          <a:bodyPr anchor="t"/>
          <a:lstStyle>
            <a:lvl1pPr marL="0" indent="0">
              <a:buNone/>
              <a:defRPr sz="3600"/>
            </a:lvl1pPr>
            <a:lvl2pPr marL="514352" indent="0">
              <a:buNone/>
              <a:defRPr sz="3150"/>
            </a:lvl2pPr>
            <a:lvl3pPr marL="1028704" indent="0">
              <a:buNone/>
              <a:defRPr sz="2700"/>
            </a:lvl3pPr>
            <a:lvl4pPr marL="1543056" indent="0">
              <a:buNone/>
              <a:defRPr sz="2250"/>
            </a:lvl4pPr>
            <a:lvl5pPr marL="2057408" indent="0">
              <a:buNone/>
              <a:defRPr sz="2250"/>
            </a:lvl5pPr>
            <a:lvl6pPr marL="2571761" indent="0">
              <a:buNone/>
              <a:defRPr sz="2250"/>
            </a:lvl6pPr>
            <a:lvl7pPr marL="3086112" indent="0">
              <a:buNone/>
              <a:defRPr sz="2250"/>
            </a:lvl7pPr>
            <a:lvl8pPr marL="3600465" indent="0">
              <a:buNone/>
              <a:defRPr sz="2250"/>
            </a:lvl8pPr>
            <a:lvl9pPr marL="4114817" indent="0">
              <a:buNone/>
              <a:defRPr sz="2250"/>
            </a:lvl9pPr>
          </a:lstStyle>
          <a:p>
            <a:r>
              <a:rPr lang="en-US"/>
              <a:t>Click icon to add picture</a:t>
            </a:r>
            <a:endParaRPr lang="en-US" dirty="0"/>
          </a:p>
        </p:txBody>
      </p:sp>
      <p:sp>
        <p:nvSpPr>
          <p:cNvPr id="4" name="Text Placeholder 3"/>
          <p:cNvSpPr>
            <a:spLocks noGrp="1"/>
          </p:cNvSpPr>
          <p:nvPr>
            <p:ph type="body" sz="half" idx="2"/>
          </p:nvPr>
        </p:nvSpPr>
        <p:spPr>
          <a:xfrm>
            <a:off x="944764" y="2468880"/>
            <a:ext cx="4423767" cy="4573906"/>
          </a:xfrm>
        </p:spPr>
        <p:txBody>
          <a:bodyPr/>
          <a:lstStyle>
            <a:lvl1pPr marL="0" indent="0">
              <a:buNone/>
              <a:defRPr sz="1800"/>
            </a:lvl1pPr>
            <a:lvl2pPr marL="514352" indent="0">
              <a:buNone/>
              <a:defRPr sz="1575"/>
            </a:lvl2pPr>
            <a:lvl3pPr marL="1028704" indent="0">
              <a:buNone/>
              <a:defRPr sz="1350"/>
            </a:lvl3pPr>
            <a:lvl4pPr marL="1543056" indent="0">
              <a:buNone/>
              <a:defRPr sz="1125"/>
            </a:lvl4pPr>
            <a:lvl5pPr marL="2057408" indent="0">
              <a:buNone/>
              <a:defRPr sz="1125"/>
            </a:lvl5pPr>
            <a:lvl6pPr marL="2571761" indent="0">
              <a:buNone/>
              <a:defRPr sz="1125"/>
            </a:lvl6pPr>
            <a:lvl7pPr marL="3086112" indent="0">
              <a:buNone/>
              <a:defRPr sz="1125"/>
            </a:lvl7pPr>
            <a:lvl8pPr marL="3600465" indent="0">
              <a:buNone/>
              <a:defRPr sz="1125"/>
            </a:lvl8pPr>
            <a:lvl9pPr marL="4114817" indent="0">
              <a:buNone/>
              <a:defRPr sz="1125"/>
            </a:lvl9pPr>
          </a:lstStyle>
          <a:p>
            <a:pPr lvl="0"/>
            <a:r>
              <a:rPr lang="en-US"/>
              <a:t>Click to edit Master text styles</a:t>
            </a:r>
          </a:p>
        </p:txBody>
      </p:sp>
      <p:sp>
        <p:nvSpPr>
          <p:cNvPr id="5" name="Date Placeholder 4"/>
          <p:cNvSpPr>
            <a:spLocks noGrp="1"/>
          </p:cNvSpPr>
          <p:nvPr>
            <p:ph type="dt" sz="half" idx="10"/>
          </p:nvPr>
        </p:nvSpPr>
        <p:spPr/>
        <p:txBody>
          <a:bodyPr/>
          <a:lstStyle/>
          <a:p>
            <a:fld id="{55A059C9-6B22-42ED-B178-3ADB837EC8C3}" type="datetimeFigureOut">
              <a:rPr lang="en-US" smtClean="0"/>
              <a:t>7/14/2025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C30008F-9ECA-4619-8053-AC73A58C5690}" type="slidenum">
              <a:rPr lang="en-US" smtClean="0"/>
              <a:t>‹#›</a:t>
            </a:fld>
            <a:endParaRPr lang="en-US"/>
          </a:p>
        </p:txBody>
      </p:sp>
    </p:spTree>
    <p:extLst>
      <p:ext uri="{BB962C8B-B14F-4D97-AF65-F5344CB8AC3E}">
        <p14:creationId xmlns:p14="http://schemas.microsoft.com/office/powerpoint/2010/main" val="7333248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A059C9-6B22-42ED-B178-3ADB837EC8C3}" type="datetimeFigureOut">
              <a:rPr lang="en-US" smtClean="0"/>
              <a:t>7/14/2025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C30008F-9ECA-4619-8053-AC73A58C5690}" type="slidenum">
              <a:rPr lang="en-US" smtClean="0"/>
              <a:t>‹#›</a:t>
            </a:fld>
            <a:endParaRPr lang="en-US"/>
          </a:p>
        </p:txBody>
      </p:sp>
    </p:spTree>
    <p:extLst>
      <p:ext uri="{BB962C8B-B14F-4D97-AF65-F5344CB8AC3E}">
        <p14:creationId xmlns:p14="http://schemas.microsoft.com/office/powerpoint/2010/main" val="3422023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15514" y="438150"/>
            <a:ext cx="2957513" cy="6974206"/>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942975" y="438150"/>
            <a:ext cx="8701088" cy="697420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A059C9-6B22-42ED-B178-3ADB837EC8C3}" type="datetimeFigureOut">
              <a:rPr lang="en-US" smtClean="0"/>
              <a:t>7/14/2025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C30008F-9ECA-4619-8053-AC73A58C5690}" type="slidenum">
              <a:rPr lang="en-US" smtClean="0"/>
              <a:t>‹#›</a:t>
            </a:fld>
            <a:endParaRPr lang="en-US"/>
          </a:p>
        </p:txBody>
      </p:sp>
    </p:spTree>
    <p:extLst>
      <p:ext uri="{BB962C8B-B14F-4D97-AF65-F5344CB8AC3E}">
        <p14:creationId xmlns:p14="http://schemas.microsoft.com/office/powerpoint/2010/main" val="15274643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42975" y="438150"/>
            <a:ext cx="11830050" cy="159067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42975" y="2190750"/>
            <a:ext cx="11830050" cy="522160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42975" y="7627622"/>
            <a:ext cx="3086100" cy="438150"/>
          </a:xfrm>
          <a:prstGeom prst="rect">
            <a:avLst/>
          </a:prstGeom>
        </p:spPr>
        <p:txBody>
          <a:bodyPr vert="horz" lIns="91440" tIns="45720" rIns="91440" bIns="45720" rtlCol="0" anchor="ctr"/>
          <a:lstStyle>
            <a:lvl1pPr algn="l">
              <a:defRPr sz="1350">
                <a:solidFill>
                  <a:schemeClr val="tx1">
                    <a:tint val="75000"/>
                  </a:schemeClr>
                </a:solidFill>
              </a:defRPr>
            </a:lvl1pPr>
          </a:lstStyle>
          <a:p>
            <a:fld id="{55A059C9-6B22-42ED-B178-3ADB837EC8C3}" type="datetimeFigureOut">
              <a:rPr lang="en-US" smtClean="0"/>
              <a:t>7/14/2025</a:t>
            </a:fld>
            <a:endParaRPr lang="en-US"/>
          </a:p>
        </p:txBody>
      </p:sp>
      <p:sp>
        <p:nvSpPr>
          <p:cNvPr id="5" name="Footer Placeholder 4"/>
          <p:cNvSpPr>
            <a:spLocks noGrp="1"/>
          </p:cNvSpPr>
          <p:nvPr>
            <p:ph type="ftr" sz="quarter" idx="3"/>
          </p:nvPr>
        </p:nvSpPr>
        <p:spPr>
          <a:xfrm>
            <a:off x="4543425" y="7627622"/>
            <a:ext cx="4629150" cy="438150"/>
          </a:xfrm>
          <a:prstGeom prst="rect">
            <a:avLst/>
          </a:prstGeom>
        </p:spPr>
        <p:txBody>
          <a:bodyPr vert="horz" lIns="91440" tIns="45720" rIns="91440" bIns="45720" rtlCol="0" anchor="ctr"/>
          <a:lstStyle>
            <a:lvl1pPr algn="ctr">
              <a:defRPr sz="13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9686925" y="7627622"/>
            <a:ext cx="3086100" cy="438150"/>
          </a:xfrm>
          <a:prstGeom prst="rect">
            <a:avLst/>
          </a:prstGeom>
        </p:spPr>
        <p:txBody>
          <a:bodyPr vert="horz" lIns="91440" tIns="45720" rIns="91440" bIns="45720" rtlCol="0" anchor="ctr"/>
          <a:lstStyle>
            <a:lvl1pPr algn="r">
              <a:defRPr sz="1350">
                <a:solidFill>
                  <a:schemeClr val="tx1">
                    <a:tint val="75000"/>
                  </a:schemeClr>
                </a:solidFill>
              </a:defRPr>
            </a:lvl1pPr>
          </a:lstStyle>
          <a:p>
            <a:fld id="{6C30008F-9ECA-4619-8053-AC73A58C5690}" type="slidenum">
              <a:rPr lang="en-US" smtClean="0"/>
              <a:t>‹#›</a:t>
            </a:fld>
            <a:endParaRPr lang="en-US"/>
          </a:p>
        </p:txBody>
      </p:sp>
    </p:spTree>
    <p:extLst>
      <p:ext uri="{BB962C8B-B14F-4D97-AF65-F5344CB8AC3E}">
        <p14:creationId xmlns:p14="http://schemas.microsoft.com/office/powerpoint/2010/main" val="1603747390"/>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1028704" rtl="0" eaLnBrk="1" latinLnBrk="0" hangingPunct="1">
        <a:lnSpc>
          <a:spcPct val="90000"/>
        </a:lnSpc>
        <a:spcBef>
          <a:spcPct val="0"/>
        </a:spcBef>
        <a:buNone/>
        <a:defRPr sz="4950" kern="1200">
          <a:solidFill>
            <a:schemeClr val="tx1"/>
          </a:solidFill>
          <a:latin typeface="+mj-lt"/>
          <a:ea typeface="+mj-ea"/>
          <a:cs typeface="+mj-cs"/>
        </a:defRPr>
      </a:lvl1pPr>
    </p:titleStyle>
    <p:bodyStyle>
      <a:lvl1pPr marL="257176" indent="-257176" algn="l" defTabSz="1028704" rtl="0" eaLnBrk="1" latinLnBrk="0" hangingPunct="1">
        <a:lnSpc>
          <a:spcPct val="90000"/>
        </a:lnSpc>
        <a:spcBef>
          <a:spcPts val="1125"/>
        </a:spcBef>
        <a:buFont typeface="Arial" panose="020B0604020202020204" pitchFamily="34" charset="0"/>
        <a:buChar char="•"/>
        <a:defRPr sz="3150" kern="1200">
          <a:solidFill>
            <a:schemeClr val="tx1"/>
          </a:solidFill>
          <a:latin typeface="+mn-lt"/>
          <a:ea typeface="+mn-ea"/>
          <a:cs typeface="+mn-cs"/>
        </a:defRPr>
      </a:lvl1pPr>
      <a:lvl2pPr marL="771528" indent="-257176" algn="l" defTabSz="1028704" rtl="0" eaLnBrk="1" latinLnBrk="0" hangingPunct="1">
        <a:lnSpc>
          <a:spcPct val="90000"/>
        </a:lnSpc>
        <a:spcBef>
          <a:spcPts val="563"/>
        </a:spcBef>
        <a:buFont typeface="Arial" panose="020B0604020202020204" pitchFamily="34" charset="0"/>
        <a:buChar char="•"/>
        <a:defRPr sz="2700" kern="1200">
          <a:solidFill>
            <a:schemeClr val="tx1"/>
          </a:solidFill>
          <a:latin typeface="+mn-lt"/>
          <a:ea typeface="+mn-ea"/>
          <a:cs typeface="+mn-cs"/>
        </a:defRPr>
      </a:lvl2pPr>
      <a:lvl3pPr marL="1285880" indent="-257176" algn="l" defTabSz="1028704" rtl="0" eaLnBrk="1" latinLnBrk="0" hangingPunct="1">
        <a:lnSpc>
          <a:spcPct val="90000"/>
        </a:lnSpc>
        <a:spcBef>
          <a:spcPts val="563"/>
        </a:spcBef>
        <a:buFont typeface="Arial" panose="020B0604020202020204" pitchFamily="34" charset="0"/>
        <a:buChar char="•"/>
        <a:defRPr sz="2250" kern="1200">
          <a:solidFill>
            <a:schemeClr val="tx1"/>
          </a:solidFill>
          <a:latin typeface="+mn-lt"/>
          <a:ea typeface="+mn-ea"/>
          <a:cs typeface="+mn-cs"/>
        </a:defRPr>
      </a:lvl3pPr>
      <a:lvl4pPr marL="1800232" indent="-257176" algn="l" defTabSz="1028704" rtl="0" eaLnBrk="1" latinLnBrk="0" hangingPunct="1">
        <a:lnSpc>
          <a:spcPct val="90000"/>
        </a:lnSpc>
        <a:spcBef>
          <a:spcPts val="563"/>
        </a:spcBef>
        <a:buFont typeface="Arial" panose="020B0604020202020204" pitchFamily="34" charset="0"/>
        <a:buChar char="•"/>
        <a:defRPr sz="2025" kern="1200">
          <a:solidFill>
            <a:schemeClr val="tx1"/>
          </a:solidFill>
          <a:latin typeface="+mn-lt"/>
          <a:ea typeface="+mn-ea"/>
          <a:cs typeface="+mn-cs"/>
        </a:defRPr>
      </a:lvl4pPr>
      <a:lvl5pPr marL="2314585" indent="-257176" algn="l" defTabSz="1028704" rtl="0" eaLnBrk="1" latinLnBrk="0" hangingPunct="1">
        <a:lnSpc>
          <a:spcPct val="90000"/>
        </a:lnSpc>
        <a:spcBef>
          <a:spcPts val="563"/>
        </a:spcBef>
        <a:buFont typeface="Arial" panose="020B0604020202020204" pitchFamily="34" charset="0"/>
        <a:buChar char="•"/>
        <a:defRPr sz="2025" kern="1200">
          <a:solidFill>
            <a:schemeClr val="tx1"/>
          </a:solidFill>
          <a:latin typeface="+mn-lt"/>
          <a:ea typeface="+mn-ea"/>
          <a:cs typeface="+mn-cs"/>
        </a:defRPr>
      </a:lvl5pPr>
      <a:lvl6pPr marL="2828936" indent="-257176" algn="l" defTabSz="1028704" rtl="0" eaLnBrk="1" latinLnBrk="0" hangingPunct="1">
        <a:lnSpc>
          <a:spcPct val="90000"/>
        </a:lnSpc>
        <a:spcBef>
          <a:spcPts val="563"/>
        </a:spcBef>
        <a:buFont typeface="Arial" panose="020B0604020202020204" pitchFamily="34" charset="0"/>
        <a:buChar char="•"/>
        <a:defRPr sz="2025" kern="1200">
          <a:solidFill>
            <a:schemeClr val="tx1"/>
          </a:solidFill>
          <a:latin typeface="+mn-lt"/>
          <a:ea typeface="+mn-ea"/>
          <a:cs typeface="+mn-cs"/>
        </a:defRPr>
      </a:lvl6pPr>
      <a:lvl7pPr marL="3343289" indent="-257176" algn="l" defTabSz="1028704" rtl="0" eaLnBrk="1" latinLnBrk="0" hangingPunct="1">
        <a:lnSpc>
          <a:spcPct val="90000"/>
        </a:lnSpc>
        <a:spcBef>
          <a:spcPts val="563"/>
        </a:spcBef>
        <a:buFont typeface="Arial" panose="020B0604020202020204" pitchFamily="34" charset="0"/>
        <a:buChar char="•"/>
        <a:defRPr sz="2025" kern="1200">
          <a:solidFill>
            <a:schemeClr val="tx1"/>
          </a:solidFill>
          <a:latin typeface="+mn-lt"/>
          <a:ea typeface="+mn-ea"/>
          <a:cs typeface="+mn-cs"/>
        </a:defRPr>
      </a:lvl7pPr>
      <a:lvl8pPr marL="3857640" indent="-257176" algn="l" defTabSz="1028704" rtl="0" eaLnBrk="1" latinLnBrk="0" hangingPunct="1">
        <a:lnSpc>
          <a:spcPct val="90000"/>
        </a:lnSpc>
        <a:spcBef>
          <a:spcPts val="563"/>
        </a:spcBef>
        <a:buFont typeface="Arial" panose="020B0604020202020204" pitchFamily="34" charset="0"/>
        <a:buChar char="•"/>
        <a:defRPr sz="2025" kern="1200">
          <a:solidFill>
            <a:schemeClr val="tx1"/>
          </a:solidFill>
          <a:latin typeface="+mn-lt"/>
          <a:ea typeface="+mn-ea"/>
          <a:cs typeface="+mn-cs"/>
        </a:defRPr>
      </a:lvl8pPr>
      <a:lvl9pPr marL="4371993" indent="-257176" algn="l" defTabSz="1028704" rtl="0" eaLnBrk="1" latinLnBrk="0" hangingPunct="1">
        <a:lnSpc>
          <a:spcPct val="90000"/>
        </a:lnSpc>
        <a:spcBef>
          <a:spcPts val="563"/>
        </a:spcBef>
        <a:buFont typeface="Arial" panose="020B0604020202020204" pitchFamily="34" charset="0"/>
        <a:buChar char="•"/>
        <a:defRPr sz="2025" kern="1200">
          <a:solidFill>
            <a:schemeClr val="tx1"/>
          </a:solidFill>
          <a:latin typeface="+mn-lt"/>
          <a:ea typeface="+mn-ea"/>
          <a:cs typeface="+mn-cs"/>
        </a:defRPr>
      </a:lvl9pPr>
    </p:bodyStyle>
    <p:otherStyle>
      <a:defPPr>
        <a:defRPr lang="en-US"/>
      </a:defPPr>
      <a:lvl1pPr marL="0" algn="l" defTabSz="1028704" rtl="0" eaLnBrk="1" latinLnBrk="0" hangingPunct="1">
        <a:defRPr sz="2025" kern="1200">
          <a:solidFill>
            <a:schemeClr val="tx1"/>
          </a:solidFill>
          <a:latin typeface="+mn-lt"/>
          <a:ea typeface="+mn-ea"/>
          <a:cs typeface="+mn-cs"/>
        </a:defRPr>
      </a:lvl1pPr>
      <a:lvl2pPr marL="514352" algn="l" defTabSz="1028704" rtl="0" eaLnBrk="1" latinLnBrk="0" hangingPunct="1">
        <a:defRPr sz="2025" kern="1200">
          <a:solidFill>
            <a:schemeClr val="tx1"/>
          </a:solidFill>
          <a:latin typeface="+mn-lt"/>
          <a:ea typeface="+mn-ea"/>
          <a:cs typeface="+mn-cs"/>
        </a:defRPr>
      </a:lvl2pPr>
      <a:lvl3pPr marL="1028704" algn="l" defTabSz="1028704" rtl="0" eaLnBrk="1" latinLnBrk="0" hangingPunct="1">
        <a:defRPr sz="2025" kern="1200">
          <a:solidFill>
            <a:schemeClr val="tx1"/>
          </a:solidFill>
          <a:latin typeface="+mn-lt"/>
          <a:ea typeface="+mn-ea"/>
          <a:cs typeface="+mn-cs"/>
        </a:defRPr>
      </a:lvl3pPr>
      <a:lvl4pPr marL="1543056" algn="l" defTabSz="1028704" rtl="0" eaLnBrk="1" latinLnBrk="0" hangingPunct="1">
        <a:defRPr sz="2025" kern="1200">
          <a:solidFill>
            <a:schemeClr val="tx1"/>
          </a:solidFill>
          <a:latin typeface="+mn-lt"/>
          <a:ea typeface="+mn-ea"/>
          <a:cs typeface="+mn-cs"/>
        </a:defRPr>
      </a:lvl4pPr>
      <a:lvl5pPr marL="2057408" algn="l" defTabSz="1028704" rtl="0" eaLnBrk="1" latinLnBrk="0" hangingPunct="1">
        <a:defRPr sz="2025" kern="1200">
          <a:solidFill>
            <a:schemeClr val="tx1"/>
          </a:solidFill>
          <a:latin typeface="+mn-lt"/>
          <a:ea typeface="+mn-ea"/>
          <a:cs typeface="+mn-cs"/>
        </a:defRPr>
      </a:lvl5pPr>
      <a:lvl6pPr marL="2571761" algn="l" defTabSz="1028704" rtl="0" eaLnBrk="1" latinLnBrk="0" hangingPunct="1">
        <a:defRPr sz="2025" kern="1200">
          <a:solidFill>
            <a:schemeClr val="tx1"/>
          </a:solidFill>
          <a:latin typeface="+mn-lt"/>
          <a:ea typeface="+mn-ea"/>
          <a:cs typeface="+mn-cs"/>
        </a:defRPr>
      </a:lvl6pPr>
      <a:lvl7pPr marL="3086112" algn="l" defTabSz="1028704" rtl="0" eaLnBrk="1" latinLnBrk="0" hangingPunct="1">
        <a:defRPr sz="2025" kern="1200">
          <a:solidFill>
            <a:schemeClr val="tx1"/>
          </a:solidFill>
          <a:latin typeface="+mn-lt"/>
          <a:ea typeface="+mn-ea"/>
          <a:cs typeface="+mn-cs"/>
        </a:defRPr>
      </a:lvl7pPr>
      <a:lvl8pPr marL="3600465" algn="l" defTabSz="1028704" rtl="0" eaLnBrk="1" latinLnBrk="0" hangingPunct="1">
        <a:defRPr sz="2025" kern="1200">
          <a:solidFill>
            <a:schemeClr val="tx1"/>
          </a:solidFill>
          <a:latin typeface="+mn-lt"/>
          <a:ea typeface="+mn-ea"/>
          <a:cs typeface="+mn-cs"/>
        </a:defRPr>
      </a:lvl8pPr>
      <a:lvl9pPr marL="4114817" algn="l" defTabSz="1028704" rtl="0" eaLnBrk="1" latinLnBrk="0" hangingPunct="1">
        <a:defRPr sz="2025"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doi.org/10.1037/apl0000482" TargetMode="External"/><Relationship Id="rId13" Type="http://schemas.microsoft.com/office/2007/relationships/diagramDrawing" Target="../diagrams/drawing2.xml"/><Relationship Id="rId18" Type="http://schemas.microsoft.com/office/2007/relationships/diagramDrawing" Target="../diagrams/drawing3.xml"/><Relationship Id="rId3" Type="http://schemas.openxmlformats.org/officeDocument/2006/relationships/diagramLayout" Target="../diagrams/layout1.xml"/><Relationship Id="rId21" Type="http://schemas.openxmlformats.org/officeDocument/2006/relationships/image" Target="../media/image3.png"/><Relationship Id="rId7" Type="http://schemas.openxmlformats.org/officeDocument/2006/relationships/image" Target="../media/image1.bin"/><Relationship Id="rId12" Type="http://schemas.openxmlformats.org/officeDocument/2006/relationships/diagramColors" Target="../diagrams/colors2.xml"/><Relationship Id="rId17" Type="http://schemas.openxmlformats.org/officeDocument/2006/relationships/diagramColors" Target="../diagrams/colors3.xml"/><Relationship Id="rId2" Type="http://schemas.openxmlformats.org/officeDocument/2006/relationships/diagramData" Target="../diagrams/data1.xml"/><Relationship Id="rId16" Type="http://schemas.openxmlformats.org/officeDocument/2006/relationships/diagramQuickStyle" Target="../diagrams/quickStyle3.xml"/><Relationship Id="rId20" Type="http://schemas.microsoft.com/office/2007/relationships/hdphoto" Target="../media/hdphoto1.wdp"/><Relationship Id="rId1" Type="http://schemas.openxmlformats.org/officeDocument/2006/relationships/slideLayout" Target="../slideLayouts/slideLayout1.xml"/><Relationship Id="rId6" Type="http://schemas.microsoft.com/office/2007/relationships/diagramDrawing" Target="../diagrams/drawing1.xml"/><Relationship Id="rId11" Type="http://schemas.openxmlformats.org/officeDocument/2006/relationships/diagramQuickStyle" Target="../diagrams/quickStyle2.xml"/><Relationship Id="rId5" Type="http://schemas.openxmlformats.org/officeDocument/2006/relationships/diagramColors" Target="../diagrams/colors1.xml"/><Relationship Id="rId15" Type="http://schemas.openxmlformats.org/officeDocument/2006/relationships/diagramLayout" Target="../diagrams/layout3.xml"/><Relationship Id="rId10" Type="http://schemas.openxmlformats.org/officeDocument/2006/relationships/diagramLayout" Target="../diagrams/layout2.xml"/><Relationship Id="rId19" Type="http://schemas.openxmlformats.org/officeDocument/2006/relationships/image" Target="../media/image2.png"/><Relationship Id="rId4" Type="http://schemas.openxmlformats.org/officeDocument/2006/relationships/diagramQuickStyle" Target="../diagrams/quickStyle1.xml"/><Relationship Id="rId9" Type="http://schemas.openxmlformats.org/officeDocument/2006/relationships/diagramData" Target="../diagrams/data2.xml"/><Relationship Id="rId14" Type="http://schemas.openxmlformats.org/officeDocument/2006/relationships/diagramData" Target="../diagrams/data3.xml"/><Relationship Id="rId22" Type="http://schemas.microsoft.com/office/2007/relationships/hdphoto" Target="../media/hdphoto2.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37967-B635-5F66-2A08-07EDAAFD682B}"/>
              </a:ext>
            </a:extLst>
          </p:cNvPr>
          <p:cNvSpPr>
            <a:spLocks noGrp="1"/>
          </p:cNvSpPr>
          <p:nvPr>
            <p:ph type="ctrTitle"/>
          </p:nvPr>
        </p:nvSpPr>
        <p:spPr>
          <a:xfrm>
            <a:off x="0" y="3721"/>
            <a:ext cx="13703128" cy="612379"/>
          </a:xfrm>
          <a:solidFill>
            <a:schemeClr val="accent2">
              <a:lumMod val="60000"/>
              <a:lumOff val="40000"/>
            </a:schemeClr>
          </a:solidFill>
          <a:ln>
            <a:noFill/>
          </a:ln>
          <a:effectLst>
            <a:outerShdw blurRad="57785" dist="33020" dir="3180000" algn="ctr">
              <a:srgbClr val="000000">
                <a:alpha val="30000"/>
              </a:srgbClr>
            </a:outerShdw>
          </a:effectLst>
          <a:scene3d>
            <a:camera prst="orthographicFront">
              <a:rot lat="0" lon="0" rev="0"/>
            </a:camera>
            <a:lightRig rig="brightRoom" dir="t">
              <a:rot lat="0" lon="0" rev="600000"/>
            </a:lightRig>
          </a:scene3d>
          <a:sp3d prstMaterial="metal">
            <a:bevelT w="38100" h="57150" prst="angle"/>
          </a:sp3d>
        </p:spPr>
        <p:txBody>
          <a:bodyPr>
            <a:normAutofit/>
          </a:bodyPr>
          <a:lstStyle/>
          <a:p>
            <a:r>
              <a:rPr lang="en-US" sz="3360" b="1" dirty="0"/>
              <a:t>Enhancing Emotional Intelligence for Personal Growth </a:t>
            </a:r>
          </a:p>
        </p:txBody>
      </p:sp>
      <p:sp>
        <p:nvSpPr>
          <p:cNvPr id="7" name="TextBox 6">
            <a:extLst>
              <a:ext uri="{FF2B5EF4-FFF2-40B4-BE49-F238E27FC236}">
                <a16:creationId xmlns:a16="http://schemas.microsoft.com/office/drawing/2014/main" id="{CF10B39D-DFF0-A190-9B18-1B39D2326E76}"/>
              </a:ext>
            </a:extLst>
          </p:cNvPr>
          <p:cNvSpPr txBox="1"/>
          <p:nvPr/>
        </p:nvSpPr>
        <p:spPr>
          <a:xfrm>
            <a:off x="152015" y="752249"/>
            <a:ext cx="4389118" cy="5722079"/>
          </a:xfrm>
          <a:prstGeom prst="rect">
            <a:avLst/>
          </a:prstGeom>
          <a:solidFill>
            <a:schemeClr val="accent2">
              <a:lumMod val="20000"/>
              <a:lumOff val="80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a:spAutoFit/>
          </a:bodyPr>
          <a:lstStyle/>
          <a:p>
            <a:pPr algn="ctr">
              <a:spcBef>
                <a:spcPts val="1440"/>
              </a:spcBef>
              <a:spcAft>
                <a:spcPts val="960"/>
              </a:spcAft>
            </a:pPr>
            <a:r>
              <a:rPr lang="en-US" sz="1050" b="1" kern="0" dirty="0">
                <a:latin typeface="Times New Roman" panose="02020603050405020304" pitchFamily="18" charset="0"/>
                <a:ea typeface="Times New Roman" panose="02020603050405020304" pitchFamily="18" charset="0"/>
                <a:cs typeface="Times New Roman" panose="02020603050405020304" pitchFamily="18" charset="0"/>
              </a:rPr>
              <a:t>Reflecting on My Own Emotional Intelligence </a:t>
            </a:r>
          </a:p>
          <a:p>
            <a:pPr algn="just">
              <a:lnSpc>
                <a:spcPct val="150000"/>
              </a:lnSpc>
              <a:spcAft>
                <a:spcPts val="960"/>
              </a:spcAft>
            </a:pPr>
            <a:r>
              <a:rPr lang="en-US" sz="800" dirty="0">
                <a:latin typeface="Times New Roman" panose="02020603050405020304" pitchFamily="18" charset="0"/>
                <a:ea typeface="Calibri" panose="020F0502020204030204" pitchFamily="34" charset="0"/>
                <a:cs typeface="Times New Roman" panose="02020603050405020304" pitchFamily="18" charset="0"/>
              </a:rPr>
              <a:t>The approach toward the comprehension of Emotional Intelligence (EI) begins with the inner examination (Boyatzis, 2018). It is the capability to notice in-tell and control my emotions and to be able to notice, comprehend, and manipulate those of others. </a:t>
            </a:r>
          </a:p>
          <a:p>
            <a:pPr algn="just">
              <a:spcAft>
                <a:spcPts val="960"/>
              </a:spcAft>
            </a:pPr>
            <a:r>
              <a:rPr lang="en-US" sz="800" b="1" dirty="0">
                <a:latin typeface="Times New Roman" panose="02020603050405020304" pitchFamily="18" charset="0"/>
                <a:ea typeface="Calibri" panose="020F0502020204030204" pitchFamily="34" charset="0"/>
                <a:cs typeface="Times New Roman" panose="02020603050405020304" pitchFamily="18" charset="0"/>
              </a:rPr>
              <a:t>Key Strengths I’ve Identified </a:t>
            </a:r>
          </a:p>
          <a:p>
            <a:pPr algn="ctr">
              <a:spcAft>
                <a:spcPts val="960"/>
              </a:spcAft>
            </a:pPr>
            <a:endParaRPr lang="en-US" sz="800" dirty="0">
              <a:latin typeface="Times New Roman" panose="02020603050405020304" pitchFamily="18" charset="0"/>
              <a:ea typeface="Calibri" panose="020F0502020204030204" pitchFamily="34" charset="0"/>
              <a:cs typeface="Times New Roman" panose="02020603050405020304" pitchFamily="18" charset="0"/>
            </a:endParaRPr>
          </a:p>
          <a:p>
            <a:pPr algn="ctr">
              <a:spcAft>
                <a:spcPts val="960"/>
              </a:spcAft>
            </a:pPr>
            <a:endParaRPr lang="en-US" sz="800" dirty="0">
              <a:latin typeface="Times New Roman" panose="02020603050405020304" pitchFamily="18" charset="0"/>
              <a:ea typeface="Calibri" panose="020F0502020204030204" pitchFamily="34" charset="0"/>
              <a:cs typeface="Times New Roman" panose="02020603050405020304" pitchFamily="18" charset="0"/>
            </a:endParaRPr>
          </a:p>
          <a:p>
            <a:pPr algn="ctr">
              <a:spcAft>
                <a:spcPts val="960"/>
              </a:spcAft>
            </a:pPr>
            <a:endParaRPr lang="en-US" sz="800" dirty="0">
              <a:latin typeface="Times New Roman" panose="02020603050405020304" pitchFamily="18" charset="0"/>
              <a:ea typeface="Calibri" panose="020F0502020204030204" pitchFamily="34" charset="0"/>
              <a:cs typeface="Times New Roman" panose="02020603050405020304" pitchFamily="18" charset="0"/>
            </a:endParaRPr>
          </a:p>
          <a:p>
            <a:pPr algn="ctr">
              <a:spcAft>
                <a:spcPts val="960"/>
              </a:spcAft>
            </a:pPr>
            <a:endParaRPr lang="en-US" sz="800" dirty="0">
              <a:latin typeface="Times New Roman" panose="02020603050405020304" pitchFamily="18" charset="0"/>
              <a:ea typeface="Calibri" panose="020F0502020204030204" pitchFamily="34" charset="0"/>
              <a:cs typeface="Times New Roman" panose="02020603050405020304" pitchFamily="18" charset="0"/>
            </a:endParaRPr>
          </a:p>
          <a:p>
            <a:pPr algn="ctr">
              <a:spcAft>
                <a:spcPts val="960"/>
              </a:spcAft>
            </a:pPr>
            <a:endParaRPr lang="en-US" sz="800" dirty="0">
              <a:latin typeface="Times New Roman" panose="02020603050405020304" pitchFamily="18" charset="0"/>
              <a:ea typeface="Calibri" panose="020F0502020204030204" pitchFamily="34" charset="0"/>
              <a:cs typeface="Times New Roman" panose="02020603050405020304" pitchFamily="18" charset="0"/>
            </a:endParaRPr>
          </a:p>
          <a:p>
            <a:pPr algn="ctr">
              <a:spcAft>
                <a:spcPts val="960"/>
              </a:spcAft>
            </a:pPr>
            <a:endParaRPr lang="en-US" sz="800" dirty="0">
              <a:latin typeface="Times New Roman" panose="02020603050405020304" pitchFamily="18" charset="0"/>
              <a:ea typeface="Calibri" panose="020F0502020204030204" pitchFamily="34" charset="0"/>
              <a:cs typeface="Times New Roman" panose="02020603050405020304" pitchFamily="18" charset="0"/>
            </a:endParaRPr>
          </a:p>
          <a:p>
            <a:pPr algn="just"/>
            <a:endParaRPr lang="en-US" sz="800" dirty="0">
              <a:latin typeface="Times New Roman" panose="02020603050405020304" pitchFamily="18" charset="0"/>
              <a:ea typeface="Calibri" panose="020F0502020204030204" pitchFamily="34" charset="0"/>
              <a:cs typeface="Times New Roman" panose="02020603050405020304" pitchFamily="18" charset="0"/>
            </a:endParaRPr>
          </a:p>
          <a:p>
            <a:pPr algn="just"/>
            <a:endParaRPr lang="en-US" sz="8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800" dirty="0">
                <a:latin typeface="Times New Roman" panose="02020603050405020304" pitchFamily="18" charset="0"/>
                <a:ea typeface="Calibri" panose="020F0502020204030204" pitchFamily="34" charset="0"/>
                <a:cs typeface="Times New Roman" panose="02020603050405020304" pitchFamily="18" charset="0"/>
              </a:rPr>
              <a:t>I am able to tell when other people are in a bad mood, or not comfortable on most instances without even uttering a word. This assists me to assist friends, relatives as well as other staff more efficiently (Bradberry and Greaves, 2019). </a:t>
            </a:r>
          </a:p>
          <a:p>
            <a:pPr algn="just"/>
            <a:endParaRPr lang="en-US" sz="800" b="1" dirty="0">
              <a:latin typeface="Times New Roman" panose="02020603050405020304" pitchFamily="18" charset="0"/>
              <a:ea typeface="Calibri" panose="020F0502020204030204" pitchFamily="34" charset="0"/>
              <a:cs typeface="Times New Roman" panose="02020603050405020304" pitchFamily="18" charset="0"/>
            </a:endParaRPr>
          </a:p>
          <a:p>
            <a:pPr algn="just"/>
            <a:endParaRPr lang="en-US" sz="800" b="1" dirty="0">
              <a:latin typeface="Times New Roman" panose="02020603050405020304" pitchFamily="18" charset="0"/>
              <a:ea typeface="Calibri" panose="020F0502020204030204" pitchFamily="34" charset="0"/>
              <a:cs typeface="Times New Roman" panose="02020603050405020304" pitchFamily="18" charset="0"/>
            </a:endParaRPr>
          </a:p>
          <a:p>
            <a:pPr algn="just"/>
            <a:r>
              <a:rPr lang="en-US" sz="800" b="1" dirty="0">
                <a:latin typeface="Times New Roman" panose="02020603050405020304" pitchFamily="18" charset="0"/>
                <a:ea typeface="Calibri" panose="020F0502020204030204" pitchFamily="34" charset="0"/>
                <a:cs typeface="Times New Roman" panose="02020603050405020304" pitchFamily="18" charset="0"/>
              </a:rPr>
              <a:t>Examples where Emotional Intelligence Helped Me </a:t>
            </a:r>
          </a:p>
          <a:p>
            <a:pPr algn="just">
              <a:lnSpc>
                <a:spcPct val="150000"/>
              </a:lnSpc>
              <a:spcAft>
                <a:spcPts val="960"/>
              </a:spcAft>
            </a:pPr>
            <a:r>
              <a:rPr lang="en-US" sz="800" dirty="0">
                <a:latin typeface="Times New Roman" panose="02020603050405020304" pitchFamily="18" charset="0"/>
                <a:ea typeface="Calibri" panose="020F0502020204030204" pitchFamily="34" charset="0"/>
                <a:cs typeface="Times New Roman" panose="02020603050405020304" pitchFamily="18" charset="0"/>
              </a:rPr>
              <a:t>In group projects, I also managed to ease the tensions by recognising the concerns of the team and helping set the course in the direction of solutions. The second was my capacity to stop and think before reacting to negative feedback and this allowed me a chance to sustain professional relations (Clarke, 2018).</a:t>
            </a:r>
          </a:p>
          <a:p>
            <a:pPr>
              <a:buNone/>
            </a:pPr>
            <a:endParaRPr lang="en-US" sz="800" kern="0" dirty="0">
              <a:latin typeface="Times New Roman" panose="02020603050405020304" pitchFamily="18" charset="0"/>
              <a:ea typeface="Calibri" panose="020F0502020204030204" pitchFamily="34" charset="0"/>
            </a:endParaRPr>
          </a:p>
          <a:p>
            <a:pPr>
              <a:buNone/>
            </a:pPr>
            <a:endParaRPr lang="en-US" sz="800" kern="0" dirty="0">
              <a:latin typeface="Times New Roman" panose="02020603050405020304" pitchFamily="18" charset="0"/>
              <a:ea typeface="Calibri" panose="020F0502020204030204" pitchFamily="34" charset="0"/>
            </a:endParaRPr>
          </a:p>
          <a:p>
            <a:pPr>
              <a:buNone/>
            </a:pPr>
            <a:endParaRPr lang="en-US" sz="800" kern="0" dirty="0">
              <a:latin typeface="Times New Roman" panose="02020603050405020304" pitchFamily="18" charset="0"/>
              <a:ea typeface="Calibri" panose="020F0502020204030204" pitchFamily="34" charset="0"/>
            </a:endParaRPr>
          </a:p>
          <a:p>
            <a:pPr>
              <a:buNone/>
            </a:pPr>
            <a:endParaRPr lang="en-US" sz="800" kern="0" dirty="0">
              <a:latin typeface="Times New Roman" panose="02020603050405020304" pitchFamily="18" charset="0"/>
              <a:ea typeface="Calibri" panose="020F0502020204030204" pitchFamily="34" charset="0"/>
            </a:endParaRPr>
          </a:p>
          <a:p>
            <a:pPr>
              <a:buNone/>
            </a:pPr>
            <a:endParaRPr lang="en-US" sz="800" kern="0" dirty="0">
              <a:latin typeface="Times New Roman" panose="02020603050405020304" pitchFamily="18" charset="0"/>
              <a:ea typeface="Calibri" panose="020F0502020204030204" pitchFamily="34" charset="0"/>
            </a:endParaRPr>
          </a:p>
          <a:p>
            <a:pPr>
              <a:buNone/>
            </a:pPr>
            <a:endParaRPr lang="en-US" sz="800" kern="0" dirty="0">
              <a:latin typeface="Times New Roman" panose="02020603050405020304" pitchFamily="18" charset="0"/>
              <a:ea typeface="Calibri" panose="020F0502020204030204" pitchFamily="34" charset="0"/>
            </a:endParaRPr>
          </a:p>
        </p:txBody>
      </p:sp>
      <p:graphicFrame>
        <p:nvGraphicFramePr>
          <p:cNvPr id="12" name="Diagram 11">
            <a:extLst>
              <a:ext uri="{FF2B5EF4-FFF2-40B4-BE49-F238E27FC236}">
                <a16:creationId xmlns:a16="http://schemas.microsoft.com/office/drawing/2014/main" id="{7E23EEBB-F397-ACB5-0670-4F0493A44259}"/>
              </a:ext>
            </a:extLst>
          </p:cNvPr>
          <p:cNvGraphicFramePr/>
          <p:nvPr>
            <p:extLst>
              <p:ext uri="{D42A27DB-BD31-4B8C-83A1-F6EECF244321}">
                <p14:modId xmlns:p14="http://schemas.microsoft.com/office/powerpoint/2010/main" val="2249576698"/>
              </p:ext>
            </p:extLst>
          </p:nvPr>
        </p:nvGraphicFramePr>
        <p:xfrm>
          <a:off x="1192796" y="2123167"/>
          <a:ext cx="2484200" cy="1448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9" name="TextBox 18">
            <a:extLst>
              <a:ext uri="{FF2B5EF4-FFF2-40B4-BE49-F238E27FC236}">
                <a16:creationId xmlns:a16="http://schemas.microsoft.com/office/drawing/2014/main" id="{26F4A74F-E17F-553E-8E6D-AB38A4C3161F}"/>
              </a:ext>
            </a:extLst>
          </p:cNvPr>
          <p:cNvSpPr txBox="1"/>
          <p:nvPr/>
        </p:nvSpPr>
        <p:spPr>
          <a:xfrm>
            <a:off x="4695962" y="706841"/>
            <a:ext cx="4319818" cy="5787162"/>
          </a:xfrm>
          <a:prstGeom prst="rect">
            <a:avLst/>
          </a:prstGeom>
          <a:solidFill>
            <a:schemeClr val="tx2">
              <a:lumMod val="20000"/>
              <a:lumOff val="80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a:spAutoFit/>
          </a:bodyPr>
          <a:lstStyle/>
          <a:p>
            <a:pPr algn="ctr">
              <a:spcBef>
                <a:spcPts val="1440"/>
              </a:spcBef>
              <a:spcAft>
                <a:spcPts val="960"/>
              </a:spcAft>
            </a:pPr>
            <a:r>
              <a:rPr lang="en-US" sz="1050" b="1" kern="0" dirty="0">
                <a:latin typeface="Times New Roman" panose="02020603050405020304" pitchFamily="18" charset="0"/>
                <a:ea typeface="Times New Roman" panose="02020603050405020304" pitchFamily="18" charset="0"/>
                <a:cs typeface="Times New Roman" panose="02020603050405020304" pitchFamily="18" charset="0"/>
              </a:rPr>
              <a:t>Reasoning Out My Own Emotions and Using Them Effectively </a:t>
            </a:r>
          </a:p>
          <a:p>
            <a:pPr algn="just">
              <a:lnSpc>
                <a:spcPct val="150000"/>
              </a:lnSpc>
              <a:spcAft>
                <a:spcPts val="960"/>
              </a:spcAft>
            </a:pPr>
            <a:r>
              <a:rPr lang="en-US" sz="800" dirty="0">
                <a:latin typeface="Times New Roman" panose="02020603050405020304" pitchFamily="18" charset="0"/>
                <a:ea typeface="Calibri" panose="020F0502020204030204" pitchFamily="34" charset="0"/>
                <a:cs typeface="Times New Roman" panose="02020603050405020304" pitchFamily="18" charset="0"/>
              </a:rPr>
              <a:t>After identifying my feelings, the result is to then reason them out. Emotions can be of help, but can only come to be of help when correctly analysed. I have found out that control of emotions is not a suppression process but through knowing where to know where they are being channeled (Goleman, 2018).</a:t>
            </a:r>
          </a:p>
          <a:p>
            <a:pPr algn="just">
              <a:spcAft>
                <a:spcPts val="960"/>
              </a:spcAft>
            </a:pPr>
            <a:r>
              <a:rPr lang="en-US" sz="800" b="1" dirty="0">
                <a:latin typeface="Times New Roman" panose="02020603050405020304" pitchFamily="18" charset="0"/>
                <a:ea typeface="Calibri" panose="020F0502020204030204" pitchFamily="34" charset="0"/>
                <a:cs typeface="Times New Roman" panose="02020603050405020304" pitchFamily="18" charset="0"/>
              </a:rPr>
              <a:t>How I Use Emotions Constructively </a:t>
            </a:r>
          </a:p>
          <a:p>
            <a:pPr algn="just">
              <a:spcAft>
                <a:spcPts val="960"/>
              </a:spcAft>
            </a:pPr>
            <a:endParaRPr lang="en-US" sz="800" b="1" dirty="0">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960"/>
              </a:spcAft>
            </a:pPr>
            <a:endParaRPr lang="en-US" sz="800" b="1" dirty="0">
              <a:latin typeface="Times New Roman" panose="02020603050405020304" pitchFamily="18" charset="0"/>
              <a:ea typeface="Calibri" panose="020F0502020204030204" pitchFamily="34" charset="0"/>
              <a:cs typeface="Times New Roman" panose="02020603050405020304" pitchFamily="18" charset="0"/>
            </a:endParaRPr>
          </a:p>
          <a:p>
            <a:pPr algn="ctr">
              <a:spcAft>
                <a:spcPts val="960"/>
              </a:spcAft>
            </a:pPr>
            <a:endParaRPr lang="en-US" sz="800" b="1" dirty="0">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960"/>
              </a:spcAft>
            </a:pPr>
            <a:endParaRPr lang="en-US" sz="800" b="1" dirty="0">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960"/>
              </a:spcAft>
            </a:pPr>
            <a:endParaRPr lang="en-US" sz="8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800" dirty="0">
                <a:latin typeface="Times New Roman" panose="02020603050405020304" pitchFamily="18" charset="0"/>
                <a:ea typeface="Calibri" panose="020F0502020204030204" pitchFamily="34" charset="0"/>
                <a:cs typeface="Times New Roman" panose="02020603050405020304" pitchFamily="18" charset="0"/>
              </a:rPr>
              <a:t>Whenever I am faced with tough decisions, I evaluate the way I feel about each of the alternatives. When I am nervous, I will question the reason, why fear of failing or am I unprepared? I attempt to logicalise as to whether I am responding to the tone of a person or to what is being said to me. This can be used to prevent miscommunication and avoid conflict (Cherniss and Boyatzis, 2018). </a:t>
            </a:r>
            <a:endParaRPr lang="en-US" sz="800" b="1" dirty="0">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960"/>
              </a:spcAft>
            </a:pPr>
            <a:endParaRPr lang="en-US" sz="800" b="1" dirty="0">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960"/>
              </a:spcAft>
            </a:pPr>
            <a:r>
              <a:rPr lang="en-US" sz="800" b="1" dirty="0">
                <a:latin typeface="Times New Roman" panose="02020603050405020304" pitchFamily="18" charset="0"/>
                <a:ea typeface="Calibri" panose="020F0502020204030204" pitchFamily="34" charset="0"/>
                <a:cs typeface="Times New Roman" panose="02020603050405020304" pitchFamily="18" charset="0"/>
              </a:rPr>
              <a:t>Example: </a:t>
            </a:r>
          </a:p>
          <a:p>
            <a:pPr algn="just">
              <a:spcAft>
                <a:spcPts val="960"/>
              </a:spcAft>
            </a:pPr>
            <a:endParaRPr lang="en-US" sz="800" b="1" dirty="0">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960"/>
              </a:spcAft>
            </a:pPr>
            <a:endParaRPr lang="en-US" sz="800" b="1" dirty="0">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960"/>
              </a:spcAft>
            </a:pPr>
            <a:endParaRPr lang="en-US" sz="800" b="1" dirty="0">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960"/>
              </a:spcAft>
            </a:pPr>
            <a:endParaRPr lang="en-US" sz="800" b="1" dirty="0">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960"/>
              </a:spcAft>
            </a:pPr>
            <a:endParaRPr lang="en-US" sz="8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960"/>
              </a:spcAft>
            </a:pPr>
            <a:r>
              <a:rPr lang="en-US" sz="800" dirty="0">
                <a:latin typeface="Times New Roman" panose="02020603050405020304" pitchFamily="18" charset="0"/>
                <a:ea typeface="Calibri" panose="020F0502020204030204" pitchFamily="34" charset="0"/>
                <a:cs typeface="Times New Roman" panose="02020603050405020304" pitchFamily="18" charset="0"/>
              </a:rPr>
              <a:t>The previous semester, I had panic before a presentation. I solved the situation instead of coping with it by analysing the feeling involved: was I afraid of being judged or was I not ready? I understood that I did not rehearse enough and planned some additional rehearsals. </a:t>
            </a:r>
          </a:p>
        </p:txBody>
      </p:sp>
      <p:pic>
        <p:nvPicPr>
          <p:cNvPr id="21" name="Picture 20">
            <a:extLst>
              <a:ext uri="{FF2B5EF4-FFF2-40B4-BE49-F238E27FC236}">
                <a16:creationId xmlns:a16="http://schemas.microsoft.com/office/drawing/2014/main" id="{DD81453E-4071-B2C1-8756-C0AEBF6BD0FA}"/>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404310" y="4474435"/>
            <a:ext cx="907380" cy="1140562"/>
          </a:xfrm>
          <a:prstGeom prst="rect">
            <a:avLst/>
          </a:prstGeom>
        </p:spPr>
      </p:pic>
      <p:sp>
        <p:nvSpPr>
          <p:cNvPr id="24" name="TextBox 23">
            <a:extLst>
              <a:ext uri="{FF2B5EF4-FFF2-40B4-BE49-F238E27FC236}">
                <a16:creationId xmlns:a16="http://schemas.microsoft.com/office/drawing/2014/main" id="{F5B3747C-6A45-489A-3469-DA475D3109BC}"/>
              </a:ext>
            </a:extLst>
          </p:cNvPr>
          <p:cNvSpPr txBox="1"/>
          <p:nvPr/>
        </p:nvSpPr>
        <p:spPr>
          <a:xfrm>
            <a:off x="9223877" y="752249"/>
            <a:ext cx="4318632" cy="5752857"/>
          </a:xfrm>
          <a:prstGeom prst="rect">
            <a:avLst/>
          </a:prstGeom>
          <a:solidFill>
            <a:schemeClr val="accent4">
              <a:lumMod val="20000"/>
              <a:lumOff val="80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a:spAutoFit/>
          </a:bodyPr>
          <a:lstStyle/>
          <a:p>
            <a:pPr algn="ctr">
              <a:spcBef>
                <a:spcPts val="1200"/>
              </a:spcBef>
              <a:spcAft>
                <a:spcPts val="800"/>
              </a:spcAft>
            </a:pPr>
            <a:r>
              <a:rPr lang="en-US" sz="1050" b="1" kern="0" dirty="0">
                <a:latin typeface="Times New Roman" panose="02020603050405020304" pitchFamily="18" charset="0"/>
                <a:ea typeface="Times New Roman" panose="02020603050405020304" pitchFamily="18" charset="0"/>
                <a:cs typeface="Times New Roman" panose="02020603050405020304" pitchFamily="18" charset="0"/>
              </a:rPr>
              <a:t>Improving and Capitalising on my Emotional Intelligence </a:t>
            </a:r>
          </a:p>
          <a:p>
            <a:pPr algn="just">
              <a:lnSpc>
                <a:spcPct val="150000"/>
              </a:lnSpc>
              <a:spcAft>
                <a:spcPts val="800"/>
              </a:spcAft>
            </a:pPr>
            <a:r>
              <a:rPr lang="en-US" sz="800" dirty="0">
                <a:latin typeface="Times New Roman" panose="02020603050405020304" pitchFamily="18" charset="0"/>
                <a:ea typeface="Calibri" panose="020F0502020204030204" pitchFamily="34" charset="0"/>
                <a:cs typeface="Times New Roman" panose="02020603050405020304" pitchFamily="18" charset="0"/>
              </a:rPr>
              <a:t>It is important to identify and think about emotions with the aim of developing. I consider that EI is the subject that can be improved by using some common, pragmatic methods and then transferring them into personal and professional success (Mayer, Salovey and Caruso, 2017).</a:t>
            </a:r>
          </a:p>
          <a:p>
            <a:pPr algn="just">
              <a:spcAft>
                <a:spcPts val="800"/>
              </a:spcAft>
            </a:pPr>
            <a:r>
              <a:rPr lang="en-US" sz="800" b="1" dirty="0">
                <a:latin typeface="Times New Roman" panose="02020603050405020304" pitchFamily="18" charset="0"/>
                <a:ea typeface="Calibri" panose="020F0502020204030204" pitchFamily="34" charset="0"/>
                <a:cs typeface="Times New Roman" panose="02020603050405020304" pitchFamily="18" charset="0"/>
              </a:rPr>
              <a:t>How I Plan to Improve my Emotional Intelligence </a:t>
            </a:r>
            <a:endParaRPr lang="en-US" sz="8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800" dirty="0">
                <a:latin typeface="Times New Roman" panose="02020603050405020304" pitchFamily="18" charset="0"/>
                <a:ea typeface="Calibri" panose="020F0502020204030204" pitchFamily="34" charset="0"/>
                <a:cs typeface="Times New Roman" panose="02020603050405020304" pitchFamily="18" charset="0"/>
              </a:rPr>
              <a:t>To improve my mindfulness, I have begun performing small mindfulness exercises in order to be conscious about my emotional conditions. This assists in making it less reactive and clearer (Joseph, and Newman, 2020). </a:t>
            </a:r>
          </a:p>
          <a:p>
            <a:pPr algn="just"/>
            <a:endParaRPr lang="en-US" sz="800" b="1" dirty="0">
              <a:latin typeface="Times New Roman" panose="02020603050405020304" pitchFamily="18" charset="0"/>
              <a:ea typeface="Calibri" panose="020F0502020204030204" pitchFamily="34" charset="0"/>
              <a:cs typeface="Times New Roman" panose="02020603050405020304" pitchFamily="18" charset="0"/>
            </a:endParaRPr>
          </a:p>
          <a:p>
            <a:pPr algn="just"/>
            <a:endParaRPr lang="en-US" sz="800" b="1" dirty="0">
              <a:latin typeface="Times New Roman" panose="02020603050405020304" pitchFamily="18" charset="0"/>
              <a:ea typeface="Calibri" panose="020F0502020204030204" pitchFamily="34" charset="0"/>
              <a:cs typeface="Times New Roman" panose="02020603050405020304" pitchFamily="18" charset="0"/>
            </a:endParaRPr>
          </a:p>
          <a:p>
            <a:pPr algn="just"/>
            <a:endParaRPr lang="en-US" sz="800" b="1" dirty="0">
              <a:latin typeface="Times New Roman" panose="02020603050405020304" pitchFamily="18" charset="0"/>
              <a:ea typeface="Calibri" panose="020F0502020204030204" pitchFamily="34" charset="0"/>
              <a:cs typeface="Times New Roman" panose="02020603050405020304" pitchFamily="18" charset="0"/>
            </a:endParaRPr>
          </a:p>
          <a:p>
            <a:pPr algn="just"/>
            <a:endParaRPr lang="en-US" sz="800" b="1" dirty="0">
              <a:latin typeface="Times New Roman" panose="02020603050405020304" pitchFamily="18" charset="0"/>
              <a:ea typeface="Calibri" panose="020F0502020204030204" pitchFamily="34" charset="0"/>
              <a:cs typeface="Times New Roman" panose="02020603050405020304" pitchFamily="18" charset="0"/>
            </a:endParaRPr>
          </a:p>
          <a:p>
            <a:pPr algn="just"/>
            <a:endParaRPr lang="en-US" sz="800" b="1" dirty="0">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pPr>
            <a:endParaRPr lang="en-US" sz="800" b="1" dirty="0">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pPr>
            <a:endParaRPr lang="en-US" sz="800" b="1" dirty="0">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pPr>
            <a:endParaRPr lang="en-US" sz="800" b="1" dirty="0">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pPr>
            <a:endParaRPr lang="en-US" sz="800" b="1" dirty="0">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pPr>
            <a:r>
              <a:rPr lang="en-US" sz="800" b="1" dirty="0">
                <a:latin typeface="Times New Roman" panose="02020603050405020304" pitchFamily="18" charset="0"/>
                <a:ea typeface="Calibri" panose="020F0502020204030204" pitchFamily="34" charset="0"/>
                <a:cs typeface="Times New Roman" panose="02020603050405020304" pitchFamily="18" charset="0"/>
              </a:rPr>
              <a:t>Ways I Plan to Capitalise on Emotional Intelligence for Success </a:t>
            </a:r>
            <a:endParaRPr lang="en-US" sz="800" dirty="0">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US" sz="800" dirty="0">
                <a:latin typeface="Times New Roman" panose="02020603050405020304" pitchFamily="18" charset="0"/>
                <a:ea typeface="Calibri" panose="020F0502020204030204" pitchFamily="34" charset="0"/>
                <a:cs typeface="Times New Roman" panose="02020603050405020304" pitchFamily="18" charset="0"/>
              </a:rPr>
              <a:t>High EI allows networking and teamwork. My vision is to become a person that others can rely on in a problematic situation. Emotional intelligence plays an important role in being a leader. It constructs the ability to motivate, resolve conflict and lead teams through change. I have already observed that the calm handling of the issues results in faster solution (Petrides et al., 2017).</a:t>
            </a:r>
          </a:p>
          <a:p>
            <a:pPr algn="just">
              <a:spcAft>
                <a:spcPts val="800"/>
              </a:spcAft>
            </a:pPr>
            <a:endParaRPr lang="en-US" sz="800" b="1" dirty="0">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pPr>
            <a:r>
              <a:rPr lang="en-US" sz="800" b="1" dirty="0">
                <a:latin typeface="Times New Roman" panose="02020603050405020304" pitchFamily="18" charset="0"/>
                <a:ea typeface="Calibri" panose="020F0502020204030204" pitchFamily="34" charset="0"/>
                <a:cs typeface="Times New Roman" panose="02020603050405020304" pitchFamily="18" charset="0"/>
              </a:rPr>
              <a:t>Three practices I will continue to develop:</a:t>
            </a:r>
          </a:p>
          <a:p>
            <a:pPr algn="ctr">
              <a:spcAft>
                <a:spcPts val="800"/>
              </a:spcAft>
            </a:pPr>
            <a:endParaRPr lang="en-US" sz="800" b="1" dirty="0">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pPr>
            <a:endParaRPr lang="en-US" sz="800" b="1" dirty="0">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pPr>
            <a:endParaRPr lang="en-US" sz="800" dirty="0">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pPr>
            <a:endParaRPr lang="en-US" sz="800" dirty="0">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pPr>
            <a:endParaRPr lang="en-US" sz="8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39" name="TextBox 38">
            <a:extLst>
              <a:ext uri="{FF2B5EF4-FFF2-40B4-BE49-F238E27FC236}">
                <a16:creationId xmlns:a16="http://schemas.microsoft.com/office/drawing/2014/main" id="{EE798DCA-6A82-5483-B350-5DCB722BB701}"/>
              </a:ext>
            </a:extLst>
          </p:cNvPr>
          <p:cNvSpPr txBox="1"/>
          <p:nvPr/>
        </p:nvSpPr>
        <p:spPr>
          <a:xfrm>
            <a:off x="-1" y="6626967"/>
            <a:ext cx="13703129" cy="305661"/>
          </a:xfrm>
          <a:prstGeom prst="rect">
            <a:avLst/>
          </a:prstGeom>
          <a:solidFill>
            <a:schemeClr val="accent6">
              <a:lumMod val="20000"/>
              <a:lumOff val="8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marL="0" marR="0" algn="ctr">
              <a:lnSpc>
                <a:spcPct val="150000"/>
              </a:lnSpc>
              <a:spcBef>
                <a:spcPts val="1200"/>
              </a:spcBef>
              <a:spcAft>
                <a:spcPts val="800"/>
              </a:spcAft>
              <a:buNone/>
            </a:pPr>
            <a:r>
              <a:rPr lang="en-US" sz="1050" b="1" kern="0" dirty="0">
                <a:effectLst/>
                <a:latin typeface="Times New Roman" panose="02020603050405020304" pitchFamily="18" charset="0"/>
                <a:ea typeface="Times New Roman" panose="02020603050405020304" pitchFamily="18" charset="0"/>
                <a:cs typeface="Times New Roman" panose="02020603050405020304" pitchFamily="18" charset="0"/>
              </a:rPr>
              <a:t>References </a:t>
            </a:r>
          </a:p>
        </p:txBody>
      </p:sp>
      <p:sp>
        <p:nvSpPr>
          <p:cNvPr id="41" name="TextBox 40">
            <a:extLst>
              <a:ext uri="{FF2B5EF4-FFF2-40B4-BE49-F238E27FC236}">
                <a16:creationId xmlns:a16="http://schemas.microsoft.com/office/drawing/2014/main" id="{EC61B7EF-FA24-A462-BBEA-8DA95204B320}"/>
              </a:ext>
            </a:extLst>
          </p:cNvPr>
          <p:cNvSpPr txBox="1"/>
          <p:nvPr/>
        </p:nvSpPr>
        <p:spPr>
          <a:xfrm>
            <a:off x="240337" y="6973304"/>
            <a:ext cx="4344058" cy="1261884"/>
          </a:xfrm>
          <a:prstGeom prst="rect">
            <a:avLst/>
          </a:prstGeom>
          <a:noFill/>
        </p:spPr>
        <p:txBody>
          <a:bodyPr wrap="square">
            <a:spAutoFit/>
          </a:bodyPr>
          <a:lstStyle/>
          <a:p>
            <a:pPr marL="0" marR="0" algn="just">
              <a:spcAft>
                <a:spcPts val="800"/>
              </a:spcAft>
              <a:buNone/>
            </a:pPr>
            <a:r>
              <a:rPr lang="en-US" sz="800" dirty="0">
                <a:effectLst/>
                <a:latin typeface="Times New Roman" panose="02020603050405020304" pitchFamily="18" charset="0"/>
                <a:ea typeface="Calibri" panose="020F0502020204030204" pitchFamily="34" charset="0"/>
                <a:cs typeface="Times New Roman" panose="02020603050405020304" pitchFamily="18" charset="0"/>
              </a:rPr>
              <a:t>Boyatzis, R.E. (2018) ‘The competent manager as a person: Emotional intelligence and development’, </a:t>
            </a:r>
            <a:r>
              <a:rPr lang="en-US" sz="800" i="1" dirty="0">
                <a:effectLst/>
                <a:latin typeface="Times New Roman" panose="02020603050405020304" pitchFamily="18" charset="0"/>
                <a:ea typeface="Calibri" panose="020F0502020204030204" pitchFamily="34" charset="0"/>
                <a:cs typeface="Times New Roman" panose="02020603050405020304" pitchFamily="18" charset="0"/>
              </a:rPr>
              <a:t>Human Resource Management Review</a:t>
            </a:r>
            <a:r>
              <a:rPr lang="en-US" sz="800" dirty="0">
                <a:effectLst/>
                <a:latin typeface="Times New Roman" panose="02020603050405020304" pitchFamily="18" charset="0"/>
                <a:ea typeface="Calibri" panose="020F0502020204030204" pitchFamily="34" charset="0"/>
                <a:cs typeface="Times New Roman" panose="02020603050405020304" pitchFamily="18" charset="0"/>
              </a:rPr>
              <a:t>, 28(2), pp. 234–241.</a:t>
            </a:r>
          </a:p>
          <a:p>
            <a:pPr marL="0" marR="0" algn="just">
              <a:spcAft>
                <a:spcPts val="800"/>
              </a:spcAft>
              <a:buNone/>
            </a:pPr>
            <a:r>
              <a:rPr lang="en-US" sz="800" dirty="0">
                <a:effectLst/>
                <a:latin typeface="Times New Roman" panose="02020603050405020304" pitchFamily="18" charset="0"/>
                <a:ea typeface="Calibri" panose="020F0502020204030204" pitchFamily="34" charset="0"/>
                <a:cs typeface="Times New Roman" panose="02020603050405020304" pitchFamily="18" charset="0"/>
              </a:rPr>
              <a:t>Bradberry, T. and Greaves, J. (2019) </a:t>
            </a:r>
            <a:r>
              <a:rPr lang="en-US" sz="800" i="1" dirty="0">
                <a:effectLst/>
                <a:latin typeface="Times New Roman" panose="02020603050405020304" pitchFamily="18" charset="0"/>
                <a:ea typeface="Calibri" panose="020F0502020204030204" pitchFamily="34" charset="0"/>
                <a:cs typeface="Times New Roman" panose="02020603050405020304" pitchFamily="18" charset="0"/>
              </a:rPr>
              <a:t>Emotional Intelligence 2.0</a:t>
            </a:r>
            <a:r>
              <a:rPr lang="en-US" sz="800" dirty="0">
                <a:effectLst/>
                <a:latin typeface="Times New Roman" panose="02020603050405020304" pitchFamily="18" charset="0"/>
                <a:ea typeface="Calibri" panose="020F0502020204030204" pitchFamily="34" charset="0"/>
                <a:cs typeface="Times New Roman" panose="02020603050405020304" pitchFamily="18" charset="0"/>
              </a:rPr>
              <a:t>. San Diego: </a:t>
            </a:r>
            <a:r>
              <a:rPr lang="en-US" sz="800" dirty="0" err="1">
                <a:effectLst/>
                <a:latin typeface="Times New Roman" panose="02020603050405020304" pitchFamily="18" charset="0"/>
                <a:ea typeface="Calibri" panose="020F0502020204030204" pitchFamily="34" charset="0"/>
                <a:cs typeface="Times New Roman" panose="02020603050405020304" pitchFamily="18" charset="0"/>
              </a:rPr>
              <a:t>TalentSmart</a:t>
            </a:r>
            <a:r>
              <a:rPr lang="en-US" sz="800" dirty="0">
                <a:effectLst/>
                <a:latin typeface="Times New Roman" panose="02020603050405020304" pitchFamily="18" charset="0"/>
                <a:ea typeface="Calibri" panose="020F0502020204030204" pitchFamily="34" charset="0"/>
                <a:cs typeface="Times New Roman" panose="02020603050405020304" pitchFamily="18" charset="0"/>
              </a:rPr>
              <a:t>.</a:t>
            </a:r>
          </a:p>
          <a:p>
            <a:pPr marL="0" marR="0" algn="just">
              <a:spcAft>
                <a:spcPts val="800"/>
              </a:spcAft>
              <a:buNone/>
            </a:pPr>
            <a:r>
              <a:rPr lang="en-US" sz="800" dirty="0">
                <a:effectLst/>
                <a:latin typeface="Times New Roman" panose="02020603050405020304" pitchFamily="18" charset="0"/>
                <a:ea typeface="Calibri" panose="020F0502020204030204" pitchFamily="34" charset="0"/>
                <a:cs typeface="Times New Roman" panose="02020603050405020304" pitchFamily="18" charset="0"/>
              </a:rPr>
              <a:t>Cherniss, C. and Boyatzis, R. (2018) ‘Training for Emotional Intelligence: A Model’, </a:t>
            </a:r>
            <a:r>
              <a:rPr lang="en-US" sz="800" i="1"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Emotional Intelligence</a:t>
            </a:r>
            <a:r>
              <a:rPr lang="en-US" sz="800" dirty="0">
                <a:effectLst/>
                <a:latin typeface="Times New Roman" panose="02020603050405020304" pitchFamily="18" charset="0"/>
                <a:ea typeface="Calibri" panose="020F0502020204030204" pitchFamily="34" charset="0"/>
                <a:cs typeface="Times New Roman" panose="02020603050405020304" pitchFamily="18" charset="0"/>
              </a:rPr>
              <a:t>, 2(1), pp. 21–34.</a:t>
            </a:r>
          </a:p>
          <a:p>
            <a:pPr algn="just">
              <a:spcAft>
                <a:spcPts val="800"/>
              </a:spcAft>
            </a:pPr>
            <a:r>
              <a:rPr lang="en-US" sz="800" dirty="0">
                <a:latin typeface="Times New Roman" panose="02020603050405020304" pitchFamily="18" charset="0"/>
                <a:ea typeface="Calibri" panose="020F0502020204030204" pitchFamily="34" charset="0"/>
                <a:cs typeface="Times New Roman" panose="02020603050405020304" pitchFamily="18" charset="0"/>
              </a:rPr>
              <a:t>Clarke, N. (2018) ‘Emotional intelligence and its relationship to transformational leadership and key project manager competences’, </a:t>
            </a:r>
            <a:r>
              <a:rPr lang="en-US" sz="800" i="1" dirty="0">
                <a:latin typeface="Times New Roman" panose="02020603050405020304" pitchFamily="18" charset="0"/>
                <a:ea typeface="Calibri" panose="020F0502020204030204" pitchFamily="34" charset="0"/>
                <a:cs typeface="Times New Roman" panose="02020603050405020304" pitchFamily="18" charset="0"/>
              </a:rPr>
              <a:t>Project Management Journal</a:t>
            </a:r>
            <a:r>
              <a:rPr lang="en-US" sz="800" dirty="0">
                <a:latin typeface="Times New Roman" panose="02020603050405020304" pitchFamily="18" charset="0"/>
                <a:ea typeface="Calibri" panose="020F0502020204030204" pitchFamily="34" charset="0"/>
                <a:cs typeface="Times New Roman" panose="02020603050405020304" pitchFamily="18" charset="0"/>
              </a:rPr>
              <a:t>, 41(2), pp. 5–20.</a:t>
            </a:r>
          </a:p>
        </p:txBody>
      </p:sp>
      <p:sp>
        <p:nvSpPr>
          <p:cNvPr id="43" name="TextBox 42">
            <a:extLst>
              <a:ext uri="{FF2B5EF4-FFF2-40B4-BE49-F238E27FC236}">
                <a16:creationId xmlns:a16="http://schemas.microsoft.com/office/drawing/2014/main" id="{CDF24D02-F98E-A992-C923-895A8B9792CC}"/>
              </a:ext>
            </a:extLst>
          </p:cNvPr>
          <p:cNvSpPr txBox="1"/>
          <p:nvPr/>
        </p:nvSpPr>
        <p:spPr>
          <a:xfrm>
            <a:off x="9223877" y="6998704"/>
            <a:ext cx="4318658" cy="624210"/>
          </a:xfrm>
          <a:prstGeom prst="rect">
            <a:avLst/>
          </a:prstGeom>
          <a:noFill/>
        </p:spPr>
        <p:txBody>
          <a:bodyPr wrap="square">
            <a:spAutoFit/>
          </a:bodyPr>
          <a:lstStyle/>
          <a:p>
            <a:pPr marL="0" marR="0" algn="just">
              <a:lnSpc>
                <a:spcPct val="150000"/>
              </a:lnSpc>
              <a:spcAft>
                <a:spcPts val="800"/>
              </a:spcAft>
              <a:buNone/>
            </a:pPr>
            <a:r>
              <a:rPr lang="en-US" sz="800" dirty="0">
                <a:effectLst/>
                <a:latin typeface="Times New Roman" panose="02020603050405020304" pitchFamily="18" charset="0"/>
                <a:ea typeface="Calibri" panose="020F0502020204030204" pitchFamily="34" charset="0"/>
                <a:cs typeface="Times New Roman" panose="02020603050405020304" pitchFamily="18" charset="0"/>
              </a:rPr>
              <a:t>Petrides, K.V., Mikolajczak, M., </a:t>
            </a:r>
            <a:r>
              <a:rPr lang="en-US" sz="800" dirty="0" err="1">
                <a:effectLst/>
                <a:latin typeface="Times New Roman" panose="02020603050405020304" pitchFamily="18" charset="0"/>
                <a:ea typeface="Calibri" panose="020F0502020204030204" pitchFamily="34" charset="0"/>
                <a:cs typeface="Times New Roman" panose="02020603050405020304" pitchFamily="18" charset="0"/>
              </a:rPr>
              <a:t>Mavroveli</a:t>
            </a:r>
            <a:r>
              <a:rPr lang="en-US" sz="800" dirty="0">
                <a:effectLst/>
                <a:latin typeface="Times New Roman" panose="02020603050405020304" pitchFamily="18" charset="0"/>
                <a:ea typeface="Calibri" panose="020F0502020204030204" pitchFamily="34" charset="0"/>
                <a:cs typeface="Times New Roman" panose="02020603050405020304" pitchFamily="18" charset="0"/>
              </a:rPr>
              <a:t>, S., Sanchez-Ruiz, M.J., Furnham, A. and Pérez-González, J.C. (2017) ‘Developments in trait emotional intelligence research’, </a:t>
            </a:r>
            <a:r>
              <a:rPr lang="en-US" sz="800" i="1" dirty="0">
                <a:effectLst/>
                <a:latin typeface="Times New Roman" panose="02020603050405020304" pitchFamily="18" charset="0"/>
                <a:ea typeface="Calibri" panose="020F0502020204030204" pitchFamily="34" charset="0"/>
                <a:cs typeface="Times New Roman" panose="02020603050405020304" pitchFamily="18" charset="0"/>
              </a:rPr>
              <a:t>Emotion Review</a:t>
            </a:r>
            <a:r>
              <a:rPr lang="en-US" sz="800" dirty="0">
                <a:effectLst/>
                <a:latin typeface="Times New Roman" panose="02020603050405020304" pitchFamily="18" charset="0"/>
                <a:ea typeface="Calibri" panose="020F0502020204030204" pitchFamily="34" charset="0"/>
                <a:cs typeface="Times New Roman" panose="02020603050405020304" pitchFamily="18" charset="0"/>
              </a:rPr>
              <a:t>, 9(4), pp. 335–341. https://doi.org/10.1177/1754073917695661</a:t>
            </a:r>
          </a:p>
        </p:txBody>
      </p:sp>
      <p:sp>
        <p:nvSpPr>
          <p:cNvPr id="45" name="TextBox 44">
            <a:extLst>
              <a:ext uri="{FF2B5EF4-FFF2-40B4-BE49-F238E27FC236}">
                <a16:creationId xmlns:a16="http://schemas.microsoft.com/office/drawing/2014/main" id="{26C470E2-3B07-6BD6-A89A-3764F1EB85EE}"/>
              </a:ext>
            </a:extLst>
          </p:cNvPr>
          <p:cNvSpPr txBox="1"/>
          <p:nvPr/>
        </p:nvSpPr>
        <p:spPr>
          <a:xfrm>
            <a:off x="4765023" y="6973304"/>
            <a:ext cx="4305954" cy="1159292"/>
          </a:xfrm>
          <a:prstGeom prst="rect">
            <a:avLst/>
          </a:prstGeom>
          <a:noFill/>
        </p:spPr>
        <p:txBody>
          <a:bodyPr wrap="square">
            <a:spAutoFit/>
          </a:bodyPr>
          <a:lstStyle/>
          <a:p>
            <a:pPr marL="0" marR="0" algn="just">
              <a:spcAft>
                <a:spcPts val="800"/>
              </a:spcAft>
              <a:buNone/>
            </a:pPr>
            <a:r>
              <a:rPr lang="en-US" sz="800" dirty="0">
                <a:effectLst/>
                <a:latin typeface="Times New Roman" panose="02020603050405020304" pitchFamily="18" charset="0"/>
                <a:ea typeface="Calibri" panose="020F0502020204030204" pitchFamily="34" charset="0"/>
                <a:cs typeface="Times New Roman" panose="02020603050405020304" pitchFamily="18" charset="0"/>
              </a:rPr>
              <a:t>Goleman, D. (2018) </a:t>
            </a:r>
            <a:r>
              <a:rPr lang="en-US" sz="800" i="1" dirty="0">
                <a:effectLst/>
                <a:latin typeface="Times New Roman" panose="02020603050405020304" pitchFamily="18" charset="0"/>
                <a:ea typeface="Calibri" panose="020F0502020204030204" pitchFamily="34" charset="0"/>
                <a:cs typeface="Times New Roman" panose="02020603050405020304" pitchFamily="18" charset="0"/>
              </a:rPr>
              <a:t>Emotional Intelligence: Why It Can Matter More Than IQ</a:t>
            </a:r>
            <a:r>
              <a:rPr lang="en-US" sz="800" dirty="0">
                <a:effectLst/>
                <a:latin typeface="Times New Roman" panose="02020603050405020304" pitchFamily="18" charset="0"/>
                <a:ea typeface="Calibri" panose="020F0502020204030204" pitchFamily="34" charset="0"/>
                <a:cs typeface="Times New Roman" panose="02020603050405020304" pitchFamily="18" charset="0"/>
              </a:rPr>
              <a:t>. 10th Anniversary ed. London: Bloomsbury Publishing.</a:t>
            </a:r>
          </a:p>
          <a:p>
            <a:pPr marL="0" marR="0" algn="just">
              <a:spcAft>
                <a:spcPts val="800"/>
              </a:spcAft>
              <a:buNone/>
            </a:pPr>
            <a:r>
              <a:rPr lang="en-US" sz="800" dirty="0">
                <a:effectLst/>
                <a:latin typeface="Times New Roman" panose="02020603050405020304" pitchFamily="18" charset="0"/>
                <a:ea typeface="Calibri" panose="020F0502020204030204" pitchFamily="34" charset="0"/>
                <a:cs typeface="Times New Roman" panose="02020603050405020304" pitchFamily="18" charset="0"/>
              </a:rPr>
              <a:t>Joseph, D.L. and Newman, D.A. (2020) ‘Emotional intelligence: An integrative meta-analysis and cascading model’, </a:t>
            </a:r>
            <a:r>
              <a:rPr lang="en-US" sz="800" i="1" dirty="0">
                <a:effectLst/>
                <a:latin typeface="Times New Roman" panose="02020603050405020304" pitchFamily="18" charset="0"/>
                <a:ea typeface="Calibri" panose="020F0502020204030204" pitchFamily="34" charset="0"/>
                <a:cs typeface="Times New Roman" panose="02020603050405020304" pitchFamily="18" charset="0"/>
              </a:rPr>
              <a:t>Journal of Applied Psychology</a:t>
            </a:r>
            <a:r>
              <a:rPr lang="en-US" sz="800" dirty="0">
                <a:effectLst/>
                <a:latin typeface="Times New Roman" panose="02020603050405020304" pitchFamily="18" charset="0"/>
                <a:ea typeface="Calibri" panose="020F0502020204030204" pitchFamily="34" charset="0"/>
                <a:cs typeface="Times New Roman" panose="02020603050405020304" pitchFamily="18" charset="0"/>
              </a:rPr>
              <a:t>, 105(11), pp. 1390–1414. </a:t>
            </a:r>
            <a:r>
              <a:rPr lang="en-US" sz="800" dirty="0">
                <a:effectLst/>
                <a:latin typeface="Times New Roman" panose="02020603050405020304" pitchFamily="18" charset="0"/>
                <a:ea typeface="Calibri" panose="020F0502020204030204" pitchFamily="34" charset="0"/>
                <a:cs typeface="Times New Roman" panose="02020603050405020304" pitchFamily="18" charset="0"/>
                <a:hlinkClick r:id="rId8"/>
              </a:rPr>
              <a:t>https://doi.org/10.1037/apl0000482</a:t>
            </a:r>
            <a:r>
              <a:rPr lang="en-US" sz="800" dirty="0">
                <a:effectLst/>
                <a:latin typeface="Times New Roman" panose="02020603050405020304" pitchFamily="18" charset="0"/>
                <a:ea typeface="Calibri" panose="020F0502020204030204" pitchFamily="34" charset="0"/>
                <a:cs typeface="Times New Roman" panose="02020603050405020304" pitchFamily="18" charset="0"/>
              </a:rPr>
              <a:t>.</a:t>
            </a:r>
          </a:p>
          <a:p>
            <a:pPr algn="just">
              <a:spcAft>
                <a:spcPts val="800"/>
              </a:spcAft>
            </a:pPr>
            <a:r>
              <a:rPr lang="en-US" sz="800" dirty="0">
                <a:latin typeface="Times New Roman" panose="02020603050405020304" pitchFamily="18" charset="0"/>
                <a:ea typeface="Calibri" panose="020F0502020204030204" pitchFamily="34" charset="0"/>
                <a:cs typeface="Times New Roman" panose="02020603050405020304" pitchFamily="18" charset="0"/>
              </a:rPr>
              <a:t>Mayer, J.D., Salovey, P. and Caruso, D.R. (2017) ‘Emotional intelligence: New ability or eclectic traits?’, </a:t>
            </a:r>
            <a:r>
              <a:rPr lang="en-US" sz="800" i="1" dirty="0">
                <a:latin typeface="Times New Roman" panose="02020603050405020304" pitchFamily="18" charset="0"/>
                <a:ea typeface="Calibri" panose="020F0502020204030204" pitchFamily="34" charset="0"/>
                <a:cs typeface="Times New Roman" panose="02020603050405020304" pitchFamily="18" charset="0"/>
              </a:rPr>
              <a:t>American Psychologist</a:t>
            </a:r>
            <a:r>
              <a:rPr lang="en-US" sz="800" dirty="0">
                <a:latin typeface="Times New Roman" panose="02020603050405020304" pitchFamily="18" charset="0"/>
                <a:ea typeface="Calibri" panose="020F0502020204030204" pitchFamily="34" charset="0"/>
                <a:cs typeface="Times New Roman" panose="02020603050405020304" pitchFamily="18" charset="0"/>
              </a:rPr>
              <a:t>, 63(6), pp. 503–517. https://doi.org/10.1037/0003-066X.63.6.503</a:t>
            </a:r>
          </a:p>
        </p:txBody>
      </p:sp>
      <p:graphicFrame>
        <p:nvGraphicFramePr>
          <p:cNvPr id="3" name="Diagram 2">
            <a:extLst>
              <a:ext uri="{FF2B5EF4-FFF2-40B4-BE49-F238E27FC236}">
                <a16:creationId xmlns:a16="http://schemas.microsoft.com/office/drawing/2014/main" id="{2DCCC7A1-5BC2-0B07-A48E-1D0397A7765C}"/>
              </a:ext>
            </a:extLst>
          </p:cNvPr>
          <p:cNvGraphicFramePr/>
          <p:nvPr>
            <p:extLst>
              <p:ext uri="{D42A27DB-BD31-4B8C-83A1-F6EECF244321}">
                <p14:modId xmlns:p14="http://schemas.microsoft.com/office/powerpoint/2010/main" val="3795134222"/>
              </p:ext>
            </p:extLst>
          </p:nvPr>
        </p:nvGraphicFramePr>
        <p:xfrm>
          <a:off x="5243830" y="1619993"/>
          <a:ext cx="3228340" cy="2152227"/>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graphicFrame>
        <p:nvGraphicFramePr>
          <p:cNvPr id="5" name="Diagram 4">
            <a:extLst>
              <a:ext uri="{FF2B5EF4-FFF2-40B4-BE49-F238E27FC236}">
                <a16:creationId xmlns:a16="http://schemas.microsoft.com/office/drawing/2014/main" id="{AF8A01C2-5C91-ADD1-0261-0D032750F894}"/>
              </a:ext>
            </a:extLst>
          </p:cNvPr>
          <p:cNvGraphicFramePr/>
          <p:nvPr>
            <p:extLst>
              <p:ext uri="{D42A27DB-BD31-4B8C-83A1-F6EECF244321}">
                <p14:modId xmlns:p14="http://schemas.microsoft.com/office/powerpoint/2010/main" val="620999146"/>
              </p:ext>
            </p:extLst>
          </p:nvPr>
        </p:nvGraphicFramePr>
        <p:xfrm>
          <a:off x="10086022" y="5303330"/>
          <a:ext cx="2573663" cy="1078418"/>
        </p:xfrm>
        <a:graphic>
          <a:graphicData uri="http://schemas.openxmlformats.org/drawingml/2006/diagram">
            <dgm:relIds xmlns:dgm="http://schemas.openxmlformats.org/drawingml/2006/diagram" xmlns:r="http://schemas.openxmlformats.org/officeDocument/2006/relationships" r:dm="rId14" r:lo="rId15" r:qs="rId16" r:cs="rId17"/>
          </a:graphicData>
        </a:graphic>
      </p:graphicFrame>
      <p:pic>
        <p:nvPicPr>
          <p:cNvPr id="13" name="Picture 12">
            <a:extLst>
              <a:ext uri="{FF2B5EF4-FFF2-40B4-BE49-F238E27FC236}">
                <a16:creationId xmlns:a16="http://schemas.microsoft.com/office/drawing/2014/main" id="{71B51AF4-442E-C5BB-D254-64F9E3490BEA}"/>
              </a:ext>
            </a:extLst>
          </p:cNvPr>
          <p:cNvPicPr>
            <a:picLocks noChangeAspect="1"/>
          </p:cNvPicPr>
          <p:nvPr/>
        </p:nvPicPr>
        <p:blipFill>
          <a:blip r:embed="rId19">
            <a:extLst>
              <a:ext uri="{BEBA8EAE-BF5A-486C-A8C5-ECC9F3942E4B}">
                <a14:imgProps xmlns:a14="http://schemas.microsoft.com/office/drawing/2010/main">
                  <a14:imgLayer r:embed="rId20">
                    <a14:imgEffect>
                      <a14:backgroundRemoval t="10000" b="90000" l="1375" r="98750"/>
                    </a14:imgEffect>
                  </a14:imgLayer>
                </a14:imgProps>
              </a:ext>
              <a:ext uri="{28A0092B-C50C-407E-A947-70E740481C1C}">
                <a14:useLocalDpi xmlns:a14="http://schemas.microsoft.com/office/drawing/2010/main" val="0"/>
              </a:ext>
            </a:extLst>
          </a:blip>
          <a:stretch>
            <a:fillRect/>
          </a:stretch>
        </p:blipFill>
        <p:spPr>
          <a:xfrm>
            <a:off x="10370169" y="2174165"/>
            <a:ext cx="2289516" cy="1717137"/>
          </a:xfrm>
          <a:prstGeom prst="rect">
            <a:avLst/>
          </a:prstGeom>
        </p:spPr>
      </p:pic>
      <p:pic>
        <p:nvPicPr>
          <p:cNvPr id="17" name="Picture 16">
            <a:extLst>
              <a:ext uri="{FF2B5EF4-FFF2-40B4-BE49-F238E27FC236}">
                <a16:creationId xmlns:a16="http://schemas.microsoft.com/office/drawing/2014/main" id="{5D2BED2C-74E8-DA17-5ACD-885C822AF92D}"/>
              </a:ext>
            </a:extLst>
          </p:cNvPr>
          <p:cNvPicPr>
            <a:picLocks noChangeAspect="1"/>
          </p:cNvPicPr>
          <p:nvPr/>
        </p:nvPicPr>
        <p:blipFill>
          <a:blip r:embed="rId21">
            <a:extLst>
              <a:ext uri="{BEBA8EAE-BF5A-486C-A8C5-ECC9F3942E4B}">
                <a14:imgProps xmlns:a14="http://schemas.microsoft.com/office/drawing/2010/main">
                  <a14:imgLayer r:embed="rId22">
                    <a14:imgEffect>
                      <a14:backgroundRemoval t="8721" b="96948" l="0" r="100000"/>
                    </a14:imgEffect>
                  </a14:imgLayer>
                </a14:imgProps>
              </a:ext>
              <a:ext uri="{28A0092B-C50C-407E-A947-70E740481C1C}">
                <a14:useLocalDpi xmlns:a14="http://schemas.microsoft.com/office/drawing/2010/main" val="0"/>
              </a:ext>
            </a:extLst>
          </a:blip>
          <a:srcRect t="9460" b="10162"/>
          <a:stretch>
            <a:fillRect/>
          </a:stretch>
        </p:blipFill>
        <p:spPr>
          <a:xfrm>
            <a:off x="1340553" y="5243488"/>
            <a:ext cx="2143625" cy="1185418"/>
          </a:xfrm>
          <a:prstGeom prst="rect">
            <a:avLst/>
          </a:prstGeom>
        </p:spPr>
      </p:pic>
    </p:spTree>
    <p:extLst>
      <p:ext uri="{BB962C8B-B14F-4D97-AF65-F5344CB8AC3E}">
        <p14:creationId xmlns:p14="http://schemas.microsoft.com/office/powerpoint/2010/main" val="51913987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0</TotalTime>
  <Words>899</Words>
  <Application>Microsoft Office PowerPoint</Application>
  <PresentationFormat>Custom</PresentationFormat>
  <Paragraphs>76</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Enhancing Emotional Intelligence for Personal Growth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2025-07-13T21:58:42Z</dcterms:created>
  <dcterms:modified xsi:type="dcterms:W3CDTF">2025-07-14T20:18:01Z</dcterms:modified>
</cp:coreProperties>
</file>