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modernComment_101_E6AB2385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6"/>
  </p:notesMasterIdLst>
  <p:sldIdLst>
    <p:sldId id="257" r:id="rId5"/>
  </p:sldIdLst>
  <p:sldSz cx="13208000" cy="990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6240" userDrawn="1">
          <p15:clr>
            <a:srgbClr val="A4A3A4"/>
          </p15:clr>
        </p15:guide>
        <p15:guide id="2" pos="416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54F5EA8-B567-D2AA-E5BC-082F2D57EDA7}" name="Ruby Tadol Salip (2523951)" initials="RS" userId="S::2523951@student.uwtsd.ac.uk::a940f348-292f-406b-b7d5-ef4c972f1e8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92FDD2-BCD6-483A-84CB-8A5D532D7B55}" v="42" dt="2026-03-29T15:56:42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6" d="100"/>
          <a:sy n="56" d="100"/>
        </p:scale>
        <p:origin x="36" y="-1284"/>
      </p:cViewPr>
      <p:guideLst>
        <p:guide orient="horz" pos="6240"/>
        <p:guide pos="4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0" d="100"/>
        <a:sy n="13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13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Tadol Salip (2523951)" userId="a940f348-292f-406b-b7d5-ef4c972f1e88" providerId="ADAL" clId="{C903158D-A7C0-496E-BE33-BDA72B421297}"/>
    <pc:docChg chg="modSld">
      <pc:chgData name="Ruby Tadol Salip (2523951)" userId="a940f348-292f-406b-b7d5-ef4c972f1e88" providerId="ADAL" clId="{C903158D-A7C0-496E-BE33-BDA72B421297}" dt="2026-03-29T15:59:25.185" v="55" actId="14100"/>
      <pc:docMkLst>
        <pc:docMk/>
      </pc:docMkLst>
      <pc:sldChg chg="modSp mod">
        <pc:chgData name="Ruby Tadol Salip (2523951)" userId="a940f348-292f-406b-b7d5-ef4c972f1e88" providerId="ADAL" clId="{C903158D-A7C0-496E-BE33-BDA72B421297}" dt="2026-03-29T15:59:25.185" v="55" actId="14100"/>
        <pc:sldMkLst>
          <pc:docMk/>
          <pc:sldMk cId="3869975429" sldId="257"/>
        </pc:sldMkLst>
        <pc:spChg chg="mod">
          <ac:chgData name="Ruby Tadol Salip (2523951)" userId="a940f348-292f-406b-b7d5-ef4c972f1e88" providerId="ADAL" clId="{C903158D-A7C0-496E-BE33-BDA72B421297}" dt="2026-03-29T15:59:25.185" v="55" actId="14100"/>
          <ac:spMkLst>
            <pc:docMk/>
            <pc:sldMk cId="3869975429" sldId="257"/>
            <ac:spMk id="11" creationId="{62E8B919-7796-A161-99FC-F89F118951EC}"/>
          </ac:spMkLst>
        </pc:spChg>
      </pc:sldChg>
    </pc:docChg>
  </pc:docChgLst>
</pc:chgInfo>
</file>

<file path=ppt/comments/modernComment_101_E6AB238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4FF13F5D-9F8C-4A50-9868-A1B831B3F1ED}" authorId="{A54F5EA8-B567-D2AA-E5BC-082F2D57EDA7}" created="2026-03-26T15:33:55.328">
    <pc:sldMkLst xmlns:pc="http://schemas.microsoft.com/office/powerpoint/2013/main/command">
      <pc:docMk/>
      <pc:sldMk cId="3869975429" sldId="257"/>
    </pc:sldMkLst>
    <p188:txBody>
      <a:bodyPr/>
      <a:lstStyle/>
      <a:p>
        <a:r>
          <a:rPr lang="en-GB"/>
          <a:t>Flowers its make me  happy.</a:t>
        </a:r>
      </a:p>
    </p188:txBody>
  </p188:cm>
  <p188:cm id="{B2B4056E-9FF2-4F28-8066-8293484DD156}" authorId="{A54F5EA8-B567-D2AA-E5BC-082F2D57EDA7}" created="2026-03-26T23:52:20.929">
    <pc:sldMkLst xmlns:pc="http://schemas.microsoft.com/office/powerpoint/2013/main/command">
      <pc:docMk/>
      <pc:sldMk cId="3869975429" sldId="257"/>
    </pc:sldMkLst>
    <p188:txBody>
      <a:bodyPr/>
      <a:lstStyle/>
      <a:p>
        <a:r>
          <a:rPr lang="en-GB"/>
          <a:t>Daffodil flower is beautiful.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badi" panose="020F0502020204030204" pitchFamily="34" charset="0"/>
              </a:defRPr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badi" panose="020F0502020204030204" pitchFamily="34" charset="0"/>
              </a:defRPr>
            </a:lvl1pPr>
          </a:lstStyle>
          <a:p>
            <a:fld id="{4828B9F8-6050-48F7-B67B-07B1CD1A7596}" type="datetimeFigureOut">
              <a:rPr lang="en-GB" smtClean="0"/>
              <a:pPr/>
              <a:t>29/03/2026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badi" panose="020F0502020204030204" pitchFamily="34" charset="0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badi" panose="020F0502020204030204" pitchFamily="34" charset="0"/>
              </a:defRPr>
            </a:lvl1pPr>
          </a:lstStyle>
          <a:p>
            <a:fld id="{FE900833-8FBB-4999-BF3A-98ACD5F4D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03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badi" panose="020F0502020204030204" pitchFamily="34" charset="0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000" algn="ctr">
              <a:lnSpc>
                <a:spcPct val="15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200" b="1" dirty="0"/>
              <a:t>The development of flower </a:t>
            </a:r>
            <a:r>
              <a:rPr lang="en-GB" sz="1200" b="1" dirty="0" err="1"/>
              <a:t>complaneplex</a:t>
            </a:r>
            <a:r>
              <a:rPr lang="en-GB" sz="1200" b="1" dirty="0"/>
              <a:t> and important </a:t>
            </a:r>
            <a:r>
              <a:rPr lang="en-GB" sz="1200" b="1" dirty="0" err="1"/>
              <a:t>pable</a:t>
            </a:r>
            <a:r>
              <a:rPr lang="en-GB" sz="1200" b="1" dirty="0"/>
              <a:t>  produce sex cell of both sex cells both sexes. Pollen, Which can produce the male the male sex cell, </a:t>
            </a:r>
            <a:r>
              <a:rPr lang="en-GB" sz="1200" b="1" dirty="0" err="1"/>
              <a:t>arin</a:t>
            </a:r>
            <a:r>
              <a:rPr lang="en-GB" sz="1200" b="1" dirty="0"/>
              <a:t> life cycles of flowering </a:t>
            </a:r>
            <a:r>
              <a:rPr lang="en-GB" sz="1200" b="1" dirty="0" err="1"/>
              <a:t>plants,flowers</a:t>
            </a:r>
            <a:r>
              <a:rPr lang="en-GB" sz="1200" b="1" dirty="0"/>
              <a:t>  are is transported between the </a:t>
            </a:r>
            <a:r>
              <a:rPr lang="en-GB" sz="1200" b="1" dirty="0" err="1"/>
              <a:t>the</a:t>
            </a:r>
            <a:r>
              <a:rPr lang="en-GB" sz="1200" b="1" dirty="0"/>
              <a:t> male and  female parts of flowers </a:t>
            </a:r>
            <a:r>
              <a:rPr lang="en-GB" sz="1200" b="1" baseline="0" dirty="0"/>
              <a:t> in pollination .</a:t>
            </a:r>
          </a:p>
          <a:p>
            <a:pPr marL="36000" algn="ctr">
              <a:lnSpc>
                <a:spcPct val="15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200" b="1" baseline="0" dirty="0"/>
              <a:t>  </a:t>
            </a:r>
            <a:endParaRPr lang="en-GB" sz="12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900833-8FBB-4999-BF3A-98ACD5F4D43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73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621191"/>
            <a:ext cx="11226800" cy="3448756"/>
          </a:xfrm>
        </p:spPr>
        <p:txBody>
          <a:bodyPr anchor="b"/>
          <a:lstStyle>
            <a:lvl1pPr algn="ctr">
              <a:defRPr sz="8666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1000" y="5202944"/>
            <a:ext cx="9906000" cy="2391656"/>
          </a:xfrm>
        </p:spPr>
        <p:txBody>
          <a:bodyPr/>
          <a:lstStyle>
            <a:lvl1pPr marL="0" indent="0" algn="ctr">
              <a:buNone/>
              <a:defRPr sz="3467"/>
            </a:lvl1pPr>
            <a:lvl2pPr marL="660380" indent="0" algn="ctr">
              <a:buNone/>
              <a:defRPr sz="2889"/>
            </a:lvl2pPr>
            <a:lvl3pPr marL="1320759" indent="0" algn="ctr">
              <a:buNone/>
              <a:defRPr sz="2600"/>
            </a:lvl3pPr>
            <a:lvl4pPr marL="1981139" indent="0" algn="ctr">
              <a:buNone/>
              <a:defRPr sz="2311"/>
            </a:lvl4pPr>
            <a:lvl5pPr marL="2641519" indent="0" algn="ctr">
              <a:buNone/>
              <a:defRPr sz="2311"/>
            </a:lvl5pPr>
            <a:lvl6pPr marL="3301898" indent="0" algn="ctr">
              <a:buNone/>
              <a:defRPr sz="2311"/>
            </a:lvl6pPr>
            <a:lvl7pPr marL="3962278" indent="0" algn="ctr">
              <a:buNone/>
              <a:defRPr sz="2311"/>
            </a:lvl7pPr>
            <a:lvl8pPr marL="4622658" indent="0" algn="ctr">
              <a:buNone/>
              <a:defRPr sz="2311"/>
            </a:lvl8pPr>
            <a:lvl9pPr marL="5283037" indent="0" algn="ctr">
              <a:buNone/>
              <a:defRPr sz="2311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8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69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1172" y="2469624"/>
            <a:ext cx="11391900" cy="4120620"/>
          </a:xfrm>
        </p:spPr>
        <p:txBody>
          <a:bodyPr anchor="b"/>
          <a:lstStyle>
            <a:lvl1pPr>
              <a:defRPr sz="8666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1172" y="6629226"/>
            <a:ext cx="11391900" cy="2166937"/>
          </a:xfrm>
        </p:spPr>
        <p:txBody>
          <a:bodyPr/>
          <a:lstStyle>
            <a:lvl1pPr marL="0" indent="0">
              <a:buNone/>
              <a:defRPr sz="3467">
                <a:solidFill>
                  <a:schemeClr val="tx1">
                    <a:tint val="82000"/>
                  </a:schemeClr>
                </a:solidFill>
              </a:defRPr>
            </a:lvl1pPr>
            <a:lvl2pPr marL="660380" indent="0">
              <a:buNone/>
              <a:defRPr sz="2889">
                <a:solidFill>
                  <a:schemeClr val="tx1">
                    <a:tint val="82000"/>
                  </a:schemeClr>
                </a:solidFill>
              </a:defRPr>
            </a:lvl2pPr>
            <a:lvl3pPr marL="1320759" indent="0">
              <a:buNone/>
              <a:defRPr sz="2600">
                <a:solidFill>
                  <a:schemeClr val="tx1">
                    <a:tint val="82000"/>
                  </a:schemeClr>
                </a:solidFill>
              </a:defRPr>
            </a:lvl3pPr>
            <a:lvl4pPr marL="1981139" indent="0">
              <a:buNone/>
              <a:defRPr sz="2311">
                <a:solidFill>
                  <a:schemeClr val="tx1">
                    <a:tint val="82000"/>
                  </a:schemeClr>
                </a:solidFill>
              </a:defRPr>
            </a:lvl4pPr>
            <a:lvl5pPr marL="2641519" indent="0">
              <a:buNone/>
              <a:defRPr sz="2311">
                <a:solidFill>
                  <a:schemeClr val="tx1">
                    <a:tint val="82000"/>
                  </a:schemeClr>
                </a:solidFill>
              </a:defRPr>
            </a:lvl5pPr>
            <a:lvl6pPr marL="3301898" indent="0">
              <a:buNone/>
              <a:defRPr sz="2311">
                <a:solidFill>
                  <a:schemeClr val="tx1">
                    <a:tint val="82000"/>
                  </a:schemeClr>
                </a:solidFill>
              </a:defRPr>
            </a:lvl6pPr>
            <a:lvl7pPr marL="3962278" indent="0">
              <a:buNone/>
              <a:defRPr sz="2311">
                <a:solidFill>
                  <a:schemeClr val="tx1">
                    <a:tint val="82000"/>
                  </a:schemeClr>
                </a:solidFill>
              </a:defRPr>
            </a:lvl7pPr>
            <a:lvl8pPr marL="4622658" indent="0">
              <a:buNone/>
              <a:defRPr sz="2311">
                <a:solidFill>
                  <a:schemeClr val="tx1">
                    <a:tint val="82000"/>
                  </a:schemeClr>
                </a:solidFill>
              </a:defRPr>
            </a:lvl8pPr>
            <a:lvl9pPr marL="5283037" indent="0">
              <a:buNone/>
              <a:defRPr sz="2311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681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8050" y="2637014"/>
            <a:ext cx="561340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86550" y="2637014"/>
            <a:ext cx="561340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08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70" y="527405"/>
            <a:ext cx="11391900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72" y="2428347"/>
            <a:ext cx="5587602" cy="1190095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9772" y="3618442"/>
            <a:ext cx="5587602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86551" y="2428347"/>
            <a:ext cx="5615120" cy="1190095"/>
          </a:xfrm>
        </p:spPr>
        <p:txBody>
          <a:bodyPr anchor="b"/>
          <a:lstStyle>
            <a:lvl1pPr marL="0" indent="0">
              <a:buNone/>
              <a:defRPr sz="3467" b="1"/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86551" y="3618442"/>
            <a:ext cx="5615120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027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11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70" y="660400"/>
            <a:ext cx="4259924" cy="23114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5120" y="1426283"/>
            <a:ext cx="6686550" cy="7039681"/>
          </a:xfrm>
        </p:spPr>
        <p:txBody>
          <a:bodyPr/>
          <a:lstStyle>
            <a:lvl1pPr>
              <a:defRPr sz="4622"/>
            </a:lvl1pPr>
            <a:lvl2pPr>
              <a:defRPr sz="4044"/>
            </a:lvl2pPr>
            <a:lvl3pPr>
              <a:defRPr sz="3467"/>
            </a:lvl3pPr>
            <a:lvl4pPr>
              <a:defRPr sz="2889"/>
            </a:lvl4pPr>
            <a:lvl5pPr>
              <a:defRPr sz="2889"/>
            </a:lvl5pPr>
            <a:lvl6pPr>
              <a:defRPr sz="2889"/>
            </a:lvl6pPr>
            <a:lvl7pPr>
              <a:defRPr sz="2889"/>
            </a:lvl7pPr>
            <a:lvl8pPr>
              <a:defRPr sz="2889"/>
            </a:lvl8pPr>
            <a:lvl9pPr>
              <a:defRPr sz="2889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70" y="2971800"/>
            <a:ext cx="4259924" cy="5505627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65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70" y="660400"/>
            <a:ext cx="4259924" cy="2311400"/>
          </a:xfrm>
        </p:spPr>
        <p:txBody>
          <a:bodyPr anchor="b"/>
          <a:lstStyle>
            <a:lvl1pPr>
              <a:defRPr sz="4622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15120" y="1426283"/>
            <a:ext cx="6686550" cy="7039681"/>
          </a:xfrm>
        </p:spPr>
        <p:txBody>
          <a:bodyPr anchor="t"/>
          <a:lstStyle>
            <a:lvl1pPr marL="0" indent="0">
              <a:buNone/>
              <a:defRPr sz="4622"/>
            </a:lvl1pPr>
            <a:lvl2pPr marL="660380" indent="0">
              <a:buNone/>
              <a:defRPr sz="4044"/>
            </a:lvl2pPr>
            <a:lvl3pPr marL="1320759" indent="0">
              <a:buNone/>
              <a:defRPr sz="3467"/>
            </a:lvl3pPr>
            <a:lvl4pPr marL="1981139" indent="0">
              <a:buNone/>
              <a:defRPr sz="2889"/>
            </a:lvl4pPr>
            <a:lvl5pPr marL="2641519" indent="0">
              <a:buNone/>
              <a:defRPr sz="2889"/>
            </a:lvl5pPr>
            <a:lvl6pPr marL="3301898" indent="0">
              <a:buNone/>
              <a:defRPr sz="2889"/>
            </a:lvl6pPr>
            <a:lvl7pPr marL="3962278" indent="0">
              <a:buNone/>
              <a:defRPr sz="2889"/>
            </a:lvl7pPr>
            <a:lvl8pPr marL="4622658" indent="0">
              <a:buNone/>
              <a:defRPr sz="2889"/>
            </a:lvl8pPr>
            <a:lvl9pPr marL="5283037" indent="0">
              <a:buNone/>
              <a:defRPr sz="2889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70" y="2971800"/>
            <a:ext cx="4259924" cy="5505627"/>
          </a:xfrm>
        </p:spPr>
        <p:txBody>
          <a:bodyPr/>
          <a:lstStyle>
            <a:lvl1pPr marL="0" indent="0">
              <a:buNone/>
              <a:defRPr sz="2311"/>
            </a:lvl1pPr>
            <a:lvl2pPr marL="660380" indent="0">
              <a:buNone/>
              <a:defRPr sz="2022"/>
            </a:lvl2pPr>
            <a:lvl3pPr marL="1320759" indent="0">
              <a:buNone/>
              <a:defRPr sz="1733"/>
            </a:lvl3pPr>
            <a:lvl4pPr marL="1981139" indent="0">
              <a:buNone/>
              <a:defRPr sz="1444"/>
            </a:lvl4pPr>
            <a:lvl5pPr marL="2641519" indent="0">
              <a:buNone/>
              <a:defRPr sz="1444"/>
            </a:lvl5pPr>
            <a:lvl6pPr marL="3301898" indent="0">
              <a:buNone/>
              <a:defRPr sz="1444"/>
            </a:lvl6pPr>
            <a:lvl7pPr marL="3962278" indent="0">
              <a:buNone/>
              <a:defRPr sz="1444"/>
            </a:lvl7pPr>
            <a:lvl8pPr marL="4622658" indent="0">
              <a:buNone/>
              <a:defRPr sz="1444"/>
            </a:lvl8pPr>
            <a:lvl9pPr marL="5283037" indent="0">
              <a:buNone/>
              <a:defRPr sz="14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40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302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51976" y="527403"/>
            <a:ext cx="2847975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08051" y="527403"/>
            <a:ext cx="8378825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75AF4A-13CB-4B67-9120-8F10F959C40D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4BF38-8BC1-4CC2-9F68-7A682A9A48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304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8050" y="527405"/>
            <a:ext cx="11391900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8050" y="2637014"/>
            <a:ext cx="11391900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8050" y="9181397"/>
            <a:ext cx="297180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33">
                <a:solidFill>
                  <a:schemeClr val="tx1">
                    <a:tint val="82000"/>
                  </a:schemeClr>
                </a:solidFill>
                <a:latin typeface="Abadi" panose="020F0502020204030204" pitchFamily="34" charset="0"/>
              </a:defRPr>
            </a:lvl1pPr>
          </a:lstStyle>
          <a:p>
            <a:fld id="{A275AF4A-13CB-4B67-9120-8F10F959C40D}" type="datetimeFigureOut">
              <a:rPr lang="en-GB" smtClean="0"/>
              <a:pPr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5150" y="9181397"/>
            <a:ext cx="445770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33">
                <a:solidFill>
                  <a:schemeClr val="tx1">
                    <a:tint val="82000"/>
                  </a:schemeClr>
                </a:solidFill>
                <a:latin typeface="Abadi" panose="020F050202020403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8150" y="9181397"/>
            <a:ext cx="297180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33">
                <a:solidFill>
                  <a:schemeClr val="tx1">
                    <a:tint val="82000"/>
                  </a:schemeClr>
                </a:solidFill>
                <a:latin typeface="Abadi" panose="020F0502020204030204" pitchFamily="34" charset="0"/>
              </a:defRPr>
            </a:lvl1pPr>
          </a:lstStyle>
          <a:p>
            <a:fld id="{B2D4BF38-8BC1-4CC2-9F68-7A682A9A48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66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320759" rtl="0" eaLnBrk="1" latinLnBrk="0" hangingPunct="1">
        <a:lnSpc>
          <a:spcPct val="90000"/>
        </a:lnSpc>
        <a:spcBef>
          <a:spcPct val="0"/>
        </a:spcBef>
        <a:buNone/>
        <a:defRPr sz="635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30190" indent="-330190" algn="l" defTabSz="1320759" rtl="0" eaLnBrk="1" latinLnBrk="0" hangingPunct="1">
        <a:lnSpc>
          <a:spcPct val="90000"/>
        </a:lnSpc>
        <a:spcBef>
          <a:spcPts val="1444"/>
        </a:spcBef>
        <a:buFont typeface="Arial" panose="020B0604020202020204" pitchFamily="34" charset="0"/>
        <a:buChar char="•"/>
        <a:defRPr sz="4044" kern="1200">
          <a:solidFill>
            <a:schemeClr val="tx1"/>
          </a:solidFill>
          <a:latin typeface="Abadi" panose="020F0502020204030204" pitchFamily="34" charset="0"/>
          <a:ea typeface="+mn-ea"/>
          <a:cs typeface="+mn-cs"/>
        </a:defRPr>
      </a:lvl1pPr>
      <a:lvl2pPr marL="990570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3467" kern="1200">
          <a:solidFill>
            <a:schemeClr val="tx1"/>
          </a:solidFill>
          <a:latin typeface="Abadi" panose="020F0502020204030204" pitchFamily="34" charset="0"/>
          <a:ea typeface="+mn-ea"/>
          <a:cs typeface="+mn-cs"/>
        </a:defRPr>
      </a:lvl2pPr>
      <a:lvl3pPr marL="165094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889" kern="1200">
          <a:solidFill>
            <a:schemeClr val="tx1"/>
          </a:solidFill>
          <a:latin typeface="Abadi" panose="020F0502020204030204" pitchFamily="34" charset="0"/>
          <a:ea typeface="+mn-ea"/>
          <a:cs typeface="+mn-cs"/>
        </a:defRPr>
      </a:lvl3pPr>
      <a:lvl4pPr marL="231132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Abadi" panose="020F0502020204030204" pitchFamily="34" charset="0"/>
          <a:ea typeface="+mn-ea"/>
          <a:cs typeface="+mn-cs"/>
        </a:defRPr>
      </a:lvl4pPr>
      <a:lvl5pPr marL="2971709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Abadi" panose="020F0502020204030204" pitchFamily="34" charset="0"/>
          <a:ea typeface="+mn-ea"/>
          <a:cs typeface="+mn-cs"/>
        </a:defRPr>
      </a:lvl5pPr>
      <a:lvl6pPr marL="363208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429246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952848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613227" indent="-330190" algn="l" defTabSz="1320759" rtl="0" eaLnBrk="1" latinLnBrk="0" hangingPunct="1">
        <a:lnSpc>
          <a:spcPct val="90000"/>
        </a:lnSpc>
        <a:spcBef>
          <a:spcPts val="722"/>
        </a:spcBef>
        <a:buFont typeface="Arial" panose="020B0604020202020204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60380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2075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98113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41519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30189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27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622658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283037" algn="l" defTabSz="1320759" rtl="0" eaLnBrk="1" latinLnBrk="0" hangingPunct="1"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microsoft.com/office/2018/10/relationships/comments" Target="../comments/modernComment_101_E6AB2385.xml"/><Relationship Id="rId7" Type="http://schemas.openxmlformats.org/officeDocument/2006/relationships/hyperlink" Target="https://www.1800flowers.com/articles/flower-crafts/diy-top-of-graduation-cap-decorations-with-flower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jpeg"/><Relationship Id="rId5" Type="http://schemas.openxmlformats.org/officeDocument/2006/relationships/hyperlink" Target="https://foliagefriend.com/dandelion-flower-meaning/" TargetMode="External"/><Relationship Id="rId4" Type="http://schemas.openxmlformats.org/officeDocument/2006/relationships/image" Target="../media/image1.jpeg"/><Relationship Id="rId9" Type="http://schemas.openxmlformats.org/officeDocument/2006/relationships/hyperlink" Target="http://www.public-domain-image.com/flora-plants-public-domain-images-pictures/flowers-public-domain-images-pictures/dark-pink-cosmos-flower.jp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C9BE72A-4F97-4FA0-AF09-2C65D071C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3204697" cy="990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62E8B919-7796-A161-99FC-F89F11895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932170"/>
            <a:ext cx="13208000" cy="383667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 defTabSz="914400"/>
            <a:r>
              <a:rPr lang="en-US" sz="3100" b="1" dirty="0"/>
              <a:t>  </a:t>
            </a:r>
            <a:br>
              <a:rPr lang="en-US" sz="3100" b="1" dirty="0"/>
            </a:br>
            <a:r>
              <a:rPr lang="en-US" sz="3100" b="1" dirty="0"/>
              <a:t>                                                                                                                                                                                </a:t>
            </a:r>
            <a:br>
              <a:rPr lang="en-US" sz="3100" b="1" dirty="0"/>
            </a:br>
            <a:r>
              <a:rPr lang="en-US" sz="3100" b="1" dirty="0"/>
              <a:t>                                                                                                                                                                                               </a:t>
            </a:r>
            <a:br>
              <a:rPr lang="en-US" sz="3100" b="1" dirty="0"/>
            </a:br>
            <a:r>
              <a:rPr lang="en-US" sz="3100" b="1" dirty="0"/>
              <a:t>                                                                                                                                                                                                          </a:t>
            </a:r>
            <a:br>
              <a:rPr lang="en-US" sz="3100" b="1" dirty="0"/>
            </a:br>
            <a:r>
              <a:rPr lang="en-US" sz="3100" b="1" dirty="0"/>
              <a:t>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US" sz="3100" b="1" dirty="0">
                <a:highlight>
                  <a:srgbClr val="00FFFF"/>
                </a:highlight>
              </a:rPr>
              <a:t>Different kinds of Flowers</a:t>
            </a:r>
            <a:br>
              <a:rPr lang="en-US" sz="3100" b="1" dirty="0"/>
            </a:br>
            <a:br>
              <a:rPr lang="en-US" sz="3100" b="1" dirty="0"/>
            </a:br>
            <a:r>
              <a:rPr lang="en-US" sz="3100" b="1" dirty="0"/>
              <a:t>Which are </a:t>
            </a:r>
            <a:r>
              <a:rPr lang="en-US" sz="3100" b="1" dirty="0" err="1"/>
              <a:t>Daffodil,Cosmos</a:t>
            </a:r>
            <a:r>
              <a:rPr lang="en-US" sz="3100" b="1" dirty="0"/>
              <a:t> and Lily.</a:t>
            </a:r>
            <a:br>
              <a:rPr lang="en-US" sz="3100" b="1" dirty="0"/>
            </a:br>
            <a:br>
              <a:rPr lang="en-US" sz="3100" b="1" dirty="0"/>
            </a:br>
            <a:r>
              <a:rPr lang="en-US" sz="2700" b="1" dirty="0"/>
              <a:t>Reproductive structure: </a:t>
            </a:r>
            <a:br>
              <a:rPr lang="en-US" sz="2700" b="1" dirty="0"/>
            </a:br>
            <a:r>
              <a:rPr lang="en-US" sz="2700" b="1" dirty="0"/>
              <a:t>Flowers are the reproductive organs of angiosperms, designed of produce seeds. They typically consist of four main organ types: </a:t>
            </a:r>
            <a:r>
              <a:rPr lang="en-US" sz="2700" b="1" dirty="0" err="1"/>
              <a:t>sepals,petals,stamen,and</a:t>
            </a:r>
            <a:r>
              <a:rPr lang="en-US" sz="2700" b="1" dirty="0"/>
              <a:t> carpels.                                                                                          </a:t>
            </a:r>
            <a:br>
              <a:rPr lang="en-US" sz="2700" b="1" dirty="0"/>
            </a:br>
            <a:br>
              <a:rPr lang="en-US" sz="2700" b="1" dirty="0"/>
            </a:br>
            <a:r>
              <a:rPr lang="en-US" sz="2700" b="1" dirty="0"/>
              <a:t>.</a:t>
            </a:r>
            <a:r>
              <a:rPr lang="en-US" sz="2700" b="1" dirty="0" err="1"/>
              <a:t>Sepal:Leaf-like</a:t>
            </a:r>
            <a:r>
              <a:rPr lang="en-US" sz="2700" b="1" dirty="0"/>
              <a:t> structures that protect the bud before it opens</a:t>
            </a:r>
            <a:br>
              <a:rPr lang="en-US" sz="2700" b="1" dirty="0"/>
            </a:br>
            <a:r>
              <a:rPr lang="en-US" sz="2700" b="1" dirty="0"/>
              <a:t>. Petals: Often brightly colored to attract pollinators.</a:t>
            </a:r>
            <a:br>
              <a:rPr lang="en-US" sz="2700" b="1" dirty="0"/>
            </a:br>
            <a:r>
              <a:rPr lang="en-US" sz="2700" b="1" dirty="0"/>
              <a:t> </a:t>
            </a:r>
            <a:br>
              <a:rPr lang="en-US" sz="2200" b="1" dirty="0"/>
            </a:br>
            <a:br>
              <a:rPr lang="en-US" sz="2700" b="1" dirty="0"/>
            </a:br>
            <a:br>
              <a:rPr lang="en-US" sz="3100" b="1" dirty="0"/>
            </a:br>
            <a:br>
              <a:rPr lang="en-US" sz="3100" b="1" dirty="0"/>
            </a:br>
            <a:r>
              <a:rPr lang="en-US" sz="3100" b="1" dirty="0"/>
              <a:t>   </a:t>
            </a:r>
            <a:endParaRPr lang="en-US" sz="3100" b="1" kern="1200" dirty="0"/>
          </a:p>
        </p:txBody>
      </p:sp>
      <p:pic>
        <p:nvPicPr>
          <p:cNvPr id="19" name="Picture 18" descr="A group of yellow tulips">
            <a:extLst>
              <a:ext uri="{FF2B5EF4-FFF2-40B4-BE49-F238E27FC236}">
                <a16:creationId xmlns:a16="http://schemas.microsoft.com/office/drawing/2014/main" id="{B86E840E-260C-2A33-1C86-4EDCED1BE3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5179" r="15775" b="2"/>
          <a:stretch>
            <a:fillRect/>
          </a:stretch>
        </p:blipFill>
        <p:spPr>
          <a:xfrm>
            <a:off x="191461" y="261607"/>
            <a:ext cx="4143042" cy="5638412"/>
          </a:xfrm>
          <a:prstGeom prst="rect">
            <a:avLst/>
          </a:prstGeom>
        </p:spPr>
      </p:pic>
      <p:pic>
        <p:nvPicPr>
          <p:cNvPr id="17" name="Picture 16" descr="A close up of flowers">
            <a:extLst>
              <a:ext uri="{FF2B5EF4-FFF2-40B4-BE49-F238E27FC236}">
                <a16:creationId xmlns:a16="http://schemas.microsoft.com/office/drawing/2014/main" id="{1DE3BA75-C330-2806-BE92-C11DC64128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499" r="37170" b="2"/>
          <a:stretch>
            <a:fillRect/>
          </a:stretch>
        </p:blipFill>
        <p:spPr>
          <a:xfrm>
            <a:off x="4532479" y="261607"/>
            <a:ext cx="4143041" cy="5638412"/>
          </a:xfrm>
          <a:prstGeom prst="rect">
            <a:avLst/>
          </a:prstGeom>
        </p:spPr>
      </p:pic>
      <p:pic>
        <p:nvPicPr>
          <p:cNvPr id="4" name="Picture 3" descr="A close-up of a purple flower&#10;&#10;AI-generated content may be incorrect.">
            <a:extLst>
              <a:ext uri="{FF2B5EF4-FFF2-40B4-BE49-F238E27FC236}">
                <a16:creationId xmlns:a16="http://schemas.microsoft.com/office/drawing/2014/main" id="{CB7A6547-7D4F-DA4E-D179-F2CB0D0CB71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2028"/>
          <a:stretch>
            <a:fillRect/>
          </a:stretch>
        </p:blipFill>
        <p:spPr>
          <a:xfrm rot="5400000" flipH="1">
            <a:off x="8125811" y="1009292"/>
            <a:ext cx="5638412" cy="4143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97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  <p:extLst>
    <p:ext uri="{6950BFC3-D8DA-4A85-94F7-54DA5524770B}">
      <p188:commentRel xmlns:p188="http://schemas.microsoft.com/office/powerpoint/2018/8/main" r:id="rId3"/>
    </p:ext>
  </p:extLs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95d9055-6e6f-4fed-aaa1-e2183dd2500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DBB7BEDC016D4AB09EBA8CE5405E7F" ma:contentTypeVersion="5" ma:contentTypeDescription="Create a new document." ma:contentTypeScope="" ma:versionID="0f6b1f09feb6c12a91f530cb2581e738">
  <xsd:schema xmlns:xsd="http://www.w3.org/2001/XMLSchema" xmlns:xs="http://www.w3.org/2001/XMLSchema" xmlns:p="http://schemas.microsoft.com/office/2006/metadata/properties" xmlns:ns3="295d9055-6e6f-4fed-aaa1-e2183dd25008" targetNamespace="http://schemas.microsoft.com/office/2006/metadata/properties" ma:root="true" ma:fieldsID="8656ed0549c6be559f6667de7a6217f5" ns3:_="">
    <xsd:import namespace="295d9055-6e6f-4fed-aaa1-e2183dd2500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5d9055-6e6f-4fed-aaa1-e2183dd2500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7594940-08A5-43C4-AFA7-8C6269918E30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purl.org/dc/elements/1.1/"/>
    <ds:schemaRef ds:uri="http://schemas.microsoft.com/office/2006/documentManagement/types"/>
    <ds:schemaRef ds:uri="295d9055-6e6f-4fed-aaa1-e2183dd25008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2951460-E888-4836-887D-E5F020F6D28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CBD6DD-F1F1-465F-946B-5A35D7EBCB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95d9055-6e6f-4fed-aaa1-e2183dd2500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184</TotalTime>
  <Words>147</Words>
  <Application>Microsoft Office PowerPoint</Application>
  <PresentationFormat>Custom</PresentationFormat>
  <Paragraphs>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Abadi</vt:lpstr>
      <vt:lpstr>Aptos Display</vt:lpstr>
      <vt:lpstr>Arial</vt:lpstr>
      <vt:lpstr>Office Theme</vt:lpstr>
      <vt:lpstr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Different kinds of Flowers  Which are Daffodil,Cosmos and Lily.  Reproductive structure:  Flowers are the reproductive organs of angiosperms, designed of produce seeds. They typically consist of four main organ types: sepals,petals,stamen,and carpels.                                                                                            .Sepal:Leaf-like structures that protect the bud before it opens . Petals: Often brightly colored to attract pollinators.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Ruby Tadol Salip (2523951)</dc:creator>
  <cp:lastModifiedBy>Ruby Tadol Salip (2523951)</cp:lastModifiedBy>
  <cp:revision>3</cp:revision>
  <dcterms:created xsi:type="dcterms:W3CDTF">2026-03-22T15:48:16Z</dcterms:created>
  <dcterms:modified xsi:type="dcterms:W3CDTF">2026-03-29T15:59:35Z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0x010100CDDBB7BEDC016D4AB09EBA8CE5405E7F</vt:lpwstr>
  </property>
</Properties>
</file>