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81" r:id="rId3"/>
    <p:sldId id="283" r:id="rId4"/>
    <p:sldId id="282" r:id="rId5"/>
    <p:sldId id="284" r:id="rId6"/>
    <p:sldId id="285" r:id="rId7"/>
    <p:sldId id="286" r:id="rId8"/>
    <p:sldId id="288" r:id="rId9"/>
    <p:sldId id="290" r:id="rId10"/>
    <p:sldId id="291" r:id="rId11"/>
    <p:sldId id="29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57" r:id="rId21"/>
    <p:sldId id="272" r:id="rId22"/>
    <p:sldId id="256" r:id="rId23"/>
    <p:sldId id="259" r:id="rId24"/>
    <p:sldId id="258" r:id="rId25"/>
    <p:sldId id="260" r:id="rId26"/>
    <p:sldId id="261" r:id="rId27"/>
    <p:sldId id="263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3939"/>
    <a:srgbClr val="764B4A"/>
    <a:srgbClr val="000000"/>
    <a:srgbClr val="0000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94"/>
  </p:normalViewPr>
  <p:slideViewPr>
    <p:cSldViewPr snapToGrid="0">
      <p:cViewPr varScale="1">
        <p:scale>
          <a:sx n="85" d="100"/>
          <a:sy n="85" d="100"/>
        </p:scale>
        <p:origin x="49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svg"/><Relationship Id="rId2" Type="http://schemas.openxmlformats.org/officeDocument/2006/relationships/image" Target="../media/image26.svg"/><Relationship Id="rId16" Type="http://schemas.openxmlformats.org/officeDocument/2006/relationships/image" Target="../media/image40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svg"/><Relationship Id="rId4" Type="http://schemas.openxmlformats.org/officeDocument/2006/relationships/image" Target="../media/image28.svg"/><Relationship Id="rId9" Type="http://schemas.openxmlformats.org/officeDocument/2006/relationships/image" Target="../media/image33.png"/><Relationship Id="rId14" Type="http://schemas.openxmlformats.org/officeDocument/2006/relationships/image" Target="../media/image38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svg"/><Relationship Id="rId2" Type="http://schemas.openxmlformats.org/officeDocument/2006/relationships/image" Target="../media/image26.svg"/><Relationship Id="rId16" Type="http://schemas.openxmlformats.org/officeDocument/2006/relationships/image" Target="../media/image40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svg"/><Relationship Id="rId4" Type="http://schemas.openxmlformats.org/officeDocument/2006/relationships/image" Target="../media/image28.svg"/><Relationship Id="rId9" Type="http://schemas.openxmlformats.org/officeDocument/2006/relationships/image" Target="../media/image33.png"/><Relationship Id="rId14" Type="http://schemas.openxmlformats.org/officeDocument/2006/relationships/image" Target="../media/image3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B61B66-E1A8-48DA-8304-990956FCCACD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13CC2E2C-521A-4B16-AEFF-C3021426D664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solidFill>
          <a:srgbClr val="0070C0"/>
        </a:solidFill>
      </dgm:spPr>
      <dgm:t>
        <a:bodyPr/>
        <a:lstStyle/>
        <a:p>
          <a:r>
            <a:rPr lang="en-US" dirty="0">
              <a:solidFill>
                <a:schemeClr val="bg2"/>
              </a:solidFill>
            </a:rPr>
            <a:t>HR Practices</a:t>
          </a:r>
        </a:p>
      </dgm:t>
    </dgm:pt>
    <dgm:pt modelId="{9C37DA68-3B73-4578-A32C-1ADCFC74BF5B}" type="parTrans" cxnId="{0874DC8D-15CB-4B98-9E1C-E03DD7B07DDA}">
      <dgm:prSet/>
      <dgm:spPr/>
      <dgm:t>
        <a:bodyPr/>
        <a:lstStyle/>
        <a:p>
          <a:endParaRPr lang="en-US"/>
        </a:p>
      </dgm:t>
    </dgm:pt>
    <dgm:pt modelId="{67871651-9930-4E11-B57B-D0FFCBE1CB64}" type="sibTrans" cxnId="{0874DC8D-15CB-4B98-9E1C-E03DD7B07DDA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7D54263B-87C4-48A0-A56C-5ED1680454AD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solidFill>
          <a:srgbClr val="0070C0"/>
        </a:solidFill>
      </dgm:spPr>
      <dgm:t>
        <a:bodyPr/>
        <a:lstStyle/>
        <a:p>
          <a:r>
            <a:rPr lang="en-US" dirty="0">
              <a:solidFill>
                <a:schemeClr val="bg2"/>
              </a:solidFill>
            </a:rPr>
            <a:t>Customer Experience </a:t>
          </a:r>
        </a:p>
      </dgm:t>
    </dgm:pt>
    <dgm:pt modelId="{FF64AE92-9139-46B8-814F-15D2BD28FDB4}" type="parTrans" cxnId="{9A30718F-1EB3-48CE-8061-887E3443EBD4}">
      <dgm:prSet/>
      <dgm:spPr/>
      <dgm:t>
        <a:bodyPr/>
        <a:lstStyle/>
        <a:p>
          <a:endParaRPr lang="en-US"/>
        </a:p>
      </dgm:t>
    </dgm:pt>
    <dgm:pt modelId="{D1BAA5EB-B15D-44DE-8D40-455EED15EC9F}" type="sibTrans" cxnId="{9A30718F-1EB3-48CE-8061-887E3443EBD4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91202983-25B6-4ED6-B865-005C76874633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solidFill>
          <a:srgbClr val="0070C0"/>
        </a:solidFill>
      </dgm:spPr>
      <dgm:t>
        <a:bodyPr/>
        <a:lstStyle/>
        <a:p>
          <a:r>
            <a:rPr lang="en-US" dirty="0">
              <a:solidFill>
                <a:schemeClr val="bg2"/>
              </a:solidFill>
            </a:rPr>
            <a:t>Business Growth</a:t>
          </a:r>
        </a:p>
      </dgm:t>
    </dgm:pt>
    <dgm:pt modelId="{96281DA7-B56C-4A6D-B85C-08FBE36D3A2D}" type="parTrans" cxnId="{EF7747D6-2C3C-443B-BF59-2E2EAFBB4054}">
      <dgm:prSet/>
      <dgm:spPr/>
      <dgm:t>
        <a:bodyPr/>
        <a:lstStyle/>
        <a:p>
          <a:endParaRPr lang="en-US"/>
        </a:p>
      </dgm:t>
    </dgm:pt>
    <dgm:pt modelId="{2265CF60-8944-452C-A844-7DC33FCD6C56}" type="sibTrans" cxnId="{EF7747D6-2C3C-443B-BF59-2E2EAFBB4054}">
      <dgm:prSet/>
      <dgm:spPr/>
      <dgm:t>
        <a:bodyPr/>
        <a:lstStyle/>
        <a:p>
          <a:endParaRPr lang="en-US"/>
        </a:p>
      </dgm:t>
    </dgm:pt>
    <dgm:pt modelId="{0B1B263A-CD4A-4A5D-9B4D-66B7E07DC41E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solidFill>
          <a:srgbClr val="0070C0"/>
        </a:solidFill>
      </dgm:spPr>
      <dgm:t>
        <a:bodyPr/>
        <a:lstStyle/>
        <a:p>
          <a:r>
            <a:rPr lang="en-US" dirty="0">
              <a:solidFill>
                <a:schemeClr val="bg2"/>
              </a:solidFill>
            </a:rPr>
            <a:t>Engaged Partners </a:t>
          </a:r>
        </a:p>
      </dgm:t>
    </dgm:pt>
    <dgm:pt modelId="{707B0C68-CAC2-487A-B37A-13371891C92F}" type="parTrans" cxnId="{E817AF4E-8B38-41F2-BC4D-92EE9DF992D6}">
      <dgm:prSet/>
      <dgm:spPr/>
      <dgm:t>
        <a:bodyPr/>
        <a:lstStyle/>
        <a:p>
          <a:endParaRPr lang="en-US"/>
        </a:p>
      </dgm:t>
    </dgm:pt>
    <dgm:pt modelId="{9B90EA76-A130-4700-9906-38EA6A23FB19}" type="sibTrans" cxnId="{E817AF4E-8B38-41F2-BC4D-92EE9DF992D6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6BAD9D23-278F-437A-890A-B68F20E07EA7}" type="pres">
      <dgm:prSet presAssocID="{8AB61B66-E1A8-48DA-8304-990956FCCACD}" presName="linearFlow" presStyleCnt="0">
        <dgm:presLayoutVars>
          <dgm:resizeHandles val="exact"/>
        </dgm:presLayoutVars>
      </dgm:prSet>
      <dgm:spPr/>
    </dgm:pt>
    <dgm:pt modelId="{4501232B-3124-498D-830B-9910DAE54480}" type="pres">
      <dgm:prSet presAssocID="{13CC2E2C-521A-4B16-AEFF-C3021426D664}" presName="node" presStyleLbl="node1" presStyleIdx="0" presStyleCnt="4">
        <dgm:presLayoutVars>
          <dgm:bulletEnabled val="1"/>
        </dgm:presLayoutVars>
      </dgm:prSet>
      <dgm:spPr/>
    </dgm:pt>
    <dgm:pt modelId="{C796140E-6B5E-4E96-B185-5665BE3FE712}" type="pres">
      <dgm:prSet presAssocID="{67871651-9930-4E11-B57B-D0FFCBE1CB64}" presName="sibTrans" presStyleLbl="sibTrans2D1" presStyleIdx="0" presStyleCnt="3"/>
      <dgm:spPr/>
    </dgm:pt>
    <dgm:pt modelId="{F17DB87B-AACF-4C9A-8F9C-D68F56E81FE6}" type="pres">
      <dgm:prSet presAssocID="{67871651-9930-4E11-B57B-D0FFCBE1CB64}" presName="connectorText" presStyleLbl="sibTrans2D1" presStyleIdx="0" presStyleCnt="3"/>
      <dgm:spPr/>
    </dgm:pt>
    <dgm:pt modelId="{EA7A99DF-C5CE-4FEE-93C6-0D2D730A6007}" type="pres">
      <dgm:prSet presAssocID="{0B1B263A-CD4A-4A5D-9B4D-66B7E07DC41E}" presName="node" presStyleLbl="node1" presStyleIdx="1" presStyleCnt="4">
        <dgm:presLayoutVars>
          <dgm:bulletEnabled val="1"/>
        </dgm:presLayoutVars>
      </dgm:prSet>
      <dgm:spPr/>
    </dgm:pt>
    <dgm:pt modelId="{A29C2847-2FF6-4752-B912-30AFF08CFE1C}" type="pres">
      <dgm:prSet presAssocID="{9B90EA76-A130-4700-9906-38EA6A23FB19}" presName="sibTrans" presStyleLbl="sibTrans2D1" presStyleIdx="1" presStyleCnt="3"/>
      <dgm:spPr/>
    </dgm:pt>
    <dgm:pt modelId="{52DDF6B8-27AE-43AF-8CB6-6E08F8EC661C}" type="pres">
      <dgm:prSet presAssocID="{9B90EA76-A130-4700-9906-38EA6A23FB19}" presName="connectorText" presStyleLbl="sibTrans2D1" presStyleIdx="1" presStyleCnt="3"/>
      <dgm:spPr/>
    </dgm:pt>
    <dgm:pt modelId="{A1439977-AE4D-498F-830D-7B2D2D7BBDE8}" type="pres">
      <dgm:prSet presAssocID="{7D54263B-87C4-48A0-A56C-5ED1680454AD}" presName="node" presStyleLbl="node1" presStyleIdx="2" presStyleCnt="4">
        <dgm:presLayoutVars>
          <dgm:bulletEnabled val="1"/>
        </dgm:presLayoutVars>
      </dgm:prSet>
      <dgm:spPr/>
    </dgm:pt>
    <dgm:pt modelId="{D73745E8-FFAF-4DF7-A303-0167E0B29079}" type="pres">
      <dgm:prSet presAssocID="{D1BAA5EB-B15D-44DE-8D40-455EED15EC9F}" presName="sibTrans" presStyleLbl="sibTrans2D1" presStyleIdx="2" presStyleCnt="3"/>
      <dgm:spPr/>
    </dgm:pt>
    <dgm:pt modelId="{BF8F945E-3923-44DD-A594-CBDE1A50FA19}" type="pres">
      <dgm:prSet presAssocID="{D1BAA5EB-B15D-44DE-8D40-455EED15EC9F}" presName="connectorText" presStyleLbl="sibTrans2D1" presStyleIdx="2" presStyleCnt="3"/>
      <dgm:spPr/>
    </dgm:pt>
    <dgm:pt modelId="{6218CA43-6F7B-4121-9239-0F142D2DF39D}" type="pres">
      <dgm:prSet presAssocID="{91202983-25B6-4ED6-B865-005C76874633}" presName="node" presStyleLbl="node1" presStyleIdx="3" presStyleCnt="4">
        <dgm:presLayoutVars>
          <dgm:bulletEnabled val="1"/>
        </dgm:presLayoutVars>
      </dgm:prSet>
      <dgm:spPr/>
    </dgm:pt>
  </dgm:ptLst>
  <dgm:cxnLst>
    <dgm:cxn modelId="{552B9F68-9456-45EC-911C-696E0A457395}" type="presOf" srcId="{9B90EA76-A130-4700-9906-38EA6A23FB19}" destId="{A29C2847-2FF6-4752-B912-30AFF08CFE1C}" srcOrd="0" destOrd="0" presId="urn:microsoft.com/office/officeart/2005/8/layout/process2"/>
    <dgm:cxn modelId="{BA03D16D-774C-47A0-8EB7-CB021096C350}" type="presOf" srcId="{D1BAA5EB-B15D-44DE-8D40-455EED15EC9F}" destId="{BF8F945E-3923-44DD-A594-CBDE1A50FA19}" srcOrd="1" destOrd="0" presId="urn:microsoft.com/office/officeart/2005/8/layout/process2"/>
    <dgm:cxn modelId="{E817AF4E-8B38-41F2-BC4D-92EE9DF992D6}" srcId="{8AB61B66-E1A8-48DA-8304-990956FCCACD}" destId="{0B1B263A-CD4A-4A5D-9B4D-66B7E07DC41E}" srcOrd="1" destOrd="0" parTransId="{707B0C68-CAC2-487A-B37A-13371891C92F}" sibTransId="{9B90EA76-A130-4700-9906-38EA6A23FB19}"/>
    <dgm:cxn modelId="{CDFD194F-34C2-4CAB-A495-63E410551F9E}" type="presOf" srcId="{13CC2E2C-521A-4B16-AEFF-C3021426D664}" destId="{4501232B-3124-498D-830B-9910DAE54480}" srcOrd="0" destOrd="0" presId="urn:microsoft.com/office/officeart/2005/8/layout/process2"/>
    <dgm:cxn modelId="{6B396A76-8085-4FF9-96B1-E8F86C570C4D}" type="presOf" srcId="{67871651-9930-4E11-B57B-D0FFCBE1CB64}" destId="{C796140E-6B5E-4E96-B185-5665BE3FE712}" srcOrd="0" destOrd="0" presId="urn:microsoft.com/office/officeart/2005/8/layout/process2"/>
    <dgm:cxn modelId="{8FDE2C82-AA6C-4F47-8781-656D461C7D03}" type="presOf" srcId="{0B1B263A-CD4A-4A5D-9B4D-66B7E07DC41E}" destId="{EA7A99DF-C5CE-4FEE-93C6-0D2D730A6007}" srcOrd="0" destOrd="0" presId="urn:microsoft.com/office/officeart/2005/8/layout/process2"/>
    <dgm:cxn modelId="{0874DC8D-15CB-4B98-9E1C-E03DD7B07DDA}" srcId="{8AB61B66-E1A8-48DA-8304-990956FCCACD}" destId="{13CC2E2C-521A-4B16-AEFF-C3021426D664}" srcOrd="0" destOrd="0" parTransId="{9C37DA68-3B73-4578-A32C-1ADCFC74BF5B}" sibTransId="{67871651-9930-4E11-B57B-D0FFCBE1CB64}"/>
    <dgm:cxn modelId="{9A30718F-1EB3-48CE-8061-887E3443EBD4}" srcId="{8AB61B66-E1A8-48DA-8304-990956FCCACD}" destId="{7D54263B-87C4-48A0-A56C-5ED1680454AD}" srcOrd="2" destOrd="0" parTransId="{FF64AE92-9139-46B8-814F-15D2BD28FDB4}" sibTransId="{D1BAA5EB-B15D-44DE-8D40-455EED15EC9F}"/>
    <dgm:cxn modelId="{4C9E0391-95F5-42A8-91F8-5FE00615395B}" type="presOf" srcId="{91202983-25B6-4ED6-B865-005C76874633}" destId="{6218CA43-6F7B-4121-9239-0F142D2DF39D}" srcOrd="0" destOrd="0" presId="urn:microsoft.com/office/officeart/2005/8/layout/process2"/>
    <dgm:cxn modelId="{53AE82A1-3426-499D-AAB4-A1CD01AFAF0E}" type="presOf" srcId="{67871651-9930-4E11-B57B-D0FFCBE1CB64}" destId="{F17DB87B-AACF-4C9A-8F9C-D68F56E81FE6}" srcOrd="1" destOrd="0" presId="urn:microsoft.com/office/officeart/2005/8/layout/process2"/>
    <dgm:cxn modelId="{38994BD2-89C5-48EA-99BB-A65AA212FED1}" type="presOf" srcId="{7D54263B-87C4-48A0-A56C-5ED1680454AD}" destId="{A1439977-AE4D-498F-830D-7B2D2D7BBDE8}" srcOrd="0" destOrd="0" presId="urn:microsoft.com/office/officeart/2005/8/layout/process2"/>
    <dgm:cxn modelId="{EF7747D6-2C3C-443B-BF59-2E2EAFBB4054}" srcId="{8AB61B66-E1A8-48DA-8304-990956FCCACD}" destId="{91202983-25B6-4ED6-B865-005C76874633}" srcOrd="3" destOrd="0" parTransId="{96281DA7-B56C-4A6D-B85C-08FBE36D3A2D}" sibTransId="{2265CF60-8944-452C-A844-7DC33FCD6C56}"/>
    <dgm:cxn modelId="{091BF1DF-CBC7-4BCE-9112-6667896725B6}" type="presOf" srcId="{D1BAA5EB-B15D-44DE-8D40-455EED15EC9F}" destId="{D73745E8-FFAF-4DF7-A303-0167E0B29079}" srcOrd="0" destOrd="0" presId="urn:microsoft.com/office/officeart/2005/8/layout/process2"/>
    <dgm:cxn modelId="{3512E1F2-C7BF-4061-BE8B-DCC2F12894E3}" type="presOf" srcId="{9B90EA76-A130-4700-9906-38EA6A23FB19}" destId="{52DDF6B8-27AE-43AF-8CB6-6E08F8EC661C}" srcOrd="1" destOrd="0" presId="urn:microsoft.com/office/officeart/2005/8/layout/process2"/>
    <dgm:cxn modelId="{8B74BFF5-EE18-477F-9E96-2E778D706590}" type="presOf" srcId="{8AB61B66-E1A8-48DA-8304-990956FCCACD}" destId="{6BAD9D23-278F-437A-890A-B68F20E07EA7}" srcOrd="0" destOrd="0" presId="urn:microsoft.com/office/officeart/2005/8/layout/process2"/>
    <dgm:cxn modelId="{9EEC598D-C277-4607-804A-BAA872D1F8AF}" type="presParOf" srcId="{6BAD9D23-278F-437A-890A-B68F20E07EA7}" destId="{4501232B-3124-498D-830B-9910DAE54480}" srcOrd="0" destOrd="0" presId="urn:microsoft.com/office/officeart/2005/8/layout/process2"/>
    <dgm:cxn modelId="{F7B6038C-3710-42BF-985D-05864323D406}" type="presParOf" srcId="{6BAD9D23-278F-437A-890A-B68F20E07EA7}" destId="{C796140E-6B5E-4E96-B185-5665BE3FE712}" srcOrd="1" destOrd="0" presId="urn:microsoft.com/office/officeart/2005/8/layout/process2"/>
    <dgm:cxn modelId="{A8C3DF7E-5E0C-4EF9-8395-40BA3E9F0AB2}" type="presParOf" srcId="{C796140E-6B5E-4E96-B185-5665BE3FE712}" destId="{F17DB87B-AACF-4C9A-8F9C-D68F56E81FE6}" srcOrd="0" destOrd="0" presId="urn:microsoft.com/office/officeart/2005/8/layout/process2"/>
    <dgm:cxn modelId="{1BCD22D0-74E0-476F-B2FD-DF4F0E38670B}" type="presParOf" srcId="{6BAD9D23-278F-437A-890A-B68F20E07EA7}" destId="{EA7A99DF-C5CE-4FEE-93C6-0D2D730A6007}" srcOrd="2" destOrd="0" presId="urn:microsoft.com/office/officeart/2005/8/layout/process2"/>
    <dgm:cxn modelId="{4FCAE014-CB25-43E2-A134-3EC00E0CC52D}" type="presParOf" srcId="{6BAD9D23-278F-437A-890A-B68F20E07EA7}" destId="{A29C2847-2FF6-4752-B912-30AFF08CFE1C}" srcOrd="3" destOrd="0" presId="urn:microsoft.com/office/officeart/2005/8/layout/process2"/>
    <dgm:cxn modelId="{B692EA71-65D1-46DC-9D9D-71758F38DA95}" type="presParOf" srcId="{A29C2847-2FF6-4752-B912-30AFF08CFE1C}" destId="{52DDF6B8-27AE-43AF-8CB6-6E08F8EC661C}" srcOrd="0" destOrd="0" presId="urn:microsoft.com/office/officeart/2005/8/layout/process2"/>
    <dgm:cxn modelId="{9DFC1639-7E46-47E0-BFB5-70024E55B451}" type="presParOf" srcId="{6BAD9D23-278F-437A-890A-B68F20E07EA7}" destId="{A1439977-AE4D-498F-830D-7B2D2D7BBDE8}" srcOrd="4" destOrd="0" presId="urn:microsoft.com/office/officeart/2005/8/layout/process2"/>
    <dgm:cxn modelId="{13B05DE1-D670-43AE-8176-86C85DEAD05E}" type="presParOf" srcId="{6BAD9D23-278F-437A-890A-B68F20E07EA7}" destId="{D73745E8-FFAF-4DF7-A303-0167E0B29079}" srcOrd="5" destOrd="0" presId="urn:microsoft.com/office/officeart/2005/8/layout/process2"/>
    <dgm:cxn modelId="{8AD504B4-E5D8-431E-984B-4149B7F9EBC9}" type="presParOf" srcId="{D73745E8-FFAF-4DF7-A303-0167E0B29079}" destId="{BF8F945E-3923-44DD-A594-CBDE1A50FA19}" srcOrd="0" destOrd="0" presId="urn:microsoft.com/office/officeart/2005/8/layout/process2"/>
    <dgm:cxn modelId="{5BE2BD7C-D88A-43AA-9F7C-A15A25FDC071}" type="presParOf" srcId="{6BAD9D23-278F-437A-890A-B68F20E07EA7}" destId="{6218CA43-6F7B-4121-9239-0F142D2DF39D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0BA2DC-3AF6-4602-8AAD-117280925C3D}" type="doc">
      <dgm:prSet loTypeId="urn:microsoft.com/office/officeart/2005/8/layout/radial6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B752BBD7-9D91-4AAD-9BB1-AB7F7FF7A1C4}">
      <dgm:prSet phldrT="[Text]"/>
      <dgm:spPr/>
      <dgm:t>
        <a:bodyPr/>
        <a:lstStyle/>
        <a:p>
          <a:r>
            <a:rPr lang="en-US" b="1"/>
            <a:t>Belonging</a:t>
          </a:r>
          <a:endParaRPr lang="en-US" b="1" dirty="0"/>
        </a:p>
      </dgm:t>
    </dgm:pt>
    <dgm:pt modelId="{E2727ED9-555A-4956-AE05-2528A7D4A839}" type="parTrans" cxnId="{16FDC201-CED2-4897-BDE1-A765C5FE45D2}">
      <dgm:prSet/>
      <dgm:spPr/>
      <dgm:t>
        <a:bodyPr/>
        <a:lstStyle/>
        <a:p>
          <a:endParaRPr lang="en-US"/>
        </a:p>
      </dgm:t>
    </dgm:pt>
    <dgm:pt modelId="{7109A448-30A0-4830-9F9F-025B8C853351}" type="sibTrans" cxnId="{16FDC201-CED2-4897-BDE1-A765C5FE45D2}">
      <dgm:prSet/>
      <dgm:spPr/>
      <dgm:t>
        <a:bodyPr/>
        <a:lstStyle/>
        <a:p>
          <a:endParaRPr lang="en-US"/>
        </a:p>
      </dgm:t>
    </dgm:pt>
    <dgm:pt modelId="{579136AE-B28D-4C0E-B250-FA6261580640}">
      <dgm:prSet phldrT="[Text]"/>
      <dgm:spPr/>
      <dgm:t>
        <a:bodyPr/>
        <a:lstStyle/>
        <a:p>
          <a:r>
            <a:rPr lang="en-US"/>
            <a:t>Diversity</a:t>
          </a:r>
          <a:endParaRPr lang="en-US" dirty="0"/>
        </a:p>
      </dgm:t>
    </dgm:pt>
    <dgm:pt modelId="{0EB69DA0-B374-4EE0-BCBE-21ECEFED3A88}" type="parTrans" cxnId="{3E7305EE-D63D-4774-8086-98E3ADCC5AD9}">
      <dgm:prSet/>
      <dgm:spPr/>
      <dgm:t>
        <a:bodyPr/>
        <a:lstStyle/>
        <a:p>
          <a:endParaRPr lang="en-US"/>
        </a:p>
      </dgm:t>
    </dgm:pt>
    <dgm:pt modelId="{F96DD443-2E19-4003-B22A-CC327CD4CB73}" type="sibTrans" cxnId="{3E7305EE-D63D-4774-8086-98E3ADCC5AD9}">
      <dgm:prSet/>
      <dgm:spPr/>
      <dgm:t>
        <a:bodyPr/>
        <a:lstStyle/>
        <a:p>
          <a:endParaRPr lang="en-US"/>
        </a:p>
      </dgm:t>
    </dgm:pt>
    <dgm:pt modelId="{66D880EC-EBEF-44CA-A85C-B1E1BE26D20C}">
      <dgm:prSet phldrT="[Text]"/>
      <dgm:spPr/>
      <dgm:t>
        <a:bodyPr/>
        <a:lstStyle/>
        <a:p>
          <a:r>
            <a:rPr lang="en-US"/>
            <a:t>Equity</a:t>
          </a:r>
          <a:endParaRPr lang="en-US" dirty="0"/>
        </a:p>
      </dgm:t>
    </dgm:pt>
    <dgm:pt modelId="{527FE238-04E1-49D8-86D3-0CD96B05B7AF}" type="parTrans" cxnId="{D26C63E5-2981-4997-A0B3-31CB9C165315}">
      <dgm:prSet/>
      <dgm:spPr/>
      <dgm:t>
        <a:bodyPr/>
        <a:lstStyle/>
        <a:p>
          <a:endParaRPr lang="en-US"/>
        </a:p>
      </dgm:t>
    </dgm:pt>
    <dgm:pt modelId="{DEF5E9FA-9620-4764-87B9-93060CEF0BD1}" type="sibTrans" cxnId="{D26C63E5-2981-4997-A0B3-31CB9C165315}">
      <dgm:prSet/>
      <dgm:spPr/>
      <dgm:t>
        <a:bodyPr/>
        <a:lstStyle/>
        <a:p>
          <a:endParaRPr lang="en-US"/>
        </a:p>
      </dgm:t>
    </dgm:pt>
    <dgm:pt modelId="{E8AC12FC-7233-4139-A0BF-F7563B5C6F03}">
      <dgm:prSet phldrT="[Text]"/>
      <dgm:spPr/>
      <dgm:t>
        <a:bodyPr/>
        <a:lstStyle/>
        <a:p>
          <a:r>
            <a:rPr lang="en-US" dirty="0"/>
            <a:t>Inclusion</a:t>
          </a:r>
        </a:p>
      </dgm:t>
    </dgm:pt>
    <dgm:pt modelId="{9396C01B-5A7D-4173-B10B-304AF660FD99}" type="parTrans" cxnId="{2F247106-0271-4EAE-AD46-8AACE7918AD6}">
      <dgm:prSet/>
      <dgm:spPr/>
      <dgm:t>
        <a:bodyPr/>
        <a:lstStyle/>
        <a:p>
          <a:endParaRPr lang="en-US"/>
        </a:p>
      </dgm:t>
    </dgm:pt>
    <dgm:pt modelId="{C82D87C8-7E37-41E6-A3B6-5BF525773E8A}" type="sibTrans" cxnId="{2F247106-0271-4EAE-AD46-8AACE7918AD6}">
      <dgm:prSet/>
      <dgm:spPr/>
      <dgm:t>
        <a:bodyPr/>
        <a:lstStyle/>
        <a:p>
          <a:endParaRPr lang="en-US"/>
        </a:p>
      </dgm:t>
    </dgm:pt>
    <dgm:pt modelId="{1227A3EC-DF62-472B-9ED8-DA2AFAA4B038}" type="pres">
      <dgm:prSet presAssocID="{A60BA2DC-3AF6-4602-8AAD-117280925C3D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721FD8F-E1D9-4089-AF18-01602A4B954C}" type="pres">
      <dgm:prSet presAssocID="{B752BBD7-9D91-4AAD-9BB1-AB7F7FF7A1C4}" presName="centerShape" presStyleLbl="node0" presStyleIdx="0" presStyleCnt="1"/>
      <dgm:spPr/>
    </dgm:pt>
    <dgm:pt modelId="{4D2EB5FE-4408-4729-9AED-08DFD5AD54EE}" type="pres">
      <dgm:prSet presAssocID="{579136AE-B28D-4C0E-B250-FA6261580640}" presName="node" presStyleLbl="node1" presStyleIdx="0" presStyleCnt="3">
        <dgm:presLayoutVars>
          <dgm:bulletEnabled val="1"/>
        </dgm:presLayoutVars>
      </dgm:prSet>
      <dgm:spPr/>
    </dgm:pt>
    <dgm:pt modelId="{093E9D38-34EA-4400-B155-33B70D51102F}" type="pres">
      <dgm:prSet presAssocID="{579136AE-B28D-4C0E-B250-FA6261580640}" presName="dummy" presStyleCnt="0"/>
      <dgm:spPr/>
    </dgm:pt>
    <dgm:pt modelId="{4BB3F42F-A920-42F4-86A9-35CC8135AC8F}" type="pres">
      <dgm:prSet presAssocID="{F96DD443-2E19-4003-B22A-CC327CD4CB73}" presName="sibTrans" presStyleLbl="sibTrans2D1" presStyleIdx="0" presStyleCnt="3"/>
      <dgm:spPr/>
    </dgm:pt>
    <dgm:pt modelId="{2348789E-4FA9-45FA-86B6-9FA73B1B2D1A}" type="pres">
      <dgm:prSet presAssocID="{66D880EC-EBEF-44CA-A85C-B1E1BE26D20C}" presName="node" presStyleLbl="node1" presStyleIdx="1" presStyleCnt="3">
        <dgm:presLayoutVars>
          <dgm:bulletEnabled val="1"/>
        </dgm:presLayoutVars>
      </dgm:prSet>
      <dgm:spPr/>
    </dgm:pt>
    <dgm:pt modelId="{87FD8917-29C1-4690-AF8E-45A664824B71}" type="pres">
      <dgm:prSet presAssocID="{66D880EC-EBEF-44CA-A85C-B1E1BE26D20C}" presName="dummy" presStyleCnt="0"/>
      <dgm:spPr/>
    </dgm:pt>
    <dgm:pt modelId="{65C81B8A-4E83-4317-8545-16CC6814320E}" type="pres">
      <dgm:prSet presAssocID="{DEF5E9FA-9620-4764-87B9-93060CEF0BD1}" presName="sibTrans" presStyleLbl="sibTrans2D1" presStyleIdx="1" presStyleCnt="3"/>
      <dgm:spPr/>
    </dgm:pt>
    <dgm:pt modelId="{576F4F37-A31D-4515-82E7-2122485FA6E9}" type="pres">
      <dgm:prSet presAssocID="{E8AC12FC-7233-4139-A0BF-F7563B5C6F03}" presName="node" presStyleLbl="node1" presStyleIdx="2" presStyleCnt="3">
        <dgm:presLayoutVars>
          <dgm:bulletEnabled val="1"/>
        </dgm:presLayoutVars>
      </dgm:prSet>
      <dgm:spPr/>
    </dgm:pt>
    <dgm:pt modelId="{CB0704EE-469D-494E-B6E2-ADC1F3C781A6}" type="pres">
      <dgm:prSet presAssocID="{E8AC12FC-7233-4139-A0BF-F7563B5C6F03}" presName="dummy" presStyleCnt="0"/>
      <dgm:spPr/>
    </dgm:pt>
    <dgm:pt modelId="{DB37C2B4-A7AC-49CF-800F-3C144DA465AF}" type="pres">
      <dgm:prSet presAssocID="{C82D87C8-7E37-41E6-A3B6-5BF525773E8A}" presName="sibTrans" presStyleLbl="sibTrans2D1" presStyleIdx="2" presStyleCnt="3"/>
      <dgm:spPr/>
    </dgm:pt>
  </dgm:ptLst>
  <dgm:cxnLst>
    <dgm:cxn modelId="{16FDC201-CED2-4897-BDE1-A765C5FE45D2}" srcId="{A60BA2DC-3AF6-4602-8AAD-117280925C3D}" destId="{B752BBD7-9D91-4AAD-9BB1-AB7F7FF7A1C4}" srcOrd="0" destOrd="0" parTransId="{E2727ED9-555A-4956-AE05-2528A7D4A839}" sibTransId="{7109A448-30A0-4830-9F9F-025B8C853351}"/>
    <dgm:cxn modelId="{2F247106-0271-4EAE-AD46-8AACE7918AD6}" srcId="{B752BBD7-9D91-4AAD-9BB1-AB7F7FF7A1C4}" destId="{E8AC12FC-7233-4139-A0BF-F7563B5C6F03}" srcOrd="2" destOrd="0" parTransId="{9396C01B-5A7D-4173-B10B-304AF660FD99}" sibTransId="{C82D87C8-7E37-41E6-A3B6-5BF525773E8A}"/>
    <dgm:cxn modelId="{6AC4B11D-43D3-4F17-8BC4-8CE33BD89A22}" type="presOf" srcId="{579136AE-B28D-4C0E-B250-FA6261580640}" destId="{4D2EB5FE-4408-4729-9AED-08DFD5AD54EE}" srcOrd="0" destOrd="0" presId="urn:microsoft.com/office/officeart/2005/8/layout/radial6"/>
    <dgm:cxn modelId="{DE3E071E-B77F-4EDC-B57B-42F48C71A86A}" type="presOf" srcId="{F96DD443-2E19-4003-B22A-CC327CD4CB73}" destId="{4BB3F42F-A920-42F4-86A9-35CC8135AC8F}" srcOrd="0" destOrd="0" presId="urn:microsoft.com/office/officeart/2005/8/layout/radial6"/>
    <dgm:cxn modelId="{C88CE244-8F1B-4E77-BBD5-EA4F4C1C2307}" type="presOf" srcId="{66D880EC-EBEF-44CA-A85C-B1E1BE26D20C}" destId="{2348789E-4FA9-45FA-86B6-9FA73B1B2D1A}" srcOrd="0" destOrd="0" presId="urn:microsoft.com/office/officeart/2005/8/layout/radial6"/>
    <dgm:cxn modelId="{3C8B524C-B903-49F7-840C-60F63BFF5C29}" type="presOf" srcId="{B752BBD7-9D91-4AAD-9BB1-AB7F7FF7A1C4}" destId="{0721FD8F-E1D9-4089-AF18-01602A4B954C}" srcOrd="0" destOrd="0" presId="urn:microsoft.com/office/officeart/2005/8/layout/radial6"/>
    <dgm:cxn modelId="{5AC60BDB-A607-41CC-89CA-3D52944418A3}" type="presOf" srcId="{C82D87C8-7E37-41E6-A3B6-5BF525773E8A}" destId="{DB37C2B4-A7AC-49CF-800F-3C144DA465AF}" srcOrd="0" destOrd="0" presId="urn:microsoft.com/office/officeart/2005/8/layout/radial6"/>
    <dgm:cxn modelId="{411A7DDF-B96C-4635-999A-6A0B2229990F}" type="presOf" srcId="{E8AC12FC-7233-4139-A0BF-F7563B5C6F03}" destId="{576F4F37-A31D-4515-82E7-2122485FA6E9}" srcOrd="0" destOrd="0" presId="urn:microsoft.com/office/officeart/2005/8/layout/radial6"/>
    <dgm:cxn modelId="{D26C63E5-2981-4997-A0B3-31CB9C165315}" srcId="{B752BBD7-9D91-4AAD-9BB1-AB7F7FF7A1C4}" destId="{66D880EC-EBEF-44CA-A85C-B1E1BE26D20C}" srcOrd="1" destOrd="0" parTransId="{527FE238-04E1-49D8-86D3-0CD96B05B7AF}" sibTransId="{DEF5E9FA-9620-4764-87B9-93060CEF0BD1}"/>
    <dgm:cxn modelId="{8A09C1E9-5756-482C-B100-25869A44462B}" type="presOf" srcId="{DEF5E9FA-9620-4764-87B9-93060CEF0BD1}" destId="{65C81B8A-4E83-4317-8545-16CC6814320E}" srcOrd="0" destOrd="0" presId="urn:microsoft.com/office/officeart/2005/8/layout/radial6"/>
    <dgm:cxn modelId="{3E7305EE-D63D-4774-8086-98E3ADCC5AD9}" srcId="{B752BBD7-9D91-4AAD-9BB1-AB7F7FF7A1C4}" destId="{579136AE-B28D-4C0E-B250-FA6261580640}" srcOrd="0" destOrd="0" parTransId="{0EB69DA0-B374-4EE0-BCBE-21ECEFED3A88}" sibTransId="{F96DD443-2E19-4003-B22A-CC327CD4CB73}"/>
    <dgm:cxn modelId="{8D8291F0-035A-4AF3-9F31-AE72A3234F92}" type="presOf" srcId="{A60BA2DC-3AF6-4602-8AAD-117280925C3D}" destId="{1227A3EC-DF62-472B-9ED8-DA2AFAA4B038}" srcOrd="0" destOrd="0" presId="urn:microsoft.com/office/officeart/2005/8/layout/radial6"/>
    <dgm:cxn modelId="{19AB9816-3EE1-48D2-A2CC-439808FC3CED}" type="presParOf" srcId="{1227A3EC-DF62-472B-9ED8-DA2AFAA4B038}" destId="{0721FD8F-E1D9-4089-AF18-01602A4B954C}" srcOrd="0" destOrd="0" presId="urn:microsoft.com/office/officeart/2005/8/layout/radial6"/>
    <dgm:cxn modelId="{6E727AC2-84DD-4D73-A3BD-8A54B11C533D}" type="presParOf" srcId="{1227A3EC-DF62-472B-9ED8-DA2AFAA4B038}" destId="{4D2EB5FE-4408-4729-9AED-08DFD5AD54EE}" srcOrd="1" destOrd="0" presId="urn:microsoft.com/office/officeart/2005/8/layout/radial6"/>
    <dgm:cxn modelId="{62C51072-B94A-4F1A-BA45-CA5E1581E18B}" type="presParOf" srcId="{1227A3EC-DF62-472B-9ED8-DA2AFAA4B038}" destId="{093E9D38-34EA-4400-B155-33B70D51102F}" srcOrd="2" destOrd="0" presId="urn:microsoft.com/office/officeart/2005/8/layout/radial6"/>
    <dgm:cxn modelId="{2DE78212-2833-42DE-AB59-023A1EED59EB}" type="presParOf" srcId="{1227A3EC-DF62-472B-9ED8-DA2AFAA4B038}" destId="{4BB3F42F-A920-42F4-86A9-35CC8135AC8F}" srcOrd="3" destOrd="0" presId="urn:microsoft.com/office/officeart/2005/8/layout/radial6"/>
    <dgm:cxn modelId="{E2D1E641-0DAC-49A8-8433-06A552BACD40}" type="presParOf" srcId="{1227A3EC-DF62-472B-9ED8-DA2AFAA4B038}" destId="{2348789E-4FA9-45FA-86B6-9FA73B1B2D1A}" srcOrd="4" destOrd="0" presId="urn:microsoft.com/office/officeart/2005/8/layout/radial6"/>
    <dgm:cxn modelId="{8C6B8835-176E-4D2B-9763-D49AA9DE379C}" type="presParOf" srcId="{1227A3EC-DF62-472B-9ED8-DA2AFAA4B038}" destId="{87FD8917-29C1-4690-AF8E-45A664824B71}" srcOrd="5" destOrd="0" presId="urn:microsoft.com/office/officeart/2005/8/layout/radial6"/>
    <dgm:cxn modelId="{0C873B8C-4502-4BDA-BA96-096241975D70}" type="presParOf" srcId="{1227A3EC-DF62-472B-9ED8-DA2AFAA4B038}" destId="{65C81B8A-4E83-4317-8545-16CC6814320E}" srcOrd="6" destOrd="0" presId="urn:microsoft.com/office/officeart/2005/8/layout/radial6"/>
    <dgm:cxn modelId="{C681C5A5-9724-4110-A2F1-10787C75C8C1}" type="presParOf" srcId="{1227A3EC-DF62-472B-9ED8-DA2AFAA4B038}" destId="{576F4F37-A31D-4515-82E7-2122485FA6E9}" srcOrd="7" destOrd="0" presId="urn:microsoft.com/office/officeart/2005/8/layout/radial6"/>
    <dgm:cxn modelId="{1BCCC562-0BF1-4A05-BB38-BC75C73F3EF6}" type="presParOf" srcId="{1227A3EC-DF62-472B-9ED8-DA2AFAA4B038}" destId="{CB0704EE-469D-494E-B6E2-ADC1F3C781A6}" srcOrd="8" destOrd="0" presId="urn:microsoft.com/office/officeart/2005/8/layout/radial6"/>
    <dgm:cxn modelId="{E35142EF-E3BB-48BE-B711-03A12EA26ECC}" type="presParOf" srcId="{1227A3EC-DF62-472B-9ED8-DA2AFAA4B038}" destId="{DB37C2B4-A7AC-49CF-800F-3C144DA465AF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63AB378-F82B-4406-A652-A999D920E0FD}" type="doc">
      <dgm:prSet loTypeId="urn:microsoft.com/office/officeart/2008/layout/PictureAccentList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B78FE813-5B65-49ED-A766-04B4DD3C5154}">
      <dgm:prSet phldrT="[Text]" custT="1"/>
      <dgm:spPr>
        <a:solidFill>
          <a:srgbClr val="0070C0"/>
        </a:solidFill>
      </dgm:spPr>
      <dgm:t>
        <a:bodyPr/>
        <a:lstStyle/>
        <a:p>
          <a:r>
            <a:rPr lang="en-US" sz="2800" b="1" dirty="0"/>
            <a:t>Inclusive Culture Pillars</a:t>
          </a:r>
        </a:p>
      </dgm:t>
    </dgm:pt>
    <dgm:pt modelId="{4A9BEC57-0CCE-429C-BF97-9DD03AC7DB4F}" type="parTrans" cxnId="{AFA9AD94-9F35-464C-9D31-044D2E36E2A2}">
      <dgm:prSet/>
      <dgm:spPr/>
      <dgm:t>
        <a:bodyPr/>
        <a:lstStyle/>
        <a:p>
          <a:endParaRPr lang="en-US"/>
        </a:p>
      </dgm:t>
    </dgm:pt>
    <dgm:pt modelId="{30F70AEC-EE36-457F-9298-27ED506BEDE2}" type="sibTrans" cxnId="{AFA9AD94-9F35-464C-9D31-044D2E36E2A2}">
      <dgm:prSet/>
      <dgm:spPr/>
      <dgm:t>
        <a:bodyPr/>
        <a:lstStyle/>
        <a:p>
          <a:endParaRPr lang="en-US"/>
        </a:p>
      </dgm:t>
    </dgm:pt>
    <dgm:pt modelId="{5F2FA422-CEE8-4207-A8F6-C943AEBFDE3D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1600" dirty="0">
              <a:solidFill>
                <a:schemeClr val="accent1"/>
              </a:solidFill>
            </a:rPr>
            <a:t>Inclusive Hiring</a:t>
          </a:r>
        </a:p>
      </dgm:t>
    </dgm:pt>
    <dgm:pt modelId="{5DCB885A-5B90-44EB-A49E-1273F0EF51EA}" type="parTrans" cxnId="{DDA0FC59-6520-4D8C-9A16-D9545C70414E}">
      <dgm:prSet/>
      <dgm:spPr/>
      <dgm:t>
        <a:bodyPr/>
        <a:lstStyle/>
        <a:p>
          <a:endParaRPr lang="en-US"/>
        </a:p>
      </dgm:t>
    </dgm:pt>
    <dgm:pt modelId="{2990591D-B8FF-4B9C-876A-27690CBAAB54}" type="sibTrans" cxnId="{DDA0FC59-6520-4D8C-9A16-D9545C70414E}">
      <dgm:prSet/>
      <dgm:spPr/>
      <dgm:t>
        <a:bodyPr/>
        <a:lstStyle/>
        <a:p>
          <a:endParaRPr lang="en-US"/>
        </a:p>
      </dgm:t>
    </dgm:pt>
    <dgm:pt modelId="{A9C38383-F349-4296-BEB8-A76AB4908892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1600" dirty="0">
              <a:solidFill>
                <a:schemeClr val="accent1"/>
              </a:solidFill>
            </a:rPr>
            <a:t>Equitable Pay</a:t>
          </a:r>
        </a:p>
      </dgm:t>
    </dgm:pt>
    <dgm:pt modelId="{0B842129-7A4C-4AC0-BD32-335E7048D094}" type="parTrans" cxnId="{856005D7-EE3B-490A-9439-53F9FFA71231}">
      <dgm:prSet/>
      <dgm:spPr/>
      <dgm:t>
        <a:bodyPr/>
        <a:lstStyle/>
        <a:p>
          <a:endParaRPr lang="en-US"/>
        </a:p>
      </dgm:t>
    </dgm:pt>
    <dgm:pt modelId="{C64D276F-1C97-4460-8339-6AE49AC95AEB}" type="sibTrans" cxnId="{856005D7-EE3B-490A-9439-53F9FFA71231}">
      <dgm:prSet/>
      <dgm:spPr/>
      <dgm:t>
        <a:bodyPr/>
        <a:lstStyle/>
        <a:p>
          <a:endParaRPr lang="en-US"/>
        </a:p>
      </dgm:t>
    </dgm:pt>
    <dgm:pt modelId="{77258675-C6B0-4DF6-A94C-80046587F798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1600" dirty="0">
              <a:solidFill>
                <a:schemeClr val="accent1"/>
              </a:solidFill>
            </a:rPr>
            <a:t>Partner Networks</a:t>
          </a:r>
        </a:p>
      </dgm:t>
    </dgm:pt>
    <dgm:pt modelId="{F7F2E95D-4FF1-4B20-BBFD-07E7A2E82D4D}" type="parTrans" cxnId="{C048DA55-4A04-43B9-B5B5-152F77F1AAD3}">
      <dgm:prSet/>
      <dgm:spPr/>
      <dgm:t>
        <a:bodyPr/>
        <a:lstStyle/>
        <a:p>
          <a:endParaRPr lang="en-US"/>
        </a:p>
      </dgm:t>
    </dgm:pt>
    <dgm:pt modelId="{2232AE29-7772-4083-BC00-E6109BF6CCBF}" type="sibTrans" cxnId="{C048DA55-4A04-43B9-B5B5-152F77F1AAD3}">
      <dgm:prSet/>
      <dgm:spPr/>
      <dgm:t>
        <a:bodyPr/>
        <a:lstStyle/>
        <a:p>
          <a:endParaRPr lang="en-US"/>
        </a:p>
      </dgm:t>
    </dgm:pt>
    <dgm:pt modelId="{2A597AA4-85A4-407D-B958-76DAFB183FC9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1600" dirty="0">
              <a:solidFill>
                <a:schemeClr val="accent1"/>
              </a:solidFill>
            </a:rPr>
            <a:t>Training &amp; Awareness</a:t>
          </a:r>
        </a:p>
      </dgm:t>
    </dgm:pt>
    <dgm:pt modelId="{D72A1A59-D0D5-4CA7-8907-46FE9CE09DF9}" type="parTrans" cxnId="{CC027016-5649-4AFA-BC70-2F320B755E80}">
      <dgm:prSet/>
      <dgm:spPr/>
      <dgm:t>
        <a:bodyPr/>
        <a:lstStyle/>
        <a:p>
          <a:endParaRPr lang="en-US"/>
        </a:p>
      </dgm:t>
    </dgm:pt>
    <dgm:pt modelId="{32852F96-C2D4-43A0-A414-AEEA6CD55207}" type="sibTrans" cxnId="{CC027016-5649-4AFA-BC70-2F320B755E80}">
      <dgm:prSet/>
      <dgm:spPr/>
      <dgm:t>
        <a:bodyPr/>
        <a:lstStyle/>
        <a:p>
          <a:endParaRPr lang="en-US"/>
        </a:p>
      </dgm:t>
    </dgm:pt>
    <dgm:pt modelId="{D6C32F57-B7B8-4C06-AAA2-BCE589239CAB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1600" dirty="0">
              <a:solidFill>
                <a:schemeClr val="accent1"/>
              </a:solidFill>
            </a:rPr>
            <a:t>Leadership Accountability</a:t>
          </a:r>
        </a:p>
      </dgm:t>
    </dgm:pt>
    <dgm:pt modelId="{1A5BBD06-925F-4E0E-8117-E54F09E1DD00}" type="parTrans" cxnId="{AFF2BD1C-D077-4C22-A09A-8209567D3A29}">
      <dgm:prSet/>
      <dgm:spPr/>
      <dgm:t>
        <a:bodyPr/>
        <a:lstStyle/>
        <a:p>
          <a:endParaRPr lang="en-US"/>
        </a:p>
      </dgm:t>
    </dgm:pt>
    <dgm:pt modelId="{B83B710A-9935-4A05-B70A-C074E8742DB3}" type="sibTrans" cxnId="{AFF2BD1C-D077-4C22-A09A-8209567D3A29}">
      <dgm:prSet/>
      <dgm:spPr/>
      <dgm:t>
        <a:bodyPr/>
        <a:lstStyle/>
        <a:p>
          <a:endParaRPr lang="en-US"/>
        </a:p>
      </dgm:t>
    </dgm:pt>
    <dgm:pt modelId="{2A1325D5-BA76-4E1D-BBBB-219F023AC2C8}" type="pres">
      <dgm:prSet presAssocID="{B63AB378-F82B-4406-A652-A999D920E0FD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BB2E8544-7C74-40DE-8612-4B31C856210E}" type="pres">
      <dgm:prSet presAssocID="{B78FE813-5B65-49ED-A766-04B4DD3C5154}" presName="root" presStyleCnt="0">
        <dgm:presLayoutVars>
          <dgm:chMax/>
          <dgm:chPref val="4"/>
        </dgm:presLayoutVars>
      </dgm:prSet>
      <dgm:spPr/>
    </dgm:pt>
    <dgm:pt modelId="{019BB9EC-4182-4BD2-BDE7-34FB79CF1800}" type="pres">
      <dgm:prSet presAssocID="{B78FE813-5B65-49ED-A766-04B4DD3C5154}" presName="rootComposite" presStyleCnt="0">
        <dgm:presLayoutVars/>
      </dgm:prSet>
      <dgm:spPr/>
    </dgm:pt>
    <dgm:pt modelId="{754A3E6C-6D03-4101-A68F-C26C45368931}" type="pres">
      <dgm:prSet presAssocID="{B78FE813-5B65-49ED-A766-04B4DD3C5154}" presName="rootText" presStyleLbl="node0" presStyleIdx="0" presStyleCnt="1" custScaleX="105711" custScaleY="184618">
        <dgm:presLayoutVars>
          <dgm:chMax/>
          <dgm:chPref val="4"/>
        </dgm:presLayoutVars>
      </dgm:prSet>
      <dgm:spPr/>
    </dgm:pt>
    <dgm:pt modelId="{ADFE2E58-6265-4065-8C9A-7A23B485B9C1}" type="pres">
      <dgm:prSet presAssocID="{B78FE813-5B65-49ED-A766-04B4DD3C5154}" presName="childShape" presStyleCnt="0">
        <dgm:presLayoutVars>
          <dgm:chMax val="0"/>
          <dgm:chPref val="0"/>
        </dgm:presLayoutVars>
      </dgm:prSet>
      <dgm:spPr/>
    </dgm:pt>
    <dgm:pt modelId="{A5F0B7D4-7003-44A9-B5CA-C8DB31C88A6E}" type="pres">
      <dgm:prSet presAssocID="{5F2FA422-CEE8-4207-A8F6-C943AEBFDE3D}" presName="childComposite" presStyleCnt="0">
        <dgm:presLayoutVars>
          <dgm:chMax val="0"/>
          <dgm:chPref val="0"/>
        </dgm:presLayoutVars>
      </dgm:prSet>
      <dgm:spPr/>
    </dgm:pt>
    <dgm:pt modelId="{761480B4-C3D7-491A-BD06-AED5F6459EB9}" type="pres">
      <dgm:prSet presAssocID="{5F2FA422-CEE8-4207-A8F6-C943AEBFDE3D}" presName="Image" presStyleLbl="node1" presStyleIdx="0" presStyleCnt="5"/>
      <dgm:spPr>
        <a:solidFill>
          <a:schemeClr val="tx2"/>
        </a:solidFill>
      </dgm:spPr>
    </dgm:pt>
    <dgm:pt modelId="{F72970EB-F9C4-4C27-AFF9-CF11A259124B}" type="pres">
      <dgm:prSet presAssocID="{5F2FA422-CEE8-4207-A8F6-C943AEBFDE3D}" presName="childText" presStyleLbl="lnNode1" presStyleIdx="0" presStyleCnt="5">
        <dgm:presLayoutVars>
          <dgm:chMax val="0"/>
          <dgm:chPref val="0"/>
          <dgm:bulletEnabled val="1"/>
        </dgm:presLayoutVars>
      </dgm:prSet>
      <dgm:spPr/>
    </dgm:pt>
    <dgm:pt modelId="{11994F17-E9A5-4423-A3CD-B426A30FEFAC}" type="pres">
      <dgm:prSet presAssocID="{A9C38383-F349-4296-BEB8-A76AB4908892}" presName="childComposite" presStyleCnt="0">
        <dgm:presLayoutVars>
          <dgm:chMax val="0"/>
          <dgm:chPref val="0"/>
        </dgm:presLayoutVars>
      </dgm:prSet>
      <dgm:spPr/>
    </dgm:pt>
    <dgm:pt modelId="{B8A1A3F6-430F-448A-B6B2-5EA320E3463B}" type="pres">
      <dgm:prSet presAssocID="{A9C38383-F349-4296-BEB8-A76AB4908892}" presName="Image" presStyleLbl="node1" presStyleIdx="1" presStyleCnt="5"/>
      <dgm:spPr>
        <a:solidFill>
          <a:schemeClr val="tx2"/>
        </a:solidFill>
      </dgm:spPr>
    </dgm:pt>
    <dgm:pt modelId="{1D69CA99-C03E-4021-82DF-E960F0DFC912}" type="pres">
      <dgm:prSet presAssocID="{A9C38383-F349-4296-BEB8-A76AB4908892}" presName="childText" presStyleLbl="lnNode1" presStyleIdx="1" presStyleCnt="5">
        <dgm:presLayoutVars>
          <dgm:chMax val="0"/>
          <dgm:chPref val="0"/>
          <dgm:bulletEnabled val="1"/>
        </dgm:presLayoutVars>
      </dgm:prSet>
      <dgm:spPr/>
    </dgm:pt>
    <dgm:pt modelId="{1055B658-DC16-4D81-A0D3-222AD6EA9A46}" type="pres">
      <dgm:prSet presAssocID="{77258675-C6B0-4DF6-A94C-80046587F798}" presName="childComposite" presStyleCnt="0">
        <dgm:presLayoutVars>
          <dgm:chMax val="0"/>
          <dgm:chPref val="0"/>
        </dgm:presLayoutVars>
      </dgm:prSet>
      <dgm:spPr/>
    </dgm:pt>
    <dgm:pt modelId="{213E0147-FB59-4D0A-9666-8BC63408106D}" type="pres">
      <dgm:prSet presAssocID="{77258675-C6B0-4DF6-A94C-80046587F798}" presName="Image" presStyleLbl="node1" presStyleIdx="2" presStyleCnt="5"/>
      <dgm:spPr>
        <a:solidFill>
          <a:schemeClr val="tx2"/>
        </a:solidFill>
      </dgm:spPr>
    </dgm:pt>
    <dgm:pt modelId="{D5886100-A856-44FB-B429-6F2092A22635}" type="pres">
      <dgm:prSet presAssocID="{77258675-C6B0-4DF6-A94C-80046587F798}" presName="childText" presStyleLbl="lnNode1" presStyleIdx="2" presStyleCnt="5">
        <dgm:presLayoutVars>
          <dgm:chMax val="0"/>
          <dgm:chPref val="0"/>
          <dgm:bulletEnabled val="1"/>
        </dgm:presLayoutVars>
      </dgm:prSet>
      <dgm:spPr/>
    </dgm:pt>
    <dgm:pt modelId="{14F10B5F-BF15-4BEF-BF57-4363F8212480}" type="pres">
      <dgm:prSet presAssocID="{2A597AA4-85A4-407D-B958-76DAFB183FC9}" presName="childComposite" presStyleCnt="0">
        <dgm:presLayoutVars>
          <dgm:chMax val="0"/>
          <dgm:chPref val="0"/>
        </dgm:presLayoutVars>
      </dgm:prSet>
      <dgm:spPr/>
    </dgm:pt>
    <dgm:pt modelId="{9A6AF6CD-116E-46A5-A93F-E583B1998819}" type="pres">
      <dgm:prSet presAssocID="{2A597AA4-85A4-407D-B958-76DAFB183FC9}" presName="Image" presStyleLbl="node1" presStyleIdx="3" presStyleCnt="5"/>
      <dgm:spPr>
        <a:solidFill>
          <a:schemeClr val="tx2"/>
        </a:solidFill>
      </dgm:spPr>
    </dgm:pt>
    <dgm:pt modelId="{002FEDFF-9934-4BB0-8B82-A60CFCD9576F}" type="pres">
      <dgm:prSet presAssocID="{2A597AA4-85A4-407D-B958-76DAFB183FC9}" presName="childText" presStyleLbl="lnNode1" presStyleIdx="3" presStyleCnt="5">
        <dgm:presLayoutVars>
          <dgm:chMax val="0"/>
          <dgm:chPref val="0"/>
          <dgm:bulletEnabled val="1"/>
        </dgm:presLayoutVars>
      </dgm:prSet>
      <dgm:spPr/>
    </dgm:pt>
    <dgm:pt modelId="{8889329E-294E-45BA-BD3E-A014A0E5F06B}" type="pres">
      <dgm:prSet presAssocID="{D6C32F57-B7B8-4C06-AAA2-BCE589239CAB}" presName="childComposite" presStyleCnt="0">
        <dgm:presLayoutVars>
          <dgm:chMax val="0"/>
          <dgm:chPref val="0"/>
        </dgm:presLayoutVars>
      </dgm:prSet>
      <dgm:spPr/>
    </dgm:pt>
    <dgm:pt modelId="{18494A4E-A2B0-4684-B9B5-D5C05133DFA1}" type="pres">
      <dgm:prSet presAssocID="{D6C32F57-B7B8-4C06-AAA2-BCE589239CAB}" presName="Image" presStyleLbl="node1" presStyleIdx="4" presStyleCnt="5"/>
      <dgm:spPr>
        <a:solidFill>
          <a:schemeClr val="tx2"/>
        </a:solidFill>
      </dgm:spPr>
    </dgm:pt>
    <dgm:pt modelId="{45E8BA88-B521-46F2-9221-F3920CDC3578}" type="pres">
      <dgm:prSet presAssocID="{D6C32F57-B7B8-4C06-AAA2-BCE589239CAB}" presName="childText" presStyleLbl="ln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CC027016-5649-4AFA-BC70-2F320B755E80}" srcId="{B78FE813-5B65-49ED-A766-04B4DD3C5154}" destId="{2A597AA4-85A4-407D-B958-76DAFB183FC9}" srcOrd="3" destOrd="0" parTransId="{D72A1A59-D0D5-4CA7-8907-46FE9CE09DF9}" sibTransId="{32852F96-C2D4-43A0-A414-AEEA6CD55207}"/>
    <dgm:cxn modelId="{AFF2BD1C-D077-4C22-A09A-8209567D3A29}" srcId="{B78FE813-5B65-49ED-A766-04B4DD3C5154}" destId="{D6C32F57-B7B8-4C06-AAA2-BCE589239CAB}" srcOrd="4" destOrd="0" parTransId="{1A5BBD06-925F-4E0E-8117-E54F09E1DD00}" sibTransId="{B83B710A-9935-4A05-B70A-C074E8742DB3}"/>
    <dgm:cxn modelId="{9F00DE71-0ACE-42D7-A1FC-AF7176814EB4}" type="presOf" srcId="{A9C38383-F349-4296-BEB8-A76AB4908892}" destId="{1D69CA99-C03E-4021-82DF-E960F0DFC912}" srcOrd="0" destOrd="0" presId="urn:microsoft.com/office/officeart/2008/layout/PictureAccentList"/>
    <dgm:cxn modelId="{C048DA55-4A04-43B9-B5B5-152F77F1AAD3}" srcId="{B78FE813-5B65-49ED-A766-04B4DD3C5154}" destId="{77258675-C6B0-4DF6-A94C-80046587F798}" srcOrd="2" destOrd="0" parTransId="{F7F2E95D-4FF1-4B20-BBFD-07E7A2E82D4D}" sibTransId="{2232AE29-7772-4083-BC00-E6109BF6CCBF}"/>
    <dgm:cxn modelId="{DDA0FC59-6520-4D8C-9A16-D9545C70414E}" srcId="{B78FE813-5B65-49ED-A766-04B4DD3C5154}" destId="{5F2FA422-CEE8-4207-A8F6-C943AEBFDE3D}" srcOrd="0" destOrd="0" parTransId="{5DCB885A-5B90-44EB-A49E-1273F0EF51EA}" sibTransId="{2990591D-B8FF-4B9C-876A-27690CBAAB54}"/>
    <dgm:cxn modelId="{314A2C5A-CB6C-4D60-8C96-D3331ED35FC3}" type="presOf" srcId="{B63AB378-F82B-4406-A652-A999D920E0FD}" destId="{2A1325D5-BA76-4E1D-BBBB-219F023AC2C8}" srcOrd="0" destOrd="0" presId="urn:microsoft.com/office/officeart/2008/layout/PictureAccentList"/>
    <dgm:cxn modelId="{AFA9AD94-9F35-464C-9D31-044D2E36E2A2}" srcId="{B63AB378-F82B-4406-A652-A999D920E0FD}" destId="{B78FE813-5B65-49ED-A766-04B4DD3C5154}" srcOrd="0" destOrd="0" parTransId="{4A9BEC57-0CCE-429C-BF97-9DD03AC7DB4F}" sibTransId="{30F70AEC-EE36-457F-9298-27ED506BEDE2}"/>
    <dgm:cxn modelId="{6F6F0297-547D-448A-A28E-117C34C75250}" type="presOf" srcId="{5F2FA422-CEE8-4207-A8F6-C943AEBFDE3D}" destId="{F72970EB-F9C4-4C27-AFF9-CF11A259124B}" srcOrd="0" destOrd="0" presId="urn:microsoft.com/office/officeart/2008/layout/PictureAccentList"/>
    <dgm:cxn modelId="{2A739DD6-8A1D-401B-8158-BFADCEC492DC}" type="presOf" srcId="{2A597AA4-85A4-407D-B958-76DAFB183FC9}" destId="{002FEDFF-9934-4BB0-8B82-A60CFCD9576F}" srcOrd="0" destOrd="0" presId="urn:microsoft.com/office/officeart/2008/layout/PictureAccentList"/>
    <dgm:cxn modelId="{856005D7-EE3B-490A-9439-53F9FFA71231}" srcId="{B78FE813-5B65-49ED-A766-04B4DD3C5154}" destId="{A9C38383-F349-4296-BEB8-A76AB4908892}" srcOrd="1" destOrd="0" parTransId="{0B842129-7A4C-4AC0-BD32-335E7048D094}" sibTransId="{C64D276F-1C97-4460-8339-6AE49AC95AEB}"/>
    <dgm:cxn modelId="{4AE630F0-9424-4E56-99FD-2E1E4CBC0A05}" type="presOf" srcId="{D6C32F57-B7B8-4C06-AAA2-BCE589239CAB}" destId="{45E8BA88-B521-46F2-9221-F3920CDC3578}" srcOrd="0" destOrd="0" presId="urn:microsoft.com/office/officeart/2008/layout/PictureAccentList"/>
    <dgm:cxn modelId="{47BFB1F1-D35B-44E4-9997-A51F6516F25A}" type="presOf" srcId="{B78FE813-5B65-49ED-A766-04B4DD3C5154}" destId="{754A3E6C-6D03-4101-A68F-C26C45368931}" srcOrd="0" destOrd="0" presId="urn:microsoft.com/office/officeart/2008/layout/PictureAccentList"/>
    <dgm:cxn modelId="{12ACC5FD-0FE3-4407-A5DC-DD6D7B1915B3}" type="presOf" srcId="{77258675-C6B0-4DF6-A94C-80046587F798}" destId="{D5886100-A856-44FB-B429-6F2092A22635}" srcOrd="0" destOrd="0" presId="urn:microsoft.com/office/officeart/2008/layout/PictureAccentList"/>
    <dgm:cxn modelId="{D53913D3-8D99-45C5-A0C8-D7931140AB57}" type="presParOf" srcId="{2A1325D5-BA76-4E1D-BBBB-219F023AC2C8}" destId="{BB2E8544-7C74-40DE-8612-4B31C856210E}" srcOrd="0" destOrd="0" presId="urn:microsoft.com/office/officeart/2008/layout/PictureAccentList"/>
    <dgm:cxn modelId="{5998D329-30A0-4EC9-8856-02B272A60094}" type="presParOf" srcId="{BB2E8544-7C74-40DE-8612-4B31C856210E}" destId="{019BB9EC-4182-4BD2-BDE7-34FB79CF1800}" srcOrd="0" destOrd="0" presId="urn:microsoft.com/office/officeart/2008/layout/PictureAccentList"/>
    <dgm:cxn modelId="{43F689C4-6846-45C0-B16B-5C87C6B4F0D0}" type="presParOf" srcId="{019BB9EC-4182-4BD2-BDE7-34FB79CF1800}" destId="{754A3E6C-6D03-4101-A68F-C26C45368931}" srcOrd="0" destOrd="0" presId="urn:microsoft.com/office/officeart/2008/layout/PictureAccentList"/>
    <dgm:cxn modelId="{B7F250ED-F0D4-47E1-B548-C42CEF6CFCEA}" type="presParOf" srcId="{BB2E8544-7C74-40DE-8612-4B31C856210E}" destId="{ADFE2E58-6265-4065-8C9A-7A23B485B9C1}" srcOrd="1" destOrd="0" presId="urn:microsoft.com/office/officeart/2008/layout/PictureAccentList"/>
    <dgm:cxn modelId="{58D1465B-54D0-4D65-8C9F-51D16AF009E8}" type="presParOf" srcId="{ADFE2E58-6265-4065-8C9A-7A23B485B9C1}" destId="{A5F0B7D4-7003-44A9-B5CA-C8DB31C88A6E}" srcOrd="0" destOrd="0" presId="urn:microsoft.com/office/officeart/2008/layout/PictureAccentList"/>
    <dgm:cxn modelId="{867BD204-7AD5-4612-97C1-867135309B72}" type="presParOf" srcId="{A5F0B7D4-7003-44A9-B5CA-C8DB31C88A6E}" destId="{761480B4-C3D7-491A-BD06-AED5F6459EB9}" srcOrd="0" destOrd="0" presId="urn:microsoft.com/office/officeart/2008/layout/PictureAccentList"/>
    <dgm:cxn modelId="{D5A67DC6-E141-4BB2-BBA3-A86CFE7E99E5}" type="presParOf" srcId="{A5F0B7D4-7003-44A9-B5CA-C8DB31C88A6E}" destId="{F72970EB-F9C4-4C27-AFF9-CF11A259124B}" srcOrd="1" destOrd="0" presId="urn:microsoft.com/office/officeart/2008/layout/PictureAccentList"/>
    <dgm:cxn modelId="{F2A4769D-842C-4DF2-8E6F-5D7053421E75}" type="presParOf" srcId="{ADFE2E58-6265-4065-8C9A-7A23B485B9C1}" destId="{11994F17-E9A5-4423-A3CD-B426A30FEFAC}" srcOrd="1" destOrd="0" presId="urn:microsoft.com/office/officeart/2008/layout/PictureAccentList"/>
    <dgm:cxn modelId="{5FBF960D-0262-49D4-9CF8-7B07C03907DC}" type="presParOf" srcId="{11994F17-E9A5-4423-A3CD-B426A30FEFAC}" destId="{B8A1A3F6-430F-448A-B6B2-5EA320E3463B}" srcOrd="0" destOrd="0" presId="urn:microsoft.com/office/officeart/2008/layout/PictureAccentList"/>
    <dgm:cxn modelId="{0B183F19-4081-4DEC-ABF1-59C68052D5DC}" type="presParOf" srcId="{11994F17-E9A5-4423-A3CD-B426A30FEFAC}" destId="{1D69CA99-C03E-4021-82DF-E960F0DFC912}" srcOrd="1" destOrd="0" presId="urn:microsoft.com/office/officeart/2008/layout/PictureAccentList"/>
    <dgm:cxn modelId="{359E5295-B3D6-441E-805B-0835C7D1A80E}" type="presParOf" srcId="{ADFE2E58-6265-4065-8C9A-7A23B485B9C1}" destId="{1055B658-DC16-4D81-A0D3-222AD6EA9A46}" srcOrd="2" destOrd="0" presId="urn:microsoft.com/office/officeart/2008/layout/PictureAccentList"/>
    <dgm:cxn modelId="{57458D13-96A8-4EAD-9155-BB27A523806B}" type="presParOf" srcId="{1055B658-DC16-4D81-A0D3-222AD6EA9A46}" destId="{213E0147-FB59-4D0A-9666-8BC63408106D}" srcOrd="0" destOrd="0" presId="urn:microsoft.com/office/officeart/2008/layout/PictureAccentList"/>
    <dgm:cxn modelId="{ADAD2330-31CC-465B-8D75-8EF8F1A38A13}" type="presParOf" srcId="{1055B658-DC16-4D81-A0D3-222AD6EA9A46}" destId="{D5886100-A856-44FB-B429-6F2092A22635}" srcOrd="1" destOrd="0" presId="urn:microsoft.com/office/officeart/2008/layout/PictureAccentList"/>
    <dgm:cxn modelId="{5AE38D59-1DF5-4994-B866-8C813A1393A9}" type="presParOf" srcId="{ADFE2E58-6265-4065-8C9A-7A23B485B9C1}" destId="{14F10B5F-BF15-4BEF-BF57-4363F8212480}" srcOrd="3" destOrd="0" presId="urn:microsoft.com/office/officeart/2008/layout/PictureAccentList"/>
    <dgm:cxn modelId="{4C2F6BC0-EA38-42B8-83AA-AE637D688BD1}" type="presParOf" srcId="{14F10B5F-BF15-4BEF-BF57-4363F8212480}" destId="{9A6AF6CD-116E-46A5-A93F-E583B1998819}" srcOrd="0" destOrd="0" presId="urn:microsoft.com/office/officeart/2008/layout/PictureAccentList"/>
    <dgm:cxn modelId="{81E9E0C8-03FA-4874-AAB2-F73BFCB08950}" type="presParOf" srcId="{14F10B5F-BF15-4BEF-BF57-4363F8212480}" destId="{002FEDFF-9934-4BB0-8B82-A60CFCD9576F}" srcOrd="1" destOrd="0" presId="urn:microsoft.com/office/officeart/2008/layout/PictureAccentList"/>
    <dgm:cxn modelId="{E2A73C04-649F-4C13-9E5C-0C5B2D5AF5B5}" type="presParOf" srcId="{ADFE2E58-6265-4065-8C9A-7A23B485B9C1}" destId="{8889329E-294E-45BA-BD3E-A014A0E5F06B}" srcOrd="4" destOrd="0" presId="urn:microsoft.com/office/officeart/2008/layout/PictureAccentList"/>
    <dgm:cxn modelId="{79393DEE-BFE6-4083-8B68-E47CDB9B9A74}" type="presParOf" srcId="{8889329E-294E-45BA-BD3E-A014A0E5F06B}" destId="{18494A4E-A2B0-4684-B9B5-D5C05133DFA1}" srcOrd="0" destOrd="0" presId="urn:microsoft.com/office/officeart/2008/layout/PictureAccentList"/>
    <dgm:cxn modelId="{17CA1542-9D7A-4DE4-846C-0176ADA674F1}" type="presParOf" srcId="{8889329E-294E-45BA-BD3E-A014A0E5F06B}" destId="{45E8BA88-B521-46F2-9221-F3920CDC3578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7D306E6-001B-4BA7-98D8-79FAC4AEF152}" type="doc">
      <dgm:prSet loTypeId="urn:microsoft.com/office/officeart/2005/8/layout/vList2" loCatId="list" qsTypeId="urn:microsoft.com/office/officeart/2005/8/quickstyle/3d3" qsCatId="3D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63880145-7BF7-433D-BCC0-1B4C3614E72C}">
      <dgm:prSet custT="1"/>
      <dgm:spPr/>
      <dgm:t>
        <a:bodyPr/>
        <a:lstStyle/>
        <a:p>
          <a:r>
            <a:rPr lang="en-US" sz="2400" dirty="0"/>
            <a:t>Cultural differences in defining diversity.</a:t>
          </a:r>
        </a:p>
      </dgm:t>
    </dgm:pt>
    <dgm:pt modelId="{68D3F986-B95D-40C7-8A5E-BE307BF94DC8}" type="parTrans" cxnId="{445DC736-8B55-4FAD-8A14-F346E2190B72}">
      <dgm:prSet/>
      <dgm:spPr/>
      <dgm:t>
        <a:bodyPr/>
        <a:lstStyle/>
        <a:p>
          <a:endParaRPr lang="en-US"/>
        </a:p>
      </dgm:t>
    </dgm:pt>
    <dgm:pt modelId="{5A0350AF-2FE9-4BF8-8278-1FC2266B9C4B}" type="sibTrans" cxnId="{445DC736-8B55-4FAD-8A14-F346E2190B72}">
      <dgm:prSet/>
      <dgm:spPr/>
      <dgm:t>
        <a:bodyPr/>
        <a:lstStyle/>
        <a:p>
          <a:endParaRPr lang="en-US"/>
        </a:p>
      </dgm:t>
    </dgm:pt>
    <dgm:pt modelId="{CDD4FDEC-C9DE-4449-8DF5-847AA96B909D}">
      <dgm:prSet custT="1"/>
      <dgm:spPr/>
      <dgm:t>
        <a:bodyPr/>
        <a:lstStyle/>
        <a:p>
          <a:r>
            <a:rPr lang="en-US" sz="2400" dirty="0"/>
            <a:t>Uneven implementation in licensed markets.</a:t>
          </a:r>
        </a:p>
      </dgm:t>
    </dgm:pt>
    <dgm:pt modelId="{37E09037-E019-4E83-90C7-305D7CEC227D}" type="parTrans" cxnId="{1D5AF1F8-8A09-4C32-8362-7A33AB8C416B}">
      <dgm:prSet/>
      <dgm:spPr/>
      <dgm:t>
        <a:bodyPr/>
        <a:lstStyle/>
        <a:p>
          <a:endParaRPr lang="en-US"/>
        </a:p>
      </dgm:t>
    </dgm:pt>
    <dgm:pt modelId="{3B5FD98C-C480-4E8D-8C28-8B9FC5FED7B2}" type="sibTrans" cxnId="{1D5AF1F8-8A09-4C32-8362-7A33AB8C416B}">
      <dgm:prSet/>
      <dgm:spPr/>
      <dgm:t>
        <a:bodyPr/>
        <a:lstStyle/>
        <a:p>
          <a:endParaRPr lang="en-US"/>
        </a:p>
      </dgm:t>
    </dgm:pt>
    <dgm:pt modelId="{C100D625-D5A2-4C84-958B-6DCF802522A7}">
      <dgm:prSet custT="1"/>
      <dgm:spPr/>
      <dgm:t>
        <a:bodyPr/>
        <a:lstStyle/>
        <a:p>
          <a:r>
            <a:rPr lang="en-US" sz="2400" dirty="0"/>
            <a:t>Sustaining engagement during growth.</a:t>
          </a:r>
        </a:p>
      </dgm:t>
    </dgm:pt>
    <dgm:pt modelId="{A948F2FE-F59D-446E-9825-FC0DD092D68A}" type="parTrans" cxnId="{BAC98D60-5A30-4932-BF28-B3A4A926C4D3}">
      <dgm:prSet/>
      <dgm:spPr/>
      <dgm:t>
        <a:bodyPr/>
        <a:lstStyle/>
        <a:p>
          <a:endParaRPr lang="en-US"/>
        </a:p>
      </dgm:t>
    </dgm:pt>
    <dgm:pt modelId="{12EFBA0A-A248-4639-80F6-092E744DC106}" type="sibTrans" cxnId="{BAC98D60-5A30-4932-BF28-B3A4A926C4D3}">
      <dgm:prSet/>
      <dgm:spPr/>
      <dgm:t>
        <a:bodyPr/>
        <a:lstStyle/>
        <a:p>
          <a:endParaRPr lang="en-US"/>
        </a:p>
      </dgm:t>
    </dgm:pt>
    <dgm:pt modelId="{A95696DB-8F15-4C92-A524-637172DA2992}" type="pres">
      <dgm:prSet presAssocID="{A7D306E6-001B-4BA7-98D8-79FAC4AEF152}" presName="linear" presStyleCnt="0">
        <dgm:presLayoutVars>
          <dgm:animLvl val="lvl"/>
          <dgm:resizeHandles val="exact"/>
        </dgm:presLayoutVars>
      </dgm:prSet>
      <dgm:spPr/>
    </dgm:pt>
    <dgm:pt modelId="{159A1570-1ADA-4A6C-82DF-593366791EC0}" type="pres">
      <dgm:prSet presAssocID="{63880145-7BF7-433D-BCC0-1B4C3614E72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DC27003-8BE8-40CE-8A0B-A9568E7BEF7A}" type="pres">
      <dgm:prSet presAssocID="{5A0350AF-2FE9-4BF8-8278-1FC2266B9C4B}" presName="spacer" presStyleCnt="0"/>
      <dgm:spPr/>
    </dgm:pt>
    <dgm:pt modelId="{B1D4D296-ACCF-4A86-B005-C37D258022B8}" type="pres">
      <dgm:prSet presAssocID="{CDD4FDEC-C9DE-4449-8DF5-847AA96B909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8231C53-FC90-4031-9351-8D8B14F001FC}" type="pres">
      <dgm:prSet presAssocID="{3B5FD98C-C480-4E8D-8C28-8B9FC5FED7B2}" presName="spacer" presStyleCnt="0"/>
      <dgm:spPr/>
    </dgm:pt>
    <dgm:pt modelId="{65684A57-EB35-425B-AA17-038F0595DD6C}" type="pres">
      <dgm:prSet presAssocID="{C100D625-D5A2-4C84-958B-6DCF802522A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45DC736-8B55-4FAD-8A14-F346E2190B72}" srcId="{A7D306E6-001B-4BA7-98D8-79FAC4AEF152}" destId="{63880145-7BF7-433D-BCC0-1B4C3614E72C}" srcOrd="0" destOrd="0" parTransId="{68D3F986-B95D-40C7-8A5E-BE307BF94DC8}" sibTransId="{5A0350AF-2FE9-4BF8-8278-1FC2266B9C4B}"/>
    <dgm:cxn modelId="{BAC98D60-5A30-4932-BF28-B3A4A926C4D3}" srcId="{A7D306E6-001B-4BA7-98D8-79FAC4AEF152}" destId="{C100D625-D5A2-4C84-958B-6DCF802522A7}" srcOrd="2" destOrd="0" parTransId="{A948F2FE-F59D-446E-9825-FC0DD092D68A}" sibTransId="{12EFBA0A-A248-4639-80F6-092E744DC106}"/>
    <dgm:cxn modelId="{4A4B6855-CACD-4953-8D6E-FDC6F4813896}" type="presOf" srcId="{63880145-7BF7-433D-BCC0-1B4C3614E72C}" destId="{159A1570-1ADA-4A6C-82DF-593366791EC0}" srcOrd="0" destOrd="0" presId="urn:microsoft.com/office/officeart/2005/8/layout/vList2"/>
    <dgm:cxn modelId="{6F8496A0-39FC-459C-AB22-31A122E825B2}" type="presOf" srcId="{A7D306E6-001B-4BA7-98D8-79FAC4AEF152}" destId="{A95696DB-8F15-4C92-A524-637172DA2992}" srcOrd="0" destOrd="0" presId="urn:microsoft.com/office/officeart/2005/8/layout/vList2"/>
    <dgm:cxn modelId="{792B45B9-5B82-43BC-BB89-0F1AFA7E6492}" type="presOf" srcId="{CDD4FDEC-C9DE-4449-8DF5-847AA96B909D}" destId="{B1D4D296-ACCF-4A86-B005-C37D258022B8}" srcOrd="0" destOrd="0" presId="urn:microsoft.com/office/officeart/2005/8/layout/vList2"/>
    <dgm:cxn modelId="{4D310BF3-5974-4676-9B04-7D9C02CB3768}" type="presOf" srcId="{C100D625-D5A2-4C84-958B-6DCF802522A7}" destId="{65684A57-EB35-425B-AA17-038F0595DD6C}" srcOrd="0" destOrd="0" presId="urn:microsoft.com/office/officeart/2005/8/layout/vList2"/>
    <dgm:cxn modelId="{1D5AF1F8-8A09-4C32-8362-7A33AB8C416B}" srcId="{A7D306E6-001B-4BA7-98D8-79FAC4AEF152}" destId="{CDD4FDEC-C9DE-4449-8DF5-847AA96B909D}" srcOrd="1" destOrd="0" parTransId="{37E09037-E019-4E83-90C7-305D7CEC227D}" sibTransId="{3B5FD98C-C480-4E8D-8C28-8B9FC5FED7B2}"/>
    <dgm:cxn modelId="{4F3532E0-5186-48DF-966E-8D282F57CDCE}" type="presParOf" srcId="{A95696DB-8F15-4C92-A524-637172DA2992}" destId="{159A1570-1ADA-4A6C-82DF-593366791EC0}" srcOrd="0" destOrd="0" presId="urn:microsoft.com/office/officeart/2005/8/layout/vList2"/>
    <dgm:cxn modelId="{8A7DD5DD-CA23-4518-A967-7E44169DEAF3}" type="presParOf" srcId="{A95696DB-8F15-4C92-A524-637172DA2992}" destId="{9DC27003-8BE8-40CE-8A0B-A9568E7BEF7A}" srcOrd="1" destOrd="0" presId="urn:microsoft.com/office/officeart/2005/8/layout/vList2"/>
    <dgm:cxn modelId="{55F47689-4718-41DD-B9F1-0882E02657A8}" type="presParOf" srcId="{A95696DB-8F15-4C92-A524-637172DA2992}" destId="{B1D4D296-ACCF-4A86-B005-C37D258022B8}" srcOrd="2" destOrd="0" presId="urn:microsoft.com/office/officeart/2005/8/layout/vList2"/>
    <dgm:cxn modelId="{0400A7C3-B372-4B74-929D-B688C51F72CE}" type="presParOf" srcId="{A95696DB-8F15-4C92-A524-637172DA2992}" destId="{18231C53-FC90-4031-9351-8D8B14F001FC}" srcOrd="3" destOrd="0" presId="urn:microsoft.com/office/officeart/2005/8/layout/vList2"/>
    <dgm:cxn modelId="{9D646548-B012-4DF2-98EA-D0F6BBAF760A}" type="presParOf" srcId="{A95696DB-8F15-4C92-A524-637172DA2992}" destId="{65684A57-EB35-425B-AA17-038F0595DD6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E16B538-A838-4E60-A928-BF114623B28F}" type="doc">
      <dgm:prSet loTypeId="urn:microsoft.com/office/officeart/2005/8/layout/process2" loCatId="process" qsTypeId="urn:microsoft.com/office/officeart/2005/8/quickstyle/simple1" qsCatId="simple" csTypeId="urn:microsoft.com/office/officeart/2005/8/colors/accent0_3" csCatId="mainScheme" phldr="1"/>
      <dgm:spPr/>
    </dgm:pt>
    <dgm:pt modelId="{9DEAE02E-A5C7-4709-84D5-189A70E2F411}">
      <dgm:prSet phldrT="[Text]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/>
            <a:t>Goal Setting </a:t>
          </a:r>
        </a:p>
      </dgm:t>
    </dgm:pt>
    <dgm:pt modelId="{5DFAE905-E455-4779-9E36-CC48F5D60AAA}" type="parTrans" cxnId="{3B8FC5F5-3ABE-4523-A576-2CA5973619E8}">
      <dgm:prSet/>
      <dgm:spPr/>
      <dgm:t>
        <a:bodyPr/>
        <a:lstStyle/>
        <a:p>
          <a:endParaRPr lang="en-US"/>
        </a:p>
      </dgm:t>
    </dgm:pt>
    <dgm:pt modelId="{E426C077-4828-4BB2-B3F3-5A06830F4368}" type="sibTrans" cxnId="{3B8FC5F5-3ABE-4523-A576-2CA5973619E8}">
      <dgm:prSet/>
      <dgm:spPr/>
      <dgm:t>
        <a:bodyPr/>
        <a:lstStyle/>
        <a:p>
          <a:endParaRPr lang="en-US"/>
        </a:p>
      </dgm:t>
    </dgm:pt>
    <dgm:pt modelId="{69D0C0AB-C965-4320-939A-7DDAE6C4972B}">
      <dgm:prSet phldrT="[Text]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/>
            <a:t>Coaching</a:t>
          </a:r>
        </a:p>
      </dgm:t>
    </dgm:pt>
    <dgm:pt modelId="{B53304DE-A3B9-4CA8-80CB-A9DA896A7741}" type="parTrans" cxnId="{AAFF1C2D-CB31-4AF0-8F58-FDA307906059}">
      <dgm:prSet/>
      <dgm:spPr/>
      <dgm:t>
        <a:bodyPr/>
        <a:lstStyle/>
        <a:p>
          <a:endParaRPr lang="en-US"/>
        </a:p>
      </dgm:t>
    </dgm:pt>
    <dgm:pt modelId="{9C38C166-C825-400D-BA11-81831E443008}" type="sibTrans" cxnId="{AAFF1C2D-CB31-4AF0-8F58-FDA307906059}">
      <dgm:prSet/>
      <dgm:spPr/>
      <dgm:t>
        <a:bodyPr/>
        <a:lstStyle/>
        <a:p>
          <a:endParaRPr lang="en-US"/>
        </a:p>
      </dgm:t>
    </dgm:pt>
    <dgm:pt modelId="{3C57EA51-2E8D-4ECA-862D-E794E43462AA}">
      <dgm:prSet phldrT="[Text]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/>
            <a:t>Check-In</a:t>
          </a:r>
        </a:p>
      </dgm:t>
    </dgm:pt>
    <dgm:pt modelId="{A6B10A6E-D067-4DE5-A187-ABCE70F6AA4E}" type="parTrans" cxnId="{94639484-57D2-4FB3-AAFE-DCFBDDA3AB9C}">
      <dgm:prSet/>
      <dgm:spPr/>
      <dgm:t>
        <a:bodyPr/>
        <a:lstStyle/>
        <a:p>
          <a:endParaRPr lang="en-US"/>
        </a:p>
      </dgm:t>
    </dgm:pt>
    <dgm:pt modelId="{BA33085B-5A62-49CC-99AC-2815646119A2}" type="sibTrans" cxnId="{94639484-57D2-4FB3-AAFE-DCFBDDA3AB9C}">
      <dgm:prSet/>
      <dgm:spPr/>
      <dgm:t>
        <a:bodyPr/>
        <a:lstStyle/>
        <a:p>
          <a:endParaRPr lang="en-US"/>
        </a:p>
      </dgm:t>
    </dgm:pt>
    <dgm:pt modelId="{A1BC3B35-DA66-417F-BB20-4F2F092253F0}">
      <dgm:prSet phldrT="[Text]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/>
            <a:t>Recognition</a:t>
          </a:r>
        </a:p>
      </dgm:t>
    </dgm:pt>
    <dgm:pt modelId="{8E58A921-5041-46E6-8AF4-928D44CADF0A}" type="parTrans" cxnId="{172CB1BB-FB77-4CA9-94EF-BEA7452B834B}">
      <dgm:prSet/>
      <dgm:spPr/>
      <dgm:t>
        <a:bodyPr/>
        <a:lstStyle/>
        <a:p>
          <a:endParaRPr lang="en-US"/>
        </a:p>
      </dgm:t>
    </dgm:pt>
    <dgm:pt modelId="{7D00C807-3F9B-452C-8227-402F1B0A0DA3}" type="sibTrans" cxnId="{172CB1BB-FB77-4CA9-94EF-BEA7452B834B}">
      <dgm:prSet/>
      <dgm:spPr/>
      <dgm:t>
        <a:bodyPr/>
        <a:lstStyle/>
        <a:p>
          <a:endParaRPr lang="en-US"/>
        </a:p>
      </dgm:t>
    </dgm:pt>
    <dgm:pt modelId="{A0CF7E27-0975-445F-B27B-B7906E38F9A2}">
      <dgm:prSet phldrT="[Text]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/>
            <a:t>Development</a:t>
          </a:r>
        </a:p>
      </dgm:t>
    </dgm:pt>
    <dgm:pt modelId="{F2881CFF-CE4D-4C4E-8B82-C109AA2AF6DA}" type="parTrans" cxnId="{26FF71DB-16EA-4E77-8865-EC23BBF2B8EC}">
      <dgm:prSet/>
      <dgm:spPr/>
      <dgm:t>
        <a:bodyPr/>
        <a:lstStyle/>
        <a:p>
          <a:endParaRPr lang="en-US"/>
        </a:p>
      </dgm:t>
    </dgm:pt>
    <dgm:pt modelId="{A7EACA9A-88FE-4DBA-B650-6C3274775362}" type="sibTrans" cxnId="{26FF71DB-16EA-4E77-8865-EC23BBF2B8EC}">
      <dgm:prSet/>
      <dgm:spPr/>
      <dgm:t>
        <a:bodyPr/>
        <a:lstStyle/>
        <a:p>
          <a:endParaRPr lang="en-US"/>
        </a:p>
      </dgm:t>
    </dgm:pt>
    <dgm:pt modelId="{4BA4F1FB-2992-497B-8915-E9A26DC56C29}" type="pres">
      <dgm:prSet presAssocID="{FE16B538-A838-4E60-A928-BF114623B28F}" presName="linearFlow" presStyleCnt="0">
        <dgm:presLayoutVars>
          <dgm:resizeHandles val="exact"/>
        </dgm:presLayoutVars>
      </dgm:prSet>
      <dgm:spPr/>
    </dgm:pt>
    <dgm:pt modelId="{442D1FD5-C39A-42F5-8195-ED0B918ADFAF}" type="pres">
      <dgm:prSet presAssocID="{9DEAE02E-A5C7-4709-84D5-189A70E2F411}" presName="node" presStyleLbl="node1" presStyleIdx="0" presStyleCnt="5">
        <dgm:presLayoutVars>
          <dgm:bulletEnabled val="1"/>
        </dgm:presLayoutVars>
      </dgm:prSet>
      <dgm:spPr/>
    </dgm:pt>
    <dgm:pt modelId="{0823F2A4-12FC-4E59-B713-32FE4B757B86}" type="pres">
      <dgm:prSet presAssocID="{E426C077-4828-4BB2-B3F3-5A06830F4368}" presName="sibTrans" presStyleLbl="sibTrans2D1" presStyleIdx="0" presStyleCnt="4"/>
      <dgm:spPr/>
    </dgm:pt>
    <dgm:pt modelId="{ACA819A6-BC50-4009-A6A1-E3DB83D30ACD}" type="pres">
      <dgm:prSet presAssocID="{E426C077-4828-4BB2-B3F3-5A06830F4368}" presName="connectorText" presStyleLbl="sibTrans2D1" presStyleIdx="0" presStyleCnt="4"/>
      <dgm:spPr/>
    </dgm:pt>
    <dgm:pt modelId="{AE3732F8-CC16-4C42-9A77-66C84D396A32}" type="pres">
      <dgm:prSet presAssocID="{69D0C0AB-C965-4320-939A-7DDAE6C4972B}" presName="node" presStyleLbl="node1" presStyleIdx="1" presStyleCnt="5">
        <dgm:presLayoutVars>
          <dgm:bulletEnabled val="1"/>
        </dgm:presLayoutVars>
      </dgm:prSet>
      <dgm:spPr/>
    </dgm:pt>
    <dgm:pt modelId="{67169E66-8336-41B4-B10C-D13A8C0A670C}" type="pres">
      <dgm:prSet presAssocID="{9C38C166-C825-400D-BA11-81831E443008}" presName="sibTrans" presStyleLbl="sibTrans2D1" presStyleIdx="1" presStyleCnt="4"/>
      <dgm:spPr/>
    </dgm:pt>
    <dgm:pt modelId="{6F47B964-172D-4197-995F-361DD2FDBC82}" type="pres">
      <dgm:prSet presAssocID="{9C38C166-C825-400D-BA11-81831E443008}" presName="connectorText" presStyleLbl="sibTrans2D1" presStyleIdx="1" presStyleCnt="4"/>
      <dgm:spPr/>
    </dgm:pt>
    <dgm:pt modelId="{1CB1EA92-700F-48FC-90D7-5D22D69BAC28}" type="pres">
      <dgm:prSet presAssocID="{3C57EA51-2E8D-4ECA-862D-E794E43462AA}" presName="node" presStyleLbl="node1" presStyleIdx="2" presStyleCnt="5">
        <dgm:presLayoutVars>
          <dgm:bulletEnabled val="1"/>
        </dgm:presLayoutVars>
      </dgm:prSet>
      <dgm:spPr/>
    </dgm:pt>
    <dgm:pt modelId="{5CF88577-53C2-4EC9-BB2F-6CC73751361B}" type="pres">
      <dgm:prSet presAssocID="{BA33085B-5A62-49CC-99AC-2815646119A2}" presName="sibTrans" presStyleLbl="sibTrans2D1" presStyleIdx="2" presStyleCnt="4"/>
      <dgm:spPr/>
    </dgm:pt>
    <dgm:pt modelId="{42B55B47-56B9-4253-83E5-B5F5B1C76AF3}" type="pres">
      <dgm:prSet presAssocID="{BA33085B-5A62-49CC-99AC-2815646119A2}" presName="connectorText" presStyleLbl="sibTrans2D1" presStyleIdx="2" presStyleCnt="4"/>
      <dgm:spPr/>
    </dgm:pt>
    <dgm:pt modelId="{E91857DC-5D43-4504-B73B-7E8D2F751D6E}" type="pres">
      <dgm:prSet presAssocID="{A1BC3B35-DA66-417F-BB20-4F2F092253F0}" presName="node" presStyleLbl="node1" presStyleIdx="3" presStyleCnt="5">
        <dgm:presLayoutVars>
          <dgm:bulletEnabled val="1"/>
        </dgm:presLayoutVars>
      </dgm:prSet>
      <dgm:spPr/>
    </dgm:pt>
    <dgm:pt modelId="{ECE35E21-3C8F-44F1-BB1E-FDE27AB70171}" type="pres">
      <dgm:prSet presAssocID="{7D00C807-3F9B-452C-8227-402F1B0A0DA3}" presName="sibTrans" presStyleLbl="sibTrans2D1" presStyleIdx="3" presStyleCnt="4"/>
      <dgm:spPr/>
    </dgm:pt>
    <dgm:pt modelId="{6F3B4436-DD0C-4098-A642-14B7A7A0EC68}" type="pres">
      <dgm:prSet presAssocID="{7D00C807-3F9B-452C-8227-402F1B0A0DA3}" presName="connectorText" presStyleLbl="sibTrans2D1" presStyleIdx="3" presStyleCnt="4"/>
      <dgm:spPr/>
    </dgm:pt>
    <dgm:pt modelId="{ECF322BE-44B1-48E3-81DD-75B8F6E00E0C}" type="pres">
      <dgm:prSet presAssocID="{A0CF7E27-0975-445F-B27B-B7906E38F9A2}" presName="node" presStyleLbl="node1" presStyleIdx="4" presStyleCnt="5">
        <dgm:presLayoutVars>
          <dgm:bulletEnabled val="1"/>
        </dgm:presLayoutVars>
      </dgm:prSet>
      <dgm:spPr/>
    </dgm:pt>
  </dgm:ptLst>
  <dgm:cxnLst>
    <dgm:cxn modelId="{01F5A614-6A66-4D06-8287-20E46C9A4889}" type="presOf" srcId="{E426C077-4828-4BB2-B3F3-5A06830F4368}" destId="{0823F2A4-12FC-4E59-B713-32FE4B757B86}" srcOrd="0" destOrd="0" presId="urn:microsoft.com/office/officeart/2005/8/layout/process2"/>
    <dgm:cxn modelId="{3032BA1E-9903-48A3-9351-1A9735DA0089}" type="presOf" srcId="{E426C077-4828-4BB2-B3F3-5A06830F4368}" destId="{ACA819A6-BC50-4009-A6A1-E3DB83D30ACD}" srcOrd="1" destOrd="0" presId="urn:microsoft.com/office/officeart/2005/8/layout/process2"/>
    <dgm:cxn modelId="{D9418120-46E7-4C51-874A-BA4BA891387D}" type="presOf" srcId="{A1BC3B35-DA66-417F-BB20-4F2F092253F0}" destId="{E91857DC-5D43-4504-B73B-7E8D2F751D6E}" srcOrd="0" destOrd="0" presId="urn:microsoft.com/office/officeart/2005/8/layout/process2"/>
    <dgm:cxn modelId="{AAFF1C2D-CB31-4AF0-8F58-FDA307906059}" srcId="{FE16B538-A838-4E60-A928-BF114623B28F}" destId="{69D0C0AB-C965-4320-939A-7DDAE6C4972B}" srcOrd="1" destOrd="0" parTransId="{B53304DE-A3B9-4CA8-80CB-A9DA896A7741}" sibTransId="{9C38C166-C825-400D-BA11-81831E443008}"/>
    <dgm:cxn modelId="{8AA1FB40-E4FF-4303-8C7E-7B3A7A1868FF}" type="presOf" srcId="{9C38C166-C825-400D-BA11-81831E443008}" destId="{67169E66-8336-41B4-B10C-D13A8C0A670C}" srcOrd="0" destOrd="0" presId="urn:microsoft.com/office/officeart/2005/8/layout/process2"/>
    <dgm:cxn modelId="{B7AF2848-309D-4755-864A-408A4F8C1169}" type="presOf" srcId="{3C57EA51-2E8D-4ECA-862D-E794E43462AA}" destId="{1CB1EA92-700F-48FC-90D7-5D22D69BAC28}" srcOrd="0" destOrd="0" presId="urn:microsoft.com/office/officeart/2005/8/layout/process2"/>
    <dgm:cxn modelId="{DD33814A-C897-4F4B-808C-A2E81E154A60}" type="presOf" srcId="{9DEAE02E-A5C7-4709-84D5-189A70E2F411}" destId="{442D1FD5-C39A-42F5-8195-ED0B918ADFAF}" srcOrd="0" destOrd="0" presId="urn:microsoft.com/office/officeart/2005/8/layout/process2"/>
    <dgm:cxn modelId="{179AC470-9914-4E25-8F20-AEBE0B68E308}" type="presOf" srcId="{69D0C0AB-C965-4320-939A-7DDAE6C4972B}" destId="{AE3732F8-CC16-4C42-9A77-66C84D396A32}" srcOrd="0" destOrd="0" presId="urn:microsoft.com/office/officeart/2005/8/layout/process2"/>
    <dgm:cxn modelId="{F6AFA151-2060-47C5-993D-BE187DE64B77}" type="presOf" srcId="{7D00C807-3F9B-452C-8227-402F1B0A0DA3}" destId="{ECE35E21-3C8F-44F1-BB1E-FDE27AB70171}" srcOrd="0" destOrd="0" presId="urn:microsoft.com/office/officeart/2005/8/layout/process2"/>
    <dgm:cxn modelId="{1B214E7C-50CD-467B-8C49-74A28EF81895}" type="presOf" srcId="{BA33085B-5A62-49CC-99AC-2815646119A2}" destId="{42B55B47-56B9-4253-83E5-B5F5B1C76AF3}" srcOrd="1" destOrd="0" presId="urn:microsoft.com/office/officeart/2005/8/layout/process2"/>
    <dgm:cxn modelId="{00357E83-9766-44EA-8E9A-1DC10627E4DB}" type="presOf" srcId="{9C38C166-C825-400D-BA11-81831E443008}" destId="{6F47B964-172D-4197-995F-361DD2FDBC82}" srcOrd="1" destOrd="0" presId="urn:microsoft.com/office/officeart/2005/8/layout/process2"/>
    <dgm:cxn modelId="{94639484-57D2-4FB3-AAFE-DCFBDDA3AB9C}" srcId="{FE16B538-A838-4E60-A928-BF114623B28F}" destId="{3C57EA51-2E8D-4ECA-862D-E794E43462AA}" srcOrd="2" destOrd="0" parTransId="{A6B10A6E-D067-4DE5-A187-ABCE70F6AA4E}" sibTransId="{BA33085B-5A62-49CC-99AC-2815646119A2}"/>
    <dgm:cxn modelId="{B6E3D6A6-9F26-409F-A633-383CA2178D94}" type="presOf" srcId="{7D00C807-3F9B-452C-8227-402F1B0A0DA3}" destId="{6F3B4436-DD0C-4098-A642-14B7A7A0EC68}" srcOrd="1" destOrd="0" presId="urn:microsoft.com/office/officeart/2005/8/layout/process2"/>
    <dgm:cxn modelId="{502C0EB1-55D3-4D0D-A169-38512780D449}" type="presOf" srcId="{BA33085B-5A62-49CC-99AC-2815646119A2}" destId="{5CF88577-53C2-4EC9-BB2F-6CC73751361B}" srcOrd="0" destOrd="0" presId="urn:microsoft.com/office/officeart/2005/8/layout/process2"/>
    <dgm:cxn modelId="{172CB1BB-FB77-4CA9-94EF-BEA7452B834B}" srcId="{FE16B538-A838-4E60-A928-BF114623B28F}" destId="{A1BC3B35-DA66-417F-BB20-4F2F092253F0}" srcOrd="3" destOrd="0" parTransId="{8E58A921-5041-46E6-8AF4-928D44CADF0A}" sibTransId="{7D00C807-3F9B-452C-8227-402F1B0A0DA3}"/>
    <dgm:cxn modelId="{4BF62CDB-3161-4CBD-8362-77EDA2549E00}" type="presOf" srcId="{FE16B538-A838-4E60-A928-BF114623B28F}" destId="{4BA4F1FB-2992-497B-8915-E9A26DC56C29}" srcOrd="0" destOrd="0" presId="urn:microsoft.com/office/officeart/2005/8/layout/process2"/>
    <dgm:cxn modelId="{26FF71DB-16EA-4E77-8865-EC23BBF2B8EC}" srcId="{FE16B538-A838-4E60-A928-BF114623B28F}" destId="{A0CF7E27-0975-445F-B27B-B7906E38F9A2}" srcOrd="4" destOrd="0" parTransId="{F2881CFF-CE4D-4C4E-8B82-C109AA2AF6DA}" sibTransId="{A7EACA9A-88FE-4DBA-B650-6C3274775362}"/>
    <dgm:cxn modelId="{3B8FC5F5-3ABE-4523-A576-2CA5973619E8}" srcId="{FE16B538-A838-4E60-A928-BF114623B28F}" destId="{9DEAE02E-A5C7-4709-84D5-189A70E2F411}" srcOrd="0" destOrd="0" parTransId="{5DFAE905-E455-4779-9E36-CC48F5D60AAA}" sibTransId="{E426C077-4828-4BB2-B3F3-5A06830F4368}"/>
    <dgm:cxn modelId="{62890EF7-1D0A-432D-AE0C-13387DA0BCBB}" type="presOf" srcId="{A0CF7E27-0975-445F-B27B-B7906E38F9A2}" destId="{ECF322BE-44B1-48E3-81DD-75B8F6E00E0C}" srcOrd="0" destOrd="0" presId="urn:microsoft.com/office/officeart/2005/8/layout/process2"/>
    <dgm:cxn modelId="{CE5EADEC-11A2-4E9B-A6ED-4A66EB956593}" type="presParOf" srcId="{4BA4F1FB-2992-497B-8915-E9A26DC56C29}" destId="{442D1FD5-C39A-42F5-8195-ED0B918ADFAF}" srcOrd="0" destOrd="0" presId="urn:microsoft.com/office/officeart/2005/8/layout/process2"/>
    <dgm:cxn modelId="{A967900C-8750-4A2D-85A6-C449A0F75B10}" type="presParOf" srcId="{4BA4F1FB-2992-497B-8915-E9A26DC56C29}" destId="{0823F2A4-12FC-4E59-B713-32FE4B757B86}" srcOrd="1" destOrd="0" presId="urn:microsoft.com/office/officeart/2005/8/layout/process2"/>
    <dgm:cxn modelId="{94E9B00B-B06E-419F-B945-82F4C3C391EE}" type="presParOf" srcId="{0823F2A4-12FC-4E59-B713-32FE4B757B86}" destId="{ACA819A6-BC50-4009-A6A1-E3DB83D30ACD}" srcOrd="0" destOrd="0" presId="urn:microsoft.com/office/officeart/2005/8/layout/process2"/>
    <dgm:cxn modelId="{FD4E23B4-56A2-4390-8DA2-AB6FCB43DF0F}" type="presParOf" srcId="{4BA4F1FB-2992-497B-8915-E9A26DC56C29}" destId="{AE3732F8-CC16-4C42-9A77-66C84D396A32}" srcOrd="2" destOrd="0" presId="urn:microsoft.com/office/officeart/2005/8/layout/process2"/>
    <dgm:cxn modelId="{26E67553-0E92-48D5-98CB-8E9712B1D2EA}" type="presParOf" srcId="{4BA4F1FB-2992-497B-8915-E9A26DC56C29}" destId="{67169E66-8336-41B4-B10C-D13A8C0A670C}" srcOrd="3" destOrd="0" presId="urn:microsoft.com/office/officeart/2005/8/layout/process2"/>
    <dgm:cxn modelId="{0CE963C2-FE15-4E58-9978-6FB24929404B}" type="presParOf" srcId="{67169E66-8336-41B4-B10C-D13A8C0A670C}" destId="{6F47B964-172D-4197-995F-361DD2FDBC82}" srcOrd="0" destOrd="0" presId="urn:microsoft.com/office/officeart/2005/8/layout/process2"/>
    <dgm:cxn modelId="{D7A739A5-CA08-48EF-B827-E75AD9DE2CA5}" type="presParOf" srcId="{4BA4F1FB-2992-497B-8915-E9A26DC56C29}" destId="{1CB1EA92-700F-48FC-90D7-5D22D69BAC28}" srcOrd="4" destOrd="0" presId="urn:microsoft.com/office/officeart/2005/8/layout/process2"/>
    <dgm:cxn modelId="{ACFEF3C3-5321-40F9-ADDC-D56C851C6F4D}" type="presParOf" srcId="{4BA4F1FB-2992-497B-8915-E9A26DC56C29}" destId="{5CF88577-53C2-4EC9-BB2F-6CC73751361B}" srcOrd="5" destOrd="0" presId="urn:microsoft.com/office/officeart/2005/8/layout/process2"/>
    <dgm:cxn modelId="{73FCD500-162B-4070-BC7F-7BDBA568F025}" type="presParOf" srcId="{5CF88577-53C2-4EC9-BB2F-6CC73751361B}" destId="{42B55B47-56B9-4253-83E5-B5F5B1C76AF3}" srcOrd="0" destOrd="0" presId="urn:microsoft.com/office/officeart/2005/8/layout/process2"/>
    <dgm:cxn modelId="{C73585D6-41DD-425A-8E84-080D1474AE53}" type="presParOf" srcId="{4BA4F1FB-2992-497B-8915-E9A26DC56C29}" destId="{E91857DC-5D43-4504-B73B-7E8D2F751D6E}" srcOrd="6" destOrd="0" presId="urn:microsoft.com/office/officeart/2005/8/layout/process2"/>
    <dgm:cxn modelId="{0C6D7F8A-1061-48B9-A79C-7FBFB1C2E0EB}" type="presParOf" srcId="{4BA4F1FB-2992-497B-8915-E9A26DC56C29}" destId="{ECE35E21-3C8F-44F1-BB1E-FDE27AB70171}" srcOrd="7" destOrd="0" presId="urn:microsoft.com/office/officeart/2005/8/layout/process2"/>
    <dgm:cxn modelId="{BB7A5D6E-DF44-4484-8609-B3E925A867A8}" type="presParOf" srcId="{ECE35E21-3C8F-44F1-BB1E-FDE27AB70171}" destId="{6F3B4436-DD0C-4098-A642-14B7A7A0EC68}" srcOrd="0" destOrd="0" presId="urn:microsoft.com/office/officeart/2005/8/layout/process2"/>
    <dgm:cxn modelId="{256A7A4D-B74B-4FB7-B508-576735781A05}" type="presParOf" srcId="{4BA4F1FB-2992-497B-8915-E9A26DC56C29}" destId="{ECF322BE-44B1-48E3-81DD-75B8F6E00E0C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7D306E6-001B-4BA7-98D8-79FAC4AEF152}" type="doc">
      <dgm:prSet loTypeId="urn:microsoft.com/office/officeart/2005/8/layout/vList2" loCatId="list" qsTypeId="urn:microsoft.com/office/officeart/2005/8/quickstyle/3d3" qsCatId="3D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63880145-7BF7-433D-BCC0-1B4C3614E72C}">
      <dgm:prSet/>
      <dgm:spPr/>
      <dgm:t>
        <a:bodyPr/>
        <a:lstStyle/>
        <a:p>
          <a:r>
            <a:rPr lang="en-US" dirty="0"/>
            <a:t>Variation in feedback quality across regions and franchise stores.</a:t>
          </a:r>
        </a:p>
      </dgm:t>
    </dgm:pt>
    <dgm:pt modelId="{68D3F986-B95D-40C7-8A5E-BE307BF94DC8}" type="parTrans" cxnId="{445DC736-8B55-4FAD-8A14-F346E2190B72}">
      <dgm:prSet/>
      <dgm:spPr/>
      <dgm:t>
        <a:bodyPr/>
        <a:lstStyle/>
        <a:p>
          <a:endParaRPr lang="en-US"/>
        </a:p>
      </dgm:t>
    </dgm:pt>
    <dgm:pt modelId="{5A0350AF-2FE9-4BF8-8278-1FC2266B9C4B}" type="sibTrans" cxnId="{445DC736-8B55-4FAD-8A14-F346E2190B72}">
      <dgm:prSet/>
      <dgm:spPr/>
      <dgm:t>
        <a:bodyPr/>
        <a:lstStyle/>
        <a:p>
          <a:endParaRPr lang="en-US"/>
        </a:p>
      </dgm:t>
    </dgm:pt>
    <dgm:pt modelId="{72C12855-60A1-46E7-8004-985F73248D19}">
      <dgm:prSet/>
      <dgm:spPr/>
      <dgm:t>
        <a:bodyPr/>
        <a:lstStyle/>
        <a:p>
          <a:r>
            <a:rPr lang="en-US"/>
            <a:t>Difficult balance between standardisation and local autonomy.</a:t>
          </a:r>
        </a:p>
      </dgm:t>
    </dgm:pt>
    <dgm:pt modelId="{5D334098-64D4-407E-BADA-A62CC73E881D}" type="parTrans" cxnId="{919AEB0A-3479-48D4-88A3-326B6841B465}">
      <dgm:prSet/>
      <dgm:spPr/>
      <dgm:t>
        <a:bodyPr/>
        <a:lstStyle/>
        <a:p>
          <a:endParaRPr lang="en-US"/>
        </a:p>
      </dgm:t>
    </dgm:pt>
    <dgm:pt modelId="{0DBC1811-7039-4AB4-AB28-C25478B3E69A}" type="sibTrans" cxnId="{919AEB0A-3479-48D4-88A3-326B6841B465}">
      <dgm:prSet/>
      <dgm:spPr/>
      <dgm:t>
        <a:bodyPr/>
        <a:lstStyle/>
        <a:p>
          <a:endParaRPr lang="en-US"/>
        </a:p>
      </dgm:t>
    </dgm:pt>
    <dgm:pt modelId="{9A16CE3A-D6F2-4339-AB49-B8F6A4BAC55D}">
      <dgm:prSet/>
      <dgm:spPr/>
      <dgm:t>
        <a:bodyPr/>
        <a:lstStyle/>
        <a:p>
          <a:r>
            <a:rPr lang="en-US" dirty="0"/>
            <a:t>Cultural differences affect how feedback is received internationally.</a:t>
          </a:r>
        </a:p>
      </dgm:t>
    </dgm:pt>
    <dgm:pt modelId="{DD500C40-DDB4-4E98-978E-EE9C6A4CAFE4}" type="parTrans" cxnId="{16B93735-25E1-4E93-AA35-EB890ACC13F2}">
      <dgm:prSet/>
      <dgm:spPr/>
      <dgm:t>
        <a:bodyPr/>
        <a:lstStyle/>
        <a:p>
          <a:endParaRPr lang="en-US"/>
        </a:p>
      </dgm:t>
    </dgm:pt>
    <dgm:pt modelId="{5E8F5A86-3EE1-449A-ABCA-E144866B7692}" type="sibTrans" cxnId="{16B93735-25E1-4E93-AA35-EB890ACC13F2}">
      <dgm:prSet/>
      <dgm:spPr/>
      <dgm:t>
        <a:bodyPr/>
        <a:lstStyle/>
        <a:p>
          <a:endParaRPr lang="en-US"/>
        </a:p>
      </dgm:t>
    </dgm:pt>
    <dgm:pt modelId="{A95696DB-8F15-4C92-A524-637172DA2992}" type="pres">
      <dgm:prSet presAssocID="{A7D306E6-001B-4BA7-98D8-79FAC4AEF152}" presName="linear" presStyleCnt="0">
        <dgm:presLayoutVars>
          <dgm:animLvl val="lvl"/>
          <dgm:resizeHandles val="exact"/>
        </dgm:presLayoutVars>
      </dgm:prSet>
      <dgm:spPr/>
    </dgm:pt>
    <dgm:pt modelId="{159A1570-1ADA-4A6C-82DF-593366791EC0}" type="pres">
      <dgm:prSet presAssocID="{63880145-7BF7-433D-BCC0-1B4C3614E72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DC27003-8BE8-40CE-8A0B-A9568E7BEF7A}" type="pres">
      <dgm:prSet presAssocID="{5A0350AF-2FE9-4BF8-8278-1FC2266B9C4B}" presName="spacer" presStyleCnt="0"/>
      <dgm:spPr/>
    </dgm:pt>
    <dgm:pt modelId="{895F2A30-0C78-4250-9B82-A785C6B65539}" type="pres">
      <dgm:prSet presAssocID="{72C12855-60A1-46E7-8004-985F73248D1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904A6D3-7123-4F86-A1AA-F48E8FDA7E5C}" type="pres">
      <dgm:prSet presAssocID="{0DBC1811-7039-4AB4-AB28-C25478B3E69A}" presName="spacer" presStyleCnt="0"/>
      <dgm:spPr/>
    </dgm:pt>
    <dgm:pt modelId="{7108AFA7-48B9-4DA2-8A71-16FC20138EED}" type="pres">
      <dgm:prSet presAssocID="{9A16CE3A-D6F2-4339-AB49-B8F6A4BAC55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19AEB0A-3479-48D4-88A3-326B6841B465}" srcId="{A7D306E6-001B-4BA7-98D8-79FAC4AEF152}" destId="{72C12855-60A1-46E7-8004-985F73248D19}" srcOrd="1" destOrd="0" parTransId="{5D334098-64D4-407E-BADA-A62CC73E881D}" sibTransId="{0DBC1811-7039-4AB4-AB28-C25478B3E69A}"/>
    <dgm:cxn modelId="{16B93735-25E1-4E93-AA35-EB890ACC13F2}" srcId="{A7D306E6-001B-4BA7-98D8-79FAC4AEF152}" destId="{9A16CE3A-D6F2-4339-AB49-B8F6A4BAC55D}" srcOrd="2" destOrd="0" parTransId="{DD500C40-DDB4-4E98-978E-EE9C6A4CAFE4}" sibTransId="{5E8F5A86-3EE1-449A-ABCA-E144866B7692}"/>
    <dgm:cxn modelId="{445DC736-8B55-4FAD-8A14-F346E2190B72}" srcId="{A7D306E6-001B-4BA7-98D8-79FAC4AEF152}" destId="{63880145-7BF7-433D-BCC0-1B4C3614E72C}" srcOrd="0" destOrd="0" parTransId="{68D3F986-B95D-40C7-8A5E-BE307BF94DC8}" sibTransId="{5A0350AF-2FE9-4BF8-8278-1FC2266B9C4B}"/>
    <dgm:cxn modelId="{4A4B6855-CACD-4953-8D6E-FDC6F4813896}" type="presOf" srcId="{63880145-7BF7-433D-BCC0-1B4C3614E72C}" destId="{159A1570-1ADA-4A6C-82DF-593366791EC0}" srcOrd="0" destOrd="0" presId="urn:microsoft.com/office/officeart/2005/8/layout/vList2"/>
    <dgm:cxn modelId="{6F8496A0-39FC-459C-AB22-31A122E825B2}" type="presOf" srcId="{A7D306E6-001B-4BA7-98D8-79FAC4AEF152}" destId="{A95696DB-8F15-4C92-A524-637172DA2992}" srcOrd="0" destOrd="0" presId="urn:microsoft.com/office/officeart/2005/8/layout/vList2"/>
    <dgm:cxn modelId="{3B58ACA0-AC9E-4C7C-92AD-D7979E5B9E54}" type="presOf" srcId="{9A16CE3A-D6F2-4339-AB49-B8F6A4BAC55D}" destId="{7108AFA7-48B9-4DA2-8A71-16FC20138EED}" srcOrd="0" destOrd="0" presId="urn:microsoft.com/office/officeart/2005/8/layout/vList2"/>
    <dgm:cxn modelId="{986DB6AE-F703-4A63-8314-CB3177A579C4}" type="presOf" srcId="{72C12855-60A1-46E7-8004-985F73248D19}" destId="{895F2A30-0C78-4250-9B82-A785C6B65539}" srcOrd="0" destOrd="0" presId="urn:microsoft.com/office/officeart/2005/8/layout/vList2"/>
    <dgm:cxn modelId="{4F3532E0-5186-48DF-966E-8D282F57CDCE}" type="presParOf" srcId="{A95696DB-8F15-4C92-A524-637172DA2992}" destId="{159A1570-1ADA-4A6C-82DF-593366791EC0}" srcOrd="0" destOrd="0" presId="urn:microsoft.com/office/officeart/2005/8/layout/vList2"/>
    <dgm:cxn modelId="{5055255D-6466-4E7B-95CB-226C0F7FD8FC}" type="presParOf" srcId="{A95696DB-8F15-4C92-A524-637172DA2992}" destId="{9DC27003-8BE8-40CE-8A0B-A9568E7BEF7A}" srcOrd="1" destOrd="0" presId="urn:microsoft.com/office/officeart/2005/8/layout/vList2"/>
    <dgm:cxn modelId="{9FC4FAAD-7FD0-400F-86AE-1AAC649CBDE4}" type="presParOf" srcId="{A95696DB-8F15-4C92-A524-637172DA2992}" destId="{895F2A30-0C78-4250-9B82-A785C6B65539}" srcOrd="2" destOrd="0" presId="urn:microsoft.com/office/officeart/2005/8/layout/vList2"/>
    <dgm:cxn modelId="{28AB3246-CC3A-445F-A50A-18DD7D5DF820}" type="presParOf" srcId="{A95696DB-8F15-4C92-A524-637172DA2992}" destId="{7904A6D3-7123-4F86-A1AA-F48E8FDA7E5C}" srcOrd="3" destOrd="0" presId="urn:microsoft.com/office/officeart/2005/8/layout/vList2"/>
    <dgm:cxn modelId="{E0A904F9-36CF-4DCF-A845-2FF71A99C7CD}" type="presParOf" srcId="{A95696DB-8F15-4C92-A524-637172DA2992}" destId="{7108AFA7-48B9-4DA2-8A71-16FC20138EE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7D306E6-001B-4BA7-98D8-79FAC4AEF152}" type="doc">
      <dgm:prSet loTypeId="urn:microsoft.com/office/officeart/2005/8/layout/process4" loCatId="process" qsTypeId="urn:microsoft.com/office/officeart/2005/8/quickstyle/3d3" qsCatId="3D" csTypeId="urn:microsoft.com/office/officeart/2005/8/colors/accent0_1" csCatId="mainScheme" phldr="1"/>
      <dgm:spPr/>
    </dgm:pt>
    <dgm:pt modelId="{13EDECD3-9708-4BF2-BCA2-39C14AF3E999}">
      <dgm:prSet phldrT="[Text]"/>
      <dgm:spPr/>
      <dgm:t>
        <a:bodyPr/>
        <a:lstStyle/>
        <a:p>
          <a:r>
            <a:rPr lang="en-US" b="1" dirty="0"/>
            <a:t>Needs Analysis </a:t>
          </a:r>
          <a:r>
            <a:rPr lang="en-US" dirty="0"/>
            <a:t>– identifies service &amp; product-knowledge gaps.</a:t>
          </a:r>
        </a:p>
      </dgm:t>
    </dgm:pt>
    <dgm:pt modelId="{9D87AEB8-3A98-41ED-A68F-A726AFFDE2FC}" type="parTrans" cxnId="{63250234-042F-43F5-BCDA-913EA97A4045}">
      <dgm:prSet/>
      <dgm:spPr/>
      <dgm:t>
        <a:bodyPr/>
        <a:lstStyle/>
        <a:p>
          <a:endParaRPr lang="en-US"/>
        </a:p>
      </dgm:t>
    </dgm:pt>
    <dgm:pt modelId="{09B2C763-6047-4762-A298-E983BA4E7D66}" type="sibTrans" cxnId="{63250234-042F-43F5-BCDA-913EA97A4045}">
      <dgm:prSet/>
      <dgm:spPr/>
      <dgm:t>
        <a:bodyPr/>
        <a:lstStyle/>
        <a:p>
          <a:endParaRPr lang="en-US"/>
        </a:p>
      </dgm:t>
    </dgm:pt>
    <dgm:pt modelId="{11A53D9D-60B7-4189-A5EE-0CD415CBEC7A}">
      <dgm:prSet phldrT="[Text]"/>
      <dgm:spPr/>
      <dgm:t>
        <a:bodyPr/>
        <a:lstStyle/>
        <a:p>
          <a:r>
            <a:rPr lang="en-US" b="1"/>
            <a:t>Design</a:t>
          </a:r>
          <a:r>
            <a:rPr lang="en-US"/>
            <a:t> – “Starbucks Experience Class”, role-play &amp; digital modules.</a:t>
          </a:r>
          <a:endParaRPr lang="en-US" dirty="0"/>
        </a:p>
      </dgm:t>
    </dgm:pt>
    <dgm:pt modelId="{E055836F-34D0-4F62-8960-B17403156D81}" type="parTrans" cxnId="{D00C52E6-B2B3-4145-971C-908017E10405}">
      <dgm:prSet/>
      <dgm:spPr/>
      <dgm:t>
        <a:bodyPr/>
        <a:lstStyle/>
        <a:p>
          <a:endParaRPr lang="en-US"/>
        </a:p>
      </dgm:t>
    </dgm:pt>
    <dgm:pt modelId="{C14C42CA-04EE-49D1-AE4F-21A20FF4271A}" type="sibTrans" cxnId="{D00C52E6-B2B3-4145-971C-908017E10405}">
      <dgm:prSet/>
      <dgm:spPr/>
      <dgm:t>
        <a:bodyPr/>
        <a:lstStyle/>
        <a:p>
          <a:endParaRPr lang="en-US"/>
        </a:p>
      </dgm:t>
    </dgm:pt>
    <dgm:pt modelId="{D1CC40FE-C75C-4F3A-92E5-FCFEB285E8E1}">
      <dgm:prSet phldrT="[Text]"/>
      <dgm:spPr/>
      <dgm:t>
        <a:bodyPr/>
        <a:lstStyle/>
        <a:p>
          <a:r>
            <a:rPr lang="en-US" b="1" dirty="0"/>
            <a:t>Delivery</a:t>
          </a:r>
          <a:r>
            <a:rPr lang="en-US" dirty="0"/>
            <a:t> – 70/20/10 model: 70% on-job, 20% coaching, 10% formal learning.</a:t>
          </a:r>
        </a:p>
      </dgm:t>
    </dgm:pt>
    <dgm:pt modelId="{B3B7D065-A14F-426F-AC67-36CABD3383C8}" type="parTrans" cxnId="{1F57FB09-3E82-4365-BAA8-E79F657A556F}">
      <dgm:prSet/>
      <dgm:spPr/>
      <dgm:t>
        <a:bodyPr/>
        <a:lstStyle/>
        <a:p>
          <a:endParaRPr lang="en-US"/>
        </a:p>
      </dgm:t>
    </dgm:pt>
    <dgm:pt modelId="{B2B1931B-895E-46B9-8BE6-51E6925D5573}" type="sibTrans" cxnId="{1F57FB09-3E82-4365-BAA8-E79F657A556F}">
      <dgm:prSet/>
      <dgm:spPr/>
      <dgm:t>
        <a:bodyPr/>
        <a:lstStyle/>
        <a:p>
          <a:endParaRPr lang="en-US"/>
        </a:p>
      </dgm:t>
    </dgm:pt>
    <dgm:pt modelId="{1D20BAE6-857C-4AE2-A544-5A470B59D45E}">
      <dgm:prSet phldrT="[Text]"/>
      <dgm:spPr/>
      <dgm:t>
        <a:bodyPr/>
        <a:lstStyle/>
        <a:p>
          <a:r>
            <a:rPr lang="en-US" b="1" dirty="0"/>
            <a:t>Evaluation</a:t>
          </a:r>
          <a:r>
            <a:rPr lang="en-US" dirty="0"/>
            <a:t> – store-level observation, partner surveys, customer feedback.</a:t>
          </a:r>
        </a:p>
      </dgm:t>
    </dgm:pt>
    <dgm:pt modelId="{02CB4075-8B4C-45CA-9D35-C6D65FF3774B}" type="parTrans" cxnId="{CE1CE383-5818-4530-857A-C70689562727}">
      <dgm:prSet/>
      <dgm:spPr/>
      <dgm:t>
        <a:bodyPr/>
        <a:lstStyle/>
        <a:p>
          <a:endParaRPr lang="en-US"/>
        </a:p>
      </dgm:t>
    </dgm:pt>
    <dgm:pt modelId="{F7BE404F-3159-4A27-B05F-E3BE79844FD9}" type="sibTrans" cxnId="{CE1CE383-5818-4530-857A-C70689562727}">
      <dgm:prSet/>
      <dgm:spPr/>
      <dgm:t>
        <a:bodyPr/>
        <a:lstStyle/>
        <a:p>
          <a:endParaRPr lang="en-US"/>
        </a:p>
      </dgm:t>
    </dgm:pt>
    <dgm:pt modelId="{9D7C2669-52C2-42DE-BED5-6F31794972AE}" type="pres">
      <dgm:prSet presAssocID="{A7D306E6-001B-4BA7-98D8-79FAC4AEF152}" presName="Name0" presStyleCnt="0">
        <dgm:presLayoutVars>
          <dgm:dir/>
          <dgm:animLvl val="lvl"/>
          <dgm:resizeHandles val="exact"/>
        </dgm:presLayoutVars>
      </dgm:prSet>
      <dgm:spPr/>
    </dgm:pt>
    <dgm:pt modelId="{A4B515C1-AB4C-4C09-AC46-69AFE0074610}" type="pres">
      <dgm:prSet presAssocID="{1D20BAE6-857C-4AE2-A544-5A470B59D45E}" presName="boxAndChildren" presStyleCnt="0"/>
      <dgm:spPr/>
    </dgm:pt>
    <dgm:pt modelId="{7F8FADC0-5555-40E4-8EE9-B61F41D0EB4D}" type="pres">
      <dgm:prSet presAssocID="{1D20BAE6-857C-4AE2-A544-5A470B59D45E}" presName="parentTextBox" presStyleLbl="node1" presStyleIdx="0" presStyleCnt="4"/>
      <dgm:spPr/>
    </dgm:pt>
    <dgm:pt modelId="{0B371849-AD5C-4186-91AA-05CAA24719B8}" type="pres">
      <dgm:prSet presAssocID="{B2B1931B-895E-46B9-8BE6-51E6925D5573}" presName="sp" presStyleCnt="0"/>
      <dgm:spPr/>
    </dgm:pt>
    <dgm:pt modelId="{8CEDD673-7A9D-427D-B0D3-21E08D1BA90F}" type="pres">
      <dgm:prSet presAssocID="{D1CC40FE-C75C-4F3A-92E5-FCFEB285E8E1}" presName="arrowAndChildren" presStyleCnt="0"/>
      <dgm:spPr/>
    </dgm:pt>
    <dgm:pt modelId="{6D05A03A-C31F-445A-A203-6E91D2FBBF9A}" type="pres">
      <dgm:prSet presAssocID="{D1CC40FE-C75C-4F3A-92E5-FCFEB285E8E1}" presName="parentTextArrow" presStyleLbl="node1" presStyleIdx="1" presStyleCnt="4"/>
      <dgm:spPr/>
    </dgm:pt>
    <dgm:pt modelId="{6DDFC8EC-9D03-4DF7-B8FC-27F9CA30C111}" type="pres">
      <dgm:prSet presAssocID="{C14C42CA-04EE-49D1-AE4F-21A20FF4271A}" presName="sp" presStyleCnt="0"/>
      <dgm:spPr/>
    </dgm:pt>
    <dgm:pt modelId="{B32F0D62-996E-472F-8512-6B91D942A3AF}" type="pres">
      <dgm:prSet presAssocID="{11A53D9D-60B7-4189-A5EE-0CD415CBEC7A}" presName="arrowAndChildren" presStyleCnt="0"/>
      <dgm:spPr/>
    </dgm:pt>
    <dgm:pt modelId="{4898245E-3350-44D1-9C24-4F5546689F90}" type="pres">
      <dgm:prSet presAssocID="{11A53D9D-60B7-4189-A5EE-0CD415CBEC7A}" presName="parentTextArrow" presStyleLbl="node1" presStyleIdx="2" presStyleCnt="4"/>
      <dgm:spPr/>
    </dgm:pt>
    <dgm:pt modelId="{9A7FCEF7-034F-4C1D-85E2-D5FDC3C6ECB7}" type="pres">
      <dgm:prSet presAssocID="{09B2C763-6047-4762-A298-E983BA4E7D66}" presName="sp" presStyleCnt="0"/>
      <dgm:spPr/>
    </dgm:pt>
    <dgm:pt modelId="{A6D7F111-15AC-41C2-B8D6-1F36A867117B}" type="pres">
      <dgm:prSet presAssocID="{13EDECD3-9708-4BF2-BCA2-39C14AF3E999}" presName="arrowAndChildren" presStyleCnt="0"/>
      <dgm:spPr/>
    </dgm:pt>
    <dgm:pt modelId="{ECCC126F-17EB-46F8-A61A-524674EBDB5A}" type="pres">
      <dgm:prSet presAssocID="{13EDECD3-9708-4BF2-BCA2-39C14AF3E999}" presName="parentTextArrow" presStyleLbl="node1" presStyleIdx="3" presStyleCnt="4"/>
      <dgm:spPr/>
    </dgm:pt>
  </dgm:ptLst>
  <dgm:cxnLst>
    <dgm:cxn modelId="{1F57FB09-3E82-4365-BAA8-E79F657A556F}" srcId="{A7D306E6-001B-4BA7-98D8-79FAC4AEF152}" destId="{D1CC40FE-C75C-4F3A-92E5-FCFEB285E8E1}" srcOrd="2" destOrd="0" parTransId="{B3B7D065-A14F-426F-AC67-36CABD3383C8}" sibTransId="{B2B1931B-895E-46B9-8BE6-51E6925D5573}"/>
    <dgm:cxn modelId="{63250234-042F-43F5-BCDA-913EA97A4045}" srcId="{A7D306E6-001B-4BA7-98D8-79FAC4AEF152}" destId="{13EDECD3-9708-4BF2-BCA2-39C14AF3E999}" srcOrd="0" destOrd="0" parTransId="{9D87AEB8-3A98-41ED-A68F-A726AFFDE2FC}" sibTransId="{09B2C763-6047-4762-A298-E983BA4E7D66}"/>
    <dgm:cxn modelId="{548DB662-76A3-4440-BC1E-F682C5DFC8AD}" type="presOf" srcId="{1D20BAE6-857C-4AE2-A544-5A470B59D45E}" destId="{7F8FADC0-5555-40E4-8EE9-B61F41D0EB4D}" srcOrd="0" destOrd="0" presId="urn:microsoft.com/office/officeart/2005/8/layout/process4"/>
    <dgm:cxn modelId="{101A064E-FA18-4BC6-BB18-B016A5B4AA2B}" type="presOf" srcId="{11A53D9D-60B7-4189-A5EE-0CD415CBEC7A}" destId="{4898245E-3350-44D1-9C24-4F5546689F90}" srcOrd="0" destOrd="0" presId="urn:microsoft.com/office/officeart/2005/8/layout/process4"/>
    <dgm:cxn modelId="{CE1CE383-5818-4530-857A-C70689562727}" srcId="{A7D306E6-001B-4BA7-98D8-79FAC4AEF152}" destId="{1D20BAE6-857C-4AE2-A544-5A470B59D45E}" srcOrd="3" destOrd="0" parTransId="{02CB4075-8B4C-45CA-9D35-C6D65FF3774B}" sibTransId="{F7BE404F-3159-4A27-B05F-E3BE79844FD9}"/>
    <dgm:cxn modelId="{C321D5B2-47AC-48CA-B08E-4C774D6EC3C7}" type="presOf" srcId="{A7D306E6-001B-4BA7-98D8-79FAC4AEF152}" destId="{9D7C2669-52C2-42DE-BED5-6F31794972AE}" srcOrd="0" destOrd="0" presId="urn:microsoft.com/office/officeart/2005/8/layout/process4"/>
    <dgm:cxn modelId="{BC34AFC7-9140-4E2F-8214-F7F069E013F2}" type="presOf" srcId="{13EDECD3-9708-4BF2-BCA2-39C14AF3E999}" destId="{ECCC126F-17EB-46F8-A61A-524674EBDB5A}" srcOrd="0" destOrd="0" presId="urn:microsoft.com/office/officeart/2005/8/layout/process4"/>
    <dgm:cxn modelId="{477C56DB-B108-47B7-8175-F8352AD6DA89}" type="presOf" srcId="{D1CC40FE-C75C-4F3A-92E5-FCFEB285E8E1}" destId="{6D05A03A-C31F-445A-A203-6E91D2FBBF9A}" srcOrd="0" destOrd="0" presId="urn:microsoft.com/office/officeart/2005/8/layout/process4"/>
    <dgm:cxn modelId="{D00C52E6-B2B3-4145-971C-908017E10405}" srcId="{A7D306E6-001B-4BA7-98D8-79FAC4AEF152}" destId="{11A53D9D-60B7-4189-A5EE-0CD415CBEC7A}" srcOrd="1" destOrd="0" parTransId="{E055836F-34D0-4F62-8960-B17403156D81}" sibTransId="{C14C42CA-04EE-49D1-AE4F-21A20FF4271A}"/>
    <dgm:cxn modelId="{32742721-8637-4175-B96A-B652D5A651B4}" type="presParOf" srcId="{9D7C2669-52C2-42DE-BED5-6F31794972AE}" destId="{A4B515C1-AB4C-4C09-AC46-69AFE0074610}" srcOrd="0" destOrd="0" presId="urn:microsoft.com/office/officeart/2005/8/layout/process4"/>
    <dgm:cxn modelId="{758B8C27-0021-4316-905A-FF3C2A5DD026}" type="presParOf" srcId="{A4B515C1-AB4C-4C09-AC46-69AFE0074610}" destId="{7F8FADC0-5555-40E4-8EE9-B61F41D0EB4D}" srcOrd="0" destOrd="0" presId="urn:microsoft.com/office/officeart/2005/8/layout/process4"/>
    <dgm:cxn modelId="{E6A0A90A-9276-458E-A1B0-416C9C30E6DA}" type="presParOf" srcId="{9D7C2669-52C2-42DE-BED5-6F31794972AE}" destId="{0B371849-AD5C-4186-91AA-05CAA24719B8}" srcOrd="1" destOrd="0" presId="urn:microsoft.com/office/officeart/2005/8/layout/process4"/>
    <dgm:cxn modelId="{B6602017-7004-4E2B-B71D-DB7255797F10}" type="presParOf" srcId="{9D7C2669-52C2-42DE-BED5-6F31794972AE}" destId="{8CEDD673-7A9D-427D-B0D3-21E08D1BA90F}" srcOrd="2" destOrd="0" presId="urn:microsoft.com/office/officeart/2005/8/layout/process4"/>
    <dgm:cxn modelId="{EB5F8B20-C153-4EB5-9345-D87E81ABFABB}" type="presParOf" srcId="{8CEDD673-7A9D-427D-B0D3-21E08D1BA90F}" destId="{6D05A03A-C31F-445A-A203-6E91D2FBBF9A}" srcOrd="0" destOrd="0" presId="urn:microsoft.com/office/officeart/2005/8/layout/process4"/>
    <dgm:cxn modelId="{FD5C2686-2115-4382-B576-C1BB74DC8497}" type="presParOf" srcId="{9D7C2669-52C2-42DE-BED5-6F31794972AE}" destId="{6DDFC8EC-9D03-4DF7-B8FC-27F9CA30C111}" srcOrd="3" destOrd="0" presId="urn:microsoft.com/office/officeart/2005/8/layout/process4"/>
    <dgm:cxn modelId="{43076E25-215E-4FD0-8FDB-FAC5135F9F3A}" type="presParOf" srcId="{9D7C2669-52C2-42DE-BED5-6F31794972AE}" destId="{B32F0D62-996E-472F-8512-6B91D942A3AF}" srcOrd="4" destOrd="0" presId="urn:microsoft.com/office/officeart/2005/8/layout/process4"/>
    <dgm:cxn modelId="{B6806DDC-D07B-445D-9EED-92E2119EC993}" type="presParOf" srcId="{B32F0D62-996E-472F-8512-6B91D942A3AF}" destId="{4898245E-3350-44D1-9C24-4F5546689F90}" srcOrd="0" destOrd="0" presId="urn:microsoft.com/office/officeart/2005/8/layout/process4"/>
    <dgm:cxn modelId="{66882B53-31A4-408C-8C9A-E4DC8D797C74}" type="presParOf" srcId="{9D7C2669-52C2-42DE-BED5-6F31794972AE}" destId="{9A7FCEF7-034F-4C1D-85E2-D5FDC3C6ECB7}" srcOrd="5" destOrd="0" presId="urn:microsoft.com/office/officeart/2005/8/layout/process4"/>
    <dgm:cxn modelId="{1EEA381F-2C6D-4C8E-969F-819E4005572E}" type="presParOf" srcId="{9D7C2669-52C2-42DE-BED5-6F31794972AE}" destId="{A6D7F111-15AC-41C2-B8D6-1F36A867117B}" srcOrd="6" destOrd="0" presId="urn:microsoft.com/office/officeart/2005/8/layout/process4"/>
    <dgm:cxn modelId="{C36B7114-9F26-4FDD-927F-8C3E47184800}" type="presParOf" srcId="{A6D7F111-15AC-41C2-B8D6-1F36A867117B}" destId="{ECCC126F-17EB-46F8-A61A-524674EBDB5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0E78947-8C6F-40AB-9DA5-247A364186C5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11BD007-22E4-464E-B2B9-386E6F7378D5}">
      <dgm:prSet/>
      <dgm:spPr/>
      <dgm:t>
        <a:bodyPr/>
        <a:lstStyle/>
        <a:p>
          <a:r>
            <a:rPr lang="en-US" b="1" i="0" baseline="0"/>
            <a:t>Pre-digital Era:</a:t>
          </a:r>
          <a:r>
            <a:rPr lang="en-US" b="0" i="0" baseline="0"/>
            <a:t> Fragmented HR databases and regional practices before 2015 (AdviserPlus, 2024).</a:t>
          </a:r>
          <a:endParaRPr lang="en-US"/>
        </a:p>
      </dgm:t>
    </dgm:pt>
    <dgm:pt modelId="{7B00DC68-27DC-421D-86CD-D82A71DF9AF7}" type="parTrans" cxnId="{FACE1F55-20B6-4E43-A0BD-CE9C6F65BC9E}">
      <dgm:prSet/>
      <dgm:spPr/>
      <dgm:t>
        <a:bodyPr/>
        <a:lstStyle/>
        <a:p>
          <a:endParaRPr lang="en-US"/>
        </a:p>
      </dgm:t>
    </dgm:pt>
    <dgm:pt modelId="{EDF15102-DCAA-474A-B7B6-2465CA6921F6}" type="sibTrans" cxnId="{FACE1F55-20B6-4E43-A0BD-CE9C6F65BC9E}">
      <dgm:prSet/>
      <dgm:spPr/>
      <dgm:t>
        <a:bodyPr/>
        <a:lstStyle/>
        <a:p>
          <a:endParaRPr lang="en-US"/>
        </a:p>
      </dgm:t>
    </dgm:pt>
    <dgm:pt modelId="{D24F6AE2-038B-4495-BC46-E36AB9B1B696}">
      <dgm:prSet/>
      <dgm:spPr/>
      <dgm:t>
        <a:bodyPr/>
        <a:lstStyle/>
        <a:p>
          <a:r>
            <a:rPr lang="en-US" b="1" i="0" baseline="0"/>
            <a:t>Strategic HR Digitalization (2015):</a:t>
          </a:r>
          <a:r>
            <a:rPr lang="en-US" b="0" i="0" baseline="0"/>
            <a:t> Initiated global cloud-based HR strategy.</a:t>
          </a:r>
          <a:endParaRPr lang="en-US"/>
        </a:p>
      </dgm:t>
    </dgm:pt>
    <dgm:pt modelId="{33172D7A-24A1-43BB-854F-770145CB8250}" type="parTrans" cxnId="{3FD7EF08-7DFC-4553-A362-A5A9D2244879}">
      <dgm:prSet/>
      <dgm:spPr/>
      <dgm:t>
        <a:bodyPr/>
        <a:lstStyle/>
        <a:p>
          <a:endParaRPr lang="en-US"/>
        </a:p>
      </dgm:t>
    </dgm:pt>
    <dgm:pt modelId="{2759962C-8A46-4FA8-829C-0B5083F3C4FC}" type="sibTrans" cxnId="{3FD7EF08-7DFC-4553-A362-A5A9D2244879}">
      <dgm:prSet/>
      <dgm:spPr/>
      <dgm:t>
        <a:bodyPr/>
        <a:lstStyle/>
        <a:p>
          <a:endParaRPr lang="en-US"/>
        </a:p>
      </dgm:t>
    </dgm:pt>
    <dgm:pt modelId="{7B120E58-4B41-475B-A298-F8E279CE1BA0}">
      <dgm:prSet/>
      <dgm:spPr/>
      <dgm:t>
        <a:bodyPr/>
        <a:lstStyle/>
        <a:p>
          <a:r>
            <a:rPr lang="en-US" b="1" i="0" baseline="0"/>
            <a:t>Partnership with SAP SuccessFactors (2016):</a:t>
          </a:r>
          <a:r>
            <a:rPr lang="en-US" b="0" i="0" baseline="0"/>
            <a:t> Integration of recruitment, learning, payroll (Littman, 2021).</a:t>
          </a:r>
          <a:endParaRPr lang="en-US"/>
        </a:p>
      </dgm:t>
    </dgm:pt>
    <dgm:pt modelId="{95C3C5DA-E27E-4821-A6A3-AF257EA01712}" type="parTrans" cxnId="{A8693B85-29A7-4EA5-9660-C7DABF03A134}">
      <dgm:prSet/>
      <dgm:spPr/>
      <dgm:t>
        <a:bodyPr/>
        <a:lstStyle/>
        <a:p>
          <a:endParaRPr lang="en-US"/>
        </a:p>
      </dgm:t>
    </dgm:pt>
    <dgm:pt modelId="{55EB73DB-B1C2-4A59-9EA2-058A5909D3AC}" type="sibTrans" cxnId="{A8693B85-29A7-4EA5-9660-C7DABF03A134}">
      <dgm:prSet/>
      <dgm:spPr/>
      <dgm:t>
        <a:bodyPr/>
        <a:lstStyle/>
        <a:p>
          <a:endParaRPr lang="en-US"/>
        </a:p>
      </dgm:t>
    </dgm:pt>
    <dgm:pt modelId="{CB8283CB-930E-483F-9479-46E561F4187A}">
      <dgm:prSet/>
      <dgm:spPr/>
      <dgm:t>
        <a:bodyPr/>
        <a:lstStyle/>
        <a:p>
          <a:r>
            <a:rPr lang="en-US" b="1" i="0" baseline="0"/>
            <a:t>Implementation Milestones:</a:t>
          </a:r>
          <a:endParaRPr lang="en-US"/>
        </a:p>
      </dgm:t>
    </dgm:pt>
    <dgm:pt modelId="{2A0D9AD4-B36A-406D-86C0-CA028433D28C}" type="parTrans" cxnId="{A98539AB-15A4-4125-8AA3-5D6449EFDF67}">
      <dgm:prSet/>
      <dgm:spPr/>
      <dgm:t>
        <a:bodyPr/>
        <a:lstStyle/>
        <a:p>
          <a:endParaRPr lang="en-US"/>
        </a:p>
      </dgm:t>
    </dgm:pt>
    <dgm:pt modelId="{D2EAFB6F-E61D-4750-825C-74D733532D67}" type="sibTrans" cxnId="{A98539AB-15A4-4125-8AA3-5D6449EFDF67}">
      <dgm:prSet/>
      <dgm:spPr/>
      <dgm:t>
        <a:bodyPr/>
        <a:lstStyle/>
        <a:p>
          <a:endParaRPr lang="en-US"/>
        </a:p>
      </dgm:t>
    </dgm:pt>
    <dgm:pt modelId="{D94698AE-8578-421B-8DE0-6815DC97D7C9}">
      <dgm:prSet/>
      <dgm:spPr/>
      <dgm:t>
        <a:bodyPr/>
        <a:lstStyle/>
        <a:p>
          <a:r>
            <a:rPr lang="en-US" b="0" i="0" baseline="0"/>
            <a:t>2017 – Online recruitment and digital onboarding launched.</a:t>
          </a:r>
          <a:endParaRPr lang="en-US"/>
        </a:p>
      </dgm:t>
    </dgm:pt>
    <dgm:pt modelId="{B39297C6-568E-425E-9093-0C6375D36FC8}" type="parTrans" cxnId="{38D3CC46-BCCC-4FBF-AAA8-36013703FDA2}">
      <dgm:prSet/>
      <dgm:spPr/>
      <dgm:t>
        <a:bodyPr/>
        <a:lstStyle/>
        <a:p>
          <a:endParaRPr lang="en-US"/>
        </a:p>
      </dgm:t>
    </dgm:pt>
    <dgm:pt modelId="{E9D32E18-0855-4FBC-85DB-D6B8933967BF}" type="sibTrans" cxnId="{38D3CC46-BCCC-4FBF-AAA8-36013703FDA2}">
      <dgm:prSet/>
      <dgm:spPr/>
      <dgm:t>
        <a:bodyPr/>
        <a:lstStyle/>
        <a:p>
          <a:endParaRPr lang="en-US"/>
        </a:p>
      </dgm:t>
    </dgm:pt>
    <dgm:pt modelId="{75468595-1D85-4ECB-98EF-A84B70F6925A}">
      <dgm:prSet/>
      <dgm:spPr/>
      <dgm:t>
        <a:bodyPr/>
        <a:lstStyle/>
        <a:p>
          <a:r>
            <a:rPr lang="en-US" b="0" i="0" baseline="0"/>
            <a:t>2018 – Full U.S. payroll digitalization achieved.</a:t>
          </a:r>
          <a:endParaRPr lang="en-US"/>
        </a:p>
      </dgm:t>
    </dgm:pt>
    <dgm:pt modelId="{1E73A50C-2F47-465B-8392-01CB7D36D2B5}" type="parTrans" cxnId="{A92BBD45-7EEF-4FF9-8979-07E79C397554}">
      <dgm:prSet/>
      <dgm:spPr/>
      <dgm:t>
        <a:bodyPr/>
        <a:lstStyle/>
        <a:p>
          <a:endParaRPr lang="en-US"/>
        </a:p>
      </dgm:t>
    </dgm:pt>
    <dgm:pt modelId="{AAA46EB1-E660-4E80-B696-93C2FD777D03}" type="sibTrans" cxnId="{A92BBD45-7EEF-4FF9-8979-07E79C397554}">
      <dgm:prSet/>
      <dgm:spPr/>
      <dgm:t>
        <a:bodyPr/>
        <a:lstStyle/>
        <a:p>
          <a:endParaRPr lang="en-US"/>
        </a:p>
      </dgm:t>
    </dgm:pt>
    <dgm:pt modelId="{7895087A-BFF5-4976-BEE4-87AE1263B733}">
      <dgm:prSet/>
      <dgm:spPr/>
      <dgm:t>
        <a:bodyPr/>
        <a:lstStyle/>
        <a:p>
          <a:r>
            <a:rPr lang="en-US" b="0" i="0" baseline="0"/>
            <a:t>2019 – 60 % of global stores using cloud HR portals.</a:t>
          </a:r>
          <a:endParaRPr lang="en-US"/>
        </a:p>
      </dgm:t>
    </dgm:pt>
    <dgm:pt modelId="{E89E8032-226C-41EC-ADBB-16F5DBD8EB9B}" type="parTrans" cxnId="{774D88F7-C18C-46B4-AD61-ECCBE14FCE93}">
      <dgm:prSet/>
      <dgm:spPr/>
      <dgm:t>
        <a:bodyPr/>
        <a:lstStyle/>
        <a:p>
          <a:endParaRPr lang="en-US"/>
        </a:p>
      </dgm:t>
    </dgm:pt>
    <dgm:pt modelId="{86844A03-504B-4C02-BBC9-730956161BF6}" type="sibTrans" cxnId="{774D88F7-C18C-46B4-AD61-ECCBE14FCE93}">
      <dgm:prSet/>
      <dgm:spPr/>
      <dgm:t>
        <a:bodyPr/>
        <a:lstStyle/>
        <a:p>
          <a:endParaRPr lang="en-US"/>
        </a:p>
      </dgm:t>
    </dgm:pt>
    <dgm:pt modelId="{AD9C90C6-5671-4C1A-A101-FF1F735BE747}">
      <dgm:prSet/>
      <dgm:spPr/>
      <dgm:t>
        <a:bodyPr/>
        <a:lstStyle/>
        <a:p>
          <a:r>
            <a:rPr lang="en-US" b="1" i="0" baseline="0"/>
            <a:t>Operational Benefits:</a:t>
          </a:r>
          <a:endParaRPr lang="en-US"/>
        </a:p>
      </dgm:t>
    </dgm:pt>
    <dgm:pt modelId="{67039C51-CD59-4B6D-8854-16A31EDB9F59}" type="parTrans" cxnId="{DD0661A0-8D7A-4597-9DA2-69E1017694C1}">
      <dgm:prSet/>
      <dgm:spPr/>
      <dgm:t>
        <a:bodyPr/>
        <a:lstStyle/>
        <a:p>
          <a:endParaRPr lang="en-US"/>
        </a:p>
      </dgm:t>
    </dgm:pt>
    <dgm:pt modelId="{2EAE1D7C-5CA0-43C7-8083-29D6B9BB8563}" type="sibTrans" cxnId="{DD0661A0-8D7A-4597-9DA2-69E1017694C1}">
      <dgm:prSet/>
      <dgm:spPr/>
      <dgm:t>
        <a:bodyPr/>
        <a:lstStyle/>
        <a:p>
          <a:endParaRPr lang="en-US"/>
        </a:p>
      </dgm:t>
    </dgm:pt>
    <dgm:pt modelId="{EEDB9884-757D-482F-9C32-D8A382D414A9}">
      <dgm:prSet/>
      <dgm:spPr/>
      <dgm:t>
        <a:bodyPr/>
        <a:lstStyle/>
        <a:p>
          <a:r>
            <a:rPr lang="en-US" b="0" i="0" baseline="0"/>
            <a:t>30 % reduction in HR administrative costs by 2020 (Marr, 2018).</a:t>
          </a:r>
          <a:endParaRPr lang="en-US"/>
        </a:p>
      </dgm:t>
    </dgm:pt>
    <dgm:pt modelId="{82C5DDDF-83AF-4932-AD16-0CBB48508547}" type="parTrans" cxnId="{353D1EE9-1E8E-4286-A059-48C7A7CDFEDF}">
      <dgm:prSet/>
      <dgm:spPr/>
      <dgm:t>
        <a:bodyPr/>
        <a:lstStyle/>
        <a:p>
          <a:endParaRPr lang="en-US"/>
        </a:p>
      </dgm:t>
    </dgm:pt>
    <dgm:pt modelId="{4CF77C79-8C2A-4332-AA82-00DC50A95159}" type="sibTrans" cxnId="{353D1EE9-1E8E-4286-A059-48C7A7CDFEDF}">
      <dgm:prSet/>
      <dgm:spPr/>
      <dgm:t>
        <a:bodyPr/>
        <a:lstStyle/>
        <a:p>
          <a:endParaRPr lang="en-US"/>
        </a:p>
      </dgm:t>
    </dgm:pt>
    <dgm:pt modelId="{DBF6BAE4-6C65-47E5-AA47-77C07A65560F}">
      <dgm:prSet/>
      <dgm:spPr/>
      <dgm:t>
        <a:bodyPr/>
        <a:lstStyle/>
        <a:p>
          <a:r>
            <a:rPr lang="en-US" b="0" i="0" baseline="0"/>
            <a:t>Average HR service-request time cut by 40 %.</a:t>
          </a:r>
          <a:endParaRPr lang="en-US"/>
        </a:p>
      </dgm:t>
    </dgm:pt>
    <dgm:pt modelId="{83AE24D4-DDC8-43CF-9D58-4674B189C918}" type="parTrans" cxnId="{86B8EC36-D8CC-4799-BE1B-C0AE6F5137E0}">
      <dgm:prSet/>
      <dgm:spPr/>
      <dgm:t>
        <a:bodyPr/>
        <a:lstStyle/>
        <a:p>
          <a:endParaRPr lang="en-US"/>
        </a:p>
      </dgm:t>
    </dgm:pt>
    <dgm:pt modelId="{3E6A4C58-AA10-47D1-B3FB-F803F079A1D5}" type="sibTrans" cxnId="{86B8EC36-D8CC-4799-BE1B-C0AE6F5137E0}">
      <dgm:prSet/>
      <dgm:spPr/>
      <dgm:t>
        <a:bodyPr/>
        <a:lstStyle/>
        <a:p>
          <a:endParaRPr lang="en-US"/>
        </a:p>
      </dgm:t>
    </dgm:pt>
    <dgm:pt modelId="{9A65FDD8-40E5-4771-AEAC-09B98A40CFA9}">
      <dgm:prSet/>
      <dgm:spPr/>
      <dgm:t>
        <a:bodyPr/>
        <a:lstStyle/>
        <a:p>
          <a:r>
            <a:rPr lang="en-US" b="1" i="0" baseline="0" dirty="0"/>
            <a:t>Employee Access:</a:t>
          </a:r>
          <a:r>
            <a:rPr lang="en-US" b="0" i="0" baseline="0" dirty="0"/>
            <a:t> HR self-service introduced across 80 + countries by 2023 (TMI, 2024).</a:t>
          </a:r>
          <a:endParaRPr lang="en-US" dirty="0"/>
        </a:p>
      </dgm:t>
    </dgm:pt>
    <dgm:pt modelId="{DF828248-5192-4EC6-921C-61F1CCB8A0AA}" type="parTrans" cxnId="{56CD89BB-25B1-4907-8EF9-E9B6E5E062A5}">
      <dgm:prSet/>
      <dgm:spPr/>
      <dgm:t>
        <a:bodyPr/>
        <a:lstStyle/>
        <a:p>
          <a:endParaRPr lang="en-US"/>
        </a:p>
      </dgm:t>
    </dgm:pt>
    <dgm:pt modelId="{7C1480A9-073B-40F6-8CB3-545A7DA08E1C}" type="sibTrans" cxnId="{56CD89BB-25B1-4907-8EF9-E9B6E5E062A5}">
      <dgm:prSet/>
      <dgm:spPr/>
      <dgm:t>
        <a:bodyPr/>
        <a:lstStyle/>
        <a:p>
          <a:endParaRPr lang="en-US"/>
        </a:p>
      </dgm:t>
    </dgm:pt>
    <dgm:pt modelId="{55BA9857-26BD-4DDA-826F-D5E6D618C7B1}" type="pres">
      <dgm:prSet presAssocID="{C0E78947-8C6F-40AB-9DA5-247A364186C5}" presName="CompostProcess" presStyleCnt="0">
        <dgm:presLayoutVars>
          <dgm:dir/>
          <dgm:resizeHandles val="exact"/>
        </dgm:presLayoutVars>
      </dgm:prSet>
      <dgm:spPr/>
    </dgm:pt>
    <dgm:pt modelId="{7BEC46C3-49FF-42AA-9080-720AF9446D6A}" type="pres">
      <dgm:prSet presAssocID="{C0E78947-8C6F-40AB-9DA5-247A364186C5}" presName="arrow" presStyleLbl="bgShp" presStyleIdx="0" presStyleCnt="1"/>
      <dgm:spPr/>
    </dgm:pt>
    <dgm:pt modelId="{2C8A285B-3D8A-4E71-BB6D-9E4CB1959B02}" type="pres">
      <dgm:prSet presAssocID="{C0E78947-8C6F-40AB-9DA5-247A364186C5}" presName="linearProcess" presStyleCnt="0"/>
      <dgm:spPr/>
    </dgm:pt>
    <dgm:pt modelId="{801591E1-99B5-40FB-8099-9C4A7DD7CBF5}" type="pres">
      <dgm:prSet presAssocID="{A11BD007-22E4-464E-B2B9-386E6F7378D5}" presName="textNode" presStyleLbl="node1" presStyleIdx="0" presStyleCnt="6">
        <dgm:presLayoutVars>
          <dgm:bulletEnabled val="1"/>
        </dgm:presLayoutVars>
      </dgm:prSet>
      <dgm:spPr/>
    </dgm:pt>
    <dgm:pt modelId="{7E87394F-6F4F-4C30-B290-AC472A3E6D97}" type="pres">
      <dgm:prSet presAssocID="{EDF15102-DCAA-474A-B7B6-2465CA6921F6}" presName="sibTrans" presStyleCnt="0"/>
      <dgm:spPr/>
    </dgm:pt>
    <dgm:pt modelId="{DF95E0C8-0449-4A1A-8CAA-6F68A0E41A61}" type="pres">
      <dgm:prSet presAssocID="{D24F6AE2-038B-4495-BC46-E36AB9B1B696}" presName="textNode" presStyleLbl="node1" presStyleIdx="1" presStyleCnt="6">
        <dgm:presLayoutVars>
          <dgm:bulletEnabled val="1"/>
        </dgm:presLayoutVars>
      </dgm:prSet>
      <dgm:spPr/>
    </dgm:pt>
    <dgm:pt modelId="{CBBFED9D-D266-47D1-8049-57A447248294}" type="pres">
      <dgm:prSet presAssocID="{2759962C-8A46-4FA8-829C-0B5083F3C4FC}" presName="sibTrans" presStyleCnt="0"/>
      <dgm:spPr/>
    </dgm:pt>
    <dgm:pt modelId="{05C1D7B0-8DD4-43F8-BE08-458ACF2772DE}" type="pres">
      <dgm:prSet presAssocID="{7B120E58-4B41-475B-A298-F8E279CE1BA0}" presName="textNode" presStyleLbl="node1" presStyleIdx="2" presStyleCnt="6">
        <dgm:presLayoutVars>
          <dgm:bulletEnabled val="1"/>
        </dgm:presLayoutVars>
      </dgm:prSet>
      <dgm:spPr/>
    </dgm:pt>
    <dgm:pt modelId="{DE96932D-6940-4E04-9701-E215ED4C004F}" type="pres">
      <dgm:prSet presAssocID="{55EB73DB-B1C2-4A59-9EA2-058A5909D3AC}" presName="sibTrans" presStyleCnt="0"/>
      <dgm:spPr/>
    </dgm:pt>
    <dgm:pt modelId="{9BAEB5BC-00E8-4425-B9CB-08511C4F4153}" type="pres">
      <dgm:prSet presAssocID="{CB8283CB-930E-483F-9479-46E561F4187A}" presName="textNode" presStyleLbl="node1" presStyleIdx="3" presStyleCnt="6">
        <dgm:presLayoutVars>
          <dgm:bulletEnabled val="1"/>
        </dgm:presLayoutVars>
      </dgm:prSet>
      <dgm:spPr/>
    </dgm:pt>
    <dgm:pt modelId="{1B3670B3-F5AF-4D8B-B2F6-798B5710B9BE}" type="pres">
      <dgm:prSet presAssocID="{D2EAFB6F-E61D-4750-825C-74D733532D67}" presName="sibTrans" presStyleCnt="0"/>
      <dgm:spPr/>
    </dgm:pt>
    <dgm:pt modelId="{49AFB38C-CE32-4F36-9700-0D051C4E6941}" type="pres">
      <dgm:prSet presAssocID="{AD9C90C6-5671-4C1A-A101-FF1F735BE747}" presName="textNode" presStyleLbl="node1" presStyleIdx="4" presStyleCnt="6">
        <dgm:presLayoutVars>
          <dgm:bulletEnabled val="1"/>
        </dgm:presLayoutVars>
      </dgm:prSet>
      <dgm:spPr/>
    </dgm:pt>
    <dgm:pt modelId="{DF897E78-B5E8-4EEA-9C18-6B7CBFEB3DF2}" type="pres">
      <dgm:prSet presAssocID="{2EAE1D7C-5CA0-43C7-8083-29D6B9BB8563}" presName="sibTrans" presStyleCnt="0"/>
      <dgm:spPr/>
    </dgm:pt>
    <dgm:pt modelId="{AD623504-B743-4CFE-996F-48984529739D}" type="pres">
      <dgm:prSet presAssocID="{9A65FDD8-40E5-4771-AEAC-09B98A40CFA9}" presName="textNode" presStyleLbl="node1" presStyleIdx="5" presStyleCnt="6">
        <dgm:presLayoutVars>
          <dgm:bulletEnabled val="1"/>
        </dgm:presLayoutVars>
      </dgm:prSet>
      <dgm:spPr/>
    </dgm:pt>
  </dgm:ptLst>
  <dgm:cxnLst>
    <dgm:cxn modelId="{2AEFA601-8F91-BA4D-8A7C-4233711CAB1C}" type="presOf" srcId="{CB8283CB-930E-483F-9479-46E561F4187A}" destId="{9BAEB5BC-00E8-4425-B9CB-08511C4F4153}" srcOrd="0" destOrd="0" presId="urn:microsoft.com/office/officeart/2005/8/layout/hProcess9"/>
    <dgm:cxn modelId="{3FD7EF08-7DFC-4553-A362-A5A9D2244879}" srcId="{C0E78947-8C6F-40AB-9DA5-247A364186C5}" destId="{D24F6AE2-038B-4495-BC46-E36AB9B1B696}" srcOrd="1" destOrd="0" parTransId="{33172D7A-24A1-43BB-854F-770145CB8250}" sibTransId="{2759962C-8A46-4FA8-829C-0B5083F3C4FC}"/>
    <dgm:cxn modelId="{86B8EC36-D8CC-4799-BE1B-C0AE6F5137E0}" srcId="{AD9C90C6-5671-4C1A-A101-FF1F735BE747}" destId="{DBF6BAE4-6C65-47E5-AA47-77C07A65560F}" srcOrd="1" destOrd="0" parTransId="{83AE24D4-DDC8-43CF-9D58-4674B189C918}" sibTransId="{3E6A4C58-AA10-47D1-B3FB-F803F079A1D5}"/>
    <dgm:cxn modelId="{A92BBD45-7EEF-4FF9-8979-07E79C397554}" srcId="{CB8283CB-930E-483F-9479-46E561F4187A}" destId="{75468595-1D85-4ECB-98EF-A84B70F6925A}" srcOrd="1" destOrd="0" parTransId="{1E73A50C-2F47-465B-8392-01CB7D36D2B5}" sibTransId="{AAA46EB1-E660-4E80-B696-93C2FD777D03}"/>
    <dgm:cxn modelId="{38D3CC46-BCCC-4FBF-AAA8-36013703FDA2}" srcId="{CB8283CB-930E-483F-9479-46E561F4187A}" destId="{D94698AE-8578-421B-8DE0-6815DC97D7C9}" srcOrd="0" destOrd="0" parTransId="{B39297C6-568E-425E-9093-0C6375D36FC8}" sibTransId="{E9D32E18-0855-4FBC-85DB-D6B8933967BF}"/>
    <dgm:cxn modelId="{9DCF6973-8B56-4E46-AC41-3B9FFC40BC71}" type="presOf" srcId="{7895087A-BFF5-4976-BEE4-87AE1263B733}" destId="{9BAEB5BC-00E8-4425-B9CB-08511C4F4153}" srcOrd="0" destOrd="3" presId="urn:microsoft.com/office/officeart/2005/8/layout/hProcess9"/>
    <dgm:cxn modelId="{FACE1F55-20B6-4E43-A0BD-CE9C6F65BC9E}" srcId="{C0E78947-8C6F-40AB-9DA5-247A364186C5}" destId="{A11BD007-22E4-464E-B2B9-386E6F7378D5}" srcOrd="0" destOrd="0" parTransId="{7B00DC68-27DC-421D-86CD-D82A71DF9AF7}" sibTransId="{EDF15102-DCAA-474A-B7B6-2465CA6921F6}"/>
    <dgm:cxn modelId="{E99AA376-7096-6849-9E04-A2C261D2556E}" type="presOf" srcId="{9A65FDD8-40E5-4771-AEAC-09B98A40CFA9}" destId="{AD623504-B743-4CFE-996F-48984529739D}" srcOrd="0" destOrd="0" presId="urn:microsoft.com/office/officeart/2005/8/layout/hProcess9"/>
    <dgm:cxn modelId="{A8693B85-29A7-4EA5-9660-C7DABF03A134}" srcId="{C0E78947-8C6F-40AB-9DA5-247A364186C5}" destId="{7B120E58-4B41-475B-A298-F8E279CE1BA0}" srcOrd="2" destOrd="0" parTransId="{95C3C5DA-E27E-4821-A6A3-AF257EA01712}" sibTransId="{55EB73DB-B1C2-4A59-9EA2-058A5909D3AC}"/>
    <dgm:cxn modelId="{FBE48A85-21C6-CE48-9087-F1A6F07AF813}" type="presOf" srcId="{D94698AE-8578-421B-8DE0-6815DC97D7C9}" destId="{9BAEB5BC-00E8-4425-B9CB-08511C4F4153}" srcOrd="0" destOrd="1" presId="urn:microsoft.com/office/officeart/2005/8/layout/hProcess9"/>
    <dgm:cxn modelId="{695E469A-942D-ED4C-B684-3A0C4B6E191C}" type="presOf" srcId="{7B120E58-4B41-475B-A298-F8E279CE1BA0}" destId="{05C1D7B0-8DD4-43F8-BE08-458ACF2772DE}" srcOrd="0" destOrd="0" presId="urn:microsoft.com/office/officeart/2005/8/layout/hProcess9"/>
    <dgm:cxn modelId="{AFA31F9C-3F11-BB41-B266-96D6E80D74C0}" type="presOf" srcId="{AD9C90C6-5671-4C1A-A101-FF1F735BE747}" destId="{49AFB38C-CE32-4F36-9700-0D051C4E6941}" srcOrd="0" destOrd="0" presId="urn:microsoft.com/office/officeart/2005/8/layout/hProcess9"/>
    <dgm:cxn modelId="{A0AF6F9F-FCE0-9346-AFB2-4CB1545DA141}" type="presOf" srcId="{A11BD007-22E4-464E-B2B9-386E6F7378D5}" destId="{801591E1-99B5-40FB-8099-9C4A7DD7CBF5}" srcOrd="0" destOrd="0" presId="urn:microsoft.com/office/officeart/2005/8/layout/hProcess9"/>
    <dgm:cxn modelId="{DD0661A0-8D7A-4597-9DA2-69E1017694C1}" srcId="{C0E78947-8C6F-40AB-9DA5-247A364186C5}" destId="{AD9C90C6-5671-4C1A-A101-FF1F735BE747}" srcOrd="4" destOrd="0" parTransId="{67039C51-CD59-4B6D-8854-16A31EDB9F59}" sibTransId="{2EAE1D7C-5CA0-43C7-8083-29D6B9BB8563}"/>
    <dgm:cxn modelId="{A98539AB-15A4-4125-8AA3-5D6449EFDF67}" srcId="{C0E78947-8C6F-40AB-9DA5-247A364186C5}" destId="{CB8283CB-930E-483F-9479-46E561F4187A}" srcOrd="3" destOrd="0" parTransId="{2A0D9AD4-B36A-406D-86C0-CA028433D28C}" sibTransId="{D2EAFB6F-E61D-4750-825C-74D733532D67}"/>
    <dgm:cxn modelId="{DF9F1BAD-EECF-9149-992D-10B61795FEA9}" type="presOf" srcId="{C0E78947-8C6F-40AB-9DA5-247A364186C5}" destId="{55BA9857-26BD-4DDA-826F-D5E6D618C7B1}" srcOrd="0" destOrd="0" presId="urn:microsoft.com/office/officeart/2005/8/layout/hProcess9"/>
    <dgm:cxn modelId="{56CD89BB-25B1-4907-8EF9-E9B6E5E062A5}" srcId="{C0E78947-8C6F-40AB-9DA5-247A364186C5}" destId="{9A65FDD8-40E5-4771-AEAC-09B98A40CFA9}" srcOrd="5" destOrd="0" parTransId="{DF828248-5192-4EC6-921C-61F1CCB8A0AA}" sibTransId="{7C1480A9-073B-40F6-8CB3-545A7DA08E1C}"/>
    <dgm:cxn modelId="{333BB7CB-1ACD-AC45-A67B-D5CE0DD6BF2F}" type="presOf" srcId="{DBF6BAE4-6C65-47E5-AA47-77C07A65560F}" destId="{49AFB38C-CE32-4F36-9700-0D051C4E6941}" srcOrd="0" destOrd="2" presId="urn:microsoft.com/office/officeart/2005/8/layout/hProcess9"/>
    <dgm:cxn modelId="{320EE7CF-701B-D54A-AC8A-DC8B018320C9}" type="presOf" srcId="{75468595-1D85-4ECB-98EF-A84B70F6925A}" destId="{9BAEB5BC-00E8-4425-B9CB-08511C4F4153}" srcOrd="0" destOrd="2" presId="urn:microsoft.com/office/officeart/2005/8/layout/hProcess9"/>
    <dgm:cxn modelId="{353D1EE9-1E8E-4286-A059-48C7A7CDFEDF}" srcId="{AD9C90C6-5671-4C1A-A101-FF1F735BE747}" destId="{EEDB9884-757D-482F-9C32-D8A382D414A9}" srcOrd="0" destOrd="0" parTransId="{82C5DDDF-83AF-4932-AD16-0CBB48508547}" sibTransId="{4CF77C79-8C2A-4332-AA82-00DC50A95159}"/>
    <dgm:cxn modelId="{1E9831EA-24BE-814F-8732-75F0FCC72ACE}" type="presOf" srcId="{EEDB9884-757D-482F-9C32-D8A382D414A9}" destId="{49AFB38C-CE32-4F36-9700-0D051C4E6941}" srcOrd="0" destOrd="1" presId="urn:microsoft.com/office/officeart/2005/8/layout/hProcess9"/>
    <dgm:cxn modelId="{F4A373F3-C979-2B41-808E-64697E2E0E52}" type="presOf" srcId="{D24F6AE2-038B-4495-BC46-E36AB9B1B696}" destId="{DF95E0C8-0449-4A1A-8CAA-6F68A0E41A61}" srcOrd="0" destOrd="0" presId="urn:microsoft.com/office/officeart/2005/8/layout/hProcess9"/>
    <dgm:cxn modelId="{774D88F7-C18C-46B4-AD61-ECCBE14FCE93}" srcId="{CB8283CB-930E-483F-9479-46E561F4187A}" destId="{7895087A-BFF5-4976-BEE4-87AE1263B733}" srcOrd="2" destOrd="0" parTransId="{E89E8032-226C-41EC-ADBB-16F5DBD8EB9B}" sibTransId="{86844A03-504B-4C02-BBC9-730956161BF6}"/>
    <dgm:cxn modelId="{84EA5954-9110-2741-A5E5-01E8A35C7EBA}" type="presParOf" srcId="{55BA9857-26BD-4DDA-826F-D5E6D618C7B1}" destId="{7BEC46C3-49FF-42AA-9080-720AF9446D6A}" srcOrd="0" destOrd="0" presId="urn:microsoft.com/office/officeart/2005/8/layout/hProcess9"/>
    <dgm:cxn modelId="{A8FE8BAC-016B-BD45-A4A5-E689C1170835}" type="presParOf" srcId="{55BA9857-26BD-4DDA-826F-D5E6D618C7B1}" destId="{2C8A285B-3D8A-4E71-BB6D-9E4CB1959B02}" srcOrd="1" destOrd="0" presId="urn:microsoft.com/office/officeart/2005/8/layout/hProcess9"/>
    <dgm:cxn modelId="{65862726-D824-9A4C-9953-7CC01C6E234E}" type="presParOf" srcId="{2C8A285B-3D8A-4E71-BB6D-9E4CB1959B02}" destId="{801591E1-99B5-40FB-8099-9C4A7DD7CBF5}" srcOrd="0" destOrd="0" presId="urn:microsoft.com/office/officeart/2005/8/layout/hProcess9"/>
    <dgm:cxn modelId="{9594FE8F-6ECD-1D41-9F2C-D6EBD504351C}" type="presParOf" srcId="{2C8A285B-3D8A-4E71-BB6D-9E4CB1959B02}" destId="{7E87394F-6F4F-4C30-B290-AC472A3E6D97}" srcOrd="1" destOrd="0" presId="urn:microsoft.com/office/officeart/2005/8/layout/hProcess9"/>
    <dgm:cxn modelId="{100CD8F1-8D46-E944-A10A-42BC6605392E}" type="presParOf" srcId="{2C8A285B-3D8A-4E71-BB6D-9E4CB1959B02}" destId="{DF95E0C8-0449-4A1A-8CAA-6F68A0E41A61}" srcOrd="2" destOrd="0" presId="urn:microsoft.com/office/officeart/2005/8/layout/hProcess9"/>
    <dgm:cxn modelId="{88D23926-AEC8-FD46-B2D8-8C9A36E465C2}" type="presParOf" srcId="{2C8A285B-3D8A-4E71-BB6D-9E4CB1959B02}" destId="{CBBFED9D-D266-47D1-8049-57A447248294}" srcOrd="3" destOrd="0" presId="urn:microsoft.com/office/officeart/2005/8/layout/hProcess9"/>
    <dgm:cxn modelId="{4EEF985E-797A-A642-AEBF-5F354FA2BB6D}" type="presParOf" srcId="{2C8A285B-3D8A-4E71-BB6D-9E4CB1959B02}" destId="{05C1D7B0-8DD4-43F8-BE08-458ACF2772DE}" srcOrd="4" destOrd="0" presId="urn:microsoft.com/office/officeart/2005/8/layout/hProcess9"/>
    <dgm:cxn modelId="{96E9E988-99C6-1F41-8266-91E99FAD476B}" type="presParOf" srcId="{2C8A285B-3D8A-4E71-BB6D-9E4CB1959B02}" destId="{DE96932D-6940-4E04-9701-E215ED4C004F}" srcOrd="5" destOrd="0" presId="urn:microsoft.com/office/officeart/2005/8/layout/hProcess9"/>
    <dgm:cxn modelId="{DB611B13-A970-BD4B-A90E-2B643967627A}" type="presParOf" srcId="{2C8A285B-3D8A-4E71-BB6D-9E4CB1959B02}" destId="{9BAEB5BC-00E8-4425-B9CB-08511C4F4153}" srcOrd="6" destOrd="0" presId="urn:microsoft.com/office/officeart/2005/8/layout/hProcess9"/>
    <dgm:cxn modelId="{83823598-F50E-7E49-A331-AE71E9274EDE}" type="presParOf" srcId="{2C8A285B-3D8A-4E71-BB6D-9E4CB1959B02}" destId="{1B3670B3-F5AF-4D8B-B2F6-798B5710B9BE}" srcOrd="7" destOrd="0" presId="urn:microsoft.com/office/officeart/2005/8/layout/hProcess9"/>
    <dgm:cxn modelId="{E3F9AC7E-3FB3-F845-B4B2-D0B22005EDDE}" type="presParOf" srcId="{2C8A285B-3D8A-4E71-BB6D-9E4CB1959B02}" destId="{49AFB38C-CE32-4F36-9700-0D051C4E6941}" srcOrd="8" destOrd="0" presId="urn:microsoft.com/office/officeart/2005/8/layout/hProcess9"/>
    <dgm:cxn modelId="{9966C41B-DB0B-9345-B731-9D79FFD5D35F}" type="presParOf" srcId="{2C8A285B-3D8A-4E71-BB6D-9E4CB1959B02}" destId="{DF897E78-B5E8-4EEA-9C18-6B7CBFEB3DF2}" srcOrd="9" destOrd="0" presId="urn:microsoft.com/office/officeart/2005/8/layout/hProcess9"/>
    <dgm:cxn modelId="{DC87783B-D2D0-8640-9CEA-3C3B5B23AE6D}" type="presParOf" srcId="{2C8A285B-3D8A-4E71-BB6D-9E4CB1959B02}" destId="{AD623504-B743-4CFE-996F-48984529739D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2BD6275-5FFF-4810-AD95-BEB6EADD997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1BF9CCCD-1CF6-421F-9BF7-9C3270A7B66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 dirty="0"/>
            <a:t>1. </a:t>
          </a:r>
          <a:r>
            <a:rPr lang="en-US" b="1" i="0" baseline="0"/>
            <a:t>SAP SuccessFactors</a:t>
          </a:r>
          <a:r>
            <a:rPr lang="en-US" b="0" i="0" baseline="0"/>
            <a:t> – Core HR modules for payroll, talent, and succession (Littman, 2021).</a:t>
          </a:r>
          <a:endParaRPr lang="en-US"/>
        </a:p>
      </dgm:t>
    </dgm:pt>
    <dgm:pt modelId="{C48882C5-0C6D-4D4E-B5F1-B11F24085DEE}" type="parTrans" cxnId="{E5417248-4BD3-4A4A-BED2-4ED3225AEF0F}">
      <dgm:prSet/>
      <dgm:spPr/>
      <dgm:t>
        <a:bodyPr/>
        <a:lstStyle/>
        <a:p>
          <a:endParaRPr lang="en-US"/>
        </a:p>
      </dgm:t>
    </dgm:pt>
    <dgm:pt modelId="{3BC5FE63-F903-4808-9C4D-350EC52FD59D}" type="sibTrans" cxnId="{E5417248-4BD3-4A4A-BED2-4ED3225AEF0F}">
      <dgm:prSet/>
      <dgm:spPr/>
      <dgm:t>
        <a:bodyPr/>
        <a:lstStyle/>
        <a:p>
          <a:endParaRPr lang="en-US"/>
        </a:p>
      </dgm:t>
    </dgm:pt>
    <dgm:pt modelId="{5E226DA1-7BA1-4747-9EB8-20851D07B35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 dirty="0"/>
            <a:t>2. Workday Analytics</a:t>
          </a:r>
          <a:r>
            <a:rPr lang="en-US" b="0" i="0" baseline="0" dirty="0"/>
            <a:t> – Real-time dashboards for workforce metrics (Marr, 2018).</a:t>
          </a:r>
          <a:endParaRPr lang="en-US" dirty="0"/>
        </a:p>
      </dgm:t>
    </dgm:pt>
    <dgm:pt modelId="{F776C177-615E-48D7-8C62-631806DFACA5}" type="parTrans" cxnId="{A2269F90-2264-44AB-8A89-39FAD469D1CA}">
      <dgm:prSet/>
      <dgm:spPr/>
      <dgm:t>
        <a:bodyPr/>
        <a:lstStyle/>
        <a:p>
          <a:endParaRPr lang="en-US"/>
        </a:p>
      </dgm:t>
    </dgm:pt>
    <dgm:pt modelId="{6BDC5F4D-3F54-486C-A290-20F1EDDCE558}" type="sibTrans" cxnId="{A2269F90-2264-44AB-8A89-39FAD469D1CA}">
      <dgm:prSet/>
      <dgm:spPr/>
      <dgm:t>
        <a:bodyPr/>
        <a:lstStyle/>
        <a:p>
          <a:endParaRPr lang="en-US"/>
        </a:p>
      </dgm:t>
    </dgm:pt>
    <dgm:pt modelId="{4CBF826C-9B40-4A21-8EC8-7F96756CC68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/>
            <a:t>3. AI-based Recruitment Bots</a:t>
          </a:r>
          <a:r>
            <a:rPr lang="en-US" b="0" i="0" baseline="0"/>
            <a:t> – Automated screening; hiring time reduced by ≈40 % (DigitalDefynd, 2025).</a:t>
          </a:r>
          <a:endParaRPr lang="en-US"/>
        </a:p>
      </dgm:t>
    </dgm:pt>
    <dgm:pt modelId="{873DE144-2825-479D-B10D-283E046D8041}" type="parTrans" cxnId="{F33F526F-DD60-430E-A657-FDDEFC84B72A}">
      <dgm:prSet/>
      <dgm:spPr/>
      <dgm:t>
        <a:bodyPr/>
        <a:lstStyle/>
        <a:p>
          <a:endParaRPr lang="en-US"/>
        </a:p>
      </dgm:t>
    </dgm:pt>
    <dgm:pt modelId="{25DDB82F-EA2C-4265-B46B-F2B53DA22CB8}" type="sibTrans" cxnId="{F33F526F-DD60-430E-A657-FDDEFC84B72A}">
      <dgm:prSet/>
      <dgm:spPr/>
      <dgm:t>
        <a:bodyPr/>
        <a:lstStyle/>
        <a:p>
          <a:endParaRPr lang="en-US"/>
        </a:p>
      </dgm:t>
    </dgm:pt>
    <dgm:pt modelId="{C3C35C81-E5C7-4965-A334-23B5803F856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/>
            <a:t>4. MyPartnerHub App</a:t>
          </a:r>
          <a:r>
            <a:rPr lang="en-US" b="0" i="0" baseline="0"/>
            <a:t> – Internal communication and engagement; &gt; 350 000 daily users (Starner, 2015).</a:t>
          </a:r>
          <a:endParaRPr lang="en-US"/>
        </a:p>
      </dgm:t>
    </dgm:pt>
    <dgm:pt modelId="{5B365E1B-8700-40F5-BCF1-5CC70F73F0EC}" type="parTrans" cxnId="{4B26652D-F2C0-4768-9CDE-B6B01D61067A}">
      <dgm:prSet/>
      <dgm:spPr/>
      <dgm:t>
        <a:bodyPr/>
        <a:lstStyle/>
        <a:p>
          <a:endParaRPr lang="en-US"/>
        </a:p>
      </dgm:t>
    </dgm:pt>
    <dgm:pt modelId="{D8A3CCEE-8DF3-40AC-8A8E-C811AE8DD221}" type="sibTrans" cxnId="{4B26652D-F2C0-4768-9CDE-B6B01D61067A}">
      <dgm:prSet/>
      <dgm:spPr/>
      <dgm:t>
        <a:bodyPr/>
        <a:lstStyle/>
        <a:p>
          <a:endParaRPr lang="en-US"/>
        </a:p>
      </dgm:t>
    </dgm:pt>
    <dgm:pt modelId="{4AA5EAC6-ED82-4F53-B303-0D3667DC2CE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/>
            <a:t>5. Starbucks Global Academy</a:t>
          </a:r>
          <a:r>
            <a:rPr lang="en-US" b="0" i="0" baseline="0"/>
            <a:t> – Digital learning platform; 1.2 million+ course completions (TMI, 2024).</a:t>
          </a:r>
          <a:endParaRPr lang="en-US"/>
        </a:p>
      </dgm:t>
    </dgm:pt>
    <dgm:pt modelId="{D238C845-5205-4719-B28E-39265F3397DC}" type="parTrans" cxnId="{15BE3BC6-5B4B-4985-B5A2-F086823F9CB8}">
      <dgm:prSet/>
      <dgm:spPr/>
      <dgm:t>
        <a:bodyPr/>
        <a:lstStyle/>
        <a:p>
          <a:endParaRPr lang="en-US"/>
        </a:p>
      </dgm:t>
    </dgm:pt>
    <dgm:pt modelId="{E43816E4-416B-475E-B9F2-082100AED2C9}" type="sibTrans" cxnId="{15BE3BC6-5B4B-4985-B5A2-F086823F9CB8}">
      <dgm:prSet/>
      <dgm:spPr/>
      <dgm:t>
        <a:bodyPr/>
        <a:lstStyle/>
        <a:p>
          <a:endParaRPr lang="en-US"/>
        </a:p>
      </dgm:t>
    </dgm:pt>
    <dgm:pt modelId="{691DF299-AFEC-4616-8627-5869A7FFECC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/>
            <a:t>6. Mobile Scheduling Tools</a:t>
          </a:r>
          <a:r>
            <a:rPr lang="en-US" b="0" i="0" baseline="0"/>
            <a:t> – Used in ≈ 85 % of U.S. stores (AdviserPlus, 2024).</a:t>
          </a:r>
          <a:endParaRPr lang="en-US"/>
        </a:p>
      </dgm:t>
    </dgm:pt>
    <dgm:pt modelId="{FC752270-0718-4A0B-AE06-647DE2F29D63}" type="parTrans" cxnId="{14CF0EA7-ABD2-4AE8-970A-ADD7395AC800}">
      <dgm:prSet/>
      <dgm:spPr/>
      <dgm:t>
        <a:bodyPr/>
        <a:lstStyle/>
        <a:p>
          <a:endParaRPr lang="en-US"/>
        </a:p>
      </dgm:t>
    </dgm:pt>
    <dgm:pt modelId="{09E19EAB-149C-4BEA-A31B-EEEB3DE49993}" type="sibTrans" cxnId="{14CF0EA7-ABD2-4AE8-970A-ADD7395AC800}">
      <dgm:prSet/>
      <dgm:spPr/>
      <dgm:t>
        <a:bodyPr/>
        <a:lstStyle/>
        <a:p>
          <a:endParaRPr lang="en-US"/>
        </a:p>
      </dgm:t>
    </dgm:pt>
    <dgm:pt modelId="{A30911A7-42E1-446C-8F94-441D8BE5BC8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/>
            <a:t>7. Cloud Data Integration</a:t>
          </a:r>
          <a:r>
            <a:rPr lang="en-US" b="0" i="0" baseline="0"/>
            <a:t> – Centralized reporting linking HR, finance, and operations (Marr, 2018).</a:t>
          </a:r>
          <a:endParaRPr lang="en-US"/>
        </a:p>
      </dgm:t>
    </dgm:pt>
    <dgm:pt modelId="{4E2AE629-2249-4455-A445-98E4D0CBC2E3}" type="parTrans" cxnId="{B0BAB51C-169E-401D-A863-373B52E4B149}">
      <dgm:prSet/>
      <dgm:spPr/>
      <dgm:t>
        <a:bodyPr/>
        <a:lstStyle/>
        <a:p>
          <a:endParaRPr lang="en-US"/>
        </a:p>
      </dgm:t>
    </dgm:pt>
    <dgm:pt modelId="{01BD672B-C6B5-4B4B-B59A-521ECE9CA946}" type="sibTrans" cxnId="{B0BAB51C-169E-401D-A863-373B52E4B149}">
      <dgm:prSet/>
      <dgm:spPr/>
      <dgm:t>
        <a:bodyPr/>
        <a:lstStyle/>
        <a:p>
          <a:endParaRPr lang="en-US"/>
        </a:p>
      </dgm:t>
    </dgm:pt>
    <dgm:pt modelId="{AD07060A-3A80-42C5-AD9E-53EA4F77EA4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/>
            <a:t>8. Digital Recognition Systems</a:t>
          </a:r>
          <a:r>
            <a:rPr lang="en-US" b="0" i="0" baseline="0"/>
            <a:t> – Peer-to-peer awards and gamified rewards (Littman, 2021).</a:t>
          </a:r>
          <a:endParaRPr lang="en-US"/>
        </a:p>
      </dgm:t>
    </dgm:pt>
    <dgm:pt modelId="{AEECD353-2B05-4646-940E-AE2D247AA888}" type="parTrans" cxnId="{48AEF3FF-E91B-4273-B66E-AD74F60CA306}">
      <dgm:prSet/>
      <dgm:spPr/>
      <dgm:t>
        <a:bodyPr/>
        <a:lstStyle/>
        <a:p>
          <a:endParaRPr lang="en-US"/>
        </a:p>
      </dgm:t>
    </dgm:pt>
    <dgm:pt modelId="{E5E40437-A34A-4AEB-8B51-33C7D1FCD18B}" type="sibTrans" cxnId="{48AEF3FF-E91B-4273-B66E-AD74F60CA306}">
      <dgm:prSet/>
      <dgm:spPr/>
      <dgm:t>
        <a:bodyPr/>
        <a:lstStyle/>
        <a:p>
          <a:endParaRPr lang="en-US"/>
        </a:p>
      </dgm:t>
    </dgm:pt>
    <dgm:pt modelId="{902F461E-FB06-46B1-823C-EEB6524658FA}" type="pres">
      <dgm:prSet presAssocID="{92BD6275-5FFF-4810-AD95-BEB6EADD997E}" presName="root" presStyleCnt="0">
        <dgm:presLayoutVars>
          <dgm:dir/>
          <dgm:resizeHandles val="exact"/>
        </dgm:presLayoutVars>
      </dgm:prSet>
      <dgm:spPr/>
    </dgm:pt>
    <dgm:pt modelId="{111646B3-42B6-4C8E-8A6D-3F71A2892A93}" type="pres">
      <dgm:prSet presAssocID="{1BF9CCCD-1CF6-421F-9BF7-9C3270A7B664}" presName="compNode" presStyleCnt="0"/>
      <dgm:spPr/>
    </dgm:pt>
    <dgm:pt modelId="{A1DA9FAB-225C-4993-BBA9-B7FF13BDA6BD}" type="pres">
      <dgm:prSet presAssocID="{1BF9CCCD-1CF6-421F-9BF7-9C3270A7B664}" presName="bgRect" presStyleLbl="bgShp" presStyleIdx="0" presStyleCnt="8"/>
      <dgm:spPr/>
    </dgm:pt>
    <dgm:pt modelId="{160ABEB9-CCDC-47BD-B48E-1F9D1AAAB3D4}" type="pres">
      <dgm:prSet presAssocID="{1BF9CCCD-1CF6-421F-9BF7-9C3270A7B664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66FBD589-31AC-4EC3-A0CC-E442AD720C62}" type="pres">
      <dgm:prSet presAssocID="{1BF9CCCD-1CF6-421F-9BF7-9C3270A7B664}" presName="spaceRect" presStyleCnt="0"/>
      <dgm:spPr/>
    </dgm:pt>
    <dgm:pt modelId="{71EA4251-4ADD-44D1-86C6-5346509CD0C7}" type="pres">
      <dgm:prSet presAssocID="{1BF9CCCD-1CF6-421F-9BF7-9C3270A7B664}" presName="parTx" presStyleLbl="revTx" presStyleIdx="0" presStyleCnt="8">
        <dgm:presLayoutVars>
          <dgm:chMax val="0"/>
          <dgm:chPref val="0"/>
        </dgm:presLayoutVars>
      </dgm:prSet>
      <dgm:spPr/>
    </dgm:pt>
    <dgm:pt modelId="{D33C8DBD-1ED5-4B2C-B0F0-1923D2720145}" type="pres">
      <dgm:prSet presAssocID="{3BC5FE63-F903-4808-9C4D-350EC52FD59D}" presName="sibTrans" presStyleCnt="0"/>
      <dgm:spPr/>
    </dgm:pt>
    <dgm:pt modelId="{237127DA-A8DE-43B1-B3A9-319655403CA4}" type="pres">
      <dgm:prSet presAssocID="{5E226DA1-7BA1-4747-9EB8-20851D07B35F}" presName="compNode" presStyleCnt="0"/>
      <dgm:spPr/>
    </dgm:pt>
    <dgm:pt modelId="{C5889FDE-66B3-494B-A549-4396DB293D3E}" type="pres">
      <dgm:prSet presAssocID="{5E226DA1-7BA1-4747-9EB8-20851D07B35F}" presName="bgRect" presStyleLbl="bgShp" presStyleIdx="1" presStyleCnt="8"/>
      <dgm:spPr/>
    </dgm:pt>
    <dgm:pt modelId="{0D30CB6A-8DA3-45F2-B2A3-06684DE1B5C5}" type="pres">
      <dgm:prSet presAssocID="{5E226DA1-7BA1-4747-9EB8-20851D07B35F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uge"/>
        </a:ext>
      </dgm:extLst>
    </dgm:pt>
    <dgm:pt modelId="{1A443A3F-E6A0-47D9-A25C-F1A316E6533B}" type="pres">
      <dgm:prSet presAssocID="{5E226DA1-7BA1-4747-9EB8-20851D07B35F}" presName="spaceRect" presStyleCnt="0"/>
      <dgm:spPr/>
    </dgm:pt>
    <dgm:pt modelId="{F03949A9-7086-4C51-89CB-603346446966}" type="pres">
      <dgm:prSet presAssocID="{5E226DA1-7BA1-4747-9EB8-20851D07B35F}" presName="parTx" presStyleLbl="revTx" presStyleIdx="1" presStyleCnt="8">
        <dgm:presLayoutVars>
          <dgm:chMax val="0"/>
          <dgm:chPref val="0"/>
        </dgm:presLayoutVars>
      </dgm:prSet>
      <dgm:spPr/>
    </dgm:pt>
    <dgm:pt modelId="{8C84D544-5CA7-4563-BA79-7C0447D954D8}" type="pres">
      <dgm:prSet presAssocID="{6BDC5F4D-3F54-486C-A290-20F1EDDCE558}" presName="sibTrans" presStyleCnt="0"/>
      <dgm:spPr/>
    </dgm:pt>
    <dgm:pt modelId="{C40F22D7-F8C2-4F7D-AA24-1A9FF4D5EF22}" type="pres">
      <dgm:prSet presAssocID="{4CBF826C-9B40-4A21-8EC8-7F96756CC683}" presName="compNode" presStyleCnt="0"/>
      <dgm:spPr/>
    </dgm:pt>
    <dgm:pt modelId="{C6BEDDE7-AE5B-45B0-A5AA-6A82D5ED1964}" type="pres">
      <dgm:prSet presAssocID="{4CBF826C-9B40-4A21-8EC8-7F96756CC683}" presName="bgRect" presStyleLbl="bgShp" presStyleIdx="2" presStyleCnt="8"/>
      <dgm:spPr/>
    </dgm:pt>
    <dgm:pt modelId="{6FBFA834-A5C2-480B-87A0-8B5779DD2645}" type="pres">
      <dgm:prSet presAssocID="{4CBF826C-9B40-4A21-8EC8-7F96756CC683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726BBEB6-D2F3-4C6E-9784-C90C1290CDBC}" type="pres">
      <dgm:prSet presAssocID="{4CBF826C-9B40-4A21-8EC8-7F96756CC683}" presName="spaceRect" presStyleCnt="0"/>
      <dgm:spPr/>
    </dgm:pt>
    <dgm:pt modelId="{D4B923AF-9F1B-48BF-B3E5-E5DB77AFF010}" type="pres">
      <dgm:prSet presAssocID="{4CBF826C-9B40-4A21-8EC8-7F96756CC683}" presName="parTx" presStyleLbl="revTx" presStyleIdx="2" presStyleCnt="8">
        <dgm:presLayoutVars>
          <dgm:chMax val="0"/>
          <dgm:chPref val="0"/>
        </dgm:presLayoutVars>
      </dgm:prSet>
      <dgm:spPr/>
    </dgm:pt>
    <dgm:pt modelId="{B769814A-8B98-421E-9DDE-0588C1B5D00A}" type="pres">
      <dgm:prSet presAssocID="{25DDB82F-EA2C-4265-B46B-F2B53DA22CB8}" presName="sibTrans" presStyleCnt="0"/>
      <dgm:spPr/>
    </dgm:pt>
    <dgm:pt modelId="{382FE30D-5366-40DE-8C6B-1EDB678ADC82}" type="pres">
      <dgm:prSet presAssocID="{C3C35C81-E5C7-4965-A334-23B5803F8567}" presName="compNode" presStyleCnt="0"/>
      <dgm:spPr/>
    </dgm:pt>
    <dgm:pt modelId="{60BB189B-A8B9-4337-8233-9EBF1C3F6FD7}" type="pres">
      <dgm:prSet presAssocID="{C3C35C81-E5C7-4965-A334-23B5803F8567}" presName="bgRect" presStyleLbl="bgShp" presStyleIdx="3" presStyleCnt="8"/>
      <dgm:spPr/>
    </dgm:pt>
    <dgm:pt modelId="{5FCB50E9-9A05-4E1E-B28C-8A684D95BDDE}" type="pres">
      <dgm:prSet presAssocID="{C3C35C81-E5C7-4965-A334-23B5803F8567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hare With Person"/>
        </a:ext>
      </dgm:extLst>
    </dgm:pt>
    <dgm:pt modelId="{9D71578E-20C5-4C18-A296-92D20BE0371C}" type="pres">
      <dgm:prSet presAssocID="{C3C35C81-E5C7-4965-A334-23B5803F8567}" presName="spaceRect" presStyleCnt="0"/>
      <dgm:spPr/>
    </dgm:pt>
    <dgm:pt modelId="{286FE05B-7C64-4991-A228-8BABA3BBB420}" type="pres">
      <dgm:prSet presAssocID="{C3C35C81-E5C7-4965-A334-23B5803F8567}" presName="parTx" presStyleLbl="revTx" presStyleIdx="3" presStyleCnt="8">
        <dgm:presLayoutVars>
          <dgm:chMax val="0"/>
          <dgm:chPref val="0"/>
        </dgm:presLayoutVars>
      </dgm:prSet>
      <dgm:spPr/>
    </dgm:pt>
    <dgm:pt modelId="{26D99B0C-4072-43EC-984E-62304F0EB101}" type="pres">
      <dgm:prSet presAssocID="{D8A3CCEE-8DF3-40AC-8A8E-C811AE8DD221}" presName="sibTrans" presStyleCnt="0"/>
      <dgm:spPr/>
    </dgm:pt>
    <dgm:pt modelId="{1F8B1261-3794-4D47-84A4-F1BB14491F15}" type="pres">
      <dgm:prSet presAssocID="{4AA5EAC6-ED82-4F53-B303-0D3667DC2CE8}" presName="compNode" presStyleCnt="0"/>
      <dgm:spPr/>
    </dgm:pt>
    <dgm:pt modelId="{728C6B5A-E48D-42E5-B14F-458E07610F87}" type="pres">
      <dgm:prSet presAssocID="{4AA5EAC6-ED82-4F53-B303-0D3667DC2CE8}" presName="bgRect" presStyleLbl="bgShp" presStyleIdx="4" presStyleCnt="8"/>
      <dgm:spPr/>
    </dgm:pt>
    <dgm:pt modelId="{0259F34D-1DC6-4115-8ECA-A72985430E46}" type="pres">
      <dgm:prSet presAssocID="{4AA5EAC6-ED82-4F53-B303-0D3667DC2CE8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15A94847-1B2D-4D35-8B81-E43E291AC613}" type="pres">
      <dgm:prSet presAssocID="{4AA5EAC6-ED82-4F53-B303-0D3667DC2CE8}" presName="spaceRect" presStyleCnt="0"/>
      <dgm:spPr/>
    </dgm:pt>
    <dgm:pt modelId="{C65D91DF-44C0-474C-BBBA-E8F29F4104B4}" type="pres">
      <dgm:prSet presAssocID="{4AA5EAC6-ED82-4F53-B303-0D3667DC2CE8}" presName="parTx" presStyleLbl="revTx" presStyleIdx="4" presStyleCnt="8">
        <dgm:presLayoutVars>
          <dgm:chMax val="0"/>
          <dgm:chPref val="0"/>
        </dgm:presLayoutVars>
      </dgm:prSet>
      <dgm:spPr/>
    </dgm:pt>
    <dgm:pt modelId="{64301FBF-B5F0-4369-9427-90D9D92283C2}" type="pres">
      <dgm:prSet presAssocID="{E43816E4-416B-475E-B9F2-082100AED2C9}" presName="sibTrans" presStyleCnt="0"/>
      <dgm:spPr/>
    </dgm:pt>
    <dgm:pt modelId="{0DE4F64E-3EE6-45B0-847B-BE0741A71350}" type="pres">
      <dgm:prSet presAssocID="{691DF299-AFEC-4616-8627-5869A7FFECC2}" presName="compNode" presStyleCnt="0"/>
      <dgm:spPr/>
    </dgm:pt>
    <dgm:pt modelId="{5E34D3BB-179A-4E3A-877C-0CD6314A1C10}" type="pres">
      <dgm:prSet presAssocID="{691DF299-AFEC-4616-8627-5869A7FFECC2}" presName="bgRect" presStyleLbl="bgShp" presStyleIdx="5" presStyleCnt="8"/>
      <dgm:spPr/>
    </dgm:pt>
    <dgm:pt modelId="{6CFE5AEE-BE74-4F65-84EA-6D55720777C3}" type="pres">
      <dgm:prSet presAssocID="{691DF299-AFEC-4616-8627-5869A7FFECC2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19965BC1-E776-40A7-A1C0-7338BCA9CC0C}" type="pres">
      <dgm:prSet presAssocID="{691DF299-AFEC-4616-8627-5869A7FFECC2}" presName="spaceRect" presStyleCnt="0"/>
      <dgm:spPr/>
    </dgm:pt>
    <dgm:pt modelId="{9F2C02DD-F13B-4FC9-A139-A3B88481070A}" type="pres">
      <dgm:prSet presAssocID="{691DF299-AFEC-4616-8627-5869A7FFECC2}" presName="parTx" presStyleLbl="revTx" presStyleIdx="5" presStyleCnt="8">
        <dgm:presLayoutVars>
          <dgm:chMax val="0"/>
          <dgm:chPref val="0"/>
        </dgm:presLayoutVars>
      </dgm:prSet>
      <dgm:spPr/>
    </dgm:pt>
    <dgm:pt modelId="{1918C066-F209-4635-9B48-7F4968FF1364}" type="pres">
      <dgm:prSet presAssocID="{09E19EAB-149C-4BEA-A31B-EEEB3DE49993}" presName="sibTrans" presStyleCnt="0"/>
      <dgm:spPr/>
    </dgm:pt>
    <dgm:pt modelId="{120AD5AA-824C-47DC-8F64-D5691FE896F9}" type="pres">
      <dgm:prSet presAssocID="{A30911A7-42E1-446C-8F94-441D8BE5BC82}" presName="compNode" presStyleCnt="0"/>
      <dgm:spPr/>
    </dgm:pt>
    <dgm:pt modelId="{2AF4B517-07C3-4A54-82B3-B8DC3CDD2FEF}" type="pres">
      <dgm:prSet presAssocID="{A30911A7-42E1-446C-8F94-441D8BE5BC82}" presName="bgRect" presStyleLbl="bgShp" presStyleIdx="6" presStyleCnt="8"/>
      <dgm:spPr/>
    </dgm:pt>
    <dgm:pt modelId="{D1C4A689-2633-4B85-A5B2-325832B72A2C}" type="pres">
      <dgm:prSet presAssocID="{A30911A7-42E1-446C-8F94-441D8BE5BC82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yncing Cloud"/>
        </a:ext>
      </dgm:extLst>
    </dgm:pt>
    <dgm:pt modelId="{9587FD10-61B5-467F-85E4-47785A6E334C}" type="pres">
      <dgm:prSet presAssocID="{A30911A7-42E1-446C-8F94-441D8BE5BC82}" presName="spaceRect" presStyleCnt="0"/>
      <dgm:spPr/>
    </dgm:pt>
    <dgm:pt modelId="{31E1FD15-CB95-4211-9B4F-48C27A187B04}" type="pres">
      <dgm:prSet presAssocID="{A30911A7-42E1-446C-8F94-441D8BE5BC82}" presName="parTx" presStyleLbl="revTx" presStyleIdx="6" presStyleCnt="8">
        <dgm:presLayoutVars>
          <dgm:chMax val="0"/>
          <dgm:chPref val="0"/>
        </dgm:presLayoutVars>
      </dgm:prSet>
      <dgm:spPr/>
    </dgm:pt>
    <dgm:pt modelId="{D31B0645-5963-4698-A7DE-C05AC4FE0915}" type="pres">
      <dgm:prSet presAssocID="{01BD672B-C6B5-4B4B-B59A-521ECE9CA946}" presName="sibTrans" presStyleCnt="0"/>
      <dgm:spPr/>
    </dgm:pt>
    <dgm:pt modelId="{9508BFC9-0228-4021-AD50-97BD2195CF09}" type="pres">
      <dgm:prSet presAssocID="{AD07060A-3A80-42C5-AD9E-53EA4F77EA4F}" presName="compNode" presStyleCnt="0"/>
      <dgm:spPr/>
    </dgm:pt>
    <dgm:pt modelId="{EA56E271-26F6-4734-B75B-1C3955ABDAE2}" type="pres">
      <dgm:prSet presAssocID="{AD07060A-3A80-42C5-AD9E-53EA4F77EA4F}" presName="bgRect" presStyleLbl="bgShp" presStyleIdx="7" presStyleCnt="8"/>
      <dgm:spPr/>
    </dgm:pt>
    <dgm:pt modelId="{CE1C9185-9043-4E08-8E8E-13127B8C7957}" type="pres">
      <dgm:prSet presAssocID="{AD07060A-3A80-42C5-AD9E-53EA4F77EA4F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9976BCF2-209D-4B11-85C4-5F1D6A4F055E}" type="pres">
      <dgm:prSet presAssocID="{AD07060A-3A80-42C5-AD9E-53EA4F77EA4F}" presName="spaceRect" presStyleCnt="0"/>
      <dgm:spPr/>
    </dgm:pt>
    <dgm:pt modelId="{E5C7911E-449D-4162-BB40-C787AFEE8298}" type="pres">
      <dgm:prSet presAssocID="{AD07060A-3A80-42C5-AD9E-53EA4F77EA4F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FAD5CF06-F7E2-8443-9072-F0E4E945178C}" type="presOf" srcId="{92BD6275-5FFF-4810-AD95-BEB6EADD997E}" destId="{902F461E-FB06-46B1-823C-EEB6524658FA}" srcOrd="0" destOrd="0" presId="urn:microsoft.com/office/officeart/2018/2/layout/IconVerticalSolidList"/>
    <dgm:cxn modelId="{B0BAB51C-169E-401D-A863-373B52E4B149}" srcId="{92BD6275-5FFF-4810-AD95-BEB6EADD997E}" destId="{A30911A7-42E1-446C-8F94-441D8BE5BC82}" srcOrd="6" destOrd="0" parTransId="{4E2AE629-2249-4455-A445-98E4D0CBC2E3}" sibTransId="{01BD672B-C6B5-4B4B-B59A-521ECE9CA946}"/>
    <dgm:cxn modelId="{067DD527-4467-494B-AA5D-C4BE91F21FD3}" type="presOf" srcId="{4AA5EAC6-ED82-4F53-B303-0D3667DC2CE8}" destId="{C65D91DF-44C0-474C-BBBA-E8F29F4104B4}" srcOrd="0" destOrd="0" presId="urn:microsoft.com/office/officeart/2018/2/layout/IconVerticalSolidList"/>
    <dgm:cxn modelId="{4B26652D-F2C0-4768-9CDE-B6B01D61067A}" srcId="{92BD6275-5FFF-4810-AD95-BEB6EADD997E}" destId="{C3C35C81-E5C7-4965-A334-23B5803F8567}" srcOrd="3" destOrd="0" parTransId="{5B365E1B-8700-40F5-BCF1-5CC70F73F0EC}" sibTransId="{D8A3CCEE-8DF3-40AC-8A8E-C811AE8DD221}"/>
    <dgm:cxn modelId="{45ADD930-3299-E446-B18B-FEA51FDB1123}" type="presOf" srcId="{1BF9CCCD-1CF6-421F-9BF7-9C3270A7B664}" destId="{71EA4251-4ADD-44D1-86C6-5346509CD0C7}" srcOrd="0" destOrd="0" presId="urn:microsoft.com/office/officeart/2018/2/layout/IconVerticalSolidList"/>
    <dgm:cxn modelId="{E5417248-4BD3-4A4A-BED2-4ED3225AEF0F}" srcId="{92BD6275-5FFF-4810-AD95-BEB6EADD997E}" destId="{1BF9CCCD-1CF6-421F-9BF7-9C3270A7B664}" srcOrd="0" destOrd="0" parTransId="{C48882C5-0C6D-4D4E-B5F1-B11F24085DEE}" sibTransId="{3BC5FE63-F903-4808-9C4D-350EC52FD59D}"/>
    <dgm:cxn modelId="{850BCA6B-E08D-9048-9EB8-37209AFC0215}" type="presOf" srcId="{C3C35C81-E5C7-4965-A334-23B5803F8567}" destId="{286FE05B-7C64-4991-A228-8BABA3BBB420}" srcOrd="0" destOrd="0" presId="urn:microsoft.com/office/officeart/2018/2/layout/IconVerticalSolidList"/>
    <dgm:cxn modelId="{F33F526F-DD60-430E-A657-FDDEFC84B72A}" srcId="{92BD6275-5FFF-4810-AD95-BEB6EADD997E}" destId="{4CBF826C-9B40-4A21-8EC8-7F96756CC683}" srcOrd="2" destOrd="0" parTransId="{873DE144-2825-479D-B10D-283E046D8041}" sibTransId="{25DDB82F-EA2C-4265-B46B-F2B53DA22CB8}"/>
    <dgm:cxn modelId="{01D1AF70-6E5C-6B4E-82BE-55E837A24E81}" type="presOf" srcId="{AD07060A-3A80-42C5-AD9E-53EA4F77EA4F}" destId="{E5C7911E-449D-4162-BB40-C787AFEE8298}" srcOrd="0" destOrd="0" presId="urn:microsoft.com/office/officeart/2018/2/layout/IconVerticalSolidList"/>
    <dgm:cxn modelId="{A2269F90-2264-44AB-8A89-39FAD469D1CA}" srcId="{92BD6275-5FFF-4810-AD95-BEB6EADD997E}" destId="{5E226DA1-7BA1-4747-9EB8-20851D07B35F}" srcOrd="1" destOrd="0" parTransId="{F776C177-615E-48D7-8C62-631806DFACA5}" sibTransId="{6BDC5F4D-3F54-486C-A290-20F1EDDCE558}"/>
    <dgm:cxn modelId="{0B133191-41C0-0C47-9B4C-E8DFED23E8BB}" type="presOf" srcId="{5E226DA1-7BA1-4747-9EB8-20851D07B35F}" destId="{F03949A9-7086-4C51-89CB-603346446966}" srcOrd="0" destOrd="0" presId="urn:microsoft.com/office/officeart/2018/2/layout/IconVerticalSolidList"/>
    <dgm:cxn modelId="{A8E9AFA6-D6AE-464F-8F68-D57BA86AEA3F}" type="presOf" srcId="{4CBF826C-9B40-4A21-8EC8-7F96756CC683}" destId="{D4B923AF-9F1B-48BF-B3E5-E5DB77AFF010}" srcOrd="0" destOrd="0" presId="urn:microsoft.com/office/officeart/2018/2/layout/IconVerticalSolidList"/>
    <dgm:cxn modelId="{14CF0EA7-ABD2-4AE8-970A-ADD7395AC800}" srcId="{92BD6275-5FFF-4810-AD95-BEB6EADD997E}" destId="{691DF299-AFEC-4616-8627-5869A7FFECC2}" srcOrd="5" destOrd="0" parTransId="{FC752270-0718-4A0B-AE06-647DE2F29D63}" sibTransId="{09E19EAB-149C-4BEA-A31B-EEEB3DE49993}"/>
    <dgm:cxn modelId="{15BE3BC6-5B4B-4985-B5A2-F086823F9CB8}" srcId="{92BD6275-5FFF-4810-AD95-BEB6EADD997E}" destId="{4AA5EAC6-ED82-4F53-B303-0D3667DC2CE8}" srcOrd="4" destOrd="0" parTransId="{D238C845-5205-4719-B28E-39265F3397DC}" sibTransId="{E43816E4-416B-475E-B9F2-082100AED2C9}"/>
    <dgm:cxn modelId="{BF08C0CC-B064-9541-BD20-89DA6CA475D0}" type="presOf" srcId="{691DF299-AFEC-4616-8627-5869A7FFECC2}" destId="{9F2C02DD-F13B-4FC9-A139-A3B88481070A}" srcOrd="0" destOrd="0" presId="urn:microsoft.com/office/officeart/2018/2/layout/IconVerticalSolidList"/>
    <dgm:cxn modelId="{721F84D0-4F42-EA41-83BA-35FEB2D5F108}" type="presOf" srcId="{A30911A7-42E1-446C-8F94-441D8BE5BC82}" destId="{31E1FD15-CB95-4211-9B4F-48C27A187B04}" srcOrd="0" destOrd="0" presId="urn:microsoft.com/office/officeart/2018/2/layout/IconVerticalSolidList"/>
    <dgm:cxn modelId="{48AEF3FF-E91B-4273-B66E-AD74F60CA306}" srcId="{92BD6275-5FFF-4810-AD95-BEB6EADD997E}" destId="{AD07060A-3A80-42C5-AD9E-53EA4F77EA4F}" srcOrd="7" destOrd="0" parTransId="{AEECD353-2B05-4646-940E-AE2D247AA888}" sibTransId="{E5E40437-A34A-4AEB-8B51-33C7D1FCD18B}"/>
    <dgm:cxn modelId="{1C8EB085-FF46-3640-AE92-D5E2ABC21CAF}" type="presParOf" srcId="{902F461E-FB06-46B1-823C-EEB6524658FA}" destId="{111646B3-42B6-4C8E-8A6D-3F71A2892A93}" srcOrd="0" destOrd="0" presId="urn:microsoft.com/office/officeart/2018/2/layout/IconVerticalSolidList"/>
    <dgm:cxn modelId="{DA919154-98B9-8D4D-A771-8165FA0D5187}" type="presParOf" srcId="{111646B3-42B6-4C8E-8A6D-3F71A2892A93}" destId="{A1DA9FAB-225C-4993-BBA9-B7FF13BDA6BD}" srcOrd="0" destOrd="0" presId="urn:microsoft.com/office/officeart/2018/2/layout/IconVerticalSolidList"/>
    <dgm:cxn modelId="{1221CE15-889C-9941-90A0-AC4C961C57AD}" type="presParOf" srcId="{111646B3-42B6-4C8E-8A6D-3F71A2892A93}" destId="{160ABEB9-CCDC-47BD-B48E-1F9D1AAAB3D4}" srcOrd="1" destOrd="0" presId="urn:microsoft.com/office/officeart/2018/2/layout/IconVerticalSolidList"/>
    <dgm:cxn modelId="{E7129505-4B7D-AF4E-868C-5D6802677089}" type="presParOf" srcId="{111646B3-42B6-4C8E-8A6D-3F71A2892A93}" destId="{66FBD589-31AC-4EC3-A0CC-E442AD720C62}" srcOrd="2" destOrd="0" presId="urn:microsoft.com/office/officeart/2018/2/layout/IconVerticalSolidList"/>
    <dgm:cxn modelId="{58A51E61-AB3D-8447-AFD6-89023C8BD4A9}" type="presParOf" srcId="{111646B3-42B6-4C8E-8A6D-3F71A2892A93}" destId="{71EA4251-4ADD-44D1-86C6-5346509CD0C7}" srcOrd="3" destOrd="0" presId="urn:microsoft.com/office/officeart/2018/2/layout/IconVerticalSolidList"/>
    <dgm:cxn modelId="{589164D3-34C2-F346-A4AE-F76B36BFB9B2}" type="presParOf" srcId="{902F461E-FB06-46B1-823C-EEB6524658FA}" destId="{D33C8DBD-1ED5-4B2C-B0F0-1923D2720145}" srcOrd="1" destOrd="0" presId="urn:microsoft.com/office/officeart/2018/2/layout/IconVerticalSolidList"/>
    <dgm:cxn modelId="{19493A72-B1F1-8440-A0CF-397361D4A3A0}" type="presParOf" srcId="{902F461E-FB06-46B1-823C-EEB6524658FA}" destId="{237127DA-A8DE-43B1-B3A9-319655403CA4}" srcOrd="2" destOrd="0" presId="urn:microsoft.com/office/officeart/2018/2/layout/IconVerticalSolidList"/>
    <dgm:cxn modelId="{A12052BE-592C-A74D-9027-AD66B2E3BE2A}" type="presParOf" srcId="{237127DA-A8DE-43B1-B3A9-319655403CA4}" destId="{C5889FDE-66B3-494B-A549-4396DB293D3E}" srcOrd="0" destOrd="0" presId="urn:microsoft.com/office/officeart/2018/2/layout/IconVerticalSolidList"/>
    <dgm:cxn modelId="{38AA18D7-C10F-124F-819B-9C915C137A49}" type="presParOf" srcId="{237127DA-A8DE-43B1-B3A9-319655403CA4}" destId="{0D30CB6A-8DA3-45F2-B2A3-06684DE1B5C5}" srcOrd="1" destOrd="0" presId="urn:microsoft.com/office/officeart/2018/2/layout/IconVerticalSolidList"/>
    <dgm:cxn modelId="{89627A78-FC32-ED4A-9ED0-D33ADAA82B2D}" type="presParOf" srcId="{237127DA-A8DE-43B1-B3A9-319655403CA4}" destId="{1A443A3F-E6A0-47D9-A25C-F1A316E6533B}" srcOrd="2" destOrd="0" presId="urn:microsoft.com/office/officeart/2018/2/layout/IconVerticalSolidList"/>
    <dgm:cxn modelId="{D20C4FF7-5706-2D47-9656-995B8FAB12A8}" type="presParOf" srcId="{237127DA-A8DE-43B1-B3A9-319655403CA4}" destId="{F03949A9-7086-4C51-89CB-603346446966}" srcOrd="3" destOrd="0" presId="urn:microsoft.com/office/officeart/2018/2/layout/IconVerticalSolidList"/>
    <dgm:cxn modelId="{B5BF450C-9D93-5B43-8F8D-F541B23DA3DE}" type="presParOf" srcId="{902F461E-FB06-46B1-823C-EEB6524658FA}" destId="{8C84D544-5CA7-4563-BA79-7C0447D954D8}" srcOrd="3" destOrd="0" presId="urn:microsoft.com/office/officeart/2018/2/layout/IconVerticalSolidList"/>
    <dgm:cxn modelId="{F651B805-21D5-ED43-BA7E-E9F5ACD1882B}" type="presParOf" srcId="{902F461E-FB06-46B1-823C-EEB6524658FA}" destId="{C40F22D7-F8C2-4F7D-AA24-1A9FF4D5EF22}" srcOrd="4" destOrd="0" presId="urn:microsoft.com/office/officeart/2018/2/layout/IconVerticalSolidList"/>
    <dgm:cxn modelId="{D87771DF-A651-F44C-8D7E-9D8227D7F957}" type="presParOf" srcId="{C40F22D7-F8C2-4F7D-AA24-1A9FF4D5EF22}" destId="{C6BEDDE7-AE5B-45B0-A5AA-6A82D5ED1964}" srcOrd="0" destOrd="0" presId="urn:microsoft.com/office/officeart/2018/2/layout/IconVerticalSolidList"/>
    <dgm:cxn modelId="{31E1AD00-5314-F748-B341-682EB6B3B2AC}" type="presParOf" srcId="{C40F22D7-F8C2-4F7D-AA24-1A9FF4D5EF22}" destId="{6FBFA834-A5C2-480B-87A0-8B5779DD2645}" srcOrd="1" destOrd="0" presId="urn:microsoft.com/office/officeart/2018/2/layout/IconVerticalSolidList"/>
    <dgm:cxn modelId="{6A604D2B-3E8A-E043-B810-F6A9CADEB495}" type="presParOf" srcId="{C40F22D7-F8C2-4F7D-AA24-1A9FF4D5EF22}" destId="{726BBEB6-D2F3-4C6E-9784-C90C1290CDBC}" srcOrd="2" destOrd="0" presId="urn:microsoft.com/office/officeart/2018/2/layout/IconVerticalSolidList"/>
    <dgm:cxn modelId="{9AAEF491-84E3-F949-B2B2-90C572828127}" type="presParOf" srcId="{C40F22D7-F8C2-4F7D-AA24-1A9FF4D5EF22}" destId="{D4B923AF-9F1B-48BF-B3E5-E5DB77AFF010}" srcOrd="3" destOrd="0" presId="urn:microsoft.com/office/officeart/2018/2/layout/IconVerticalSolidList"/>
    <dgm:cxn modelId="{D8C6FA22-E037-D643-9CEE-69C173DCD683}" type="presParOf" srcId="{902F461E-FB06-46B1-823C-EEB6524658FA}" destId="{B769814A-8B98-421E-9DDE-0588C1B5D00A}" srcOrd="5" destOrd="0" presId="urn:microsoft.com/office/officeart/2018/2/layout/IconVerticalSolidList"/>
    <dgm:cxn modelId="{4C6994D1-294D-8B44-874D-74780C5516D5}" type="presParOf" srcId="{902F461E-FB06-46B1-823C-EEB6524658FA}" destId="{382FE30D-5366-40DE-8C6B-1EDB678ADC82}" srcOrd="6" destOrd="0" presId="urn:microsoft.com/office/officeart/2018/2/layout/IconVerticalSolidList"/>
    <dgm:cxn modelId="{9EC06482-B305-AE4A-BD5A-FCFB68886D7E}" type="presParOf" srcId="{382FE30D-5366-40DE-8C6B-1EDB678ADC82}" destId="{60BB189B-A8B9-4337-8233-9EBF1C3F6FD7}" srcOrd="0" destOrd="0" presId="urn:microsoft.com/office/officeart/2018/2/layout/IconVerticalSolidList"/>
    <dgm:cxn modelId="{BCE0F898-E66F-D046-9789-CA8402B4EC4B}" type="presParOf" srcId="{382FE30D-5366-40DE-8C6B-1EDB678ADC82}" destId="{5FCB50E9-9A05-4E1E-B28C-8A684D95BDDE}" srcOrd="1" destOrd="0" presId="urn:microsoft.com/office/officeart/2018/2/layout/IconVerticalSolidList"/>
    <dgm:cxn modelId="{2A6C31D2-4B02-4343-AA22-45043D6AEDFC}" type="presParOf" srcId="{382FE30D-5366-40DE-8C6B-1EDB678ADC82}" destId="{9D71578E-20C5-4C18-A296-92D20BE0371C}" srcOrd="2" destOrd="0" presId="urn:microsoft.com/office/officeart/2018/2/layout/IconVerticalSolidList"/>
    <dgm:cxn modelId="{CFAC4276-45EC-CC4E-8E96-3E35CB2E4463}" type="presParOf" srcId="{382FE30D-5366-40DE-8C6B-1EDB678ADC82}" destId="{286FE05B-7C64-4991-A228-8BABA3BBB420}" srcOrd="3" destOrd="0" presId="urn:microsoft.com/office/officeart/2018/2/layout/IconVerticalSolidList"/>
    <dgm:cxn modelId="{7AA3CCC9-D743-CD48-B4FC-D15378DA03AE}" type="presParOf" srcId="{902F461E-FB06-46B1-823C-EEB6524658FA}" destId="{26D99B0C-4072-43EC-984E-62304F0EB101}" srcOrd="7" destOrd="0" presId="urn:microsoft.com/office/officeart/2018/2/layout/IconVerticalSolidList"/>
    <dgm:cxn modelId="{123B35E7-C97A-7646-B481-7E58C6891708}" type="presParOf" srcId="{902F461E-FB06-46B1-823C-EEB6524658FA}" destId="{1F8B1261-3794-4D47-84A4-F1BB14491F15}" srcOrd="8" destOrd="0" presId="urn:microsoft.com/office/officeart/2018/2/layout/IconVerticalSolidList"/>
    <dgm:cxn modelId="{94C94BAE-BDD3-274A-B221-738F9D268DF8}" type="presParOf" srcId="{1F8B1261-3794-4D47-84A4-F1BB14491F15}" destId="{728C6B5A-E48D-42E5-B14F-458E07610F87}" srcOrd="0" destOrd="0" presId="urn:microsoft.com/office/officeart/2018/2/layout/IconVerticalSolidList"/>
    <dgm:cxn modelId="{87207922-FD56-0243-8A81-8ACEF87B0C82}" type="presParOf" srcId="{1F8B1261-3794-4D47-84A4-F1BB14491F15}" destId="{0259F34D-1DC6-4115-8ECA-A72985430E46}" srcOrd="1" destOrd="0" presId="urn:microsoft.com/office/officeart/2018/2/layout/IconVerticalSolidList"/>
    <dgm:cxn modelId="{94B62795-82FB-334D-9EBB-F48A0C288237}" type="presParOf" srcId="{1F8B1261-3794-4D47-84A4-F1BB14491F15}" destId="{15A94847-1B2D-4D35-8B81-E43E291AC613}" srcOrd="2" destOrd="0" presId="urn:microsoft.com/office/officeart/2018/2/layout/IconVerticalSolidList"/>
    <dgm:cxn modelId="{523DC491-9579-BC46-B58A-E051B623AED9}" type="presParOf" srcId="{1F8B1261-3794-4D47-84A4-F1BB14491F15}" destId="{C65D91DF-44C0-474C-BBBA-E8F29F4104B4}" srcOrd="3" destOrd="0" presId="urn:microsoft.com/office/officeart/2018/2/layout/IconVerticalSolidList"/>
    <dgm:cxn modelId="{C547B64D-C954-B14F-9544-EE6A85C872AD}" type="presParOf" srcId="{902F461E-FB06-46B1-823C-EEB6524658FA}" destId="{64301FBF-B5F0-4369-9427-90D9D92283C2}" srcOrd="9" destOrd="0" presId="urn:microsoft.com/office/officeart/2018/2/layout/IconVerticalSolidList"/>
    <dgm:cxn modelId="{FA5C2126-5CA7-1049-8110-DADB5994E6BD}" type="presParOf" srcId="{902F461E-FB06-46B1-823C-EEB6524658FA}" destId="{0DE4F64E-3EE6-45B0-847B-BE0741A71350}" srcOrd="10" destOrd="0" presId="urn:microsoft.com/office/officeart/2018/2/layout/IconVerticalSolidList"/>
    <dgm:cxn modelId="{020F2D63-459C-2A42-8715-10BF195F5EBE}" type="presParOf" srcId="{0DE4F64E-3EE6-45B0-847B-BE0741A71350}" destId="{5E34D3BB-179A-4E3A-877C-0CD6314A1C10}" srcOrd="0" destOrd="0" presId="urn:microsoft.com/office/officeart/2018/2/layout/IconVerticalSolidList"/>
    <dgm:cxn modelId="{4377E94A-FC44-734C-8038-D8272E19F9DE}" type="presParOf" srcId="{0DE4F64E-3EE6-45B0-847B-BE0741A71350}" destId="{6CFE5AEE-BE74-4F65-84EA-6D55720777C3}" srcOrd="1" destOrd="0" presId="urn:microsoft.com/office/officeart/2018/2/layout/IconVerticalSolidList"/>
    <dgm:cxn modelId="{07598B40-1D7D-4E46-96DE-0F3F860263D3}" type="presParOf" srcId="{0DE4F64E-3EE6-45B0-847B-BE0741A71350}" destId="{19965BC1-E776-40A7-A1C0-7338BCA9CC0C}" srcOrd="2" destOrd="0" presId="urn:microsoft.com/office/officeart/2018/2/layout/IconVerticalSolidList"/>
    <dgm:cxn modelId="{B7882946-645E-0146-9B7D-A52014F11A5E}" type="presParOf" srcId="{0DE4F64E-3EE6-45B0-847B-BE0741A71350}" destId="{9F2C02DD-F13B-4FC9-A139-A3B88481070A}" srcOrd="3" destOrd="0" presId="urn:microsoft.com/office/officeart/2018/2/layout/IconVerticalSolidList"/>
    <dgm:cxn modelId="{1F966E1D-5237-714A-BEE0-E2718D056C78}" type="presParOf" srcId="{902F461E-FB06-46B1-823C-EEB6524658FA}" destId="{1918C066-F209-4635-9B48-7F4968FF1364}" srcOrd="11" destOrd="0" presId="urn:microsoft.com/office/officeart/2018/2/layout/IconVerticalSolidList"/>
    <dgm:cxn modelId="{7A875D84-A3B0-D64A-AD33-33C18F3CC152}" type="presParOf" srcId="{902F461E-FB06-46B1-823C-EEB6524658FA}" destId="{120AD5AA-824C-47DC-8F64-D5691FE896F9}" srcOrd="12" destOrd="0" presId="urn:microsoft.com/office/officeart/2018/2/layout/IconVerticalSolidList"/>
    <dgm:cxn modelId="{42C98610-6A29-3742-931B-4C56AD10457F}" type="presParOf" srcId="{120AD5AA-824C-47DC-8F64-D5691FE896F9}" destId="{2AF4B517-07C3-4A54-82B3-B8DC3CDD2FEF}" srcOrd="0" destOrd="0" presId="urn:microsoft.com/office/officeart/2018/2/layout/IconVerticalSolidList"/>
    <dgm:cxn modelId="{C671D6E9-6DD2-6343-8F19-636677DB44C9}" type="presParOf" srcId="{120AD5AA-824C-47DC-8F64-D5691FE896F9}" destId="{D1C4A689-2633-4B85-A5B2-325832B72A2C}" srcOrd="1" destOrd="0" presId="urn:microsoft.com/office/officeart/2018/2/layout/IconVerticalSolidList"/>
    <dgm:cxn modelId="{F25F2A0F-5A3C-8744-B711-7EAC01FD1F46}" type="presParOf" srcId="{120AD5AA-824C-47DC-8F64-D5691FE896F9}" destId="{9587FD10-61B5-467F-85E4-47785A6E334C}" srcOrd="2" destOrd="0" presId="urn:microsoft.com/office/officeart/2018/2/layout/IconVerticalSolidList"/>
    <dgm:cxn modelId="{E6222E59-2130-944D-B348-498CB752CC80}" type="presParOf" srcId="{120AD5AA-824C-47DC-8F64-D5691FE896F9}" destId="{31E1FD15-CB95-4211-9B4F-48C27A187B04}" srcOrd="3" destOrd="0" presId="urn:microsoft.com/office/officeart/2018/2/layout/IconVerticalSolidList"/>
    <dgm:cxn modelId="{6F4C82AE-D443-9B41-A274-E3AB50644363}" type="presParOf" srcId="{902F461E-FB06-46B1-823C-EEB6524658FA}" destId="{D31B0645-5963-4698-A7DE-C05AC4FE0915}" srcOrd="13" destOrd="0" presId="urn:microsoft.com/office/officeart/2018/2/layout/IconVerticalSolidList"/>
    <dgm:cxn modelId="{3043BE9C-342F-D044-9113-E0BCCCE20235}" type="presParOf" srcId="{902F461E-FB06-46B1-823C-EEB6524658FA}" destId="{9508BFC9-0228-4021-AD50-97BD2195CF09}" srcOrd="14" destOrd="0" presId="urn:microsoft.com/office/officeart/2018/2/layout/IconVerticalSolidList"/>
    <dgm:cxn modelId="{DA0C4633-25D1-994F-BEDB-AD98D32CCA4E}" type="presParOf" srcId="{9508BFC9-0228-4021-AD50-97BD2195CF09}" destId="{EA56E271-26F6-4734-B75B-1C3955ABDAE2}" srcOrd="0" destOrd="0" presId="urn:microsoft.com/office/officeart/2018/2/layout/IconVerticalSolidList"/>
    <dgm:cxn modelId="{0B0C25B3-7BDC-8547-909D-DA8E0308EEBC}" type="presParOf" srcId="{9508BFC9-0228-4021-AD50-97BD2195CF09}" destId="{CE1C9185-9043-4E08-8E8E-13127B8C7957}" srcOrd="1" destOrd="0" presId="urn:microsoft.com/office/officeart/2018/2/layout/IconVerticalSolidList"/>
    <dgm:cxn modelId="{DC3D8514-574A-A342-AF7D-3D05D0F28BF6}" type="presParOf" srcId="{9508BFC9-0228-4021-AD50-97BD2195CF09}" destId="{9976BCF2-209D-4B11-85C4-5F1D6A4F055E}" srcOrd="2" destOrd="0" presId="urn:microsoft.com/office/officeart/2018/2/layout/IconVerticalSolidList"/>
    <dgm:cxn modelId="{728AE80B-7304-124F-9B93-F9267BDC313C}" type="presParOf" srcId="{9508BFC9-0228-4021-AD50-97BD2195CF09}" destId="{E5C7911E-449D-4162-BB40-C787AFEE829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8F5BD6B-728F-463D-B53F-A5ECFA725619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5BE9FA5-4C87-4F48-B8D1-8BB3942B6108}">
      <dgm:prSet/>
      <dgm:spPr/>
      <dgm:t>
        <a:bodyPr/>
        <a:lstStyle/>
        <a:p>
          <a:r>
            <a:rPr lang="en-US" b="1" i="0" baseline="0" dirty="0"/>
            <a:t>Engagement:</a:t>
          </a:r>
          <a:r>
            <a:rPr lang="en-US" b="0" i="0" baseline="0" dirty="0"/>
            <a:t> Partner engagement up 22 % (2018–2023) via digital feedback tools (Starner, 2015).</a:t>
          </a:r>
          <a:endParaRPr lang="en-US" dirty="0"/>
        </a:p>
      </dgm:t>
    </dgm:pt>
    <dgm:pt modelId="{855CB34E-5A70-4EFF-B37A-7355706A66D0}" type="parTrans" cxnId="{837C3462-8A99-4FC5-B9ED-28CEC9C86F76}">
      <dgm:prSet/>
      <dgm:spPr/>
      <dgm:t>
        <a:bodyPr/>
        <a:lstStyle/>
        <a:p>
          <a:endParaRPr lang="en-US"/>
        </a:p>
      </dgm:t>
    </dgm:pt>
    <dgm:pt modelId="{97064560-2393-4F79-81B9-C58682FECFCA}" type="sibTrans" cxnId="{837C3462-8A99-4FC5-B9ED-28CEC9C86F76}">
      <dgm:prSet/>
      <dgm:spPr/>
      <dgm:t>
        <a:bodyPr/>
        <a:lstStyle/>
        <a:p>
          <a:endParaRPr lang="en-US"/>
        </a:p>
      </dgm:t>
    </dgm:pt>
    <dgm:pt modelId="{D2F2E969-0729-4782-9852-B8645E230E0A}">
      <dgm:prSet/>
      <dgm:spPr/>
      <dgm:t>
        <a:bodyPr/>
        <a:lstStyle/>
        <a:p>
          <a:r>
            <a:rPr lang="en-US" b="1" i="0" baseline="0"/>
            <a:t>Retention:</a:t>
          </a:r>
          <a:r>
            <a:rPr lang="en-US" b="0" i="0" baseline="0"/>
            <a:t> Voluntary turnover down from 65 % → 48 % in U.S. stores (Marr, 2018).</a:t>
          </a:r>
          <a:endParaRPr lang="en-US"/>
        </a:p>
      </dgm:t>
    </dgm:pt>
    <dgm:pt modelId="{94A02600-AE9A-4E0F-9AFE-370101A6AE58}" type="parTrans" cxnId="{8F36D642-33ED-42E4-95D0-46D0901B6289}">
      <dgm:prSet/>
      <dgm:spPr/>
      <dgm:t>
        <a:bodyPr/>
        <a:lstStyle/>
        <a:p>
          <a:endParaRPr lang="en-US"/>
        </a:p>
      </dgm:t>
    </dgm:pt>
    <dgm:pt modelId="{766D5F35-C39E-43E7-98C9-1BD4A2DFFA2F}" type="sibTrans" cxnId="{8F36D642-33ED-42E4-95D0-46D0901B6289}">
      <dgm:prSet/>
      <dgm:spPr/>
      <dgm:t>
        <a:bodyPr/>
        <a:lstStyle/>
        <a:p>
          <a:endParaRPr lang="en-US"/>
        </a:p>
      </dgm:t>
    </dgm:pt>
    <dgm:pt modelId="{8A27D346-3491-47CA-BFE2-2815957D625F}">
      <dgm:prSet/>
      <dgm:spPr/>
      <dgm:t>
        <a:bodyPr/>
        <a:lstStyle/>
        <a:p>
          <a:r>
            <a:rPr lang="en-US" b="1" i="0" baseline="0" dirty="0"/>
            <a:t>Internal Mobility:</a:t>
          </a:r>
          <a:r>
            <a:rPr lang="en-US" b="0" i="0" baseline="0" dirty="0"/>
            <a:t> Promotions increased 25 % post career-path platform launch (TMI, 2024).</a:t>
          </a:r>
          <a:endParaRPr lang="en-US" dirty="0"/>
        </a:p>
      </dgm:t>
    </dgm:pt>
    <dgm:pt modelId="{6088466E-532A-451E-92B9-62AE20D7EF3E}" type="parTrans" cxnId="{EB1B7CF4-2202-46F6-93D0-5ED3F334147F}">
      <dgm:prSet/>
      <dgm:spPr/>
      <dgm:t>
        <a:bodyPr/>
        <a:lstStyle/>
        <a:p>
          <a:endParaRPr lang="en-US"/>
        </a:p>
      </dgm:t>
    </dgm:pt>
    <dgm:pt modelId="{CA8AAB84-C2C6-4D88-80DE-87D5A4C73F2B}" type="sibTrans" cxnId="{EB1B7CF4-2202-46F6-93D0-5ED3F334147F}">
      <dgm:prSet/>
      <dgm:spPr/>
      <dgm:t>
        <a:bodyPr/>
        <a:lstStyle/>
        <a:p>
          <a:endParaRPr lang="en-US"/>
        </a:p>
      </dgm:t>
    </dgm:pt>
    <dgm:pt modelId="{6D4BA660-41C7-4DF4-A127-556BD3290D6B}">
      <dgm:prSet/>
      <dgm:spPr/>
      <dgm:t>
        <a:bodyPr/>
        <a:lstStyle/>
        <a:p>
          <a:r>
            <a:rPr lang="en-US" b="1" i="0" baseline="0"/>
            <a:t>Diversity:</a:t>
          </a:r>
          <a:r>
            <a:rPr lang="en-US" b="0" i="0" baseline="0"/>
            <a:t> 43 % women &amp; 47 % BIPOC in corporate roles (2024) (Littman, 2021).</a:t>
          </a:r>
          <a:endParaRPr lang="en-US"/>
        </a:p>
      </dgm:t>
    </dgm:pt>
    <dgm:pt modelId="{83CD6D4B-1C37-42A1-BA66-340642A5C3C9}" type="parTrans" cxnId="{26DB1CE7-B88B-4D3D-AAAD-40FF1D0B35CE}">
      <dgm:prSet/>
      <dgm:spPr/>
      <dgm:t>
        <a:bodyPr/>
        <a:lstStyle/>
        <a:p>
          <a:endParaRPr lang="en-US"/>
        </a:p>
      </dgm:t>
    </dgm:pt>
    <dgm:pt modelId="{5AB5DC61-AF7E-452F-99EE-3089380138D4}" type="sibTrans" cxnId="{26DB1CE7-B88B-4D3D-AAAD-40FF1D0B35CE}">
      <dgm:prSet/>
      <dgm:spPr/>
      <dgm:t>
        <a:bodyPr/>
        <a:lstStyle/>
        <a:p>
          <a:endParaRPr lang="en-US"/>
        </a:p>
      </dgm:t>
    </dgm:pt>
    <dgm:pt modelId="{0213883D-25E6-4739-BDC8-7A5F158ABD6C}">
      <dgm:prSet/>
      <dgm:spPr/>
      <dgm:t>
        <a:bodyPr/>
        <a:lstStyle/>
        <a:p>
          <a:r>
            <a:rPr lang="en-US" b="1" i="0" baseline="0" dirty="0"/>
            <a:t>Data-Driven Leadership:</a:t>
          </a:r>
          <a:r>
            <a:rPr lang="en-US" b="0" i="0" baseline="0" dirty="0"/>
            <a:t> 2,000 + managers use analytics dashboards daily (</a:t>
          </a:r>
          <a:r>
            <a:rPr lang="en-US" b="0" i="0" baseline="0" dirty="0" err="1"/>
            <a:t>AdviserPlus</a:t>
          </a:r>
          <a:r>
            <a:rPr lang="en-US" b="0" i="0" baseline="0" dirty="0"/>
            <a:t>, 2024).</a:t>
          </a:r>
          <a:endParaRPr lang="en-US" dirty="0"/>
        </a:p>
      </dgm:t>
    </dgm:pt>
    <dgm:pt modelId="{451D4F53-CAF8-4D7A-8EFE-7A3ACAF17CE8}" type="parTrans" cxnId="{633BABD9-47FD-4422-908E-B24363BF1EB2}">
      <dgm:prSet/>
      <dgm:spPr/>
      <dgm:t>
        <a:bodyPr/>
        <a:lstStyle/>
        <a:p>
          <a:endParaRPr lang="en-US"/>
        </a:p>
      </dgm:t>
    </dgm:pt>
    <dgm:pt modelId="{CA0F7D4E-8730-4D7C-A742-0EDD67934949}" type="sibTrans" cxnId="{633BABD9-47FD-4422-908E-B24363BF1EB2}">
      <dgm:prSet/>
      <dgm:spPr/>
      <dgm:t>
        <a:bodyPr/>
        <a:lstStyle/>
        <a:p>
          <a:endParaRPr lang="en-US"/>
        </a:p>
      </dgm:t>
    </dgm:pt>
    <dgm:pt modelId="{EAA1B84C-99F1-40B1-86FD-920041E65F76}">
      <dgm:prSet/>
      <dgm:spPr/>
      <dgm:t>
        <a:bodyPr/>
        <a:lstStyle/>
        <a:p>
          <a:r>
            <a:rPr lang="en-US" b="1" i="0" baseline="0"/>
            <a:t>Learning &amp; Development:</a:t>
          </a:r>
          <a:r>
            <a:rPr lang="en-US" b="0" i="0" baseline="0"/>
            <a:t> Over 12 million training hours delivered digitally (2022–2024).</a:t>
          </a:r>
          <a:endParaRPr lang="en-US"/>
        </a:p>
      </dgm:t>
    </dgm:pt>
    <dgm:pt modelId="{93FF668B-8479-4C81-8DAF-BB8DEAF956BD}" type="parTrans" cxnId="{6170F066-195B-424E-B098-7EA775C5A5E8}">
      <dgm:prSet/>
      <dgm:spPr/>
      <dgm:t>
        <a:bodyPr/>
        <a:lstStyle/>
        <a:p>
          <a:endParaRPr lang="en-US"/>
        </a:p>
      </dgm:t>
    </dgm:pt>
    <dgm:pt modelId="{524BF77B-9108-4351-A2B0-AA0C0E7ECF07}" type="sibTrans" cxnId="{6170F066-195B-424E-B098-7EA775C5A5E8}">
      <dgm:prSet/>
      <dgm:spPr/>
      <dgm:t>
        <a:bodyPr/>
        <a:lstStyle/>
        <a:p>
          <a:endParaRPr lang="en-US"/>
        </a:p>
      </dgm:t>
    </dgm:pt>
    <dgm:pt modelId="{BED5AC10-68AD-4019-B008-503050380C9F}">
      <dgm:prSet/>
      <dgm:spPr/>
      <dgm:t>
        <a:bodyPr/>
        <a:lstStyle/>
        <a:p>
          <a:r>
            <a:rPr lang="en-US" b="1" i="0" baseline="0"/>
            <a:t>Customer Link:</a:t>
          </a:r>
          <a:r>
            <a:rPr lang="en-US" b="0" i="0" baseline="0"/>
            <a:t> Digitally engaged stores = +10 % higher sales productivity (Marr, 2018).</a:t>
          </a:r>
          <a:endParaRPr lang="en-US"/>
        </a:p>
      </dgm:t>
    </dgm:pt>
    <dgm:pt modelId="{91996999-724C-4DCD-A917-9E83C0A21BE6}" type="parTrans" cxnId="{8D8B1CEE-E1C3-44A1-A109-203032C35749}">
      <dgm:prSet/>
      <dgm:spPr/>
      <dgm:t>
        <a:bodyPr/>
        <a:lstStyle/>
        <a:p>
          <a:endParaRPr lang="en-US"/>
        </a:p>
      </dgm:t>
    </dgm:pt>
    <dgm:pt modelId="{75A6EB7B-83D3-499A-9826-799513FE5C08}" type="sibTrans" cxnId="{8D8B1CEE-E1C3-44A1-A109-203032C35749}">
      <dgm:prSet/>
      <dgm:spPr/>
      <dgm:t>
        <a:bodyPr/>
        <a:lstStyle/>
        <a:p>
          <a:endParaRPr lang="en-US"/>
        </a:p>
      </dgm:t>
    </dgm:pt>
    <dgm:pt modelId="{FF383DFA-E6E0-48DB-A2DB-977E855E02B0}">
      <dgm:prSet/>
      <dgm:spPr/>
      <dgm:t>
        <a:bodyPr/>
        <a:lstStyle/>
        <a:p>
          <a:r>
            <a:rPr lang="en-US" b="1" i="0" baseline="0"/>
            <a:t>Sustainability Tie-in:</a:t>
          </a:r>
          <a:r>
            <a:rPr lang="en-US" b="0" i="0" baseline="0"/>
            <a:t> E-learning incorporates ESG modules (TMI, 2024).</a:t>
          </a:r>
          <a:endParaRPr lang="en-US"/>
        </a:p>
      </dgm:t>
    </dgm:pt>
    <dgm:pt modelId="{8B7879E6-96C5-4B45-89D5-FD2BD4BDFC65}" type="parTrans" cxnId="{4E415D48-21A1-4847-95D3-06765FCEB2F1}">
      <dgm:prSet/>
      <dgm:spPr/>
      <dgm:t>
        <a:bodyPr/>
        <a:lstStyle/>
        <a:p>
          <a:endParaRPr lang="en-US"/>
        </a:p>
      </dgm:t>
    </dgm:pt>
    <dgm:pt modelId="{4742B7A9-1470-49F2-AC64-79B5DDD5F6D1}" type="sibTrans" cxnId="{4E415D48-21A1-4847-95D3-06765FCEB2F1}">
      <dgm:prSet/>
      <dgm:spPr/>
      <dgm:t>
        <a:bodyPr/>
        <a:lstStyle/>
        <a:p>
          <a:endParaRPr lang="en-US"/>
        </a:p>
      </dgm:t>
    </dgm:pt>
    <dgm:pt modelId="{91E0CEAE-ED40-4C8A-9475-99C9D05D60E9}" type="pres">
      <dgm:prSet presAssocID="{88F5BD6B-728F-463D-B53F-A5ECFA725619}" presName="linear" presStyleCnt="0">
        <dgm:presLayoutVars>
          <dgm:animLvl val="lvl"/>
          <dgm:resizeHandles val="exact"/>
        </dgm:presLayoutVars>
      </dgm:prSet>
      <dgm:spPr/>
    </dgm:pt>
    <dgm:pt modelId="{A5423744-8987-48E5-B1FB-EA2C8DF79ABD}" type="pres">
      <dgm:prSet presAssocID="{85BE9FA5-4C87-4F48-B8D1-8BB3942B6108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56A98B60-6FD8-4AB4-B469-CD4B2BE62F48}" type="pres">
      <dgm:prSet presAssocID="{97064560-2393-4F79-81B9-C58682FECFCA}" presName="spacer" presStyleCnt="0"/>
      <dgm:spPr/>
    </dgm:pt>
    <dgm:pt modelId="{C7F438E4-FE8D-482C-8697-C3FC13CE79E7}" type="pres">
      <dgm:prSet presAssocID="{D2F2E969-0729-4782-9852-B8645E230E0A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32B4FAEF-8412-4CEA-B672-35E6DBD8578D}" type="pres">
      <dgm:prSet presAssocID="{766D5F35-C39E-43E7-98C9-1BD4A2DFFA2F}" presName="spacer" presStyleCnt="0"/>
      <dgm:spPr/>
    </dgm:pt>
    <dgm:pt modelId="{1D72AB0C-BA4B-42E8-9406-612F7971452C}" type="pres">
      <dgm:prSet presAssocID="{8A27D346-3491-47CA-BFE2-2815957D625F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FB6ED511-18E3-49FF-8E2A-3825E7E3B175}" type="pres">
      <dgm:prSet presAssocID="{CA8AAB84-C2C6-4D88-80DE-87D5A4C73F2B}" presName="spacer" presStyleCnt="0"/>
      <dgm:spPr/>
    </dgm:pt>
    <dgm:pt modelId="{4640E1BF-6997-497D-8CE2-677D0D4AE0D5}" type="pres">
      <dgm:prSet presAssocID="{6D4BA660-41C7-4DF4-A127-556BD3290D6B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FC3BF022-E518-497F-AD41-09875B9C6FD1}" type="pres">
      <dgm:prSet presAssocID="{5AB5DC61-AF7E-452F-99EE-3089380138D4}" presName="spacer" presStyleCnt="0"/>
      <dgm:spPr/>
    </dgm:pt>
    <dgm:pt modelId="{B9C9A1C3-1741-4C01-8630-F6689DFF8A82}" type="pres">
      <dgm:prSet presAssocID="{0213883D-25E6-4739-BDC8-7A5F158ABD6C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2167BE43-A1CF-4715-BD70-0B08B6B4F90B}" type="pres">
      <dgm:prSet presAssocID="{CA0F7D4E-8730-4D7C-A742-0EDD67934949}" presName="spacer" presStyleCnt="0"/>
      <dgm:spPr/>
    </dgm:pt>
    <dgm:pt modelId="{A5CEA9B3-677A-4730-AB51-9819760DE0AC}" type="pres">
      <dgm:prSet presAssocID="{EAA1B84C-99F1-40B1-86FD-920041E65F76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C79410AC-F22F-447E-86EB-29BA2A90C303}" type="pres">
      <dgm:prSet presAssocID="{524BF77B-9108-4351-A2B0-AA0C0E7ECF07}" presName="spacer" presStyleCnt="0"/>
      <dgm:spPr/>
    </dgm:pt>
    <dgm:pt modelId="{B56634BA-E3D8-458D-8007-61BE0CB4E9B1}" type="pres">
      <dgm:prSet presAssocID="{BED5AC10-68AD-4019-B008-503050380C9F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91062B10-13E2-4C81-AE49-6E55ED4B3EF4}" type="pres">
      <dgm:prSet presAssocID="{75A6EB7B-83D3-499A-9826-799513FE5C08}" presName="spacer" presStyleCnt="0"/>
      <dgm:spPr/>
    </dgm:pt>
    <dgm:pt modelId="{E40250C4-5F5F-4BE8-AED9-8B36E66F6C5B}" type="pres">
      <dgm:prSet presAssocID="{FF383DFA-E6E0-48DB-A2DB-977E855E02B0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6980DF0E-C94F-5D4D-896F-583DD219B969}" type="presOf" srcId="{8A27D346-3491-47CA-BFE2-2815957D625F}" destId="{1D72AB0C-BA4B-42E8-9406-612F7971452C}" srcOrd="0" destOrd="0" presId="urn:microsoft.com/office/officeart/2005/8/layout/vList2"/>
    <dgm:cxn modelId="{EDF3CC17-F747-E14E-9999-60F78DD31FA7}" type="presOf" srcId="{EAA1B84C-99F1-40B1-86FD-920041E65F76}" destId="{A5CEA9B3-677A-4730-AB51-9819760DE0AC}" srcOrd="0" destOrd="0" presId="urn:microsoft.com/office/officeart/2005/8/layout/vList2"/>
    <dgm:cxn modelId="{1301F338-0D06-444E-B2C3-005F483D5423}" type="presOf" srcId="{FF383DFA-E6E0-48DB-A2DB-977E855E02B0}" destId="{E40250C4-5F5F-4BE8-AED9-8B36E66F6C5B}" srcOrd="0" destOrd="0" presId="urn:microsoft.com/office/officeart/2005/8/layout/vList2"/>
    <dgm:cxn modelId="{837C3462-8A99-4FC5-B9ED-28CEC9C86F76}" srcId="{88F5BD6B-728F-463D-B53F-A5ECFA725619}" destId="{85BE9FA5-4C87-4F48-B8D1-8BB3942B6108}" srcOrd="0" destOrd="0" parTransId="{855CB34E-5A70-4EFF-B37A-7355706A66D0}" sibTransId="{97064560-2393-4F79-81B9-C58682FECFCA}"/>
    <dgm:cxn modelId="{8F36D642-33ED-42E4-95D0-46D0901B6289}" srcId="{88F5BD6B-728F-463D-B53F-A5ECFA725619}" destId="{D2F2E969-0729-4782-9852-B8645E230E0A}" srcOrd="1" destOrd="0" parTransId="{94A02600-AE9A-4E0F-9AFE-370101A6AE58}" sibTransId="{766D5F35-C39E-43E7-98C9-1BD4A2DFFA2F}"/>
    <dgm:cxn modelId="{6170F066-195B-424E-B098-7EA775C5A5E8}" srcId="{88F5BD6B-728F-463D-B53F-A5ECFA725619}" destId="{EAA1B84C-99F1-40B1-86FD-920041E65F76}" srcOrd="5" destOrd="0" parTransId="{93FF668B-8479-4C81-8DAF-BB8DEAF956BD}" sibTransId="{524BF77B-9108-4351-A2B0-AA0C0E7ECF07}"/>
    <dgm:cxn modelId="{C6819747-AEB9-6A42-996F-257893FC0A2E}" type="presOf" srcId="{85BE9FA5-4C87-4F48-B8D1-8BB3942B6108}" destId="{A5423744-8987-48E5-B1FB-EA2C8DF79ABD}" srcOrd="0" destOrd="0" presId="urn:microsoft.com/office/officeart/2005/8/layout/vList2"/>
    <dgm:cxn modelId="{4E415D48-21A1-4847-95D3-06765FCEB2F1}" srcId="{88F5BD6B-728F-463D-B53F-A5ECFA725619}" destId="{FF383DFA-E6E0-48DB-A2DB-977E855E02B0}" srcOrd="7" destOrd="0" parTransId="{8B7879E6-96C5-4B45-89D5-FD2BD4BDFC65}" sibTransId="{4742B7A9-1470-49F2-AC64-79B5DDD5F6D1}"/>
    <dgm:cxn modelId="{3C334679-3747-DA44-A656-12FCDB0EFEE8}" type="presOf" srcId="{0213883D-25E6-4739-BDC8-7A5F158ABD6C}" destId="{B9C9A1C3-1741-4C01-8630-F6689DFF8A82}" srcOrd="0" destOrd="0" presId="urn:microsoft.com/office/officeart/2005/8/layout/vList2"/>
    <dgm:cxn modelId="{F5A98089-55A1-EE4F-B01D-E4CEACB10E2D}" type="presOf" srcId="{6D4BA660-41C7-4DF4-A127-556BD3290D6B}" destId="{4640E1BF-6997-497D-8CE2-677D0D4AE0D5}" srcOrd="0" destOrd="0" presId="urn:microsoft.com/office/officeart/2005/8/layout/vList2"/>
    <dgm:cxn modelId="{428F22D2-07AA-854F-B180-DEACCEC3205C}" type="presOf" srcId="{D2F2E969-0729-4782-9852-B8645E230E0A}" destId="{C7F438E4-FE8D-482C-8697-C3FC13CE79E7}" srcOrd="0" destOrd="0" presId="urn:microsoft.com/office/officeart/2005/8/layout/vList2"/>
    <dgm:cxn modelId="{633BABD9-47FD-4422-908E-B24363BF1EB2}" srcId="{88F5BD6B-728F-463D-B53F-A5ECFA725619}" destId="{0213883D-25E6-4739-BDC8-7A5F158ABD6C}" srcOrd="4" destOrd="0" parTransId="{451D4F53-CAF8-4D7A-8EFE-7A3ACAF17CE8}" sibTransId="{CA0F7D4E-8730-4D7C-A742-0EDD67934949}"/>
    <dgm:cxn modelId="{26DB1CE7-B88B-4D3D-AAAD-40FF1D0B35CE}" srcId="{88F5BD6B-728F-463D-B53F-A5ECFA725619}" destId="{6D4BA660-41C7-4DF4-A127-556BD3290D6B}" srcOrd="3" destOrd="0" parTransId="{83CD6D4B-1C37-42A1-BA66-340642A5C3C9}" sibTransId="{5AB5DC61-AF7E-452F-99EE-3089380138D4}"/>
    <dgm:cxn modelId="{8D8B1CEE-E1C3-44A1-A109-203032C35749}" srcId="{88F5BD6B-728F-463D-B53F-A5ECFA725619}" destId="{BED5AC10-68AD-4019-B008-503050380C9F}" srcOrd="6" destOrd="0" parTransId="{91996999-724C-4DCD-A917-9E83C0A21BE6}" sibTransId="{75A6EB7B-83D3-499A-9826-799513FE5C08}"/>
    <dgm:cxn modelId="{F3363CF0-0134-894D-A276-DEE1EACEBB16}" type="presOf" srcId="{88F5BD6B-728F-463D-B53F-A5ECFA725619}" destId="{91E0CEAE-ED40-4C8A-9475-99C9D05D60E9}" srcOrd="0" destOrd="0" presId="urn:microsoft.com/office/officeart/2005/8/layout/vList2"/>
    <dgm:cxn modelId="{EB1B7CF4-2202-46F6-93D0-5ED3F334147F}" srcId="{88F5BD6B-728F-463D-B53F-A5ECFA725619}" destId="{8A27D346-3491-47CA-BFE2-2815957D625F}" srcOrd="2" destOrd="0" parTransId="{6088466E-532A-451E-92B9-62AE20D7EF3E}" sibTransId="{CA8AAB84-C2C6-4D88-80DE-87D5A4C73F2B}"/>
    <dgm:cxn modelId="{42074EFF-06EF-7B41-A917-2147EA288BF2}" type="presOf" srcId="{BED5AC10-68AD-4019-B008-503050380C9F}" destId="{B56634BA-E3D8-458D-8007-61BE0CB4E9B1}" srcOrd="0" destOrd="0" presId="urn:microsoft.com/office/officeart/2005/8/layout/vList2"/>
    <dgm:cxn modelId="{8F08AA1F-0EB3-E14D-8574-CBBC4534A692}" type="presParOf" srcId="{91E0CEAE-ED40-4C8A-9475-99C9D05D60E9}" destId="{A5423744-8987-48E5-B1FB-EA2C8DF79ABD}" srcOrd="0" destOrd="0" presId="urn:microsoft.com/office/officeart/2005/8/layout/vList2"/>
    <dgm:cxn modelId="{57B44D30-7264-8E4F-8CBD-AAEF6B0085F7}" type="presParOf" srcId="{91E0CEAE-ED40-4C8A-9475-99C9D05D60E9}" destId="{56A98B60-6FD8-4AB4-B469-CD4B2BE62F48}" srcOrd="1" destOrd="0" presId="urn:microsoft.com/office/officeart/2005/8/layout/vList2"/>
    <dgm:cxn modelId="{CA463070-E9E1-6642-98B7-89D4143C6862}" type="presParOf" srcId="{91E0CEAE-ED40-4C8A-9475-99C9D05D60E9}" destId="{C7F438E4-FE8D-482C-8697-C3FC13CE79E7}" srcOrd="2" destOrd="0" presId="urn:microsoft.com/office/officeart/2005/8/layout/vList2"/>
    <dgm:cxn modelId="{7DEBBF6E-5DD1-EC42-BABD-2A3C1DC6B6BA}" type="presParOf" srcId="{91E0CEAE-ED40-4C8A-9475-99C9D05D60E9}" destId="{32B4FAEF-8412-4CEA-B672-35E6DBD8578D}" srcOrd="3" destOrd="0" presId="urn:microsoft.com/office/officeart/2005/8/layout/vList2"/>
    <dgm:cxn modelId="{E43FC4A7-6C0B-C346-8F8D-AD5D33E1BBB4}" type="presParOf" srcId="{91E0CEAE-ED40-4C8A-9475-99C9D05D60E9}" destId="{1D72AB0C-BA4B-42E8-9406-612F7971452C}" srcOrd="4" destOrd="0" presId="urn:microsoft.com/office/officeart/2005/8/layout/vList2"/>
    <dgm:cxn modelId="{CB6F449D-9EA1-3545-AE50-257F7E53D177}" type="presParOf" srcId="{91E0CEAE-ED40-4C8A-9475-99C9D05D60E9}" destId="{FB6ED511-18E3-49FF-8E2A-3825E7E3B175}" srcOrd="5" destOrd="0" presId="urn:microsoft.com/office/officeart/2005/8/layout/vList2"/>
    <dgm:cxn modelId="{C0FC433B-74D5-5A41-B4C8-2086FA4904CD}" type="presParOf" srcId="{91E0CEAE-ED40-4C8A-9475-99C9D05D60E9}" destId="{4640E1BF-6997-497D-8CE2-677D0D4AE0D5}" srcOrd="6" destOrd="0" presId="urn:microsoft.com/office/officeart/2005/8/layout/vList2"/>
    <dgm:cxn modelId="{4C7F6538-B70F-5E48-A13B-B2FB7F4453DC}" type="presParOf" srcId="{91E0CEAE-ED40-4C8A-9475-99C9D05D60E9}" destId="{FC3BF022-E518-497F-AD41-09875B9C6FD1}" srcOrd="7" destOrd="0" presId="urn:microsoft.com/office/officeart/2005/8/layout/vList2"/>
    <dgm:cxn modelId="{A8190EB6-A204-0440-9E27-44475CCE790B}" type="presParOf" srcId="{91E0CEAE-ED40-4C8A-9475-99C9D05D60E9}" destId="{B9C9A1C3-1741-4C01-8630-F6689DFF8A82}" srcOrd="8" destOrd="0" presId="urn:microsoft.com/office/officeart/2005/8/layout/vList2"/>
    <dgm:cxn modelId="{2B417B3D-52E2-1F47-8CD4-BF37325F113E}" type="presParOf" srcId="{91E0CEAE-ED40-4C8A-9475-99C9D05D60E9}" destId="{2167BE43-A1CF-4715-BD70-0B08B6B4F90B}" srcOrd="9" destOrd="0" presId="urn:microsoft.com/office/officeart/2005/8/layout/vList2"/>
    <dgm:cxn modelId="{96913C71-886D-3B47-89B9-4FB854B78449}" type="presParOf" srcId="{91E0CEAE-ED40-4C8A-9475-99C9D05D60E9}" destId="{A5CEA9B3-677A-4730-AB51-9819760DE0AC}" srcOrd="10" destOrd="0" presId="urn:microsoft.com/office/officeart/2005/8/layout/vList2"/>
    <dgm:cxn modelId="{D196451F-29F3-424A-AF69-5D54C5F45BD8}" type="presParOf" srcId="{91E0CEAE-ED40-4C8A-9475-99C9D05D60E9}" destId="{C79410AC-F22F-447E-86EB-29BA2A90C303}" srcOrd="11" destOrd="0" presId="urn:microsoft.com/office/officeart/2005/8/layout/vList2"/>
    <dgm:cxn modelId="{5D5DAE9F-A475-9348-A426-B3CE64B8ED49}" type="presParOf" srcId="{91E0CEAE-ED40-4C8A-9475-99C9D05D60E9}" destId="{B56634BA-E3D8-458D-8007-61BE0CB4E9B1}" srcOrd="12" destOrd="0" presId="urn:microsoft.com/office/officeart/2005/8/layout/vList2"/>
    <dgm:cxn modelId="{3EC61A52-F191-8C4D-AE13-32351DF50D63}" type="presParOf" srcId="{91E0CEAE-ED40-4C8A-9475-99C9D05D60E9}" destId="{91062B10-13E2-4C81-AE49-6E55ED4B3EF4}" srcOrd="13" destOrd="0" presId="urn:microsoft.com/office/officeart/2005/8/layout/vList2"/>
    <dgm:cxn modelId="{C4DBEEEE-3F62-6048-8E1A-8F3F2D483C11}" type="presParOf" srcId="{91E0CEAE-ED40-4C8A-9475-99C9D05D60E9}" destId="{E40250C4-5F5F-4BE8-AED9-8B36E66F6C5B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4A1900-96E2-46EA-A57E-B9AEE2F50742}" type="doc">
      <dgm:prSet loTypeId="urn:microsoft.com/office/officeart/2016/7/layout/RepeatingBendingProcessNew" loCatId="process" qsTypeId="urn:microsoft.com/office/officeart/2005/8/quickstyle/simple4" qsCatId="simple" csTypeId="urn:microsoft.com/office/officeart/2005/8/colors/accent1_1" csCatId="accent1"/>
      <dgm:spPr/>
      <dgm:t>
        <a:bodyPr/>
        <a:lstStyle/>
        <a:p>
          <a:endParaRPr lang="en-US"/>
        </a:p>
      </dgm:t>
    </dgm:pt>
    <dgm:pt modelId="{CDDF9BED-25A3-4619-A7ED-DF1D6909606D}">
      <dgm:prSet/>
      <dgm:spPr/>
      <dgm:t>
        <a:bodyPr/>
        <a:lstStyle/>
        <a:p>
          <a:r>
            <a:rPr lang="en-US" b="1" i="0" baseline="0" dirty="0"/>
            <a:t>1. Financial Cost:</a:t>
          </a:r>
          <a:r>
            <a:rPr lang="en-US" b="0" i="0" baseline="0" dirty="0"/>
            <a:t> ≈ US $120 million global system investment (</a:t>
          </a:r>
          <a:r>
            <a:rPr lang="en-US" b="0" i="0" baseline="0" dirty="0" err="1"/>
            <a:t>AdviserPlus</a:t>
          </a:r>
          <a:r>
            <a:rPr lang="en-US" b="0" i="0" baseline="0" dirty="0"/>
            <a:t>, 2024).</a:t>
          </a:r>
          <a:endParaRPr lang="en-US" dirty="0"/>
        </a:p>
      </dgm:t>
    </dgm:pt>
    <dgm:pt modelId="{920D1F94-890C-45F7-B730-462EE711B2AF}" type="parTrans" cxnId="{6218BA0A-F25A-4686-864B-DACBAD777C95}">
      <dgm:prSet/>
      <dgm:spPr/>
      <dgm:t>
        <a:bodyPr/>
        <a:lstStyle/>
        <a:p>
          <a:endParaRPr lang="en-US"/>
        </a:p>
      </dgm:t>
    </dgm:pt>
    <dgm:pt modelId="{9132BE22-716B-4FB1-895E-C6A2A23FC9D7}" type="sibTrans" cxnId="{6218BA0A-F25A-4686-864B-DACBAD777C95}">
      <dgm:prSet/>
      <dgm:spPr/>
      <dgm:t>
        <a:bodyPr/>
        <a:lstStyle/>
        <a:p>
          <a:endParaRPr lang="en-US"/>
        </a:p>
      </dgm:t>
    </dgm:pt>
    <dgm:pt modelId="{9DC4A8EA-FDC1-4D78-B9A4-547D156F4242}">
      <dgm:prSet/>
      <dgm:spPr/>
      <dgm:t>
        <a:bodyPr/>
        <a:lstStyle/>
        <a:p>
          <a:r>
            <a:rPr lang="en-US" b="1" i="0" baseline="0" dirty="0"/>
            <a:t>2. Data Protection:</a:t>
          </a:r>
          <a:r>
            <a:rPr lang="en-US" b="0" i="0" baseline="0" dirty="0"/>
            <a:t> Compliance with GDPR, CCPA &amp; 80 + local laws (Littman, 2021).</a:t>
          </a:r>
          <a:endParaRPr lang="en-US" dirty="0"/>
        </a:p>
      </dgm:t>
    </dgm:pt>
    <dgm:pt modelId="{3E0EB78B-0D63-4B09-AF5C-1D0D82970081}" type="parTrans" cxnId="{F1590B17-1420-4365-A6A5-6A12238D519E}">
      <dgm:prSet/>
      <dgm:spPr/>
      <dgm:t>
        <a:bodyPr/>
        <a:lstStyle/>
        <a:p>
          <a:endParaRPr lang="en-US"/>
        </a:p>
      </dgm:t>
    </dgm:pt>
    <dgm:pt modelId="{17369F03-AB94-4E6D-AC64-F1424694669F}" type="sibTrans" cxnId="{F1590B17-1420-4365-A6A5-6A12238D519E}">
      <dgm:prSet/>
      <dgm:spPr/>
      <dgm:t>
        <a:bodyPr/>
        <a:lstStyle/>
        <a:p>
          <a:endParaRPr lang="en-US"/>
        </a:p>
      </dgm:t>
    </dgm:pt>
    <dgm:pt modelId="{7FCAA9CB-4EA3-4A92-A43F-2B4FC49A4A1B}">
      <dgm:prSet/>
      <dgm:spPr/>
      <dgm:t>
        <a:bodyPr/>
        <a:lstStyle/>
        <a:p>
          <a:r>
            <a:rPr lang="en-US" b="1" i="0" baseline="0"/>
            <a:t>3. Change Resistance:</a:t>
          </a:r>
          <a:r>
            <a:rPr lang="en-US" b="0" i="0" baseline="0"/>
            <a:t> 20 % of managers reluctant to adopt digital tools (Starner, 2015).</a:t>
          </a:r>
          <a:endParaRPr lang="en-US"/>
        </a:p>
      </dgm:t>
    </dgm:pt>
    <dgm:pt modelId="{9F545135-85BB-4571-A16A-CCACEA76A1A5}" type="parTrans" cxnId="{E48FF876-3B31-48AC-9FFD-EDCB1FB06CD1}">
      <dgm:prSet/>
      <dgm:spPr/>
      <dgm:t>
        <a:bodyPr/>
        <a:lstStyle/>
        <a:p>
          <a:endParaRPr lang="en-US"/>
        </a:p>
      </dgm:t>
    </dgm:pt>
    <dgm:pt modelId="{D45E47C4-7B57-4696-A0A6-B3C833AE4D28}" type="sibTrans" cxnId="{E48FF876-3B31-48AC-9FFD-EDCB1FB06CD1}">
      <dgm:prSet/>
      <dgm:spPr/>
      <dgm:t>
        <a:bodyPr/>
        <a:lstStyle/>
        <a:p>
          <a:endParaRPr lang="en-US"/>
        </a:p>
      </dgm:t>
    </dgm:pt>
    <dgm:pt modelId="{A9846347-DCE6-4AD6-AEB2-E557C1629101}">
      <dgm:prSet/>
      <dgm:spPr/>
      <dgm:t>
        <a:bodyPr/>
        <a:lstStyle/>
        <a:p>
          <a:r>
            <a:rPr lang="en-US" b="1" i="0" baseline="0"/>
            <a:t>4. Legacy Migration:</a:t>
          </a:r>
          <a:r>
            <a:rPr lang="en-US" b="0" i="0" baseline="0"/>
            <a:t> Payroll errors during 2018 transition (Marr, 2018).</a:t>
          </a:r>
          <a:endParaRPr lang="en-US"/>
        </a:p>
      </dgm:t>
    </dgm:pt>
    <dgm:pt modelId="{AAB6A255-22C5-46F7-83D0-3EB0320B1B5C}" type="parTrans" cxnId="{51660D22-17C3-4839-AD17-2A548AF85885}">
      <dgm:prSet/>
      <dgm:spPr/>
      <dgm:t>
        <a:bodyPr/>
        <a:lstStyle/>
        <a:p>
          <a:endParaRPr lang="en-US"/>
        </a:p>
      </dgm:t>
    </dgm:pt>
    <dgm:pt modelId="{F5C5CF42-253A-474F-958A-835065659317}" type="sibTrans" cxnId="{51660D22-17C3-4839-AD17-2A548AF85885}">
      <dgm:prSet/>
      <dgm:spPr/>
      <dgm:t>
        <a:bodyPr/>
        <a:lstStyle/>
        <a:p>
          <a:endParaRPr lang="en-US"/>
        </a:p>
      </dgm:t>
    </dgm:pt>
    <dgm:pt modelId="{EA501C5D-9BBB-4373-BA18-53283832EA22}">
      <dgm:prSet/>
      <dgm:spPr/>
      <dgm:t>
        <a:bodyPr/>
        <a:lstStyle/>
        <a:p>
          <a:r>
            <a:rPr lang="en-US" b="1" i="0" baseline="0"/>
            <a:t>5. Skill Gaps:</a:t>
          </a:r>
          <a:r>
            <a:rPr lang="en-US" b="0" i="0" baseline="0"/>
            <a:t> Digital literacy training ≈ US $5 million per year (TMI, 2024).</a:t>
          </a:r>
          <a:endParaRPr lang="en-US"/>
        </a:p>
      </dgm:t>
    </dgm:pt>
    <dgm:pt modelId="{E60D4DC5-EBC5-47EF-82A1-B88F95D1F768}" type="parTrans" cxnId="{6A43F4BE-B45F-40F9-99E9-1AA387BA4255}">
      <dgm:prSet/>
      <dgm:spPr/>
      <dgm:t>
        <a:bodyPr/>
        <a:lstStyle/>
        <a:p>
          <a:endParaRPr lang="en-US"/>
        </a:p>
      </dgm:t>
    </dgm:pt>
    <dgm:pt modelId="{155F6289-25DA-4DD0-A795-A36420C1B540}" type="sibTrans" cxnId="{6A43F4BE-B45F-40F9-99E9-1AA387BA4255}">
      <dgm:prSet/>
      <dgm:spPr/>
      <dgm:t>
        <a:bodyPr/>
        <a:lstStyle/>
        <a:p>
          <a:endParaRPr lang="en-US"/>
        </a:p>
      </dgm:t>
    </dgm:pt>
    <dgm:pt modelId="{6F32D1E3-ED17-478C-8603-92E98EDB4C28}">
      <dgm:prSet/>
      <dgm:spPr/>
      <dgm:t>
        <a:bodyPr/>
        <a:lstStyle/>
        <a:p>
          <a:r>
            <a:rPr lang="en-US" b="1" i="0" baseline="0"/>
            <a:t>6. System Overlap:</a:t>
          </a:r>
          <a:r>
            <a:rPr lang="en-US" b="0" i="0" baseline="0"/>
            <a:t> Tool duplication causing “tech fatigue” (DigitalDefynd, 2025).</a:t>
          </a:r>
          <a:endParaRPr lang="en-US"/>
        </a:p>
      </dgm:t>
    </dgm:pt>
    <dgm:pt modelId="{8371BFA9-6DBE-4A86-8421-866BE0DC6D16}" type="parTrans" cxnId="{7058CE51-1ECC-4A33-ABCB-DC8061BD836A}">
      <dgm:prSet/>
      <dgm:spPr/>
      <dgm:t>
        <a:bodyPr/>
        <a:lstStyle/>
        <a:p>
          <a:endParaRPr lang="en-US"/>
        </a:p>
      </dgm:t>
    </dgm:pt>
    <dgm:pt modelId="{5DA62E36-93E7-4C8A-ACDA-EDDEC13FFFD1}" type="sibTrans" cxnId="{7058CE51-1ECC-4A33-ABCB-DC8061BD836A}">
      <dgm:prSet/>
      <dgm:spPr/>
      <dgm:t>
        <a:bodyPr/>
        <a:lstStyle/>
        <a:p>
          <a:endParaRPr lang="en-US"/>
        </a:p>
      </dgm:t>
    </dgm:pt>
    <dgm:pt modelId="{5D5779E6-1AF8-4276-B174-C0D8A13D651E}">
      <dgm:prSet/>
      <dgm:spPr/>
      <dgm:t>
        <a:bodyPr/>
        <a:lstStyle/>
        <a:p>
          <a:r>
            <a:rPr lang="en-US" b="1" i="0" baseline="0"/>
            <a:t>7. Connectivity Issues:</a:t>
          </a:r>
          <a:r>
            <a:rPr lang="en-US" b="0" i="0" baseline="0"/>
            <a:t> Inconsistent infrastructure in emerging markets.</a:t>
          </a:r>
          <a:endParaRPr lang="en-US"/>
        </a:p>
      </dgm:t>
    </dgm:pt>
    <dgm:pt modelId="{1431020E-B599-4A12-AE87-8548DBC2CD4F}" type="parTrans" cxnId="{4152D7BD-8FBE-4FEF-BE54-3950E71C6303}">
      <dgm:prSet/>
      <dgm:spPr/>
      <dgm:t>
        <a:bodyPr/>
        <a:lstStyle/>
        <a:p>
          <a:endParaRPr lang="en-US"/>
        </a:p>
      </dgm:t>
    </dgm:pt>
    <dgm:pt modelId="{2318A9E2-FAB8-40C0-A371-3FFEDD3C00F1}" type="sibTrans" cxnId="{4152D7BD-8FBE-4FEF-BE54-3950E71C6303}">
      <dgm:prSet/>
      <dgm:spPr/>
      <dgm:t>
        <a:bodyPr/>
        <a:lstStyle/>
        <a:p>
          <a:endParaRPr lang="en-US"/>
        </a:p>
      </dgm:t>
    </dgm:pt>
    <dgm:pt modelId="{A74DF1C7-D594-4888-B323-F15837C6F1FC}">
      <dgm:prSet/>
      <dgm:spPr/>
      <dgm:t>
        <a:bodyPr/>
        <a:lstStyle/>
        <a:p>
          <a:r>
            <a:rPr lang="en-US" b="1" i="0" baseline="0"/>
            <a:t>8. Cultural Adaptation:</a:t>
          </a:r>
          <a:r>
            <a:rPr lang="en-US" b="0" i="0" baseline="0"/>
            <a:t> Aligning tech use with local values and labour laws.</a:t>
          </a:r>
          <a:endParaRPr lang="en-US"/>
        </a:p>
      </dgm:t>
    </dgm:pt>
    <dgm:pt modelId="{D4BA8770-4054-4369-9CBB-FA9AAB940A4A}" type="parTrans" cxnId="{AC0EEB69-1082-48D3-964B-9B0F00C3C643}">
      <dgm:prSet/>
      <dgm:spPr/>
      <dgm:t>
        <a:bodyPr/>
        <a:lstStyle/>
        <a:p>
          <a:endParaRPr lang="en-US"/>
        </a:p>
      </dgm:t>
    </dgm:pt>
    <dgm:pt modelId="{67BF6E3F-C538-4C33-BD35-FE3D1B96A384}" type="sibTrans" cxnId="{AC0EEB69-1082-48D3-964B-9B0F00C3C643}">
      <dgm:prSet/>
      <dgm:spPr/>
      <dgm:t>
        <a:bodyPr/>
        <a:lstStyle/>
        <a:p>
          <a:endParaRPr lang="en-US"/>
        </a:p>
      </dgm:t>
    </dgm:pt>
    <dgm:pt modelId="{80334658-8E40-4237-A9C5-35625E15EACE}" type="pres">
      <dgm:prSet presAssocID="{854A1900-96E2-46EA-A57E-B9AEE2F50742}" presName="Name0" presStyleCnt="0">
        <dgm:presLayoutVars>
          <dgm:dir/>
          <dgm:resizeHandles val="exact"/>
        </dgm:presLayoutVars>
      </dgm:prSet>
      <dgm:spPr/>
    </dgm:pt>
    <dgm:pt modelId="{A41630F5-04CA-4D7E-8F59-35DC0F635F60}" type="pres">
      <dgm:prSet presAssocID="{CDDF9BED-25A3-4619-A7ED-DF1D6909606D}" presName="node" presStyleLbl="node1" presStyleIdx="0" presStyleCnt="8">
        <dgm:presLayoutVars>
          <dgm:bulletEnabled val="1"/>
        </dgm:presLayoutVars>
      </dgm:prSet>
      <dgm:spPr/>
    </dgm:pt>
    <dgm:pt modelId="{2FCE136E-CCCF-4597-8033-81C7A789F844}" type="pres">
      <dgm:prSet presAssocID="{9132BE22-716B-4FB1-895E-C6A2A23FC9D7}" presName="sibTrans" presStyleLbl="sibTrans1D1" presStyleIdx="0" presStyleCnt="7"/>
      <dgm:spPr/>
    </dgm:pt>
    <dgm:pt modelId="{47FB8801-BEF6-42A4-8254-67D17F3E9F31}" type="pres">
      <dgm:prSet presAssocID="{9132BE22-716B-4FB1-895E-C6A2A23FC9D7}" presName="connectorText" presStyleLbl="sibTrans1D1" presStyleIdx="0" presStyleCnt="7"/>
      <dgm:spPr/>
    </dgm:pt>
    <dgm:pt modelId="{D1CC6FDB-87C2-4AA2-9918-BFD5DE4E2A13}" type="pres">
      <dgm:prSet presAssocID="{9DC4A8EA-FDC1-4D78-B9A4-547D156F4242}" presName="node" presStyleLbl="node1" presStyleIdx="1" presStyleCnt="8">
        <dgm:presLayoutVars>
          <dgm:bulletEnabled val="1"/>
        </dgm:presLayoutVars>
      </dgm:prSet>
      <dgm:spPr/>
    </dgm:pt>
    <dgm:pt modelId="{0E39D636-A674-44A9-A668-3728150B9442}" type="pres">
      <dgm:prSet presAssocID="{17369F03-AB94-4E6D-AC64-F1424694669F}" presName="sibTrans" presStyleLbl="sibTrans1D1" presStyleIdx="1" presStyleCnt="7"/>
      <dgm:spPr/>
    </dgm:pt>
    <dgm:pt modelId="{F805A655-2502-4055-9006-294ABAA704F9}" type="pres">
      <dgm:prSet presAssocID="{17369F03-AB94-4E6D-AC64-F1424694669F}" presName="connectorText" presStyleLbl="sibTrans1D1" presStyleIdx="1" presStyleCnt="7"/>
      <dgm:spPr/>
    </dgm:pt>
    <dgm:pt modelId="{DF421D90-7BDC-46EF-A5E7-221BBB07A74A}" type="pres">
      <dgm:prSet presAssocID="{7FCAA9CB-4EA3-4A92-A43F-2B4FC49A4A1B}" presName="node" presStyleLbl="node1" presStyleIdx="2" presStyleCnt="8">
        <dgm:presLayoutVars>
          <dgm:bulletEnabled val="1"/>
        </dgm:presLayoutVars>
      </dgm:prSet>
      <dgm:spPr/>
    </dgm:pt>
    <dgm:pt modelId="{84A3F2DB-DFE0-4940-8510-1C1D8C8111E8}" type="pres">
      <dgm:prSet presAssocID="{D45E47C4-7B57-4696-A0A6-B3C833AE4D28}" presName="sibTrans" presStyleLbl="sibTrans1D1" presStyleIdx="2" presStyleCnt="7"/>
      <dgm:spPr/>
    </dgm:pt>
    <dgm:pt modelId="{28C08985-0BB4-4577-887F-448617BF4B9F}" type="pres">
      <dgm:prSet presAssocID="{D45E47C4-7B57-4696-A0A6-B3C833AE4D28}" presName="connectorText" presStyleLbl="sibTrans1D1" presStyleIdx="2" presStyleCnt="7"/>
      <dgm:spPr/>
    </dgm:pt>
    <dgm:pt modelId="{122A69E0-B1E7-4AE0-B17B-CD87FC2237D7}" type="pres">
      <dgm:prSet presAssocID="{A9846347-DCE6-4AD6-AEB2-E557C1629101}" presName="node" presStyleLbl="node1" presStyleIdx="3" presStyleCnt="8">
        <dgm:presLayoutVars>
          <dgm:bulletEnabled val="1"/>
        </dgm:presLayoutVars>
      </dgm:prSet>
      <dgm:spPr/>
    </dgm:pt>
    <dgm:pt modelId="{ED34B3B1-8A93-4223-86BD-180BE562227E}" type="pres">
      <dgm:prSet presAssocID="{F5C5CF42-253A-474F-958A-835065659317}" presName="sibTrans" presStyleLbl="sibTrans1D1" presStyleIdx="3" presStyleCnt="7"/>
      <dgm:spPr/>
    </dgm:pt>
    <dgm:pt modelId="{8EA161B9-1787-4070-A7CA-6F2FFE8CE3AA}" type="pres">
      <dgm:prSet presAssocID="{F5C5CF42-253A-474F-958A-835065659317}" presName="connectorText" presStyleLbl="sibTrans1D1" presStyleIdx="3" presStyleCnt="7"/>
      <dgm:spPr/>
    </dgm:pt>
    <dgm:pt modelId="{401CA021-E274-4E00-9850-2E4044DCDF9B}" type="pres">
      <dgm:prSet presAssocID="{EA501C5D-9BBB-4373-BA18-53283832EA22}" presName="node" presStyleLbl="node1" presStyleIdx="4" presStyleCnt="8">
        <dgm:presLayoutVars>
          <dgm:bulletEnabled val="1"/>
        </dgm:presLayoutVars>
      </dgm:prSet>
      <dgm:spPr/>
    </dgm:pt>
    <dgm:pt modelId="{E0F82C26-A662-4D5E-B353-3E3E8DBF0395}" type="pres">
      <dgm:prSet presAssocID="{155F6289-25DA-4DD0-A795-A36420C1B540}" presName="sibTrans" presStyleLbl="sibTrans1D1" presStyleIdx="4" presStyleCnt="7"/>
      <dgm:spPr/>
    </dgm:pt>
    <dgm:pt modelId="{9860E08E-121B-4EDD-B23A-B8926D785A1E}" type="pres">
      <dgm:prSet presAssocID="{155F6289-25DA-4DD0-A795-A36420C1B540}" presName="connectorText" presStyleLbl="sibTrans1D1" presStyleIdx="4" presStyleCnt="7"/>
      <dgm:spPr/>
    </dgm:pt>
    <dgm:pt modelId="{D272532B-C35A-4AB5-92CC-31972EA562EE}" type="pres">
      <dgm:prSet presAssocID="{6F32D1E3-ED17-478C-8603-92E98EDB4C28}" presName="node" presStyleLbl="node1" presStyleIdx="5" presStyleCnt="8">
        <dgm:presLayoutVars>
          <dgm:bulletEnabled val="1"/>
        </dgm:presLayoutVars>
      </dgm:prSet>
      <dgm:spPr/>
    </dgm:pt>
    <dgm:pt modelId="{BE2DE14A-50A8-4618-A0A4-37421157291B}" type="pres">
      <dgm:prSet presAssocID="{5DA62E36-93E7-4C8A-ACDA-EDDEC13FFFD1}" presName="sibTrans" presStyleLbl="sibTrans1D1" presStyleIdx="5" presStyleCnt="7"/>
      <dgm:spPr/>
    </dgm:pt>
    <dgm:pt modelId="{47061576-21B4-4D1E-A2E6-21E3A4ACC749}" type="pres">
      <dgm:prSet presAssocID="{5DA62E36-93E7-4C8A-ACDA-EDDEC13FFFD1}" presName="connectorText" presStyleLbl="sibTrans1D1" presStyleIdx="5" presStyleCnt="7"/>
      <dgm:spPr/>
    </dgm:pt>
    <dgm:pt modelId="{B51C7BB8-63D7-4FB2-A904-31398166D826}" type="pres">
      <dgm:prSet presAssocID="{5D5779E6-1AF8-4276-B174-C0D8A13D651E}" presName="node" presStyleLbl="node1" presStyleIdx="6" presStyleCnt="8">
        <dgm:presLayoutVars>
          <dgm:bulletEnabled val="1"/>
        </dgm:presLayoutVars>
      </dgm:prSet>
      <dgm:spPr/>
    </dgm:pt>
    <dgm:pt modelId="{BDFFC2BB-220F-47F0-ACAD-F6510EE34888}" type="pres">
      <dgm:prSet presAssocID="{2318A9E2-FAB8-40C0-A371-3FFEDD3C00F1}" presName="sibTrans" presStyleLbl="sibTrans1D1" presStyleIdx="6" presStyleCnt="7"/>
      <dgm:spPr/>
    </dgm:pt>
    <dgm:pt modelId="{721556A0-FBAC-41C7-B7E5-5B2FAC7F1EC3}" type="pres">
      <dgm:prSet presAssocID="{2318A9E2-FAB8-40C0-A371-3FFEDD3C00F1}" presName="connectorText" presStyleLbl="sibTrans1D1" presStyleIdx="6" presStyleCnt="7"/>
      <dgm:spPr/>
    </dgm:pt>
    <dgm:pt modelId="{5B1CFBFC-D5DE-49FC-8B74-E086F5BF4B38}" type="pres">
      <dgm:prSet presAssocID="{A74DF1C7-D594-4888-B323-F15837C6F1FC}" presName="node" presStyleLbl="node1" presStyleIdx="7" presStyleCnt="8">
        <dgm:presLayoutVars>
          <dgm:bulletEnabled val="1"/>
        </dgm:presLayoutVars>
      </dgm:prSet>
      <dgm:spPr/>
    </dgm:pt>
  </dgm:ptLst>
  <dgm:cxnLst>
    <dgm:cxn modelId="{6218BA0A-F25A-4686-864B-DACBAD777C95}" srcId="{854A1900-96E2-46EA-A57E-B9AEE2F50742}" destId="{CDDF9BED-25A3-4619-A7ED-DF1D6909606D}" srcOrd="0" destOrd="0" parTransId="{920D1F94-890C-45F7-B730-462EE711B2AF}" sibTransId="{9132BE22-716B-4FB1-895E-C6A2A23FC9D7}"/>
    <dgm:cxn modelId="{E9323513-7CD9-E54A-ABF9-5455B5933BC9}" type="presOf" srcId="{EA501C5D-9BBB-4373-BA18-53283832EA22}" destId="{401CA021-E274-4E00-9850-2E4044DCDF9B}" srcOrd="0" destOrd="0" presId="urn:microsoft.com/office/officeart/2016/7/layout/RepeatingBendingProcessNew"/>
    <dgm:cxn modelId="{F1590B17-1420-4365-A6A5-6A12238D519E}" srcId="{854A1900-96E2-46EA-A57E-B9AEE2F50742}" destId="{9DC4A8EA-FDC1-4D78-B9A4-547D156F4242}" srcOrd="1" destOrd="0" parTransId="{3E0EB78B-0D63-4B09-AF5C-1D0D82970081}" sibTransId="{17369F03-AB94-4E6D-AC64-F1424694669F}"/>
    <dgm:cxn modelId="{A7026017-79AC-F546-BCB5-857E68FAB61C}" type="presOf" srcId="{2318A9E2-FAB8-40C0-A371-3FFEDD3C00F1}" destId="{BDFFC2BB-220F-47F0-ACAD-F6510EE34888}" srcOrd="0" destOrd="0" presId="urn:microsoft.com/office/officeart/2016/7/layout/RepeatingBendingProcessNew"/>
    <dgm:cxn modelId="{2A4F1821-71B9-684B-A770-A72DCBF71721}" type="presOf" srcId="{CDDF9BED-25A3-4619-A7ED-DF1D6909606D}" destId="{A41630F5-04CA-4D7E-8F59-35DC0F635F60}" srcOrd="0" destOrd="0" presId="urn:microsoft.com/office/officeart/2016/7/layout/RepeatingBendingProcessNew"/>
    <dgm:cxn modelId="{51660D22-17C3-4839-AD17-2A548AF85885}" srcId="{854A1900-96E2-46EA-A57E-B9AEE2F50742}" destId="{A9846347-DCE6-4AD6-AEB2-E557C1629101}" srcOrd="3" destOrd="0" parTransId="{AAB6A255-22C5-46F7-83D0-3EB0320B1B5C}" sibTransId="{F5C5CF42-253A-474F-958A-835065659317}"/>
    <dgm:cxn modelId="{E88ABC25-07CA-0B49-AF66-4E3F12AAF315}" type="presOf" srcId="{D45E47C4-7B57-4696-A0A6-B3C833AE4D28}" destId="{28C08985-0BB4-4577-887F-448617BF4B9F}" srcOrd="1" destOrd="0" presId="urn:microsoft.com/office/officeart/2016/7/layout/RepeatingBendingProcessNew"/>
    <dgm:cxn modelId="{EC713D31-B5ED-5444-941F-56354FED607C}" type="presOf" srcId="{A9846347-DCE6-4AD6-AEB2-E557C1629101}" destId="{122A69E0-B1E7-4AE0-B17B-CD87FC2237D7}" srcOrd="0" destOrd="0" presId="urn:microsoft.com/office/officeart/2016/7/layout/RepeatingBendingProcessNew"/>
    <dgm:cxn modelId="{4BD03832-AAB3-B04A-8B7B-02E88A585DAF}" type="presOf" srcId="{5D5779E6-1AF8-4276-B174-C0D8A13D651E}" destId="{B51C7BB8-63D7-4FB2-A904-31398166D826}" srcOrd="0" destOrd="0" presId="urn:microsoft.com/office/officeart/2016/7/layout/RepeatingBendingProcessNew"/>
    <dgm:cxn modelId="{88121738-7E68-274B-BC98-933760383554}" type="presOf" srcId="{9132BE22-716B-4FB1-895E-C6A2A23FC9D7}" destId="{47FB8801-BEF6-42A4-8254-67D17F3E9F31}" srcOrd="1" destOrd="0" presId="urn:microsoft.com/office/officeart/2016/7/layout/RepeatingBendingProcessNew"/>
    <dgm:cxn modelId="{A0D46F42-F404-9E4B-8946-3B335F1E2F1F}" type="presOf" srcId="{9132BE22-716B-4FB1-895E-C6A2A23FC9D7}" destId="{2FCE136E-CCCF-4597-8033-81C7A789F844}" srcOrd="0" destOrd="0" presId="urn:microsoft.com/office/officeart/2016/7/layout/RepeatingBendingProcessNew"/>
    <dgm:cxn modelId="{53008168-B077-7047-978B-D2A7BD3BF78A}" type="presOf" srcId="{17369F03-AB94-4E6D-AC64-F1424694669F}" destId="{F805A655-2502-4055-9006-294ABAA704F9}" srcOrd="1" destOrd="0" presId="urn:microsoft.com/office/officeart/2016/7/layout/RepeatingBendingProcessNew"/>
    <dgm:cxn modelId="{AC0EEB69-1082-48D3-964B-9B0F00C3C643}" srcId="{854A1900-96E2-46EA-A57E-B9AEE2F50742}" destId="{A74DF1C7-D594-4888-B323-F15837C6F1FC}" srcOrd="7" destOrd="0" parTransId="{D4BA8770-4054-4369-9CBB-FA9AAB940A4A}" sibTransId="{67BF6E3F-C538-4C33-BD35-FE3D1B96A384}"/>
    <dgm:cxn modelId="{55534C4E-BBB2-6545-A7DB-ACE84E22E92C}" type="presOf" srcId="{F5C5CF42-253A-474F-958A-835065659317}" destId="{8EA161B9-1787-4070-A7CA-6F2FFE8CE3AA}" srcOrd="1" destOrd="0" presId="urn:microsoft.com/office/officeart/2016/7/layout/RepeatingBendingProcessNew"/>
    <dgm:cxn modelId="{7058CE51-1ECC-4A33-ABCB-DC8061BD836A}" srcId="{854A1900-96E2-46EA-A57E-B9AEE2F50742}" destId="{6F32D1E3-ED17-478C-8603-92E98EDB4C28}" srcOrd="5" destOrd="0" parTransId="{8371BFA9-6DBE-4A86-8421-866BE0DC6D16}" sibTransId="{5DA62E36-93E7-4C8A-ACDA-EDDEC13FFFD1}"/>
    <dgm:cxn modelId="{E48FF876-3B31-48AC-9FFD-EDCB1FB06CD1}" srcId="{854A1900-96E2-46EA-A57E-B9AEE2F50742}" destId="{7FCAA9CB-4EA3-4A92-A43F-2B4FC49A4A1B}" srcOrd="2" destOrd="0" parTransId="{9F545135-85BB-4571-A16A-CCACEA76A1A5}" sibTransId="{D45E47C4-7B57-4696-A0A6-B3C833AE4D28}"/>
    <dgm:cxn modelId="{CCB5E57A-5408-9D43-B028-F85A094E14F2}" type="presOf" srcId="{2318A9E2-FAB8-40C0-A371-3FFEDD3C00F1}" destId="{721556A0-FBAC-41C7-B7E5-5B2FAC7F1EC3}" srcOrd="1" destOrd="0" presId="urn:microsoft.com/office/officeart/2016/7/layout/RepeatingBendingProcessNew"/>
    <dgm:cxn modelId="{D20C848E-1633-9B4D-B7C2-64C1E64179CF}" type="presOf" srcId="{7FCAA9CB-4EA3-4A92-A43F-2B4FC49A4A1B}" destId="{DF421D90-7BDC-46EF-A5E7-221BBB07A74A}" srcOrd="0" destOrd="0" presId="urn:microsoft.com/office/officeart/2016/7/layout/RepeatingBendingProcessNew"/>
    <dgm:cxn modelId="{23CD7694-FB83-4041-BE45-DEE5F3BE79EF}" type="presOf" srcId="{A74DF1C7-D594-4888-B323-F15837C6F1FC}" destId="{5B1CFBFC-D5DE-49FC-8B74-E086F5BF4B38}" srcOrd="0" destOrd="0" presId="urn:microsoft.com/office/officeart/2016/7/layout/RepeatingBendingProcessNew"/>
    <dgm:cxn modelId="{6B481B9B-BED5-A24F-8332-AB1BC4633036}" type="presOf" srcId="{6F32D1E3-ED17-478C-8603-92E98EDB4C28}" destId="{D272532B-C35A-4AB5-92CC-31972EA562EE}" srcOrd="0" destOrd="0" presId="urn:microsoft.com/office/officeart/2016/7/layout/RepeatingBendingProcessNew"/>
    <dgm:cxn modelId="{D4A93D9B-4D44-4B43-8DFA-3AD44274DFED}" type="presOf" srcId="{854A1900-96E2-46EA-A57E-B9AEE2F50742}" destId="{80334658-8E40-4237-A9C5-35625E15EACE}" srcOrd="0" destOrd="0" presId="urn:microsoft.com/office/officeart/2016/7/layout/RepeatingBendingProcessNew"/>
    <dgm:cxn modelId="{744BE6A7-24B0-2F4C-BB54-D9D4AF9059A5}" type="presOf" srcId="{9DC4A8EA-FDC1-4D78-B9A4-547D156F4242}" destId="{D1CC6FDB-87C2-4AA2-9918-BFD5DE4E2A13}" srcOrd="0" destOrd="0" presId="urn:microsoft.com/office/officeart/2016/7/layout/RepeatingBendingProcessNew"/>
    <dgm:cxn modelId="{4152D7BD-8FBE-4FEF-BE54-3950E71C6303}" srcId="{854A1900-96E2-46EA-A57E-B9AEE2F50742}" destId="{5D5779E6-1AF8-4276-B174-C0D8A13D651E}" srcOrd="6" destOrd="0" parTransId="{1431020E-B599-4A12-AE87-8548DBC2CD4F}" sibTransId="{2318A9E2-FAB8-40C0-A371-3FFEDD3C00F1}"/>
    <dgm:cxn modelId="{6A43F4BE-B45F-40F9-99E9-1AA387BA4255}" srcId="{854A1900-96E2-46EA-A57E-B9AEE2F50742}" destId="{EA501C5D-9BBB-4373-BA18-53283832EA22}" srcOrd="4" destOrd="0" parTransId="{E60D4DC5-EBC5-47EF-82A1-B88F95D1F768}" sibTransId="{155F6289-25DA-4DD0-A795-A36420C1B540}"/>
    <dgm:cxn modelId="{B708A3BF-C3AC-C040-93A0-8E6998AF0FAA}" type="presOf" srcId="{155F6289-25DA-4DD0-A795-A36420C1B540}" destId="{E0F82C26-A662-4D5E-B353-3E3E8DBF0395}" srcOrd="0" destOrd="0" presId="urn:microsoft.com/office/officeart/2016/7/layout/RepeatingBendingProcessNew"/>
    <dgm:cxn modelId="{A97872C1-9E2A-684D-A01D-4831CA416DBE}" type="presOf" srcId="{5DA62E36-93E7-4C8A-ACDA-EDDEC13FFFD1}" destId="{BE2DE14A-50A8-4618-A0A4-37421157291B}" srcOrd="0" destOrd="0" presId="urn:microsoft.com/office/officeart/2016/7/layout/RepeatingBendingProcessNew"/>
    <dgm:cxn modelId="{6501C2D7-5EEA-F645-8921-CAF05279BD7B}" type="presOf" srcId="{5DA62E36-93E7-4C8A-ACDA-EDDEC13FFFD1}" destId="{47061576-21B4-4D1E-A2E6-21E3A4ACC749}" srcOrd="1" destOrd="0" presId="urn:microsoft.com/office/officeart/2016/7/layout/RepeatingBendingProcessNew"/>
    <dgm:cxn modelId="{89B98FDB-C291-6748-98A7-A9B74828EF59}" type="presOf" srcId="{17369F03-AB94-4E6D-AC64-F1424694669F}" destId="{0E39D636-A674-44A9-A668-3728150B9442}" srcOrd="0" destOrd="0" presId="urn:microsoft.com/office/officeart/2016/7/layout/RepeatingBendingProcessNew"/>
    <dgm:cxn modelId="{4D0118DD-4A49-FF46-A4B2-0ADFF61E3059}" type="presOf" srcId="{155F6289-25DA-4DD0-A795-A36420C1B540}" destId="{9860E08E-121B-4EDD-B23A-B8926D785A1E}" srcOrd="1" destOrd="0" presId="urn:microsoft.com/office/officeart/2016/7/layout/RepeatingBendingProcessNew"/>
    <dgm:cxn modelId="{753392EA-9EC5-834D-A058-095CF1348898}" type="presOf" srcId="{F5C5CF42-253A-474F-958A-835065659317}" destId="{ED34B3B1-8A93-4223-86BD-180BE562227E}" srcOrd="0" destOrd="0" presId="urn:microsoft.com/office/officeart/2016/7/layout/RepeatingBendingProcessNew"/>
    <dgm:cxn modelId="{D83355F8-E069-9746-B24F-E2188BFE47E0}" type="presOf" srcId="{D45E47C4-7B57-4696-A0A6-B3C833AE4D28}" destId="{84A3F2DB-DFE0-4940-8510-1C1D8C8111E8}" srcOrd="0" destOrd="0" presId="urn:microsoft.com/office/officeart/2016/7/layout/RepeatingBendingProcessNew"/>
    <dgm:cxn modelId="{45A8C0A5-0A6B-1346-B143-EFC427E1931F}" type="presParOf" srcId="{80334658-8E40-4237-A9C5-35625E15EACE}" destId="{A41630F5-04CA-4D7E-8F59-35DC0F635F60}" srcOrd="0" destOrd="0" presId="urn:microsoft.com/office/officeart/2016/7/layout/RepeatingBendingProcessNew"/>
    <dgm:cxn modelId="{3E3BFE1C-6EA9-7940-A8F5-39D63207F340}" type="presParOf" srcId="{80334658-8E40-4237-A9C5-35625E15EACE}" destId="{2FCE136E-CCCF-4597-8033-81C7A789F844}" srcOrd="1" destOrd="0" presId="urn:microsoft.com/office/officeart/2016/7/layout/RepeatingBendingProcessNew"/>
    <dgm:cxn modelId="{E3B3B2B6-E270-5D45-92BF-16C1B57722F1}" type="presParOf" srcId="{2FCE136E-CCCF-4597-8033-81C7A789F844}" destId="{47FB8801-BEF6-42A4-8254-67D17F3E9F31}" srcOrd="0" destOrd="0" presId="urn:microsoft.com/office/officeart/2016/7/layout/RepeatingBendingProcessNew"/>
    <dgm:cxn modelId="{1C8FACBA-0677-CE41-A19F-FA9C63F5A558}" type="presParOf" srcId="{80334658-8E40-4237-A9C5-35625E15EACE}" destId="{D1CC6FDB-87C2-4AA2-9918-BFD5DE4E2A13}" srcOrd="2" destOrd="0" presId="urn:microsoft.com/office/officeart/2016/7/layout/RepeatingBendingProcessNew"/>
    <dgm:cxn modelId="{874B2C68-5E37-5D4C-A9E5-AB9EF9309BCD}" type="presParOf" srcId="{80334658-8E40-4237-A9C5-35625E15EACE}" destId="{0E39D636-A674-44A9-A668-3728150B9442}" srcOrd="3" destOrd="0" presId="urn:microsoft.com/office/officeart/2016/7/layout/RepeatingBendingProcessNew"/>
    <dgm:cxn modelId="{3872DFA4-5FCD-874F-9CFE-2AFBB8C55A05}" type="presParOf" srcId="{0E39D636-A674-44A9-A668-3728150B9442}" destId="{F805A655-2502-4055-9006-294ABAA704F9}" srcOrd="0" destOrd="0" presId="urn:microsoft.com/office/officeart/2016/7/layout/RepeatingBendingProcessNew"/>
    <dgm:cxn modelId="{967512BA-434C-8443-80A6-0F4DF9F993BB}" type="presParOf" srcId="{80334658-8E40-4237-A9C5-35625E15EACE}" destId="{DF421D90-7BDC-46EF-A5E7-221BBB07A74A}" srcOrd="4" destOrd="0" presId="urn:microsoft.com/office/officeart/2016/7/layout/RepeatingBendingProcessNew"/>
    <dgm:cxn modelId="{6ABF854B-0C6C-E04B-8D8A-61CBF7DF5381}" type="presParOf" srcId="{80334658-8E40-4237-A9C5-35625E15EACE}" destId="{84A3F2DB-DFE0-4940-8510-1C1D8C8111E8}" srcOrd="5" destOrd="0" presId="urn:microsoft.com/office/officeart/2016/7/layout/RepeatingBendingProcessNew"/>
    <dgm:cxn modelId="{5A489B11-8286-4C4B-B18C-874C5245DB58}" type="presParOf" srcId="{84A3F2DB-DFE0-4940-8510-1C1D8C8111E8}" destId="{28C08985-0BB4-4577-887F-448617BF4B9F}" srcOrd="0" destOrd="0" presId="urn:microsoft.com/office/officeart/2016/7/layout/RepeatingBendingProcessNew"/>
    <dgm:cxn modelId="{47D885D2-FC1C-EA43-A100-2BF76190D606}" type="presParOf" srcId="{80334658-8E40-4237-A9C5-35625E15EACE}" destId="{122A69E0-B1E7-4AE0-B17B-CD87FC2237D7}" srcOrd="6" destOrd="0" presId="urn:microsoft.com/office/officeart/2016/7/layout/RepeatingBendingProcessNew"/>
    <dgm:cxn modelId="{B3F282BB-9890-6E4E-813D-FDE5847E97FC}" type="presParOf" srcId="{80334658-8E40-4237-A9C5-35625E15EACE}" destId="{ED34B3B1-8A93-4223-86BD-180BE562227E}" srcOrd="7" destOrd="0" presId="urn:microsoft.com/office/officeart/2016/7/layout/RepeatingBendingProcessNew"/>
    <dgm:cxn modelId="{A163EAFE-6471-C14F-8379-101CF77A389A}" type="presParOf" srcId="{ED34B3B1-8A93-4223-86BD-180BE562227E}" destId="{8EA161B9-1787-4070-A7CA-6F2FFE8CE3AA}" srcOrd="0" destOrd="0" presId="urn:microsoft.com/office/officeart/2016/7/layout/RepeatingBendingProcessNew"/>
    <dgm:cxn modelId="{B5B42F53-94C0-0E47-A2A2-CF0B475097EF}" type="presParOf" srcId="{80334658-8E40-4237-A9C5-35625E15EACE}" destId="{401CA021-E274-4E00-9850-2E4044DCDF9B}" srcOrd="8" destOrd="0" presId="urn:microsoft.com/office/officeart/2016/7/layout/RepeatingBendingProcessNew"/>
    <dgm:cxn modelId="{D531D2A8-F816-F045-95FB-DCF8744EDA88}" type="presParOf" srcId="{80334658-8E40-4237-A9C5-35625E15EACE}" destId="{E0F82C26-A662-4D5E-B353-3E3E8DBF0395}" srcOrd="9" destOrd="0" presId="urn:microsoft.com/office/officeart/2016/7/layout/RepeatingBendingProcessNew"/>
    <dgm:cxn modelId="{FF1FCCF6-4B88-4544-AC8C-9DBBEE6359F6}" type="presParOf" srcId="{E0F82C26-A662-4D5E-B353-3E3E8DBF0395}" destId="{9860E08E-121B-4EDD-B23A-B8926D785A1E}" srcOrd="0" destOrd="0" presId="urn:microsoft.com/office/officeart/2016/7/layout/RepeatingBendingProcessNew"/>
    <dgm:cxn modelId="{AE546CC4-2F09-7249-8DA9-8DE00AAF7610}" type="presParOf" srcId="{80334658-8E40-4237-A9C5-35625E15EACE}" destId="{D272532B-C35A-4AB5-92CC-31972EA562EE}" srcOrd="10" destOrd="0" presId="urn:microsoft.com/office/officeart/2016/7/layout/RepeatingBendingProcessNew"/>
    <dgm:cxn modelId="{19DB6973-A783-B34E-A733-8129B9DCD088}" type="presParOf" srcId="{80334658-8E40-4237-A9C5-35625E15EACE}" destId="{BE2DE14A-50A8-4618-A0A4-37421157291B}" srcOrd="11" destOrd="0" presId="urn:microsoft.com/office/officeart/2016/7/layout/RepeatingBendingProcessNew"/>
    <dgm:cxn modelId="{34FF58D5-8BC8-874C-9A71-5B8EB9EDF86E}" type="presParOf" srcId="{BE2DE14A-50A8-4618-A0A4-37421157291B}" destId="{47061576-21B4-4D1E-A2E6-21E3A4ACC749}" srcOrd="0" destOrd="0" presId="urn:microsoft.com/office/officeart/2016/7/layout/RepeatingBendingProcessNew"/>
    <dgm:cxn modelId="{1416FC39-E979-7449-887F-C2F5DE83B323}" type="presParOf" srcId="{80334658-8E40-4237-A9C5-35625E15EACE}" destId="{B51C7BB8-63D7-4FB2-A904-31398166D826}" srcOrd="12" destOrd="0" presId="urn:microsoft.com/office/officeart/2016/7/layout/RepeatingBendingProcessNew"/>
    <dgm:cxn modelId="{904E15D9-75CE-5841-BEA1-A7A792EBB215}" type="presParOf" srcId="{80334658-8E40-4237-A9C5-35625E15EACE}" destId="{BDFFC2BB-220F-47F0-ACAD-F6510EE34888}" srcOrd="13" destOrd="0" presId="urn:microsoft.com/office/officeart/2016/7/layout/RepeatingBendingProcessNew"/>
    <dgm:cxn modelId="{53C5133A-9A0D-B544-AECB-20AB2D610643}" type="presParOf" srcId="{BDFFC2BB-220F-47F0-ACAD-F6510EE34888}" destId="{721556A0-FBAC-41C7-B7E5-5B2FAC7F1EC3}" srcOrd="0" destOrd="0" presId="urn:microsoft.com/office/officeart/2016/7/layout/RepeatingBendingProcessNew"/>
    <dgm:cxn modelId="{4F951483-6DC9-744E-9F30-AF0FC2314BE1}" type="presParOf" srcId="{80334658-8E40-4237-A9C5-35625E15EACE}" destId="{5B1CFBFC-D5DE-49FC-8B74-E086F5BF4B38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1730379-9240-4648-B073-82D01A80AA71}" type="doc">
      <dgm:prSet loTypeId="urn:microsoft.com/office/officeart/2005/8/layout/default" loCatId="list" qsTypeId="urn:microsoft.com/office/officeart/2005/8/quickstyle/simple3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BEFC37EC-4D56-4593-942C-98732EE96C00}">
      <dgm:prSet/>
      <dgm:spPr/>
      <dgm:t>
        <a:bodyPr/>
        <a:lstStyle/>
        <a:p>
          <a:r>
            <a:rPr lang="en-US" b="1" i="0" baseline="0"/>
            <a:t>AI Forecasting:</a:t>
          </a:r>
          <a:r>
            <a:rPr lang="en-US" b="0" i="0" baseline="0"/>
            <a:t> Predictive staffing and attrition models by 2025 (Marr, 2018).</a:t>
          </a:r>
          <a:endParaRPr lang="en-US"/>
        </a:p>
      </dgm:t>
    </dgm:pt>
    <dgm:pt modelId="{6C4EE5E8-99D4-4849-825A-4B8C630DEB6D}" type="parTrans" cxnId="{D042C74E-ADBF-4E82-9621-565CD5830D70}">
      <dgm:prSet/>
      <dgm:spPr/>
      <dgm:t>
        <a:bodyPr/>
        <a:lstStyle/>
        <a:p>
          <a:endParaRPr lang="en-US"/>
        </a:p>
      </dgm:t>
    </dgm:pt>
    <dgm:pt modelId="{BCE868E3-8C56-46C8-AE79-CCF772D19A88}" type="sibTrans" cxnId="{D042C74E-ADBF-4E82-9621-565CD5830D70}">
      <dgm:prSet/>
      <dgm:spPr/>
      <dgm:t>
        <a:bodyPr/>
        <a:lstStyle/>
        <a:p>
          <a:endParaRPr lang="en-US"/>
        </a:p>
      </dgm:t>
    </dgm:pt>
    <dgm:pt modelId="{66BC7448-37AB-4665-8153-69F80FFFFB3B}">
      <dgm:prSet/>
      <dgm:spPr/>
      <dgm:t>
        <a:bodyPr/>
        <a:lstStyle/>
        <a:p>
          <a:r>
            <a:rPr lang="en-US" b="1" i="0" baseline="0"/>
            <a:t>Attrition Goal:</a:t>
          </a:r>
          <a:r>
            <a:rPr lang="en-US" b="0" i="0" baseline="0"/>
            <a:t> Reduce turnover below 40 % by 2026 (DigitalDefynd, 2025).</a:t>
          </a:r>
          <a:endParaRPr lang="en-US"/>
        </a:p>
      </dgm:t>
    </dgm:pt>
    <dgm:pt modelId="{07D60F84-BC03-4786-BFD6-D1087F258865}" type="parTrans" cxnId="{A92BD9EF-33A0-48A5-8EBA-2EE3ED0C054F}">
      <dgm:prSet/>
      <dgm:spPr/>
      <dgm:t>
        <a:bodyPr/>
        <a:lstStyle/>
        <a:p>
          <a:endParaRPr lang="en-US"/>
        </a:p>
      </dgm:t>
    </dgm:pt>
    <dgm:pt modelId="{A8F8B250-0F71-4E9F-89D0-F463B3AE5ED2}" type="sibTrans" cxnId="{A92BD9EF-33A0-48A5-8EBA-2EE3ED0C054F}">
      <dgm:prSet/>
      <dgm:spPr/>
      <dgm:t>
        <a:bodyPr/>
        <a:lstStyle/>
        <a:p>
          <a:endParaRPr lang="en-US"/>
        </a:p>
      </dgm:t>
    </dgm:pt>
    <dgm:pt modelId="{BF7D435F-DA5E-4716-8015-DD341979F1D2}">
      <dgm:prSet/>
      <dgm:spPr/>
      <dgm:t>
        <a:bodyPr/>
        <a:lstStyle/>
        <a:p>
          <a:r>
            <a:rPr lang="en-US" b="1" i="0" baseline="0"/>
            <a:t>Well-Being Platforms:</a:t>
          </a:r>
          <a:r>
            <a:rPr lang="en-US" b="0" i="0" baseline="0"/>
            <a:t> 100 % global partner coverage by 2027 (TMI, 2024).</a:t>
          </a:r>
          <a:endParaRPr lang="en-US"/>
        </a:p>
      </dgm:t>
    </dgm:pt>
    <dgm:pt modelId="{5ADD3367-F972-4817-829B-6218C90AB175}" type="parTrans" cxnId="{9AC92A70-505F-4483-84DA-302ACD1B7B59}">
      <dgm:prSet/>
      <dgm:spPr/>
      <dgm:t>
        <a:bodyPr/>
        <a:lstStyle/>
        <a:p>
          <a:endParaRPr lang="en-US"/>
        </a:p>
      </dgm:t>
    </dgm:pt>
    <dgm:pt modelId="{4F59EBB7-2E8A-43FE-9F82-F31525F7CD1D}" type="sibTrans" cxnId="{9AC92A70-505F-4483-84DA-302ACD1B7B59}">
      <dgm:prSet/>
      <dgm:spPr/>
      <dgm:t>
        <a:bodyPr/>
        <a:lstStyle/>
        <a:p>
          <a:endParaRPr lang="en-US"/>
        </a:p>
      </dgm:t>
    </dgm:pt>
    <dgm:pt modelId="{BD2DABF0-4DCB-4C88-B4DF-3F2DAAED737C}">
      <dgm:prSet/>
      <dgm:spPr/>
      <dgm:t>
        <a:bodyPr/>
        <a:lstStyle/>
        <a:p>
          <a:r>
            <a:rPr lang="en-US" b="1" i="0" baseline="0"/>
            <a:t>Sustainability Metrics:</a:t>
          </a:r>
          <a:r>
            <a:rPr lang="en-US" b="0" i="0" baseline="0"/>
            <a:t> Link HR KPIs to ESG targets (AdviserPlus, 2024).</a:t>
          </a:r>
          <a:endParaRPr lang="en-US"/>
        </a:p>
      </dgm:t>
    </dgm:pt>
    <dgm:pt modelId="{CFF9C824-B53B-47C4-B41B-534B525F89A5}" type="parTrans" cxnId="{84FE32BB-6D3B-45FE-8140-3F6DFB7EFE8D}">
      <dgm:prSet/>
      <dgm:spPr/>
      <dgm:t>
        <a:bodyPr/>
        <a:lstStyle/>
        <a:p>
          <a:endParaRPr lang="en-US"/>
        </a:p>
      </dgm:t>
    </dgm:pt>
    <dgm:pt modelId="{A239D1F8-F5C6-4386-8B8C-6B70F8FE86A3}" type="sibTrans" cxnId="{84FE32BB-6D3B-45FE-8140-3F6DFB7EFE8D}">
      <dgm:prSet/>
      <dgm:spPr/>
      <dgm:t>
        <a:bodyPr/>
        <a:lstStyle/>
        <a:p>
          <a:endParaRPr lang="en-US"/>
        </a:p>
      </dgm:t>
    </dgm:pt>
    <dgm:pt modelId="{F2C35744-D713-421D-9DD4-0E0E728B7498}">
      <dgm:prSet/>
      <dgm:spPr/>
      <dgm:t>
        <a:bodyPr/>
        <a:lstStyle/>
        <a:p>
          <a:r>
            <a:rPr lang="en-US" b="1" i="0" baseline="0" dirty="0"/>
            <a:t>Diversity Analytics:</a:t>
          </a:r>
          <a:r>
            <a:rPr lang="en-US" b="0" i="0" baseline="0" dirty="0"/>
            <a:t> 45 % women in leadership by 2030 (Littman, 2021).</a:t>
          </a:r>
          <a:endParaRPr lang="en-US" dirty="0"/>
        </a:p>
      </dgm:t>
    </dgm:pt>
    <dgm:pt modelId="{FA063415-C4F8-4FC0-850E-3643D58930E6}" type="parTrans" cxnId="{AD5E4A44-F3C8-4B7B-89DC-7F0FD00BEE18}">
      <dgm:prSet/>
      <dgm:spPr/>
      <dgm:t>
        <a:bodyPr/>
        <a:lstStyle/>
        <a:p>
          <a:endParaRPr lang="en-US"/>
        </a:p>
      </dgm:t>
    </dgm:pt>
    <dgm:pt modelId="{8A1FA1DD-3215-493B-814C-9E04A1FF2EC6}" type="sibTrans" cxnId="{AD5E4A44-F3C8-4B7B-89DC-7F0FD00BEE18}">
      <dgm:prSet/>
      <dgm:spPr/>
      <dgm:t>
        <a:bodyPr/>
        <a:lstStyle/>
        <a:p>
          <a:endParaRPr lang="en-US"/>
        </a:p>
      </dgm:t>
    </dgm:pt>
    <dgm:pt modelId="{24089C3F-CE4C-4633-A607-73AA4B5DAF2D}">
      <dgm:prSet/>
      <dgm:spPr/>
      <dgm:t>
        <a:bodyPr/>
        <a:lstStyle/>
        <a:p>
          <a:r>
            <a:rPr lang="en-US" b="1" i="0" baseline="0"/>
            <a:t>Hybrid Work Tech:</a:t>
          </a:r>
          <a:r>
            <a:rPr lang="en-US" b="0" i="0" baseline="0"/>
            <a:t> Collaboration tools for 20 000 remote employees (Starner, 2015).</a:t>
          </a:r>
          <a:endParaRPr lang="en-US"/>
        </a:p>
      </dgm:t>
    </dgm:pt>
    <dgm:pt modelId="{424ECEA1-6A0C-4560-834A-262F88503E41}" type="parTrans" cxnId="{A5E26235-71AD-4ED0-A50D-C88B4B13470C}">
      <dgm:prSet/>
      <dgm:spPr/>
      <dgm:t>
        <a:bodyPr/>
        <a:lstStyle/>
        <a:p>
          <a:endParaRPr lang="en-US"/>
        </a:p>
      </dgm:t>
    </dgm:pt>
    <dgm:pt modelId="{5BA26FDA-26B6-4B17-BA47-E989A0F6A57A}" type="sibTrans" cxnId="{A5E26235-71AD-4ED0-A50D-C88B4B13470C}">
      <dgm:prSet/>
      <dgm:spPr/>
      <dgm:t>
        <a:bodyPr/>
        <a:lstStyle/>
        <a:p>
          <a:endParaRPr lang="en-US"/>
        </a:p>
      </dgm:t>
    </dgm:pt>
    <dgm:pt modelId="{B4A0B313-0EF2-4152-8528-9EBE4A2BE961}">
      <dgm:prSet/>
      <dgm:spPr/>
      <dgm:t>
        <a:bodyPr/>
        <a:lstStyle/>
        <a:p>
          <a:r>
            <a:rPr lang="en-US" b="1" i="0" baseline="0"/>
            <a:t>AI Learning Coach:</a:t>
          </a:r>
          <a:r>
            <a:rPr lang="en-US" b="0" i="0" baseline="0"/>
            <a:t> Adaptive training recommendations based on skills gaps (Marr, 2018).</a:t>
          </a:r>
          <a:endParaRPr lang="en-US"/>
        </a:p>
      </dgm:t>
    </dgm:pt>
    <dgm:pt modelId="{09217F3C-D1F7-43B7-91F2-2D4067C5D672}" type="parTrans" cxnId="{E5000014-E31E-475A-B888-24A34564B631}">
      <dgm:prSet/>
      <dgm:spPr/>
      <dgm:t>
        <a:bodyPr/>
        <a:lstStyle/>
        <a:p>
          <a:endParaRPr lang="en-US"/>
        </a:p>
      </dgm:t>
    </dgm:pt>
    <dgm:pt modelId="{2716516B-2226-4F5B-8669-DA28E6598810}" type="sibTrans" cxnId="{E5000014-E31E-475A-B888-24A34564B631}">
      <dgm:prSet/>
      <dgm:spPr/>
      <dgm:t>
        <a:bodyPr/>
        <a:lstStyle/>
        <a:p>
          <a:endParaRPr lang="en-US"/>
        </a:p>
      </dgm:t>
    </dgm:pt>
    <dgm:pt modelId="{38062503-F16B-4D86-989F-A0A9DA2126F8}">
      <dgm:prSet/>
      <dgm:spPr/>
      <dgm:t>
        <a:bodyPr/>
        <a:lstStyle/>
        <a:p>
          <a:r>
            <a:rPr lang="en-US" b="1" i="0" baseline="0"/>
            <a:t>Digital Ethics Framework:</a:t>
          </a:r>
          <a:r>
            <a:rPr lang="en-US" b="0" i="0" baseline="0"/>
            <a:t> Governance model for AI and data use.</a:t>
          </a:r>
          <a:endParaRPr lang="en-US"/>
        </a:p>
      </dgm:t>
    </dgm:pt>
    <dgm:pt modelId="{B53F312D-1B0B-4BB8-BD9C-CD8B222118D4}" type="parTrans" cxnId="{5D7A0FB1-A2BD-44C9-9295-93DA867ADBFA}">
      <dgm:prSet/>
      <dgm:spPr/>
      <dgm:t>
        <a:bodyPr/>
        <a:lstStyle/>
        <a:p>
          <a:endParaRPr lang="en-US"/>
        </a:p>
      </dgm:t>
    </dgm:pt>
    <dgm:pt modelId="{13C6D648-6281-410F-A6B9-ED4849E2311C}" type="sibTrans" cxnId="{5D7A0FB1-A2BD-44C9-9295-93DA867ADBFA}">
      <dgm:prSet/>
      <dgm:spPr/>
      <dgm:t>
        <a:bodyPr/>
        <a:lstStyle/>
        <a:p>
          <a:endParaRPr lang="en-US"/>
        </a:p>
      </dgm:t>
    </dgm:pt>
    <dgm:pt modelId="{6B1ECF34-2162-47AA-986A-971938009CC5}" type="pres">
      <dgm:prSet presAssocID="{01730379-9240-4648-B073-82D01A80AA71}" presName="diagram" presStyleCnt="0">
        <dgm:presLayoutVars>
          <dgm:dir/>
          <dgm:resizeHandles val="exact"/>
        </dgm:presLayoutVars>
      </dgm:prSet>
      <dgm:spPr/>
    </dgm:pt>
    <dgm:pt modelId="{3F720978-91CE-4A25-BF4A-6E40AE35A357}" type="pres">
      <dgm:prSet presAssocID="{BEFC37EC-4D56-4593-942C-98732EE96C00}" presName="node" presStyleLbl="node1" presStyleIdx="0" presStyleCnt="8">
        <dgm:presLayoutVars>
          <dgm:bulletEnabled val="1"/>
        </dgm:presLayoutVars>
      </dgm:prSet>
      <dgm:spPr/>
    </dgm:pt>
    <dgm:pt modelId="{93A1AD92-076A-40F3-9BE6-CAF78D277CF4}" type="pres">
      <dgm:prSet presAssocID="{BCE868E3-8C56-46C8-AE79-CCF772D19A88}" presName="sibTrans" presStyleCnt="0"/>
      <dgm:spPr/>
    </dgm:pt>
    <dgm:pt modelId="{8FBDC04B-92DF-4049-B94F-13986D573014}" type="pres">
      <dgm:prSet presAssocID="{66BC7448-37AB-4665-8153-69F80FFFFB3B}" presName="node" presStyleLbl="node1" presStyleIdx="1" presStyleCnt="8">
        <dgm:presLayoutVars>
          <dgm:bulletEnabled val="1"/>
        </dgm:presLayoutVars>
      </dgm:prSet>
      <dgm:spPr/>
    </dgm:pt>
    <dgm:pt modelId="{81198F5E-7720-475E-89F8-069A954944CA}" type="pres">
      <dgm:prSet presAssocID="{A8F8B250-0F71-4E9F-89D0-F463B3AE5ED2}" presName="sibTrans" presStyleCnt="0"/>
      <dgm:spPr/>
    </dgm:pt>
    <dgm:pt modelId="{F062D208-DCCC-489E-A76B-793733BD62E5}" type="pres">
      <dgm:prSet presAssocID="{BF7D435F-DA5E-4716-8015-DD341979F1D2}" presName="node" presStyleLbl="node1" presStyleIdx="2" presStyleCnt="8">
        <dgm:presLayoutVars>
          <dgm:bulletEnabled val="1"/>
        </dgm:presLayoutVars>
      </dgm:prSet>
      <dgm:spPr/>
    </dgm:pt>
    <dgm:pt modelId="{E763B6AD-1F6A-4972-989F-83AE5EFF07F3}" type="pres">
      <dgm:prSet presAssocID="{4F59EBB7-2E8A-43FE-9F82-F31525F7CD1D}" presName="sibTrans" presStyleCnt="0"/>
      <dgm:spPr/>
    </dgm:pt>
    <dgm:pt modelId="{608CBA1A-ECC5-4638-BED6-DB34151F3ACB}" type="pres">
      <dgm:prSet presAssocID="{BD2DABF0-4DCB-4C88-B4DF-3F2DAAED737C}" presName="node" presStyleLbl="node1" presStyleIdx="3" presStyleCnt="8">
        <dgm:presLayoutVars>
          <dgm:bulletEnabled val="1"/>
        </dgm:presLayoutVars>
      </dgm:prSet>
      <dgm:spPr/>
    </dgm:pt>
    <dgm:pt modelId="{7C2B0760-30DD-4CD8-9E1C-2CBB9A19FB2D}" type="pres">
      <dgm:prSet presAssocID="{A239D1F8-F5C6-4386-8B8C-6B70F8FE86A3}" presName="sibTrans" presStyleCnt="0"/>
      <dgm:spPr/>
    </dgm:pt>
    <dgm:pt modelId="{E9597345-9FAB-402D-911D-48FFD3596D5C}" type="pres">
      <dgm:prSet presAssocID="{F2C35744-D713-421D-9DD4-0E0E728B7498}" presName="node" presStyleLbl="node1" presStyleIdx="4" presStyleCnt="8">
        <dgm:presLayoutVars>
          <dgm:bulletEnabled val="1"/>
        </dgm:presLayoutVars>
      </dgm:prSet>
      <dgm:spPr/>
    </dgm:pt>
    <dgm:pt modelId="{6469607B-4993-4A1B-A307-AC33E0BBCCE2}" type="pres">
      <dgm:prSet presAssocID="{8A1FA1DD-3215-493B-814C-9E04A1FF2EC6}" presName="sibTrans" presStyleCnt="0"/>
      <dgm:spPr/>
    </dgm:pt>
    <dgm:pt modelId="{FFDCAF30-D1F1-4552-9E76-32489066357F}" type="pres">
      <dgm:prSet presAssocID="{24089C3F-CE4C-4633-A607-73AA4B5DAF2D}" presName="node" presStyleLbl="node1" presStyleIdx="5" presStyleCnt="8">
        <dgm:presLayoutVars>
          <dgm:bulletEnabled val="1"/>
        </dgm:presLayoutVars>
      </dgm:prSet>
      <dgm:spPr/>
    </dgm:pt>
    <dgm:pt modelId="{CAA867D5-28C9-4BF4-A6F3-1A4AC0475A5F}" type="pres">
      <dgm:prSet presAssocID="{5BA26FDA-26B6-4B17-BA47-E989A0F6A57A}" presName="sibTrans" presStyleCnt="0"/>
      <dgm:spPr/>
    </dgm:pt>
    <dgm:pt modelId="{1512CAB3-67CF-4396-A174-A9DF4DFBA907}" type="pres">
      <dgm:prSet presAssocID="{B4A0B313-0EF2-4152-8528-9EBE4A2BE961}" presName="node" presStyleLbl="node1" presStyleIdx="6" presStyleCnt="8">
        <dgm:presLayoutVars>
          <dgm:bulletEnabled val="1"/>
        </dgm:presLayoutVars>
      </dgm:prSet>
      <dgm:spPr/>
    </dgm:pt>
    <dgm:pt modelId="{85EF0951-EED0-439D-9486-748F3F567347}" type="pres">
      <dgm:prSet presAssocID="{2716516B-2226-4F5B-8669-DA28E6598810}" presName="sibTrans" presStyleCnt="0"/>
      <dgm:spPr/>
    </dgm:pt>
    <dgm:pt modelId="{0D368CB9-D02B-410C-A0F9-D4A97C4E8752}" type="pres">
      <dgm:prSet presAssocID="{38062503-F16B-4D86-989F-A0A9DA2126F8}" presName="node" presStyleLbl="node1" presStyleIdx="7" presStyleCnt="8">
        <dgm:presLayoutVars>
          <dgm:bulletEnabled val="1"/>
        </dgm:presLayoutVars>
      </dgm:prSet>
      <dgm:spPr/>
    </dgm:pt>
  </dgm:ptLst>
  <dgm:cxnLst>
    <dgm:cxn modelId="{E5000014-E31E-475A-B888-24A34564B631}" srcId="{01730379-9240-4648-B073-82D01A80AA71}" destId="{B4A0B313-0EF2-4152-8528-9EBE4A2BE961}" srcOrd="6" destOrd="0" parTransId="{09217F3C-D1F7-43B7-91F2-2D4067C5D672}" sibTransId="{2716516B-2226-4F5B-8669-DA28E6598810}"/>
    <dgm:cxn modelId="{A5E26235-71AD-4ED0-A50D-C88B4B13470C}" srcId="{01730379-9240-4648-B073-82D01A80AA71}" destId="{24089C3F-CE4C-4633-A607-73AA4B5DAF2D}" srcOrd="5" destOrd="0" parTransId="{424ECEA1-6A0C-4560-834A-262F88503E41}" sibTransId="{5BA26FDA-26B6-4B17-BA47-E989A0F6A57A}"/>
    <dgm:cxn modelId="{9AFCEE61-07B0-824F-B2E8-B6F67F9534F2}" type="presOf" srcId="{38062503-F16B-4D86-989F-A0A9DA2126F8}" destId="{0D368CB9-D02B-410C-A0F9-D4A97C4E8752}" srcOrd="0" destOrd="0" presId="urn:microsoft.com/office/officeart/2005/8/layout/default"/>
    <dgm:cxn modelId="{AD5E4A44-F3C8-4B7B-89DC-7F0FD00BEE18}" srcId="{01730379-9240-4648-B073-82D01A80AA71}" destId="{F2C35744-D713-421D-9DD4-0E0E728B7498}" srcOrd="4" destOrd="0" parTransId="{FA063415-C4F8-4FC0-850E-3643D58930E6}" sibTransId="{8A1FA1DD-3215-493B-814C-9E04A1FF2EC6}"/>
    <dgm:cxn modelId="{2B91AB4C-FCCF-7345-9AD1-7379AD1715F1}" type="presOf" srcId="{24089C3F-CE4C-4633-A607-73AA4B5DAF2D}" destId="{FFDCAF30-D1F1-4552-9E76-32489066357F}" srcOrd="0" destOrd="0" presId="urn:microsoft.com/office/officeart/2005/8/layout/default"/>
    <dgm:cxn modelId="{D042C74E-ADBF-4E82-9621-565CD5830D70}" srcId="{01730379-9240-4648-B073-82D01A80AA71}" destId="{BEFC37EC-4D56-4593-942C-98732EE96C00}" srcOrd="0" destOrd="0" parTransId="{6C4EE5E8-99D4-4849-825A-4B8C630DEB6D}" sibTransId="{BCE868E3-8C56-46C8-AE79-CCF772D19A88}"/>
    <dgm:cxn modelId="{9AC92A70-505F-4483-84DA-302ACD1B7B59}" srcId="{01730379-9240-4648-B073-82D01A80AA71}" destId="{BF7D435F-DA5E-4716-8015-DD341979F1D2}" srcOrd="2" destOrd="0" parTransId="{5ADD3367-F972-4817-829B-6218C90AB175}" sibTransId="{4F59EBB7-2E8A-43FE-9F82-F31525F7CD1D}"/>
    <dgm:cxn modelId="{289BFA74-28A7-BC4B-8C40-27954BC915A1}" type="presOf" srcId="{BD2DABF0-4DCB-4C88-B4DF-3F2DAAED737C}" destId="{608CBA1A-ECC5-4638-BED6-DB34151F3ACB}" srcOrd="0" destOrd="0" presId="urn:microsoft.com/office/officeart/2005/8/layout/default"/>
    <dgm:cxn modelId="{CE232581-6C94-7044-9C8F-F1828AA9A849}" type="presOf" srcId="{BF7D435F-DA5E-4716-8015-DD341979F1D2}" destId="{F062D208-DCCC-489E-A76B-793733BD62E5}" srcOrd="0" destOrd="0" presId="urn:microsoft.com/office/officeart/2005/8/layout/default"/>
    <dgm:cxn modelId="{7B837FAD-71A1-5042-B3D3-043B33E45748}" type="presOf" srcId="{F2C35744-D713-421D-9DD4-0E0E728B7498}" destId="{E9597345-9FAB-402D-911D-48FFD3596D5C}" srcOrd="0" destOrd="0" presId="urn:microsoft.com/office/officeart/2005/8/layout/default"/>
    <dgm:cxn modelId="{5D7A0FB1-A2BD-44C9-9295-93DA867ADBFA}" srcId="{01730379-9240-4648-B073-82D01A80AA71}" destId="{38062503-F16B-4D86-989F-A0A9DA2126F8}" srcOrd="7" destOrd="0" parTransId="{B53F312D-1B0B-4BB8-BD9C-CD8B222118D4}" sibTransId="{13C6D648-6281-410F-A6B9-ED4849E2311C}"/>
    <dgm:cxn modelId="{84FE32BB-6D3B-45FE-8140-3F6DFB7EFE8D}" srcId="{01730379-9240-4648-B073-82D01A80AA71}" destId="{BD2DABF0-4DCB-4C88-B4DF-3F2DAAED737C}" srcOrd="3" destOrd="0" parTransId="{CFF9C824-B53B-47C4-B41B-534B525F89A5}" sibTransId="{A239D1F8-F5C6-4386-8B8C-6B70F8FE86A3}"/>
    <dgm:cxn modelId="{C2DF41C9-2E99-094E-9A7D-99440622F0E3}" type="presOf" srcId="{01730379-9240-4648-B073-82D01A80AA71}" destId="{6B1ECF34-2162-47AA-986A-971938009CC5}" srcOrd="0" destOrd="0" presId="urn:microsoft.com/office/officeart/2005/8/layout/default"/>
    <dgm:cxn modelId="{DF71EED2-4295-A94B-B47F-1B9C5BBB38CE}" type="presOf" srcId="{BEFC37EC-4D56-4593-942C-98732EE96C00}" destId="{3F720978-91CE-4A25-BF4A-6E40AE35A357}" srcOrd="0" destOrd="0" presId="urn:microsoft.com/office/officeart/2005/8/layout/default"/>
    <dgm:cxn modelId="{5E85C0EE-3DA4-9740-8DAB-5B640AEB8045}" type="presOf" srcId="{B4A0B313-0EF2-4152-8528-9EBE4A2BE961}" destId="{1512CAB3-67CF-4396-A174-A9DF4DFBA907}" srcOrd="0" destOrd="0" presId="urn:microsoft.com/office/officeart/2005/8/layout/default"/>
    <dgm:cxn modelId="{A92BD9EF-33A0-48A5-8EBA-2EE3ED0C054F}" srcId="{01730379-9240-4648-B073-82D01A80AA71}" destId="{66BC7448-37AB-4665-8153-69F80FFFFB3B}" srcOrd="1" destOrd="0" parTransId="{07D60F84-BC03-4786-BFD6-D1087F258865}" sibTransId="{A8F8B250-0F71-4E9F-89D0-F463B3AE5ED2}"/>
    <dgm:cxn modelId="{DAA8D8F7-602D-C642-A52E-6EAE511C89FC}" type="presOf" srcId="{66BC7448-37AB-4665-8153-69F80FFFFB3B}" destId="{8FBDC04B-92DF-4049-B94F-13986D573014}" srcOrd="0" destOrd="0" presId="urn:microsoft.com/office/officeart/2005/8/layout/default"/>
    <dgm:cxn modelId="{2FA7DC77-B27D-1945-957C-9AD0258D4B65}" type="presParOf" srcId="{6B1ECF34-2162-47AA-986A-971938009CC5}" destId="{3F720978-91CE-4A25-BF4A-6E40AE35A357}" srcOrd="0" destOrd="0" presId="urn:microsoft.com/office/officeart/2005/8/layout/default"/>
    <dgm:cxn modelId="{643114DA-4CD8-8145-973B-444A10F685A9}" type="presParOf" srcId="{6B1ECF34-2162-47AA-986A-971938009CC5}" destId="{93A1AD92-076A-40F3-9BE6-CAF78D277CF4}" srcOrd="1" destOrd="0" presId="urn:microsoft.com/office/officeart/2005/8/layout/default"/>
    <dgm:cxn modelId="{87913968-EC93-EE4E-B3BC-58DB9FDBA101}" type="presParOf" srcId="{6B1ECF34-2162-47AA-986A-971938009CC5}" destId="{8FBDC04B-92DF-4049-B94F-13986D573014}" srcOrd="2" destOrd="0" presId="urn:microsoft.com/office/officeart/2005/8/layout/default"/>
    <dgm:cxn modelId="{BE18C0D6-AC07-AE44-BB78-B6B3938AFD32}" type="presParOf" srcId="{6B1ECF34-2162-47AA-986A-971938009CC5}" destId="{81198F5E-7720-475E-89F8-069A954944CA}" srcOrd="3" destOrd="0" presId="urn:microsoft.com/office/officeart/2005/8/layout/default"/>
    <dgm:cxn modelId="{38785A70-C3F2-8D42-A8BE-5B11F99EA546}" type="presParOf" srcId="{6B1ECF34-2162-47AA-986A-971938009CC5}" destId="{F062D208-DCCC-489E-A76B-793733BD62E5}" srcOrd="4" destOrd="0" presId="urn:microsoft.com/office/officeart/2005/8/layout/default"/>
    <dgm:cxn modelId="{FB8EC0C5-6685-1C4C-AEF0-45A903FE2E74}" type="presParOf" srcId="{6B1ECF34-2162-47AA-986A-971938009CC5}" destId="{E763B6AD-1F6A-4972-989F-83AE5EFF07F3}" srcOrd="5" destOrd="0" presId="urn:microsoft.com/office/officeart/2005/8/layout/default"/>
    <dgm:cxn modelId="{A46C913A-461C-7A4C-AD83-910633633CDB}" type="presParOf" srcId="{6B1ECF34-2162-47AA-986A-971938009CC5}" destId="{608CBA1A-ECC5-4638-BED6-DB34151F3ACB}" srcOrd="6" destOrd="0" presId="urn:microsoft.com/office/officeart/2005/8/layout/default"/>
    <dgm:cxn modelId="{E14D0DEE-B3EC-F148-BA14-10F37A2E0176}" type="presParOf" srcId="{6B1ECF34-2162-47AA-986A-971938009CC5}" destId="{7C2B0760-30DD-4CD8-9E1C-2CBB9A19FB2D}" srcOrd="7" destOrd="0" presId="urn:microsoft.com/office/officeart/2005/8/layout/default"/>
    <dgm:cxn modelId="{A59EEB60-93B4-7D40-8913-EAB686B5324B}" type="presParOf" srcId="{6B1ECF34-2162-47AA-986A-971938009CC5}" destId="{E9597345-9FAB-402D-911D-48FFD3596D5C}" srcOrd="8" destOrd="0" presId="urn:microsoft.com/office/officeart/2005/8/layout/default"/>
    <dgm:cxn modelId="{54E9FEF7-4FD0-0342-9C31-9CB14D39A08E}" type="presParOf" srcId="{6B1ECF34-2162-47AA-986A-971938009CC5}" destId="{6469607B-4993-4A1B-A307-AC33E0BBCCE2}" srcOrd="9" destOrd="0" presId="urn:microsoft.com/office/officeart/2005/8/layout/default"/>
    <dgm:cxn modelId="{461682C1-5162-264A-B7A4-FF78CC54235E}" type="presParOf" srcId="{6B1ECF34-2162-47AA-986A-971938009CC5}" destId="{FFDCAF30-D1F1-4552-9E76-32489066357F}" srcOrd="10" destOrd="0" presId="urn:microsoft.com/office/officeart/2005/8/layout/default"/>
    <dgm:cxn modelId="{9744D9A1-C33E-C04F-9B97-469B92DFACD8}" type="presParOf" srcId="{6B1ECF34-2162-47AA-986A-971938009CC5}" destId="{CAA867D5-28C9-4BF4-A6F3-1A4AC0475A5F}" srcOrd="11" destOrd="0" presId="urn:microsoft.com/office/officeart/2005/8/layout/default"/>
    <dgm:cxn modelId="{D60E9F4F-A08C-C244-A70C-4A2D3425375D}" type="presParOf" srcId="{6B1ECF34-2162-47AA-986A-971938009CC5}" destId="{1512CAB3-67CF-4396-A174-A9DF4DFBA907}" srcOrd="12" destOrd="0" presId="urn:microsoft.com/office/officeart/2005/8/layout/default"/>
    <dgm:cxn modelId="{39C4624A-BF85-7742-ADA0-85B220EC1FCC}" type="presParOf" srcId="{6B1ECF34-2162-47AA-986A-971938009CC5}" destId="{85EF0951-EED0-439D-9486-748F3F567347}" srcOrd="13" destOrd="0" presId="urn:microsoft.com/office/officeart/2005/8/layout/default"/>
    <dgm:cxn modelId="{862F951E-9CE6-DF4D-8098-BF2F3D9152E1}" type="presParOf" srcId="{6B1ECF34-2162-47AA-986A-971938009CC5}" destId="{0D368CB9-D02B-410C-A0F9-D4A97C4E8752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1232B-3124-498D-830B-9910DAE54480}">
      <dsp:nvSpPr>
        <dsp:cNvPr id="0" name=""/>
        <dsp:cNvSpPr/>
      </dsp:nvSpPr>
      <dsp:spPr>
        <a:xfrm>
          <a:off x="900886" y="1848"/>
          <a:ext cx="2617553" cy="687628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2"/>
              </a:solidFill>
            </a:rPr>
            <a:t>HR Practices</a:t>
          </a:r>
        </a:p>
      </dsp:txBody>
      <dsp:txXfrm>
        <a:off x="921026" y="21988"/>
        <a:ext cx="2577273" cy="647348"/>
      </dsp:txXfrm>
    </dsp:sp>
    <dsp:sp modelId="{C796140E-6B5E-4E96-B185-5665BE3FE712}">
      <dsp:nvSpPr>
        <dsp:cNvPr id="0" name=""/>
        <dsp:cNvSpPr/>
      </dsp:nvSpPr>
      <dsp:spPr>
        <a:xfrm rot="5400000">
          <a:off x="2080732" y="706667"/>
          <a:ext cx="257860" cy="309432"/>
        </a:xfrm>
        <a:prstGeom prst="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-5400000">
        <a:off x="2116832" y="732453"/>
        <a:ext cx="185660" cy="180502"/>
      </dsp:txXfrm>
    </dsp:sp>
    <dsp:sp modelId="{EA7A99DF-C5CE-4FEE-93C6-0D2D730A6007}">
      <dsp:nvSpPr>
        <dsp:cNvPr id="0" name=""/>
        <dsp:cNvSpPr/>
      </dsp:nvSpPr>
      <dsp:spPr>
        <a:xfrm>
          <a:off x="900886" y="1033290"/>
          <a:ext cx="2617553" cy="687628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2"/>
              </a:solidFill>
            </a:rPr>
            <a:t>Engaged Partners </a:t>
          </a:r>
        </a:p>
      </dsp:txBody>
      <dsp:txXfrm>
        <a:off x="921026" y="1053430"/>
        <a:ext cx="2577273" cy="647348"/>
      </dsp:txXfrm>
    </dsp:sp>
    <dsp:sp modelId="{A29C2847-2FF6-4752-B912-30AFF08CFE1C}">
      <dsp:nvSpPr>
        <dsp:cNvPr id="0" name=""/>
        <dsp:cNvSpPr/>
      </dsp:nvSpPr>
      <dsp:spPr>
        <a:xfrm rot="5400000">
          <a:off x="2080732" y="1738109"/>
          <a:ext cx="257860" cy="309432"/>
        </a:xfrm>
        <a:prstGeom prst="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-5400000">
        <a:off x="2116832" y="1763895"/>
        <a:ext cx="185660" cy="180502"/>
      </dsp:txXfrm>
    </dsp:sp>
    <dsp:sp modelId="{A1439977-AE4D-498F-830D-7B2D2D7BBDE8}">
      <dsp:nvSpPr>
        <dsp:cNvPr id="0" name=""/>
        <dsp:cNvSpPr/>
      </dsp:nvSpPr>
      <dsp:spPr>
        <a:xfrm>
          <a:off x="900886" y="2064733"/>
          <a:ext cx="2617553" cy="687628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2"/>
              </a:solidFill>
            </a:rPr>
            <a:t>Customer Experience </a:t>
          </a:r>
        </a:p>
      </dsp:txBody>
      <dsp:txXfrm>
        <a:off x="921026" y="2084873"/>
        <a:ext cx="2577273" cy="647348"/>
      </dsp:txXfrm>
    </dsp:sp>
    <dsp:sp modelId="{D73745E8-FFAF-4DF7-A303-0167E0B29079}">
      <dsp:nvSpPr>
        <dsp:cNvPr id="0" name=""/>
        <dsp:cNvSpPr/>
      </dsp:nvSpPr>
      <dsp:spPr>
        <a:xfrm rot="5400000">
          <a:off x="2080732" y="2769551"/>
          <a:ext cx="257860" cy="309432"/>
        </a:xfrm>
        <a:prstGeom prst="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-5400000">
        <a:off x="2116832" y="2795337"/>
        <a:ext cx="185660" cy="180502"/>
      </dsp:txXfrm>
    </dsp:sp>
    <dsp:sp modelId="{6218CA43-6F7B-4121-9239-0F142D2DF39D}">
      <dsp:nvSpPr>
        <dsp:cNvPr id="0" name=""/>
        <dsp:cNvSpPr/>
      </dsp:nvSpPr>
      <dsp:spPr>
        <a:xfrm>
          <a:off x="900886" y="3096175"/>
          <a:ext cx="2617553" cy="687628"/>
        </a:xfrm>
        <a:prstGeom prst="roundRect">
          <a:avLst>
            <a:gd name="adj" fmla="val 10000"/>
          </a:avLst>
        </a:prstGeom>
        <a:solidFill>
          <a:srgbClr val="0070C0"/>
        </a:solidFill>
        <a:ln w="190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2"/>
              </a:solidFill>
            </a:rPr>
            <a:t>Business Growth</a:t>
          </a:r>
        </a:p>
      </dsp:txBody>
      <dsp:txXfrm>
        <a:off x="921026" y="3116315"/>
        <a:ext cx="2577273" cy="6473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37C2B4-A7AC-49CF-800F-3C144DA465AF}">
      <dsp:nvSpPr>
        <dsp:cNvPr id="0" name=""/>
        <dsp:cNvSpPr/>
      </dsp:nvSpPr>
      <dsp:spPr>
        <a:xfrm>
          <a:off x="1508123" y="442081"/>
          <a:ext cx="2952753" cy="2952753"/>
        </a:xfrm>
        <a:prstGeom prst="blockArc">
          <a:avLst>
            <a:gd name="adj1" fmla="val 9000000"/>
            <a:gd name="adj2" fmla="val 16200000"/>
            <a:gd name="adj3" fmla="val 4637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C81B8A-4E83-4317-8545-16CC6814320E}">
      <dsp:nvSpPr>
        <dsp:cNvPr id="0" name=""/>
        <dsp:cNvSpPr/>
      </dsp:nvSpPr>
      <dsp:spPr>
        <a:xfrm>
          <a:off x="1508123" y="442081"/>
          <a:ext cx="2952753" cy="2952753"/>
        </a:xfrm>
        <a:prstGeom prst="blockArc">
          <a:avLst>
            <a:gd name="adj1" fmla="val 1800000"/>
            <a:gd name="adj2" fmla="val 9000000"/>
            <a:gd name="adj3" fmla="val 4637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B3F42F-A920-42F4-86A9-35CC8135AC8F}">
      <dsp:nvSpPr>
        <dsp:cNvPr id="0" name=""/>
        <dsp:cNvSpPr/>
      </dsp:nvSpPr>
      <dsp:spPr>
        <a:xfrm>
          <a:off x="1508123" y="442081"/>
          <a:ext cx="2952753" cy="2952753"/>
        </a:xfrm>
        <a:prstGeom prst="blockArc">
          <a:avLst>
            <a:gd name="adj1" fmla="val 16200000"/>
            <a:gd name="adj2" fmla="val 1800000"/>
            <a:gd name="adj3" fmla="val 4637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21FD8F-E1D9-4089-AF18-01602A4B954C}">
      <dsp:nvSpPr>
        <dsp:cNvPr id="0" name=""/>
        <dsp:cNvSpPr/>
      </dsp:nvSpPr>
      <dsp:spPr>
        <a:xfrm>
          <a:off x="2305409" y="1239368"/>
          <a:ext cx="1358180" cy="135818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/>
            <a:t>Belonging</a:t>
          </a:r>
          <a:endParaRPr lang="en-US" sz="1300" b="1" kern="1200" dirty="0"/>
        </a:p>
      </dsp:txBody>
      <dsp:txXfrm>
        <a:off x="2504310" y="1438269"/>
        <a:ext cx="960378" cy="960378"/>
      </dsp:txXfrm>
    </dsp:sp>
    <dsp:sp modelId="{4D2EB5FE-4408-4729-9AED-08DFD5AD54EE}">
      <dsp:nvSpPr>
        <dsp:cNvPr id="0" name=""/>
        <dsp:cNvSpPr/>
      </dsp:nvSpPr>
      <dsp:spPr>
        <a:xfrm>
          <a:off x="2509136" y="944"/>
          <a:ext cx="950726" cy="950726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Diversity</a:t>
          </a:r>
          <a:endParaRPr lang="en-US" sz="1100" kern="1200" dirty="0"/>
        </a:p>
      </dsp:txBody>
      <dsp:txXfrm>
        <a:off x="2648367" y="140175"/>
        <a:ext cx="672264" cy="672264"/>
      </dsp:txXfrm>
    </dsp:sp>
    <dsp:sp modelId="{2348789E-4FA9-45FA-86B6-9FA73B1B2D1A}">
      <dsp:nvSpPr>
        <dsp:cNvPr id="0" name=""/>
        <dsp:cNvSpPr/>
      </dsp:nvSpPr>
      <dsp:spPr>
        <a:xfrm>
          <a:off x="3758075" y="2164170"/>
          <a:ext cx="950726" cy="950726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Equity</a:t>
          </a:r>
          <a:endParaRPr lang="en-US" sz="1100" kern="1200" dirty="0"/>
        </a:p>
      </dsp:txBody>
      <dsp:txXfrm>
        <a:off x="3897306" y="2303401"/>
        <a:ext cx="672264" cy="672264"/>
      </dsp:txXfrm>
    </dsp:sp>
    <dsp:sp modelId="{576F4F37-A31D-4515-82E7-2122485FA6E9}">
      <dsp:nvSpPr>
        <dsp:cNvPr id="0" name=""/>
        <dsp:cNvSpPr/>
      </dsp:nvSpPr>
      <dsp:spPr>
        <a:xfrm>
          <a:off x="1260197" y="2164170"/>
          <a:ext cx="950726" cy="950726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Inclusion</a:t>
          </a:r>
        </a:p>
      </dsp:txBody>
      <dsp:txXfrm>
        <a:off x="1399428" y="2303401"/>
        <a:ext cx="672264" cy="6722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4A3E6C-6D03-4101-A68F-C26C45368931}">
      <dsp:nvSpPr>
        <dsp:cNvPr id="0" name=""/>
        <dsp:cNvSpPr/>
      </dsp:nvSpPr>
      <dsp:spPr>
        <a:xfrm>
          <a:off x="1525309" y="2318"/>
          <a:ext cx="3924169" cy="909204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Inclusive Culture Pillars</a:t>
          </a:r>
        </a:p>
      </dsp:txBody>
      <dsp:txXfrm>
        <a:off x="1551939" y="28948"/>
        <a:ext cx="3870909" cy="855944"/>
      </dsp:txXfrm>
    </dsp:sp>
    <dsp:sp modelId="{761480B4-C3D7-491A-BD06-AED5F6459EB9}">
      <dsp:nvSpPr>
        <dsp:cNvPr id="0" name=""/>
        <dsp:cNvSpPr/>
      </dsp:nvSpPr>
      <dsp:spPr>
        <a:xfrm>
          <a:off x="1631310" y="1000169"/>
          <a:ext cx="492478" cy="492478"/>
        </a:xfrm>
        <a:prstGeom prst="roundRect">
          <a:avLst>
            <a:gd name="adj" fmla="val 16670"/>
          </a:avLst>
        </a:prstGeom>
        <a:solidFill>
          <a:schemeClr val="tx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72970EB-F9C4-4C27-AFF9-CF11A259124B}">
      <dsp:nvSpPr>
        <dsp:cNvPr id="0" name=""/>
        <dsp:cNvSpPr/>
      </dsp:nvSpPr>
      <dsp:spPr>
        <a:xfrm>
          <a:off x="2153338" y="1000169"/>
          <a:ext cx="3190140" cy="492478"/>
        </a:xfrm>
        <a:prstGeom prst="roundRect">
          <a:avLst>
            <a:gd name="adj" fmla="val 16670"/>
          </a:avLst>
        </a:prstGeom>
        <a:solidFill>
          <a:schemeClr val="accent3">
            <a:lumMod val="5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accent1"/>
              </a:solidFill>
            </a:rPr>
            <a:t>Inclusive Hiring</a:t>
          </a:r>
        </a:p>
      </dsp:txBody>
      <dsp:txXfrm>
        <a:off x="2177383" y="1024214"/>
        <a:ext cx="3142050" cy="444388"/>
      </dsp:txXfrm>
    </dsp:sp>
    <dsp:sp modelId="{B8A1A3F6-430F-448A-B6B2-5EA320E3463B}">
      <dsp:nvSpPr>
        <dsp:cNvPr id="0" name=""/>
        <dsp:cNvSpPr/>
      </dsp:nvSpPr>
      <dsp:spPr>
        <a:xfrm>
          <a:off x="1631310" y="1551746"/>
          <a:ext cx="492478" cy="492478"/>
        </a:xfrm>
        <a:prstGeom prst="roundRect">
          <a:avLst>
            <a:gd name="adj" fmla="val 16670"/>
          </a:avLst>
        </a:prstGeom>
        <a:solidFill>
          <a:schemeClr val="tx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D69CA99-C03E-4021-82DF-E960F0DFC912}">
      <dsp:nvSpPr>
        <dsp:cNvPr id="0" name=""/>
        <dsp:cNvSpPr/>
      </dsp:nvSpPr>
      <dsp:spPr>
        <a:xfrm>
          <a:off x="2153338" y="1551746"/>
          <a:ext cx="3190140" cy="492478"/>
        </a:xfrm>
        <a:prstGeom prst="roundRect">
          <a:avLst>
            <a:gd name="adj" fmla="val 16670"/>
          </a:avLst>
        </a:prstGeom>
        <a:solidFill>
          <a:schemeClr val="accent3">
            <a:lumMod val="5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accent1"/>
              </a:solidFill>
            </a:rPr>
            <a:t>Equitable Pay</a:t>
          </a:r>
        </a:p>
      </dsp:txBody>
      <dsp:txXfrm>
        <a:off x="2177383" y="1575791"/>
        <a:ext cx="3142050" cy="444388"/>
      </dsp:txXfrm>
    </dsp:sp>
    <dsp:sp modelId="{213E0147-FB59-4D0A-9666-8BC63408106D}">
      <dsp:nvSpPr>
        <dsp:cNvPr id="0" name=""/>
        <dsp:cNvSpPr/>
      </dsp:nvSpPr>
      <dsp:spPr>
        <a:xfrm>
          <a:off x="1631310" y="2103322"/>
          <a:ext cx="492478" cy="492478"/>
        </a:xfrm>
        <a:prstGeom prst="roundRect">
          <a:avLst>
            <a:gd name="adj" fmla="val 16670"/>
          </a:avLst>
        </a:prstGeom>
        <a:solidFill>
          <a:schemeClr val="tx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5886100-A856-44FB-B429-6F2092A22635}">
      <dsp:nvSpPr>
        <dsp:cNvPr id="0" name=""/>
        <dsp:cNvSpPr/>
      </dsp:nvSpPr>
      <dsp:spPr>
        <a:xfrm>
          <a:off x="2153338" y="2103322"/>
          <a:ext cx="3190140" cy="492478"/>
        </a:xfrm>
        <a:prstGeom prst="roundRect">
          <a:avLst>
            <a:gd name="adj" fmla="val 16670"/>
          </a:avLst>
        </a:prstGeom>
        <a:solidFill>
          <a:schemeClr val="accent3">
            <a:lumMod val="5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accent1"/>
              </a:solidFill>
            </a:rPr>
            <a:t>Partner Networks</a:t>
          </a:r>
        </a:p>
      </dsp:txBody>
      <dsp:txXfrm>
        <a:off x="2177383" y="2127367"/>
        <a:ext cx="3142050" cy="444388"/>
      </dsp:txXfrm>
    </dsp:sp>
    <dsp:sp modelId="{9A6AF6CD-116E-46A5-A93F-E583B1998819}">
      <dsp:nvSpPr>
        <dsp:cNvPr id="0" name=""/>
        <dsp:cNvSpPr/>
      </dsp:nvSpPr>
      <dsp:spPr>
        <a:xfrm>
          <a:off x="1631310" y="2654898"/>
          <a:ext cx="492478" cy="492478"/>
        </a:xfrm>
        <a:prstGeom prst="roundRect">
          <a:avLst>
            <a:gd name="adj" fmla="val 16670"/>
          </a:avLst>
        </a:prstGeom>
        <a:solidFill>
          <a:schemeClr val="tx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2FEDFF-9934-4BB0-8B82-A60CFCD9576F}">
      <dsp:nvSpPr>
        <dsp:cNvPr id="0" name=""/>
        <dsp:cNvSpPr/>
      </dsp:nvSpPr>
      <dsp:spPr>
        <a:xfrm>
          <a:off x="2153338" y="2654898"/>
          <a:ext cx="3190140" cy="492478"/>
        </a:xfrm>
        <a:prstGeom prst="roundRect">
          <a:avLst>
            <a:gd name="adj" fmla="val 16670"/>
          </a:avLst>
        </a:prstGeom>
        <a:solidFill>
          <a:schemeClr val="accent3">
            <a:lumMod val="5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accent1"/>
              </a:solidFill>
            </a:rPr>
            <a:t>Training &amp; Awareness</a:t>
          </a:r>
        </a:p>
      </dsp:txBody>
      <dsp:txXfrm>
        <a:off x="2177383" y="2678943"/>
        <a:ext cx="3142050" cy="444388"/>
      </dsp:txXfrm>
    </dsp:sp>
    <dsp:sp modelId="{18494A4E-A2B0-4684-B9B5-D5C05133DFA1}">
      <dsp:nvSpPr>
        <dsp:cNvPr id="0" name=""/>
        <dsp:cNvSpPr/>
      </dsp:nvSpPr>
      <dsp:spPr>
        <a:xfrm>
          <a:off x="1631310" y="3206475"/>
          <a:ext cx="492478" cy="492478"/>
        </a:xfrm>
        <a:prstGeom prst="roundRect">
          <a:avLst>
            <a:gd name="adj" fmla="val 16670"/>
          </a:avLst>
        </a:prstGeom>
        <a:solidFill>
          <a:schemeClr val="tx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5E8BA88-B521-46F2-9221-F3920CDC3578}">
      <dsp:nvSpPr>
        <dsp:cNvPr id="0" name=""/>
        <dsp:cNvSpPr/>
      </dsp:nvSpPr>
      <dsp:spPr>
        <a:xfrm>
          <a:off x="2153338" y="3206475"/>
          <a:ext cx="3190140" cy="492478"/>
        </a:xfrm>
        <a:prstGeom prst="roundRect">
          <a:avLst>
            <a:gd name="adj" fmla="val 16670"/>
          </a:avLst>
        </a:prstGeom>
        <a:solidFill>
          <a:schemeClr val="accent3">
            <a:lumMod val="5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accent1"/>
              </a:solidFill>
            </a:rPr>
            <a:t>Leadership Accountability</a:t>
          </a:r>
        </a:p>
      </dsp:txBody>
      <dsp:txXfrm>
        <a:off x="2177383" y="3230520"/>
        <a:ext cx="3142050" cy="4443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9A1570-1ADA-4A6C-82DF-593366791EC0}">
      <dsp:nvSpPr>
        <dsp:cNvPr id="0" name=""/>
        <dsp:cNvSpPr/>
      </dsp:nvSpPr>
      <dsp:spPr>
        <a:xfrm>
          <a:off x="0" y="6524"/>
          <a:ext cx="5347246" cy="1125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Cultural differences in defining diversity.</a:t>
          </a:r>
        </a:p>
      </dsp:txBody>
      <dsp:txXfrm>
        <a:off x="54944" y="61468"/>
        <a:ext cx="5237358" cy="1015652"/>
      </dsp:txXfrm>
    </dsp:sp>
    <dsp:sp modelId="{B1D4D296-ACCF-4A86-B005-C37D258022B8}">
      <dsp:nvSpPr>
        <dsp:cNvPr id="0" name=""/>
        <dsp:cNvSpPr/>
      </dsp:nvSpPr>
      <dsp:spPr>
        <a:xfrm>
          <a:off x="0" y="1206945"/>
          <a:ext cx="5347246" cy="1125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Uneven implementation in licensed markets.</a:t>
          </a:r>
        </a:p>
      </dsp:txBody>
      <dsp:txXfrm>
        <a:off x="54944" y="1261889"/>
        <a:ext cx="5237358" cy="1015652"/>
      </dsp:txXfrm>
    </dsp:sp>
    <dsp:sp modelId="{65684A57-EB35-425B-AA17-038F0595DD6C}">
      <dsp:nvSpPr>
        <dsp:cNvPr id="0" name=""/>
        <dsp:cNvSpPr/>
      </dsp:nvSpPr>
      <dsp:spPr>
        <a:xfrm>
          <a:off x="0" y="2407365"/>
          <a:ext cx="5347246" cy="11255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Sustaining engagement during growth.</a:t>
          </a:r>
        </a:p>
      </dsp:txBody>
      <dsp:txXfrm>
        <a:off x="54944" y="2462309"/>
        <a:ext cx="5237358" cy="10156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2D1FD5-C39A-42F5-8195-ED0B918ADFAF}">
      <dsp:nvSpPr>
        <dsp:cNvPr id="0" name=""/>
        <dsp:cNvSpPr/>
      </dsp:nvSpPr>
      <dsp:spPr>
        <a:xfrm>
          <a:off x="252838" y="552"/>
          <a:ext cx="1729522" cy="646172"/>
        </a:xfrm>
        <a:prstGeom prst="roundRect">
          <a:avLst>
            <a:gd name="adj" fmla="val 10000"/>
          </a:avLst>
        </a:prstGeom>
        <a:solidFill>
          <a:schemeClr val="dk1"/>
        </a:solidFill>
        <a:ln w="19050" cap="flat" cmpd="sng" algn="ctr">
          <a:solidFill>
            <a:schemeClr val="dk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Goal Setting </a:t>
          </a:r>
        </a:p>
      </dsp:txBody>
      <dsp:txXfrm>
        <a:off x="271764" y="19478"/>
        <a:ext cx="1691670" cy="608320"/>
      </dsp:txXfrm>
    </dsp:sp>
    <dsp:sp modelId="{0823F2A4-12FC-4E59-B713-32FE4B757B86}">
      <dsp:nvSpPr>
        <dsp:cNvPr id="0" name=""/>
        <dsp:cNvSpPr/>
      </dsp:nvSpPr>
      <dsp:spPr>
        <a:xfrm rot="5400000">
          <a:off x="996442" y="662879"/>
          <a:ext cx="242314" cy="29077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-5400000">
        <a:off x="1030366" y="687110"/>
        <a:ext cx="174467" cy="169620"/>
      </dsp:txXfrm>
    </dsp:sp>
    <dsp:sp modelId="{AE3732F8-CC16-4C42-9A77-66C84D396A32}">
      <dsp:nvSpPr>
        <dsp:cNvPr id="0" name=""/>
        <dsp:cNvSpPr/>
      </dsp:nvSpPr>
      <dsp:spPr>
        <a:xfrm>
          <a:off x="252838" y="969811"/>
          <a:ext cx="1729522" cy="646172"/>
        </a:xfrm>
        <a:prstGeom prst="roundRect">
          <a:avLst>
            <a:gd name="adj" fmla="val 10000"/>
          </a:avLst>
        </a:prstGeom>
        <a:solidFill>
          <a:schemeClr val="dk1"/>
        </a:solidFill>
        <a:ln w="19050" cap="flat" cmpd="sng" algn="ctr">
          <a:solidFill>
            <a:schemeClr val="dk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Coaching</a:t>
          </a:r>
        </a:p>
      </dsp:txBody>
      <dsp:txXfrm>
        <a:off x="271764" y="988737"/>
        <a:ext cx="1691670" cy="608320"/>
      </dsp:txXfrm>
    </dsp:sp>
    <dsp:sp modelId="{67169E66-8336-41B4-B10C-D13A8C0A670C}">
      <dsp:nvSpPr>
        <dsp:cNvPr id="0" name=""/>
        <dsp:cNvSpPr/>
      </dsp:nvSpPr>
      <dsp:spPr>
        <a:xfrm rot="5400000">
          <a:off x="996442" y="1632138"/>
          <a:ext cx="242314" cy="29077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-5400000">
        <a:off x="1030366" y="1656369"/>
        <a:ext cx="174467" cy="169620"/>
      </dsp:txXfrm>
    </dsp:sp>
    <dsp:sp modelId="{1CB1EA92-700F-48FC-90D7-5D22D69BAC28}">
      <dsp:nvSpPr>
        <dsp:cNvPr id="0" name=""/>
        <dsp:cNvSpPr/>
      </dsp:nvSpPr>
      <dsp:spPr>
        <a:xfrm>
          <a:off x="252838" y="1939071"/>
          <a:ext cx="1729522" cy="646172"/>
        </a:xfrm>
        <a:prstGeom prst="roundRect">
          <a:avLst>
            <a:gd name="adj" fmla="val 10000"/>
          </a:avLst>
        </a:prstGeom>
        <a:solidFill>
          <a:schemeClr val="dk1"/>
        </a:solidFill>
        <a:ln w="19050" cap="flat" cmpd="sng" algn="ctr">
          <a:solidFill>
            <a:schemeClr val="dk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Check-In</a:t>
          </a:r>
        </a:p>
      </dsp:txBody>
      <dsp:txXfrm>
        <a:off x="271764" y="1957997"/>
        <a:ext cx="1691670" cy="608320"/>
      </dsp:txXfrm>
    </dsp:sp>
    <dsp:sp modelId="{5CF88577-53C2-4EC9-BB2F-6CC73751361B}">
      <dsp:nvSpPr>
        <dsp:cNvPr id="0" name=""/>
        <dsp:cNvSpPr/>
      </dsp:nvSpPr>
      <dsp:spPr>
        <a:xfrm rot="5400000">
          <a:off x="996442" y="2601398"/>
          <a:ext cx="242314" cy="29077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-5400000">
        <a:off x="1030366" y="2625629"/>
        <a:ext cx="174467" cy="169620"/>
      </dsp:txXfrm>
    </dsp:sp>
    <dsp:sp modelId="{E91857DC-5D43-4504-B73B-7E8D2F751D6E}">
      <dsp:nvSpPr>
        <dsp:cNvPr id="0" name=""/>
        <dsp:cNvSpPr/>
      </dsp:nvSpPr>
      <dsp:spPr>
        <a:xfrm>
          <a:off x="252838" y="2908330"/>
          <a:ext cx="1729522" cy="646172"/>
        </a:xfrm>
        <a:prstGeom prst="roundRect">
          <a:avLst>
            <a:gd name="adj" fmla="val 10000"/>
          </a:avLst>
        </a:prstGeom>
        <a:solidFill>
          <a:schemeClr val="dk1"/>
        </a:solidFill>
        <a:ln w="19050" cap="flat" cmpd="sng" algn="ctr">
          <a:solidFill>
            <a:schemeClr val="dk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Recognition</a:t>
          </a:r>
        </a:p>
      </dsp:txBody>
      <dsp:txXfrm>
        <a:off x="271764" y="2927256"/>
        <a:ext cx="1691670" cy="608320"/>
      </dsp:txXfrm>
    </dsp:sp>
    <dsp:sp modelId="{ECE35E21-3C8F-44F1-BB1E-FDE27AB70171}">
      <dsp:nvSpPr>
        <dsp:cNvPr id="0" name=""/>
        <dsp:cNvSpPr/>
      </dsp:nvSpPr>
      <dsp:spPr>
        <a:xfrm rot="5400000">
          <a:off x="996442" y="3570657"/>
          <a:ext cx="242314" cy="29077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-5400000">
        <a:off x="1030366" y="3594888"/>
        <a:ext cx="174467" cy="169620"/>
      </dsp:txXfrm>
    </dsp:sp>
    <dsp:sp modelId="{ECF322BE-44B1-48E3-81DD-75B8F6E00E0C}">
      <dsp:nvSpPr>
        <dsp:cNvPr id="0" name=""/>
        <dsp:cNvSpPr/>
      </dsp:nvSpPr>
      <dsp:spPr>
        <a:xfrm>
          <a:off x="252838" y="3877589"/>
          <a:ext cx="1729522" cy="646172"/>
        </a:xfrm>
        <a:prstGeom prst="roundRect">
          <a:avLst>
            <a:gd name="adj" fmla="val 10000"/>
          </a:avLst>
        </a:prstGeom>
        <a:solidFill>
          <a:schemeClr val="dk1"/>
        </a:solidFill>
        <a:ln w="19050" cap="flat" cmpd="sng" algn="ctr">
          <a:solidFill>
            <a:schemeClr val="dk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Development</a:t>
          </a:r>
        </a:p>
      </dsp:txBody>
      <dsp:txXfrm>
        <a:off x="271764" y="3896515"/>
        <a:ext cx="1691670" cy="6083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9A1570-1ADA-4A6C-82DF-593366791EC0}">
      <dsp:nvSpPr>
        <dsp:cNvPr id="0" name=""/>
        <dsp:cNvSpPr/>
      </dsp:nvSpPr>
      <dsp:spPr>
        <a:xfrm>
          <a:off x="0" y="455441"/>
          <a:ext cx="5141269" cy="936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Variation in feedback quality across regions and franchise stores.</a:t>
          </a:r>
        </a:p>
      </dsp:txBody>
      <dsp:txXfrm>
        <a:off x="45692" y="501133"/>
        <a:ext cx="5049885" cy="844616"/>
      </dsp:txXfrm>
    </dsp:sp>
    <dsp:sp modelId="{895F2A30-0C78-4250-9B82-A785C6B65539}">
      <dsp:nvSpPr>
        <dsp:cNvPr id="0" name=""/>
        <dsp:cNvSpPr/>
      </dsp:nvSpPr>
      <dsp:spPr>
        <a:xfrm>
          <a:off x="0" y="1449041"/>
          <a:ext cx="5141269" cy="936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Difficult balance between standardisation and local autonomy.</a:t>
          </a:r>
        </a:p>
      </dsp:txBody>
      <dsp:txXfrm>
        <a:off x="45692" y="1494733"/>
        <a:ext cx="5049885" cy="844616"/>
      </dsp:txXfrm>
    </dsp:sp>
    <dsp:sp modelId="{7108AFA7-48B9-4DA2-8A71-16FC20138EED}">
      <dsp:nvSpPr>
        <dsp:cNvPr id="0" name=""/>
        <dsp:cNvSpPr/>
      </dsp:nvSpPr>
      <dsp:spPr>
        <a:xfrm>
          <a:off x="0" y="2442642"/>
          <a:ext cx="5141269" cy="936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Cultural differences affect how feedback is received internationally.</a:t>
          </a:r>
        </a:p>
      </dsp:txBody>
      <dsp:txXfrm>
        <a:off x="45692" y="2488334"/>
        <a:ext cx="5049885" cy="84461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8FADC0-5555-40E4-8EE9-B61F41D0EB4D}">
      <dsp:nvSpPr>
        <dsp:cNvPr id="0" name=""/>
        <dsp:cNvSpPr/>
      </dsp:nvSpPr>
      <dsp:spPr>
        <a:xfrm>
          <a:off x="0" y="3566019"/>
          <a:ext cx="6199240" cy="78015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Evaluation</a:t>
          </a:r>
          <a:r>
            <a:rPr lang="en-US" sz="1600" kern="1200" dirty="0"/>
            <a:t> – store-level observation, partner surveys, customer feedback.</a:t>
          </a:r>
        </a:p>
      </dsp:txBody>
      <dsp:txXfrm>
        <a:off x="0" y="3566019"/>
        <a:ext cx="6199240" cy="780157"/>
      </dsp:txXfrm>
    </dsp:sp>
    <dsp:sp modelId="{6D05A03A-C31F-445A-A203-6E91D2FBBF9A}">
      <dsp:nvSpPr>
        <dsp:cNvPr id="0" name=""/>
        <dsp:cNvSpPr/>
      </dsp:nvSpPr>
      <dsp:spPr>
        <a:xfrm rot="10800000">
          <a:off x="0" y="2377839"/>
          <a:ext cx="6199240" cy="119988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Delivery</a:t>
          </a:r>
          <a:r>
            <a:rPr lang="en-US" sz="1600" kern="1200" dirty="0"/>
            <a:t> – 70/20/10 model: 70% on-job, 20% coaching, 10% formal learning.</a:t>
          </a:r>
        </a:p>
      </dsp:txBody>
      <dsp:txXfrm rot="10800000">
        <a:off x="0" y="2377839"/>
        <a:ext cx="6199240" cy="779648"/>
      </dsp:txXfrm>
    </dsp:sp>
    <dsp:sp modelId="{4898245E-3350-44D1-9C24-4F5546689F90}">
      <dsp:nvSpPr>
        <dsp:cNvPr id="0" name=""/>
        <dsp:cNvSpPr/>
      </dsp:nvSpPr>
      <dsp:spPr>
        <a:xfrm rot="10800000">
          <a:off x="0" y="1189658"/>
          <a:ext cx="6199240" cy="119988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Design</a:t>
          </a:r>
          <a:r>
            <a:rPr lang="en-US" sz="1600" kern="1200"/>
            <a:t> – “Starbucks Experience Class”, role-play &amp; digital modules.</a:t>
          </a:r>
          <a:endParaRPr lang="en-US" sz="1600" kern="1200" dirty="0"/>
        </a:p>
      </dsp:txBody>
      <dsp:txXfrm rot="10800000">
        <a:off x="0" y="1189658"/>
        <a:ext cx="6199240" cy="779648"/>
      </dsp:txXfrm>
    </dsp:sp>
    <dsp:sp modelId="{ECCC126F-17EB-46F8-A61A-524674EBDB5A}">
      <dsp:nvSpPr>
        <dsp:cNvPr id="0" name=""/>
        <dsp:cNvSpPr/>
      </dsp:nvSpPr>
      <dsp:spPr>
        <a:xfrm rot="10800000">
          <a:off x="0" y="1478"/>
          <a:ext cx="6199240" cy="119988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Needs Analysis </a:t>
          </a:r>
          <a:r>
            <a:rPr lang="en-US" sz="1600" kern="1200" dirty="0"/>
            <a:t>– identifies service &amp; product-knowledge gaps.</a:t>
          </a:r>
        </a:p>
      </dsp:txBody>
      <dsp:txXfrm rot="10800000">
        <a:off x="0" y="1478"/>
        <a:ext cx="6199240" cy="77964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EC46C3-49FF-42AA-9080-720AF9446D6A}">
      <dsp:nvSpPr>
        <dsp:cNvPr id="0" name=""/>
        <dsp:cNvSpPr/>
      </dsp:nvSpPr>
      <dsp:spPr>
        <a:xfrm>
          <a:off x="782930" y="0"/>
          <a:ext cx="8873212" cy="314660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01591E1-99B5-40FB-8099-9C4A7DD7CBF5}">
      <dsp:nvSpPr>
        <dsp:cNvPr id="0" name=""/>
        <dsp:cNvSpPr/>
      </dsp:nvSpPr>
      <dsp:spPr>
        <a:xfrm>
          <a:off x="2867" y="943982"/>
          <a:ext cx="1669334" cy="125864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i="0" kern="1200" baseline="0"/>
            <a:t>Pre-digital Era:</a:t>
          </a:r>
          <a:r>
            <a:rPr lang="en-US" sz="800" b="0" i="0" kern="1200" baseline="0"/>
            <a:t> Fragmented HR databases and regional practices before 2015 (AdviserPlus, 2024).</a:t>
          </a:r>
          <a:endParaRPr lang="en-US" sz="800" kern="1200"/>
        </a:p>
      </dsp:txBody>
      <dsp:txXfrm>
        <a:off x="64309" y="1005424"/>
        <a:ext cx="1546450" cy="1135759"/>
      </dsp:txXfrm>
    </dsp:sp>
    <dsp:sp modelId="{DF95E0C8-0449-4A1A-8CAA-6F68A0E41A61}">
      <dsp:nvSpPr>
        <dsp:cNvPr id="0" name=""/>
        <dsp:cNvSpPr/>
      </dsp:nvSpPr>
      <dsp:spPr>
        <a:xfrm>
          <a:off x="1755668" y="943982"/>
          <a:ext cx="1669334" cy="125864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i="0" kern="1200" baseline="0"/>
            <a:t>Strategic HR Digitalization (2015):</a:t>
          </a:r>
          <a:r>
            <a:rPr lang="en-US" sz="800" b="0" i="0" kern="1200" baseline="0"/>
            <a:t> Initiated global cloud-based HR strategy.</a:t>
          </a:r>
          <a:endParaRPr lang="en-US" sz="800" kern="1200"/>
        </a:p>
      </dsp:txBody>
      <dsp:txXfrm>
        <a:off x="1817110" y="1005424"/>
        <a:ext cx="1546450" cy="1135759"/>
      </dsp:txXfrm>
    </dsp:sp>
    <dsp:sp modelId="{05C1D7B0-8DD4-43F8-BE08-458ACF2772DE}">
      <dsp:nvSpPr>
        <dsp:cNvPr id="0" name=""/>
        <dsp:cNvSpPr/>
      </dsp:nvSpPr>
      <dsp:spPr>
        <a:xfrm>
          <a:off x="3508468" y="943982"/>
          <a:ext cx="1669334" cy="125864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i="0" kern="1200" baseline="0"/>
            <a:t>Partnership with SAP SuccessFactors (2016):</a:t>
          </a:r>
          <a:r>
            <a:rPr lang="en-US" sz="800" b="0" i="0" kern="1200" baseline="0"/>
            <a:t> Integration of recruitment, learning, payroll (Littman, 2021).</a:t>
          </a:r>
          <a:endParaRPr lang="en-US" sz="800" kern="1200"/>
        </a:p>
      </dsp:txBody>
      <dsp:txXfrm>
        <a:off x="3569910" y="1005424"/>
        <a:ext cx="1546450" cy="1135759"/>
      </dsp:txXfrm>
    </dsp:sp>
    <dsp:sp modelId="{9BAEB5BC-00E8-4425-B9CB-08511C4F4153}">
      <dsp:nvSpPr>
        <dsp:cNvPr id="0" name=""/>
        <dsp:cNvSpPr/>
      </dsp:nvSpPr>
      <dsp:spPr>
        <a:xfrm>
          <a:off x="5261269" y="943982"/>
          <a:ext cx="1669334" cy="125864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i="0" kern="1200" baseline="0"/>
            <a:t>Implementation Milestones:</a:t>
          </a:r>
          <a:endParaRPr lang="en-US" sz="800" kern="1200"/>
        </a:p>
        <a:p>
          <a:pPr marL="57150" lvl="1" indent="-57150" algn="l" defTabSz="266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600" b="0" i="0" kern="1200" baseline="0"/>
            <a:t>2017 – Online recruitment and digital onboarding launched.</a:t>
          </a:r>
          <a:endParaRPr lang="en-US" sz="600" kern="1200"/>
        </a:p>
        <a:p>
          <a:pPr marL="57150" lvl="1" indent="-57150" algn="l" defTabSz="266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600" b="0" i="0" kern="1200" baseline="0"/>
            <a:t>2018 – Full U.S. payroll digitalization achieved.</a:t>
          </a:r>
          <a:endParaRPr lang="en-US" sz="600" kern="1200"/>
        </a:p>
        <a:p>
          <a:pPr marL="57150" lvl="1" indent="-57150" algn="l" defTabSz="266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600" b="0" i="0" kern="1200" baseline="0"/>
            <a:t>2019 – 60 % of global stores using cloud HR portals.</a:t>
          </a:r>
          <a:endParaRPr lang="en-US" sz="600" kern="1200"/>
        </a:p>
      </dsp:txBody>
      <dsp:txXfrm>
        <a:off x="5322711" y="1005424"/>
        <a:ext cx="1546450" cy="1135759"/>
      </dsp:txXfrm>
    </dsp:sp>
    <dsp:sp modelId="{49AFB38C-CE32-4F36-9700-0D051C4E6941}">
      <dsp:nvSpPr>
        <dsp:cNvPr id="0" name=""/>
        <dsp:cNvSpPr/>
      </dsp:nvSpPr>
      <dsp:spPr>
        <a:xfrm>
          <a:off x="7014070" y="943982"/>
          <a:ext cx="1669334" cy="125864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i="0" kern="1200" baseline="0"/>
            <a:t>Operational Benefits:</a:t>
          </a:r>
          <a:endParaRPr lang="en-US" sz="800" kern="1200"/>
        </a:p>
        <a:p>
          <a:pPr marL="57150" lvl="1" indent="-57150" algn="l" defTabSz="266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600" b="0" i="0" kern="1200" baseline="0"/>
            <a:t>30 % reduction in HR administrative costs by 2020 (Marr, 2018).</a:t>
          </a:r>
          <a:endParaRPr lang="en-US" sz="600" kern="1200"/>
        </a:p>
        <a:p>
          <a:pPr marL="57150" lvl="1" indent="-57150" algn="l" defTabSz="266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600" b="0" i="0" kern="1200" baseline="0"/>
            <a:t>Average HR service-request time cut by 40 %.</a:t>
          </a:r>
          <a:endParaRPr lang="en-US" sz="600" kern="1200"/>
        </a:p>
      </dsp:txBody>
      <dsp:txXfrm>
        <a:off x="7075512" y="1005424"/>
        <a:ext cx="1546450" cy="1135759"/>
      </dsp:txXfrm>
    </dsp:sp>
    <dsp:sp modelId="{AD623504-B743-4CFE-996F-48984529739D}">
      <dsp:nvSpPr>
        <dsp:cNvPr id="0" name=""/>
        <dsp:cNvSpPr/>
      </dsp:nvSpPr>
      <dsp:spPr>
        <a:xfrm>
          <a:off x="8766871" y="943982"/>
          <a:ext cx="1669334" cy="125864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i="0" kern="1200" baseline="0" dirty="0"/>
            <a:t>Employee Access:</a:t>
          </a:r>
          <a:r>
            <a:rPr lang="en-US" sz="800" b="0" i="0" kern="1200" baseline="0" dirty="0"/>
            <a:t> HR self-service introduced across 80 + countries by 2023 (TMI, 2024).</a:t>
          </a:r>
          <a:endParaRPr lang="en-US" sz="800" kern="1200" dirty="0"/>
        </a:p>
      </dsp:txBody>
      <dsp:txXfrm>
        <a:off x="8828313" y="1005424"/>
        <a:ext cx="1546450" cy="113575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DA9FAB-225C-4993-BBA9-B7FF13BDA6BD}">
      <dsp:nvSpPr>
        <dsp:cNvPr id="0" name=""/>
        <dsp:cNvSpPr/>
      </dsp:nvSpPr>
      <dsp:spPr>
        <a:xfrm>
          <a:off x="0" y="2524"/>
          <a:ext cx="5344810" cy="26081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0ABEB9-CCDC-47BD-B48E-1F9D1AAAB3D4}">
      <dsp:nvSpPr>
        <dsp:cNvPr id="0" name=""/>
        <dsp:cNvSpPr/>
      </dsp:nvSpPr>
      <dsp:spPr>
        <a:xfrm>
          <a:off x="78895" y="61207"/>
          <a:ext cx="143586" cy="14344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EA4251-4ADD-44D1-86C6-5346509CD0C7}">
      <dsp:nvSpPr>
        <dsp:cNvPr id="0" name=""/>
        <dsp:cNvSpPr/>
      </dsp:nvSpPr>
      <dsp:spPr>
        <a:xfrm>
          <a:off x="301377" y="2524"/>
          <a:ext cx="4953537" cy="423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54" tIns="44854" rIns="44854" bIns="44854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0" kern="1200" baseline="0" dirty="0"/>
            <a:t>1. </a:t>
          </a:r>
          <a:r>
            <a:rPr lang="en-US" sz="1400" b="1" i="0" kern="1200" baseline="0"/>
            <a:t>SAP SuccessFactors</a:t>
          </a:r>
          <a:r>
            <a:rPr lang="en-US" sz="1400" b="0" i="0" kern="1200" baseline="0"/>
            <a:t> – Core HR modules for payroll, talent, and succession (Littman, 2021).</a:t>
          </a:r>
          <a:endParaRPr lang="en-US" sz="1400" kern="1200"/>
        </a:p>
      </dsp:txBody>
      <dsp:txXfrm>
        <a:off x="301377" y="2524"/>
        <a:ext cx="4953537" cy="423818"/>
      </dsp:txXfrm>
    </dsp:sp>
    <dsp:sp modelId="{C5889FDE-66B3-494B-A549-4396DB293D3E}">
      <dsp:nvSpPr>
        <dsp:cNvPr id="0" name=""/>
        <dsp:cNvSpPr/>
      </dsp:nvSpPr>
      <dsp:spPr>
        <a:xfrm>
          <a:off x="0" y="532297"/>
          <a:ext cx="5344810" cy="26081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30CB6A-8DA3-45F2-B2A3-06684DE1B5C5}">
      <dsp:nvSpPr>
        <dsp:cNvPr id="0" name=""/>
        <dsp:cNvSpPr/>
      </dsp:nvSpPr>
      <dsp:spPr>
        <a:xfrm>
          <a:off x="78895" y="590979"/>
          <a:ext cx="143586" cy="14344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3949A9-7086-4C51-89CB-603346446966}">
      <dsp:nvSpPr>
        <dsp:cNvPr id="0" name=""/>
        <dsp:cNvSpPr/>
      </dsp:nvSpPr>
      <dsp:spPr>
        <a:xfrm>
          <a:off x="301377" y="532297"/>
          <a:ext cx="4953537" cy="423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54" tIns="44854" rIns="44854" bIns="44854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0" kern="1200" baseline="0" dirty="0"/>
            <a:t>2. Workday Analytics</a:t>
          </a:r>
          <a:r>
            <a:rPr lang="en-US" sz="1400" b="0" i="0" kern="1200" baseline="0" dirty="0"/>
            <a:t> – Real-time dashboards for workforce metrics (Marr, 2018).</a:t>
          </a:r>
          <a:endParaRPr lang="en-US" sz="1400" kern="1200" dirty="0"/>
        </a:p>
      </dsp:txBody>
      <dsp:txXfrm>
        <a:off x="301377" y="532297"/>
        <a:ext cx="4953537" cy="423818"/>
      </dsp:txXfrm>
    </dsp:sp>
    <dsp:sp modelId="{C6BEDDE7-AE5B-45B0-A5AA-6A82D5ED1964}">
      <dsp:nvSpPr>
        <dsp:cNvPr id="0" name=""/>
        <dsp:cNvSpPr/>
      </dsp:nvSpPr>
      <dsp:spPr>
        <a:xfrm>
          <a:off x="0" y="1062069"/>
          <a:ext cx="5344810" cy="26081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BFA834-A5C2-480B-87A0-8B5779DD2645}">
      <dsp:nvSpPr>
        <dsp:cNvPr id="0" name=""/>
        <dsp:cNvSpPr/>
      </dsp:nvSpPr>
      <dsp:spPr>
        <a:xfrm>
          <a:off x="78895" y="1120752"/>
          <a:ext cx="143586" cy="14344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B923AF-9F1B-48BF-B3E5-E5DB77AFF010}">
      <dsp:nvSpPr>
        <dsp:cNvPr id="0" name=""/>
        <dsp:cNvSpPr/>
      </dsp:nvSpPr>
      <dsp:spPr>
        <a:xfrm>
          <a:off x="301377" y="1062069"/>
          <a:ext cx="4953537" cy="423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54" tIns="44854" rIns="44854" bIns="44854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0" kern="1200" baseline="0"/>
            <a:t>3. AI-based Recruitment Bots</a:t>
          </a:r>
          <a:r>
            <a:rPr lang="en-US" sz="1400" b="0" i="0" kern="1200" baseline="0"/>
            <a:t> – Automated screening; hiring time reduced by ≈40 % (DigitalDefynd, 2025).</a:t>
          </a:r>
          <a:endParaRPr lang="en-US" sz="1400" kern="1200"/>
        </a:p>
      </dsp:txBody>
      <dsp:txXfrm>
        <a:off x="301377" y="1062069"/>
        <a:ext cx="4953537" cy="423818"/>
      </dsp:txXfrm>
    </dsp:sp>
    <dsp:sp modelId="{60BB189B-A8B9-4337-8233-9EBF1C3F6FD7}">
      <dsp:nvSpPr>
        <dsp:cNvPr id="0" name=""/>
        <dsp:cNvSpPr/>
      </dsp:nvSpPr>
      <dsp:spPr>
        <a:xfrm>
          <a:off x="0" y="1591842"/>
          <a:ext cx="5344810" cy="26081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CB50E9-9A05-4E1E-B28C-8A684D95BDDE}">
      <dsp:nvSpPr>
        <dsp:cNvPr id="0" name=""/>
        <dsp:cNvSpPr/>
      </dsp:nvSpPr>
      <dsp:spPr>
        <a:xfrm>
          <a:off x="78895" y="1650525"/>
          <a:ext cx="143586" cy="14344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6FE05B-7C64-4991-A228-8BABA3BBB420}">
      <dsp:nvSpPr>
        <dsp:cNvPr id="0" name=""/>
        <dsp:cNvSpPr/>
      </dsp:nvSpPr>
      <dsp:spPr>
        <a:xfrm>
          <a:off x="301377" y="1591842"/>
          <a:ext cx="4953537" cy="423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54" tIns="44854" rIns="44854" bIns="44854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0" kern="1200" baseline="0"/>
            <a:t>4. MyPartnerHub App</a:t>
          </a:r>
          <a:r>
            <a:rPr lang="en-US" sz="1400" b="0" i="0" kern="1200" baseline="0"/>
            <a:t> – Internal communication and engagement; &gt; 350 000 daily users (Starner, 2015).</a:t>
          </a:r>
          <a:endParaRPr lang="en-US" sz="1400" kern="1200"/>
        </a:p>
      </dsp:txBody>
      <dsp:txXfrm>
        <a:off x="301377" y="1591842"/>
        <a:ext cx="4953537" cy="423818"/>
      </dsp:txXfrm>
    </dsp:sp>
    <dsp:sp modelId="{728C6B5A-E48D-42E5-B14F-458E07610F87}">
      <dsp:nvSpPr>
        <dsp:cNvPr id="0" name=""/>
        <dsp:cNvSpPr/>
      </dsp:nvSpPr>
      <dsp:spPr>
        <a:xfrm>
          <a:off x="0" y="2121615"/>
          <a:ext cx="5344810" cy="26081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59F34D-1DC6-4115-8ECA-A72985430E46}">
      <dsp:nvSpPr>
        <dsp:cNvPr id="0" name=""/>
        <dsp:cNvSpPr/>
      </dsp:nvSpPr>
      <dsp:spPr>
        <a:xfrm>
          <a:off x="78895" y="2180297"/>
          <a:ext cx="143586" cy="14344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5D91DF-44C0-474C-BBBA-E8F29F4104B4}">
      <dsp:nvSpPr>
        <dsp:cNvPr id="0" name=""/>
        <dsp:cNvSpPr/>
      </dsp:nvSpPr>
      <dsp:spPr>
        <a:xfrm>
          <a:off x="301377" y="2121615"/>
          <a:ext cx="4953537" cy="423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54" tIns="44854" rIns="44854" bIns="44854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0" kern="1200" baseline="0"/>
            <a:t>5. Starbucks Global Academy</a:t>
          </a:r>
          <a:r>
            <a:rPr lang="en-US" sz="1400" b="0" i="0" kern="1200" baseline="0"/>
            <a:t> – Digital learning platform; 1.2 million+ course completions (TMI, 2024).</a:t>
          </a:r>
          <a:endParaRPr lang="en-US" sz="1400" kern="1200"/>
        </a:p>
      </dsp:txBody>
      <dsp:txXfrm>
        <a:off x="301377" y="2121615"/>
        <a:ext cx="4953537" cy="423818"/>
      </dsp:txXfrm>
    </dsp:sp>
    <dsp:sp modelId="{5E34D3BB-179A-4E3A-877C-0CD6314A1C10}">
      <dsp:nvSpPr>
        <dsp:cNvPr id="0" name=""/>
        <dsp:cNvSpPr/>
      </dsp:nvSpPr>
      <dsp:spPr>
        <a:xfrm>
          <a:off x="0" y="2651387"/>
          <a:ext cx="5344810" cy="26081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FE5AEE-BE74-4F65-84EA-6D55720777C3}">
      <dsp:nvSpPr>
        <dsp:cNvPr id="0" name=""/>
        <dsp:cNvSpPr/>
      </dsp:nvSpPr>
      <dsp:spPr>
        <a:xfrm>
          <a:off x="78895" y="2710070"/>
          <a:ext cx="143586" cy="14344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2C02DD-F13B-4FC9-A139-A3B88481070A}">
      <dsp:nvSpPr>
        <dsp:cNvPr id="0" name=""/>
        <dsp:cNvSpPr/>
      </dsp:nvSpPr>
      <dsp:spPr>
        <a:xfrm>
          <a:off x="301377" y="2651387"/>
          <a:ext cx="4953537" cy="423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54" tIns="44854" rIns="44854" bIns="44854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0" kern="1200" baseline="0"/>
            <a:t>6. Mobile Scheduling Tools</a:t>
          </a:r>
          <a:r>
            <a:rPr lang="en-US" sz="1400" b="0" i="0" kern="1200" baseline="0"/>
            <a:t> – Used in ≈ 85 % of U.S. stores (AdviserPlus, 2024).</a:t>
          </a:r>
          <a:endParaRPr lang="en-US" sz="1400" kern="1200"/>
        </a:p>
      </dsp:txBody>
      <dsp:txXfrm>
        <a:off x="301377" y="2651387"/>
        <a:ext cx="4953537" cy="423818"/>
      </dsp:txXfrm>
    </dsp:sp>
    <dsp:sp modelId="{2AF4B517-07C3-4A54-82B3-B8DC3CDD2FEF}">
      <dsp:nvSpPr>
        <dsp:cNvPr id="0" name=""/>
        <dsp:cNvSpPr/>
      </dsp:nvSpPr>
      <dsp:spPr>
        <a:xfrm>
          <a:off x="0" y="3181160"/>
          <a:ext cx="5344810" cy="26081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C4A689-2633-4B85-A5B2-325832B72A2C}">
      <dsp:nvSpPr>
        <dsp:cNvPr id="0" name=""/>
        <dsp:cNvSpPr/>
      </dsp:nvSpPr>
      <dsp:spPr>
        <a:xfrm>
          <a:off x="78895" y="3239843"/>
          <a:ext cx="143586" cy="143446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E1FD15-CB95-4211-9B4F-48C27A187B04}">
      <dsp:nvSpPr>
        <dsp:cNvPr id="0" name=""/>
        <dsp:cNvSpPr/>
      </dsp:nvSpPr>
      <dsp:spPr>
        <a:xfrm>
          <a:off x="301377" y="3181160"/>
          <a:ext cx="4953537" cy="423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54" tIns="44854" rIns="44854" bIns="44854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0" kern="1200" baseline="0"/>
            <a:t>7. Cloud Data Integration</a:t>
          </a:r>
          <a:r>
            <a:rPr lang="en-US" sz="1400" b="0" i="0" kern="1200" baseline="0"/>
            <a:t> – Centralized reporting linking HR, finance, and operations (Marr, 2018).</a:t>
          </a:r>
          <a:endParaRPr lang="en-US" sz="1400" kern="1200"/>
        </a:p>
      </dsp:txBody>
      <dsp:txXfrm>
        <a:off x="301377" y="3181160"/>
        <a:ext cx="4953537" cy="423818"/>
      </dsp:txXfrm>
    </dsp:sp>
    <dsp:sp modelId="{EA56E271-26F6-4734-B75B-1C3955ABDAE2}">
      <dsp:nvSpPr>
        <dsp:cNvPr id="0" name=""/>
        <dsp:cNvSpPr/>
      </dsp:nvSpPr>
      <dsp:spPr>
        <a:xfrm>
          <a:off x="0" y="3710933"/>
          <a:ext cx="5344810" cy="26081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1C9185-9043-4E08-8E8E-13127B8C7957}">
      <dsp:nvSpPr>
        <dsp:cNvPr id="0" name=""/>
        <dsp:cNvSpPr/>
      </dsp:nvSpPr>
      <dsp:spPr>
        <a:xfrm>
          <a:off x="78895" y="3769615"/>
          <a:ext cx="143586" cy="143446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C7911E-449D-4162-BB40-C787AFEE8298}">
      <dsp:nvSpPr>
        <dsp:cNvPr id="0" name=""/>
        <dsp:cNvSpPr/>
      </dsp:nvSpPr>
      <dsp:spPr>
        <a:xfrm>
          <a:off x="301377" y="3710933"/>
          <a:ext cx="4953537" cy="423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854" tIns="44854" rIns="44854" bIns="44854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0" kern="1200" baseline="0"/>
            <a:t>8. Digital Recognition Systems</a:t>
          </a:r>
          <a:r>
            <a:rPr lang="en-US" sz="1400" b="0" i="0" kern="1200" baseline="0"/>
            <a:t> – Peer-to-peer awards and gamified rewards (Littman, 2021).</a:t>
          </a:r>
          <a:endParaRPr lang="en-US" sz="1400" kern="1200"/>
        </a:p>
      </dsp:txBody>
      <dsp:txXfrm>
        <a:off x="301377" y="3710933"/>
        <a:ext cx="4953537" cy="42381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423744-8987-48E5-B1FB-EA2C8DF79ABD}">
      <dsp:nvSpPr>
        <dsp:cNvPr id="0" name=""/>
        <dsp:cNvSpPr/>
      </dsp:nvSpPr>
      <dsp:spPr>
        <a:xfrm>
          <a:off x="0" y="842599"/>
          <a:ext cx="7591263" cy="336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 dirty="0"/>
            <a:t>Engagement:</a:t>
          </a:r>
          <a:r>
            <a:rPr lang="en-US" sz="1200" b="0" i="0" kern="1200" baseline="0" dirty="0"/>
            <a:t> Partner engagement up 22 % (2018–2023) via digital feedback tools (Starner, 2015).</a:t>
          </a:r>
          <a:endParaRPr lang="en-US" sz="1200" kern="1200" dirty="0"/>
        </a:p>
      </dsp:txBody>
      <dsp:txXfrm>
        <a:off x="16449" y="859048"/>
        <a:ext cx="7558365" cy="304062"/>
      </dsp:txXfrm>
    </dsp:sp>
    <dsp:sp modelId="{C7F438E4-FE8D-482C-8697-C3FC13CE79E7}">
      <dsp:nvSpPr>
        <dsp:cNvPr id="0" name=""/>
        <dsp:cNvSpPr/>
      </dsp:nvSpPr>
      <dsp:spPr>
        <a:xfrm>
          <a:off x="0" y="1214119"/>
          <a:ext cx="7591263" cy="336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/>
            <a:t>Retention:</a:t>
          </a:r>
          <a:r>
            <a:rPr lang="en-US" sz="1200" b="0" i="0" kern="1200" baseline="0"/>
            <a:t> Voluntary turnover down from 65 % → 48 % in U.S. stores (Marr, 2018).</a:t>
          </a:r>
          <a:endParaRPr lang="en-US" sz="1200" kern="1200"/>
        </a:p>
      </dsp:txBody>
      <dsp:txXfrm>
        <a:off x="16449" y="1230568"/>
        <a:ext cx="7558365" cy="304062"/>
      </dsp:txXfrm>
    </dsp:sp>
    <dsp:sp modelId="{1D72AB0C-BA4B-42E8-9406-612F7971452C}">
      <dsp:nvSpPr>
        <dsp:cNvPr id="0" name=""/>
        <dsp:cNvSpPr/>
      </dsp:nvSpPr>
      <dsp:spPr>
        <a:xfrm>
          <a:off x="0" y="1585639"/>
          <a:ext cx="7591263" cy="336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 dirty="0"/>
            <a:t>Internal Mobility:</a:t>
          </a:r>
          <a:r>
            <a:rPr lang="en-US" sz="1200" b="0" i="0" kern="1200" baseline="0" dirty="0"/>
            <a:t> Promotions increased 25 % post career-path platform launch (TMI, 2024).</a:t>
          </a:r>
          <a:endParaRPr lang="en-US" sz="1200" kern="1200" dirty="0"/>
        </a:p>
      </dsp:txBody>
      <dsp:txXfrm>
        <a:off x="16449" y="1602088"/>
        <a:ext cx="7558365" cy="304062"/>
      </dsp:txXfrm>
    </dsp:sp>
    <dsp:sp modelId="{4640E1BF-6997-497D-8CE2-677D0D4AE0D5}">
      <dsp:nvSpPr>
        <dsp:cNvPr id="0" name=""/>
        <dsp:cNvSpPr/>
      </dsp:nvSpPr>
      <dsp:spPr>
        <a:xfrm>
          <a:off x="0" y="1957160"/>
          <a:ext cx="7591263" cy="336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/>
            <a:t>Diversity:</a:t>
          </a:r>
          <a:r>
            <a:rPr lang="en-US" sz="1200" b="0" i="0" kern="1200" baseline="0"/>
            <a:t> 43 % women &amp; 47 % BIPOC in corporate roles (2024) (Littman, 2021).</a:t>
          </a:r>
          <a:endParaRPr lang="en-US" sz="1200" kern="1200"/>
        </a:p>
      </dsp:txBody>
      <dsp:txXfrm>
        <a:off x="16449" y="1973609"/>
        <a:ext cx="7558365" cy="304062"/>
      </dsp:txXfrm>
    </dsp:sp>
    <dsp:sp modelId="{B9C9A1C3-1741-4C01-8630-F6689DFF8A82}">
      <dsp:nvSpPr>
        <dsp:cNvPr id="0" name=""/>
        <dsp:cNvSpPr/>
      </dsp:nvSpPr>
      <dsp:spPr>
        <a:xfrm>
          <a:off x="0" y="2328680"/>
          <a:ext cx="7591263" cy="336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 dirty="0"/>
            <a:t>Data-Driven Leadership:</a:t>
          </a:r>
          <a:r>
            <a:rPr lang="en-US" sz="1200" b="0" i="0" kern="1200" baseline="0" dirty="0"/>
            <a:t> 2,000 + managers use analytics dashboards daily (</a:t>
          </a:r>
          <a:r>
            <a:rPr lang="en-US" sz="1200" b="0" i="0" kern="1200" baseline="0" dirty="0" err="1"/>
            <a:t>AdviserPlus</a:t>
          </a:r>
          <a:r>
            <a:rPr lang="en-US" sz="1200" b="0" i="0" kern="1200" baseline="0" dirty="0"/>
            <a:t>, 2024).</a:t>
          </a:r>
          <a:endParaRPr lang="en-US" sz="1200" kern="1200" dirty="0"/>
        </a:p>
      </dsp:txBody>
      <dsp:txXfrm>
        <a:off x="16449" y="2345129"/>
        <a:ext cx="7558365" cy="304062"/>
      </dsp:txXfrm>
    </dsp:sp>
    <dsp:sp modelId="{A5CEA9B3-677A-4730-AB51-9819760DE0AC}">
      <dsp:nvSpPr>
        <dsp:cNvPr id="0" name=""/>
        <dsp:cNvSpPr/>
      </dsp:nvSpPr>
      <dsp:spPr>
        <a:xfrm>
          <a:off x="0" y="2700200"/>
          <a:ext cx="7591263" cy="336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/>
            <a:t>Learning &amp; Development:</a:t>
          </a:r>
          <a:r>
            <a:rPr lang="en-US" sz="1200" b="0" i="0" kern="1200" baseline="0"/>
            <a:t> Over 12 million training hours delivered digitally (2022–2024).</a:t>
          </a:r>
          <a:endParaRPr lang="en-US" sz="1200" kern="1200"/>
        </a:p>
      </dsp:txBody>
      <dsp:txXfrm>
        <a:off x="16449" y="2716649"/>
        <a:ext cx="7558365" cy="304062"/>
      </dsp:txXfrm>
    </dsp:sp>
    <dsp:sp modelId="{B56634BA-E3D8-458D-8007-61BE0CB4E9B1}">
      <dsp:nvSpPr>
        <dsp:cNvPr id="0" name=""/>
        <dsp:cNvSpPr/>
      </dsp:nvSpPr>
      <dsp:spPr>
        <a:xfrm>
          <a:off x="0" y="3071720"/>
          <a:ext cx="7591263" cy="336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/>
            <a:t>Customer Link:</a:t>
          </a:r>
          <a:r>
            <a:rPr lang="en-US" sz="1200" b="0" i="0" kern="1200" baseline="0"/>
            <a:t> Digitally engaged stores = +10 % higher sales productivity (Marr, 2018).</a:t>
          </a:r>
          <a:endParaRPr lang="en-US" sz="1200" kern="1200"/>
        </a:p>
      </dsp:txBody>
      <dsp:txXfrm>
        <a:off x="16449" y="3088169"/>
        <a:ext cx="7558365" cy="304062"/>
      </dsp:txXfrm>
    </dsp:sp>
    <dsp:sp modelId="{E40250C4-5F5F-4BE8-AED9-8B36E66F6C5B}">
      <dsp:nvSpPr>
        <dsp:cNvPr id="0" name=""/>
        <dsp:cNvSpPr/>
      </dsp:nvSpPr>
      <dsp:spPr>
        <a:xfrm>
          <a:off x="0" y="3443240"/>
          <a:ext cx="7591263" cy="336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/>
            <a:t>Sustainability Tie-in:</a:t>
          </a:r>
          <a:r>
            <a:rPr lang="en-US" sz="1200" b="0" i="0" kern="1200" baseline="0"/>
            <a:t> E-learning incorporates ESG modules (TMI, 2024).</a:t>
          </a:r>
          <a:endParaRPr lang="en-US" sz="1200" kern="1200"/>
        </a:p>
      </dsp:txBody>
      <dsp:txXfrm>
        <a:off x="16449" y="3459689"/>
        <a:ext cx="7558365" cy="30406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CE136E-CCCF-4597-8033-81C7A789F844}">
      <dsp:nvSpPr>
        <dsp:cNvPr id="0" name=""/>
        <dsp:cNvSpPr/>
      </dsp:nvSpPr>
      <dsp:spPr>
        <a:xfrm>
          <a:off x="1986386" y="934948"/>
          <a:ext cx="42521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5212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87597" y="978387"/>
        <a:ext cx="22790" cy="4562"/>
      </dsp:txXfrm>
    </dsp:sp>
    <dsp:sp modelId="{A41630F5-04CA-4D7E-8F59-35DC0F635F60}">
      <dsp:nvSpPr>
        <dsp:cNvPr id="0" name=""/>
        <dsp:cNvSpPr/>
      </dsp:nvSpPr>
      <dsp:spPr>
        <a:xfrm>
          <a:off x="6394" y="386130"/>
          <a:ext cx="1981791" cy="118907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7109" tIns="101933" rIns="97109" bIns="10193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 dirty="0"/>
            <a:t>1. Financial Cost:</a:t>
          </a:r>
          <a:r>
            <a:rPr lang="en-US" sz="1200" b="0" i="0" kern="1200" baseline="0" dirty="0"/>
            <a:t> ≈ US $120 million global system investment (</a:t>
          </a:r>
          <a:r>
            <a:rPr lang="en-US" sz="1200" b="0" i="0" kern="1200" baseline="0" dirty="0" err="1"/>
            <a:t>AdviserPlus</a:t>
          </a:r>
          <a:r>
            <a:rPr lang="en-US" sz="1200" b="0" i="0" kern="1200" baseline="0" dirty="0"/>
            <a:t>, 2024).</a:t>
          </a:r>
          <a:endParaRPr lang="en-US" sz="1200" kern="1200" dirty="0"/>
        </a:p>
      </dsp:txBody>
      <dsp:txXfrm>
        <a:off x="6394" y="386130"/>
        <a:ext cx="1981791" cy="1189075"/>
      </dsp:txXfrm>
    </dsp:sp>
    <dsp:sp modelId="{0E39D636-A674-44A9-A668-3728150B9442}">
      <dsp:nvSpPr>
        <dsp:cNvPr id="0" name=""/>
        <dsp:cNvSpPr/>
      </dsp:nvSpPr>
      <dsp:spPr>
        <a:xfrm>
          <a:off x="4423990" y="934948"/>
          <a:ext cx="42521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5212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25201" y="978387"/>
        <a:ext cx="22790" cy="4562"/>
      </dsp:txXfrm>
    </dsp:sp>
    <dsp:sp modelId="{D1CC6FDB-87C2-4AA2-9918-BFD5DE4E2A13}">
      <dsp:nvSpPr>
        <dsp:cNvPr id="0" name=""/>
        <dsp:cNvSpPr/>
      </dsp:nvSpPr>
      <dsp:spPr>
        <a:xfrm>
          <a:off x="2443998" y="386130"/>
          <a:ext cx="1981791" cy="118907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7109" tIns="101933" rIns="97109" bIns="10193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 dirty="0"/>
            <a:t>2. Data Protection:</a:t>
          </a:r>
          <a:r>
            <a:rPr lang="en-US" sz="1200" b="0" i="0" kern="1200" baseline="0" dirty="0"/>
            <a:t> Compliance with GDPR, CCPA &amp; 80 + local laws (Littman, 2021).</a:t>
          </a:r>
          <a:endParaRPr lang="en-US" sz="1200" kern="1200" dirty="0"/>
        </a:p>
      </dsp:txBody>
      <dsp:txXfrm>
        <a:off x="2443998" y="386130"/>
        <a:ext cx="1981791" cy="1189075"/>
      </dsp:txXfrm>
    </dsp:sp>
    <dsp:sp modelId="{84A3F2DB-DFE0-4940-8510-1C1D8C8111E8}">
      <dsp:nvSpPr>
        <dsp:cNvPr id="0" name=""/>
        <dsp:cNvSpPr/>
      </dsp:nvSpPr>
      <dsp:spPr>
        <a:xfrm>
          <a:off x="6861594" y="934948"/>
          <a:ext cx="42521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5212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62805" y="978387"/>
        <a:ext cx="22790" cy="4562"/>
      </dsp:txXfrm>
    </dsp:sp>
    <dsp:sp modelId="{DF421D90-7BDC-46EF-A5E7-221BBB07A74A}">
      <dsp:nvSpPr>
        <dsp:cNvPr id="0" name=""/>
        <dsp:cNvSpPr/>
      </dsp:nvSpPr>
      <dsp:spPr>
        <a:xfrm>
          <a:off x="4881602" y="386130"/>
          <a:ext cx="1981791" cy="118907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7109" tIns="101933" rIns="97109" bIns="10193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/>
            <a:t>3. Change Resistance:</a:t>
          </a:r>
          <a:r>
            <a:rPr lang="en-US" sz="1200" b="0" i="0" kern="1200" baseline="0"/>
            <a:t> 20 % of managers reluctant to adopt digital tools (Starner, 2015).</a:t>
          </a:r>
          <a:endParaRPr lang="en-US" sz="1200" kern="1200"/>
        </a:p>
      </dsp:txBody>
      <dsp:txXfrm>
        <a:off x="4881602" y="386130"/>
        <a:ext cx="1981791" cy="1189075"/>
      </dsp:txXfrm>
    </dsp:sp>
    <dsp:sp modelId="{ED34B3B1-8A93-4223-86BD-180BE562227E}">
      <dsp:nvSpPr>
        <dsp:cNvPr id="0" name=""/>
        <dsp:cNvSpPr/>
      </dsp:nvSpPr>
      <dsp:spPr>
        <a:xfrm>
          <a:off x="997290" y="1573405"/>
          <a:ext cx="7312811" cy="425212"/>
        </a:xfrm>
        <a:custGeom>
          <a:avLst/>
          <a:gdLst/>
          <a:ahLst/>
          <a:cxnLst/>
          <a:rect l="0" t="0" r="0" b="0"/>
          <a:pathLst>
            <a:path>
              <a:moveTo>
                <a:pt x="7312811" y="0"/>
              </a:moveTo>
              <a:lnTo>
                <a:pt x="7312811" y="229706"/>
              </a:lnTo>
              <a:lnTo>
                <a:pt x="0" y="229706"/>
              </a:lnTo>
              <a:lnTo>
                <a:pt x="0" y="425212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470521" y="1783730"/>
        <a:ext cx="366350" cy="4562"/>
      </dsp:txXfrm>
    </dsp:sp>
    <dsp:sp modelId="{122A69E0-B1E7-4AE0-B17B-CD87FC2237D7}">
      <dsp:nvSpPr>
        <dsp:cNvPr id="0" name=""/>
        <dsp:cNvSpPr/>
      </dsp:nvSpPr>
      <dsp:spPr>
        <a:xfrm>
          <a:off x="7319206" y="386130"/>
          <a:ext cx="1981791" cy="118907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7109" tIns="101933" rIns="97109" bIns="10193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/>
            <a:t>4. Legacy Migration:</a:t>
          </a:r>
          <a:r>
            <a:rPr lang="en-US" sz="1200" b="0" i="0" kern="1200" baseline="0"/>
            <a:t> Payroll errors during 2018 transition (Marr, 2018).</a:t>
          </a:r>
          <a:endParaRPr lang="en-US" sz="1200" kern="1200"/>
        </a:p>
      </dsp:txBody>
      <dsp:txXfrm>
        <a:off x="7319206" y="386130"/>
        <a:ext cx="1981791" cy="1189075"/>
      </dsp:txXfrm>
    </dsp:sp>
    <dsp:sp modelId="{E0F82C26-A662-4D5E-B353-3E3E8DBF0395}">
      <dsp:nvSpPr>
        <dsp:cNvPr id="0" name=""/>
        <dsp:cNvSpPr/>
      </dsp:nvSpPr>
      <dsp:spPr>
        <a:xfrm>
          <a:off x="1986386" y="2579835"/>
          <a:ext cx="42521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5212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87597" y="2623274"/>
        <a:ext cx="22790" cy="4562"/>
      </dsp:txXfrm>
    </dsp:sp>
    <dsp:sp modelId="{401CA021-E274-4E00-9850-2E4044DCDF9B}">
      <dsp:nvSpPr>
        <dsp:cNvPr id="0" name=""/>
        <dsp:cNvSpPr/>
      </dsp:nvSpPr>
      <dsp:spPr>
        <a:xfrm>
          <a:off x="6394" y="2031018"/>
          <a:ext cx="1981791" cy="118907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7109" tIns="101933" rIns="97109" bIns="10193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/>
            <a:t>5. Skill Gaps:</a:t>
          </a:r>
          <a:r>
            <a:rPr lang="en-US" sz="1200" b="0" i="0" kern="1200" baseline="0"/>
            <a:t> Digital literacy training ≈ US $5 million per year (TMI, 2024).</a:t>
          </a:r>
          <a:endParaRPr lang="en-US" sz="1200" kern="1200"/>
        </a:p>
      </dsp:txBody>
      <dsp:txXfrm>
        <a:off x="6394" y="2031018"/>
        <a:ext cx="1981791" cy="1189075"/>
      </dsp:txXfrm>
    </dsp:sp>
    <dsp:sp modelId="{BE2DE14A-50A8-4618-A0A4-37421157291B}">
      <dsp:nvSpPr>
        <dsp:cNvPr id="0" name=""/>
        <dsp:cNvSpPr/>
      </dsp:nvSpPr>
      <dsp:spPr>
        <a:xfrm>
          <a:off x="4423990" y="2579835"/>
          <a:ext cx="42521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5212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25201" y="2623274"/>
        <a:ext cx="22790" cy="4562"/>
      </dsp:txXfrm>
    </dsp:sp>
    <dsp:sp modelId="{D272532B-C35A-4AB5-92CC-31972EA562EE}">
      <dsp:nvSpPr>
        <dsp:cNvPr id="0" name=""/>
        <dsp:cNvSpPr/>
      </dsp:nvSpPr>
      <dsp:spPr>
        <a:xfrm>
          <a:off x="2443998" y="2031018"/>
          <a:ext cx="1981791" cy="118907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7109" tIns="101933" rIns="97109" bIns="10193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/>
            <a:t>6. System Overlap:</a:t>
          </a:r>
          <a:r>
            <a:rPr lang="en-US" sz="1200" b="0" i="0" kern="1200" baseline="0"/>
            <a:t> Tool duplication causing “tech fatigue” (DigitalDefynd, 2025).</a:t>
          </a:r>
          <a:endParaRPr lang="en-US" sz="1200" kern="1200"/>
        </a:p>
      </dsp:txBody>
      <dsp:txXfrm>
        <a:off x="2443998" y="2031018"/>
        <a:ext cx="1981791" cy="1189075"/>
      </dsp:txXfrm>
    </dsp:sp>
    <dsp:sp modelId="{BDFFC2BB-220F-47F0-ACAD-F6510EE34888}">
      <dsp:nvSpPr>
        <dsp:cNvPr id="0" name=""/>
        <dsp:cNvSpPr/>
      </dsp:nvSpPr>
      <dsp:spPr>
        <a:xfrm>
          <a:off x="6861594" y="2579835"/>
          <a:ext cx="42521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5212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62805" y="2623274"/>
        <a:ext cx="22790" cy="4562"/>
      </dsp:txXfrm>
    </dsp:sp>
    <dsp:sp modelId="{B51C7BB8-63D7-4FB2-A904-31398166D826}">
      <dsp:nvSpPr>
        <dsp:cNvPr id="0" name=""/>
        <dsp:cNvSpPr/>
      </dsp:nvSpPr>
      <dsp:spPr>
        <a:xfrm>
          <a:off x="4881602" y="2031018"/>
          <a:ext cx="1981791" cy="118907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7109" tIns="101933" rIns="97109" bIns="10193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/>
            <a:t>7. Connectivity Issues:</a:t>
          </a:r>
          <a:r>
            <a:rPr lang="en-US" sz="1200" b="0" i="0" kern="1200" baseline="0"/>
            <a:t> Inconsistent infrastructure in emerging markets.</a:t>
          </a:r>
          <a:endParaRPr lang="en-US" sz="1200" kern="1200"/>
        </a:p>
      </dsp:txBody>
      <dsp:txXfrm>
        <a:off x="4881602" y="2031018"/>
        <a:ext cx="1981791" cy="1189075"/>
      </dsp:txXfrm>
    </dsp:sp>
    <dsp:sp modelId="{5B1CFBFC-D5DE-49FC-8B74-E086F5BF4B38}">
      <dsp:nvSpPr>
        <dsp:cNvPr id="0" name=""/>
        <dsp:cNvSpPr/>
      </dsp:nvSpPr>
      <dsp:spPr>
        <a:xfrm>
          <a:off x="7319206" y="2031018"/>
          <a:ext cx="1981791" cy="118907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7109" tIns="101933" rIns="97109" bIns="10193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i="0" kern="1200" baseline="0"/>
            <a:t>8. Cultural Adaptation:</a:t>
          </a:r>
          <a:r>
            <a:rPr lang="en-US" sz="1200" b="0" i="0" kern="1200" baseline="0"/>
            <a:t> Aligning tech use with local values and labour laws.</a:t>
          </a:r>
          <a:endParaRPr lang="en-US" sz="1200" kern="1200"/>
        </a:p>
      </dsp:txBody>
      <dsp:txXfrm>
        <a:off x="7319206" y="2031018"/>
        <a:ext cx="1981791" cy="118907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720978-91CE-4A25-BF4A-6E40AE35A357}">
      <dsp:nvSpPr>
        <dsp:cNvPr id="0" name=""/>
        <dsp:cNvSpPr/>
      </dsp:nvSpPr>
      <dsp:spPr>
        <a:xfrm>
          <a:off x="486278" y="2883"/>
          <a:ext cx="2056733" cy="1234040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kern="1200" baseline="0"/>
            <a:t>AI Forecasting:</a:t>
          </a:r>
          <a:r>
            <a:rPr lang="en-US" sz="1300" b="0" i="0" kern="1200" baseline="0"/>
            <a:t> Predictive staffing and attrition models by 2025 (Marr, 2018).</a:t>
          </a:r>
          <a:endParaRPr lang="en-US" sz="1300" kern="1200"/>
        </a:p>
      </dsp:txBody>
      <dsp:txXfrm>
        <a:off x="486278" y="2883"/>
        <a:ext cx="2056733" cy="1234040"/>
      </dsp:txXfrm>
    </dsp:sp>
    <dsp:sp modelId="{8FBDC04B-92DF-4049-B94F-13986D573014}">
      <dsp:nvSpPr>
        <dsp:cNvPr id="0" name=""/>
        <dsp:cNvSpPr/>
      </dsp:nvSpPr>
      <dsp:spPr>
        <a:xfrm>
          <a:off x="2748685" y="2883"/>
          <a:ext cx="2056733" cy="1234040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kern="1200" baseline="0"/>
            <a:t>Attrition Goal:</a:t>
          </a:r>
          <a:r>
            <a:rPr lang="en-US" sz="1300" b="0" i="0" kern="1200" baseline="0"/>
            <a:t> Reduce turnover below 40 % by 2026 (DigitalDefynd, 2025).</a:t>
          </a:r>
          <a:endParaRPr lang="en-US" sz="1300" kern="1200"/>
        </a:p>
      </dsp:txBody>
      <dsp:txXfrm>
        <a:off x="2748685" y="2883"/>
        <a:ext cx="2056733" cy="1234040"/>
      </dsp:txXfrm>
    </dsp:sp>
    <dsp:sp modelId="{F062D208-DCCC-489E-A76B-793733BD62E5}">
      <dsp:nvSpPr>
        <dsp:cNvPr id="0" name=""/>
        <dsp:cNvSpPr/>
      </dsp:nvSpPr>
      <dsp:spPr>
        <a:xfrm>
          <a:off x="486278" y="1442597"/>
          <a:ext cx="2056733" cy="1234040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kern="1200" baseline="0"/>
            <a:t>Well-Being Platforms:</a:t>
          </a:r>
          <a:r>
            <a:rPr lang="en-US" sz="1300" b="0" i="0" kern="1200" baseline="0"/>
            <a:t> 100 % global partner coverage by 2027 (TMI, 2024).</a:t>
          </a:r>
          <a:endParaRPr lang="en-US" sz="1300" kern="1200"/>
        </a:p>
      </dsp:txBody>
      <dsp:txXfrm>
        <a:off x="486278" y="1442597"/>
        <a:ext cx="2056733" cy="1234040"/>
      </dsp:txXfrm>
    </dsp:sp>
    <dsp:sp modelId="{608CBA1A-ECC5-4638-BED6-DB34151F3ACB}">
      <dsp:nvSpPr>
        <dsp:cNvPr id="0" name=""/>
        <dsp:cNvSpPr/>
      </dsp:nvSpPr>
      <dsp:spPr>
        <a:xfrm>
          <a:off x="2748685" y="1442597"/>
          <a:ext cx="2056733" cy="1234040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kern="1200" baseline="0"/>
            <a:t>Sustainability Metrics:</a:t>
          </a:r>
          <a:r>
            <a:rPr lang="en-US" sz="1300" b="0" i="0" kern="1200" baseline="0"/>
            <a:t> Link HR KPIs to ESG targets (AdviserPlus, 2024).</a:t>
          </a:r>
          <a:endParaRPr lang="en-US" sz="1300" kern="1200"/>
        </a:p>
      </dsp:txBody>
      <dsp:txXfrm>
        <a:off x="2748685" y="1442597"/>
        <a:ext cx="2056733" cy="1234040"/>
      </dsp:txXfrm>
    </dsp:sp>
    <dsp:sp modelId="{E9597345-9FAB-402D-911D-48FFD3596D5C}">
      <dsp:nvSpPr>
        <dsp:cNvPr id="0" name=""/>
        <dsp:cNvSpPr/>
      </dsp:nvSpPr>
      <dsp:spPr>
        <a:xfrm>
          <a:off x="486278" y="2882310"/>
          <a:ext cx="2056733" cy="1234040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kern="1200" baseline="0" dirty="0"/>
            <a:t>Diversity Analytics:</a:t>
          </a:r>
          <a:r>
            <a:rPr lang="en-US" sz="1300" b="0" i="0" kern="1200" baseline="0" dirty="0"/>
            <a:t> 45 % women in leadership by 2030 (Littman, 2021).</a:t>
          </a:r>
          <a:endParaRPr lang="en-US" sz="1300" kern="1200" dirty="0"/>
        </a:p>
      </dsp:txBody>
      <dsp:txXfrm>
        <a:off x="486278" y="2882310"/>
        <a:ext cx="2056733" cy="1234040"/>
      </dsp:txXfrm>
    </dsp:sp>
    <dsp:sp modelId="{FFDCAF30-D1F1-4552-9E76-32489066357F}">
      <dsp:nvSpPr>
        <dsp:cNvPr id="0" name=""/>
        <dsp:cNvSpPr/>
      </dsp:nvSpPr>
      <dsp:spPr>
        <a:xfrm>
          <a:off x="2748685" y="2882310"/>
          <a:ext cx="2056733" cy="1234040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kern="1200" baseline="0"/>
            <a:t>Hybrid Work Tech:</a:t>
          </a:r>
          <a:r>
            <a:rPr lang="en-US" sz="1300" b="0" i="0" kern="1200" baseline="0"/>
            <a:t> Collaboration tools for 20 000 remote employees (Starner, 2015).</a:t>
          </a:r>
          <a:endParaRPr lang="en-US" sz="1300" kern="1200"/>
        </a:p>
      </dsp:txBody>
      <dsp:txXfrm>
        <a:off x="2748685" y="2882310"/>
        <a:ext cx="2056733" cy="1234040"/>
      </dsp:txXfrm>
    </dsp:sp>
    <dsp:sp modelId="{1512CAB3-67CF-4396-A174-A9DF4DFBA907}">
      <dsp:nvSpPr>
        <dsp:cNvPr id="0" name=""/>
        <dsp:cNvSpPr/>
      </dsp:nvSpPr>
      <dsp:spPr>
        <a:xfrm>
          <a:off x="486278" y="4322024"/>
          <a:ext cx="2056733" cy="1234040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kern="1200" baseline="0"/>
            <a:t>AI Learning Coach:</a:t>
          </a:r>
          <a:r>
            <a:rPr lang="en-US" sz="1300" b="0" i="0" kern="1200" baseline="0"/>
            <a:t> Adaptive training recommendations based on skills gaps (Marr, 2018).</a:t>
          </a:r>
          <a:endParaRPr lang="en-US" sz="1300" kern="1200"/>
        </a:p>
      </dsp:txBody>
      <dsp:txXfrm>
        <a:off x="486278" y="4322024"/>
        <a:ext cx="2056733" cy="1234040"/>
      </dsp:txXfrm>
    </dsp:sp>
    <dsp:sp modelId="{0D368CB9-D02B-410C-A0F9-D4A97C4E8752}">
      <dsp:nvSpPr>
        <dsp:cNvPr id="0" name=""/>
        <dsp:cNvSpPr/>
      </dsp:nvSpPr>
      <dsp:spPr>
        <a:xfrm>
          <a:off x="2748685" y="4322024"/>
          <a:ext cx="2056733" cy="1234040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kern="1200" baseline="0"/>
            <a:t>Digital Ethics Framework:</a:t>
          </a:r>
          <a:r>
            <a:rPr lang="en-US" sz="1300" b="0" i="0" kern="1200" baseline="0"/>
            <a:t> Governance model for AI and data use.</a:t>
          </a:r>
          <a:endParaRPr lang="en-US" sz="1300" kern="1200"/>
        </a:p>
      </dsp:txBody>
      <dsp:txXfrm>
        <a:off x="2748685" y="4322024"/>
        <a:ext cx="2056733" cy="1234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CE07EA-1EEF-4E03-9811-C3539AE078CF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2941FA-E537-4E96-A3B1-12AE77CDAB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932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302A33-762B-446B-97EE-F5A29A9F1DC4}" type="slidenum">
              <a:rPr lang="en-ID" smtClean="0"/>
              <a:t>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39430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2941FA-E537-4E96-A3B1-12AE77CDAB9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74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302A33-762B-446B-97EE-F5A29A9F1DC4}" type="slidenum">
              <a:rPr lang="en-ID" smtClean="0"/>
              <a:t>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85590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302A33-762B-446B-97EE-F5A29A9F1DC4}" type="slidenum">
              <a:rPr lang="en-ID" smtClean="0"/>
              <a:t>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282533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302A33-762B-446B-97EE-F5A29A9F1DC4}" type="slidenum">
              <a:rPr lang="en-ID" smtClean="0"/>
              <a:t>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08578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302A33-762B-446B-97EE-F5A29A9F1DC4}" type="slidenum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2695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302A33-762B-446B-97EE-F5A29A9F1DC4}" type="slidenum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1817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302A33-762B-446B-97EE-F5A29A9F1DC4}" type="slidenum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89448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302A33-762B-446B-97EE-F5A29A9F1DC4}" type="slidenum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8522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302A33-762B-446B-97EE-F5A29A9F1DC4}" type="slidenum">
              <a:rPr lang="en-ID" smtClean="0"/>
              <a:t>34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32331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nterest.com/pptfreebies/" TargetMode="External"/><Relationship Id="rId2" Type="http://schemas.openxmlformats.org/officeDocument/2006/relationships/hyperlink" Target="http://pptfreebies.com" TargetMode="External"/><Relationship Id="rId1" Type="http://schemas.openxmlformats.org/officeDocument/2006/relationships/slideMaster" Target="../slideMasters/slideMaster2.xml"/><Relationship Id="rId5" Type="http://schemas.openxmlformats.org/officeDocument/2006/relationships/hyperlink" Target="https://pptfreebies.com" TargetMode="External"/><Relationship Id="rId4" Type="http://schemas.openxmlformats.org/officeDocument/2006/relationships/hyperlink" Target="https://www.tiktok.com/@pptfreebie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94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6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951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426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50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566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406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548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254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077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0616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43;p2">
            <a:extLst>
              <a:ext uri="{FF2B5EF4-FFF2-40B4-BE49-F238E27FC236}">
                <a16:creationId xmlns:a16="http://schemas.microsoft.com/office/drawing/2014/main" id="{E6678588-7C03-B955-2568-0B2492EB8BFC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40958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43;p2">
            <a:extLst>
              <a:ext uri="{FF2B5EF4-FFF2-40B4-BE49-F238E27FC236}">
                <a16:creationId xmlns:a16="http://schemas.microsoft.com/office/drawing/2014/main" id="{A579DA8E-0277-DFBD-29E9-99CC971F2AB0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D66A6A45-1070-A450-3A8E-000C59CA019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522720" cy="6858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46306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58ED1296-F280-8DC4-9E2F-383909F98C7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199454" y="726311"/>
            <a:ext cx="4224760" cy="5405377"/>
          </a:xfrm>
          <a:prstGeom prst="roundRect">
            <a:avLst>
              <a:gd name="adj" fmla="val 11617"/>
            </a:avLst>
          </a:prstGeom>
          <a:pattFill prst="pct10">
            <a:fgClr>
              <a:schemeClr val="bg1"/>
            </a:fgClr>
            <a:bgClr>
              <a:schemeClr val="bg1">
                <a:lumMod val="75000"/>
              </a:schemeClr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  <p:sp>
        <p:nvSpPr>
          <p:cNvPr id="4" name="Google Shape;43;p2">
            <a:extLst>
              <a:ext uri="{FF2B5EF4-FFF2-40B4-BE49-F238E27FC236}">
                <a16:creationId xmlns:a16="http://schemas.microsoft.com/office/drawing/2014/main" id="{B46FA257-DE6C-53AD-89DD-46BD4F58A1CB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568248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43;p2">
            <a:extLst>
              <a:ext uri="{FF2B5EF4-FFF2-40B4-BE49-F238E27FC236}">
                <a16:creationId xmlns:a16="http://schemas.microsoft.com/office/drawing/2014/main" id="{43FCC2DB-CFBC-8A3C-5A8E-B032AE72EA49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97443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43;p2">
            <a:extLst>
              <a:ext uri="{FF2B5EF4-FFF2-40B4-BE49-F238E27FC236}">
                <a16:creationId xmlns:a16="http://schemas.microsoft.com/office/drawing/2014/main" id="{3F79C0E4-10A8-0E30-292C-4D388B5BCDA0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04133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43;p2">
            <a:extLst>
              <a:ext uri="{FF2B5EF4-FFF2-40B4-BE49-F238E27FC236}">
                <a16:creationId xmlns:a16="http://schemas.microsoft.com/office/drawing/2014/main" id="{58C043D2-9151-566F-E7F7-8E961363F8B3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25637014-A58C-A322-2EAA-D1BA01D3469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14907"/>
            <a:ext cx="5283200" cy="6843093"/>
          </a:xfrm>
          <a:pattFill prst="pct10">
            <a:fgClr>
              <a:schemeClr val="bg1"/>
            </a:fgClr>
            <a:bgClr>
              <a:schemeClr val="bg1">
                <a:lumMod val="75000"/>
              </a:schemeClr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28575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43;p2">
            <a:extLst>
              <a:ext uri="{FF2B5EF4-FFF2-40B4-BE49-F238E27FC236}">
                <a16:creationId xmlns:a16="http://schemas.microsoft.com/office/drawing/2014/main" id="{64AB7278-FCCC-5D3D-1094-84019CD95D65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279917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15A73F-9B08-F5A8-9F47-C855FD74DB7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543570" y="1"/>
            <a:ext cx="5648430" cy="6843091"/>
          </a:xfrm>
          <a:custGeom>
            <a:avLst/>
            <a:gdLst>
              <a:gd name="connsiteX0" fmla="*/ 988574 w 5648430"/>
              <a:gd name="connsiteY0" fmla="*/ 0 h 6843091"/>
              <a:gd name="connsiteX1" fmla="*/ 5648430 w 5648430"/>
              <a:gd name="connsiteY1" fmla="*/ 0 h 6843091"/>
              <a:gd name="connsiteX2" fmla="*/ 5648430 w 5648430"/>
              <a:gd name="connsiteY2" fmla="*/ 6843091 h 6843091"/>
              <a:gd name="connsiteX3" fmla="*/ 979018 w 5648430"/>
              <a:gd name="connsiteY3" fmla="*/ 6843091 h 6843091"/>
              <a:gd name="connsiteX4" fmla="*/ 933283 w 5648430"/>
              <a:gd name="connsiteY4" fmla="*/ 6771754 h 6843091"/>
              <a:gd name="connsiteX5" fmla="*/ 0 w 5648430"/>
              <a:gd name="connsiteY5" fmla="*/ 3428999 h 6843091"/>
              <a:gd name="connsiteX6" fmla="*/ 933283 w 5648430"/>
              <a:gd name="connsiteY6" fmla="*/ 86244 h 6843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48430" h="6843091">
                <a:moveTo>
                  <a:pt x="988574" y="0"/>
                </a:moveTo>
                <a:lnTo>
                  <a:pt x="5648430" y="0"/>
                </a:lnTo>
                <a:lnTo>
                  <a:pt x="5648430" y="6843091"/>
                </a:lnTo>
                <a:lnTo>
                  <a:pt x="979018" y="6843091"/>
                </a:lnTo>
                <a:lnTo>
                  <a:pt x="933283" y="6771754"/>
                </a:lnTo>
                <a:cubicBezTo>
                  <a:pt x="341045" y="5797060"/>
                  <a:pt x="0" y="4652858"/>
                  <a:pt x="0" y="3428999"/>
                </a:cubicBezTo>
                <a:cubicBezTo>
                  <a:pt x="0" y="2205141"/>
                  <a:pt x="341045" y="1060938"/>
                  <a:pt x="933283" y="86244"/>
                </a:cubicBezTo>
                <a:close/>
              </a:path>
            </a:pathLst>
          </a:custGeom>
          <a:pattFill prst="pct10">
            <a:fgClr>
              <a:schemeClr val="bg1"/>
            </a:fgClr>
            <a:bgClr>
              <a:schemeClr val="bg1">
                <a:lumMod val="75000"/>
              </a:schemeClr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  <p:sp>
        <p:nvSpPr>
          <p:cNvPr id="5" name="Google Shape;43;p2">
            <a:extLst>
              <a:ext uri="{FF2B5EF4-FFF2-40B4-BE49-F238E27FC236}">
                <a16:creationId xmlns:a16="http://schemas.microsoft.com/office/drawing/2014/main" id="{8222AE9A-15FA-02E8-4DE0-5250B9A6705F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041018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lide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17BAD367-5FDD-32AE-FEBF-CF7D5E5AB05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153985" y="1900314"/>
            <a:ext cx="3463200" cy="3463200"/>
          </a:xfrm>
          <a:prstGeom prst="ellipse">
            <a:avLst/>
          </a:prstGeom>
          <a:pattFill prst="pct10">
            <a:fgClr>
              <a:schemeClr val="bg1"/>
            </a:fgClr>
            <a:bgClr>
              <a:schemeClr val="bg1">
                <a:lumMod val="75000"/>
              </a:schemeClr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AD49A8F3-5FA0-B425-D4B2-9EEBFFBC30C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198483" y="1900314"/>
            <a:ext cx="3462976" cy="3462976"/>
          </a:xfrm>
          <a:prstGeom prst="ellipse">
            <a:avLst/>
          </a:prstGeom>
          <a:pattFill prst="pct10">
            <a:fgClr>
              <a:schemeClr val="bg1"/>
            </a:fgClr>
            <a:bgClr>
              <a:schemeClr val="bg1">
                <a:lumMod val="75000"/>
              </a:schemeClr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  <p:sp>
        <p:nvSpPr>
          <p:cNvPr id="15" name="Google Shape;43;p2">
            <a:extLst>
              <a:ext uri="{FF2B5EF4-FFF2-40B4-BE49-F238E27FC236}">
                <a16:creationId xmlns:a16="http://schemas.microsoft.com/office/drawing/2014/main" id="{D34CE3A4-3DF5-91C0-72E3-90C7012E4DA3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99F25223-DFF2-33BF-84E7-5D8C8A3BED7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923594" y="1272550"/>
            <a:ext cx="3968256" cy="3968256"/>
          </a:xfrm>
          <a:prstGeom prst="ellipse">
            <a:avLst/>
          </a:prstGeom>
          <a:pattFill prst="pct10">
            <a:fgClr>
              <a:schemeClr val="bg1"/>
            </a:fgClr>
            <a:bgClr>
              <a:schemeClr val="bg1">
                <a:lumMod val="75000"/>
              </a:schemeClr>
            </a:bgClr>
          </a:pattFill>
          <a:ln w="152400">
            <a:solidFill>
              <a:schemeClr val="tx2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94336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E748EC96-84E2-7FC8-39F1-CE054B1DB7A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55135" y="2446580"/>
            <a:ext cx="4107441" cy="2120400"/>
          </a:xfrm>
          <a:pattFill prst="pct10">
            <a:fgClr>
              <a:schemeClr val="bg1"/>
            </a:fgClr>
            <a:bgClr>
              <a:schemeClr val="bg1">
                <a:lumMod val="75000"/>
              </a:schemeClr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  <p:sp>
        <p:nvSpPr>
          <p:cNvPr id="4" name="Google Shape;43;p2">
            <a:extLst>
              <a:ext uri="{FF2B5EF4-FFF2-40B4-BE49-F238E27FC236}">
                <a16:creationId xmlns:a16="http://schemas.microsoft.com/office/drawing/2014/main" id="{D503DFC2-4C1B-F1D8-5EA3-C2434DCDCB7A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861752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EC759F38-3BD3-5578-77A2-B5BE050FC5E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454424" y="1899320"/>
            <a:ext cx="2587670" cy="3942679"/>
          </a:xfrm>
          <a:pattFill prst="pct10">
            <a:fgClr>
              <a:schemeClr val="bg1"/>
            </a:fgClr>
            <a:bgClr>
              <a:schemeClr val="bg1">
                <a:lumMod val="75000"/>
              </a:schemeClr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  <p:sp>
        <p:nvSpPr>
          <p:cNvPr id="3" name="Google Shape;43;p2">
            <a:extLst>
              <a:ext uri="{FF2B5EF4-FFF2-40B4-BE49-F238E27FC236}">
                <a16:creationId xmlns:a16="http://schemas.microsoft.com/office/drawing/2014/main" id="{D93B4439-0928-165A-CD0B-B4D0EE2D717C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814222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9FC01486-C37D-F176-1FA9-5E170A99CC9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457200" y="1804279"/>
            <a:ext cx="4550063" cy="2879724"/>
          </a:xfrm>
          <a:prstGeom prst="roundRect">
            <a:avLst/>
          </a:prstGeom>
          <a:pattFill prst="pct10">
            <a:fgClr>
              <a:schemeClr val="bg1"/>
            </a:fgClr>
            <a:bgClr>
              <a:schemeClr val="bg1">
                <a:lumMod val="75000"/>
              </a:schemeClr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19981657-5035-C532-A99D-BE67600DA539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60136" y="1804279"/>
            <a:ext cx="4092862" cy="2879724"/>
          </a:xfrm>
          <a:prstGeom prst="roundRect">
            <a:avLst/>
          </a:prstGeom>
          <a:pattFill prst="pct10">
            <a:fgClr>
              <a:schemeClr val="bg1"/>
            </a:fgClr>
            <a:bgClr>
              <a:schemeClr val="bg1">
                <a:lumMod val="75000"/>
              </a:schemeClr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5970055C-B601-D1F7-155F-C4F4CEA631C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520269" y="1804279"/>
            <a:ext cx="4220371" cy="2879724"/>
          </a:xfrm>
          <a:prstGeom prst="roundRect">
            <a:avLst/>
          </a:prstGeom>
          <a:pattFill prst="pct10">
            <a:fgClr>
              <a:schemeClr val="bg1"/>
            </a:fgClr>
            <a:bgClr>
              <a:schemeClr val="bg1">
                <a:lumMod val="75000"/>
              </a:schemeClr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Your Image Here</a:t>
            </a:r>
            <a:endParaRPr lang="en-ID"/>
          </a:p>
        </p:txBody>
      </p:sp>
      <p:sp>
        <p:nvSpPr>
          <p:cNvPr id="11" name="Google Shape;43;p2">
            <a:extLst>
              <a:ext uri="{FF2B5EF4-FFF2-40B4-BE49-F238E27FC236}">
                <a16:creationId xmlns:a16="http://schemas.microsoft.com/office/drawing/2014/main" id="{A983CD6C-7E98-FC2A-62BF-3694AF26D39E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666016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43;p2">
            <a:extLst>
              <a:ext uri="{FF2B5EF4-FFF2-40B4-BE49-F238E27FC236}">
                <a16:creationId xmlns:a16="http://schemas.microsoft.com/office/drawing/2014/main" id="{77BC733F-B34E-5F21-D83B-71F1D48C7F4E}"/>
              </a:ext>
            </a:extLst>
          </p:cNvPr>
          <p:cNvSpPr/>
          <p:nvPr userDrawn="1"/>
        </p:nvSpPr>
        <p:spPr>
          <a:xfrm>
            <a:off x="15669" y="6707665"/>
            <a:ext cx="1224961" cy="135428"/>
          </a:xfrm>
          <a:custGeom>
            <a:avLst/>
            <a:gdLst/>
            <a:ahLst/>
            <a:cxnLst/>
            <a:rect l="l" t="t" r="r" b="b"/>
            <a:pathLst>
              <a:path w="3994439" h="441613" extrusionOk="0">
                <a:moveTo>
                  <a:pt x="2923526" y="292244"/>
                </a:moveTo>
                <a:cubicBezTo>
                  <a:pt x="2931536" y="292244"/>
                  <a:pt x="2938409" y="295112"/>
                  <a:pt x="2944146" y="300849"/>
                </a:cubicBezTo>
                <a:cubicBezTo>
                  <a:pt x="2949882" y="306586"/>
                  <a:pt x="2952750" y="313459"/>
                  <a:pt x="2952750" y="321468"/>
                </a:cubicBezTo>
                <a:cubicBezTo>
                  <a:pt x="2952750" y="326772"/>
                  <a:pt x="2951424" y="331643"/>
                  <a:pt x="2948773" y="336081"/>
                </a:cubicBezTo>
                <a:cubicBezTo>
                  <a:pt x="2946121" y="340518"/>
                  <a:pt x="2942603" y="344063"/>
                  <a:pt x="2938219" y="346715"/>
                </a:cubicBezTo>
                <a:cubicBezTo>
                  <a:pt x="2933836" y="349367"/>
                  <a:pt x="2928938" y="350693"/>
                  <a:pt x="2923526" y="350693"/>
                </a:cubicBezTo>
                <a:cubicBezTo>
                  <a:pt x="2915517" y="350693"/>
                  <a:pt x="2908643" y="347825"/>
                  <a:pt x="2902907" y="342088"/>
                </a:cubicBezTo>
                <a:cubicBezTo>
                  <a:pt x="2897170" y="336351"/>
                  <a:pt x="2894302" y="329478"/>
                  <a:pt x="2894302" y="321468"/>
                </a:cubicBezTo>
                <a:cubicBezTo>
                  <a:pt x="2894302" y="313459"/>
                  <a:pt x="2897170" y="306586"/>
                  <a:pt x="2902907" y="300849"/>
                </a:cubicBezTo>
                <a:cubicBezTo>
                  <a:pt x="2908643" y="295112"/>
                  <a:pt x="2915517" y="292244"/>
                  <a:pt x="2923526" y="292244"/>
                </a:cubicBezTo>
                <a:close/>
                <a:moveTo>
                  <a:pt x="3454112" y="129886"/>
                </a:moveTo>
                <a:cubicBezTo>
                  <a:pt x="3437010" y="129886"/>
                  <a:pt x="3422939" y="134324"/>
                  <a:pt x="3411899" y="143199"/>
                </a:cubicBezTo>
                <a:cubicBezTo>
                  <a:pt x="3400858" y="152075"/>
                  <a:pt x="3392687" y="163711"/>
                  <a:pt x="3387383" y="178106"/>
                </a:cubicBezTo>
                <a:cubicBezTo>
                  <a:pt x="3382079" y="192502"/>
                  <a:pt x="3379427" y="208034"/>
                  <a:pt x="3379427" y="224703"/>
                </a:cubicBezTo>
                <a:cubicBezTo>
                  <a:pt x="3379427" y="241372"/>
                  <a:pt x="3382079" y="256850"/>
                  <a:pt x="3387383" y="271137"/>
                </a:cubicBezTo>
                <a:cubicBezTo>
                  <a:pt x="3392687" y="285425"/>
                  <a:pt x="3400858" y="296952"/>
                  <a:pt x="3411899" y="305720"/>
                </a:cubicBezTo>
                <a:cubicBezTo>
                  <a:pt x="3422939" y="314487"/>
                  <a:pt x="3437010" y="318871"/>
                  <a:pt x="3454112" y="318871"/>
                </a:cubicBezTo>
                <a:cubicBezTo>
                  <a:pt x="3471214" y="318871"/>
                  <a:pt x="3485285" y="314487"/>
                  <a:pt x="3496325" y="305720"/>
                </a:cubicBezTo>
                <a:cubicBezTo>
                  <a:pt x="3507365" y="296952"/>
                  <a:pt x="3515537" y="285425"/>
                  <a:pt x="3520841" y="271137"/>
                </a:cubicBezTo>
                <a:cubicBezTo>
                  <a:pt x="3526145" y="256850"/>
                  <a:pt x="3528797" y="241372"/>
                  <a:pt x="3528797" y="224703"/>
                </a:cubicBezTo>
                <a:cubicBezTo>
                  <a:pt x="3528797" y="208034"/>
                  <a:pt x="3526145" y="192502"/>
                  <a:pt x="3520841" y="178106"/>
                </a:cubicBezTo>
                <a:cubicBezTo>
                  <a:pt x="3515537" y="163711"/>
                  <a:pt x="3507365" y="152075"/>
                  <a:pt x="3496325" y="143199"/>
                </a:cubicBezTo>
                <a:cubicBezTo>
                  <a:pt x="3485285" y="134324"/>
                  <a:pt x="3471214" y="129886"/>
                  <a:pt x="3454112" y="129886"/>
                </a:cubicBezTo>
                <a:close/>
                <a:moveTo>
                  <a:pt x="2415237" y="129886"/>
                </a:moveTo>
                <a:cubicBezTo>
                  <a:pt x="2399976" y="129886"/>
                  <a:pt x="2386798" y="133647"/>
                  <a:pt x="2375703" y="141170"/>
                </a:cubicBezTo>
                <a:cubicBezTo>
                  <a:pt x="2364609" y="148693"/>
                  <a:pt x="2356085" y="158461"/>
                  <a:pt x="2350132" y="170476"/>
                </a:cubicBezTo>
                <a:lnTo>
                  <a:pt x="2342553" y="203272"/>
                </a:lnTo>
                <a:lnTo>
                  <a:pt x="2483428" y="203272"/>
                </a:lnTo>
                <a:cubicBezTo>
                  <a:pt x="2483428" y="189201"/>
                  <a:pt x="2480640" y="176645"/>
                  <a:pt x="2475066" y="165605"/>
                </a:cubicBezTo>
                <a:cubicBezTo>
                  <a:pt x="2469492" y="154564"/>
                  <a:pt x="2461590" y="145851"/>
                  <a:pt x="2451362" y="139465"/>
                </a:cubicBezTo>
                <a:cubicBezTo>
                  <a:pt x="2441134" y="133079"/>
                  <a:pt x="2429092" y="129886"/>
                  <a:pt x="2415237" y="129886"/>
                </a:cubicBezTo>
                <a:close/>
                <a:moveTo>
                  <a:pt x="1962150" y="129886"/>
                </a:moveTo>
                <a:cubicBezTo>
                  <a:pt x="1946564" y="129886"/>
                  <a:pt x="1933467" y="133810"/>
                  <a:pt x="1922860" y="141657"/>
                </a:cubicBezTo>
                <a:cubicBezTo>
                  <a:pt x="1912252" y="149504"/>
                  <a:pt x="1904243" y="160436"/>
                  <a:pt x="1898831" y="174453"/>
                </a:cubicBezTo>
                <a:cubicBezTo>
                  <a:pt x="1893419" y="188470"/>
                  <a:pt x="1890713" y="204787"/>
                  <a:pt x="1890713" y="223404"/>
                </a:cubicBezTo>
                <a:cubicBezTo>
                  <a:pt x="1890713" y="242238"/>
                  <a:pt x="1893473" y="258825"/>
                  <a:pt x="1898993" y="273167"/>
                </a:cubicBezTo>
                <a:cubicBezTo>
                  <a:pt x="1904513" y="287509"/>
                  <a:pt x="1912577" y="298711"/>
                  <a:pt x="1923184" y="306775"/>
                </a:cubicBezTo>
                <a:cubicBezTo>
                  <a:pt x="1933792" y="314839"/>
                  <a:pt x="1946781" y="318871"/>
                  <a:pt x="1962150" y="318871"/>
                </a:cubicBezTo>
                <a:cubicBezTo>
                  <a:pt x="1978170" y="318871"/>
                  <a:pt x="1991564" y="314622"/>
                  <a:pt x="2002334" y="306126"/>
                </a:cubicBezTo>
                <a:cubicBezTo>
                  <a:pt x="2013104" y="297629"/>
                  <a:pt x="2021222" y="286156"/>
                  <a:pt x="2026688" y="271706"/>
                </a:cubicBezTo>
                <a:cubicBezTo>
                  <a:pt x="2032154" y="257256"/>
                  <a:pt x="2034887" y="241155"/>
                  <a:pt x="2034887" y="223404"/>
                </a:cubicBezTo>
                <a:cubicBezTo>
                  <a:pt x="2034887" y="205870"/>
                  <a:pt x="2032208" y="190040"/>
                  <a:pt x="2026850" y="175915"/>
                </a:cubicBezTo>
                <a:cubicBezTo>
                  <a:pt x="2021492" y="161789"/>
                  <a:pt x="2013429" y="150587"/>
                  <a:pt x="2002659" y="142306"/>
                </a:cubicBezTo>
                <a:cubicBezTo>
                  <a:pt x="1991889" y="134026"/>
                  <a:pt x="1978386" y="129886"/>
                  <a:pt x="1962150" y="129886"/>
                </a:cubicBezTo>
                <a:close/>
                <a:moveTo>
                  <a:pt x="1643712" y="129886"/>
                </a:moveTo>
                <a:cubicBezTo>
                  <a:pt x="1628451" y="129886"/>
                  <a:pt x="1615273" y="133647"/>
                  <a:pt x="1604178" y="141170"/>
                </a:cubicBezTo>
                <a:cubicBezTo>
                  <a:pt x="1593084" y="148693"/>
                  <a:pt x="1584560" y="158461"/>
                  <a:pt x="1578607" y="170476"/>
                </a:cubicBezTo>
                <a:lnTo>
                  <a:pt x="1571028" y="203272"/>
                </a:lnTo>
                <a:lnTo>
                  <a:pt x="1711903" y="203272"/>
                </a:lnTo>
                <a:cubicBezTo>
                  <a:pt x="1711903" y="189201"/>
                  <a:pt x="1709116" y="176645"/>
                  <a:pt x="1703541" y="165605"/>
                </a:cubicBezTo>
                <a:cubicBezTo>
                  <a:pt x="1697967" y="154564"/>
                  <a:pt x="1690066" y="145851"/>
                  <a:pt x="1679837" y="139465"/>
                </a:cubicBezTo>
                <a:cubicBezTo>
                  <a:pt x="1669608" y="133079"/>
                  <a:pt x="1657567" y="129886"/>
                  <a:pt x="1643712" y="129886"/>
                </a:cubicBezTo>
                <a:close/>
                <a:moveTo>
                  <a:pt x="1338913" y="129886"/>
                </a:moveTo>
                <a:cubicBezTo>
                  <a:pt x="1323651" y="129886"/>
                  <a:pt x="1310473" y="133647"/>
                  <a:pt x="1299378" y="141170"/>
                </a:cubicBezTo>
                <a:cubicBezTo>
                  <a:pt x="1288284" y="148693"/>
                  <a:pt x="1279760" y="158461"/>
                  <a:pt x="1273807" y="170476"/>
                </a:cubicBezTo>
                <a:lnTo>
                  <a:pt x="1266228" y="203272"/>
                </a:lnTo>
                <a:lnTo>
                  <a:pt x="1407103" y="203272"/>
                </a:lnTo>
                <a:cubicBezTo>
                  <a:pt x="1407103" y="189201"/>
                  <a:pt x="1404316" y="176645"/>
                  <a:pt x="1398741" y="165605"/>
                </a:cubicBezTo>
                <a:cubicBezTo>
                  <a:pt x="1393167" y="154564"/>
                  <a:pt x="1385266" y="145851"/>
                  <a:pt x="1375037" y="139465"/>
                </a:cubicBezTo>
                <a:cubicBezTo>
                  <a:pt x="1364809" y="133079"/>
                  <a:pt x="1352767" y="129886"/>
                  <a:pt x="1338913" y="129886"/>
                </a:cubicBezTo>
                <a:close/>
                <a:moveTo>
                  <a:pt x="423430" y="129886"/>
                </a:moveTo>
                <a:cubicBezTo>
                  <a:pt x="407844" y="129886"/>
                  <a:pt x="394747" y="133810"/>
                  <a:pt x="384140" y="141657"/>
                </a:cubicBezTo>
                <a:cubicBezTo>
                  <a:pt x="373532" y="149504"/>
                  <a:pt x="365522" y="160436"/>
                  <a:pt x="360111" y="174453"/>
                </a:cubicBezTo>
                <a:cubicBezTo>
                  <a:pt x="354699" y="188470"/>
                  <a:pt x="351993" y="204787"/>
                  <a:pt x="351993" y="223404"/>
                </a:cubicBezTo>
                <a:cubicBezTo>
                  <a:pt x="351993" y="242238"/>
                  <a:pt x="354753" y="258825"/>
                  <a:pt x="360273" y="273167"/>
                </a:cubicBezTo>
                <a:cubicBezTo>
                  <a:pt x="365793" y="287509"/>
                  <a:pt x="373857" y="298711"/>
                  <a:pt x="384464" y="306775"/>
                </a:cubicBezTo>
                <a:cubicBezTo>
                  <a:pt x="395072" y="314839"/>
                  <a:pt x="408060" y="318871"/>
                  <a:pt x="423430" y="318871"/>
                </a:cubicBezTo>
                <a:cubicBezTo>
                  <a:pt x="439449" y="318871"/>
                  <a:pt x="452844" y="314622"/>
                  <a:pt x="463614" y="306126"/>
                </a:cubicBezTo>
                <a:cubicBezTo>
                  <a:pt x="474383" y="297629"/>
                  <a:pt x="482501" y="286156"/>
                  <a:pt x="487967" y="271706"/>
                </a:cubicBezTo>
                <a:cubicBezTo>
                  <a:pt x="493433" y="257256"/>
                  <a:pt x="496166" y="241155"/>
                  <a:pt x="496166" y="223404"/>
                </a:cubicBezTo>
                <a:cubicBezTo>
                  <a:pt x="496166" y="205870"/>
                  <a:pt x="493488" y="190040"/>
                  <a:pt x="488130" y="175915"/>
                </a:cubicBezTo>
                <a:cubicBezTo>
                  <a:pt x="482772" y="161789"/>
                  <a:pt x="474708" y="150587"/>
                  <a:pt x="463938" y="142306"/>
                </a:cubicBezTo>
                <a:cubicBezTo>
                  <a:pt x="453169" y="134026"/>
                  <a:pt x="439666" y="129886"/>
                  <a:pt x="423430" y="129886"/>
                </a:cubicBezTo>
                <a:close/>
                <a:moveTo>
                  <a:pt x="109105" y="129886"/>
                </a:moveTo>
                <a:cubicBezTo>
                  <a:pt x="93519" y="129886"/>
                  <a:pt x="80422" y="133810"/>
                  <a:pt x="69814" y="141657"/>
                </a:cubicBezTo>
                <a:cubicBezTo>
                  <a:pt x="59207" y="149504"/>
                  <a:pt x="51197" y="160436"/>
                  <a:pt x="45785" y="174453"/>
                </a:cubicBezTo>
                <a:cubicBezTo>
                  <a:pt x="40374" y="188470"/>
                  <a:pt x="37667" y="204787"/>
                  <a:pt x="37667" y="223404"/>
                </a:cubicBezTo>
                <a:cubicBezTo>
                  <a:pt x="37667" y="242238"/>
                  <a:pt x="40428" y="258825"/>
                  <a:pt x="45948" y="273167"/>
                </a:cubicBezTo>
                <a:cubicBezTo>
                  <a:pt x="51468" y="287509"/>
                  <a:pt x="59532" y="298711"/>
                  <a:pt x="70139" y="306775"/>
                </a:cubicBezTo>
                <a:cubicBezTo>
                  <a:pt x="80746" y="314839"/>
                  <a:pt x="93735" y="318871"/>
                  <a:pt x="109105" y="318871"/>
                </a:cubicBezTo>
                <a:cubicBezTo>
                  <a:pt x="125124" y="318871"/>
                  <a:pt x="138519" y="314622"/>
                  <a:pt x="149289" y="306126"/>
                </a:cubicBezTo>
                <a:cubicBezTo>
                  <a:pt x="160058" y="297629"/>
                  <a:pt x="168176" y="286156"/>
                  <a:pt x="173642" y="271706"/>
                </a:cubicBezTo>
                <a:cubicBezTo>
                  <a:pt x="179108" y="257256"/>
                  <a:pt x="181841" y="241155"/>
                  <a:pt x="181841" y="223404"/>
                </a:cubicBezTo>
                <a:cubicBezTo>
                  <a:pt x="181841" y="205870"/>
                  <a:pt x="179162" y="190040"/>
                  <a:pt x="173805" y="175915"/>
                </a:cubicBezTo>
                <a:cubicBezTo>
                  <a:pt x="168447" y="161789"/>
                  <a:pt x="160383" y="150587"/>
                  <a:pt x="149613" y="142306"/>
                </a:cubicBezTo>
                <a:cubicBezTo>
                  <a:pt x="138844" y="134026"/>
                  <a:pt x="125341" y="129886"/>
                  <a:pt x="109105" y="129886"/>
                </a:cubicBezTo>
                <a:close/>
                <a:moveTo>
                  <a:pt x="2171701" y="98713"/>
                </a:moveTo>
                <a:lnTo>
                  <a:pt x="2210017" y="98713"/>
                </a:lnTo>
                <a:lnTo>
                  <a:pt x="2210017" y="348095"/>
                </a:lnTo>
                <a:lnTo>
                  <a:pt x="2171701" y="348095"/>
                </a:lnTo>
                <a:close/>
                <a:moveTo>
                  <a:pt x="3774282" y="95466"/>
                </a:moveTo>
                <a:cubicBezTo>
                  <a:pt x="3790734" y="95466"/>
                  <a:pt x="3804453" y="99173"/>
                  <a:pt x="3815440" y="106588"/>
                </a:cubicBezTo>
                <a:cubicBezTo>
                  <a:pt x="3826426" y="114002"/>
                  <a:pt x="3835004" y="124366"/>
                  <a:pt x="3841173" y="137679"/>
                </a:cubicBezTo>
                <a:lnTo>
                  <a:pt x="3843771" y="137679"/>
                </a:lnTo>
                <a:cubicBezTo>
                  <a:pt x="3850157" y="124799"/>
                  <a:pt x="3859736" y="114543"/>
                  <a:pt x="3872508" y="106912"/>
                </a:cubicBezTo>
                <a:cubicBezTo>
                  <a:pt x="3885281" y="99282"/>
                  <a:pt x="3900596" y="95466"/>
                  <a:pt x="3918456" y="95466"/>
                </a:cubicBezTo>
                <a:cubicBezTo>
                  <a:pt x="3940753" y="95466"/>
                  <a:pt x="3958991" y="102420"/>
                  <a:pt x="3973170" y="116329"/>
                </a:cubicBezTo>
                <a:cubicBezTo>
                  <a:pt x="3987350" y="130238"/>
                  <a:pt x="3994439" y="151858"/>
                  <a:pt x="3994439" y="181191"/>
                </a:cubicBezTo>
                <a:lnTo>
                  <a:pt x="3994439" y="348095"/>
                </a:lnTo>
                <a:lnTo>
                  <a:pt x="3956123" y="348095"/>
                </a:lnTo>
                <a:lnTo>
                  <a:pt x="3956123" y="181191"/>
                </a:lnTo>
                <a:cubicBezTo>
                  <a:pt x="3956123" y="162791"/>
                  <a:pt x="3951089" y="149640"/>
                  <a:pt x="3941024" y="141738"/>
                </a:cubicBezTo>
                <a:cubicBezTo>
                  <a:pt x="3930957" y="133837"/>
                  <a:pt x="3919105" y="129886"/>
                  <a:pt x="3905467" y="129886"/>
                </a:cubicBezTo>
                <a:cubicBezTo>
                  <a:pt x="3887932" y="129886"/>
                  <a:pt x="3874349" y="135163"/>
                  <a:pt x="3864715" y="145716"/>
                </a:cubicBezTo>
                <a:cubicBezTo>
                  <a:pt x="3855082" y="156269"/>
                  <a:pt x="3850265" y="169610"/>
                  <a:pt x="3850265" y="185737"/>
                </a:cubicBezTo>
                <a:lnTo>
                  <a:pt x="3850265" y="348095"/>
                </a:lnTo>
                <a:lnTo>
                  <a:pt x="3811299" y="348095"/>
                </a:lnTo>
                <a:lnTo>
                  <a:pt x="3811299" y="177295"/>
                </a:lnTo>
                <a:cubicBezTo>
                  <a:pt x="3811299" y="163115"/>
                  <a:pt x="3806699" y="151669"/>
                  <a:pt x="3797499" y="142956"/>
                </a:cubicBezTo>
                <a:cubicBezTo>
                  <a:pt x="3788299" y="134243"/>
                  <a:pt x="3776447" y="129886"/>
                  <a:pt x="3761943" y="129886"/>
                </a:cubicBezTo>
                <a:cubicBezTo>
                  <a:pt x="3751985" y="129886"/>
                  <a:pt x="3742703" y="132538"/>
                  <a:pt x="3734098" y="137842"/>
                </a:cubicBezTo>
                <a:cubicBezTo>
                  <a:pt x="3725493" y="143145"/>
                  <a:pt x="3718566" y="150478"/>
                  <a:pt x="3713316" y="159841"/>
                </a:cubicBezTo>
                <a:cubicBezTo>
                  <a:pt x="3708067" y="169204"/>
                  <a:pt x="3705442" y="180001"/>
                  <a:pt x="3705442" y="192232"/>
                </a:cubicBezTo>
                <a:lnTo>
                  <a:pt x="3705442" y="348095"/>
                </a:lnTo>
                <a:lnTo>
                  <a:pt x="3667125" y="348095"/>
                </a:lnTo>
                <a:lnTo>
                  <a:pt x="3667125" y="98713"/>
                </a:lnTo>
                <a:lnTo>
                  <a:pt x="3704143" y="98713"/>
                </a:lnTo>
                <a:lnTo>
                  <a:pt x="3704143" y="137679"/>
                </a:lnTo>
                <a:lnTo>
                  <a:pt x="3707390" y="137679"/>
                </a:lnTo>
                <a:cubicBezTo>
                  <a:pt x="3712586" y="124366"/>
                  <a:pt x="3720974" y="114002"/>
                  <a:pt x="3732556" y="106588"/>
                </a:cubicBezTo>
                <a:cubicBezTo>
                  <a:pt x="3744138" y="99173"/>
                  <a:pt x="3758046" y="95466"/>
                  <a:pt x="3774282" y="95466"/>
                </a:cubicBezTo>
                <a:close/>
                <a:moveTo>
                  <a:pt x="3454112" y="95466"/>
                </a:moveTo>
                <a:cubicBezTo>
                  <a:pt x="3476626" y="95466"/>
                  <a:pt x="3496352" y="100824"/>
                  <a:pt x="3513291" y="111540"/>
                </a:cubicBezTo>
                <a:cubicBezTo>
                  <a:pt x="3530231" y="122255"/>
                  <a:pt x="3543436" y="137300"/>
                  <a:pt x="3552907" y="156675"/>
                </a:cubicBezTo>
                <a:cubicBezTo>
                  <a:pt x="3562378" y="176050"/>
                  <a:pt x="3567113" y="198726"/>
                  <a:pt x="3567113" y="224703"/>
                </a:cubicBezTo>
                <a:cubicBezTo>
                  <a:pt x="3567113" y="250464"/>
                  <a:pt x="3562378" y="272978"/>
                  <a:pt x="3552907" y="292244"/>
                </a:cubicBezTo>
                <a:cubicBezTo>
                  <a:pt x="3543436" y="311510"/>
                  <a:pt x="3530231" y="326502"/>
                  <a:pt x="3513291" y="337217"/>
                </a:cubicBezTo>
                <a:cubicBezTo>
                  <a:pt x="3496352" y="347933"/>
                  <a:pt x="3476626" y="353291"/>
                  <a:pt x="3454112" y="353291"/>
                </a:cubicBezTo>
                <a:cubicBezTo>
                  <a:pt x="3431598" y="353291"/>
                  <a:pt x="3411872" y="347933"/>
                  <a:pt x="3394932" y="337217"/>
                </a:cubicBezTo>
                <a:cubicBezTo>
                  <a:pt x="3377993" y="326502"/>
                  <a:pt x="3364788" y="311510"/>
                  <a:pt x="3355317" y="292244"/>
                </a:cubicBezTo>
                <a:cubicBezTo>
                  <a:pt x="3345846" y="272978"/>
                  <a:pt x="3341111" y="250464"/>
                  <a:pt x="3341111" y="224703"/>
                </a:cubicBezTo>
                <a:cubicBezTo>
                  <a:pt x="3341111" y="198726"/>
                  <a:pt x="3345846" y="176050"/>
                  <a:pt x="3355317" y="156675"/>
                </a:cubicBezTo>
                <a:cubicBezTo>
                  <a:pt x="3364788" y="137300"/>
                  <a:pt x="3377993" y="122255"/>
                  <a:pt x="3394932" y="111540"/>
                </a:cubicBezTo>
                <a:cubicBezTo>
                  <a:pt x="3411872" y="100824"/>
                  <a:pt x="3431598" y="95466"/>
                  <a:pt x="3454112" y="95466"/>
                </a:cubicBezTo>
                <a:close/>
                <a:moveTo>
                  <a:pt x="3158187" y="95466"/>
                </a:moveTo>
                <a:cubicBezTo>
                  <a:pt x="3175722" y="95466"/>
                  <a:pt x="3191525" y="98713"/>
                  <a:pt x="3205596" y="105208"/>
                </a:cubicBezTo>
                <a:cubicBezTo>
                  <a:pt x="3219667" y="111702"/>
                  <a:pt x="3231194" y="120794"/>
                  <a:pt x="3240178" y="132484"/>
                </a:cubicBezTo>
                <a:cubicBezTo>
                  <a:pt x="3249162" y="144174"/>
                  <a:pt x="3254736" y="157812"/>
                  <a:pt x="3256901" y="173398"/>
                </a:cubicBezTo>
                <a:lnTo>
                  <a:pt x="3218585" y="173398"/>
                </a:lnTo>
                <a:cubicBezTo>
                  <a:pt x="3215662" y="162033"/>
                  <a:pt x="3209195" y="151940"/>
                  <a:pt x="3199183" y="143118"/>
                </a:cubicBezTo>
                <a:cubicBezTo>
                  <a:pt x="3189171" y="134297"/>
                  <a:pt x="3175722" y="129886"/>
                  <a:pt x="3158837" y="129886"/>
                </a:cubicBezTo>
                <a:cubicBezTo>
                  <a:pt x="3143900" y="129886"/>
                  <a:pt x="3130830" y="133756"/>
                  <a:pt x="3119627" y="141495"/>
                </a:cubicBezTo>
                <a:cubicBezTo>
                  <a:pt x="3108425" y="149234"/>
                  <a:pt x="3099712" y="160112"/>
                  <a:pt x="3093488" y="174129"/>
                </a:cubicBezTo>
                <a:cubicBezTo>
                  <a:pt x="3087264" y="188145"/>
                  <a:pt x="3084152" y="204571"/>
                  <a:pt x="3084152" y="223404"/>
                </a:cubicBezTo>
                <a:cubicBezTo>
                  <a:pt x="3084152" y="242671"/>
                  <a:pt x="3087210" y="259448"/>
                  <a:pt x="3093325" y="273735"/>
                </a:cubicBezTo>
                <a:cubicBezTo>
                  <a:pt x="3099441" y="288023"/>
                  <a:pt x="3108100" y="299117"/>
                  <a:pt x="3119303" y="307019"/>
                </a:cubicBezTo>
                <a:cubicBezTo>
                  <a:pt x="3130505" y="314920"/>
                  <a:pt x="3143683" y="318871"/>
                  <a:pt x="3158837" y="318871"/>
                </a:cubicBezTo>
                <a:cubicBezTo>
                  <a:pt x="3168795" y="318871"/>
                  <a:pt x="3177833" y="317139"/>
                  <a:pt x="3185951" y="313675"/>
                </a:cubicBezTo>
                <a:cubicBezTo>
                  <a:pt x="3194069" y="310212"/>
                  <a:pt x="3200942" y="305233"/>
                  <a:pt x="3206570" y="298738"/>
                </a:cubicBezTo>
                <a:cubicBezTo>
                  <a:pt x="3212198" y="292244"/>
                  <a:pt x="3216203" y="284451"/>
                  <a:pt x="3218585" y="275359"/>
                </a:cubicBezTo>
                <a:lnTo>
                  <a:pt x="3256901" y="275359"/>
                </a:lnTo>
                <a:cubicBezTo>
                  <a:pt x="3254736" y="290079"/>
                  <a:pt x="3249406" y="303311"/>
                  <a:pt x="3240909" y="315055"/>
                </a:cubicBezTo>
                <a:cubicBezTo>
                  <a:pt x="3232412" y="326799"/>
                  <a:pt x="3221209" y="336108"/>
                  <a:pt x="3207301" y="342981"/>
                </a:cubicBezTo>
                <a:cubicBezTo>
                  <a:pt x="3193392" y="349854"/>
                  <a:pt x="3177237" y="353291"/>
                  <a:pt x="3158837" y="353291"/>
                </a:cubicBezTo>
                <a:cubicBezTo>
                  <a:pt x="3135457" y="353291"/>
                  <a:pt x="3115325" y="347770"/>
                  <a:pt x="3098440" y="336730"/>
                </a:cubicBezTo>
                <a:cubicBezTo>
                  <a:pt x="3081555" y="325690"/>
                  <a:pt x="3068566" y="310482"/>
                  <a:pt x="3059474" y="291108"/>
                </a:cubicBezTo>
                <a:cubicBezTo>
                  <a:pt x="3050382" y="271733"/>
                  <a:pt x="3045836" y="249598"/>
                  <a:pt x="3045836" y="224703"/>
                </a:cubicBezTo>
                <a:cubicBezTo>
                  <a:pt x="3045836" y="199375"/>
                  <a:pt x="3050517" y="176997"/>
                  <a:pt x="3059880" y="157568"/>
                </a:cubicBezTo>
                <a:cubicBezTo>
                  <a:pt x="3069242" y="138139"/>
                  <a:pt x="3082339" y="122932"/>
                  <a:pt x="3099170" y="111945"/>
                </a:cubicBezTo>
                <a:cubicBezTo>
                  <a:pt x="3116001" y="100959"/>
                  <a:pt x="3135674" y="95466"/>
                  <a:pt x="3158187" y="95466"/>
                </a:cubicBezTo>
                <a:close/>
                <a:moveTo>
                  <a:pt x="2707698" y="95466"/>
                </a:moveTo>
                <a:cubicBezTo>
                  <a:pt x="2732377" y="95466"/>
                  <a:pt x="2751778" y="100878"/>
                  <a:pt x="2765904" y="111702"/>
                </a:cubicBezTo>
                <a:cubicBezTo>
                  <a:pt x="2780029" y="122526"/>
                  <a:pt x="2790068" y="136813"/>
                  <a:pt x="2796021" y="154564"/>
                </a:cubicBezTo>
                <a:lnTo>
                  <a:pt x="2761601" y="164306"/>
                </a:lnTo>
                <a:cubicBezTo>
                  <a:pt x="2759436" y="158569"/>
                  <a:pt x="2756270" y="152968"/>
                  <a:pt x="2752103" y="147502"/>
                </a:cubicBezTo>
                <a:cubicBezTo>
                  <a:pt x="2747936" y="142036"/>
                  <a:pt x="2742281" y="137517"/>
                  <a:pt x="2735137" y="133945"/>
                </a:cubicBezTo>
                <a:cubicBezTo>
                  <a:pt x="2727993" y="130373"/>
                  <a:pt x="2718847" y="128587"/>
                  <a:pt x="2707698" y="128587"/>
                </a:cubicBezTo>
                <a:cubicBezTo>
                  <a:pt x="2692437" y="128587"/>
                  <a:pt x="2679746" y="132078"/>
                  <a:pt x="2669625" y="139059"/>
                </a:cubicBezTo>
                <a:cubicBezTo>
                  <a:pt x="2659505" y="146041"/>
                  <a:pt x="2654445" y="154889"/>
                  <a:pt x="2654445" y="165605"/>
                </a:cubicBezTo>
                <a:cubicBezTo>
                  <a:pt x="2654445" y="175130"/>
                  <a:pt x="2657908" y="182652"/>
                  <a:pt x="2664836" y="188173"/>
                </a:cubicBezTo>
                <a:cubicBezTo>
                  <a:pt x="2671763" y="193693"/>
                  <a:pt x="2682587" y="198293"/>
                  <a:pt x="2697307" y="201973"/>
                </a:cubicBezTo>
                <a:lnTo>
                  <a:pt x="2734325" y="211065"/>
                </a:lnTo>
                <a:cubicBezTo>
                  <a:pt x="2756622" y="216477"/>
                  <a:pt x="2773237" y="224730"/>
                  <a:pt x="2784169" y="235825"/>
                </a:cubicBezTo>
                <a:cubicBezTo>
                  <a:pt x="2795101" y="246919"/>
                  <a:pt x="2800567" y="261180"/>
                  <a:pt x="2800567" y="278606"/>
                </a:cubicBezTo>
                <a:cubicBezTo>
                  <a:pt x="2800567" y="292893"/>
                  <a:pt x="2796481" y="305666"/>
                  <a:pt x="2788309" y="316922"/>
                </a:cubicBezTo>
                <a:cubicBezTo>
                  <a:pt x="2780137" y="328179"/>
                  <a:pt x="2768745" y="337055"/>
                  <a:pt x="2754132" y="343549"/>
                </a:cubicBezTo>
                <a:cubicBezTo>
                  <a:pt x="2739520" y="350043"/>
                  <a:pt x="2722527" y="353291"/>
                  <a:pt x="2703152" y="353291"/>
                </a:cubicBezTo>
                <a:cubicBezTo>
                  <a:pt x="2677716" y="353291"/>
                  <a:pt x="2656664" y="347770"/>
                  <a:pt x="2639995" y="336730"/>
                </a:cubicBezTo>
                <a:cubicBezTo>
                  <a:pt x="2623326" y="325690"/>
                  <a:pt x="2612773" y="309562"/>
                  <a:pt x="2608335" y="288347"/>
                </a:cubicBezTo>
                <a:lnTo>
                  <a:pt x="2644703" y="279255"/>
                </a:lnTo>
                <a:cubicBezTo>
                  <a:pt x="2648167" y="292677"/>
                  <a:pt x="2654743" y="302743"/>
                  <a:pt x="2664430" y="309454"/>
                </a:cubicBezTo>
                <a:cubicBezTo>
                  <a:pt x="2674117" y="316165"/>
                  <a:pt x="2686808" y="319520"/>
                  <a:pt x="2702503" y="319520"/>
                </a:cubicBezTo>
                <a:cubicBezTo>
                  <a:pt x="2720362" y="319520"/>
                  <a:pt x="2734569" y="315705"/>
                  <a:pt x="2745122" y="308074"/>
                </a:cubicBezTo>
                <a:cubicBezTo>
                  <a:pt x="2755675" y="300443"/>
                  <a:pt x="2760952" y="291270"/>
                  <a:pt x="2760952" y="280554"/>
                </a:cubicBezTo>
                <a:cubicBezTo>
                  <a:pt x="2760952" y="271895"/>
                  <a:pt x="2757921" y="264616"/>
                  <a:pt x="2751860" y="258717"/>
                </a:cubicBezTo>
                <a:cubicBezTo>
                  <a:pt x="2745798" y="252818"/>
                  <a:pt x="2736490" y="248407"/>
                  <a:pt x="2723934" y="245485"/>
                </a:cubicBezTo>
                <a:lnTo>
                  <a:pt x="2682370" y="235743"/>
                </a:lnTo>
                <a:cubicBezTo>
                  <a:pt x="2659532" y="230332"/>
                  <a:pt x="2642782" y="221916"/>
                  <a:pt x="2632120" y="210497"/>
                </a:cubicBezTo>
                <a:cubicBezTo>
                  <a:pt x="2621459" y="199078"/>
                  <a:pt x="2616128" y="184763"/>
                  <a:pt x="2616128" y="167553"/>
                </a:cubicBezTo>
                <a:cubicBezTo>
                  <a:pt x="2616128" y="153482"/>
                  <a:pt x="2620106" y="141035"/>
                  <a:pt x="2628062" y="130211"/>
                </a:cubicBezTo>
                <a:cubicBezTo>
                  <a:pt x="2636017" y="119387"/>
                  <a:pt x="2646895" y="110890"/>
                  <a:pt x="2660695" y="104721"/>
                </a:cubicBezTo>
                <a:cubicBezTo>
                  <a:pt x="2674496" y="98551"/>
                  <a:pt x="2690163" y="95466"/>
                  <a:pt x="2707698" y="95466"/>
                </a:cubicBezTo>
                <a:close/>
                <a:moveTo>
                  <a:pt x="2415237" y="95466"/>
                </a:moveTo>
                <a:cubicBezTo>
                  <a:pt x="2428226" y="95466"/>
                  <a:pt x="2441052" y="97631"/>
                  <a:pt x="2453716" y="101960"/>
                </a:cubicBezTo>
                <a:cubicBezTo>
                  <a:pt x="2466380" y="106290"/>
                  <a:pt x="2477907" y="113298"/>
                  <a:pt x="2488298" y="122986"/>
                </a:cubicBezTo>
                <a:cubicBezTo>
                  <a:pt x="2498689" y="132673"/>
                  <a:pt x="2506970" y="145472"/>
                  <a:pt x="2513139" y="161383"/>
                </a:cubicBezTo>
                <a:cubicBezTo>
                  <a:pt x="2519309" y="177295"/>
                  <a:pt x="2522394" y="196886"/>
                  <a:pt x="2522394" y="220157"/>
                </a:cubicBezTo>
                <a:lnTo>
                  <a:pt x="2522394" y="236393"/>
                </a:lnTo>
                <a:lnTo>
                  <a:pt x="2341691" y="236393"/>
                </a:lnTo>
                <a:lnTo>
                  <a:pt x="2343658" y="257276"/>
                </a:lnTo>
                <a:cubicBezTo>
                  <a:pt x="2345295" y="265245"/>
                  <a:pt x="2347751" y="272490"/>
                  <a:pt x="2351025" y="279012"/>
                </a:cubicBezTo>
                <a:cubicBezTo>
                  <a:pt x="2357573" y="292055"/>
                  <a:pt x="2366692" y="301958"/>
                  <a:pt x="2378382" y="308723"/>
                </a:cubicBezTo>
                <a:cubicBezTo>
                  <a:pt x="2390072" y="315488"/>
                  <a:pt x="2403656" y="318871"/>
                  <a:pt x="2419134" y="318871"/>
                </a:cubicBezTo>
                <a:cubicBezTo>
                  <a:pt x="2429200" y="318871"/>
                  <a:pt x="2438319" y="317437"/>
                  <a:pt x="2446491" y="314568"/>
                </a:cubicBezTo>
                <a:cubicBezTo>
                  <a:pt x="2454663" y="311700"/>
                  <a:pt x="2461726" y="307370"/>
                  <a:pt x="2467679" y="301580"/>
                </a:cubicBezTo>
                <a:cubicBezTo>
                  <a:pt x="2473632" y="295789"/>
                  <a:pt x="2478232" y="288564"/>
                  <a:pt x="2481479" y="279905"/>
                </a:cubicBezTo>
                <a:lnTo>
                  <a:pt x="2518497" y="290296"/>
                </a:lnTo>
                <a:cubicBezTo>
                  <a:pt x="2514601" y="302851"/>
                  <a:pt x="2508052" y="313865"/>
                  <a:pt x="2498852" y="323336"/>
                </a:cubicBezTo>
                <a:cubicBezTo>
                  <a:pt x="2489652" y="332806"/>
                  <a:pt x="2478286" y="340167"/>
                  <a:pt x="2464757" y="345416"/>
                </a:cubicBezTo>
                <a:cubicBezTo>
                  <a:pt x="2451227" y="350666"/>
                  <a:pt x="2436019" y="353291"/>
                  <a:pt x="2419134" y="353291"/>
                </a:cubicBezTo>
                <a:cubicBezTo>
                  <a:pt x="2395105" y="353291"/>
                  <a:pt x="2374404" y="347960"/>
                  <a:pt x="2357032" y="337298"/>
                </a:cubicBezTo>
                <a:cubicBezTo>
                  <a:pt x="2339660" y="326637"/>
                  <a:pt x="2326292" y="311700"/>
                  <a:pt x="2316930" y="292488"/>
                </a:cubicBezTo>
                <a:cubicBezTo>
                  <a:pt x="2307567" y="273275"/>
                  <a:pt x="2302886" y="250897"/>
                  <a:pt x="2302886" y="225353"/>
                </a:cubicBezTo>
                <a:cubicBezTo>
                  <a:pt x="2302886" y="199808"/>
                  <a:pt x="2307567" y="177268"/>
                  <a:pt x="2316930" y="157730"/>
                </a:cubicBezTo>
                <a:cubicBezTo>
                  <a:pt x="2326292" y="138193"/>
                  <a:pt x="2339389" y="122932"/>
                  <a:pt x="2356220" y="111945"/>
                </a:cubicBezTo>
                <a:cubicBezTo>
                  <a:pt x="2373051" y="100959"/>
                  <a:pt x="2392724" y="95466"/>
                  <a:pt x="2415237" y="95466"/>
                </a:cubicBezTo>
                <a:close/>
                <a:moveTo>
                  <a:pt x="1643712" y="95466"/>
                </a:moveTo>
                <a:cubicBezTo>
                  <a:pt x="1656701" y="95466"/>
                  <a:pt x="1669527" y="97631"/>
                  <a:pt x="1682191" y="101960"/>
                </a:cubicBezTo>
                <a:cubicBezTo>
                  <a:pt x="1694855" y="106290"/>
                  <a:pt x="1706382" y="113298"/>
                  <a:pt x="1716773" y="122986"/>
                </a:cubicBezTo>
                <a:cubicBezTo>
                  <a:pt x="1727164" y="132673"/>
                  <a:pt x="1735444" y="145472"/>
                  <a:pt x="1741614" y="161383"/>
                </a:cubicBezTo>
                <a:cubicBezTo>
                  <a:pt x="1747784" y="177295"/>
                  <a:pt x="1750869" y="196886"/>
                  <a:pt x="1750869" y="220157"/>
                </a:cubicBezTo>
                <a:lnTo>
                  <a:pt x="1750869" y="236393"/>
                </a:lnTo>
                <a:lnTo>
                  <a:pt x="1570166" y="236393"/>
                </a:lnTo>
                <a:lnTo>
                  <a:pt x="1572133" y="257276"/>
                </a:lnTo>
                <a:cubicBezTo>
                  <a:pt x="1573770" y="265245"/>
                  <a:pt x="1576226" y="272490"/>
                  <a:pt x="1579500" y="279012"/>
                </a:cubicBezTo>
                <a:cubicBezTo>
                  <a:pt x="1586048" y="292055"/>
                  <a:pt x="1595167" y="301958"/>
                  <a:pt x="1606857" y="308723"/>
                </a:cubicBezTo>
                <a:cubicBezTo>
                  <a:pt x="1618547" y="315488"/>
                  <a:pt x="1632131" y="318871"/>
                  <a:pt x="1647609" y="318871"/>
                </a:cubicBezTo>
                <a:cubicBezTo>
                  <a:pt x="1657675" y="318871"/>
                  <a:pt x="1666794" y="317437"/>
                  <a:pt x="1674966" y="314568"/>
                </a:cubicBezTo>
                <a:cubicBezTo>
                  <a:pt x="1683138" y="311700"/>
                  <a:pt x="1690201" y="307370"/>
                  <a:pt x="1696154" y="301580"/>
                </a:cubicBezTo>
                <a:cubicBezTo>
                  <a:pt x="1702107" y="295789"/>
                  <a:pt x="1706707" y="288564"/>
                  <a:pt x="1709954" y="279905"/>
                </a:cubicBezTo>
                <a:lnTo>
                  <a:pt x="1746972" y="290296"/>
                </a:lnTo>
                <a:cubicBezTo>
                  <a:pt x="1743075" y="302851"/>
                  <a:pt x="1736527" y="313865"/>
                  <a:pt x="1727327" y="323336"/>
                </a:cubicBezTo>
                <a:cubicBezTo>
                  <a:pt x="1718126" y="332806"/>
                  <a:pt x="1706761" y="340167"/>
                  <a:pt x="1693232" y="345416"/>
                </a:cubicBezTo>
                <a:cubicBezTo>
                  <a:pt x="1679702" y="350666"/>
                  <a:pt x="1664494" y="353291"/>
                  <a:pt x="1647609" y="353291"/>
                </a:cubicBezTo>
                <a:cubicBezTo>
                  <a:pt x="1623580" y="353291"/>
                  <a:pt x="1602879" y="347960"/>
                  <a:pt x="1585507" y="337298"/>
                </a:cubicBezTo>
                <a:cubicBezTo>
                  <a:pt x="1568135" y="326637"/>
                  <a:pt x="1554767" y="311700"/>
                  <a:pt x="1545405" y="292488"/>
                </a:cubicBezTo>
                <a:cubicBezTo>
                  <a:pt x="1536042" y="273275"/>
                  <a:pt x="1531361" y="250897"/>
                  <a:pt x="1531361" y="225353"/>
                </a:cubicBezTo>
                <a:cubicBezTo>
                  <a:pt x="1531361" y="199808"/>
                  <a:pt x="1536042" y="177268"/>
                  <a:pt x="1545405" y="157730"/>
                </a:cubicBezTo>
                <a:cubicBezTo>
                  <a:pt x="1554767" y="138193"/>
                  <a:pt x="1567864" y="122932"/>
                  <a:pt x="1584695" y="111945"/>
                </a:cubicBezTo>
                <a:cubicBezTo>
                  <a:pt x="1601526" y="100959"/>
                  <a:pt x="1621199" y="95466"/>
                  <a:pt x="1643712" y="95466"/>
                </a:cubicBezTo>
                <a:close/>
                <a:moveTo>
                  <a:pt x="1338913" y="95466"/>
                </a:moveTo>
                <a:cubicBezTo>
                  <a:pt x="1351901" y="95466"/>
                  <a:pt x="1364727" y="97631"/>
                  <a:pt x="1377391" y="101960"/>
                </a:cubicBezTo>
                <a:cubicBezTo>
                  <a:pt x="1390055" y="106290"/>
                  <a:pt x="1401583" y="113298"/>
                  <a:pt x="1411973" y="122986"/>
                </a:cubicBezTo>
                <a:cubicBezTo>
                  <a:pt x="1422364" y="132673"/>
                  <a:pt x="1430645" y="145472"/>
                  <a:pt x="1436814" y="161383"/>
                </a:cubicBezTo>
                <a:cubicBezTo>
                  <a:pt x="1442984" y="177295"/>
                  <a:pt x="1446069" y="196886"/>
                  <a:pt x="1446069" y="220157"/>
                </a:cubicBezTo>
                <a:lnTo>
                  <a:pt x="1446069" y="236393"/>
                </a:lnTo>
                <a:lnTo>
                  <a:pt x="1265366" y="236393"/>
                </a:lnTo>
                <a:lnTo>
                  <a:pt x="1267333" y="257276"/>
                </a:lnTo>
                <a:cubicBezTo>
                  <a:pt x="1268970" y="265245"/>
                  <a:pt x="1271426" y="272490"/>
                  <a:pt x="1274700" y="279012"/>
                </a:cubicBezTo>
                <a:cubicBezTo>
                  <a:pt x="1281248" y="292055"/>
                  <a:pt x="1290367" y="301958"/>
                  <a:pt x="1302057" y="308723"/>
                </a:cubicBezTo>
                <a:cubicBezTo>
                  <a:pt x="1313747" y="315488"/>
                  <a:pt x="1327331" y="318871"/>
                  <a:pt x="1342809" y="318871"/>
                </a:cubicBezTo>
                <a:cubicBezTo>
                  <a:pt x="1352875" y="318871"/>
                  <a:pt x="1361994" y="317437"/>
                  <a:pt x="1370166" y="314568"/>
                </a:cubicBezTo>
                <a:cubicBezTo>
                  <a:pt x="1378338" y="311700"/>
                  <a:pt x="1385401" y="307370"/>
                  <a:pt x="1391354" y="301580"/>
                </a:cubicBezTo>
                <a:cubicBezTo>
                  <a:pt x="1397307" y="295789"/>
                  <a:pt x="1401907" y="288564"/>
                  <a:pt x="1405155" y="279905"/>
                </a:cubicBezTo>
                <a:lnTo>
                  <a:pt x="1442172" y="290296"/>
                </a:lnTo>
                <a:cubicBezTo>
                  <a:pt x="1438275" y="302851"/>
                  <a:pt x="1431727" y="313865"/>
                  <a:pt x="1422527" y="323336"/>
                </a:cubicBezTo>
                <a:cubicBezTo>
                  <a:pt x="1413327" y="332806"/>
                  <a:pt x="1401961" y="340167"/>
                  <a:pt x="1388432" y="345416"/>
                </a:cubicBezTo>
                <a:cubicBezTo>
                  <a:pt x="1374902" y="350666"/>
                  <a:pt x="1359694" y="353291"/>
                  <a:pt x="1342809" y="353291"/>
                </a:cubicBezTo>
                <a:cubicBezTo>
                  <a:pt x="1318780" y="353291"/>
                  <a:pt x="1298079" y="347960"/>
                  <a:pt x="1280707" y="337298"/>
                </a:cubicBezTo>
                <a:cubicBezTo>
                  <a:pt x="1263335" y="326637"/>
                  <a:pt x="1249967" y="311700"/>
                  <a:pt x="1240605" y="292488"/>
                </a:cubicBezTo>
                <a:cubicBezTo>
                  <a:pt x="1231242" y="273275"/>
                  <a:pt x="1226561" y="250897"/>
                  <a:pt x="1226561" y="225353"/>
                </a:cubicBezTo>
                <a:cubicBezTo>
                  <a:pt x="1226561" y="199808"/>
                  <a:pt x="1231242" y="177268"/>
                  <a:pt x="1240605" y="157730"/>
                </a:cubicBezTo>
                <a:cubicBezTo>
                  <a:pt x="1249967" y="138193"/>
                  <a:pt x="1263064" y="122932"/>
                  <a:pt x="1279895" y="111945"/>
                </a:cubicBezTo>
                <a:cubicBezTo>
                  <a:pt x="1296726" y="100959"/>
                  <a:pt x="1316399" y="95466"/>
                  <a:pt x="1338913" y="95466"/>
                </a:cubicBezTo>
                <a:close/>
                <a:moveTo>
                  <a:pt x="427976" y="95466"/>
                </a:moveTo>
                <a:cubicBezTo>
                  <a:pt x="448974" y="95466"/>
                  <a:pt x="467483" y="100716"/>
                  <a:pt x="483503" y="111215"/>
                </a:cubicBezTo>
                <a:cubicBezTo>
                  <a:pt x="499522" y="121714"/>
                  <a:pt x="512023" y="136597"/>
                  <a:pt x="521007" y="155863"/>
                </a:cubicBezTo>
                <a:cubicBezTo>
                  <a:pt x="529991" y="175130"/>
                  <a:pt x="534483" y="197860"/>
                  <a:pt x="534483" y="224054"/>
                </a:cubicBezTo>
                <a:cubicBezTo>
                  <a:pt x="534483" y="250464"/>
                  <a:pt x="529991" y="273329"/>
                  <a:pt x="521007" y="292650"/>
                </a:cubicBezTo>
                <a:cubicBezTo>
                  <a:pt x="512023" y="311970"/>
                  <a:pt x="499576" y="326907"/>
                  <a:pt x="483665" y="337461"/>
                </a:cubicBezTo>
                <a:cubicBezTo>
                  <a:pt x="467754" y="348014"/>
                  <a:pt x="449407" y="353291"/>
                  <a:pt x="428626" y="353291"/>
                </a:cubicBezTo>
                <a:cubicBezTo>
                  <a:pt x="412606" y="353291"/>
                  <a:pt x="399780" y="350612"/>
                  <a:pt x="390147" y="345254"/>
                </a:cubicBezTo>
                <a:cubicBezTo>
                  <a:pt x="380514" y="339896"/>
                  <a:pt x="373099" y="333781"/>
                  <a:pt x="367904" y="326907"/>
                </a:cubicBezTo>
                <a:cubicBezTo>
                  <a:pt x="362708" y="320034"/>
                  <a:pt x="358703" y="314325"/>
                  <a:pt x="355889" y="309779"/>
                </a:cubicBezTo>
                <a:lnTo>
                  <a:pt x="352642" y="309779"/>
                </a:lnTo>
                <a:lnTo>
                  <a:pt x="352642" y="441613"/>
                </a:lnTo>
                <a:lnTo>
                  <a:pt x="314326" y="441613"/>
                </a:lnTo>
                <a:lnTo>
                  <a:pt x="314326" y="98713"/>
                </a:lnTo>
                <a:lnTo>
                  <a:pt x="351343" y="98713"/>
                </a:lnTo>
                <a:lnTo>
                  <a:pt x="351343" y="138329"/>
                </a:lnTo>
                <a:lnTo>
                  <a:pt x="355889" y="138329"/>
                </a:lnTo>
                <a:cubicBezTo>
                  <a:pt x="358703" y="133999"/>
                  <a:pt x="362627" y="128452"/>
                  <a:pt x="367660" y="121687"/>
                </a:cubicBezTo>
                <a:cubicBezTo>
                  <a:pt x="372693" y="114922"/>
                  <a:pt x="379945" y="108861"/>
                  <a:pt x="389416" y="103503"/>
                </a:cubicBezTo>
                <a:cubicBezTo>
                  <a:pt x="398887" y="98145"/>
                  <a:pt x="411740" y="95466"/>
                  <a:pt x="427976" y="95466"/>
                </a:cubicBezTo>
                <a:close/>
                <a:moveTo>
                  <a:pt x="113651" y="95466"/>
                </a:moveTo>
                <a:cubicBezTo>
                  <a:pt x="134649" y="95466"/>
                  <a:pt x="153158" y="100716"/>
                  <a:pt x="169177" y="111215"/>
                </a:cubicBezTo>
                <a:cubicBezTo>
                  <a:pt x="185197" y="121714"/>
                  <a:pt x="197698" y="136597"/>
                  <a:pt x="206682" y="155863"/>
                </a:cubicBezTo>
                <a:cubicBezTo>
                  <a:pt x="215666" y="175130"/>
                  <a:pt x="220158" y="197860"/>
                  <a:pt x="220158" y="224054"/>
                </a:cubicBezTo>
                <a:cubicBezTo>
                  <a:pt x="220158" y="250464"/>
                  <a:pt x="215666" y="273329"/>
                  <a:pt x="206682" y="292650"/>
                </a:cubicBezTo>
                <a:cubicBezTo>
                  <a:pt x="197698" y="311970"/>
                  <a:pt x="185251" y="326907"/>
                  <a:pt x="169340" y="337461"/>
                </a:cubicBezTo>
                <a:cubicBezTo>
                  <a:pt x="153429" y="348014"/>
                  <a:pt x="135082" y="353291"/>
                  <a:pt x="114300" y="353291"/>
                </a:cubicBezTo>
                <a:cubicBezTo>
                  <a:pt x="98281" y="353291"/>
                  <a:pt x="85455" y="350612"/>
                  <a:pt x="75822" y="345254"/>
                </a:cubicBezTo>
                <a:cubicBezTo>
                  <a:pt x="66188" y="339896"/>
                  <a:pt x="58774" y="333781"/>
                  <a:pt x="53579" y="326907"/>
                </a:cubicBezTo>
                <a:cubicBezTo>
                  <a:pt x="48383" y="320034"/>
                  <a:pt x="44378" y="314325"/>
                  <a:pt x="41564" y="309779"/>
                </a:cubicBezTo>
                <a:lnTo>
                  <a:pt x="38317" y="309779"/>
                </a:lnTo>
                <a:lnTo>
                  <a:pt x="38317" y="441613"/>
                </a:lnTo>
                <a:lnTo>
                  <a:pt x="0" y="441613"/>
                </a:lnTo>
                <a:lnTo>
                  <a:pt x="0" y="98713"/>
                </a:lnTo>
                <a:lnTo>
                  <a:pt x="37018" y="98713"/>
                </a:lnTo>
                <a:lnTo>
                  <a:pt x="37018" y="138329"/>
                </a:lnTo>
                <a:lnTo>
                  <a:pt x="41564" y="138329"/>
                </a:lnTo>
                <a:cubicBezTo>
                  <a:pt x="44378" y="133999"/>
                  <a:pt x="48302" y="128452"/>
                  <a:pt x="53335" y="121687"/>
                </a:cubicBezTo>
                <a:cubicBezTo>
                  <a:pt x="58368" y="114922"/>
                  <a:pt x="65620" y="108861"/>
                  <a:pt x="75091" y="103503"/>
                </a:cubicBezTo>
                <a:cubicBezTo>
                  <a:pt x="84562" y="98145"/>
                  <a:pt x="97415" y="95466"/>
                  <a:pt x="113651" y="95466"/>
                </a:cubicBezTo>
                <a:close/>
                <a:moveTo>
                  <a:pt x="1133259" y="94817"/>
                </a:moveTo>
                <a:cubicBezTo>
                  <a:pt x="1136073" y="94817"/>
                  <a:pt x="1139591" y="94871"/>
                  <a:pt x="1143812" y="94979"/>
                </a:cubicBezTo>
                <a:cubicBezTo>
                  <a:pt x="1148034" y="95087"/>
                  <a:pt x="1151227" y="95250"/>
                  <a:pt x="1153391" y="95466"/>
                </a:cubicBezTo>
                <a:lnTo>
                  <a:pt x="1153391" y="134432"/>
                </a:lnTo>
                <a:cubicBezTo>
                  <a:pt x="1152093" y="134107"/>
                  <a:pt x="1149143" y="133593"/>
                  <a:pt x="1144543" y="132890"/>
                </a:cubicBezTo>
                <a:cubicBezTo>
                  <a:pt x="1139943" y="132186"/>
                  <a:pt x="1135099" y="131834"/>
                  <a:pt x="1130012" y="131834"/>
                </a:cubicBezTo>
                <a:cubicBezTo>
                  <a:pt x="1117889" y="131834"/>
                  <a:pt x="1107092" y="134351"/>
                  <a:pt x="1097621" y="139384"/>
                </a:cubicBezTo>
                <a:cubicBezTo>
                  <a:pt x="1088151" y="144417"/>
                  <a:pt x="1080682" y="151344"/>
                  <a:pt x="1075216" y="160166"/>
                </a:cubicBezTo>
                <a:cubicBezTo>
                  <a:pt x="1069750" y="168987"/>
                  <a:pt x="1067017" y="179026"/>
                  <a:pt x="1067017" y="190283"/>
                </a:cubicBezTo>
                <a:lnTo>
                  <a:pt x="1067017" y="348095"/>
                </a:lnTo>
                <a:lnTo>
                  <a:pt x="1028700" y="348095"/>
                </a:lnTo>
                <a:lnTo>
                  <a:pt x="1028700" y="98713"/>
                </a:lnTo>
                <a:lnTo>
                  <a:pt x="1065718" y="98713"/>
                </a:lnTo>
                <a:lnTo>
                  <a:pt x="1065718" y="136380"/>
                </a:lnTo>
                <a:lnTo>
                  <a:pt x="1068316" y="136380"/>
                </a:lnTo>
                <a:cubicBezTo>
                  <a:pt x="1072862" y="124041"/>
                  <a:pt x="1081088" y="114029"/>
                  <a:pt x="1092994" y="106344"/>
                </a:cubicBezTo>
                <a:cubicBezTo>
                  <a:pt x="1104901" y="98659"/>
                  <a:pt x="1118322" y="94817"/>
                  <a:pt x="1133259" y="94817"/>
                </a:cubicBezTo>
                <a:close/>
                <a:moveTo>
                  <a:pt x="645536" y="38966"/>
                </a:moveTo>
                <a:lnTo>
                  <a:pt x="683852" y="38966"/>
                </a:lnTo>
                <a:lnTo>
                  <a:pt x="683852" y="98713"/>
                </a:lnTo>
                <a:lnTo>
                  <a:pt x="737106" y="98713"/>
                </a:lnTo>
                <a:lnTo>
                  <a:pt x="737106" y="131185"/>
                </a:lnTo>
                <a:lnTo>
                  <a:pt x="683852" y="131185"/>
                </a:lnTo>
                <a:lnTo>
                  <a:pt x="683852" y="276658"/>
                </a:lnTo>
                <a:cubicBezTo>
                  <a:pt x="683852" y="287482"/>
                  <a:pt x="685449" y="295572"/>
                  <a:pt x="688642" y="300930"/>
                </a:cubicBezTo>
                <a:cubicBezTo>
                  <a:pt x="691835" y="306288"/>
                  <a:pt x="695948" y="309860"/>
                  <a:pt x="700981" y="311646"/>
                </a:cubicBezTo>
                <a:cubicBezTo>
                  <a:pt x="706014" y="313432"/>
                  <a:pt x="711345" y="314325"/>
                  <a:pt x="716973" y="314325"/>
                </a:cubicBezTo>
                <a:cubicBezTo>
                  <a:pt x="721195" y="314325"/>
                  <a:pt x="724658" y="314081"/>
                  <a:pt x="727364" y="313594"/>
                </a:cubicBezTo>
                <a:cubicBezTo>
                  <a:pt x="730070" y="313107"/>
                  <a:pt x="732235" y="312701"/>
                  <a:pt x="733858" y="312376"/>
                </a:cubicBezTo>
                <a:lnTo>
                  <a:pt x="741652" y="346796"/>
                </a:lnTo>
                <a:cubicBezTo>
                  <a:pt x="739054" y="347770"/>
                  <a:pt x="735428" y="348772"/>
                  <a:pt x="730774" y="349800"/>
                </a:cubicBezTo>
                <a:cubicBezTo>
                  <a:pt x="726119" y="350828"/>
                  <a:pt x="720220" y="351342"/>
                  <a:pt x="713077" y="351342"/>
                </a:cubicBezTo>
                <a:cubicBezTo>
                  <a:pt x="702253" y="351342"/>
                  <a:pt x="691673" y="349015"/>
                  <a:pt x="681336" y="344361"/>
                </a:cubicBezTo>
                <a:cubicBezTo>
                  <a:pt x="670999" y="339707"/>
                  <a:pt x="662448" y="332617"/>
                  <a:pt x="655683" y="323092"/>
                </a:cubicBezTo>
                <a:cubicBezTo>
                  <a:pt x="648918" y="313567"/>
                  <a:pt x="645536" y="301553"/>
                  <a:pt x="645536" y="287049"/>
                </a:cubicBezTo>
                <a:lnTo>
                  <a:pt x="645536" y="131185"/>
                </a:lnTo>
                <a:lnTo>
                  <a:pt x="607869" y="131185"/>
                </a:lnTo>
                <a:lnTo>
                  <a:pt x="607869" y="98713"/>
                </a:lnTo>
                <a:lnTo>
                  <a:pt x="645536" y="98713"/>
                </a:lnTo>
                <a:close/>
                <a:moveTo>
                  <a:pt x="1853046" y="15586"/>
                </a:moveTo>
                <a:lnTo>
                  <a:pt x="1891362" y="15586"/>
                </a:lnTo>
                <a:lnTo>
                  <a:pt x="1891362" y="138329"/>
                </a:lnTo>
                <a:lnTo>
                  <a:pt x="1894610" y="138329"/>
                </a:lnTo>
                <a:cubicBezTo>
                  <a:pt x="1897424" y="133999"/>
                  <a:pt x="1901347" y="128452"/>
                  <a:pt x="1906380" y="121687"/>
                </a:cubicBezTo>
                <a:cubicBezTo>
                  <a:pt x="1911414" y="114922"/>
                  <a:pt x="1918665" y="108861"/>
                  <a:pt x="1928136" y="103503"/>
                </a:cubicBezTo>
                <a:cubicBezTo>
                  <a:pt x="1937608" y="98145"/>
                  <a:pt x="1950461" y="95466"/>
                  <a:pt x="1966697" y="95466"/>
                </a:cubicBezTo>
                <a:cubicBezTo>
                  <a:pt x="1987695" y="95466"/>
                  <a:pt x="2006204" y="100716"/>
                  <a:pt x="2022223" y="111215"/>
                </a:cubicBezTo>
                <a:cubicBezTo>
                  <a:pt x="2038242" y="121714"/>
                  <a:pt x="2050744" y="136597"/>
                  <a:pt x="2059727" y="155863"/>
                </a:cubicBezTo>
                <a:cubicBezTo>
                  <a:pt x="2068712" y="175130"/>
                  <a:pt x="2073203" y="197860"/>
                  <a:pt x="2073203" y="224054"/>
                </a:cubicBezTo>
                <a:cubicBezTo>
                  <a:pt x="2073203" y="250464"/>
                  <a:pt x="2068712" y="273329"/>
                  <a:pt x="2059727" y="292650"/>
                </a:cubicBezTo>
                <a:cubicBezTo>
                  <a:pt x="2050744" y="311970"/>
                  <a:pt x="2038297" y="326907"/>
                  <a:pt x="2022385" y="337461"/>
                </a:cubicBezTo>
                <a:cubicBezTo>
                  <a:pt x="2006474" y="348014"/>
                  <a:pt x="1988128" y="353291"/>
                  <a:pt x="1967346" y="353291"/>
                </a:cubicBezTo>
                <a:cubicBezTo>
                  <a:pt x="1951327" y="353291"/>
                  <a:pt x="1938500" y="350612"/>
                  <a:pt x="1928867" y="345254"/>
                </a:cubicBezTo>
                <a:cubicBezTo>
                  <a:pt x="1919234" y="339896"/>
                  <a:pt x="1911819" y="333781"/>
                  <a:pt x="1906624" y="326907"/>
                </a:cubicBezTo>
                <a:cubicBezTo>
                  <a:pt x="1901428" y="320034"/>
                  <a:pt x="1897424" y="314325"/>
                  <a:pt x="1894610" y="309779"/>
                </a:cubicBezTo>
                <a:lnTo>
                  <a:pt x="1890063" y="309779"/>
                </a:lnTo>
                <a:lnTo>
                  <a:pt x="1890063" y="348095"/>
                </a:lnTo>
                <a:lnTo>
                  <a:pt x="1853046" y="348095"/>
                </a:lnTo>
                <a:close/>
                <a:moveTo>
                  <a:pt x="2191183" y="5195"/>
                </a:moveTo>
                <a:cubicBezTo>
                  <a:pt x="2198652" y="5195"/>
                  <a:pt x="2205065" y="7739"/>
                  <a:pt x="2210423" y="12826"/>
                </a:cubicBezTo>
                <a:cubicBezTo>
                  <a:pt x="2215781" y="17913"/>
                  <a:pt x="2218460" y="24029"/>
                  <a:pt x="2218460" y="31172"/>
                </a:cubicBezTo>
                <a:cubicBezTo>
                  <a:pt x="2218460" y="38316"/>
                  <a:pt x="2215781" y="44432"/>
                  <a:pt x="2210423" y="49519"/>
                </a:cubicBezTo>
                <a:cubicBezTo>
                  <a:pt x="2205065" y="54606"/>
                  <a:pt x="2198652" y="57150"/>
                  <a:pt x="2191183" y="57150"/>
                </a:cubicBezTo>
                <a:cubicBezTo>
                  <a:pt x="2183715" y="57150"/>
                  <a:pt x="2177302" y="54606"/>
                  <a:pt x="2171944" y="49519"/>
                </a:cubicBezTo>
                <a:cubicBezTo>
                  <a:pt x="2166586" y="44432"/>
                  <a:pt x="2163907" y="38316"/>
                  <a:pt x="2163907" y="31172"/>
                </a:cubicBezTo>
                <a:cubicBezTo>
                  <a:pt x="2163907" y="24029"/>
                  <a:pt x="2166586" y="17913"/>
                  <a:pt x="2171944" y="12826"/>
                </a:cubicBezTo>
                <a:cubicBezTo>
                  <a:pt x="2177302" y="7739"/>
                  <a:pt x="2183715" y="5195"/>
                  <a:pt x="2191183" y="5195"/>
                </a:cubicBezTo>
                <a:close/>
                <a:moveTo>
                  <a:pt x="915699" y="0"/>
                </a:moveTo>
                <a:cubicBezTo>
                  <a:pt x="925116" y="0"/>
                  <a:pt x="932801" y="757"/>
                  <a:pt x="938754" y="2273"/>
                </a:cubicBezTo>
                <a:cubicBezTo>
                  <a:pt x="944707" y="3788"/>
                  <a:pt x="949145" y="5195"/>
                  <a:pt x="952068" y="6494"/>
                </a:cubicBezTo>
                <a:lnTo>
                  <a:pt x="941027" y="39615"/>
                </a:lnTo>
                <a:cubicBezTo>
                  <a:pt x="939079" y="38966"/>
                  <a:pt x="936400" y="38154"/>
                  <a:pt x="932990" y="37180"/>
                </a:cubicBezTo>
                <a:cubicBezTo>
                  <a:pt x="929581" y="36205"/>
                  <a:pt x="925116" y="35718"/>
                  <a:pt x="919596" y="35718"/>
                </a:cubicBezTo>
                <a:cubicBezTo>
                  <a:pt x="906932" y="35718"/>
                  <a:pt x="897813" y="38911"/>
                  <a:pt x="892239" y="45298"/>
                </a:cubicBezTo>
                <a:cubicBezTo>
                  <a:pt x="886664" y="51684"/>
                  <a:pt x="883877" y="61046"/>
                  <a:pt x="883877" y="73385"/>
                </a:cubicBezTo>
                <a:lnTo>
                  <a:pt x="883877" y="98713"/>
                </a:lnTo>
                <a:lnTo>
                  <a:pt x="939728" y="98713"/>
                </a:lnTo>
                <a:lnTo>
                  <a:pt x="939728" y="131185"/>
                </a:lnTo>
                <a:lnTo>
                  <a:pt x="883877" y="131185"/>
                </a:lnTo>
                <a:lnTo>
                  <a:pt x="883877" y="348095"/>
                </a:lnTo>
                <a:lnTo>
                  <a:pt x="845561" y="348095"/>
                </a:lnTo>
                <a:lnTo>
                  <a:pt x="845561" y="131185"/>
                </a:lnTo>
                <a:lnTo>
                  <a:pt x="805296" y="131185"/>
                </a:lnTo>
                <a:lnTo>
                  <a:pt x="805296" y="98713"/>
                </a:lnTo>
                <a:lnTo>
                  <a:pt x="845561" y="98713"/>
                </a:lnTo>
                <a:lnTo>
                  <a:pt x="845561" y="64293"/>
                </a:lnTo>
                <a:cubicBezTo>
                  <a:pt x="845561" y="50006"/>
                  <a:pt x="848916" y="38100"/>
                  <a:pt x="855627" y="28575"/>
                </a:cubicBezTo>
                <a:cubicBezTo>
                  <a:pt x="862338" y="19050"/>
                  <a:pt x="871051" y="11906"/>
                  <a:pt x="881767" y="7143"/>
                </a:cubicBezTo>
                <a:cubicBezTo>
                  <a:pt x="892482" y="2381"/>
                  <a:pt x="903793" y="0"/>
                  <a:pt x="915699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573554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redit 1">
  <p:cSld name="Credit 1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FECF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89">
              <a:latin typeface="Chivo"/>
              <a:ea typeface="Chivo"/>
              <a:cs typeface="Chivo"/>
              <a:sym typeface="Chivo"/>
            </a:endParaRPr>
          </a:p>
        </p:txBody>
      </p:sp>
      <p:sp>
        <p:nvSpPr>
          <p:cNvPr id="189" name="Google Shape;189;p25"/>
          <p:cNvSpPr/>
          <p:nvPr/>
        </p:nvSpPr>
        <p:spPr>
          <a:xfrm flipH="1">
            <a:off x="597800" y="5213400"/>
            <a:ext cx="10996400" cy="1140800"/>
          </a:xfrm>
          <a:prstGeom prst="rect">
            <a:avLst/>
          </a:prstGeom>
          <a:solidFill>
            <a:srgbClr val="EEEEEE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89">
              <a:latin typeface="Chivo"/>
              <a:ea typeface="Chivo"/>
              <a:cs typeface="Chivo"/>
              <a:sym typeface="Chivo"/>
            </a:endParaRPr>
          </a:p>
        </p:txBody>
      </p:sp>
      <p:sp>
        <p:nvSpPr>
          <p:cNvPr id="190" name="Google Shape;190;p25"/>
          <p:cNvSpPr txBox="1"/>
          <p:nvPr/>
        </p:nvSpPr>
        <p:spPr>
          <a:xfrm>
            <a:off x="2425600" y="2049751"/>
            <a:ext cx="7340800" cy="10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400" b="1">
                <a:solidFill>
                  <a:srgbClr val="000000"/>
                </a:solidFill>
                <a:latin typeface="Chivo"/>
                <a:ea typeface="Chivo"/>
                <a:cs typeface="Chivo"/>
                <a:sym typeface="Chivo"/>
              </a:rPr>
              <a:t>Free</a:t>
            </a:r>
            <a:r>
              <a:rPr lang="en" sz="2400">
                <a:solidFill>
                  <a:srgbClr val="000000"/>
                </a:solidFill>
                <a:latin typeface="Chivo"/>
                <a:ea typeface="Chivo"/>
                <a:cs typeface="Chivo"/>
                <a:sym typeface="Chivo"/>
              </a:rPr>
              <a:t> </a:t>
            </a:r>
            <a:r>
              <a:rPr lang="en" sz="2400" b="1">
                <a:solidFill>
                  <a:srgbClr val="000000"/>
                </a:solidFill>
                <a:latin typeface="Chivo"/>
                <a:ea typeface="Chivo"/>
                <a:cs typeface="Chivo"/>
                <a:sym typeface="Chivo"/>
              </a:rPr>
              <a:t>Google Slides, PowerPoint</a:t>
            </a:r>
            <a:r>
              <a:rPr lang="en" sz="2400">
                <a:solidFill>
                  <a:srgbClr val="000000"/>
                </a:solidFill>
                <a:latin typeface="Chivo"/>
                <a:ea typeface="Chivo"/>
                <a:cs typeface="Chivo"/>
                <a:sym typeface="Chivo"/>
              </a:rPr>
              <a:t> </a:t>
            </a:r>
            <a:r>
              <a:rPr lang="en" sz="2400">
                <a:solidFill>
                  <a:srgbClr val="595959"/>
                </a:solidFill>
                <a:latin typeface="Chivo Light"/>
                <a:ea typeface="Chivo Light"/>
                <a:cs typeface="Chivo Light"/>
                <a:sym typeface="Chivo Light"/>
              </a:rPr>
              <a:t>and</a:t>
            </a:r>
            <a:r>
              <a:rPr lang="en" sz="2400">
                <a:solidFill>
                  <a:srgbClr val="000000"/>
                </a:solidFill>
                <a:latin typeface="Chivo"/>
                <a:ea typeface="Chivo"/>
                <a:cs typeface="Chivo"/>
                <a:sym typeface="Chivo"/>
              </a:rPr>
              <a:t> </a:t>
            </a:r>
            <a:r>
              <a:rPr lang="en" sz="2400" b="1">
                <a:solidFill>
                  <a:srgbClr val="000000"/>
                </a:solidFill>
                <a:latin typeface="Chivo"/>
                <a:ea typeface="Chivo"/>
                <a:cs typeface="Chivo"/>
                <a:sym typeface="Chivo"/>
              </a:rPr>
              <a:t>Canva</a:t>
            </a:r>
            <a:r>
              <a:rPr lang="en" sz="2400">
                <a:solidFill>
                  <a:srgbClr val="000000"/>
                </a:solidFill>
                <a:latin typeface="Chivo"/>
                <a:ea typeface="Chivo"/>
                <a:cs typeface="Chivo"/>
                <a:sym typeface="Chivo"/>
              </a:rPr>
              <a:t> </a:t>
            </a:r>
            <a:r>
              <a:rPr lang="en" sz="2400">
                <a:solidFill>
                  <a:srgbClr val="595959"/>
                </a:solidFill>
                <a:latin typeface="Chivo Light"/>
                <a:ea typeface="Chivo Light"/>
                <a:cs typeface="Chivo Light"/>
                <a:sym typeface="Chivo Light"/>
              </a:rPr>
              <a:t>Templates For Your Presentation</a:t>
            </a:r>
            <a:endParaRPr sz="2400">
              <a:solidFill>
                <a:srgbClr val="595959"/>
              </a:solidFill>
              <a:latin typeface="Chivo Light"/>
              <a:ea typeface="Chivo Light"/>
              <a:cs typeface="Chivo Light"/>
              <a:sym typeface="Chivo Light"/>
            </a:endParaRPr>
          </a:p>
        </p:txBody>
      </p:sp>
      <p:cxnSp>
        <p:nvCxnSpPr>
          <p:cNvPr id="191" name="Google Shape;191;p25"/>
          <p:cNvCxnSpPr/>
          <p:nvPr/>
        </p:nvCxnSpPr>
        <p:spPr>
          <a:xfrm>
            <a:off x="4728600" y="3385784"/>
            <a:ext cx="2734800" cy="0"/>
          </a:xfrm>
          <a:prstGeom prst="straightConnector1">
            <a:avLst/>
          </a:prstGeom>
          <a:noFill/>
          <a:ln w="28575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92" name="Google Shape;192;p25"/>
          <p:cNvSpPr txBox="1"/>
          <p:nvPr/>
        </p:nvSpPr>
        <p:spPr>
          <a:xfrm>
            <a:off x="2780200" y="3686767"/>
            <a:ext cx="6631600" cy="11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89" b="1" dirty="0">
                <a:solidFill>
                  <a:srgbClr val="783EF3"/>
                </a:solidFill>
                <a:latin typeface="Chivo"/>
                <a:ea typeface="Chivo"/>
                <a:cs typeface="Chivo"/>
                <a:sym typeface="Chivo"/>
              </a:rPr>
              <a:t>WARNING: </a:t>
            </a:r>
            <a:endParaRPr sz="2489" b="1" dirty="0">
              <a:solidFill>
                <a:srgbClr val="783EF3"/>
              </a:solidFill>
              <a:latin typeface="Chivo"/>
              <a:ea typeface="Chivo"/>
              <a:cs typeface="Chivo"/>
              <a:sym typeface="Chivo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89" b="1" dirty="0">
                <a:solidFill>
                  <a:srgbClr val="000000"/>
                </a:solidFill>
                <a:latin typeface="Chivo"/>
                <a:ea typeface="Chivo"/>
                <a:cs typeface="Chivo"/>
                <a:sym typeface="Chivo"/>
              </a:rPr>
              <a:t>May not be resold as is or modified for resale without written permission.</a:t>
            </a:r>
            <a:endParaRPr sz="2489" b="1" dirty="0">
              <a:solidFill>
                <a:srgbClr val="000000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sp>
        <p:nvSpPr>
          <p:cNvPr id="193" name="Google Shape;193;p25"/>
          <p:cNvSpPr txBox="1"/>
          <p:nvPr/>
        </p:nvSpPr>
        <p:spPr>
          <a:xfrm>
            <a:off x="321133" y="5412400"/>
            <a:ext cx="55468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67" dirty="0">
                <a:solidFill>
                  <a:srgbClr val="000000"/>
                </a:solidFill>
                <a:latin typeface="Chivo Light"/>
                <a:ea typeface="Chivo Light"/>
                <a:cs typeface="Chivo Light"/>
                <a:sym typeface="Chivo Light"/>
              </a:rPr>
              <a:t>Read our </a:t>
            </a:r>
            <a:r>
              <a:rPr lang="en" sz="1467" dirty="0">
                <a:solidFill>
                  <a:srgbClr val="000000"/>
                </a:solidFill>
                <a:uFill>
                  <a:noFill/>
                </a:uFill>
                <a:latin typeface="Chivo Light"/>
                <a:ea typeface="Chivo Light"/>
                <a:cs typeface="Chivo Light"/>
                <a:sym typeface="Chivo Light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Terms &amp; Condition</a:t>
            </a:r>
            <a:r>
              <a:rPr lang="en" sz="1467" dirty="0">
                <a:solidFill>
                  <a:srgbClr val="000000"/>
                </a:solidFill>
                <a:latin typeface="Chivo Light"/>
                <a:ea typeface="Chivo Light"/>
                <a:cs typeface="Chivo Light"/>
                <a:sym typeface="Chivo Light"/>
              </a:rPr>
              <a:t> on </a:t>
            </a:r>
            <a:r>
              <a:rPr lang="en" sz="1467" dirty="0">
                <a:solidFill>
                  <a:srgbClr val="000000"/>
                </a:solidFill>
                <a:uFill>
                  <a:noFill/>
                </a:uFill>
                <a:latin typeface="Chivo Light"/>
                <a:ea typeface="Chivo Light"/>
                <a:cs typeface="Chivo Light"/>
                <a:sym typeface="Chivo Ligh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PPTfreebies.com</a:t>
            </a:r>
            <a:endParaRPr sz="1467" dirty="0">
              <a:solidFill>
                <a:srgbClr val="000000"/>
              </a:solidFill>
              <a:latin typeface="Chivo Light"/>
              <a:ea typeface="Chivo Light"/>
              <a:cs typeface="Chivo Light"/>
              <a:sym typeface="Chivo Light"/>
            </a:endParaRPr>
          </a:p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67" b="1" dirty="0">
                <a:solidFill>
                  <a:srgbClr val="000000"/>
                </a:solidFill>
                <a:latin typeface="Chivo"/>
                <a:ea typeface="Chivo"/>
                <a:cs typeface="Chivo"/>
                <a:sym typeface="Chivo"/>
              </a:rPr>
              <a:t>Do not remove the </a:t>
            </a:r>
            <a:r>
              <a:rPr lang="en" sz="1467" b="1" dirty="0">
                <a:solidFill>
                  <a:srgbClr val="000000"/>
                </a:solidFill>
                <a:uFill>
                  <a:noFill/>
                </a:uFill>
                <a:latin typeface="Chivo"/>
                <a:ea typeface="Chivo"/>
                <a:cs typeface="Chivo"/>
                <a:sym typeface="Chiv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PPTfreebies.com</a:t>
            </a:r>
            <a:r>
              <a:rPr lang="en" sz="1467" b="1" dirty="0">
                <a:solidFill>
                  <a:srgbClr val="000000"/>
                </a:solidFill>
                <a:latin typeface="Chivo"/>
                <a:ea typeface="Chivo"/>
                <a:cs typeface="Chivo"/>
                <a:sym typeface="Chivo"/>
              </a:rPr>
              <a:t> text on the sides.</a:t>
            </a:r>
            <a:endParaRPr sz="1467" b="1" dirty="0">
              <a:solidFill>
                <a:srgbClr val="000000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sp>
        <p:nvSpPr>
          <p:cNvPr id="194" name="Google Shape;194;p25"/>
          <p:cNvSpPr txBox="1"/>
          <p:nvPr/>
        </p:nvSpPr>
        <p:spPr>
          <a:xfrm>
            <a:off x="6700733" y="5380223"/>
            <a:ext cx="1650000" cy="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33" dirty="0">
                <a:solidFill>
                  <a:srgbClr val="000000"/>
                </a:solidFill>
                <a:latin typeface="Chivo Light"/>
                <a:ea typeface="Chivo Light"/>
                <a:cs typeface="Chivo Light"/>
                <a:sym typeface="Chivo Light"/>
              </a:rPr>
              <a:t>pptfreebies</a:t>
            </a:r>
            <a:endParaRPr sz="1333" dirty="0">
              <a:solidFill>
                <a:srgbClr val="000000"/>
              </a:solidFill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195" name="Google Shape;195;p25"/>
          <p:cNvSpPr/>
          <p:nvPr/>
        </p:nvSpPr>
        <p:spPr>
          <a:xfrm>
            <a:off x="6309403" y="5447428"/>
            <a:ext cx="254253" cy="254253"/>
          </a:xfrm>
          <a:custGeom>
            <a:avLst/>
            <a:gdLst/>
            <a:ahLst/>
            <a:cxnLst/>
            <a:rect l="l" t="t" r="r" b="b"/>
            <a:pathLst>
              <a:path w="838200" h="838200" extrusionOk="0">
                <a:moveTo>
                  <a:pt x="247650" y="0"/>
                </a:moveTo>
                <a:cubicBezTo>
                  <a:pt x="111062" y="0"/>
                  <a:pt x="0" y="111062"/>
                  <a:pt x="0" y="247650"/>
                </a:cubicBezTo>
                <a:lnTo>
                  <a:pt x="0" y="590550"/>
                </a:lnTo>
                <a:cubicBezTo>
                  <a:pt x="0" y="727138"/>
                  <a:pt x="111062" y="838200"/>
                  <a:pt x="247650" y="838200"/>
                </a:cubicBezTo>
                <a:lnTo>
                  <a:pt x="590550" y="838200"/>
                </a:lnTo>
                <a:cubicBezTo>
                  <a:pt x="727138" y="838200"/>
                  <a:pt x="838200" y="727138"/>
                  <a:pt x="838200" y="590550"/>
                </a:cubicBezTo>
                <a:lnTo>
                  <a:pt x="838200" y="247650"/>
                </a:lnTo>
                <a:cubicBezTo>
                  <a:pt x="838200" y="111062"/>
                  <a:pt x="727138" y="0"/>
                  <a:pt x="590550" y="0"/>
                </a:cubicBezTo>
                <a:lnTo>
                  <a:pt x="247650" y="0"/>
                </a:lnTo>
                <a:close/>
                <a:moveTo>
                  <a:pt x="647700" y="152400"/>
                </a:moveTo>
                <a:cubicBezTo>
                  <a:pt x="668655" y="152400"/>
                  <a:pt x="685800" y="169545"/>
                  <a:pt x="685800" y="190500"/>
                </a:cubicBezTo>
                <a:cubicBezTo>
                  <a:pt x="685800" y="211455"/>
                  <a:pt x="668655" y="228600"/>
                  <a:pt x="647700" y="228600"/>
                </a:cubicBezTo>
                <a:cubicBezTo>
                  <a:pt x="626745" y="228600"/>
                  <a:pt x="609600" y="211455"/>
                  <a:pt x="609600" y="190500"/>
                </a:cubicBezTo>
                <a:cubicBezTo>
                  <a:pt x="609600" y="169545"/>
                  <a:pt x="626745" y="152400"/>
                  <a:pt x="647700" y="152400"/>
                </a:cubicBezTo>
                <a:close/>
                <a:moveTo>
                  <a:pt x="419100" y="209550"/>
                </a:moveTo>
                <a:cubicBezTo>
                  <a:pt x="534734" y="209550"/>
                  <a:pt x="628650" y="303467"/>
                  <a:pt x="628650" y="419100"/>
                </a:cubicBezTo>
                <a:cubicBezTo>
                  <a:pt x="628650" y="534734"/>
                  <a:pt x="534734" y="628650"/>
                  <a:pt x="419100" y="628650"/>
                </a:cubicBezTo>
                <a:cubicBezTo>
                  <a:pt x="303467" y="628650"/>
                  <a:pt x="209550" y="534734"/>
                  <a:pt x="209550" y="419100"/>
                </a:cubicBezTo>
                <a:cubicBezTo>
                  <a:pt x="209550" y="303467"/>
                  <a:pt x="303467" y="209550"/>
                  <a:pt x="419100" y="209550"/>
                </a:cubicBezTo>
                <a:close/>
                <a:moveTo>
                  <a:pt x="419100" y="247650"/>
                </a:moveTo>
                <a:cubicBezTo>
                  <a:pt x="324612" y="247650"/>
                  <a:pt x="247650" y="324612"/>
                  <a:pt x="247650" y="419100"/>
                </a:cubicBezTo>
                <a:cubicBezTo>
                  <a:pt x="247650" y="513588"/>
                  <a:pt x="324612" y="590550"/>
                  <a:pt x="419100" y="590550"/>
                </a:cubicBezTo>
                <a:cubicBezTo>
                  <a:pt x="513588" y="590550"/>
                  <a:pt x="590550" y="513588"/>
                  <a:pt x="590550" y="419100"/>
                </a:cubicBezTo>
                <a:cubicBezTo>
                  <a:pt x="590550" y="324612"/>
                  <a:pt x="513588" y="247650"/>
                  <a:pt x="419100" y="24765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25">
            <a:hlinkClick r:id="rId3"/>
          </p:cNvPr>
          <p:cNvSpPr/>
          <p:nvPr/>
        </p:nvSpPr>
        <p:spPr>
          <a:xfrm>
            <a:off x="8487799" y="5921567"/>
            <a:ext cx="265811" cy="265811"/>
          </a:xfrm>
          <a:custGeom>
            <a:avLst/>
            <a:gdLst/>
            <a:ahLst/>
            <a:cxnLst/>
            <a:rect l="l" t="t" r="r" b="b"/>
            <a:pathLst>
              <a:path w="876300" h="876300" extrusionOk="0">
                <a:moveTo>
                  <a:pt x="438150" y="0"/>
                </a:moveTo>
                <a:cubicBezTo>
                  <a:pt x="196556" y="0"/>
                  <a:pt x="0" y="196556"/>
                  <a:pt x="0" y="438150"/>
                </a:cubicBezTo>
                <a:cubicBezTo>
                  <a:pt x="0" y="626444"/>
                  <a:pt x="119397" y="787342"/>
                  <a:pt x="286443" y="849192"/>
                </a:cubicBezTo>
                <a:cubicBezTo>
                  <a:pt x="281631" y="806299"/>
                  <a:pt x="282386" y="736052"/>
                  <a:pt x="290326" y="702042"/>
                </a:cubicBezTo>
                <a:cubicBezTo>
                  <a:pt x="297759" y="670095"/>
                  <a:pt x="338355" y="498453"/>
                  <a:pt x="338355" y="498453"/>
                </a:cubicBezTo>
                <a:cubicBezTo>
                  <a:pt x="338355" y="498453"/>
                  <a:pt x="326100" y="473909"/>
                  <a:pt x="326100" y="437662"/>
                </a:cubicBezTo>
                <a:cubicBezTo>
                  <a:pt x="326100" y="380699"/>
                  <a:pt x="359102" y="338198"/>
                  <a:pt x="400201" y="338198"/>
                </a:cubicBezTo>
                <a:cubicBezTo>
                  <a:pt x="435157" y="338198"/>
                  <a:pt x="452013" y="364442"/>
                  <a:pt x="452013" y="395886"/>
                </a:cubicBezTo>
                <a:cubicBezTo>
                  <a:pt x="452013" y="431046"/>
                  <a:pt x="429659" y="483565"/>
                  <a:pt x="418081" y="532242"/>
                </a:cubicBezTo>
                <a:cubicBezTo>
                  <a:pt x="408424" y="573026"/>
                  <a:pt x="438527" y="606280"/>
                  <a:pt x="478728" y="606280"/>
                </a:cubicBezTo>
                <a:cubicBezTo>
                  <a:pt x="551524" y="606280"/>
                  <a:pt x="607478" y="529516"/>
                  <a:pt x="607478" y="418727"/>
                </a:cubicBezTo>
                <a:cubicBezTo>
                  <a:pt x="607478" y="320665"/>
                  <a:pt x="537031" y="252092"/>
                  <a:pt x="436418" y="252092"/>
                </a:cubicBezTo>
                <a:cubicBezTo>
                  <a:pt x="319893" y="252092"/>
                  <a:pt x="251494" y="339505"/>
                  <a:pt x="251494" y="429848"/>
                </a:cubicBezTo>
                <a:cubicBezTo>
                  <a:pt x="251494" y="465041"/>
                  <a:pt x="265043" y="502785"/>
                  <a:pt x="281976" y="523326"/>
                </a:cubicBezTo>
                <a:cubicBezTo>
                  <a:pt x="285316" y="527390"/>
                  <a:pt x="285803" y="530935"/>
                  <a:pt x="284811" y="535061"/>
                </a:cubicBezTo>
                <a:cubicBezTo>
                  <a:pt x="281708" y="547994"/>
                  <a:pt x="274810" y="575815"/>
                  <a:pt x="273438" y="581516"/>
                </a:cubicBezTo>
                <a:cubicBezTo>
                  <a:pt x="271659" y="589032"/>
                  <a:pt x="267498" y="590590"/>
                  <a:pt x="259749" y="586982"/>
                </a:cubicBezTo>
                <a:cubicBezTo>
                  <a:pt x="208584" y="563164"/>
                  <a:pt x="176605" y="488387"/>
                  <a:pt x="176605" y="428305"/>
                </a:cubicBezTo>
                <a:cubicBezTo>
                  <a:pt x="176605" y="299115"/>
                  <a:pt x="270460" y="180449"/>
                  <a:pt x="447239" y="180449"/>
                </a:cubicBezTo>
                <a:cubicBezTo>
                  <a:pt x="589331" y="180449"/>
                  <a:pt x="699743" y="281677"/>
                  <a:pt x="699743" y="417010"/>
                </a:cubicBezTo>
                <a:cubicBezTo>
                  <a:pt x="699743" y="558171"/>
                  <a:pt x="610724" y="671764"/>
                  <a:pt x="487204" y="671764"/>
                </a:cubicBezTo>
                <a:cubicBezTo>
                  <a:pt x="445696" y="671764"/>
                  <a:pt x="406691" y="650199"/>
                  <a:pt x="393350" y="624728"/>
                </a:cubicBezTo>
                <a:cubicBezTo>
                  <a:pt x="393350" y="624728"/>
                  <a:pt x="372807" y="702924"/>
                  <a:pt x="367814" y="722096"/>
                </a:cubicBezTo>
                <a:cubicBezTo>
                  <a:pt x="359193" y="755251"/>
                  <a:pt x="322297" y="823937"/>
                  <a:pt x="303775" y="855135"/>
                </a:cubicBezTo>
                <a:cubicBezTo>
                  <a:pt x="346148" y="868823"/>
                  <a:pt x="391283" y="876300"/>
                  <a:pt x="438150" y="876300"/>
                </a:cubicBezTo>
                <a:cubicBezTo>
                  <a:pt x="679754" y="876300"/>
                  <a:pt x="876300" y="679754"/>
                  <a:pt x="876300" y="438150"/>
                </a:cubicBezTo>
                <a:cubicBezTo>
                  <a:pt x="876300" y="196556"/>
                  <a:pt x="679754" y="0"/>
                  <a:pt x="438150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25"/>
          <p:cNvSpPr/>
          <p:nvPr/>
        </p:nvSpPr>
        <p:spPr>
          <a:xfrm>
            <a:off x="6309413" y="5927997"/>
            <a:ext cx="254253" cy="252953"/>
          </a:xfrm>
          <a:custGeom>
            <a:avLst/>
            <a:gdLst/>
            <a:ahLst/>
            <a:cxnLst/>
            <a:rect l="l" t="t" r="r" b="b"/>
            <a:pathLst>
              <a:path w="838200" h="833913" extrusionOk="0">
                <a:moveTo>
                  <a:pt x="419100" y="0"/>
                </a:moveTo>
                <a:cubicBezTo>
                  <a:pt x="187643" y="0"/>
                  <a:pt x="0" y="187643"/>
                  <a:pt x="0" y="419100"/>
                </a:cubicBezTo>
                <a:cubicBezTo>
                  <a:pt x="0" y="629222"/>
                  <a:pt x="154781" y="802710"/>
                  <a:pt x="356464" y="833018"/>
                </a:cubicBezTo>
                <a:lnTo>
                  <a:pt x="356464" y="530181"/>
                </a:lnTo>
                <a:lnTo>
                  <a:pt x="252774" y="530181"/>
                </a:lnTo>
                <a:lnTo>
                  <a:pt x="252774" y="420014"/>
                </a:lnTo>
                <a:lnTo>
                  <a:pt x="356464" y="420014"/>
                </a:lnTo>
                <a:lnTo>
                  <a:pt x="356464" y="346710"/>
                </a:lnTo>
                <a:cubicBezTo>
                  <a:pt x="356464" y="225342"/>
                  <a:pt x="415595" y="172060"/>
                  <a:pt x="516465" y="172060"/>
                </a:cubicBezTo>
                <a:cubicBezTo>
                  <a:pt x="564775" y="172060"/>
                  <a:pt x="590321" y="175641"/>
                  <a:pt x="602418" y="177279"/>
                </a:cubicBezTo>
                <a:lnTo>
                  <a:pt x="602418" y="273444"/>
                </a:lnTo>
                <a:lnTo>
                  <a:pt x="533610" y="273444"/>
                </a:lnTo>
                <a:cubicBezTo>
                  <a:pt x="490785" y="273444"/>
                  <a:pt x="475831" y="314039"/>
                  <a:pt x="475831" y="359797"/>
                </a:cubicBezTo>
                <a:lnTo>
                  <a:pt x="475831" y="420014"/>
                </a:lnTo>
                <a:lnTo>
                  <a:pt x="601332" y="420014"/>
                </a:lnTo>
                <a:lnTo>
                  <a:pt x="584302" y="530181"/>
                </a:lnTo>
                <a:lnTo>
                  <a:pt x="475831" y="530181"/>
                </a:lnTo>
                <a:lnTo>
                  <a:pt x="475831" y="833914"/>
                </a:lnTo>
                <a:cubicBezTo>
                  <a:pt x="680390" y="806158"/>
                  <a:pt x="838200" y="631260"/>
                  <a:pt x="838200" y="419100"/>
                </a:cubicBezTo>
                <a:cubicBezTo>
                  <a:pt x="838200" y="187643"/>
                  <a:pt x="650558" y="0"/>
                  <a:pt x="419100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5">
            <a:hlinkClick r:id="rId4"/>
          </p:cNvPr>
          <p:cNvSpPr/>
          <p:nvPr/>
        </p:nvSpPr>
        <p:spPr>
          <a:xfrm>
            <a:off x="8493671" y="5447522"/>
            <a:ext cx="254068" cy="254068"/>
          </a:xfrm>
          <a:custGeom>
            <a:avLst/>
            <a:gdLst/>
            <a:ahLst/>
            <a:cxnLst/>
            <a:rect l="l" t="t" r="r" b="b"/>
            <a:pathLst>
              <a:path w="614680" h="614680" extrusionOk="0">
                <a:moveTo>
                  <a:pt x="558800" y="0"/>
                </a:moveTo>
                <a:lnTo>
                  <a:pt x="55880" y="0"/>
                </a:lnTo>
                <a:cubicBezTo>
                  <a:pt x="25006" y="0"/>
                  <a:pt x="0" y="25006"/>
                  <a:pt x="0" y="55880"/>
                </a:cubicBezTo>
                <a:lnTo>
                  <a:pt x="0" y="558800"/>
                </a:lnTo>
                <a:cubicBezTo>
                  <a:pt x="0" y="589674"/>
                  <a:pt x="25006" y="614680"/>
                  <a:pt x="55880" y="614680"/>
                </a:cubicBezTo>
                <a:lnTo>
                  <a:pt x="558800" y="614680"/>
                </a:lnTo>
                <a:cubicBezTo>
                  <a:pt x="589674" y="614680"/>
                  <a:pt x="614680" y="589674"/>
                  <a:pt x="614680" y="558800"/>
                </a:cubicBezTo>
                <a:lnTo>
                  <a:pt x="614680" y="55880"/>
                </a:lnTo>
                <a:cubicBezTo>
                  <a:pt x="614680" y="25006"/>
                  <a:pt x="589646" y="0"/>
                  <a:pt x="558800" y="0"/>
                </a:cubicBezTo>
                <a:close/>
                <a:moveTo>
                  <a:pt x="522171" y="264704"/>
                </a:moveTo>
                <a:cubicBezTo>
                  <a:pt x="518538" y="265039"/>
                  <a:pt x="514878" y="265262"/>
                  <a:pt x="511190" y="265262"/>
                </a:cubicBezTo>
                <a:cubicBezTo>
                  <a:pt x="469420" y="265262"/>
                  <a:pt x="432707" y="243804"/>
                  <a:pt x="411333" y="211310"/>
                </a:cubicBezTo>
                <a:cubicBezTo>
                  <a:pt x="411333" y="296499"/>
                  <a:pt x="411333" y="393451"/>
                  <a:pt x="411333" y="395072"/>
                </a:cubicBezTo>
                <a:cubicBezTo>
                  <a:pt x="411333" y="470091"/>
                  <a:pt x="350507" y="530888"/>
                  <a:pt x="275516" y="530888"/>
                </a:cubicBezTo>
                <a:cubicBezTo>
                  <a:pt x="200525" y="530860"/>
                  <a:pt x="139700" y="470035"/>
                  <a:pt x="139700" y="395044"/>
                </a:cubicBezTo>
                <a:cubicBezTo>
                  <a:pt x="139700" y="320025"/>
                  <a:pt x="200525" y="259227"/>
                  <a:pt x="275516" y="259227"/>
                </a:cubicBezTo>
                <a:cubicBezTo>
                  <a:pt x="278366" y="259227"/>
                  <a:pt x="281132" y="259479"/>
                  <a:pt x="283898" y="259646"/>
                </a:cubicBezTo>
                <a:lnTo>
                  <a:pt x="283898" y="326591"/>
                </a:lnTo>
                <a:cubicBezTo>
                  <a:pt x="281104" y="326255"/>
                  <a:pt x="278394" y="325752"/>
                  <a:pt x="275516" y="325752"/>
                </a:cubicBezTo>
                <a:cubicBezTo>
                  <a:pt x="237239" y="325752"/>
                  <a:pt x="206197" y="356794"/>
                  <a:pt x="206197" y="395072"/>
                </a:cubicBezTo>
                <a:cubicBezTo>
                  <a:pt x="206197" y="433349"/>
                  <a:pt x="237211" y="464391"/>
                  <a:pt x="275516" y="464391"/>
                </a:cubicBezTo>
                <a:cubicBezTo>
                  <a:pt x="313822" y="464391"/>
                  <a:pt x="347629" y="434216"/>
                  <a:pt x="347629" y="395938"/>
                </a:cubicBezTo>
                <a:cubicBezTo>
                  <a:pt x="347629" y="394401"/>
                  <a:pt x="348300" y="83848"/>
                  <a:pt x="348300" y="83848"/>
                </a:cubicBezTo>
                <a:lnTo>
                  <a:pt x="412255" y="83848"/>
                </a:lnTo>
                <a:cubicBezTo>
                  <a:pt x="418262" y="141041"/>
                  <a:pt x="464447" y="186192"/>
                  <a:pt x="522171" y="190327"/>
                </a:cubicBezTo>
                <a:lnTo>
                  <a:pt x="522171" y="26470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5"/>
          <p:cNvSpPr txBox="1"/>
          <p:nvPr/>
        </p:nvSpPr>
        <p:spPr>
          <a:xfrm>
            <a:off x="6700733" y="5860139"/>
            <a:ext cx="1650000" cy="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33">
                <a:solidFill>
                  <a:srgbClr val="000000"/>
                </a:solidFill>
                <a:latin typeface="Chivo Light"/>
                <a:ea typeface="Chivo Light"/>
                <a:cs typeface="Chivo Light"/>
                <a:sym typeface="Chivo Light"/>
              </a:rPr>
              <a:t>pptfreebies</a:t>
            </a:r>
            <a:endParaRPr sz="1333">
              <a:solidFill>
                <a:srgbClr val="000000"/>
              </a:solidFill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200" name="Google Shape;200;p25"/>
          <p:cNvSpPr txBox="1"/>
          <p:nvPr/>
        </p:nvSpPr>
        <p:spPr>
          <a:xfrm>
            <a:off x="8962733" y="5380233"/>
            <a:ext cx="2477200" cy="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33">
                <a:solidFill>
                  <a:srgbClr val="000000"/>
                </a:solidFill>
                <a:latin typeface="Chivo Light"/>
                <a:ea typeface="Chivo Light"/>
                <a:cs typeface="Chivo Light"/>
                <a:sym typeface="Chivo Light"/>
              </a:rPr>
              <a:t>tiktok.com/@pptfreebies</a:t>
            </a:r>
            <a:endParaRPr sz="1333">
              <a:solidFill>
                <a:srgbClr val="000000"/>
              </a:solidFill>
              <a:latin typeface="Chivo Light"/>
              <a:ea typeface="Chivo Light"/>
              <a:cs typeface="Chivo Light"/>
              <a:sym typeface="Chivo Light"/>
            </a:endParaRPr>
          </a:p>
        </p:txBody>
      </p:sp>
      <p:sp>
        <p:nvSpPr>
          <p:cNvPr id="201" name="Google Shape;201;p25"/>
          <p:cNvSpPr txBox="1"/>
          <p:nvPr/>
        </p:nvSpPr>
        <p:spPr>
          <a:xfrm>
            <a:off x="8962733" y="5860136"/>
            <a:ext cx="2477200" cy="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33">
                <a:solidFill>
                  <a:srgbClr val="000000"/>
                </a:solidFill>
                <a:latin typeface="Chivo Light"/>
                <a:ea typeface="Chivo Light"/>
                <a:cs typeface="Chivo Light"/>
                <a:sym typeface="Chivo Light"/>
              </a:rPr>
              <a:t>pinterest.com/pptfreebies</a:t>
            </a:r>
            <a:endParaRPr sz="1333">
              <a:solidFill>
                <a:srgbClr val="000000"/>
              </a:solidFill>
              <a:latin typeface="Chivo Light"/>
              <a:ea typeface="Chivo Light"/>
              <a:cs typeface="Chivo Light"/>
              <a:sym typeface="Chivo Light"/>
            </a:endParaRPr>
          </a:p>
        </p:txBody>
      </p:sp>
      <p:grpSp>
        <p:nvGrpSpPr>
          <p:cNvPr id="202" name="Google Shape;202;p25"/>
          <p:cNvGrpSpPr/>
          <p:nvPr/>
        </p:nvGrpSpPr>
        <p:grpSpPr>
          <a:xfrm>
            <a:off x="3720239" y="651289"/>
            <a:ext cx="4960747" cy="884555"/>
            <a:chOff x="1303954" y="2265104"/>
            <a:chExt cx="3720560" cy="663416"/>
          </a:xfrm>
        </p:grpSpPr>
        <p:sp>
          <p:nvSpPr>
            <p:cNvPr id="203" name="Google Shape;203;p25"/>
            <p:cNvSpPr/>
            <p:nvPr/>
          </p:nvSpPr>
          <p:spPr>
            <a:xfrm>
              <a:off x="1303954" y="2333113"/>
              <a:ext cx="415671" cy="576738"/>
            </a:xfrm>
            <a:custGeom>
              <a:avLst/>
              <a:gdLst/>
              <a:ahLst/>
              <a:cxnLst/>
              <a:rect l="l" t="t" r="r" b="b"/>
              <a:pathLst>
                <a:path w="415671" h="576738" extrusionOk="0">
                  <a:moveTo>
                    <a:pt x="17907" y="576739"/>
                  </a:moveTo>
                  <a:cubicBezTo>
                    <a:pt x="13335" y="576739"/>
                    <a:pt x="9239" y="574643"/>
                    <a:pt x="5525" y="570548"/>
                  </a:cubicBezTo>
                  <a:cubicBezTo>
                    <a:pt x="1905" y="566452"/>
                    <a:pt x="0" y="561308"/>
                    <a:pt x="0" y="555308"/>
                  </a:cubicBezTo>
                  <a:lnTo>
                    <a:pt x="0" y="21431"/>
                  </a:lnTo>
                  <a:cubicBezTo>
                    <a:pt x="0" y="15430"/>
                    <a:pt x="1810" y="10287"/>
                    <a:pt x="5525" y="6191"/>
                  </a:cubicBezTo>
                  <a:cubicBezTo>
                    <a:pt x="9144" y="2095"/>
                    <a:pt x="13335" y="0"/>
                    <a:pt x="17907" y="0"/>
                  </a:cubicBezTo>
                  <a:lnTo>
                    <a:pt x="218123" y="0"/>
                  </a:lnTo>
                  <a:cubicBezTo>
                    <a:pt x="257937" y="0"/>
                    <a:pt x="292513" y="7144"/>
                    <a:pt x="322040" y="21431"/>
                  </a:cubicBezTo>
                  <a:cubicBezTo>
                    <a:pt x="351568" y="35719"/>
                    <a:pt x="374523" y="57436"/>
                    <a:pt x="391001" y="86487"/>
                  </a:cubicBezTo>
                  <a:cubicBezTo>
                    <a:pt x="407480" y="115634"/>
                    <a:pt x="415671" y="152114"/>
                    <a:pt x="415671" y="196024"/>
                  </a:cubicBezTo>
                  <a:cubicBezTo>
                    <a:pt x="415671" y="239935"/>
                    <a:pt x="407480" y="276130"/>
                    <a:pt x="391001" y="304419"/>
                  </a:cubicBezTo>
                  <a:cubicBezTo>
                    <a:pt x="374523" y="332708"/>
                    <a:pt x="351568" y="353473"/>
                    <a:pt x="322040" y="366617"/>
                  </a:cubicBezTo>
                  <a:cubicBezTo>
                    <a:pt x="292513" y="379762"/>
                    <a:pt x="257937" y="386429"/>
                    <a:pt x="218123" y="386429"/>
                  </a:cubicBezTo>
                  <a:lnTo>
                    <a:pt x="152972" y="386429"/>
                  </a:lnTo>
                  <a:lnTo>
                    <a:pt x="152972" y="555308"/>
                  </a:lnTo>
                  <a:cubicBezTo>
                    <a:pt x="152972" y="561404"/>
                    <a:pt x="151257" y="566452"/>
                    <a:pt x="147828" y="570548"/>
                  </a:cubicBezTo>
                  <a:cubicBezTo>
                    <a:pt x="144399" y="574643"/>
                    <a:pt x="140208" y="576739"/>
                    <a:pt x="135160" y="576739"/>
                  </a:cubicBezTo>
                  <a:lnTo>
                    <a:pt x="17907" y="576739"/>
                  </a:lnTo>
                  <a:close/>
                  <a:moveTo>
                    <a:pt x="150305" y="253746"/>
                  </a:moveTo>
                  <a:lnTo>
                    <a:pt x="214789" y="253746"/>
                  </a:lnTo>
                  <a:cubicBezTo>
                    <a:pt x="228029" y="253746"/>
                    <a:pt x="239363" y="248984"/>
                    <a:pt x="248698" y="239363"/>
                  </a:cubicBezTo>
                  <a:cubicBezTo>
                    <a:pt x="258032" y="229743"/>
                    <a:pt x="262795" y="214789"/>
                    <a:pt x="262795" y="194500"/>
                  </a:cubicBezTo>
                  <a:cubicBezTo>
                    <a:pt x="262795" y="178594"/>
                    <a:pt x="259175" y="164402"/>
                    <a:pt x="251841" y="152114"/>
                  </a:cubicBezTo>
                  <a:cubicBezTo>
                    <a:pt x="244507" y="139732"/>
                    <a:pt x="232220" y="133541"/>
                    <a:pt x="214789" y="133541"/>
                  </a:cubicBezTo>
                  <a:lnTo>
                    <a:pt x="150305" y="133541"/>
                  </a:lnTo>
                  <a:lnTo>
                    <a:pt x="150305" y="253841"/>
                  </a:lnTo>
                  <a:close/>
                </a:path>
              </a:pathLst>
            </a:custGeom>
            <a:solidFill>
              <a:srgbClr val="783EF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" name="Google Shape;204;p25"/>
            <p:cNvSpPr/>
            <p:nvPr/>
          </p:nvSpPr>
          <p:spPr>
            <a:xfrm>
              <a:off x="1777823" y="2333113"/>
              <a:ext cx="415670" cy="576738"/>
            </a:xfrm>
            <a:custGeom>
              <a:avLst/>
              <a:gdLst/>
              <a:ahLst/>
              <a:cxnLst/>
              <a:rect l="l" t="t" r="r" b="b"/>
              <a:pathLst>
                <a:path w="415670" h="576738" extrusionOk="0">
                  <a:moveTo>
                    <a:pt x="17907" y="576739"/>
                  </a:moveTo>
                  <a:cubicBezTo>
                    <a:pt x="13335" y="576739"/>
                    <a:pt x="9239" y="574643"/>
                    <a:pt x="5524" y="570548"/>
                  </a:cubicBezTo>
                  <a:cubicBezTo>
                    <a:pt x="1905" y="566452"/>
                    <a:pt x="0" y="561308"/>
                    <a:pt x="0" y="555308"/>
                  </a:cubicBezTo>
                  <a:lnTo>
                    <a:pt x="0" y="21431"/>
                  </a:lnTo>
                  <a:cubicBezTo>
                    <a:pt x="0" y="15430"/>
                    <a:pt x="1810" y="10287"/>
                    <a:pt x="5524" y="6191"/>
                  </a:cubicBezTo>
                  <a:cubicBezTo>
                    <a:pt x="9144" y="2095"/>
                    <a:pt x="13335" y="0"/>
                    <a:pt x="17907" y="0"/>
                  </a:cubicBezTo>
                  <a:lnTo>
                    <a:pt x="218122" y="0"/>
                  </a:lnTo>
                  <a:cubicBezTo>
                    <a:pt x="257937" y="0"/>
                    <a:pt x="292513" y="7144"/>
                    <a:pt x="322040" y="21431"/>
                  </a:cubicBezTo>
                  <a:cubicBezTo>
                    <a:pt x="351568" y="35719"/>
                    <a:pt x="374523" y="57436"/>
                    <a:pt x="391001" y="86487"/>
                  </a:cubicBezTo>
                  <a:cubicBezTo>
                    <a:pt x="407479" y="115634"/>
                    <a:pt x="415671" y="152114"/>
                    <a:pt x="415671" y="196024"/>
                  </a:cubicBezTo>
                  <a:cubicBezTo>
                    <a:pt x="415671" y="239935"/>
                    <a:pt x="407479" y="276130"/>
                    <a:pt x="391001" y="304419"/>
                  </a:cubicBezTo>
                  <a:cubicBezTo>
                    <a:pt x="374523" y="332708"/>
                    <a:pt x="351568" y="353473"/>
                    <a:pt x="322040" y="366617"/>
                  </a:cubicBezTo>
                  <a:cubicBezTo>
                    <a:pt x="292513" y="379762"/>
                    <a:pt x="257937" y="386429"/>
                    <a:pt x="218122" y="386429"/>
                  </a:cubicBezTo>
                  <a:lnTo>
                    <a:pt x="152972" y="386429"/>
                  </a:lnTo>
                  <a:lnTo>
                    <a:pt x="152972" y="555308"/>
                  </a:lnTo>
                  <a:cubicBezTo>
                    <a:pt x="152972" y="561404"/>
                    <a:pt x="151257" y="566452"/>
                    <a:pt x="147828" y="570548"/>
                  </a:cubicBezTo>
                  <a:cubicBezTo>
                    <a:pt x="144399" y="574643"/>
                    <a:pt x="140208" y="576739"/>
                    <a:pt x="135160" y="576739"/>
                  </a:cubicBezTo>
                  <a:lnTo>
                    <a:pt x="17907" y="576739"/>
                  </a:lnTo>
                  <a:close/>
                  <a:moveTo>
                    <a:pt x="150304" y="253746"/>
                  </a:moveTo>
                  <a:lnTo>
                    <a:pt x="214789" y="253746"/>
                  </a:lnTo>
                  <a:cubicBezTo>
                    <a:pt x="228028" y="253746"/>
                    <a:pt x="239363" y="248984"/>
                    <a:pt x="248698" y="239363"/>
                  </a:cubicBezTo>
                  <a:cubicBezTo>
                    <a:pt x="258032" y="229743"/>
                    <a:pt x="262795" y="214789"/>
                    <a:pt x="262795" y="194500"/>
                  </a:cubicBezTo>
                  <a:cubicBezTo>
                    <a:pt x="262795" y="178594"/>
                    <a:pt x="259175" y="164402"/>
                    <a:pt x="251841" y="152114"/>
                  </a:cubicBezTo>
                  <a:cubicBezTo>
                    <a:pt x="244507" y="139732"/>
                    <a:pt x="232220" y="133541"/>
                    <a:pt x="214789" y="133541"/>
                  </a:cubicBezTo>
                  <a:lnTo>
                    <a:pt x="150304" y="133541"/>
                  </a:lnTo>
                  <a:lnTo>
                    <a:pt x="150304" y="253841"/>
                  </a:lnTo>
                  <a:close/>
                </a:path>
              </a:pathLst>
            </a:custGeom>
            <a:solidFill>
              <a:srgbClr val="783EF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25"/>
            <p:cNvSpPr/>
            <p:nvPr/>
          </p:nvSpPr>
          <p:spPr>
            <a:xfrm>
              <a:off x="2222450" y="2333113"/>
              <a:ext cx="421004" cy="576738"/>
            </a:xfrm>
            <a:custGeom>
              <a:avLst/>
              <a:gdLst/>
              <a:ahLst/>
              <a:cxnLst/>
              <a:rect l="l" t="t" r="r" b="b"/>
              <a:pathLst>
                <a:path w="421004" h="576738" extrusionOk="0">
                  <a:moveTo>
                    <a:pt x="153543" y="576739"/>
                  </a:moveTo>
                  <a:cubicBezTo>
                    <a:pt x="148495" y="576739"/>
                    <a:pt x="144304" y="574643"/>
                    <a:pt x="140875" y="570548"/>
                  </a:cubicBezTo>
                  <a:cubicBezTo>
                    <a:pt x="137446" y="566452"/>
                    <a:pt x="135731" y="561308"/>
                    <a:pt x="135731" y="555308"/>
                  </a:cubicBezTo>
                  <a:lnTo>
                    <a:pt x="135731" y="153257"/>
                  </a:lnTo>
                  <a:lnTo>
                    <a:pt x="17812" y="153257"/>
                  </a:lnTo>
                  <a:cubicBezTo>
                    <a:pt x="12764" y="153257"/>
                    <a:pt x="8573" y="151162"/>
                    <a:pt x="5144" y="147066"/>
                  </a:cubicBezTo>
                  <a:cubicBezTo>
                    <a:pt x="1715" y="142970"/>
                    <a:pt x="0" y="137827"/>
                    <a:pt x="0" y="131826"/>
                  </a:cubicBezTo>
                  <a:lnTo>
                    <a:pt x="0" y="21431"/>
                  </a:lnTo>
                  <a:cubicBezTo>
                    <a:pt x="0" y="15430"/>
                    <a:pt x="1715" y="10287"/>
                    <a:pt x="5144" y="6191"/>
                  </a:cubicBezTo>
                  <a:cubicBezTo>
                    <a:pt x="8573" y="2095"/>
                    <a:pt x="12764" y="0"/>
                    <a:pt x="17812" y="0"/>
                  </a:cubicBezTo>
                  <a:lnTo>
                    <a:pt x="403193" y="0"/>
                  </a:lnTo>
                  <a:cubicBezTo>
                    <a:pt x="408242" y="0"/>
                    <a:pt x="412433" y="2095"/>
                    <a:pt x="415862" y="6191"/>
                  </a:cubicBezTo>
                  <a:cubicBezTo>
                    <a:pt x="419291" y="10287"/>
                    <a:pt x="421005" y="15430"/>
                    <a:pt x="421005" y="21431"/>
                  </a:cubicBezTo>
                  <a:lnTo>
                    <a:pt x="421005" y="131826"/>
                  </a:lnTo>
                  <a:cubicBezTo>
                    <a:pt x="421005" y="137922"/>
                    <a:pt x="419291" y="142970"/>
                    <a:pt x="415862" y="147066"/>
                  </a:cubicBezTo>
                  <a:cubicBezTo>
                    <a:pt x="412433" y="151162"/>
                    <a:pt x="408242" y="153257"/>
                    <a:pt x="403193" y="153257"/>
                  </a:cubicBezTo>
                  <a:lnTo>
                    <a:pt x="285274" y="153257"/>
                  </a:lnTo>
                  <a:lnTo>
                    <a:pt x="285274" y="555308"/>
                  </a:lnTo>
                  <a:cubicBezTo>
                    <a:pt x="285274" y="561404"/>
                    <a:pt x="283559" y="566452"/>
                    <a:pt x="280130" y="570548"/>
                  </a:cubicBezTo>
                  <a:cubicBezTo>
                    <a:pt x="276701" y="574643"/>
                    <a:pt x="272510" y="576739"/>
                    <a:pt x="267462" y="576739"/>
                  </a:cubicBezTo>
                  <a:lnTo>
                    <a:pt x="153638" y="576739"/>
                  </a:lnTo>
                  <a:close/>
                </a:path>
              </a:pathLst>
            </a:custGeom>
            <a:solidFill>
              <a:srgbClr val="783EF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" name="Google Shape;206;p25"/>
            <p:cNvSpPr/>
            <p:nvPr/>
          </p:nvSpPr>
          <p:spPr>
            <a:xfrm>
              <a:off x="2655837" y="2329112"/>
              <a:ext cx="642556" cy="586168"/>
            </a:xfrm>
            <a:custGeom>
              <a:avLst/>
              <a:gdLst/>
              <a:ahLst/>
              <a:cxnLst/>
              <a:rect l="l" t="t" r="r" b="b"/>
              <a:pathLst>
                <a:path w="642556" h="586168" extrusionOk="0">
                  <a:moveTo>
                    <a:pt x="635318" y="23908"/>
                  </a:moveTo>
                  <a:cubicBezTo>
                    <a:pt x="640080" y="29813"/>
                    <a:pt x="642557" y="37624"/>
                    <a:pt x="642557" y="47244"/>
                  </a:cubicBezTo>
                  <a:cubicBezTo>
                    <a:pt x="642557" y="78772"/>
                    <a:pt x="625602" y="93440"/>
                    <a:pt x="591788" y="91154"/>
                  </a:cubicBezTo>
                  <a:lnTo>
                    <a:pt x="567785" y="89059"/>
                  </a:lnTo>
                  <a:cubicBezTo>
                    <a:pt x="540830" y="86773"/>
                    <a:pt x="513969" y="84963"/>
                    <a:pt x="487204" y="83534"/>
                  </a:cubicBezTo>
                  <a:cubicBezTo>
                    <a:pt x="460438" y="82106"/>
                    <a:pt x="432435" y="81439"/>
                    <a:pt x="403193" y="81439"/>
                  </a:cubicBezTo>
                  <a:lnTo>
                    <a:pt x="372332" y="81439"/>
                  </a:lnTo>
                  <a:cubicBezTo>
                    <a:pt x="366808" y="149066"/>
                    <a:pt x="361093" y="210788"/>
                    <a:pt x="355187" y="266605"/>
                  </a:cubicBezTo>
                  <a:lnTo>
                    <a:pt x="473107" y="264509"/>
                  </a:lnTo>
                  <a:cubicBezTo>
                    <a:pt x="490061" y="264509"/>
                    <a:pt x="501301" y="267462"/>
                    <a:pt x="507016" y="273463"/>
                  </a:cubicBezTo>
                  <a:cubicBezTo>
                    <a:pt x="512731" y="279368"/>
                    <a:pt x="515588" y="287369"/>
                    <a:pt x="515588" y="297466"/>
                  </a:cubicBezTo>
                  <a:cubicBezTo>
                    <a:pt x="515588" y="312992"/>
                    <a:pt x="511016" y="325279"/>
                    <a:pt x="501872" y="334137"/>
                  </a:cubicBezTo>
                  <a:cubicBezTo>
                    <a:pt x="492728" y="343091"/>
                    <a:pt x="479679" y="347472"/>
                    <a:pt x="462820" y="347472"/>
                  </a:cubicBezTo>
                  <a:lnTo>
                    <a:pt x="345567" y="347472"/>
                  </a:lnTo>
                  <a:lnTo>
                    <a:pt x="341471" y="377000"/>
                  </a:lnTo>
                  <a:cubicBezTo>
                    <a:pt x="331851" y="452438"/>
                    <a:pt x="311372" y="506159"/>
                    <a:pt x="280130" y="538163"/>
                  </a:cubicBezTo>
                  <a:cubicBezTo>
                    <a:pt x="248793" y="570167"/>
                    <a:pt x="205740" y="586169"/>
                    <a:pt x="150876" y="586169"/>
                  </a:cubicBezTo>
                  <a:cubicBezTo>
                    <a:pt x="119825" y="586169"/>
                    <a:pt x="91250" y="579406"/>
                    <a:pt x="65151" y="565976"/>
                  </a:cubicBezTo>
                  <a:cubicBezTo>
                    <a:pt x="39053" y="552450"/>
                    <a:pt x="19907" y="536162"/>
                    <a:pt x="7525" y="516922"/>
                  </a:cubicBezTo>
                  <a:cubicBezTo>
                    <a:pt x="2476" y="509111"/>
                    <a:pt x="0" y="499777"/>
                    <a:pt x="0" y="488823"/>
                  </a:cubicBezTo>
                  <a:cubicBezTo>
                    <a:pt x="0" y="477869"/>
                    <a:pt x="2667" y="468249"/>
                    <a:pt x="7906" y="460057"/>
                  </a:cubicBezTo>
                  <a:cubicBezTo>
                    <a:pt x="13145" y="451866"/>
                    <a:pt x="19717" y="447675"/>
                    <a:pt x="27432" y="447675"/>
                  </a:cubicBezTo>
                  <a:cubicBezTo>
                    <a:pt x="32957" y="447675"/>
                    <a:pt x="38291" y="449485"/>
                    <a:pt x="43529" y="453200"/>
                  </a:cubicBezTo>
                  <a:cubicBezTo>
                    <a:pt x="48768" y="456819"/>
                    <a:pt x="55531" y="463963"/>
                    <a:pt x="63722" y="474440"/>
                  </a:cubicBezTo>
                  <a:cubicBezTo>
                    <a:pt x="85630" y="503206"/>
                    <a:pt x="112871" y="517684"/>
                    <a:pt x="145351" y="517684"/>
                  </a:cubicBezTo>
                  <a:cubicBezTo>
                    <a:pt x="171450" y="517684"/>
                    <a:pt x="193262" y="507016"/>
                    <a:pt x="210884" y="485775"/>
                  </a:cubicBezTo>
                  <a:cubicBezTo>
                    <a:pt x="228505" y="464534"/>
                    <a:pt x="239840" y="431006"/>
                    <a:pt x="244792" y="385286"/>
                  </a:cubicBezTo>
                  <a:lnTo>
                    <a:pt x="248888" y="347567"/>
                  </a:lnTo>
                  <a:lnTo>
                    <a:pt x="215932" y="347567"/>
                  </a:lnTo>
                  <a:cubicBezTo>
                    <a:pt x="205454" y="347567"/>
                    <a:pt x="196405" y="344615"/>
                    <a:pt x="188881" y="338614"/>
                  </a:cubicBezTo>
                  <a:cubicBezTo>
                    <a:pt x="181356" y="332708"/>
                    <a:pt x="177546" y="324231"/>
                    <a:pt x="177546" y="313277"/>
                  </a:cubicBezTo>
                  <a:cubicBezTo>
                    <a:pt x="177546" y="299085"/>
                    <a:pt x="181166" y="288227"/>
                    <a:pt x="188500" y="280702"/>
                  </a:cubicBezTo>
                  <a:cubicBezTo>
                    <a:pt x="195834" y="273177"/>
                    <a:pt x="206597" y="269367"/>
                    <a:pt x="220694" y="269367"/>
                  </a:cubicBezTo>
                  <a:cubicBezTo>
                    <a:pt x="233458" y="269367"/>
                    <a:pt x="246031" y="269177"/>
                    <a:pt x="258413" y="268700"/>
                  </a:cubicBezTo>
                  <a:cubicBezTo>
                    <a:pt x="263938" y="218408"/>
                    <a:pt x="269843" y="157353"/>
                    <a:pt x="276225" y="85630"/>
                  </a:cubicBezTo>
                  <a:cubicBezTo>
                    <a:pt x="226886" y="90202"/>
                    <a:pt x="192119" y="98203"/>
                    <a:pt x="172021" y="109633"/>
                  </a:cubicBezTo>
                  <a:cubicBezTo>
                    <a:pt x="151924" y="121063"/>
                    <a:pt x="141827" y="138017"/>
                    <a:pt x="141827" y="160401"/>
                  </a:cubicBezTo>
                  <a:cubicBezTo>
                    <a:pt x="141827" y="175927"/>
                    <a:pt x="146399" y="190786"/>
                    <a:pt x="155543" y="204978"/>
                  </a:cubicBezTo>
                  <a:cubicBezTo>
                    <a:pt x="158305" y="209074"/>
                    <a:pt x="159639" y="213170"/>
                    <a:pt x="159639" y="217361"/>
                  </a:cubicBezTo>
                  <a:cubicBezTo>
                    <a:pt x="159639" y="225552"/>
                    <a:pt x="155067" y="232791"/>
                    <a:pt x="145923" y="238982"/>
                  </a:cubicBezTo>
                  <a:cubicBezTo>
                    <a:pt x="136779" y="245174"/>
                    <a:pt x="126492" y="248222"/>
                    <a:pt x="115062" y="248222"/>
                  </a:cubicBezTo>
                  <a:cubicBezTo>
                    <a:pt x="102679" y="248222"/>
                    <a:pt x="92202" y="244602"/>
                    <a:pt x="83534" y="237268"/>
                  </a:cubicBezTo>
                  <a:cubicBezTo>
                    <a:pt x="78010" y="232696"/>
                    <a:pt x="72771" y="223361"/>
                    <a:pt x="67723" y="209169"/>
                  </a:cubicBezTo>
                  <a:cubicBezTo>
                    <a:pt x="62675" y="194977"/>
                    <a:pt x="60198" y="179261"/>
                    <a:pt x="60198" y="161830"/>
                  </a:cubicBezTo>
                  <a:cubicBezTo>
                    <a:pt x="60198" y="105156"/>
                    <a:pt x="89345" y="64008"/>
                    <a:pt x="147638" y="38386"/>
                  </a:cubicBezTo>
                  <a:cubicBezTo>
                    <a:pt x="205930" y="12764"/>
                    <a:pt x="291084" y="0"/>
                    <a:pt x="403098" y="0"/>
                  </a:cubicBezTo>
                  <a:cubicBezTo>
                    <a:pt x="480822" y="0"/>
                    <a:pt x="549402" y="4096"/>
                    <a:pt x="608838" y="12383"/>
                  </a:cubicBezTo>
                  <a:cubicBezTo>
                    <a:pt x="621601" y="14192"/>
                    <a:pt x="630460" y="18097"/>
                    <a:pt x="635222" y="2400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25"/>
            <p:cNvSpPr/>
            <p:nvPr/>
          </p:nvSpPr>
          <p:spPr>
            <a:xfrm>
              <a:off x="3178950" y="2590288"/>
              <a:ext cx="374427" cy="323088"/>
            </a:xfrm>
            <a:custGeom>
              <a:avLst/>
              <a:gdLst/>
              <a:ahLst/>
              <a:cxnLst/>
              <a:rect l="l" t="t" r="r" b="b"/>
              <a:pathLst>
                <a:path w="374427" h="323088" extrusionOk="0">
                  <a:moveTo>
                    <a:pt x="10668" y="295561"/>
                  </a:moveTo>
                  <a:cubicBezTo>
                    <a:pt x="3620" y="277273"/>
                    <a:pt x="0" y="248031"/>
                    <a:pt x="0" y="207740"/>
                  </a:cubicBezTo>
                  <a:cubicBezTo>
                    <a:pt x="0" y="148304"/>
                    <a:pt x="8477" y="91821"/>
                    <a:pt x="25337" y="38386"/>
                  </a:cubicBezTo>
                  <a:cubicBezTo>
                    <a:pt x="29432" y="25146"/>
                    <a:pt x="36195" y="15430"/>
                    <a:pt x="45529" y="9239"/>
                  </a:cubicBezTo>
                  <a:cubicBezTo>
                    <a:pt x="54864" y="3048"/>
                    <a:pt x="68008" y="0"/>
                    <a:pt x="84963" y="0"/>
                  </a:cubicBezTo>
                  <a:cubicBezTo>
                    <a:pt x="94107" y="0"/>
                    <a:pt x="100489" y="1143"/>
                    <a:pt x="104204" y="3429"/>
                  </a:cubicBezTo>
                  <a:cubicBezTo>
                    <a:pt x="107823" y="5715"/>
                    <a:pt x="109728" y="10096"/>
                    <a:pt x="109728" y="16478"/>
                  </a:cubicBezTo>
                  <a:cubicBezTo>
                    <a:pt x="109728" y="23813"/>
                    <a:pt x="106299" y="40291"/>
                    <a:pt x="99441" y="65818"/>
                  </a:cubicBezTo>
                  <a:cubicBezTo>
                    <a:pt x="94869" y="84106"/>
                    <a:pt x="91250" y="100108"/>
                    <a:pt x="88487" y="113824"/>
                  </a:cubicBezTo>
                  <a:cubicBezTo>
                    <a:pt x="85725" y="127540"/>
                    <a:pt x="83439" y="144494"/>
                    <a:pt x="81629" y="164592"/>
                  </a:cubicBezTo>
                  <a:cubicBezTo>
                    <a:pt x="96679" y="125254"/>
                    <a:pt x="113633" y="93250"/>
                    <a:pt x="132398" y="68580"/>
                  </a:cubicBezTo>
                  <a:cubicBezTo>
                    <a:pt x="151162" y="43910"/>
                    <a:pt x="169545" y="26289"/>
                    <a:pt x="187642" y="15811"/>
                  </a:cubicBezTo>
                  <a:cubicBezTo>
                    <a:pt x="205740" y="5334"/>
                    <a:pt x="222313" y="0"/>
                    <a:pt x="237363" y="0"/>
                  </a:cubicBezTo>
                  <a:cubicBezTo>
                    <a:pt x="267081" y="0"/>
                    <a:pt x="281940" y="14859"/>
                    <a:pt x="281940" y="44577"/>
                  </a:cubicBezTo>
                  <a:cubicBezTo>
                    <a:pt x="281940" y="50482"/>
                    <a:pt x="279845" y="64960"/>
                    <a:pt x="275749" y="87820"/>
                  </a:cubicBezTo>
                  <a:cubicBezTo>
                    <a:pt x="272129" y="106108"/>
                    <a:pt x="270224" y="117539"/>
                    <a:pt x="270224" y="122111"/>
                  </a:cubicBezTo>
                  <a:cubicBezTo>
                    <a:pt x="270224" y="138113"/>
                    <a:pt x="275939" y="146114"/>
                    <a:pt x="287369" y="146114"/>
                  </a:cubicBezTo>
                  <a:cubicBezTo>
                    <a:pt x="300133" y="146114"/>
                    <a:pt x="316611" y="136017"/>
                    <a:pt x="336709" y="115919"/>
                  </a:cubicBezTo>
                  <a:cubicBezTo>
                    <a:pt x="342614" y="110014"/>
                    <a:pt x="348806" y="106966"/>
                    <a:pt x="355187" y="106966"/>
                  </a:cubicBezTo>
                  <a:cubicBezTo>
                    <a:pt x="361093" y="106966"/>
                    <a:pt x="365855" y="109633"/>
                    <a:pt x="369284" y="114871"/>
                  </a:cubicBezTo>
                  <a:cubicBezTo>
                    <a:pt x="372713" y="120110"/>
                    <a:pt x="374428" y="127159"/>
                    <a:pt x="374428" y="135826"/>
                  </a:cubicBezTo>
                  <a:cubicBezTo>
                    <a:pt x="374428" y="152781"/>
                    <a:pt x="369856" y="166021"/>
                    <a:pt x="360712" y="175641"/>
                  </a:cubicBezTo>
                  <a:cubicBezTo>
                    <a:pt x="347948" y="188881"/>
                    <a:pt x="332899" y="200216"/>
                    <a:pt x="315754" y="209550"/>
                  </a:cubicBezTo>
                  <a:cubicBezTo>
                    <a:pt x="298609" y="218885"/>
                    <a:pt x="280416" y="223647"/>
                    <a:pt x="261271" y="223647"/>
                  </a:cubicBezTo>
                  <a:cubicBezTo>
                    <a:pt x="237077" y="223647"/>
                    <a:pt x="218599" y="217456"/>
                    <a:pt x="206026" y="205168"/>
                  </a:cubicBezTo>
                  <a:cubicBezTo>
                    <a:pt x="193453" y="192786"/>
                    <a:pt x="187166" y="176117"/>
                    <a:pt x="187166" y="155067"/>
                  </a:cubicBezTo>
                  <a:cubicBezTo>
                    <a:pt x="187166" y="148209"/>
                    <a:pt x="187833" y="141351"/>
                    <a:pt x="189262" y="134493"/>
                  </a:cubicBezTo>
                  <a:cubicBezTo>
                    <a:pt x="190214" y="125349"/>
                    <a:pt x="190595" y="119158"/>
                    <a:pt x="190595" y="116015"/>
                  </a:cubicBezTo>
                  <a:cubicBezTo>
                    <a:pt x="190595" y="108680"/>
                    <a:pt x="188119" y="105061"/>
                    <a:pt x="183071" y="105061"/>
                  </a:cubicBezTo>
                  <a:cubicBezTo>
                    <a:pt x="176213" y="105061"/>
                    <a:pt x="167164" y="112681"/>
                    <a:pt x="156020" y="128016"/>
                  </a:cubicBezTo>
                  <a:cubicBezTo>
                    <a:pt x="144780" y="143351"/>
                    <a:pt x="133731" y="163544"/>
                    <a:pt x="122777" y="188690"/>
                  </a:cubicBezTo>
                  <a:cubicBezTo>
                    <a:pt x="111824" y="213836"/>
                    <a:pt x="102870" y="240316"/>
                    <a:pt x="96012" y="268224"/>
                  </a:cubicBezTo>
                  <a:cubicBezTo>
                    <a:pt x="90964" y="289751"/>
                    <a:pt x="85154" y="304229"/>
                    <a:pt x="78486" y="311753"/>
                  </a:cubicBezTo>
                  <a:cubicBezTo>
                    <a:pt x="71819" y="319278"/>
                    <a:pt x="61436" y="323088"/>
                    <a:pt x="47244" y="323088"/>
                  </a:cubicBezTo>
                  <a:cubicBezTo>
                    <a:pt x="29908" y="323088"/>
                    <a:pt x="17621" y="313944"/>
                    <a:pt x="10573" y="29565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" name="Google Shape;208;p25"/>
            <p:cNvSpPr/>
            <p:nvPr/>
          </p:nvSpPr>
          <p:spPr>
            <a:xfrm>
              <a:off x="3479369" y="2590478"/>
              <a:ext cx="335375" cy="322897"/>
            </a:xfrm>
            <a:custGeom>
              <a:avLst/>
              <a:gdLst/>
              <a:ahLst/>
              <a:cxnLst/>
              <a:rect l="l" t="t" r="r" b="b"/>
              <a:pathLst>
                <a:path w="335375" h="322897" extrusionOk="0">
                  <a:moveTo>
                    <a:pt x="330232" y="174689"/>
                  </a:moveTo>
                  <a:cubicBezTo>
                    <a:pt x="333661" y="180213"/>
                    <a:pt x="335375" y="187738"/>
                    <a:pt x="335375" y="197358"/>
                  </a:cubicBezTo>
                  <a:cubicBezTo>
                    <a:pt x="335375" y="215646"/>
                    <a:pt x="330994" y="229838"/>
                    <a:pt x="322326" y="239840"/>
                  </a:cubicBezTo>
                  <a:cubicBezTo>
                    <a:pt x="305371" y="260414"/>
                    <a:pt x="281559" y="279368"/>
                    <a:pt x="250698" y="296799"/>
                  </a:cubicBezTo>
                  <a:cubicBezTo>
                    <a:pt x="219837" y="314134"/>
                    <a:pt x="186785" y="322898"/>
                    <a:pt x="151638" y="322898"/>
                  </a:cubicBezTo>
                  <a:cubicBezTo>
                    <a:pt x="103632" y="322898"/>
                    <a:pt x="66389" y="309848"/>
                    <a:pt x="39814" y="283845"/>
                  </a:cubicBezTo>
                  <a:cubicBezTo>
                    <a:pt x="13335" y="257746"/>
                    <a:pt x="0" y="222123"/>
                    <a:pt x="0" y="176879"/>
                  </a:cubicBezTo>
                  <a:cubicBezTo>
                    <a:pt x="0" y="145351"/>
                    <a:pt x="6667" y="115919"/>
                    <a:pt x="19907" y="88773"/>
                  </a:cubicBezTo>
                  <a:cubicBezTo>
                    <a:pt x="33147" y="61627"/>
                    <a:pt x="51530" y="40005"/>
                    <a:pt x="75152" y="24003"/>
                  </a:cubicBezTo>
                  <a:cubicBezTo>
                    <a:pt x="98679" y="8001"/>
                    <a:pt x="125349" y="0"/>
                    <a:pt x="155067" y="0"/>
                  </a:cubicBezTo>
                  <a:cubicBezTo>
                    <a:pt x="181546" y="0"/>
                    <a:pt x="202882" y="7906"/>
                    <a:pt x="218884" y="23622"/>
                  </a:cubicBezTo>
                  <a:cubicBezTo>
                    <a:pt x="234886" y="39433"/>
                    <a:pt x="242888" y="60769"/>
                    <a:pt x="242888" y="87725"/>
                  </a:cubicBezTo>
                  <a:cubicBezTo>
                    <a:pt x="242888" y="119253"/>
                    <a:pt x="231553" y="146399"/>
                    <a:pt x="208979" y="168973"/>
                  </a:cubicBezTo>
                  <a:cubicBezTo>
                    <a:pt x="186404" y="191548"/>
                    <a:pt x="148018" y="209550"/>
                    <a:pt x="94107" y="222790"/>
                  </a:cubicBezTo>
                  <a:cubicBezTo>
                    <a:pt x="105537" y="243840"/>
                    <a:pt x="127254" y="254317"/>
                    <a:pt x="159258" y="254317"/>
                  </a:cubicBezTo>
                  <a:cubicBezTo>
                    <a:pt x="179832" y="254317"/>
                    <a:pt x="203263" y="247078"/>
                    <a:pt x="229552" y="232696"/>
                  </a:cubicBezTo>
                  <a:cubicBezTo>
                    <a:pt x="255842" y="218313"/>
                    <a:pt x="278606" y="199453"/>
                    <a:pt x="297752" y="176117"/>
                  </a:cubicBezTo>
                  <a:cubicBezTo>
                    <a:pt x="303276" y="169736"/>
                    <a:pt x="309372" y="166497"/>
                    <a:pt x="316230" y="166497"/>
                  </a:cubicBezTo>
                  <a:cubicBezTo>
                    <a:pt x="322136" y="166497"/>
                    <a:pt x="326898" y="169259"/>
                    <a:pt x="330327" y="174689"/>
                  </a:cubicBezTo>
                  <a:close/>
                  <a:moveTo>
                    <a:pt x="100489" y="96488"/>
                  </a:moveTo>
                  <a:cubicBezTo>
                    <a:pt x="88868" y="116110"/>
                    <a:pt x="82963" y="139922"/>
                    <a:pt x="82963" y="167830"/>
                  </a:cubicBezTo>
                  <a:lnTo>
                    <a:pt x="82963" y="169164"/>
                  </a:lnTo>
                  <a:cubicBezTo>
                    <a:pt x="109918" y="162782"/>
                    <a:pt x="131159" y="153162"/>
                    <a:pt x="146780" y="140398"/>
                  </a:cubicBezTo>
                  <a:cubicBezTo>
                    <a:pt x="162306" y="127635"/>
                    <a:pt x="170117" y="112776"/>
                    <a:pt x="170117" y="95821"/>
                  </a:cubicBezTo>
                  <a:cubicBezTo>
                    <a:pt x="170117" y="87154"/>
                    <a:pt x="167735" y="80200"/>
                    <a:pt x="162877" y="74866"/>
                  </a:cubicBezTo>
                  <a:cubicBezTo>
                    <a:pt x="158115" y="69628"/>
                    <a:pt x="151543" y="66961"/>
                    <a:pt x="143351" y="66961"/>
                  </a:cubicBezTo>
                  <a:cubicBezTo>
                    <a:pt x="126397" y="66961"/>
                    <a:pt x="112109" y="76771"/>
                    <a:pt x="100489" y="9648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" name="Google Shape;209;p25"/>
            <p:cNvSpPr/>
            <p:nvPr/>
          </p:nvSpPr>
          <p:spPr>
            <a:xfrm>
              <a:off x="3748831" y="2590478"/>
              <a:ext cx="335375" cy="322897"/>
            </a:xfrm>
            <a:custGeom>
              <a:avLst/>
              <a:gdLst/>
              <a:ahLst/>
              <a:cxnLst/>
              <a:rect l="l" t="t" r="r" b="b"/>
              <a:pathLst>
                <a:path w="335375" h="322897" extrusionOk="0">
                  <a:moveTo>
                    <a:pt x="330232" y="174689"/>
                  </a:moveTo>
                  <a:cubicBezTo>
                    <a:pt x="333661" y="180213"/>
                    <a:pt x="335375" y="187738"/>
                    <a:pt x="335375" y="197358"/>
                  </a:cubicBezTo>
                  <a:cubicBezTo>
                    <a:pt x="335375" y="215646"/>
                    <a:pt x="330994" y="229838"/>
                    <a:pt x="322326" y="239840"/>
                  </a:cubicBezTo>
                  <a:cubicBezTo>
                    <a:pt x="305371" y="260414"/>
                    <a:pt x="281559" y="279368"/>
                    <a:pt x="250698" y="296799"/>
                  </a:cubicBezTo>
                  <a:cubicBezTo>
                    <a:pt x="219837" y="314134"/>
                    <a:pt x="186785" y="322898"/>
                    <a:pt x="151638" y="322898"/>
                  </a:cubicBezTo>
                  <a:cubicBezTo>
                    <a:pt x="103632" y="322898"/>
                    <a:pt x="66389" y="309848"/>
                    <a:pt x="39814" y="283845"/>
                  </a:cubicBezTo>
                  <a:cubicBezTo>
                    <a:pt x="13335" y="257746"/>
                    <a:pt x="0" y="222123"/>
                    <a:pt x="0" y="176879"/>
                  </a:cubicBezTo>
                  <a:cubicBezTo>
                    <a:pt x="0" y="145351"/>
                    <a:pt x="6667" y="115919"/>
                    <a:pt x="19907" y="88773"/>
                  </a:cubicBezTo>
                  <a:cubicBezTo>
                    <a:pt x="33147" y="61627"/>
                    <a:pt x="51530" y="40005"/>
                    <a:pt x="75152" y="24003"/>
                  </a:cubicBezTo>
                  <a:cubicBezTo>
                    <a:pt x="98679" y="8001"/>
                    <a:pt x="125349" y="0"/>
                    <a:pt x="155067" y="0"/>
                  </a:cubicBezTo>
                  <a:cubicBezTo>
                    <a:pt x="181546" y="0"/>
                    <a:pt x="202787" y="7906"/>
                    <a:pt x="218884" y="23622"/>
                  </a:cubicBezTo>
                  <a:cubicBezTo>
                    <a:pt x="234886" y="39433"/>
                    <a:pt x="242888" y="60769"/>
                    <a:pt x="242888" y="87725"/>
                  </a:cubicBezTo>
                  <a:cubicBezTo>
                    <a:pt x="242888" y="119253"/>
                    <a:pt x="231553" y="146399"/>
                    <a:pt x="208978" y="168973"/>
                  </a:cubicBezTo>
                  <a:cubicBezTo>
                    <a:pt x="186404" y="191548"/>
                    <a:pt x="148018" y="209550"/>
                    <a:pt x="94107" y="222790"/>
                  </a:cubicBezTo>
                  <a:cubicBezTo>
                    <a:pt x="105537" y="243840"/>
                    <a:pt x="127254" y="254317"/>
                    <a:pt x="159258" y="254317"/>
                  </a:cubicBezTo>
                  <a:cubicBezTo>
                    <a:pt x="179832" y="254317"/>
                    <a:pt x="203263" y="247078"/>
                    <a:pt x="229552" y="232696"/>
                  </a:cubicBezTo>
                  <a:cubicBezTo>
                    <a:pt x="255841" y="218313"/>
                    <a:pt x="278606" y="199453"/>
                    <a:pt x="297751" y="176117"/>
                  </a:cubicBezTo>
                  <a:cubicBezTo>
                    <a:pt x="303276" y="169736"/>
                    <a:pt x="309372" y="166497"/>
                    <a:pt x="316230" y="166497"/>
                  </a:cubicBezTo>
                  <a:cubicBezTo>
                    <a:pt x="322135" y="166497"/>
                    <a:pt x="326898" y="169259"/>
                    <a:pt x="330327" y="174689"/>
                  </a:cubicBezTo>
                  <a:close/>
                  <a:moveTo>
                    <a:pt x="100489" y="96488"/>
                  </a:moveTo>
                  <a:cubicBezTo>
                    <a:pt x="88868" y="116110"/>
                    <a:pt x="82963" y="139922"/>
                    <a:pt x="82963" y="167830"/>
                  </a:cubicBezTo>
                  <a:lnTo>
                    <a:pt x="82963" y="169164"/>
                  </a:lnTo>
                  <a:cubicBezTo>
                    <a:pt x="109918" y="162782"/>
                    <a:pt x="131159" y="153162"/>
                    <a:pt x="146780" y="140398"/>
                  </a:cubicBezTo>
                  <a:cubicBezTo>
                    <a:pt x="162306" y="127635"/>
                    <a:pt x="170116" y="112776"/>
                    <a:pt x="170116" y="95821"/>
                  </a:cubicBezTo>
                  <a:cubicBezTo>
                    <a:pt x="170116" y="87154"/>
                    <a:pt x="167735" y="80200"/>
                    <a:pt x="162877" y="74866"/>
                  </a:cubicBezTo>
                  <a:cubicBezTo>
                    <a:pt x="158115" y="69628"/>
                    <a:pt x="151543" y="66961"/>
                    <a:pt x="143351" y="66961"/>
                  </a:cubicBezTo>
                  <a:cubicBezTo>
                    <a:pt x="126397" y="66961"/>
                    <a:pt x="112109" y="76771"/>
                    <a:pt x="100489" y="9648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25"/>
            <p:cNvSpPr/>
            <p:nvPr/>
          </p:nvSpPr>
          <p:spPr>
            <a:xfrm>
              <a:off x="4033629" y="2265104"/>
              <a:ext cx="378428" cy="648176"/>
            </a:xfrm>
            <a:custGeom>
              <a:avLst/>
              <a:gdLst/>
              <a:ahLst/>
              <a:cxnLst/>
              <a:rect l="l" t="t" r="r" b="b"/>
              <a:pathLst>
                <a:path w="378428" h="648176" extrusionOk="0">
                  <a:moveTo>
                    <a:pt x="373666" y="443103"/>
                  </a:moveTo>
                  <a:cubicBezTo>
                    <a:pt x="376809" y="449009"/>
                    <a:pt x="378428" y="456629"/>
                    <a:pt x="378428" y="465773"/>
                  </a:cubicBezTo>
                  <a:cubicBezTo>
                    <a:pt x="378428" y="477203"/>
                    <a:pt x="376809" y="485965"/>
                    <a:pt x="373666" y="492157"/>
                  </a:cubicBezTo>
                  <a:cubicBezTo>
                    <a:pt x="370427" y="498348"/>
                    <a:pt x="365474" y="502539"/>
                    <a:pt x="358616" y="504825"/>
                  </a:cubicBezTo>
                  <a:cubicBezTo>
                    <a:pt x="331184" y="514445"/>
                    <a:pt x="300990" y="519875"/>
                    <a:pt x="268129" y="521303"/>
                  </a:cubicBezTo>
                  <a:cubicBezTo>
                    <a:pt x="258985" y="559213"/>
                    <a:pt x="241745" y="589883"/>
                    <a:pt x="216313" y="613220"/>
                  </a:cubicBezTo>
                  <a:cubicBezTo>
                    <a:pt x="190976" y="636556"/>
                    <a:pt x="162973" y="648176"/>
                    <a:pt x="132302" y="648176"/>
                  </a:cubicBezTo>
                  <a:cubicBezTo>
                    <a:pt x="86106" y="648176"/>
                    <a:pt x="52483" y="630555"/>
                    <a:pt x="31528" y="595408"/>
                  </a:cubicBezTo>
                  <a:cubicBezTo>
                    <a:pt x="10478" y="560165"/>
                    <a:pt x="0" y="509207"/>
                    <a:pt x="0" y="442436"/>
                  </a:cubicBezTo>
                  <a:cubicBezTo>
                    <a:pt x="0" y="383477"/>
                    <a:pt x="7334" y="319373"/>
                    <a:pt x="21907" y="250031"/>
                  </a:cubicBezTo>
                  <a:cubicBezTo>
                    <a:pt x="36576" y="180785"/>
                    <a:pt x="57912" y="121825"/>
                    <a:pt x="86011" y="73057"/>
                  </a:cubicBezTo>
                  <a:cubicBezTo>
                    <a:pt x="114109" y="24384"/>
                    <a:pt x="147638" y="0"/>
                    <a:pt x="186499" y="0"/>
                  </a:cubicBezTo>
                  <a:cubicBezTo>
                    <a:pt x="207550" y="0"/>
                    <a:pt x="224409" y="9049"/>
                    <a:pt x="237268" y="27051"/>
                  </a:cubicBezTo>
                  <a:cubicBezTo>
                    <a:pt x="250031" y="45149"/>
                    <a:pt x="256508" y="68580"/>
                    <a:pt x="256508" y="97346"/>
                  </a:cubicBezTo>
                  <a:cubicBezTo>
                    <a:pt x="256508" y="134874"/>
                    <a:pt x="249364" y="172117"/>
                    <a:pt x="235267" y="209169"/>
                  </a:cubicBezTo>
                  <a:cubicBezTo>
                    <a:pt x="221075" y="246221"/>
                    <a:pt x="197548" y="285083"/>
                    <a:pt x="164592" y="325755"/>
                  </a:cubicBezTo>
                  <a:cubicBezTo>
                    <a:pt x="195167" y="328041"/>
                    <a:pt x="220123" y="340709"/>
                    <a:pt x="239363" y="363855"/>
                  </a:cubicBezTo>
                  <a:cubicBezTo>
                    <a:pt x="258604" y="386906"/>
                    <a:pt x="269938" y="415385"/>
                    <a:pt x="273653" y="449199"/>
                  </a:cubicBezTo>
                  <a:cubicBezTo>
                    <a:pt x="295180" y="447865"/>
                    <a:pt x="320707" y="443294"/>
                    <a:pt x="350425" y="435483"/>
                  </a:cubicBezTo>
                  <a:cubicBezTo>
                    <a:pt x="353187" y="434531"/>
                    <a:pt x="356330" y="434150"/>
                    <a:pt x="360045" y="434150"/>
                  </a:cubicBezTo>
                  <a:cubicBezTo>
                    <a:pt x="365950" y="434150"/>
                    <a:pt x="370522" y="437102"/>
                    <a:pt x="373761" y="443103"/>
                  </a:cubicBezTo>
                  <a:close/>
                  <a:moveTo>
                    <a:pt x="172688" y="557689"/>
                  </a:moveTo>
                  <a:cubicBezTo>
                    <a:pt x="183642" y="545783"/>
                    <a:pt x="190976" y="528638"/>
                    <a:pt x="194596" y="506254"/>
                  </a:cubicBezTo>
                  <a:cubicBezTo>
                    <a:pt x="180404" y="496634"/>
                    <a:pt x="169545" y="484061"/>
                    <a:pt x="162020" y="468535"/>
                  </a:cubicBezTo>
                  <a:cubicBezTo>
                    <a:pt x="154496" y="453009"/>
                    <a:pt x="150686" y="436531"/>
                    <a:pt x="150686" y="419195"/>
                  </a:cubicBezTo>
                  <a:cubicBezTo>
                    <a:pt x="150686" y="412814"/>
                    <a:pt x="151638" y="404146"/>
                    <a:pt x="153448" y="393097"/>
                  </a:cubicBezTo>
                  <a:lnTo>
                    <a:pt x="151352" y="393097"/>
                  </a:lnTo>
                  <a:cubicBezTo>
                    <a:pt x="132588" y="393097"/>
                    <a:pt x="116967" y="402336"/>
                    <a:pt x="104394" y="420910"/>
                  </a:cubicBezTo>
                  <a:cubicBezTo>
                    <a:pt x="91821" y="439388"/>
                    <a:pt x="85534" y="464249"/>
                    <a:pt x="85534" y="495300"/>
                  </a:cubicBezTo>
                  <a:cubicBezTo>
                    <a:pt x="85534" y="521399"/>
                    <a:pt x="90392" y="541211"/>
                    <a:pt x="100298" y="554927"/>
                  </a:cubicBezTo>
                  <a:cubicBezTo>
                    <a:pt x="110109" y="568643"/>
                    <a:pt x="121634" y="575501"/>
                    <a:pt x="134969" y="575501"/>
                  </a:cubicBezTo>
                  <a:cubicBezTo>
                    <a:pt x="149162" y="575501"/>
                    <a:pt x="161734" y="569595"/>
                    <a:pt x="172688" y="557689"/>
                  </a:cubicBezTo>
                  <a:close/>
                  <a:moveTo>
                    <a:pt x="140779" y="108776"/>
                  </a:moveTo>
                  <a:cubicBezTo>
                    <a:pt x="130016" y="136017"/>
                    <a:pt x="120110" y="172879"/>
                    <a:pt x="110966" y="219551"/>
                  </a:cubicBezTo>
                  <a:cubicBezTo>
                    <a:pt x="101822" y="266224"/>
                    <a:pt x="94964" y="317183"/>
                    <a:pt x="90392" y="372523"/>
                  </a:cubicBezTo>
                  <a:cubicBezTo>
                    <a:pt x="120587" y="317183"/>
                    <a:pt x="144685" y="268415"/>
                    <a:pt x="162782" y="226124"/>
                  </a:cubicBezTo>
                  <a:cubicBezTo>
                    <a:pt x="180880" y="183833"/>
                    <a:pt x="189833" y="146209"/>
                    <a:pt x="189833" y="113348"/>
                  </a:cubicBezTo>
                  <a:cubicBezTo>
                    <a:pt x="189833" y="98679"/>
                    <a:pt x="188119" y="87535"/>
                    <a:pt x="184690" y="79724"/>
                  </a:cubicBezTo>
                  <a:cubicBezTo>
                    <a:pt x="181261" y="71914"/>
                    <a:pt x="176593" y="68104"/>
                    <a:pt x="170593" y="68104"/>
                  </a:cubicBezTo>
                  <a:cubicBezTo>
                    <a:pt x="161449" y="68104"/>
                    <a:pt x="151543" y="81725"/>
                    <a:pt x="140779" y="10887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" name="Google Shape;211;p25"/>
            <p:cNvSpPr/>
            <p:nvPr/>
          </p:nvSpPr>
          <p:spPr>
            <a:xfrm>
              <a:off x="4352431" y="2438078"/>
              <a:ext cx="224885" cy="475106"/>
            </a:xfrm>
            <a:custGeom>
              <a:avLst/>
              <a:gdLst/>
              <a:ahLst/>
              <a:cxnLst/>
              <a:rect l="l" t="t" r="r" b="b"/>
              <a:pathLst>
                <a:path w="224885" h="475106" extrusionOk="0">
                  <a:moveTo>
                    <a:pt x="20193" y="443675"/>
                  </a:moveTo>
                  <a:cubicBezTo>
                    <a:pt x="6667" y="422624"/>
                    <a:pt x="0" y="394716"/>
                    <a:pt x="0" y="360045"/>
                  </a:cubicBezTo>
                  <a:cubicBezTo>
                    <a:pt x="0" y="339471"/>
                    <a:pt x="2667" y="313087"/>
                    <a:pt x="7906" y="280797"/>
                  </a:cubicBezTo>
                  <a:cubicBezTo>
                    <a:pt x="13145" y="248603"/>
                    <a:pt x="19907" y="218504"/>
                    <a:pt x="28099" y="190595"/>
                  </a:cubicBezTo>
                  <a:cubicBezTo>
                    <a:pt x="32195" y="175927"/>
                    <a:pt x="37719" y="165926"/>
                    <a:pt x="44577" y="160401"/>
                  </a:cubicBezTo>
                  <a:cubicBezTo>
                    <a:pt x="51435" y="154877"/>
                    <a:pt x="62389" y="152210"/>
                    <a:pt x="77533" y="152210"/>
                  </a:cubicBezTo>
                  <a:cubicBezTo>
                    <a:pt x="100870" y="152210"/>
                    <a:pt x="112490" y="160020"/>
                    <a:pt x="112490" y="175546"/>
                  </a:cubicBezTo>
                  <a:cubicBezTo>
                    <a:pt x="112490" y="186976"/>
                    <a:pt x="108109" y="213455"/>
                    <a:pt x="99441" y="255080"/>
                  </a:cubicBezTo>
                  <a:cubicBezTo>
                    <a:pt x="88487" y="305372"/>
                    <a:pt x="82963" y="339471"/>
                    <a:pt x="82963" y="357283"/>
                  </a:cubicBezTo>
                  <a:cubicBezTo>
                    <a:pt x="82963" y="370999"/>
                    <a:pt x="84772" y="381476"/>
                    <a:pt x="88487" y="388811"/>
                  </a:cubicBezTo>
                  <a:cubicBezTo>
                    <a:pt x="92107" y="396145"/>
                    <a:pt x="98298" y="399764"/>
                    <a:pt x="106966" y="399764"/>
                  </a:cubicBezTo>
                  <a:cubicBezTo>
                    <a:pt x="115157" y="399764"/>
                    <a:pt x="125444" y="394049"/>
                    <a:pt x="137827" y="382619"/>
                  </a:cubicBezTo>
                  <a:cubicBezTo>
                    <a:pt x="150209" y="371189"/>
                    <a:pt x="166592" y="353092"/>
                    <a:pt x="187166" y="328422"/>
                  </a:cubicBezTo>
                  <a:cubicBezTo>
                    <a:pt x="192691" y="322040"/>
                    <a:pt x="198787" y="318802"/>
                    <a:pt x="205645" y="318802"/>
                  </a:cubicBezTo>
                  <a:cubicBezTo>
                    <a:pt x="211550" y="318802"/>
                    <a:pt x="216313" y="321564"/>
                    <a:pt x="219742" y="326993"/>
                  </a:cubicBezTo>
                  <a:cubicBezTo>
                    <a:pt x="223171" y="332518"/>
                    <a:pt x="224885" y="340043"/>
                    <a:pt x="224885" y="349663"/>
                  </a:cubicBezTo>
                  <a:cubicBezTo>
                    <a:pt x="224885" y="367951"/>
                    <a:pt x="220504" y="382143"/>
                    <a:pt x="211836" y="392144"/>
                  </a:cubicBezTo>
                  <a:cubicBezTo>
                    <a:pt x="166592" y="447484"/>
                    <a:pt x="124301" y="475107"/>
                    <a:pt x="84963" y="475107"/>
                  </a:cubicBezTo>
                  <a:cubicBezTo>
                    <a:pt x="55245" y="475107"/>
                    <a:pt x="33623" y="464630"/>
                    <a:pt x="20193" y="443579"/>
                  </a:cubicBezTo>
                  <a:close/>
                  <a:moveTo>
                    <a:pt x="47244" y="93536"/>
                  </a:moveTo>
                  <a:cubicBezTo>
                    <a:pt x="37624" y="84582"/>
                    <a:pt x="32861" y="72200"/>
                    <a:pt x="32861" y="56197"/>
                  </a:cubicBezTo>
                  <a:cubicBezTo>
                    <a:pt x="32861" y="40196"/>
                    <a:pt x="39148" y="26860"/>
                    <a:pt x="51721" y="16097"/>
                  </a:cubicBezTo>
                  <a:cubicBezTo>
                    <a:pt x="64294" y="5334"/>
                    <a:pt x="79915" y="0"/>
                    <a:pt x="98679" y="0"/>
                  </a:cubicBezTo>
                  <a:cubicBezTo>
                    <a:pt x="115633" y="0"/>
                    <a:pt x="129254" y="4096"/>
                    <a:pt x="139827" y="12383"/>
                  </a:cubicBezTo>
                  <a:cubicBezTo>
                    <a:pt x="150304" y="20574"/>
                    <a:pt x="155638" y="32290"/>
                    <a:pt x="155638" y="47339"/>
                  </a:cubicBezTo>
                  <a:cubicBezTo>
                    <a:pt x="155638" y="65627"/>
                    <a:pt x="149733" y="80105"/>
                    <a:pt x="137827" y="90869"/>
                  </a:cubicBezTo>
                  <a:cubicBezTo>
                    <a:pt x="125921" y="101632"/>
                    <a:pt x="110204" y="106966"/>
                    <a:pt x="90488" y="106966"/>
                  </a:cubicBezTo>
                  <a:cubicBezTo>
                    <a:pt x="70771" y="106966"/>
                    <a:pt x="56864" y="102489"/>
                    <a:pt x="47244" y="9363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25"/>
            <p:cNvSpPr/>
            <p:nvPr/>
          </p:nvSpPr>
          <p:spPr>
            <a:xfrm>
              <a:off x="4511498" y="2590478"/>
              <a:ext cx="335375" cy="322897"/>
            </a:xfrm>
            <a:custGeom>
              <a:avLst/>
              <a:gdLst/>
              <a:ahLst/>
              <a:cxnLst/>
              <a:rect l="l" t="t" r="r" b="b"/>
              <a:pathLst>
                <a:path w="335375" h="322897" extrusionOk="0">
                  <a:moveTo>
                    <a:pt x="330232" y="174689"/>
                  </a:moveTo>
                  <a:cubicBezTo>
                    <a:pt x="333661" y="180213"/>
                    <a:pt x="335375" y="187738"/>
                    <a:pt x="335375" y="197358"/>
                  </a:cubicBezTo>
                  <a:cubicBezTo>
                    <a:pt x="335375" y="215646"/>
                    <a:pt x="330994" y="229838"/>
                    <a:pt x="322326" y="239840"/>
                  </a:cubicBezTo>
                  <a:cubicBezTo>
                    <a:pt x="305371" y="260414"/>
                    <a:pt x="281559" y="279368"/>
                    <a:pt x="250698" y="296799"/>
                  </a:cubicBezTo>
                  <a:cubicBezTo>
                    <a:pt x="219837" y="314134"/>
                    <a:pt x="186785" y="322898"/>
                    <a:pt x="151638" y="322898"/>
                  </a:cubicBezTo>
                  <a:cubicBezTo>
                    <a:pt x="103632" y="322898"/>
                    <a:pt x="66389" y="309848"/>
                    <a:pt x="39815" y="283845"/>
                  </a:cubicBezTo>
                  <a:cubicBezTo>
                    <a:pt x="13335" y="257746"/>
                    <a:pt x="0" y="222123"/>
                    <a:pt x="0" y="176879"/>
                  </a:cubicBezTo>
                  <a:cubicBezTo>
                    <a:pt x="0" y="145351"/>
                    <a:pt x="6668" y="115919"/>
                    <a:pt x="19907" y="88773"/>
                  </a:cubicBezTo>
                  <a:cubicBezTo>
                    <a:pt x="33147" y="61627"/>
                    <a:pt x="51530" y="40005"/>
                    <a:pt x="75152" y="24003"/>
                  </a:cubicBezTo>
                  <a:cubicBezTo>
                    <a:pt x="98679" y="8001"/>
                    <a:pt x="125349" y="0"/>
                    <a:pt x="155067" y="0"/>
                  </a:cubicBezTo>
                  <a:cubicBezTo>
                    <a:pt x="181546" y="0"/>
                    <a:pt x="202883" y="7906"/>
                    <a:pt x="218885" y="23622"/>
                  </a:cubicBezTo>
                  <a:cubicBezTo>
                    <a:pt x="234887" y="39433"/>
                    <a:pt x="242888" y="60769"/>
                    <a:pt x="242888" y="87725"/>
                  </a:cubicBezTo>
                  <a:cubicBezTo>
                    <a:pt x="242888" y="119253"/>
                    <a:pt x="231553" y="146399"/>
                    <a:pt x="208979" y="168973"/>
                  </a:cubicBezTo>
                  <a:cubicBezTo>
                    <a:pt x="186404" y="191548"/>
                    <a:pt x="148019" y="209550"/>
                    <a:pt x="94107" y="222790"/>
                  </a:cubicBezTo>
                  <a:cubicBezTo>
                    <a:pt x="105537" y="243840"/>
                    <a:pt x="127254" y="254317"/>
                    <a:pt x="159258" y="254317"/>
                  </a:cubicBezTo>
                  <a:cubicBezTo>
                    <a:pt x="179832" y="254317"/>
                    <a:pt x="203263" y="247078"/>
                    <a:pt x="229553" y="232696"/>
                  </a:cubicBezTo>
                  <a:cubicBezTo>
                    <a:pt x="255842" y="218313"/>
                    <a:pt x="278606" y="199453"/>
                    <a:pt x="297752" y="176117"/>
                  </a:cubicBezTo>
                  <a:cubicBezTo>
                    <a:pt x="303276" y="169736"/>
                    <a:pt x="309372" y="166497"/>
                    <a:pt x="316230" y="166497"/>
                  </a:cubicBezTo>
                  <a:cubicBezTo>
                    <a:pt x="322136" y="166497"/>
                    <a:pt x="326898" y="169259"/>
                    <a:pt x="330327" y="174689"/>
                  </a:cubicBezTo>
                  <a:close/>
                  <a:moveTo>
                    <a:pt x="100489" y="96488"/>
                  </a:moveTo>
                  <a:cubicBezTo>
                    <a:pt x="88868" y="116110"/>
                    <a:pt x="82963" y="139922"/>
                    <a:pt x="82963" y="167830"/>
                  </a:cubicBezTo>
                  <a:lnTo>
                    <a:pt x="82963" y="169164"/>
                  </a:lnTo>
                  <a:cubicBezTo>
                    <a:pt x="109919" y="162782"/>
                    <a:pt x="131159" y="153162"/>
                    <a:pt x="146780" y="140398"/>
                  </a:cubicBezTo>
                  <a:cubicBezTo>
                    <a:pt x="162306" y="127635"/>
                    <a:pt x="170117" y="112776"/>
                    <a:pt x="170117" y="95821"/>
                  </a:cubicBezTo>
                  <a:cubicBezTo>
                    <a:pt x="170117" y="87154"/>
                    <a:pt x="167735" y="80200"/>
                    <a:pt x="162878" y="74866"/>
                  </a:cubicBezTo>
                  <a:cubicBezTo>
                    <a:pt x="158115" y="69628"/>
                    <a:pt x="151543" y="66961"/>
                    <a:pt x="143351" y="66961"/>
                  </a:cubicBezTo>
                  <a:cubicBezTo>
                    <a:pt x="126397" y="66961"/>
                    <a:pt x="112109" y="76771"/>
                    <a:pt x="100489" y="9648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25"/>
            <p:cNvSpPr/>
            <p:nvPr/>
          </p:nvSpPr>
          <p:spPr>
            <a:xfrm>
              <a:off x="4750766" y="2582858"/>
              <a:ext cx="273748" cy="345662"/>
            </a:xfrm>
            <a:custGeom>
              <a:avLst/>
              <a:gdLst/>
              <a:ahLst/>
              <a:cxnLst/>
              <a:rect l="l" t="t" r="r" b="b"/>
              <a:pathLst>
                <a:path w="273748" h="345662" extrusionOk="0">
                  <a:moveTo>
                    <a:pt x="113538" y="329089"/>
                  </a:moveTo>
                  <a:cubicBezTo>
                    <a:pt x="100965" y="318135"/>
                    <a:pt x="94679" y="305753"/>
                    <a:pt x="94679" y="292037"/>
                  </a:cubicBezTo>
                  <a:cubicBezTo>
                    <a:pt x="94679" y="280130"/>
                    <a:pt x="99060" y="269843"/>
                    <a:pt x="107728" y="261176"/>
                  </a:cubicBezTo>
                  <a:cubicBezTo>
                    <a:pt x="116396" y="252508"/>
                    <a:pt x="129159" y="248126"/>
                    <a:pt x="146114" y="248126"/>
                  </a:cubicBezTo>
                  <a:cubicBezTo>
                    <a:pt x="152019" y="248126"/>
                    <a:pt x="159068" y="248698"/>
                    <a:pt x="167069" y="249841"/>
                  </a:cubicBezTo>
                  <a:cubicBezTo>
                    <a:pt x="175070" y="250984"/>
                    <a:pt x="181166" y="251841"/>
                    <a:pt x="185261" y="252222"/>
                  </a:cubicBezTo>
                  <a:cubicBezTo>
                    <a:pt x="184785" y="240316"/>
                    <a:pt x="182213" y="229172"/>
                    <a:pt x="177356" y="218599"/>
                  </a:cubicBezTo>
                  <a:cubicBezTo>
                    <a:pt x="172593" y="208121"/>
                    <a:pt x="166497" y="197930"/>
                    <a:pt x="159163" y="188119"/>
                  </a:cubicBezTo>
                  <a:cubicBezTo>
                    <a:pt x="151829" y="178308"/>
                    <a:pt x="144971" y="169736"/>
                    <a:pt x="138589" y="162401"/>
                  </a:cubicBezTo>
                  <a:cubicBezTo>
                    <a:pt x="124397" y="189357"/>
                    <a:pt x="110395" y="211741"/>
                    <a:pt x="96393" y="229648"/>
                  </a:cubicBezTo>
                  <a:cubicBezTo>
                    <a:pt x="82487" y="247460"/>
                    <a:pt x="67247" y="264414"/>
                    <a:pt x="50768" y="280416"/>
                  </a:cubicBezTo>
                  <a:cubicBezTo>
                    <a:pt x="42577" y="288608"/>
                    <a:pt x="33814" y="292798"/>
                    <a:pt x="24670" y="292798"/>
                  </a:cubicBezTo>
                  <a:cubicBezTo>
                    <a:pt x="17336" y="292798"/>
                    <a:pt x="11430" y="290132"/>
                    <a:pt x="6858" y="284893"/>
                  </a:cubicBezTo>
                  <a:cubicBezTo>
                    <a:pt x="2286" y="279654"/>
                    <a:pt x="0" y="273177"/>
                    <a:pt x="0" y="265367"/>
                  </a:cubicBezTo>
                  <a:cubicBezTo>
                    <a:pt x="0" y="256223"/>
                    <a:pt x="3239" y="247745"/>
                    <a:pt x="9620" y="240030"/>
                  </a:cubicBezTo>
                  <a:lnTo>
                    <a:pt x="18574" y="229076"/>
                  </a:lnTo>
                  <a:cubicBezTo>
                    <a:pt x="43720" y="198025"/>
                    <a:pt x="62675" y="172403"/>
                    <a:pt x="75533" y="152305"/>
                  </a:cubicBezTo>
                  <a:cubicBezTo>
                    <a:pt x="83725" y="139065"/>
                    <a:pt x="92107" y="123254"/>
                    <a:pt x="100584" y="104966"/>
                  </a:cubicBezTo>
                  <a:cubicBezTo>
                    <a:pt x="109061" y="86678"/>
                    <a:pt x="120110" y="61722"/>
                    <a:pt x="133826" y="30194"/>
                  </a:cubicBezTo>
                  <a:cubicBezTo>
                    <a:pt x="142494" y="10097"/>
                    <a:pt x="160592" y="0"/>
                    <a:pt x="188024" y="0"/>
                  </a:cubicBezTo>
                  <a:cubicBezTo>
                    <a:pt x="200787" y="0"/>
                    <a:pt x="209741" y="1143"/>
                    <a:pt x="214789" y="3429"/>
                  </a:cubicBezTo>
                  <a:cubicBezTo>
                    <a:pt x="219837" y="5715"/>
                    <a:pt x="222314" y="9335"/>
                    <a:pt x="222314" y="14383"/>
                  </a:cubicBezTo>
                  <a:cubicBezTo>
                    <a:pt x="222314" y="17145"/>
                    <a:pt x="221361" y="21431"/>
                    <a:pt x="219551" y="27432"/>
                  </a:cubicBezTo>
                  <a:cubicBezTo>
                    <a:pt x="217742" y="33338"/>
                    <a:pt x="215170" y="39338"/>
                    <a:pt x="212027" y="45244"/>
                  </a:cubicBezTo>
                  <a:cubicBezTo>
                    <a:pt x="203835" y="61722"/>
                    <a:pt x="199644" y="75629"/>
                    <a:pt x="199644" y="87059"/>
                  </a:cubicBezTo>
                  <a:cubicBezTo>
                    <a:pt x="199644" y="93917"/>
                    <a:pt x="202025" y="101441"/>
                    <a:pt x="206883" y="109728"/>
                  </a:cubicBezTo>
                  <a:cubicBezTo>
                    <a:pt x="211646" y="117920"/>
                    <a:pt x="219075" y="128207"/>
                    <a:pt x="229172" y="140589"/>
                  </a:cubicBezTo>
                  <a:cubicBezTo>
                    <a:pt x="243840" y="159830"/>
                    <a:pt x="254889" y="176117"/>
                    <a:pt x="262414" y="189643"/>
                  </a:cubicBezTo>
                  <a:cubicBezTo>
                    <a:pt x="269939" y="203168"/>
                    <a:pt x="273749" y="217837"/>
                    <a:pt x="273749" y="233839"/>
                  </a:cubicBezTo>
                  <a:cubicBezTo>
                    <a:pt x="273749" y="253079"/>
                    <a:pt x="269272" y="271177"/>
                    <a:pt x="260414" y="288322"/>
                  </a:cubicBezTo>
                  <a:cubicBezTo>
                    <a:pt x="251460" y="305467"/>
                    <a:pt x="239078" y="319278"/>
                    <a:pt x="223076" y="329851"/>
                  </a:cubicBezTo>
                  <a:cubicBezTo>
                    <a:pt x="207074" y="340328"/>
                    <a:pt x="188786" y="345662"/>
                    <a:pt x="168212" y="345662"/>
                  </a:cubicBezTo>
                  <a:cubicBezTo>
                    <a:pt x="144399" y="345662"/>
                    <a:pt x="126302" y="340138"/>
                    <a:pt x="113729" y="32918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4" name="Google Shape;214;p25">
            <a:hlinkClick r:id="rId5"/>
          </p:cNvPr>
          <p:cNvSpPr/>
          <p:nvPr/>
        </p:nvSpPr>
        <p:spPr>
          <a:xfrm>
            <a:off x="3720200" y="523200"/>
            <a:ext cx="5033600" cy="11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89">
              <a:latin typeface="Chivo"/>
              <a:ea typeface="Chivo"/>
              <a:cs typeface="Chivo"/>
              <a:sym typeface="Chivo"/>
            </a:endParaRPr>
          </a:p>
        </p:txBody>
      </p:sp>
    </p:spTree>
    <p:extLst>
      <p:ext uri="{BB962C8B-B14F-4D97-AF65-F5344CB8AC3E}">
        <p14:creationId xmlns:p14="http://schemas.microsoft.com/office/powerpoint/2010/main" val="824828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3F426-6B9E-4C31-8CDE-EE3FAD606977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1D32F-8837-42FB-8F10-22F520D324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1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AF84A6-4027-772F-50C0-5B023060B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D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56EAB1-6691-E8AA-08DB-D42043FC54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DB8771-B957-C67D-B236-5FDD06ECD3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9A5E1C-0989-4BC6-909D-96ED81622B22}" type="datetimeFigureOut">
              <a:rPr lang="en-ID" smtClean="0"/>
              <a:t>03/11/2025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42972-FF93-DCD0-502E-5EE0664E61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5797EF-E407-E0BE-384A-581424AE26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57FB64-E378-476E-95E0-6E572E23E6A4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41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8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arbucks.com/responsibility" TargetMode="Externa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1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8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careers.starbucks.com/" TargetMode="Externa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8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careers.starbucks.com/" TargetMode="Externa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8.xml"/><Relationship Id="rId3" Type="http://schemas.openxmlformats.org/officeDocument/2006/relationships/image" Target="../media/image19.png"/><Relationship Id="rId7" Type="http://schemas.openxmlformats.org/officeDocument/2006/relationships/diagramLayout" Target="../diagrams/layout8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6.xml"/><Relationship Id="rId6" Type="http://schemas.openxmlformats.org/officeDocument/2006/relationships/diagramData" Target="../diagrams/data8.xml"/><Relationship Id="rId5" Type="http://schemas.openxmlformats.org/officeDocument/2006/relationships/image" Target="../media/image23.png"/><Relationship Id="rId10" Type="http://schemas.microsoft.com/office/2007/relationships/diagramDrawing" Target="../diagrams/drawing8.xml"/><Relationship Id="rId4" Type="http://schemas.openxmlformats.org/officeDocument/2006/relationships/image" Target="../media/image22.png"/><Relationship Id="rId9" Type="http://schemas.openxmlformats.org/officeDocument/2006/relationships/diagramColors" Target="../diagrams/colors8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19.png"/><Relationship Id="rId7" Type="http://schemas.openxmlformats.org/officeDocument/2006/relationships/diagramQuickStyle" Target="../diagrams/quickStyle9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6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22.png"/><Relationship Id="rId9" Type="http://schemas.microsoft.com/office/2007/relationships/diagramDrawing" Target="../diagrams/drawing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1.xml"/><Relationship Id="rId3" Type="http://schemas.openxmlformats.org/officeDocument/2006/relationships/image" Target="../media/image43.png"/><Relationship Id="rId7" Type="http://schemas.openxmlformats.org/officeDocument/2006/relationships/diagramLayout" Target="../diagrams/layout11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6.xml"/><Relationship Id="rId6" Type="http://schemas.openxmlformats.org/officeDocument/2006/relationships/diagramData" Target="../diagrams/data11.xml"/><Relationship Id="rId5" Type="http://schemas.openxmlformats.org/officeDocument/2006/relationships/image" Target="../media/image23.png"/><Relationship Id="rId10" Type="http://schemas.microsoft.com/office/2007/relationships/diagramDrawing" Target="../diagrams/drawing11.xml"/><Relationship Id="rId4" Type="http://schemas.openxmlformats.org/officeDocument/2006/relationships/image" Target="../media/image44.png"/><Relationship Id="rId9" Type="http://schemas.openxmlformats.org/officeDocument/2006/relationships/diagramColors" Target="../diagrams/colors1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image" Target="../media/image46.png"/><Relationship Id="rId7" Type="http://schemas.openxmlformats.org/officeDocument/2006/relationships/diagramQuickStyle" Target="../diagrams/quickStyle12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6.xml"/><Relationship Id="rId6" Type="http://schemas.openxmlformats.org/officeDocument/2006/relationships/diagramLayout" Target="../diagrams/layout12.xml"/><Relationship Id="rId5" Type="http://schemas.openxmlformats.org/officeDocument/2006/relationships/diagramData" Target="../diagrams/data12.xml"/><Relationship Id="rId4" Type="http://schemas.openxmlformats.org/officeDocument/2006/relationships/image" Target="../media/image43.png"/><Relationship Id="rId9" Type="http://schemas.microsoft.com/office/2007/relationships/diagramDrawing" Target="../diagrams/drawing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digitaldefynd.com/IQ/starbucks-using-ai-case-study/?utm_source=chatgpt.com" TargetMode="External"/><Relationship Id="rId2" Type="http://schemas.openxmlformats.org/officeDocument/2006/relationships/hyperlink" Target="https://adviserplus.com/our-story/our-clients/starbucks-uk-hr-transformation-cuts-absence-costs/" TargetMode="Externa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www.tmi.org/blogs/inside-starbucks-a-case-study-on-talent-management" TargetMode="External"/><Relationship Id="rId5" Type="http://schemas.openxmlformats.org/officeDocument/2006/relationships/hyperlink" Target="https://www.hrdive.com/news/starbucks-brewing-fresh-approach-to-employee-engagement/403850/?utm_source=chatgpt.com" TargetMode="External"/><Relationship Id="rId4" Type="http://schemas.openxmlformats.org/officeDocument/2006/relationships/hyperlink" Target="https://www.restaurantdive.com/news/starbucks-will-use-analytics-to-track-promotion-decisions-in-diversity-push/597791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400DD8F6-6897-BE65-0067-9CB2FAD58057}"/>
              </a:ext>
            </a:extLst>
          </p:cNvPr>
          <p:cNvGrpSpPr/>
          <p:nvPr/>
        </p:nvGrpSpPr>
        <p:grpSpPr>
          <a:xfrm>
            <a:off x="2648496" y="1"/>
            <a:ext cx="9543505" cy="6858000"/>
            <a:chOff x="2648496" y="1"/>
            <a:chExt cx="9543505" cy="685800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E2766B08-CB21-DE08-F8A3-E1176448F11C}"/>
                </a:ext>
              </a:extLst>
            </p:cNvPr>
            <p:cNvSpPr/>
            <p:nvPr/>
          </p:nvSpPr>
          <p:spPr>
            <a:xfrm>
              <a:off x="2648496" y="1"/>
              <a:ext cx="9543505" cy="6858000"/>
            </a:xfrm>
            <a:custGeom>
              <a:avLst/>
              <a:gdLst>
                <a:gd name="connsiteX0" fmla="*/ 988574 w 9543505"/>
                <a:gd name="connsiteY0" fmla="*/ 0 h 6858000"/>
                <a:gd name="connsiteX1" fmla="*/ 9543505 w 9543505"/>
                <a:gd name="connsiteY1" fmla="*/ 0 h 6858000"/>
                <a:gd name="connsiteX2" fmla="*/ 9543505 w 9543505"/>
                <a:gd name="connsiteY2" fmla="*/ 6858000 h 6858000"/>
                <a:gd name="connsiteX3" fmla="*/ 988576 w 9543505"/>
                <a:gd name="connsiteY3" fmla="*/ 6858000 h 6858000"/>
                <a:gd name="connsiteX4" fmla="*/ 933284 w 9543505"/>
                <a:gd name="connsiteY4" fmla="*/ 6771754 h 6858000"/>
                <a:gd name="connsiteX5" fmla="*/ 0 w 9543505"/>
                <a:gd name="connsiteY5" fmla="*/ 3428999 h 6858000"/>
                <a:gd name="connsiteX6" fmla="*/ 933284 w 9543505"/>
                <a:gd name="connsiteY6" fmla="*/ 862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43505" h="6858000">
                  <a:moveTo>
                    <a:pt x="988574" y="0"/>
                  </a:moveTo>
                  <a:lnTo>
                    <a:pt x="9543505" y="0"/>
                  </a:lnTo>
                  <a:lnTo>
                    <a:pt x="9543505" y="6858000"/>
                  </a:lnTo>
                  <a:lnTo>
                    <a:pt x="988576" y="6858000"/>
                  </a:lnTo>
                  <a:lnTo>
                    <a:pt x="933284" y="6771754"/>
                  </a:lnTo>
                  <a:cubicBezTo>
                    <a:pt x="341046" y="5797060"/>
                    <a:pt x="0" y="4652858"/>
                    <a:pt x="0" y="3428999"/>
                  </a:cubicBezTo>
                  <a:cubicBezTo>
                    <a:pt x="0" y="2205141"/>
                    <a:pt x="341046" y="1060938"/>
                    <a:pt x="933284" y="8624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ID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F04F0F0-64BF-BA28-81F6-DB1C8FE09D42}"/>
                </a:ext>
              </a:extLst>
            </p:cNvPr>
            <p:cNvSpPr/>
            <p:nvPr/>
          </p:nvSpPr>
          <p:spPr>
            <a:xfrm>
              <a:off x="11795760" y="198120"/>
              <a:ext cx="121920" cy="19812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0DC945A0-6A17-6AC6-3C13-C39EEA50261B}"/>
              </a:ext>
            </a:extLst>
          </p:cNvPr>
          <p:cNvSpPr txBox="1"/>
          <p:nvPr/>
        </p:nvSpPr>
        <p:spPr>
          <a:xfrm>
            <a:off x="5454015" y="374783"/>
            <a:ext cx="6402705" cy="1077218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+mj-lt"/>
                <a:cs typeface="Poppins Black" panose="00000A00000000000000" pitchFamily="2" charset="0"/>
              </a:rPr>
              <a:t>Human Capital Management Practices in Starbucks</a:t>
            </a:r>
            <a:endParaRPr lang="en-ID" sz="3200" b="1" dirty="0">
              <a:solidFill>
                <a:schemeClr val="bg1"/>
              </a:solidFill>
              <a:latin typeface="+mj-lt"/>
              <a:cs typeface="Poppins Black" panose="00000A00000000000000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46F59AB-2B60-0BFD-546B-86AB7DAE5B14}"/>
              </a:ext>
            </a:extLst>
          </p:cNvPr>
          <p:cNvGrpSpPr/>
          <p:nvPr/>
        </p:nvGrpSpPr>
        <p:grpSpPr>
          <a:xfrm>
            <a:off x="536880" y="1471542"/>
            <a:ext cx="4223232" cy="4223232"/>
            <a:chOff x="2899844" y="542142"/>
            <a:chExt cx="5546868" cy="5546868"/>
          </a:xfrm>
          <a:effectLst>
            <a:outerShdw blurRad="127000" dist="127000" dir="10800000" algn="r" rotWithShape="0">
              <a:schemeClr val="tx1">
                <a:alpha val="30000"/>
              </a:schemeClr>
            </a:outerShdw>
          </a:effectLst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39FB3D2-3027-2509-B286-53E8B979B658}"/>
                </a:ext>
              </a:extLst>
            </p:cNvPr>
            <p:cNvSpPr/>
            <p:nvPr/>
          </p:nvSpPr>
          <p:spPr>
            <a:xfrm>
              <a:off x="2899844" y="542142"/>
              <a:ext cx="5546868" cy="55468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2" name="Graphic 4">
              <a:extLst>
                <a:ext uri="{FF2B5EF4-FFF2-40B4-BE49-F238E27FC236}">
                  <a16:creationId xmlns:a16="http://schemas.microsoft.com/office/drawing/2014/main" id="{78434DFB-EE20-E217-BA7F-9A0C1FC3E2EC}"/>
                </a:ext>
              </a:extLst>
            </p:cNvPr>
            <p:cNvSpPr/>
            <p:nvPr/>
          </p:nvSpPr>
          <p:spPr>
            <a:xfrm>
              <a:off x="3119205" y="768990"/>
              <a:ext cx="5108146" cy="5093172"/>
            </a:xfrm>
            <a:custGeom>
              <a:avLst/>
              <a:gdLst>
                <a:gd name="connsiteX0" fmla="*/ 3783441 w 6881616"/>
                <a:gd name="connsiteY0" fmla="*/ 1493354 h 6861442"/>
                <a:gd name="connsiteX1" fmla="*/ 3437908 w 6881616"/>
                <a:gd name="connsiteY1" fmla="*/ 1464243 h 6861442"/>
                <a:gd name="connsiteX2" fmla="*/ 3092375 w 6881616"/>
                <a:gd name="connsiteY2" fmla="*/ 1493354 h 6861442"/>
                <a:gd name="connsiteX3" fmla="*/ 3080749 w 6881616"/>
                <a:gd name="connsiteY3" fmla="*/ 1470066 h 6861442"/>
                <a:gd name="connsiteX4" fmla="*/ 3437908 w 6881616"/>
                <a:gd name="connsiteY4" fmla="*/ 1196424 h 6861442"/>
                <a:gd name="connsiteX5" fmla="*/ 3795068 w 6881616"/>
                <a:gd name="connsiteY5" fmla="*/ 1470066 h 6861442"/>
                <a:gd name="connsiteX6" fmla="*/ 3783441 w 6881616"/>
                <a:gd name="connsiteY6" fmla="*/ 1493354 h 6861442"/>
                <a:gd name="connsiteX7" fmla="*/ 3185280 w 6881616"/>
                <a:gd name="connsiteY7" fmla="*/ 3205077 h 6861442"/>
                <a:gd name="connsiteX8" fmla="*/ 3162054 w 6881616"/>
                <a:gd name="connsiteY8" fmla="*/ 3228363 h 6861442"/>
                <a:gd name="connsiteX9" fmla="*/ 3434995 w 6881616"/>
                <a:gd name="connsiteY9" fmla="*/ 3411756 h 6861442"/>
                <a:gd name="connsiteX10" fmla="*/ 3707937 w 6881616"/>
                <a:gd name="connsiteY10" fmla="*/ 3228363 h 6861442"/>
                <a:gd name="connsiteX11" fmla="*/ 3684710 w 6881616"/>
                <a:gd name="connsiteY11" fmla="*/ 3205077 h 6861442"/>
                <a:gd name="connsiteX12" fmla="*/ 3434995 w 6881616"/>
                <a:gd name="connsiteY12" fmla="*/ 3228363 h 6861442"/>
                <a:gd name="connsiteX13" fmla="*/ 3185280 w 6881616"/>
                <a:gd name="connsiteY13" fmla="*/ 3205077 h 6861442"/>
                <a:gd name="connsiteX14" fmla="*/ 3434995 w 6881616"/>
                <a:gd name="connsiteY14" fmla="*/ 2992558 h 6861442"/>
                <a:gd name="connsiteX15" fmla="*/ 3356603 w 6881616"/>
                <a:gd name="connsiteY15" fmla="*/ 2978007 h 6861442"/>
                <a:gd name="connsiteX16" fmla="*/ 3263698 w 6881616"/>
                <a:gd name="connsiteY16" fmla="*/ 3018764 h 6861442"/>
                <a:gd name="connsiteX17" fmla="*/ 3275298 w 6881616"/>
                <a:gd name="connsiteY17" fmla="*/ 3044970 h 6861442"/>
                <a:gd name="connsiteX18" fmla="*/ 3434995 w 6881616"/>
                <a:gd name="connsiteY18" fmla="*/ 3088622 h 6861442"/>
                <a:gd name="connsiteX19" fmla="*/ 3594718 w 6881616"/>
                <a:gd name="connsiteY19" fmla="*/ 3044970 h 6861442"/>
                <a:gd name="connsiteX20" fmla="*/ 3606318 w 6881616"/>
                <a:gd name="connsiteY20" fmla="*/ 3018764 h 6861442"/>
                <a:gd name="connsiteX21" fmla="*/ 3513413 w 6881616"/>
                <a:gd name="connsiteY21" fmla="*/ 2978007 h 6861442"/>
                <a:gd name="connsiteX22" fmla="*/ 3434995 w 6881616"/>
                <a:gd name="connsiteY22" fmla="*/ 2992558 h 6861442"/>
                <a:gd name="connsiteX23" fmla="*/ 6878729 w 6881616"/>
                <a:gd name="connsiteY23" fmla="*/ 3644641 h 6861442"/>
                <a:gd name="connsiteX24" fmla="*/ 6858390 w 6881616"/>
                <a:gd name="connsiteY24" fmla="*/ 3889182 h 6861442"/>
                <a:gd name="connsiteX25" fmla="*/ 5929234 w 6881616"/>
                <a:gd name="connsiteY25" fmla="*/ 3621355 h 6861442"/>
                <a:gd name="connsiteX26" fmla="*/ 5987313 w 6881616"/>
                <a:gd name="connsiteY26" fmla="*/ 3880447 h 6861442"/>
                <a:gd name="connsiteX27" fmla="*/ 6817738 w 6881616"/>
                <a:gd name="connsiteY27" fmla="*/ 4142459 h 6861442"/>
                <a:gd name="connsiteX28" fmla="*/ 6748059 w 6881616"/>
                <a:gd name="connsiteY28" fmla="*/ 4421916 h 6861442"/>
                <a:gd name="connsiteX29" fmla="*/ 6019252 w 6881616"/>
                <a:gd name="connsiteY29" fmla="*/ 4168639 h 6861442"/>
                <a:gd name="connsiteX30" fmla="*/ 6022139 w 6881616"/>
                <a:gd name="connsiteY30" fmla="*/ 4314196 h 6861442"/>
                <a:gd name="connsiteX31" fmla="*/ 6019252 w 6881616"/>
                <a:gd name="connsiteY31" fmla="*/ 4395710 h 6861442"/>
                <a:gd name="connsiteX32" fmla="*/ 6672554 w 6881616"/>
                <a:gd name="connsiteY32" fmla="*/ 4646066 h 6861442"/>
                <a:gd name="connsiteX33" fmla="*/ 6559309 w 6881616"/>
                <a:gd name="connsiteY33" fmla="*/ 4919708 h 6861442"/>
                <a:gd name="connsiteX34" fmla="*/ 5998913 w 6881616"/>
                <a:gd name="connsiteY34" fmla="*/ 4678087 h 6861442"/>
                <a:gd name="connsiteX35" fmla="*/ 5964087 w 6881616"/>
                <a:gd name="connsiteY35" fmla="*/ 4870216 h 6861442"/>
                <a:gd name="connsiteX36" fmla="*/ 6463491 w 6881616"/>
                <a:gd name="connsiteY36" fmla="*/ 5108942 h 6861442"/>
                <a:gd name="connsiteX37" fmla="*/ 6312507 w 6881616"/>
                <a:gd name="connsiteY37" fmla="*/ 5362192 h 6861442"/>
                <a:gd name="connsiteX38" fmla="*/ 5900208 w 6881616"/>
                <a:gd name="connsiteY38" fmla="*/ 5114757 h 6861442"/>
                <a:gd name="connsiteX39" fmla="*/ 5955373 w 6881616"/>
                <a:gd name="connsiteY39" fmla="*/ 4913893 h 6861442"/>
                <a:gd name="connsiteX40" fmla="*/ 5383351 w 6881616"/>
                <a:gd name="connsiteY40" fmla="*/ 4681008 h 6861442"/>
                <a:gd name="connsiteX41" fmla="*/ 4933286 w 6881616"/>
                <a:gd name="connsiteY41" fmla="*/ 3778568 h 6861442"/>
                <a:gd name="connsiteX42" fmla="*/ 5063957 w 6881616"/>
                <a:gd name="connsiteY42" fmla="*/ 3021684 h 6861442"/>
                <a:gd name="connsiteX43" fmla="*/ 4747450 w 6881616"/>
                <a:gd name="connsiteY43" fmla="*/ 2285167 h 6861442"/>
                <a:gd name="connsiteX44" fmla="*/ 4628405 w 6881616"/>
                <a:gd name="connsiteY44" fmla="*/ 2189102 h 6861442"/>
                <a:gd name="connsiteX45" fmla="*/ 4939087 w 6881616"/>
                <a:gd name="connsiteY45" fmla="*/ 2963457 h 6861442"/>
                <a:gd name="connsiteX46" fmla="*/ 4785189 w 6881616"/>
                <a:gd name="connsiteY46" fmla="*/ 3775647 h 6861442"/>
                <a:gd name="connsiteX47" fmla="*/ 5232367 w 6881616"/>
                <a:gd name="connsiteY47" fmla="*/ 4660616 h 6861442"/>
                <a:gd name="connsiteX48" fmla="*/ 5063957 w 6881616"/>
                <a:gd name="connsiteY48" fmla="*/ 5143857 h 6861442"/>
                <a:gd name="connsiteX49" fmla="*/ 5694032 w 6881616"/>
                <a:gd name="connsiteY49" fmla="*/ 5452441 h 6861442"/>
                <a:gd name="connsiteX50" fmla="*/ 5798564 w 6881616"/>
                <a:gd name="connsiteY50" fmla="*/ 5394213 h 6861442"/>
                <a:gd name="connsiteX51" fmla="*/ 5845016 w 6881616"/>
                <a:gd name="connsiteY51" fmla="*/ 5280679 h 6861442"/>
                <a:gd name="connsiteX52" fmla="*/ 6207976 w 6881616"/>
                <a:gd name="connsiteY52" fmla="*/ 5519405 h 6861442"/>
                <a:gd name="connsiteX53" fmla="*/ 6033766 w 6881616"/>
                <a:gd name="connsiteY53" fmla="*/ 5734819 h 6861442"/>
                <a:gd name="connsiteX54" fmla="*/ 5743398 w 6881616"/>
                <a:gd name="connsiteY54" fmla="*/ 5499013 h 6861442"/>
                <a:gd name="connsiteX55" fmla="*/ 5667893 w 6881616"/>
                <a:gd name="connsiteY55" fmla="*/ 5635834 h 6861442"/>
                <a:gd name="connsiteX56" fmla="*/ 5920521 w 6881616"/>
                <a:gd name="connsiteY56" fmla="*/ 5857089 h 6861442"/>
                <a:gd name="connsiteX57" fmla="*/ 5717258 w 6881616"/>
                <a:gd name="connsiteY57" fmla="*/ 6052112 h 6861442"/>
                <a:gd name="connsiteX58" fmla="*/ 5528535 w 6881616"/>
                <a:gd name="connsiteY58" fmla="*/ 5848354 h 6861442"/>
                <a:gd name="connsiteX59" fmla="*/ 5441430 w 6881616"/>
                <a:gd name="connsiteY59" fmla="*/ 5961889 h 6861442"/>
                <a:gd name="connsiteX60" fmla="*/ 5601127 w 6881616"/>
                <a:gd name="connsiteY60" fmla="*/ 6151097 h 6861442"/>
                <a:gd name="connsiteX61" fmla="*/ 5348499 w 6881616"/>
                <a:gd name="connsiteY61" fmla="*/ 6337410 h 6861442"/>
                <a:gd name="connsiteX62" fmla="*/ 4956513 w 6881616"/>
                <a:gd name="connsiteY62" fmla="*/ 5338907 h 6861442"/>
                <a:gd name="connsiteX63" fmla="*/ 4863607 w 6881616"/>
                <a:gd name="connsiteY63" fmla="*/ 5609628 h 6861442"/>
                <a:gd name="connsiteX64" fmla="*/ 5200428 w 6881616"/>
                <a:gd name="connsiteY64" fmla="*/ 6430554 h 6861442"/>
                <a:gd name="connsiteX65" fmla="*/ 5000078 w 6881616"/>
                <a:gd name="connsiteY65" fmla="*/ 6541195 h 6861442"/>
                <a:gd name="connsiteX66" fmla="*/ 4657432 w 6881616"/>
                <a:gd name="connsiteY66" fmla="*/ 5603813 h 6861442"/>
                <a:gd name="connsiteX67" fmla="*/ 5043618 w 6881616"/>
                <a:gd name="connsiteY67" fmla="*/ 4663537 h 6861442"/>
                <a:gd name="connsiteX68" fmla="*/ 4599353 w 6881616"/>
                <a:gd name="connsiteY68" fmla="*/ 3766912 h 6861442"/>
                <a:gd name="connsiteX69" fmla="*/ 4788102 w 6881616"/>
                <a:gd name="connsiteY69" fmla="*/ 2893599 h 6861442"/>
                <a:gd name="connsiteX70" fmla="*/ 4442569 w 6881616"/>
                <a:gd name="connsiteY70" fmla="*/ 2130875 h 6861442"/>
                <a:gd name="connsiteX71" fmla="*/ 4323525 w 6881616"/>
                <a:gd name="connsiteY71" fmla="*/ 2049361 h 6861442"/>
                <a:gd name="connsiteX72" fmla="*/ 4637119 w 6881616"/>
                <a:gd name="connsiteY72" fmla="*/ 2832451 h 6861442"/>
                <a:gd name="connsiteX73" fmla="*/ 4419343 w 6881616"/>
                <a:gd name="connsiteY73" fmla="*/ 3766912 h 6861442"/>
                <a:gd name="connsiteX74" fmla="*/ 4854895 w 6881616"/>
                <a:gd name="connsiteY74" fmla="*/ 4663537 h 6861442"/>
                <a:gd name="connsiteX75" fmla="*/ 4448369 w 6881616"/>
                <a:gd name="connsiteY75" fmla="*/ 5630019 h 6861442"/>
                <a:gd name="connsiteX76" fmla="*/ 4811329 w 6881616"/>
                <a:gd name="connsiteY76" fmla="*/ 6631444 h 6861442"/>
                <a:gd name="connsiteX77" fmla="*/ 4573240 w 6881616"/>
                <a:gd name="connsiteY77" fmla="*/ 6724587 h 6861442"/>
                <a:gd name="connsiteX78" fmla="*/ 4216080 w 6881616"/>
                <a:gd name="connsiteY78" fmla="*/ 5650385 h 6861442"/>
                <a:gd name="connsiteX79" fmla="*/ 4637119 w 6881616"/>
                <a:gd name="connsiteY79" fmla="*/ 4663537 h 6861442"/>
                <a:gd name="connsiteX80" fmla="*/ 4210280 w 6881616"/>
                <a:gd name="connsiteY80" fmla="*/ 3761097 h 6861442"/>
                <a:gd name="connsiteX81" fmla="*/ 4474509 w 6881616"/>
                <a:gd name="connsiteY81" fmla="*/ 2771328 h 6861442"/>
                <a:gd name="connsiteX82" fmla="*/ 4085409 w 6881616"/>
                <a:gd name="connsiteY82" fmla="*/ 1985318 h 6861442"/>
                <a:gd name="connsiteX83" fmla="*/ 4070896 w 6881616"/>
                <a:gd name="connsiteY83" fmla="*/ 1973688 h 6861442"/>
                <a:gd name="connsiteX84" fmla="*/ 4047670 w 6881616"/>
                <a:gd name="connsiteY84" fmla="*/ 1996974 h 6861442"/>
                <a:gd name="connsiteX85" fmla="*/ 4297385 w 6881616"/>
                <a:gd name="connsiteY85" fmla="*/ 2713100 h 6861442"/>
                <a:gd name="connsiteX86" fmla="*/ 3995417 w 6881616"/>
                <a:gd name="connsiteY86" fmla="*/ 3758176 h 6861442"/>
                <a:gd name="connsiteX87" fmla="*/ 4401917 w 6881616"/>
                <a:gd name="connsiteY87" fmla="*/ 4663537 h 6861442"/>
                <a:gd name="connsiteX88" fmla="*/ 3966365 w 6881616"/>
                <a:gd name="connsiteY88" fmla="*/ 5673671 h 6861442"/>
                <a:gd name="connsiteX89" fmla="*/ 4306098 w 6881616"/>
                <a:gd name="connsiteY89" fmla="*/ 6806101 h 6861442"/>
                <a:gd name="connsiteX90" fmla="*/ 4056383 w 6881616"/>
                <a:gd name="connsiteY90" fmla="*/ 6861408 h 6861442"/>
                <a:gd name="connsiteX91" fmla="*/ 3731189 w 6881616"/>
                <a:gd name="connsiteY91" fmla="*/ 5676591 h 6861442"/>
                <a:gd name="connsiteX92" fmla="*/ 4181228 w 6881616"/>
                <a:gd name="connsiteY92" fmla="*/ 4663537 h 6861442"/>
                <a:gd name="connsiteX93" fmla="*/ 3815381 w 6881616"/>
                <a:gd name="connsiteY93" fmla="*/ 3897918 h 6861442"/>
                <a:gd name="connsiteX94" fmla="*/ 3722476 w 6881616"/>
                <a:gd name="connsiteY94" fmla="*/ 3828060 h 6861442"/>
                <a:gd name="connsiteX95" fmla="*/ 3440821 w 6881616"/>
                <a:gd name="connsiteY95" fmla="*/ 3883368 h 6861442"/>
                <a:gd name="connsiteX96" fmla="*/ 3159167 w 6881616"/>
                <a:gd name="connsiteY96" fmla="*/ 3828060 h 6861442"/>
                <a:gd name="connsiteX97" fmla="*/ 3066235 w 6881616"/>
                <a:gd name="connsiteY97" fmla="*/ 3897918 h 6861442"/>
                <a:gd name="connsiteX98" fmla="*/ 2700389 w 6881616"/>
                <a:gd name="connsiteY98" fmla="*/ 4663537 h 6861442"/>
                <a:gd name="connsiteX99" fmla="*/ 3150453 w 6881616"/>
                <a:gd name="connsiteY99" fmla="*/ 5676591 h 6861442"/>
                <a:gd name="connsiteX100" fmla="*/ 2825233 w 6881616"/>
                <a:gd name="connsiteY100" fmla="*/ 6861408 h 6861442"/>
                <a:gd name="connsiteX101" fmla="*/ 2575528 w 6881616"/>
                <a:gd name="connsiteY101" fmla="*/ 6806101 h 6861442"/>
                <a:gd name="connsiteX102" fmla="*/ 2915251 w 6881616"/>
                <a:gd name="connsiteY102" fmla="*/ 5673671 h 6861442"/>
                <a:gd name="connsiteX103" fmla="*/ 2479708 w 6881616"/>
                <a:gd name="connsiteY103" fmla="*/ 4663537 h 6861442"/>
                <a:gd name="connsiteX104" fmla="*/ 2886225 w 6881616"/>
                <a:gd name="connsiteY104" fmla="*/ 3758176 h 6861442"/>
                <a:gd name="connsiteX105" fmla="*/ 2584239 w 6881616"/>
                <a:gd name="connsiteY105" fmla="*/ 2713100 h 6861442"/>
                <a:gd name="connsiteX106" fmla="*/ 2833946 w 6881616"/>
                <a:gd name="connsiteY106" fmla="*/ 1996974 h 6861442"/>
                <a:gd name="connsiteX107" fmla="*/ 2810720 w 6881616"/>
                <a:gd name="connsiteY107" fmla="*/ 1973688 h 6861442"/>
                <a:gd name="connsiteX108" fmla="*/ 2796207 w 6881616"/>
                <a:gd name="connsiteY108" fmla="*/ 1985318 h 6861442"/>
                <a:gd name="connsiteX109" fmla="*/ 2407116 w 6881616"/>
                <a:gd name="connsiteY109" fmla="*/ 2771328 h 6861442"/>
                <a:gd name="connsiteX110" fmla="*/ 2671336 w 6881616"/>
                <a:gd name="connsiteY110" fmla="*/ 3761097 h 6861442"/>
                <a:gd name="connsiteX111" fmla="*/ 2244513 w 6881616"/>
                <a:gd name="connsiteY111" fmla="*/ 4663537 h 6861442"/>
                <a:gd name="connsiteX112" fmla="*/ 2665536 w 6881616"/>
                <a:gd name="connsiteY112" fmla="*/ 5650385 h 6861442"/>
                <a:gd name="connsiteX113" fmla="*/ 2308392 w 6881616"/>
                <a:gd name="connsiteY113" fmla="*/ 6724587 h 6861442"/>
                <a:gd name="connsiteX114" fmla="*/ 2070295 w 6881616"/>
                <a:gd name="connsiteY114" fmla="*/ 6631444 h 6861442"/>
                <a:gd name="connsiteX115" fmla="*/ 2433250 w 6881616"/>
                <a:gd name="connsiteY115" fmla="*/ 5630019 h 6861442"/>
                <a:gd name="connsiteX116" fmla="*/ 2026740 w 6881616"/>
                <a:gd name="connsiteY116" fmla="*/ 4663537 h 6861442"/>
                <a:gd name="connsiteX117" fmla="*/ 2462287 w 6881616"/>
                <a:gd name="connsiteY117" fmla="*/ 3766912 h 6861442"/>
                <a:gd name="connsiteX118" fmla="*/ 2244513 w 6881616"/>
                <a:gd name="connsiteY118" fmla="*/ 2832451 h 6861442"/>
                <a:gd name="connsiteX119" fmla="*/ 2558107 w 6881616"/>
                <a:gd name="connsiteY119" fmla="*/ 2049361 h 6861442"/>
                <a:gd name="connsiteX120" fmla="*/ 2439058 w 6881616"/>
                <a:gd name="connsiteY120" fmla="*/ 2130875 h 6861442"/>
                <a:gd name="connsiteX121" fmla="*/ 2093524 w 6881616"/>
                <a:gd name="connsiteY121" fmla="*/ 2893599 h 6861442"/>
                <a:gd name="connsiteX122" fmla="*/ 2282261 w 6881616"/>
                <a:gd name="connsiteY122" fmla="*/ 3766912 h 6861442"/>
                <a:gd name="connsiteX123" fmla="*/ 1838004 w 6881616"/>
                <a:gd name="connsiteY123" fmla="*/ 4663537 h 6861442"/>
                <a:gd name="connsiteX124" fmla="*/ 2224187 w 6881616"/>
                <a:gd name="connsiteY124" fmla="*/ 5603813 h 6861442"/>
                <a:gd name="connsiteX125" fmla="*/ 1881559 w 6881616"/>
                <a:gd name="connsiteY125" fmla="*/ 6541195 h 6861442"/>
                <a:gd name="connsiteX126" fmla="*/ 1681207 w 6881616"/>
                <a:gd name="connsiteY126" fmla="*/ 6430554 h 6861442"/>
                <a:gd name="connsiteX127" fmla="*/ 2020932 w 6881616"/>
                <a:gd name="connsiteY127" fmla="*/ 5609628 h 6861442"/>
                <a:gd name="connsiteX128" fmla="*/ 1928017 w 6881616"/>
                <a:gd name="connsiteY128" fmla="*/ 5338907 h 6861442"/>
                <a:gd name="connsiteX129" fmla="*/ 1536026 w 6881616"/>
                <a:gd name="connsiteY129" fmla="*/ 6337410 h 6861442"/>
                <a:gd name="connsiteX130" fmla="*/ 1283408 w 6881616"/>
                <a:gd name="connsiteY130" fmla="*/ 6151097 h 6861442"/>
                <a:gd name="connsiteX131" fmla="*/ 1443110 w 6881616"/>
                <a:gd name="connsiteY131" fmla="*/ 5961889 h 6861442"/>
                <a:gd name="connsiteX132" fmla="*/ 1356000 w 6881616"/>
                <a:gd name="connsiteY132" fmla="*/ 5848354 h 6861442"/>
                <a:gd name="connsiteX133" fmla="*/ 1167263 w 6881616"/>
                <a:gd name="connsiteY133" fmla="*/ 6052112 h 6861442"/>
                <a:gd name="connsiteX134" fmla="*/ 964008 w 6881616"/>
                <a:gd name="connsiteY134" fmla="*/ 5857089 h 6861442"/>
                <a:gd name="connsiteX135" fmla="*/ 1216626 w 6881616"/>
                <a:gd name="connsiteY135" fmla="*/ 5635834 h 6861442"/>
                <a:gd name="connsiteX136" fmla="*/ 1141129 w 6881616"/>
                <a:gd name="connsiteY136" fmla="*/ 5499013 h 6861442"/>
                <a:gd name="connsiteX137" fmla="*/ 850766 w 6881616"/>
                <a:gd name="connsiteY137" fmla="*/ 5734819 h 6861442"/>
                <a:gd name="connsiteX138" fmla="*/ 676549 w 6881616"/>
                <a:gd name="connsiteY138" fmla="*/ 5519405 h 6861442"/>
                <a:gd name="connsiteX139" fmla="*/ 1042406 w 6881616"/>
                <a:gd name="connsiteY139" fmla="*/ 5280679 h 6861442"/>
                <a:gd name="connsiteX140" fmla="*/ 1088866 w 6881616"/>
                <a:gd name="connsiteY140" fmla="*/ 5394213 h 6861442"/>
                <a:gd name="connsiteX141" fmla="*/ 1193395 w 6881616"/>
                <a:gd name="connsiteY141" fmla="*/ 5452441 h 6861442"/>
                <a:gd name="connsiteX142" fmla="*/ 1823485 w 6881616"/>
                <a:gd name="connsiteY142" fmla="*/ 5143857 h 6861442"/>
                <a:gd name="connsiteX143" fmla="*/ 1655075 w 6881616"/>
                <a:gd name="connsiteY143" fmla="*/ 4660616 h 6861442"/>
                <a:gd name="connsiteX144" fmla="*/ 2102235 w 6881616"/>
                <a:gd name="connsiteY144" fmla="*/ 3775647 h 6861442"/>
                <a:gd name="connsiteX145" fmla="*/ 1948343 w 6881616"/>
                <a:gd name="connsiteY145" fmla="*/ 2963457 h 6861442"/>
                <a:gd name="connsiteX146" fmla="*/ 2259032 w 6881616"/>
                <a:gd name="connsiteY146" fmla="*/ 2189102 h 6861442"/>
                <a:gd name="connsiteX147" fmla="*/ 2139982 w 6881616"/>
                <a:gd name="connsiteY147" fmla="*/ 2285167 h 6861442"/>
                <a:gd name="connsiteX148" fmla="*/ 1823485 w 6881616"/>
                <a:gd name="connsiteY148" fmla="*/ 3021684 h 6861442"/>
                <a:gd name="connsiteX149" fmla="*/ 1954148 w 6881616"/>
                <a:gd name="connsiteY149" fmla="*/ 3778568 h 6861442"/>
                <a:gd name="connsiteX150" fmla="*/ 1504086 w 6881616"/>
                <a:gd name="connsiteY150" fmla="*/ 4681008 h 6861442"/>
                <a:gd name="connsiteX151" fmla="*/ 929164 w 6881616"/>
                <a:gd name="connsiteY151" fmla="*/ 4913893 h 6861442"/>
                <a:gd name="connsiteX152" fmla="*/ 984335 w 6881616"/>
                <a:gd name="connsiteY152" fmla="*/ 5114757 h 6861442"/>
                <a:gd name="connsiteX153" fmla="*/ 572017 w 6881616"/>
                <a:gd name="connsiteY153" fmla="*/ 5362192 h 6861442"/>
                <a:gd name="connsiteX154" fmla="*/ 421028 w 6881616"/>
                <a:gd name="connsiteY154" fmla="*/ 5108942 h 6861442"/>
                <a:gd name="connsiteX155" fmla="*/ 920453 w 6881616"/>
                <a:gd name="connsiteY155" fmla="*/ 4870216 h 6861442"/>
                <a:gd name="connsiteX156" fmla="*/ 885611 w 6881616"/>
                <a:gd name="connsiteY156" fmla="*/ 4678087 h 6861442"/>
                <a:gd name="connsiteX157" fmla="*/ 325207 w 6881616"/>
                <a:gd name="connsiteY157" fmla="*/ 4919708 h 6861442"/>
                <a:gd name="connsiteX158" fmla="*/ 211966 w 6881616"/>
                <a:gd name="connsiteY158" fmla="*/ 4646066 h 6861442"/>
                <a:gd name="connsiteX159" fmla="*/ 862380 w 6881616"/>
                <a:gd name="connsiteY159" fmla="*/ 4395710 h 6861442"/>
                <a:gd name="connsiteX160" fmla="*/ 862380 w 6881616"/>
                <a:gd name="connsiteY160" fmla="*/ 4314196 h 6861442"/>
                <a:gd name="connsiteX161" fmla="*/ 865285 w 6881616"/>
                <a:gd name="connsiteY161" fmla="*/ 4168639 h 6861442"/>
                <a:gd name="connsiteX162" fmla="*/ 136471 w 6881616"/>
                <a:gd name="connsiteY162" fmla="*/ 4421916 h 6861442"/>
                <a:gd name="connsiteX163" fmla="*/ 66784 w 6881616"/>
                <a:gd name="connsiteY163" fmla="*/ 4142459 h 6861442"/>
                <a:gd name="connsiteX164" fmla="*/ 897224 w 6881616"/>
                <a:gd name="connsiteY164" fmla="*/ 3880447 h 6861442"/>
                <a:gd name="connsiteX165" fmla="*/ 955298 w 6881616"/>
                <a:gd name="connsiteY165" fmla="*/ 3621355 h 6861442"/>
                <a:gd name="connsiteX166" fmla="*/ 26133 w 6881616"/>
                <a:gd name="connsiteY166" fmla="*/ 3889182 h 6861442"/>
                <a:gd name="connsiteX167" fmla="*/ 2904 w 6881616"/>
                <a:gd name="connsiteY167" fmla="*/ 3644641 h 6861442"/>
                <a:gd name="connsiteX168" fmla="*/ 1039503 w 6881616"/>
                <a:gd name="connsiteY168" fmla="*/ 3368105 h 6861442"/>
                <a:gd name="connsiteX169" fmla="*/ 1175974 w 6881616"/>
                <a:gd name="connsiteY169" fmla="*/ 3079912 h 6861442"/>
                <a:gd name="connsiteX170" fmla="*/ 0 w 6881616"/>
                <a:gd name="connsiteY170" fmla="*/ 3356449 h 6861442"/>
                <a:gd name="connsiteX171" fmla="*/ 3434995 w 6881616"/>
                <a:gd name="connsiteY171" fmla="*/ -34 h 6861442"/>
                <a:gd name="connsiteX172" fmla="*/ 6881617 w 6881616"/>
                <a:gd name="connsiteY172" fmla="*/ 3359369 h 6861442"/>
                <a:gd name="connsiteX173" fmla="*/ 5705658 w 6881616"/>
                <a:gd name="connsiteY173" fmla="*/ 3082807 h 6861442"/>
                <a:gd name="connsiteX174" fmla="*/ 5842129 w 6881616"/>
                <a:gd name="connsiteY174" fmla="*/ 3370999 h 6861442"/>
                <a:gd name="connsiteX175" fmla="*/ 6878729 w 6881616"/>
                <a:gd name="connsiteY175" fmla="*/ 3644641 h 6861442"/>
                <a:gd name="connsiteX176" fmla="*/ 1954148 w 6881616"/>
                <a:gd name="connsiteY176" fmla="*/ 2194917 h 6861442"/>
                <a:gd name="connsiteX177" fmla="*/ 1129516 w 6881616"/>
                <a:gd name="connsiteY177" fmla="*/ 2285167 h 6861442"/>
                <a:gd name="connsiteX178" fmla="*/ 766561 w 6881616"/>
                <a:gd name="connsiteY178" fmla="*/ 1691308 h 6861442"/>
                <a:gd name="connsiteX179" fmla="*/ 714296 w 6881616"/>
                <a:gd name="connsiteY179" fmla="*/ 1720419 h 6861442"/>
                <a:gd name="connsiteX180" fmla="*/ 81302 w 6881616"/>
                <a:gd name="connsiteY180" fmla="*/ 3082807 h 6861442"/>
                <a:gd name="connsiteX181" fmla="*/ 1283408 w 6881616"/>
                <a:gd name="connsiteY181" fmla="*/ 2876128 h 6861442"/>
                <a:gd name="connsiteX182" fmla="*/ 1954148 w 6881616"/>
                <a:gd name="connsiteY182" fmla="*/ 2194917 h 6861442"/>
                <a:gd name="connsiteX183" fmla="*/ 3434995 w 6881616"/>
                <a:gd name="connsiteY183" fmla="*/ 1883439 h 6861442"/>
                <a:gd name="connsiteX184" fmla="*/ 2775868 w 6881616"/>
                <a:gd name="connsiteY184" fmla="*/ 2299717 h 6861442"/>
                <a:gd name="connsiteX185" fmla="*/ 2799120 w 6881616"/>
                <a:gd name="connsiteY185" fmla="*/ 2320109 h 6861442"/>
                <a:gd name="connsiteX186" fmla="*/ 2993643 w 6881616"/>
                <a:gd name="connsiteY186" fmla="*/ 2282272 h 6861442"/>
                <a:gd name="connsiteX187" fmla="*/ 3307237 w 6881616"/>
                <a:gd name="connsiteY187" fmla="*/ 2413252 h 6861442"/>
                <a:gd name="connsiteX188" fmla="*/ 3304350 w 6881616"/>
                <a:gd name="connsiteY188" fmla="*/ 2739307 h 6861442"/>
                <a:gd name="connsiteX189" fmla="*/ 3179480 w 6881616"/>
                <a:gd name="connsiteY189" fmla="*/ 2686894 h 6861442"/>
                <a:gd name="connsiteX190" fmla="*/ 2996556 w 6881616"/>
                <a:gd name="connsiteY190" fmla="*/ 2724757 h 6861442"/>
                <a:gd name="connsiteX191" fmla="*/ 2839746 w 6881616"/>
                <a:gd name="connsiteY191" fmla="*/ 2681079 h 6861442"/>
                <a:gd name="connsiteX192" fmla="*/ 2758467 w 6881616"/>
                <a:gd name="connsiteY192" fmla="*/ 2832451 h 6861442"/>
                <a:gd name="connsiteX193" fmla="*/ 3434995 w 6881616"/>
                <a:gd name="connsiteY193" fmla="*/ 3682504 h 6861442"/>
                <a:gd name="connsiteX194" fmla="*/ 4111549 w 6881616"/>
                <a:gd name="connsiteY194" fmla="*/ 2832451 h 6861442"/>
                <a:gd name="connsiteX195" fmla="*/ 4024444 w 6881616"/>
                <a:gd name="connsiteY195" fmla="*/ 2675264 h 6861442"/>
                <a:gd name="connsiteX196" fmla="*/ 3873460 w 6881616"/>
                <a:gd name="connsiteY196" fmla="*/ 2724757 h 6861442"/>
                <a:gd name="connsiteX197" fmla="*/ 3707937 w 6881616"/>
                <a:gd name="connsiteY197" fmla="*/ 2686894 h 6861442"/>
                <a:gd name="connsiteX198" fmla="*/ 3574379 w 6881616"/>
                <a:gd name="connsiteY198" fmla="*/ 2829556 h 6861442"/>
                <a:gd name="connsiteX199" fmla="*/ 3562753 w 6881616"/>
                <a:gd name="connsiteY199" fmla="*/ 2416173 h 6861442"/>
                <a:gd name="connsiteX200" fmla="*/ 3876347 w 6881616"/>
                <a:gd name="connsiteY200" fmla="*/ 2285167 h 6861442"/>
                <a:gd name="connsiteX201" fmla="*/ 4070896 w 6881616"/>
                <a:gd name="connsiteY201" fmla="*/ 2323003 h 6861442"/>
                <a:gd name="connsiteX202" fmla="*/ 4094123 w 6881616"/>
                <a:gd name="connsiteY202" fmla="*/ 2302638 h 6861442"/>
                <a:gd name="connsiteX203" fmla="*/ 3434995 w 6881616"/>
                <a:gd name="connsiteY203" fmla="*/ 1883439 h 6861442"/>
                <a:gd name="connsiteX204" fmla="*/ 3946052 w 6881616"/>
                <a:gd name="connsiteY204" fmla="*/ 2395781 h 6861442"/>
                <a:gd name="connsiteX205" fmla="*/ 3722476 w 6881616"/>
                <a:gd name="connsiteY205" fmla="*/ 2483136 h 6861442"/>
                <a:gd name="connsiteX206" fmla="*/ 3725363 w 6881616"/>
                <a:gd name="connsiteY206" fmla="*/ 2541338 h 6861442"/>
                <a:gd name="connsiteX207" fmla="*/ 4047670 w 6881616"/>
                <a:gd name="connsiteY207" fmla="*/ 2558809 h 6861442"/>
                <a:gd name="connsiteX208" fmla="*/ 4088322 w 6881616"/>
                <a:gd name="connsiteY208" fmla="*/ 2474400 h 6861442"/>
                <a:gd name="connsiteX209" fmla="*/ 3946052 w 6881616"/>
                <a:gd name="connsiteY209" fmla="*/ 2395781 h 6861442"/>
                <a:gd name="connsiteX210" fmla="*/ 2825233 w 6881616"/>
                <a:gd name="connsiteY210" fmla="*/ 2558809 h 6861442"/>
                <a:gd name="connsiteX211" fmla="*/ 3179480 w 6881616"/>
                <a:gd name="connsiteY211" fmla="*/ 2547179 h 6861442"/>
                <a:gd name="connsiteX212" fmla="*/ 2923965 w 6881616"/>
                <a:gd name="connsiteY212" fmla="*/ 2392887 h 6861442"/>
                <a:gd name="connsiteX213" fmla="*/ 2781694 w 6881616"/>
                <a:gd name="connsiteY213" fmla="*/ 2471480 h 6861442"/>
                <a:gd name="connsiteX214" fmla="*/ 2825233 w 6881616"/>
                <a:gd name="connsiteY214" fmla="*/ 2558809 h 6861442"/>
                <a:gd name="connsiteX215" fmla="*/ 5032018 w 6881616"/>
                <a:gd name="connsiteY215" fmla="*/ 1347801 h 6861442"/>
                <a:gd name="connsiteX216" fmla="*/ 4381603 w 6881616"/>
                <a:gd name="connsiteY216" fmla="*/ 1598154 h 6861442"/>
                <a:gd name="connsiteX217" fmla="*/ 4674858 w 6881616"/>
                <a:gd name="connsiteY217" fmla="*/ 1015936 h 6861442"/>
                <a:gd name="connsiteX218" fmla="*/ 3887973 w 6881616"/>
                <a:gd name="connsiteY218" fmla="*/ 1371089 h 6861442"/>
                <a:gd name="connsiteX219" fmla="*/ 3734076 w 6881616"/>
                <a:gd name="connsiteY219" fmla="*/ 966446 h 6861442"/>
                <a:gd name="connsiteX220" fmla="*/ 4073809 w 6881616"/>
                <a:gd name="connsiteY220" fmla="*/ 663693 h 6861442"/>
                <a:gd name="connsiteX221" fmla="*/ 3617945 w 6881616"/>
                <a:gd name="connsiteY221" fmla="*/ 631671 h 6861442"/>
                <a:gd name="connsiteX222" fmla="*/ 3434995 w 6881616"/>
                <a:gd name="connsiteY222" fmla="*/ 206653 h 6861442"/>
                <a:gd name="connsiteX223" fmla="*/ 3252072 w 6881616"/>
                <a:gd name="connsiteY223" fmla="*/ 631671 h 6861442"/>
                <a:gd name="connsiteX224" fmla="*/ 2796207 w 6881616"/>
                <a:gd name="connsiteY224" fmla="*/ 663693 h 6861442"/>
                <a:gd name="connsiteX225" fmla="*/ 3135940 w 6881616"/>
                <a:gd name="connsiteY225" fmla="*/ 966446 h 6861442"/>
                <a:gd name="connsiteX226" fmla="*/ 2982043 w 6881616"/>
                <a:gd name="connsiteY226" fmla="*/ 1371089 h 6861442"/>
                <a:gd name="connsiteX227" fmla="*/ 2195150 w 6881616"/>
                <a:gd name="connsiteY227" fmla="*/ 1015936 h 6861442"/>
                <a:gd name="connsiteX228" fmla="*/ 2488418 w 6881616"/>
                <a:gd name="connsiteY228" fmla="*/ 1598154 h 6861442"/>
                <a:gd name="connsiteX229" fmla="*/ 1838004 w 6881616"/>
                <a:gd name="connsiteY229" fmla="*/ 1347801 h 6861442"/>
                <a:gd name="connsiteX230" fmla="*/ 2224187 w 6881616"/>
                <a:gd name="connsiteY230" fmla="*/ 1976609 h 6861442"/>
                <a:gd name="connsiteX231" fmla="*/ 2285163 w 6881616"/>
                <a:gd name="connsiteY231" fmla="*/ 1996974 h 6861442"/>
                <a:gd name="connsiteX232" fmla="*/ 3434995 w 6881616"/>
                <a:gd name="connsiteY232" fmla="*/ 1726253 h 6861442"/>
                <a:gd name="connsiteX233" fmla="*/ 4584840 w 6881616"/>
                <a:gd name="connsiteY233" fmla="*/ 1996974 h 6861442"/>
                <a:gd name="connsiteX234" fmla="*/ 4645832 w 6881616"/>
                <a:gd name="connsiteY234" fmla="*/ 1976609 h 6861442"/>
                <a:gd name="connsiteX235" fmla="*/ 5032018 w 6881616"/>
                <a:gd name="connsiteY235" fmla="*/ 1347801 h 6861442"/>
                <a:gd name="connsiteX236" fmla="*/ 5583701 w 6881616"/>
                <a:gd name="connsiteY236" fmla="*/ 2876128 h 6861442"/>
                <a:gd name="connsiteX237" fmla="*/ 6788711 w 6881616"/>
                <a:gd name="connsiteY237" fmla="*/ 3082807 h 6861442"/>
                <a:gd name="connsiteX238" fmla="*/ 6155723 w 6881616"/>
                <a:gd name="connsiteY238" fmla="*/ 1720419 h 6861442"/>
                <a:gd name="connsiteX239" fmla="*/ 6106357 w 6881616"/>
                <a:gd name="connsiteY239" fmla="*/ 1691308 h 6861442"/>
                <a:gd name="connsiteX240" fmla="*/ 5743398 w 6881616"/>
                <a:gd name="connsiteY240" fmla="*/ 2285167 h 6861442"/>
                <a:gd name="connsiteX241" fmla="*/ 4918773 w 6881616"/>
                <a:gd name="connsiteY241" fmla="*/ 2194917 h 6861442"/>
                <a:gd name="connsiteX242" fmla="*/ 5583701 w 6881616"/>
                <a:gd name="connsiteY242" fmla="*/ 2876128 h 6861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</a:cxnLst>
              <a:rect l="l" t="t" r="r" b="b"/>
              <a:pathLst>
                <a:path w="6881616" h="6861442">
                  <a:moveTo>
                    <a:pt x="3783441" y="1493354"/>
                  </a:moveTo>
                  <a:cubicBezTo>
                    <a:pt x="3754415" y="1487532"/>
                    <a:pt x="3609231" y="1464243"/>
                    <a:pt x="3437908" y="1464243"/>
                  </a:cubicBezTo>
                  <a:cubicBezTo>
                    <a:pt x="3266585" y="1464243"/>
                    <a:pt x="3121401" y="1487532"/>
                    <a:pt x="3092375" y="1493354"/>
                  </a:cubicBezTo>
                  <a:cubicBezTo>
                    <a:pt x="3074948" y="1496267"/>
                    <a:pt x="3069148" y="1478799"/>
                    <a:pt x="3080749" y="1470066"/>
                  </a:cubicBezTo>
                  <a:cubicBezTo>
                    <a:pt x="3092375" y="1461333"/>
                    <a:pt x="3437908" y="1196424"/>
                    <a:pt x="3437908" y="1196424"/>
                  </a:cubicBezTo>
                  <a:cubicBezTo>
                    <a:pt x="3437908" y="1196424"/>
                    <a:pt x="3783441" y="1461333"/>
                    <a:pt x="3795068" y="1470066"/>
                  </a:cubicBezTo>
                  <a:cubicBezTo>
                    <a:pt x="3806668" y="1478799"/>
                    <a:pt x="3800868" y="1496267"/>
                    <a:pt x="3783441" y="1493354"/>
                  </a:cubicBezTo>
                  <a:moveTo>
                    <a:pt x="3185280" y="3205077"/>
                  </a:moveTo>
                  <a:cubicBezTo>
                    <a:pt x="3185280" y="3205077"/>
                    <a:pt x="3167880" y="3210892"/>
                    <a:pt x="3162054" y="3228363"/>
                  </a:cubicBezTo>
                  <a:cubicBezTo>
                    <a:pt x="3234645" y="3283671"/>
                    <a:pt x="3284011" y="3411756"/>
                    <a:pt x="3434995" y="3411756"/>
                  </a:cubicBezTo>
                  <a:cubicBezTo>
                    <a:pt x="3586005" y="3411756"/>
                    <a:pt x="3635345" y="3283671"/>
                    <a:pt x="3707937" y="3228363"/>
                  </a:cubicBezTo>
                  <a:cubicBezTo>
                    <a:pt x="3702137" y="3210892"/>
                    <a:pt x="3684710" y="3205077"/>
                    <a:pt x="3684710" y="3205077"/>
                  </a:cubicBezTo>
                  <a:cubicBezTo>
                    <a:pt x="3684710" y="3205077"/>
                    <a:pt x="3588892" y="3228363"/>
                    <a:pt x="3434995" y="3228363"/>
                  </a:cubicBezTo>
                  <a:cubicBezTo>
                    <a:pt x="3281124" y="3228363"/>
                    <a:pt x="3185280" y="3205077"/>
                    <a:pt x="3185280" y="3205077"/>
                  </a:cubicBezTo>
                  <a:moveTo>
                    <a:pt x="3434995" y="2992558"/>
                  </a:moveTo>
                  <a:cubicBezTo>
                    <a:pt x="3394343" y="2992558"/>
                    <a:pt x="3382743" y="2978007"/>
                    <a:pt x="3356603" y="2978007"/>
                  </a:cubicBezTo>
                  <a:cubicBezTo>
                    <a:pt x="3330464" y="2978007"/>
                    <a:pt x="3275298" y="3001293"/>
                    <a:pt x="3263698" y="3018764"/>
                  </a:cubicBezTo>
                  <a:cubicBezTo>
                    <a:pt x="3263698" y="3027499"/>
                    <a:pt x="3269498" y="3036235"/>
                    <a:pt x="3275298" y="3044970"/>
                  </a:cubicBezTo>
                  <a:cubicBezTo>
                    <a:pt x="3336290" y="3053706"/>
                    <a:pt x="3365316" y="3088622"/>
                    <a:pt x="3434995" y="3088622"/>
                  </a:cubicBezTo>
                  <a:cubicBezTo>
                    <a:pt x="3504700" y="3088622"/>
                    <a:pt x="3533726" y="3053706"/>
                    <a:pt x="3594718" y="3044970"/>
                  </a:cubicBezTo>
                  <a:cubicBezTo>
                    <a:pt x="3603405" y="3036235"/>
                    <a:pt x="3606318" y="3027499"/>
                    <a:pt x="3606318" y="3018764"/>
                  </a:cubicBezTo>
                  <a:cubicBezTo>
                    <a:pt x="3594718" y="2998399"/>
                    <a:pt x="3542440" y="2978007"/>
                    <a:pt x="3513413" y="2978007"/>
                  </a:cubicBezTo>
                  <a:cubicBezTo>
                    <a:pt x="3487274" y="2975113"/>
                    <a:pt x="3478561" y="2992558"/>
                    <a:pt x="3434995" y="2992558"/>
                  </a:cubicBezTo>
                  <a:moveTo>
                    <a:pt x="6878729" y="3644641"/>
                  </a:moveTo>
                  <a:cubicBezTo>
                    <a:pt x="6872903" y="3726155"/>
                    <a:pt x="6867103" y="3810589"/>
                    <a:pt x="6858390" y="3889182"/>
                  </a:cubicBezTo>
                  <a:cubicBezTo>
                    <a:pt x="6469317" y="3953225"/>
                    <a:pt x="6329933" y="3606805"/>
                    <a:pt x="5929234" y="3621355"/>
                  </a:cubicBezTo>
                  <a:cubicBezTo>
                    <a:pt x="5952460" y="3705789"/>
                    <a:pt x="5972774" y="3793118"/>
                    <a:pt x="5987313" y="3880447"/>
                  </a:cubicBezTo>
                  <a:cubicBezTo>
                    <a:pt x="6318307" y="3880447"/>
                    <a:pt x="6448978" y="4189031"/>
                    <a:pt x="6817738" y="4142459"/>
                  </a:cubicBezTo>
                  <a:cubicBezTo>
                    <a:pt x="6797425" y="4235603"/>
                    <a:pt x="6774198" y="4328746"/>
                    <a:pt x="6748059" y="4421916"/>
                  </a:cubicBezTo>
                  <a:cubicBezTo>
                    <a:pt x="6457691" y="4451017"/>
                    <a:pt x="6356073" y="4162824"/>
                    <a:pt x="6019252" y="4168639"/>
                  </a:cubicBezTo>
                  <a:cubicBezTo>
                    <a:pt x="6022139" y="4218132"/>
                    <a:pt x="6022139" y="4264704"/>
                    <a:pt x="6022139" y="4314196"/>
                  </a:cubicBezTo>
                  <a:cubicBezTo>
                    <a:pt x="6022139" y="4340402"/>
                    <a:pt x="6022139" y="4369503"/>
                    <a:pt x="6019252" y="4395710"/>
                  </a:cubicBezTo>
                  <a:cubicBezTo>
                    <a:pt x="6306707" y="4392815"/>
                    <a:pt x="6399612" y="4657722"/>
                    <a:pt x="6672554" y="4646066"/>
                  </a:cubicBezTo>
                  <a:cubicBezTo>
                    <a:pt x="6637727" y="4739210"/>
                    <a:pt x="6599962" y="4829459"/>
                    <a:pt x="6559309" y="4919708"/>
                  </a:cubicBezTo>
                  <a:cubicBezTo>
                    <a:pt x="6361873" y="4908078"/>
                    <a:pt x="6295081" y="4657722"/>
                    <a:pt x="5998913" y="4678087"/>
                  </a:cubicBezTo>
                  <a:cubicBezTo>
                    <a:pt x="5990200" y="4742130"/>
                    <a:pt x="5978600" y="4806173"/>
                    <a:pt x="5964087" y="4870216"/>
                  </a:cubicBezTo>
                  <a:cubicBezTo>
                    <a:pt x="6222489" y="4852744"/>
                    <a:pt x="6277681" y="5091471"/>
                    <a:pt x="6463491" y="5108942"/>
                  </a:cubicBezTo>
                  <a:cubicBezTo>
                    <a:pt x="6417038" y="5196271"/>
                    <a:pt x="6364786" y="5280679"/>
                    <a:pt x="6312507" y="5362192"/>
                  </a:cubicBezTo>
                  <a:cubicBezTo>
                    <a:pt x="6202176" y="5303964"/>
                    <a:pt x="6106357" y="5126387"/>
                    <a:pt x="5900208" y="5114757"/>
                  </a:cubicBezTo>
                  <a:cubicBezTo>
                    <a:pt x="5920521" y="5047794"/>
                    <a:pt x="5940834" y="4980830"/>
                    <a:pt x="5955373" y="4913893"/>
                  </a:cubicBezTo>
                  <a:cubicBezTo>
                    <a:pt x="5769537" y="4913893"/>
                    <a:pt x="5560474" y="4841115"/>
                    <a:pt x="5383351" y="4681008"/>
                  </a:cubicBezTo>
                  <a:cubicBezTo>
                    <a:pt x="5441430" y="4352059"/>
                    <a:pt x="4933286" y="4020188"/>
                    <a:pt x="4933286" y="3778568"/>
                  </a:cubicBezTo>
                  <a:cubicBezTo>
                    <a:pt x="4933286" y="3519476"/>
                    <a:pt x="5063957" y="3373920"/>
                    <a:pt x="5063957" y="3021684"/>
                  </a:cubicBezTo>
                  <a:cubicBezTo>
                    <a:pt x="5063957" y="2759672"/>
                    <a:pt x="4936199" y="2477295"/>
                    <a:pt x="4747450" y="2285167"/>
                  </a:cubicBezTo>
                  <a:cubicBezTo>
                    <a:pt x="4709711" y="2247330"/>
                    <a:pt x="4671945" y="2218229"/>
                    <a:pt x="4628405" y="2189102"/>
                  </a:cubicBezTo>
                  <a:cubicBezTo>
                    <a:pt x="4802616" y="2407437"/>
                    <a:pt x="4939087" y="2663608"/>
                    <a:pt x="4939087" y="2963457"/>
                  </a:cubicBezTo>
                  <a:cubicBezTo>
                    <a:pt x="4939087" y="3295326"/>
                    <a:pt x="4785189" y="3469984"/>
                    <a:pt x="4785189" y="3775647"/>
                  </a:cubicBezTo>
                  <a:cubicBezTo>
                    <a:pt x="4785189" y="4081311"/>
                    <a:pt x="5232367" y="4346218"/>
                    <a:pt x="5232367" y="4660616"/>
                  </a:cubicBezTo>
                  <a:cubicBezTo>
                    <a:pt x="5232367" y="4785807"/>
                    <a:pt x="5191715" y="4905158"/>
                    <a:pt x="5063957" y="5143857"/>
                  </a:cubicBezTo>
                  <a:cubicBezTo>
                    <a:pt x="5264307" y="5344721"/>
                    <a:pt x="5525622" y="5452441"/>
                    <a:pt x="5694032" y="5452441"/>
                  </a:cubicBezTo>
                  <a:cubicBezTo>
                    <a:pt x="5749198" y="5452441"/>
                    <a:pt x="5778250" y="5434970"/>
                    <a:pt x="5798564" y="5394213"/>
                  </a:cubicBezTo>
                  <a:cubicBezTo>
                    <a:pt x="5815990" y="5356377"/>
                    <a:pt x="5830503" y="5318541"/>
                    <a:pt x="5845016" y="5280679"/>
                  </a:cubicBezTo>
                  <a:cubicBezTo>
                    <a:pt x="6025052" y="5286520"/>
                    <a:pt x="6109244" y="5452441"/>
                    <a:pt x="6207976" y="5519405"/>
                  </a:cubicBezTo>
                  <a:cubicBezTo>
                    <a:pt x="6152810" y="5592183"/>
                    <a:pt x="6094731" y="5664961"/>
                    <a:pt x="6033766" y="5734819"/>
                  </a:cubicBezTo>
                  <a:cubicBezTo>
                    <a:pt x="5966974" y="5659120"/>
                    <a:pt x="5876955" y="5533955"/>
                    <a:pt x="5743398" y="5499013"/>
                  </a:cubicBezTo>
                  <a:cubicBezTo>
                    <a:pt x="5720171" y="5545585"/>
                    <a:pt x="5694032" y="5589263"/>
                    <a:pt x="5667893" y="5635834"/>
                  </a:cubicBezTo>
                  <a:cubicBezTo>
                    <a:pt x="5781137" y="5667856"/>
                    <a:pt x="5859555" y="5781391"/>
                    <a:pt x="5920521" y="5857089"/>
                  </a:cubicBezTo>
                  <a:cubicBezTo>
                    <a:pt x="5856642" y="5924027"/>
                    <a:pt x="5786963" y="5988069"/>
                    <a:pt x="5717258" y="6052112"/>
                  </a:cubicBezTo>
                  <a:cubicBezTo>
                    <a:pt x="5673719" y="5985175"/>
                    <a:pt x="5604014" y="5897846"/>
                    <a:pt x="5528535" y="5848354"/>
                  </a:cubicBezTo>
                  <a:cubicBezTo>
                    <a:pt x="5499482" y="5886191"/>
                    <a:pt x="5470456" y="5924027"/>
                    <a:pt x="5441430" y="5961889"/>
                  </a:cubicBezTo>
                  <a:cubicBezTo>
                    <a:pt x="5508196" y="6005541"/>
                    <a:pt x="5563362" y="6087054"/>
                    <a:pt x="5601127" y="6151097"/>
                  </a:cubicBezTo>
                  <a:cubicBezTo>
                    <a:pt x="5519822" y="6218060"/>
                    <a:pt x="5435604" y="6279182"/>
                    <a:pt x="5348499" y="6337410"/>
                  </a:cubicBezTo>
                  <a:cubicBezTo>
                    <a:pt x="5304959" y="5985175"/>
                    <a:pt x="4828755" y="5746449"/>
                    <a:pt x="4956513" y="5338907"/>
                  </a:cubicBezTo>
                  <a:cubicBezTo>
                    <a:pt x="4912947" y="5411685"/>
                    <a:pt x="4863607" y="5501934"/>
                    <a:pt x="4863607" y="5609628"/>
                  </a:cubicBezTo>
                  <a:cubicBezTo>
                    <a:pt x="4863607" y="5903661"/>
                    <a:pt x="5177202" y="6139467"/>
                    <a:pt x="5200428" y="6430554"/>
                  </a:cubicBezTo>
                  <a:cubicBezTo>
                    <a:pt x="5136549" y="6468416"/>
                    <a:pt x="5069757" y="6506253"/>
                    <a:pt x="5000078" y="6541195"/>
                  </a:cubicBezTo>
                  <a:cubicBezTo>
                    <a:pt x="4988452" y="6218060"/>
                    <a:pt x="4657432" y="5865825"/>
                    <a:pt x="4657432" y="5603813"/>
                  </a:cubicBezTo>
                  <a:cubicBezTo>
                    <a:pt x="4657432" y="5309805"/>
                    <a:pt x="5043618" y="5012878"/>
                    <a:pt x="5043618" y="4663537"/>
                  </a:cubicBezTo>
                  <a:cubicBezTo>
                    <a:pt x="5043618" y="4314196"/>
                    <a:pt x="4599353" y="4072575"/>
                    <a:pt x="4599353" y="3766912"/>
                  </a:cubicBezTo>
                  <a:cubicBezTo>
                    <a:pt x="4599353" y="3461248"/>
                    <a:pt x="4788102" y="3286591"/>
                    <a:pt x="4788102" y="2893599"/>
                  </a:cubicBezTo>
                  <a:cubicBezTo>
                    <a:pt x="4788102" y="2605380"/>
                    <a:pt x="4651632" y="2317188"/>
                    <a:pt x="4442569" y="2130875"/>
                  </a:cubicBezTo>
                  <a:cubicBezTo>
                    <a:pt x="4404830" y="2098853"/>
                    <a:pt x="4369977" y="2072673"/>
                    <a:pt x="4323525" y="2049361"/>
                  </a:cubicBezTo>
                  <a:cubicBezTo>
                    <a:pt x="4520961" y="2288087"/>
                    <a:pt x="4637119" y="2503501"/>
                    <a:pt x="4637119" y="2832451"/>
                  </a:cubicBezTo>
                  <a:cubicBezTo>
                    <a:pt x="4637119" y="3202157"/>
                    <a:pt x="4419343" y="3405941"/>
                    <a:pt x="4419343" y="3766912"/>
                  </a:cubicBezTo>
                  <a:cubicBezTo>
                    <a:pt x="4419343" y="4127883"/>
                    <a:pt x="4854895" y="4328746"/>
                    <a:pt x="4854895" y="4663537"/>
                  </a:cubicBezTo>
                  <a:cubicBezTo>
                    <a:pt x="4854895" y="4998301"/>
                    <a:pt x="4448369" y="5283599"/>
                    <a:pt x="4448369" y="5630019"/>
                  </a:cubicBezTo>
                  <a:cubicBezTo>
                    <a:pt x="4448369" y="5944419"/>
                    <a:pt x="4805529" y="6258817"/>
                    <a:pt x="4811329" y="6631444"/>
                  </a:cubicBezTo>
                  <a:cubicBezTo>
                    <a:pt x="4732937" y="6666359"/>
                    <a:pt x="4654545" y="6698381"/>
                    <a:pt x="4573240" y="6724587"/>
                  </a:cubicBezTo>
                  <a:cubicBezTo>
                    <a:pt x="4619693" y="6349066"/>
                    <a:pt x="4216080" y="5958969"/>
                    <a:pt x="4216080" y="5650385"/>
                  </a:cubicBezTo>
                  <a:cubicBezTo>
                    <a:pt x="4216080" y="5315620"/>
                    <a:pt x="4637119" y="5024507"/>
                    <a:pt x="4637119" y="4663537"/>
                  </a:cubicBezTo>
                  <a:cubicBezTo>
                    <a:pt x="4637119" y="4302566"/>
                    <a:pt x="4210280" y="4133724"/>
                    <a:pt x="4210280" y="3761097"/>
                  </a:cubicBezTo>
                  <a:cubicBezTo>
                    <a:pt x="4210280" y="3388470"/>
                    <a:pt x="4474509" y="3181792"/>
                    <a:pt x="4474509" y="2771328"/>
                  </a:cubicBezTo>
                  <a:cubicBezTo>
                    <a:pt x="4474509" y="2451114"/>
                    <a:pt x="4317725" y="2162896"/>
                    <a:pt x="4085409" y="1985318"/>
                  </a:cubicBezTo>
                  <a:cubicBezTo>
                    <a:pt x="4079609" y="1982424"/>
                    <a:pt x="4076722" y="1976609"/>
                    <a:pt x="4070896" y="1973688"/>
                  </a:cubicBezTo>
                  <a:cubicBezTo>
                    <a:pt x="4050583" y="1956217"/>
                    <a:pt x="4030244" y="1976609"/>
                    <a:pt x="4047670" y="1996974"/>
                  </a:cubicBezTo>
                  <a:cubicBezTo>
                    <a:pt x="4210280" y="2200758"/>
                    <a:pt x="4297385" y="2407437"/>
                    <a:pt x="4297385" y="2713100"/>
                  </a:cubicBezTo>
                  <a:cubicBezTo>
                    <a:pt x="4297385" y="3088622"/>
                    <a:pt x="3995417" y="3394285"/>
                    <a:pt x="3995417" y="3758176"/>
                  </a:cubicBezTo>
                  <a:cubicBezTo>
                    <a:pt x="3995417" y="4189031"/>
                    <a:pt x="4401917" y="4311302"/>
                    <a:pt x="4401917" y="4663537"/>
                  </a:cubicBezTo>
                  <a:cubicBezTo>
                    <a:pt x="4401917" y="5015772"/>
                    <a:pt x="3966365" y="5298150"/>
                    <a:pt x="3966365" y="5673671"/>
                  </a:cubicBezTo>
                  <a:cubicBezTo>
                    <a:pt x="3966365" y="6020091"/>
                    <a:pt x="4378690" y="6407268"/>
                    <a:pt x="4306098" y="6806101"/>
                  </a:cubicBezTo>
                  <a:cubicBezTo>
                    <a:pt x="4224794" y="6826467"/>
                    <a:pt x="4140601" y="6846858"/>
                    <a:pt x="4056383" y="6861408"/>
                  </a:cubicBezTo>
                  <a:cubicBezTo>
                    <a:pt x="4134775" y="6363617"/>
                    <a:pt x="3731189" y="6002646"/>
                    <a:pt x="3731189" y="5676591"/>
                  </a:cubicBezTo>
                  <a:cubicBezTo>
                    <a:pt x="3731189" y="5324356"/>
                    <a:pt x="4181228" y="5007037"/>
                    <a:pt x="4181228" y="4663537"/>
                  </a:cubicBezTo>
                  <a:cubicBezTo>
                    <a:pt x="4181228" y="4337482"/>
                    <a:pt x="3858946" y="4232682"/>
                    <a:pt x="3815381" y="3897918"/>
                  </a:cubicBezTo>
                  <a:cubicBezTo>
                    <a:pt x="3809581" y="3851346"/>
                    <a:pt x="3771816" y="3819325"/>
                    <a:pt x="3722476" y="3828060"/>
                  </a:cubicBezTo>
                  <a:cubicBezTo>
                    <a:pt x="3655684" y="3839690"/>
                    <a:pt x="3571466" y="3883368"/>
                    <a:pt x="3440821" y="3883368"/>
                  </a:cubicBezTo>
                  <a:cubicBezTo>
                    <a:pt x="3307237" y="3883368"/>
                    <a:pt x="3225932" y="3839690"/>
                    <a:pt x="3159167" y="3828060"/>
                  </a:cubicBezTo>
                  <a:cubicBezTo>
                    <a:pt x="3109801" y="3819325"/>
                    <a:pt x="3072061" y="3854241"/>
                    <a:pt x="3066235" y="3897918"/>
                  </a:cubicBezTo>
                  <a:cubicBezTo>
                    <a:pt x="3022696" y="4232682"/>
                    <a:pt x="2700389" y="4337482"/>
                    <a:pt x="2700389" y="4663537"/>
                  </a:cubicBezTo>
                  <a:cubicBezTo>
                    <a:pt x="2700389" y="5009957"/>
                    <a:pt x="3150453" y="5324356"/>
                    <a:pt x="3150453" y="5676591"/>
                  </a:cubicBezTo>
                  <a:cubicBezTo>
                    <a:pt x="3150453" y="6002646"/>
                    <a:pt x="2746841" y="6360696"/>
                    <a:pt x="2825233" y="6861408"/>
                  </a:cubicBezTo>
                  <a:cubicBezTo>
                    <a:pt x="2741041" y="6846858"/>
                    <a:pt x="2656823" y="6826467"/>
                    <a:pt x="2575528" y="6806101"/>
                  </a:cubicBezTo>
                  <a:cubicBezTo>
                    <a:pt x="2505842" y="6404373"/>
                    <a:pt x="2915251" y="6020091"/>
                    <a:pt x="2915251" y="5673671"/>
                  </a:cubicBezTo>
                  <a:cubicBezTo>
                    <a:pt x="2915251" y="5298150"/>
                    <a:pt x="2479708" y="5015772"/>
                    <a:pt x="2479708" y="4663537"/>
                  </a:cubicBezTo>
                  <a:cubicBezTo>
                    <a:pt x="2479708" y="4311302"/>
                    <a:pt x="2886225" y="4189031"/>
                    <a:pt x="2886225" y="3758176"/>
                  </a:cubicBezTo>
                  <a:cubicBezTo>
                    <a:pt x="2886225" y="3394285"/>
                    <a:pt x="2584239" y="3088622"/>
                    <a:pt x="2584239" y="2713100"/>
                  </a:cubicBezTo>
                  <a:cubicBezTo>
                    <a:pt x="2584239" y="2407437"/>
                    <a:pt x="2671336" y="2200758"/>
                    <a:pt x="2833946" y="1996974"/>
                  </a:cubicBezTo>
                  <a:cubicBezTo>
                    <a:pt x="2848460" y="1976609"/>
                    <a:pt x="2831059" y="1959138"/>
                    <a:pt x="2810720" y="1973688"/>
                  </a:cubicBezTo>
                  <a:cubicBezTo>
                    <a:pt x="2804920" y="1976609"/>
                    <a:pt x="2802007" y="1982424"/>
                    <a:pt x="2796207" y="1985318"/>
                  </a:cubicBezTo>
                  <a:cubicBezTo>
                    <a:pt x="2566818" y="2162896"/>
                    <a:pt x="2407116" y="2451114"/>
                    <a:pt x="2407116" y="2771328"/>
                  </a:cubicBezTo>
                  <a:cubicBezTo>
                    <a:pt x="2407116" y="3181792"/>
                    <a:pt x="2671336" y="3388470"/>
                    <a:pt x="2671336" y="3761097"/>
                  </a:cubicBezTo>
                  <a:cubicBezTo>
                    <a:pt x="2671336" y="4133724"/>
                    <a:pt x="2244513" y="4302566"/>
                    <a:pt x="2244513" y="4663537"/>
                  </a:cubicBezTo>
                  <a:cubicBezTo>
                    <a:pt x="2244513" y="5024507"/>
                    <a:pt x="2665536" y="5315620"/>
                    <a:pt x="2665536" y="5650385"/>
                  </a:cubicBezTo>
                  <a:cubicBezTo>
                    <a:pt x="2665536" y="5958969"/>
                    <a:pt x="2261934" y="6346146"/>
                    <a:pt x="2308392" y="6724587"/>
                  </a:cubicBezTo>
                  <a:cubicBezTo>
                    <a:pt x="2227092" y="6695486"/>
                    <a:pt x="2148693" y="6666359"/>
                    <a:pt x="2070295" y="6631444"/>
                  </a:cubicBezTo>
                  <a:cubicBezTo>
                    <a:pt x="2076103" y="6258817"/>
                    <a:pt x="2433250" y="5944419"/>
                    <a:pt x="2433250" y="5630019"/>
                  </a:cubicBezTo>
                  <a:cubicBezTo>
                    <a:pt x="2433250" y="5283599"/>
                    <a:pt x="2026740" y="5001221"/>
                    <a:pt x="2026740" y="4663537"/>
                  </a:cubicBezTo>
                  <a:cubicBezTo>
                    <a:pt x="2026740" y="4325852"/>
                    <a:pt x="2462287" y="4127883"/>
                    <a:pt x="2462287" y="3766912"/>
                  </a:cubicBezTo>
                  <a:cubicBezTo>
                    <a:pt x="2462287" y="3405941"/>
                    <a:pt x="2244513" y="3202157"/>
                    <a:pt x="2244513" y="2832451"/>
                  </a:cubicBezTo>
                  <a:cubicBezTo>
                    <a:pt x="2244513" y="2503501"/>
                    <a:pt x="2360658" y="2288087"/>
                    <a:pt x="2558107" y="2049361"/>
                  </a:cubicBezTo>
                  <a:cubicBezTo>
                    <a:pt x="2514552" y="2072673"/>
                    <a:pt x="2476805" y="2098853"/>
                    <a:pt x="2439058" y="2130875"/>
                  </a:cubicBezTo>
                  <a:cubicBezTo>
                    <a:pt x="2229995" y="2317188"/>
                    <a:pt x="2093524" y="2608301"/>
                    <a:pt x="2093524" y="2893599"/>
                  </a:cubicBezTo>
                  <a:cubicBezTo>
                    <a:pt x="2093524" y="3286591"/>
                    <a:pt x="2282261" y="3461248"/>
                    <a:pt x="2282261" y="3766912"/>
                  </a:cubicBezTo>
                  <a:cubicBezTo>
                    <a:pt x="2282261" y="4072575"/>
                    <a:pt x="1838004" y="4314196"/>
                    <a:pt x="1838004" y="4663537"/>
                  </a:cubicBezTo>
                  <a:cubicBezTo>
                    <a:pt x="1838004" y="5012878"/>
                    <a:pt x="2224187" y="5306885"/>
                    <a:pt x="2224187" y="5603813"/>
                  </a:cubicBezTo>
                  <a:cubicBezTo>
                    <a:pt x="2224187" y="5868719"/>
                    <a:pt x="1893172" y="6220981"/>
                    <a:pt x="1881559" y="6541195"/>
                  </a:cubicBezTo>
                  <a:cubicBezTo>
                    <a:pt x="1814775" y="6506253"/>
                    <a:pt x="1747991" y="6471311"/>
                    <a:pt x="1681207" y="6430554"/>
                  </a:cubicBezTo>
                  <a:cubicBezTo>
                    <a:pt x="1707341" y="6136546"/>
                    <a:pt x="2020932" y="5903661"/>
                    <a:pt x="2020932" y="5609628"/>
                  </a:cubicBezTo>
                  <a:cubicBezTo>
                    <a:pt x="2020932" y="5501934"/>
                    <a:pt x="1971572" y="5411685"/>
                    <a:pt x="1928017" y="5338907"/>
                  </a:cubicBezTo>
                  <a:cubicBezTo>
                    <a:pt x="2055777" y="5746449"/>
                    <a:pt x="1579581" y="5988069"/>
                    <a:pt x="1536026" y="6337410"/>
                  </a:cubicBezTo>
                  <a:cubicBezTo>
                    <a:pt x="1448915" y="6279182"/>
                    <a:pt x="1364710" y="6218060"/>
                    <a:pt x="1283408" y="6151097"/>
                  </a:cubicBezTo>
                  <a:cubicBezTo>
                    <a:pt x="1321155" y="6087054"/>
                    <a:pt x="1379229" y="6005541"/>
                    <a:pt x="1443110" y="5961889"/>
                  </a:cubicBezTo>
                  <a:cubicBezTo>
                    <a:pt x="1414073" y="5924027"/>
                    <a:pt x="1382131" y="5889111"/>
                    <a:pt x="1356000" y="5848354"/>
                  </a:cubicBezTo>
                  <a:cubicBezTo>
                    <a:pt x="1277602" y="5894926"/>
                    <a:pt x="1210818" y="5982255"/>
                    <a:pt x="1167263" y="6052112"/>
                  </a:cubicBezTo>
                  <a:cubicBezTo>
                    <a:pt x="1097577" y="5990990"/>
                    <a:pt x="1027887" y="5924027"/>
                    <a:pt x="964008" y="5857089"/>
                  </a:cubicBezTo>
                  <a:cubicBezTo>
                    <a:pt x="1024985" y="5781391"/>
                    <a:pt x="1103382" y="5664961"/>
                    <a:pt x="1216626" y="5635834"/>
                  </a:cubicBezTo>
                  <a:cubicBezTo>
                    <a:pt x="1190492" y="5592183"/>
                    <a:pt x="1164361" y="5545585"/>
                    <a:pt x="1141129" y="5499013"/>
                  </a:cubicBezTo>
                  <a:cubicBezTo>
                    <a:pt x="1007564" y="5533955"/>
                    <a:pt x="917551" y="5659120"/>
                    <a:pt x="850766" y="5734819"/>
                  </a:cubicBezTo>
                  <a:cubicBezTo>
                    <a:pt x="789790" y="5664961"/>
                    <a:pt x="731717" y="5595077"/>
                    <a:pt x="676549" y="5519405"/>
                  </a:cubicBezTo>
                  <a:cubicBezTo>
                    <a:pt x="778175" y="5452441"/>
                    <a:pt x="859477" y="5289414"/>
                    <a:pt x="1042406" y="5280679"/>
                  </a:cubicBezTo>
                  <a:cubicBezTo>
                    <a:pt x="1056924" y="5318541"/>
                    <a:pt x="1074348" y="5356377"/>
                    <a:pt x="1088866" y="5394213"/>
                  </a:cubicBezTo>
                  <a:cubicBezTo>
                    <a:pt x="1109190" y="5437891"/>
                    <a:pt x="1138226" y="5452441"/>
                    <a:pt x="1193395" y="5452441"/>
                  </a:cubicBezTo>
                  <a:cubicBezTo>
                    <a:pt x="1361808" y="5452441"/>
                    <a:pt x="1623133" y="5341827"/>
                    <a:pt x="1823485" y="5143857"/>
                  </a:cubicBezTo>
                  <a:cubicBezTo>
                    <a:pt x="1692822" y="4905158"/>
                    <a:pt x="1655075" y="4785807"/>
                    <a:pt x="1655075" y="4660616"/>
                  </a:cubicBezTo>
                  <a:cubicBezTo>
                    <a:pt x="1655075" y="4346218"/>
                    <a:pt x="2102235" y="4081311"/>
                    <a:pt x="2102235" y="3775647"/>
                  </a:cubicBezTo>
                  <a:cubicBezTo>
                    <a:pt x="2102235" y="3469984"/>
                    <a:pt x="1948343" y="3295326"/>
                    <a:pt x="1948343" y="2963457"/>
                  </a:cubicBezTo>
                  <a:cubicBezTo>
                    <a:pt x="1948343" y="2663608"/>
                    <a:pt x="2081909" y="2407437"/>
                    <a:pt x="2259032" y="2189102"/>
                  </a:cubicBezTo>
                  <a:cubicBezTo>
                    <a:pt x="2215477" y="2215309"/>
                    <a:pt x="2177729" y="2247330"/>
                    <a:pt x="2139982" y="2285167"/>
                  </a:cubicBezTo>
                  <a:cubicBezTo>
                    <a:pt x="1948343" y="2477295"/>
                    <a:pt x="1823485" y="2762593"/>
                    <a:pt x="1823485" y="3021684"/>
                  </a:cubicBezTo>
                  <a:cubicBezTo>
                    <a:pt x="1823485" y="3373920"/>
                    <a:pt x="1954148" y="3516556"/>
                    <a:pt x="1954148" y="3778568"/>
                  </a:cubicBezTo>
                  <a:cubicBezTo>
                    <a:pt x="1954148" y="4020188"/>
                    <a:pt x="1446013" y="4352059"/>
                    <a:pt x="1504086" y="4681008"/>
                  </a:cubicBezTo>
                  <a:cubicBezTo>
                    <a:pt x="1326963" y="4844009"/>
                    <a:pt x="1114998" y="4913893"/>
                    <a:pt x="929164" y="4913893"/>
                  </a:cubicBezTo>
                  <a:cubicBezTo>
                    <a:pt x="946587" y="4980830"/>
                    <a:pt x="964008" y="5047794"/>
                    <a:pt x="984335" y="5114757"/>
                  </a:cubicBezTo>
                  <a:cubicBezTo>
                    <a:pt x="775272" y="5126387"/>
                    <a:pt x="679451" y="5303964"/>
                    <a:pt x="572017" y="5362192"/>
                  </a:cubicBezTo>
                  <a:cubicBezTo>
                    <a:pt x="516849" y="5280679"/>
                    <a:pt x="467486" y="5196271"/>
                    <a:pt x="421028" y="5108942"/>
                  </a:cubicBezTo>
                  <a:cubicBezTo>
                    <a:pt x="606862" y="5088550"/>
                    <a:pt x="662030" y="4849850"/>
                    <a:pt x="920453" y="4870216"/>
                  </a:cubicBezTo>
                  <a:cubicBezTo>
                    <a:pt x="905935" y="4806173"/>
                    <a:pt x="894322" y="4742130"/>
                    <a:pt x="885611" y="4678087"/>
                  </a:cubicBezTo>
                  <a:cubicBezTo>
                    <a:pt x="586536" y="4657722"/>
                    <a:pt x="519751" y="4910972"/>
                    <a:pt x="325207" y="4919708"/>
                  </a:cubicBezTo>
                  <a:cubicBezTo>
                    <a:pt x="284557" y="4829459"/>
                    <a:pt x="246809" y="4739210"/>
                    <a:pt x="211966" y="4646066"/>
                  </a:cubicBezTo>
                  <a:cubicBezTo>
                    <a:pt x="484907" y="4657722"/>
                    <a:pt x="577825" y="4392815"/>
                    <a:pt x="862380" y="4395710"/>
                  </a:cubicBezTo>
                  <a:cubicBezTo>
                    <a:pt x="862380" y="4369503"/>
                    <a:pt x="862380" y="4343323"/>
                    <a:pt x="862380" y="4314196"/>
                  </a:cubicBezTo>
                  <a:cubicBezTo>
                    <a:pt x="862380" y="4264704"/>
                    <a:pt x="865285" y="4218132"/>
                    <a:pt x="865285" y="4168639"/>
                  </a:cubicBezTo>
                  <a:cubicBezTo>
                    <a:pt x="528462" y="4159904"/>
                    <a:pt x="426836" y="4451017"/>
                    <a:pt x="136471" y="4421916"/>
                  </a:cubicBezTo>
                  <a:cubicBezTo>
                    <a:pt x="110338" y="4331667"/>
                    <a:pt x="87109" y="4238523"/>
                    <a:pt x="66784" y="4142459"/>
                  </a:cubicBezTo>
                  <a:cubicBezTo>
                    <a:pt x="432641" y="4189031"/>
                    <a:pt x="566209" y="3877527"/>
                    <a:pt x="897224" y="3880447"/>
                  </a:cubicBezTo>
                  <a:cubicBezTo>
                    <a:pt x="911743" y="3793118"/>
                    <a:pt x="932069" y="3705789"/>
                    <a:pt x="955298" y="3621355"/>
                  </a:cubicBezTo>
                  <a:cubicBezTo>
                    <a:pt x="554596" y="3603884"/>
                    <a:pt x="415220" y="3953225"/>
                    <a:pt x="26133" y="3889182"/>
                  </a:cubicBezTo>
                  <a:cubicBezTo>
                    <a:pt x="14518" y="3807669"/>
                    <a:pt x="8711" y="3726155"/>
                    <a:pt x="2904" y="3644641"/>
                  </a:cubicBezTo>
                  <a:cubicBezTo>
                    <a:pt x="455873" y="3694134"/>
                    <a:pt x="627185" y="3321533"/>
                    <a:pt x="1039503" y="3368105"/>
                  </a:cubicBezTo>
                  <a:cubicBezTo>
                    <a:pt x="1077250" y="3269120"/>
                    <a:pt x="1123708" y="3173056"/>
                    <a:pt x="1175974" y="3079912"/>
                  </a:cubicBezTo>
                  <a:cubicBezTo>
                    <a:pt x="659125" y="2989663"/>
                    <a:pt x="482004" y="3423412"/>
                    <a:pt x="0" y="3356449"/>
                  </a:cubicBezTo>
                  <a:cubicBezTo>
                    <a:pt x="40651" y="1493354"/>
                    <a:pt x="1565062" y="-34"/>
                    <a:pt x="3434995" y="-34"/>
                  </a:cubicBezTo>
                  <a:cubicBezTo>
                    <a:pt x="5307846" y="-34"/>
                    <a:pt x="6829364" y="1493354"/>
                    <a:pt x="6881617" y="3359369"/>
                  </a:cubicBezTo>
                  <a:cubicBezTo>
                    <a:pt x="6399612" y="3426333"/>
                    <a:pt x="6222489" y="2992558"/>
                    <a:pt x="5705658" y="3082807"/>
                  </a:cubicBezTo>
                  <a:cubicBezTo>
                    <a:pt x="5757911" y="3175976"/>
                    <a:pt x="5801477" y="3272041"/>
                    <a:pt x="5842129" y="3370999"/>
                  </a:cubicBezTo>
                  <a:cubicBezTo>
                    <a:pt x="6254428" y="3321533"/>
                    <a:pt x="6422839" y="3697054"/>
                    <a:pt x="6878729" y="3644641"/>
                  </a:cubicBezTo>
                  <a:moveTo>
                    <a:pt x="1954148" y="2194917"/>
                  </a:moveTo>
                  <a:cubicBezTo>
                    <a:pt x="1701533" y="2090118"/>
                    <a:pt x="1393747" y="2116324"/>
                    <a:pt x="1129516" y="2285167"/>
                  </a:cubicBezTo>
                  <a:cubicBezTo>
                    <a:pt x="1088866" y="2040651"/>
                    <a:pt x="955298" y="1822317"/>
                    <a:pt x="766561" y="1691308"/>
                  </a:cubicBezTo>
                  <a:cubicBezTo>
                    <a:pt x="740427" y="1673842"/>
                    <a:pt x="714296" y="1691308"/>
                    <a:pt x="714296" y="1720419"/>
                  </a:cubicBezTo>
                  <a:cubicBezTo>
                    <a:pt x="754946" y="2238595"/>
                    <a:pt x="452967" y="2686894"/>
                    <a:pt x="81302" y="3082807"/>
                  </a:cubicBezTo>
                  <a:cubicBezTo>
                    <a:pt x="464583" y="3199263"/>
                    <a:pt x="789790" y="2704365"/>
                    <a:pt x="1283408" y="2876128"/>
                  </a:cubicBezTo>
                  <a:cubicBezTo>
                    <a:pt x="1466339" y="2611221"/>
                    <a:pt x="1692822" y="2378336"/>
                    <a:pt x="1954148" y="2194917"/>
                  </a:cubicBezTo>
                  <a:moveTo>
                    <a:pt x="3434995" y="1883439"/>
                  </a:moveTo>
                  <a:cubicBezTo>
                    <a:pt x="3115601" y="1883439"/>
                    <a:pt x="2845573" y="2063937"/>
                    <a:pt x="2775868" y="2299717"/>
                  </a:cubicBezTo>
                  <a:cubicBezTo>
                    <a:pt x="2770068" y="2317188"/>
                    <a:pt x="2778781" y="2328844"/>
                    <a:pt x="2799120" y="2320109"/>
                  </a:cubicBezTo>
                  <a:cubicBezTo>
                    <a:pt x="2857173" y="2293902"/>
                    <a:pt x="2921051" y="2282272"/>
                    <a:pt x="2993643" y="2282272"/>
                  </a:cubicBezTo>
                  <a:cubicBezTo>
                    <a:pt x="3124314" y="2282272"/>
                    <a:pt x="3240472" y="2331738"/>
                    <a:pt x="3307237" y="2413252"/>
                  </a:cubicBezTo>
                  <a:cubicBezTo>
                    <a:pt x="3336290" y="2512237"/>
                    <a:pt x="3339177" y="2657793"/>
                    <a:pt x="3304350" y="2739307"/>
                  </a:cubicBezTo>
                  <a:cubicBezTo>
                    <a:pt x="3252072" y="2727651"/>
                    <a:pt x="3231758" y="2686894"/>
                    <a:pt x="3179480" y="2686894"/>
                  </a:cubicBezTo>
                  <a:cubicBezTo>
                    <a:pt x="3127227" y="2686894"/>
                    <a:pt x="3086575" y="2724757"/>
                    <a:pt x="2996556" y="2724757"/>
                  </a:cubicBezTo>
                  <a:cubicBezTo>
                    <a:pt x="2906538" y="2724757"/>
                    <a:pt x="2897825" y="2681079"/>
                    <a:pt x="2839746" y="2681079"/>
                  </a:cubicBezTo>
                  <a:cubicBezTo>
                    <a:pt x="2770068" y="2681079"/>
                    <a:pt x="2758467" y="2750937"/>
                    <a:pt x="2758467" y="2832451"/>
                  </a:cubicBezTo>
                  <a:cubicBezTo>
                    <a:pt x="2758467" y="3190527"/>
                    <a:pt x="3086575" y="3682504"/>
                    <a:pt x="3434995" y="3682504"/>
                  </a:cubicBezTo>
                  <a:cubicBezTo>
                    <a:pt x="3783441" y="3682504"/>
                    <a:pt x="4111549" y="3190527"/>
                    <a:pt x="4111549" y="2832451"/>
                  </a:cubicBezTo>
                  <a:cubicBezTo>
                    <a:pt x="4111549" y="2750937"/>
                    <a:pt x="4094123" y="2684000"/>
                    <a:pt x="4024444" y="2675264"/>
                  </a:cubicBezTo>
                  <a:cubicBezTo>
                    <a:pt x="3989591" y="2701471"/>
                    <a:pt x="3954765" y="2724757"/>
                    <a:pt x="3873460" y="2724757"/>
                  </a:cubicBezTo>
                  <a:cubicBezTo>
                    <a:pt x="3783441" y="2724757"/>
                    <a:pt x="3760215" y="2686894"/>
                    <a:pt x="3707937" y="2686894"/>
                  </a:cubicBezTo>
                  <a:cubicBezTo>
                    <a:pt x="3644058" y="2686894"/>
                    <a:pt x="3649884" y="2820821"/>
                    <a:pt x="3574379" y="2829556"/>
                  </a:cubicBezTo>
                  <a:cubicBezTo>
                    <a:pt x="3525013" y="2710180"/>
                    <a:pt x="3522126" y="2552993"/>
                    <a:pt x="3562753" y="2416173"/>
                  </a:cubicBezTo>
                  <a:cubicBezTo>
                    <a:pt x="3629545" y="2331738"/>
                    <a:pt x="3745702" y="2285167"/>
                    <a:pt x="3876347" y="2285167"/>
                  </a:cubicBezTo>
                  <a:cubicBezTo>
                    <a:pt x="3946052" y="2285167"/>
                    <a:pt x="4012817" y="2296822"/>
                    <a:pt x="4070896" y="2323003"/>
                  </a:cubicBezTo>
                  <a:cubicBezTo>
                    <a:pt x="4091235" y="2331738"/>
                    <a:pt x="4099949" y="2320109"/>
                    <a:pt x="4094123" y="2302638"/>
                  </a:cubicBezTo>
                  <a:cubicBezTo>
                    <a:pt x="4024444" y="2063937"/>
                    <a:pt x="3754415" y="1883439"/>
                    <a:pt x="3434995" y="1883439"/>
                  </a:cubicBezTo>
                  <a:moveTo>
                    <a:pt x="3946052" y="2395781"/>
                  </a:moveTo>
                  <a:cubicBezTo>
                    <a:pt x="3867660" y="2395781"/>
                    <a:pt x="3780528" y="2419093"/>
                    <a:pt x="3722476" y="2483136"/>
                  </a:cubicBezTo>
                  <a:cubicBezTo>
                    <a:pt x="3716650" y="2500581"/>
                    <a:pt x="3716650" y="2526787"/>
                    <a:pt x="3725363" y="2541338"/>
                  </a:cubicBezTo>
                  <a:cubicBezTo>
                    <a:pt x="3864747" y="2494766"/>
                    <a:pt x="3986704" y="2491871"/>
                    <a:pt x="4047670" y="2558809"/>
                  </a:cubicBezTo>
                  <a:cubicBezTo>
                    <a:pt x="4079609" y="2529708"/>
                    <a:pt x="4088322" y="2503501"/>
                    <a:pt x="4088322" y="2474400"/>
                  </a:cubicBezTo>
                  <a:cubicBezTo>
                    <a:pt x="4088322" y="2427803"/>
                    <a:pt x="4038957" y="2395781"/>
                    <a:pt x="3946052" y="2395781"/>
                  </a:cubicBezTo>
                  <a:moveTo>
                    <a:pt x="2825233" y="2558809"/>
                  </a:moveTo>
                  <a:cubicBezTo>
                    <a:pt x="2892025" y="2491871"/>
                    <a:pt x="3034296" y="2494766"/>
                    <a:pt x="3179480" y="2547179"/>
                  </a:cubicBezTo>
                  <a:cubicBezTo>
                    <a:pt x="3185280" y="2474400"/>
                    <a:pt x="3054635" y="2392887"/>
                    <a:pt x="2923965" y="2392887"/>
                  </a:cubicBezTo>
                  <a:cubicBezTo>
                    <a:pt x="2828146" y="2392887"/>
                    <a:pt x="2781694" y="2424908"/>
                    <a:pt x="2781694" y="2471480"/>
                  </a:cubicBezTo>
                  <a:cubicBezTo>
                    <a:pt x="2784581" y="2503501"/>
                    <a:pt x="2793294" y="2529708"/>
                    <a:pt x="2825233" y="2558809"/>
                  </a:cubicBezTo>
                  <a:moveTo>
                    <a:pt x="5032018" y="1347801"/>
                  </a:moveTo>
                  <a:cubicBezTo>
                    <a:pt x="4779390" y="1365266"/>
                    <a:pt x="4558727" y="1452600"/>
                    <a:pt x="4381603" y="1598154"/>
                  </a:cubicBezTo>
                  <a:cubicBezTo>
                    <a:pt x="4457082" y="1382735"/>
                    <a:pt x="4552900" y="1196424"/>
                    <a:pt x="4674858" y="1015936"/>
                  </a:cubicBezTo>
                  <a:cubicBezTo>
                    <a:pt x="4352551" y="1050870"/>
                    <a:pt x="4085409" y="1167313"/>
                    <a:pt x="3887973" y="1371089"/>
                  </a:cubicBezTo>
                  <a:lnTo>
                    <a:pt x="3734076" y="966446"/>
                  </a:lnTo>
                  <a:lnTo>
                    <a:pt x="4073809" y="663693"/>
                  </a:lnTo>
                  <a:lnTo>
                    <a:pt x="3617945" y="631671"/>
                  </a:lnTo>
                  <a:lnTo>
                    <a:pt x="3434995" y="206653"/>
                  </a:lnTo>
                  <a:lnTo>
                    <a:pt x="3252072" y="631671"/>
                  </a:lnTo>
                  <a:lnTo>
                    <a:pt x="2796207" y="663693"/>
                  </a:lnTo>
                  <a:lnTo>
                    <a:pt x="3135940" y="966446"/>
                  </a:lnTo>
                  <a:lnTo>
                    <a:pt x="2982043" y="1371089"/>
                  </a:lnTo>
                  <a:cubicBezTo>
                    <a:pt x="2784581" y="1170223"/>
                    <a:pt x="2517455" y="1050870"/>
                    <a:pt x="2195150" y="1015936"/>
                  </a:cubicBezTo>
                  <a:cubicBezTo>
                    <a:pt x="2317105" y="1196424"/>
                    <a:pt x="2412924" y="1385645"/>
                    <a:pt x="2488418" y="1598154"/>
                  </a:cubicBezTo>
                  <a:cubicBezTo>
                    <a:pt x="2311298" y="1452600"/>
                    <a:pt x="2090619" y="1365266"/>
                    <a:pt x="1838004" y="1347801"/>
                  </a:cubicBezTo>
                  <a:cubicBezTo>
                    <a:pt x="1988993" y="1542844"/>
                    <a:pt x="2122561" y="1752433"/>
                    <a:pt x="2224187" y="1976609"/>
                  </a:cubicBezTo>
                  <a:cubicBezTo>
                    <a:pt x="2235803" y="2002789"/>
                    <a:pt x="2259032" y="2011525"/>
                    <a:pt x="2285163" y="1996974"/>
                  </a:cubicBezTo>
                  <a:cubicBezTo>
                    <a:pt x="2630710" y="1825211"/>
                    <a:pt x="3019783" y="1726253"/>
                    <a:pt x="3434995" y="1726253"/>
                  </a:cubicBezTo>
                  <a:cubicBezTo>
                    <a:pt x="3847321" y="1726253"/>
                    <a:pt x="4236419" y="1822317"/>
                    <a:pt x="4584840" y="1996974"/>
                  </a:cubicBezTo>
                  <a:cubicBezTo>
                    <a:pt x="4610979" y="2011525"/>
                    <a:pt x="4634206" y="2002789"/>
                    <a:pt x="4645832" y="1976609"/>
                  </a:cubicBezTo>
                  <a:cubicBezTo>
                    <a:pt x="4744537" y="1752433"/>
                    <a:pt x="4881008" y="1542844"/>
                    <a:pt x="5032018" y="1347801"/>
                  </a:cubicBezTo>
                  <a:moveTo>
                    <a:pt x="5583701" y="2876128"/>
                  </a:moveTo>
                  <a:cubicBezTo>
                    <a:pt x="6080218" y="2704365"/>
                    <a:pt x="6405438" y="3196342"/>
                    <a:pt x="6788711" y="3082807"/>
                  </a:cubicBezTo>
                  <a:cubicBezTo>
                    <a:pt x="6417038" y="2686894"/>
                    <a:pt x="6115070" y="2238595"/>
                    <a:pt x="6155723" y="1720419"/>
                  </a:cubicBezTo>
                  <a:cubicBezTo>
                    <a:pt x="6158610" y="1691308"/>
                    <a:pt x="6129584" y="1673842"/>
                    <a:pt x="6106357" y="1691308"/>
                  </a:cubicBezTo>
                  <a:cubicBezTo>
                    <a:pt x="5917608" y="1822317"/>
                    <a:pt x="5784050" y="2040651"/>
                    <a:pt x="5743398" y="2285167"/>
                  </a:cubicBezTo>
                  <a:cubicBezTo>
                    <a:pt x="5482083" y="2116324"/>
                    <a:pt x="5174289" y="2093038"/>
                    <a:pt x="4918773" y="2194917"/>
                  </a:cubicBezTo>
                  <a:cubicBezTo>
                    <a:pt x="5180088" y="2378336"/>
                    <a:pt x="5403665" y="2611221"/>
                    <a:pt x="5583701" y="2876128"/>
                  </a:cubicBezTo>
                </a:path>
              </a:pathLst>
            </a:custGeom>
            <a:solidFill>
              <a:schemeClr val="tx1"/>
            </a:solidFill>
            <a:ln w="2901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178083" y="1712133"/>
            <a:ext cx="6678637" cy="3742050"/>
          </a:xfrm>
          <a:prstGeom prst="rect">
            <a:avLst/>
          </a:prstGeom>
          <a:solidFill>
            <a:schemeClr val="accent2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/>
              <a:t>Module</a:t>
            </a:r>
            <a:r>
              <a:rPr lang="en-US" sz="2000" dirty="0"/>
              <a:t>: Human Capital Management (LCMB7023)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Assessment</a:t>
            </a:r>
            <a:r>
              <a:rPr lang="en-US" sz="2000" dirty="0"/>
              <a:t>: Group Presentation – Component 2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Group Members</a:t>
            </a:r>
            <a:r>
              <a:rPr lang="en-US" sz="2000" dirty="0"/>
              <a:t>: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Tarikul Islam Tarek (2435183)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Sabbir Ahmed (2438312)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MD.Nuruzzaman</a:t>
            </a:r>
            <a:r>
              <a:rPr lang="en-US" sz="2000" dirty="0"/>
              <a:t> (2438310)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Alima Niva (2431109)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Lecturer: Ejike Udeogu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57" y="0"/>
            <a:ext cx="3572505" cy="142470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112175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81884" y="2951009"/>
            <a:ext cx="5499100" cy="95410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Diversity, Equity &amp; Inclusion (DEI) at Starbucks</a:t>
            </a:r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26839" r="26839"/>
          <a:stretch>
            <a:fillRect/>
          </a:stretch>
        </p:blipFill>
        <p:spPr>
          <a:xfrm>
            <a:off x="0" y="-1874"/>
            <a:ext cx="6286500" cy="685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707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: Shape 26">
            <a:extLst>
              <a:ext uri="{FF2B5EF4-FFF2-40B4-BE49-F238E27FC236}">
                <a16:creationId xmlns:a16="http://schemas.microsoft.com/office/drawing/2014/main" id="{C38BAC0E-6505-6A52-BA88-C95FD7D39018}"/>
              </a:ext>
            </a:extLst>
          </p:cNvPr>
          <p:cNvSpPr/>
          <p:nvPr/>
        </p:nvSpPr>
        <p:spPr>
          <a:xfrm flipH="1">
            <a:off x="0" y="0"/>
            <a:ext cx="9543505" cy="6858000"/>
          </a:xfrm>
          <a:custGeom>
            <a:avLst/>
            <a:gdLst>
              <a:gd name="connsiteX0" fmla="*/ 988574 w 9543505"/>
              <a:gd name="connsiteY0" fmla="*/ 0 h 6858000"/>
              <a:gd name="connsiteX1" fmla="*/ 9543505 w 9543505"/>
              <a:gd name="connsiteY1" fmla="*/ 0 h 6858000"/>
              <a:gd name="connsiteX2" fmla="*/ 9543505 w 9543505"/>
              <a:gd name="connsiteY2" fmla="*/ 6858000 h 6858000"/>
              <a:gd name="connsiteX3" fmla="*/ 988576 w 9543505"/>
              <a:gd name="connsiteY3" fmla="*/ 6858000 h 6858000"/>
              <a:gd name="connsiteX4" fmla="*/ 933284 w 9543505"/>
              <a:gd name="connsiteY4" fmla="*/ 6771754 h 6858000"/>
              <a:gd name="connsiteX5" fmla="*/ 0 w 9543505"/>
              <a:gd name="connsiteY5" fmla="*/ 3428999 h 6858000"/>
              <a:gd name="connsiteX6" fmla="*/ 933284 w 9543505"/>
              <a:gd name="connsiteY6" fmla="*/ 8624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43505" h="6858000">
                <a:moveTo>
                  <a:pt x="988574" y="0"/>
                </a:moveTo>
                <a:lnTo>
                  <a:pt x="9543505" y="0"/>
                </a:lnTo>
                <a:lnTo>
                  <a:pt x="9543505" y="6858000"/>
                </a:lnTo>
                <a:lnTo>
                  <a:pt x="988576" y="6858000"/>
                </a:lnTo>
                <a:lnTo>
                  <a:pt x="933284" y="6771754"/>
                </a:lnTo>
                <a:cubicBezTo>
                  <a:pt x="341046" y="5797060"/>
                  <a:pt x="0" y="4652858"/>
                  <a:pt x="0" y="3428999"/>
                </a:cubicBezTo>
                <a:cubicBezTo>
                  <a:pt x="0" y="2205141"/>
                  <a:pt x="341046" y="1060938"/>
                  <a:pt x="933284" y="8624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D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46ABFD5-0F98-3CBD-4309-E6C28174F836}"/>
              </a:ext>
            </a:extLst>
          </p:cNvPr>
          <p:cNvSpPr txBox="1"/>
          <p:nvPr/>
        </p:nvSpPr>
        <p:spPr>
          <a:xfrm>
            <a:off x="371202" y="709769"/>
            <a:ext cx="8086724" cy="646331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effectLst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2"/>
                </a:solidFill>
                <a:latin typeface="+mj-lt"/>
              </a:rPr>
              <a:t>Overview of the Group Presentation</a:t>
            </a:r>
            <a:endParaRPr lang="en-ID" sz="36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1202" y="1997838"/>
            <a:ext cx="6169298" cy="424731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Each presenter covers a strategic HR area within Starbucks.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Topics</a:t>
            </a:r>
            <a:r>
              <a:rPr lang="en-US" sz="2000" dirty="0">
                <a:solidFill>
                  <a:schemeClr val="bg2"/>
                </a:solidFill>
              </a:rPr>
              <a:t>: DEI | Performance Management | Training &amp; Development |HR Technology and Digital Transformation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/>
                </a:solidFill>
              </a:rPr>
              <a:t>Objective</a:t>
            </a:r>
            <a:r>
              <a:rPr lang="en-US" sz="2000" dirty="0">
                <a:solidFill>
                  <a:schemeClr val="bg2"/>
                </a:solidFill>
              </a:rPr>
              <a:t>: Show alignment between HR practice and business mission.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Underpinned by Soft HRM and employee-centric values.</a:t>
            </a: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372422163"/>
              </p:ext>
            </p:extLst>
          </p:nvPr>
        </p:nvGraphicFramePr>
        <p:xfrm>
          <a:off x="8699500" y="1997839"/>
          <a:ext cx="4419326" cy="3785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3" name="Group 32">
            <a:extLst>
              <a:ext uri="{FF2B5EF4-FFF2-40B4-BE49-F238E27FC236}">
                <a16:creationId xmlns:a16="http://schemas.microsoft.com/office/drawing/2014/main" id="{DAE97005-723F-7899-DB0A-F1D04914169E}"/>
              </a:ext>
            </a:extLst>
          </p:cNvPr>
          <p:cNvGrpSpPr/>
          <p:nvPr/>
        </p:nvGrpSpPr>
        <p:grpSpPr>
          <a:xfrm>
            <a:off x="7019988" y="2853095"/>
            <a:ext cx="2044029" cy="1965493"/>
            <a:chOff x="2899844" y="542142"/>
            <a:chExt cx="5546868" cy="5546868"/>
          </a:xfrm>
          <a:effectLst>
            <a:outerShdw blurRad="127000" dist="127000" dir="10800000" algn="r" rotWithShape="0">
              <a:schemeClr val="tx1">
                <a:alpha val="30000"/>
              </a:schemeClr>
            </a:outerShdw>
          </a:effectLst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9D019745-C3B6-A309-10CB-BD4F6C905331}"/>
                </a:ext>
              </a:extLst>
            </p:cNvPr>
            <p:cNvSpPr/>
            <p:nvPr/>
          </p:nvSpPr>
          <p:spPr>
            <a:xfrm>
              <a:off x="2899844" y="542142"/>
              <a:ext cx="5546868" cy="55468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35" name="Graphic 4">
              <a:extLst>
                <a:ext uri="{FF2B5EF4-FFF2-40B4-BE49-F238E27FC236}">
                  <a16:creationId xmlns:a16="http://schemas.microsoft.com/office/drawing/2014/main" id="{DF68592B-C89D-12A7-F737-4DF89279B42D}"/>
                </a:ext>
              </a:extLst>
            </p:cNvPr>
            <p:cNvSpPr/>
            <p:nvPr/>
          </p:nvSpPr>
          <p:spPr>
            <a:xfrm>
              <a:off x="3119205" y="768990"/>
              <a:ext cx="5108146" cy="5093172"/>
            </a:xfrm>
            <a:custGeom>
              <a:avLst/>
              <a:gdLst>
                <a:gd name="connsiteX0" fmla="*/ 3783441 w 6881616"/>
                <a:gd name="connsiteY0" fmla="*/ 1493354 h 6861442"/>
                <a:gd name="connsiteX1" fmla="*/ 3437908 w 6881616"/>
                <a:gd name="connsiteY1" fmla="*/ 1464243 h 6861442"/>
                <a:gd name="connsiteX2" fmla="*/ 3092375 w 6881616"/>
                <a:gd name="connsiteY2" fmla="*/ 1493354 h 6861442"/>
                <a:gd name="connsiteX3" fmla="*/ 3080749 w 6881616"/>
                <a:gd name="connsiteY3" fmla="*/ 1470066 h 6861442"/>
                <a:gd name="connsiteX4" fmla="*/ 3437908 w 6881616"/>
                <a:gd name="connsiteY4" fmla="*/ 1196424 h 6861442"/>
                <a:gd name="connsiteX5" fmla="*/ 3795068 w 6881616"/>
                <a:gd name="connsiteY5" fmla="*/ 1470066 h 6861442"/>
                <a:gd name="connsiteX6" fmla="*/ 3783441 w 6881616"/>
                <a:gd name="connsiteY6" fmla="*/ 1493354 h 6861442"/>
                <a:gd name="connsiteX7" fmla="*/ 3185280 w 6881616"/>
                <a:gd name="connsiteY7" fmla="*/ 3205077 h 6861442"/>
                <a:gd name="connsiteX8" fmla="*/ 3162054 w 6881616"/>
                <a:gd name="connsiteY8" fmla="*/ 3228363 h 6861442"/>
                <a:gd name="connsiteX9" fmla="*/ 3434995 w 6881616"/>
                <a:gd name="connsiteY9" fmla="*/ 3411756 h 6861442"/>
                <a:gd name="connsiteX10" fmla="*/ 3707937 w 6881616"/>
                <a:gd name="connsiteY10" fmla="*/ 3228363 h 6861442"/>
                <a:gd name="connsiteX11" fmla="*/ 3684710 w 6881616"/>
                <a:gd name="connsiteY11" fmla="*/ 3205077 h 6861442"/>
                <a:gd name="connsiteX12" fmla="*/ 3434995 w 6881616"/>
                <a:gd name="connsiteY12" fmla="*/ 3228363 h 6861442"/>
                <a:gd name="connsiteX13" fmla="*/ 3185280 w 6881616"/>
                <a:gd name="connsiteY13" fmla="*/ 3205077 h 6861442"/>
                <a:gd name="connsiteX14" fmla="*/ 3434995 w 6881616"/>
                <a:gd name="connsiteY14" fmla="*/ 2992558 h 6861442"/>
                <a:gd name="connsiteX15" fmla="*/ 3356603 w 6881616"/>
                <a:gd name="connsiteY15" fmla="*/ 2978007 h 6861442"/>
                <a:gd name="connsiteX16" fmla="*/ 3263698 w 6881616"/>
                <a:gd name="connsiteY16" fmla="*/ 3018764 h 6861442"/>
                <a:gd name="connsiteX17" fmla="*/ 3275298 w 6881616"/>
                <a:gd name="connsiteY17" fmla="*/ 3044970 h 6861442"/>
                <a:gd name="connsiteX18" fmla="*/ 3434995 w 6881616"/>
                <a:gd name="connsiteY18" fmla="*/ 3088622 h 6861442"/>
                <a:gd name="connsiteX19" fmla="*/ 3594718 w 6881616"/>
                <a:gd name="connsiteY19" fmla="*/ 3044970 h 6861442"/>
                <a:gd name="connsiteX20" fmla="*/ 3606318 w 6881616"/>
                <a:gd name="connsiteY20" fmla="*/ 3018764 h 6861442"/>
                <a:gd name="connsiteX21" fmla="*/ 3513413 w 6881616"/>
                <a:gd name="connsiteY21" fmla="*/ 2978007 h 6861442"/>
                <a:gd name="connsiteX22" fmla="*/ 3434995 w 6881616"/>
                <a:gd name="connsiteY22" fmla="*/ 2992558 h 6861442"/>
                <a:gd name="connsiteX23" fmla="*/ 6878729 w 6881616"/>
                <a:gd name="connsiteY23" fmla="*/ 3644641 h 6861442"/>
                <a:gd name="connsiteX24" fmla="*/ 6858390 w 6881616"/>
                <a:gd name="connsiteY24" fmla="*/ 3889182 h 6861442"/>
                <a:gd name="connsiteX25" fmla="*/ 5929234 w 6881616"/>
                <a:gd name="connsiteY25" fmla="*/ 3621355 h 6861442"/>
                <a:gd name="connsiteX26" fmla="*/ 5987313 w 6881616"/>
                <a:gd name="connsiteY26" fmla="*/ 3880447 h 6861442"/>
                <a:gd name="connsiteX27" fmla="*/ 6817738 w 6881616"/>
                <a:gd name="connsiteY27" fmla="*/ 4142459 h 6861442"/>
                <a:gd name="connsiteX28" fmla="*/ 6748059 w 6881616"/>
                <a:gd name="connsiteY28" fmla="*/ 4421916 h 6861442"/>
                <a:gd name="connsiteX29" fmla="*/ 6019252 w 6881616"/>
                <a:gd name="connsiteY29" fmla="*/ 4168639 h 6861442"/>
                <a:gd name="connsiteX30" fmla="*/ 6022139 w 6881616"/>
                <a:gd name="connsiteY30" fmla="*/ 4314196 h 6861442"/>
                <a:gd name="connsiteX31" fmla="*/ 6019252 w 6881616"/>
                <a:gd name="connsiteY31" fmla="*/ 4395710 h 6861442"/>
                <a:gd name="connsiteX32" fmla="*/ 6672554 w 6881616"/>
                <a:gd name="connsiteY32" fmla="*/ 4646066 h 6861442"/>
                <a:gd name="connsiteX33" fmla="*/ 6559309 w 6881616"/>
                <a:gd name="connsiteY33" fmla="*/ 4919708 h 6861442"/>
                <a:gd name="connsiteX34" fmla="*/ 5998913 w 6881616"/>
                <a:gd name="connsiteY34" fmla="*/ 4678087 h 6861442"/>
                <a:gd name="connsiteX35" fmla="*/ 5964087 w 6881616"/>
                <a:gd name="connsiteY35" fmla="*/ 4870216 h 6861442"/>
                <a:gd name="connsiteX36" fmla="*/ 6463491 w 6881616"/>
                <a:gd name="connsiteY36" fmla="*/ 5108942 h 6861442"/>
                <a:gd name="connsiteX37" fmla="*/ 6312507 w 6881616"/>
                <a:gd name="connsiteY37" fmla="*/ 5362192 h 6861442"/>
                <a:gd name="connsiteX38" fmla="*/ 5900208 w 6881616"/>
                <a:gd name="connsiteY38" fmla="*/ 5114757 h 6861442"/>
                <a:gd name="connsiteX39" fmla="*/ 5955373 w 6881616"/>
                <a:gd name="connsiteY39" fmla="*/ 4913893 h 6861442"/>
                <a:gd name="connsiteX40" fmla="*/ 5383351 w 6881616"/>
                <a:gd name="connsiteY40" fmla="*/ 4681008 h 6861442"/>
                <a:gd name="connsiteX41" fmla="*/ 4933286 w 6881616"/>
                <a:gd name="connsiteY41" fmla="*/ 3778568 h 6861442"/>
                <a:gd name="connsiteX42" fmla="*/ 5063957 w 6881616"/>
                <a:gd name="connsiteY42" fmla="*/ 3021684 h 6861442"/>
                <a:gd name="connsiteX43" fmla="*/ 4747450 w 6881616"/>
                <a:gd name="connsiteY43" fmla="*/ 2285167 h 6861442"/>
                <a:gd name="connsiteX44" fmla="*/ 4628405 w 6881616"/>
                <a:gd name="connsiteY44" fmla="*/ 2189102 h 6861442"/>
                <a:gd name="connsiteX45" fmla="*/ 4939087 w 6881616"/>
                <a:gd name="connsiteY45" fmla="*/ 2963457 h 6861442"/>
                <a:gd name="connsiteX46" fmla="*/ 4785189 w 6881616"/>
                <a:gd name="connsiteY46" fmla="*/ 3775647 h 6861442"/>
                <a:gd name="connsiteX47" fmla="*/ 5232367 w 6881616"/>
                <a:gd name="connsiteY47" fmla="*/ 4660616 h 6861442"/>
                <a:gd name="connsiteX48" fmla="*/ 5063957 w 6881616"/>
                <a:gd name="connsiteY48" fmla="*/ 5143857 h 6861442"/>
                <a:gd name="connsiteX49" fmla="*/ 5694032 w 6881616"/>
                <a:gd name="connsiteY49" fmla="*/ 5452441 h 6861442"/>
                <a:gd name="connsiteX50" fmla="*/ 5798564 w 6881616"/>
                <a:gd name="connsiteY50" fmla="*/ 5394213 h 6861442"/>
                <a:gd name="connsiteX51" fmla="*/ 5845016 w 6881616"/>
                <a:gd name="connsiteY51" fmla="*/ 5280679 h 6861442"/>
                <a:gd name="connsiteX52" fmla="*/ 6207976 w 6881616"/>
                <a:gd name="connsiteY52" fmla="*/ 5519405 h 6861442"/>
                <a:gd name="connsiteX53" fmla="*/ 6033766 w 6881616"/>
                <a:gd name="connsiteY53" fmla="*/ 5734819 h 6861442"/>
                <a:gd name="connsiteX54" fmla="*/ 5743398 w 6881616"/>
                <a:gd name="connsiteY54" fmla="*/ 5499013 h 6861442"/>
                <a:gd name="connsiteX55" fmla="*/ 5667893 w 6881616"/>
                <a:gd name="connsiteY55" fmla="*/ 5635834 h 6861442"/>
                <a:gd name="connsiteX56" fmla="*/ 5920521 w 6881616"/>
                <a:gd name="connsiteY56" fmla="*/ 5857089 h 6861442"/>
                <a:gd name="connsiteX57" fmla="*/ 5717258 w 6881616"/>
                <a:gd name="connsiteY57" fmla="*/ 6052112 h 6861442"/>
                <a:gd name="connsiteX58" fmla="*/ 5528535 w 6881616"/>
                <a:gd name="connsiteY58" fmla="*/ 5848354 h 6861442"/>
                <a:gd name="connsiteX59" fmla="*/ 5441430 w 6881616"/>
                <a:gd name="connsiteY59" fmla="*/ 5961889 h 6861442"/>
                <a:gd name="connsiteX60" fmla="*/ 5601127 w 6881616"/>
                <a:gd name="connsiteY60" fmla="*/ 6151097 h 6861442"/>
                <a:gd name="connsiteX61" fmla="*/ 5348499 w 6881616"/>
                <a:gd name="connsiteY61" fmla="*/ 6337410 h 6861442"/>
                <a:gd name="connsiteX62" fmla="*/ 4956513 w 6881616"/>
                <a:gd name="connsiteY62" fmla="*/ 5338907 h 6861442"/>
                <a:gd name="connsiteX63" fmla="*/ 4863607 w 6881616"/>
                <a:gd name="connsiteY63" fmla="*/ 5609628 h 6861442"/>
                <a:gd name="connsiteX64" fmla="*/ 5200428 w 6881616"/>
                <a:gd name="connsiteY64" fmla="*/ 6430554 h 6861442"/>
                <a:gd name="connsiteX65" fmla="*/ 5000078 w 6881616"/>
                <a:gd name="connsiteY65" fmla="*/ 6541195 h 6861442"/>
                <a:gd name="connsiteX66" fmla="*/ 4657432 w 6881616"/>
                <a:gd name="connsiteY66" fmla="*/ 5603813 h 6861442"/>
                <a:gd name="connsiteX67" fmla="*/ 5043618 w 6881616"/>
                <a:gd name="connsiteY67" fmla="*/ 4663537 h 6861442"/>
                <a:gd name="connsiteX68" fmla="*/ 4599353 w 6881616"/>
                <a:gd name="connsiteY68" fmla="*/ 3766912 h 6861442"/>
                <a:gd name="connsiteX69" fmla="*/ 4788102 w 6881616"/>
                <a:gd name="connsiteY69" fmla="*/ 2893599 h 6861442"/>
                <a:gd name="connsiteX70" fmla="*/ 4442569 w 6881616"/>
                <a:gd name="connsiteY70" fmla="*/ 2130875 h 6861442"/>
                <a:gd name="connsiteX71" fmla="*/ 4323525 w 6881616"/>
                <a:gd name="connsiteY71" fmla="*/ 2049361 h 6861442"/>
                <a:gd name="connsiteX72" fmla="*/ 4637119 w 6881616"/>
                <a:gd name="connsiteY72" fmla="*/ 2832451 h 6861442"/>
                <a:gd name="connsiteX73" fmla="*/ 4419343 w 6881616"/>
                <a:gd name="connsiteY73" fmla="*/ 3766912 h 6861442"/>
                <a:gd name="connsiteX74" fmla="*/ 4854895 w 6881616"/>
                <a:gd name="connsiteY74" fmla="*/ 4663537 h 6861442"/>
                <a:gd name="connsiteX75" fmla="*/ 4448369 w 6881616"/>
                <a:gd name="connsiteY75" fmla="*/ 5630019 h 6861442"/>
                <a:gd name="connsiteX76" fmla="*/ 4811329 w 6881616"/>
                <a:gd name="connsiteY76" fmla="*/ 6631444 h 6861442"/>
                <a:gd name="connsiteX77" fmla="*/ 4573240 w 6881616"/>
                <a:gd name="connsiteY77" fmla="*/ 6724587 h 6861442"/>
                <a:gd name="connsiteX78" fmla="*/ 4216080 w 6881616"/>
                <a:gd name="connsiteY78" fmla="*/ 5650385 h 6861442"/>
                <a:gd name="connsiteX79" fmla="*/ 4637119 w 6881616"/>
                <a:gd name="connsiteY79" fmla="*/ 4663537 h 6861442"/>
                <a:gd name="connsiteX80" fmla="*/ 4210280 w 6881616"/>
                <a:gd name="connsiteY80" fmla="*/ 3761097 h 6861442"/>
                <a:gd name="connsiteX81" fmla="*/ 4474509 w 6881616"/>
                <a:gd name="connsiteY81" fmla="*/ 2771328 h 6861442"/>
                <a:gd name="connsiteX82" fmla="*/ 4085409 w 6881616"/>
                <a:gd name="connsiteY82" fmla="*/ 1985318 h 6861442"/>
                <a:gd name="connsiteX83" fmla="*/ 4070896 w 6881616"/>
                <a:gd name="connsiteY83" fmla="*/ 1973688 h 6861442"/>
                <a:gd name="connsiteX84" fmla="*/ 4047670 w 6881616"/>
                <a:gd name="connsiteY84" fmla="*/ 1996974 h 6861442"/>
                <a:gd name="connsiteX85" fmla="*/ 4297385 w 6881616"/>
                <a:gd name="connsiteY85" fmla="*/ 2713100 h 6861442"/>
                <a:gd name="connsiteX86" fmla="*/ 3995417 w 6881616"/>
                <a:gd name="connsiteY86" fmla="*/ 3758176 h 6861442"/>
                <a:gd name="connsiteX87" fmla="*/ 4401917 w 6881616"/>
                <a:gd name="connsiteY87" fmla="*/ 4663537 h 6861442"/>
                <a:gd name="connsiteX88" fmla="*/ 3966365 w 6881616"/>
                <a:gd name="connsiteY88" fmla="*/ 5673671 h 6861442"/>
                <a:gd name="connsiteX89" fmla="*/ 4306098 w 6881616"/>
                <a:gd name="connsiteY89" fmla="*/ 6806101 h 6861442"/>
                <a:gd name="connsiteX90" fmla="*/ 4056383 w 6881616"/>
                <a:gd name="connsiteY90" fmla="*/ 6861408 h 6861442"/>
                <a:gd name="connsiteX91" fmla="*/ 3731189 w 6881616"/>
                <a:gd name="connsiteY91" fmla="*/ 5676591 h 6861442"/>
                <a:gd name="connsiteX92" fmla="*/ 4181228 w 6881616"/>
                <a:gd name="connsiteY92" fmla="*/ 4663537 h 6861442"/>
                <a:gd name="connsiteX93" fmla="*/ 3815381 w 6881616"/>
                <a:gd name="connsiteY93" fmla="*/ 3897918 h 6861442"/>
                <a:gd name="connsiteX94" fmla="*/ 3722476 w 6881616"/>
                <a:gd name="connsiteY94" fmla="*/ 3828060 h 6861442"/>
                <a:gd name="connsiteX95" fmla="*/ 3440821 w 6881616"/>
                <a:gd name="connsiteY95" fmla="*/ 3883368 h 6861442"/>
                <a:gd name="connsiteX96" fmla="*/ 3159167 w 6881616"/>
                <a:gd name="connsiteY96" fmla="*/ 3828060 h 6861442"/>
                <a:gd name="connsiteX97" fmla="*/ 3066235 w 6881616"/>
                <a:gd name="connsiteY97" fmla="*/ 3897918 h 6861442"/>
                <a:gd name="connsiteX98" fmla="*/ 2700389 w 6881616"/>
                <a:gd name="connsiteY98" fmla="*/ 4663537 h 6861442"/>
                <a:gd name="connsiteX99" fmla="*/ 3150453 w 6881616"/>
                <a:gd name="connsiteY99" fmla="*/ 5676591 h 6861442"/>
                <a:gd name="connsiteX100" fmla="*/ 2825233 w 6881616"/>
                <a:gd name="connsiteY100" fmla="*/ 6861408 h 6861442"/>
                <a:gd name="connsiteX101" fmla="*/ 2575528 w 6881616"/>
                <a:gd name="connsiteY101" fmla="*/ 6806101 h 6861442"/>
                <a:gd name="connsiteX102" fmla="*/ 2915251 w 6881616"/>
                <a:gd name="connsiteY102" fmla="*/ 5673671 h 6861442"/>
                <a:gd name="connsiteX103" fmla="*/ 2479708 w 6881616"/>
                <a:gd name="connsiteY103" fmla="*/ 4663537 h 6861442"/>
                <a:gd name="connsiteX104" fmla="*/ 2886225 w 6881616"/>
                <a:gd name="connsiteY104" fmla="*/ 3758176 h 6861442"/>
                <a:gd name="connsiteX105" fmla="*/ 2584239 w 6881616"/>
                <a:gd name="connsiteY105" fmla="*/ 2713100 h 6861442"/>
                <a:gd name="connsiteX106" fmla="*/ 2833946 w 6881616"/>
                <a:gd name="connsiteY106" fmla="*/ 1996974 h 6861442"/>
                <a:gd name="connsiteX107" fmla="*/ 2810720 w 6881616"/>
                <a:gd name="connsiteY107" fmla="*/ 1973688 h 6861442"/>
                <a:gd name="connsiteX108" fmla="*/ 2796207 w 6881616"/>
                <a:gd name="connsiteY108" fmla="*/ 1985318 h 6861442"/>
                <a:gd name="connsiteX109" fmla="*/ 2407116 w 6881616"/>
                <a:gd name="connsiteY109" fmla="*/ 2771328 h 6861442"/>
                <a:gd name="connsiteX110" fmla="*/ 2671336 w 6881616"/>
                <a:gd name="connsiteY110" fmla="*/ 3761097 h 6861442"/>
                <a:gd name="connsiteX111" fmla="*/ 2244513 w 6881616"/>
                <a:gd name="connsiteY111" fmla="*/ 4663537 h 6861442"/>
                <a:gd name="connsiteX112" fmla="*/ 2665536 w 6881616"/>
                <a:gd name="connsiteY112" fmla="*/ 5650385 h 6861442"/>
                <a:gd name="connsiteX113" fmla="*/ 2308392 w 6881616"/>
                <a:gd name="connsiteY113" fmla="*/ 6724587 h 6861442"/>
                <a:gd name="connsiteX114" fmla="*/ 2070295 w 6881616"/>
                <a:gd name="connsiteY114" fmla="*/ 6631444 h 6861442"/>
                <a:gd name="connsiteX115" fmla="*/ 2433250 w 6881616"/>
                <a:gd name="connsiteY115" fmla="*/ 5630019 h 6861442"/>
                <a:gd name="connsiteX116" fmla="*/ 2026740 w 6881616"/>
                <a:gd name="connsiteY116" fmla="*/ 4663537 h 6861442"/>
                <a:gd name="connsiteX117" fmla="*/ 2462287 w 6881616"/>
                <a:gd name="connsiteY117" fmla="*/ 3766912 h 6861442"/>
                <a:gd name="connsiteX118" fmla="*/ 2244513 w 6881616"/>
                <a:gd name="connsiteY118" fmla="*/ 2832451 h 6861442"/>
                <a:gd name="connsiteX119" fmla="*/ 2558107 w 6881616"/>
                <a:gd name="connsiteY119" fmla="*/ 2049361 h 6861442"/>
                <a:gd name="connsiteX120" fmla="*/ 2439058 w 6881616"/>
                <a:gd name="connsiteY120" fmla="*/ 2130875 h 6861442"/>
                <a:gd name="connsiteX121" fmla="*/ 2093524 w 6881616"/>
                <a:gd name="connsiteY121" fmla="*/ 2893599 h 6861442"/>
                <a:gd name="connsiteX122" fmla="*/ 2282261 w 6881616"/>
                <a:gd name="connsiteY122" fmla="*/ 3766912 h 6861442"/>
                <a:gd name="connsiteX123" fmla="*/ 1838004 w 6881616"/>
                <a:gd name="connsiteY123" fmla="*/ 4663537 h 6861442"/>
                <a:gd name="connsiteX124" fmla="*/ 2224187 w 6881616"/>
                <a:gd name="connsiteY124" fmla="*/ 5603813 h 6861442"/>
                <a:gd name="connsiteX125" fmla="*/ 1881559 w 6881616"/>
                <a:gd name="connsiteY125" fmla="*/ 6541195 h 6861442"/>
                <a:gd name="connsiteX126" fmla="*/ 1681207 w 6881616"/>
                <a:gd name="connsiteY126" fmla="*/ 6430554 h 6861442"/>
                <a:gd name="connsiteX127" fmla="*/ 2020932 w 6881616"/>
                <a:gd name="connsiteY127" fmla="*/ 5609628 h 6861442"/>
                <a:gd name="connsiteX128" fmla="*/ 1928017 w 6881616"/>
                <a:gd name="connsiteY128" fmla="*/ 5338907 h 6861442"/>
                <a:gd name="connsiteX129" fmla="*/ 1536026 w 6881616"/>
                <a:gd name="connsiteY129" fmla="*/ 6337410 h 6861442"/>
                <a:gd name="connsiteX130" fmla="*/ 1283408 w 6881616"/>
                <a:gd name="connsiteY130" fmla="*/ 6151097 h 6861442"/>
                <a:gd name="connsiteX131" fmla="*/ 1443110 w 6881616"/>
                <a:gd name="connsiteY131" fmla="*/ 5961889 h 6861442"/>
                <a:gd name="connsiteX132" fmla="*/ 1356000 w 6881616"/>
                <a:gd name="connsiteY132" fmla="*/ 5848354 h 6861442"/>
                <a:gd name="connsiteX133" fmla="*/ 1167263 w 6881616"/>
                <a:gd name="connsiteY133" fmla="*/ 6052112 h 6861442"/>
                <a:gd name="connsiteX134" fmla="*/ 964008 w 6881616"/>
                <a:gd name="connsiteY134" fmla="*/ 5857089 h 6861442"/>
                <a:gd name="connsiteX135" fmla="*/ 1216626 w 6881616"/>
                <a:gd name="connsiteY135" fmla="*/ 5635834 h 6861442"/>
                <a:gd name="connsiteX136" fmla="*/ 1141129 w 6881616"/>
                <a:gd name="connsiteY136" fmla="*/ 5499013 h 6861442"/>
                <a:gd name="connsiteX137" fmla="*/ 850766 w 6881616"/>
                <a:gd name="connsiteY137" fmla="*/ 5734819 h 6861442"/>
                <a:gd name="connsiteX138" fmla="*/ 676549 w 6881616"/>
                <a:gd name="connsiteY138" fmla="*/ 5519405 h 6861442"/>
                <a:gd name="connsiteX139" fmla="*/ 1042406 w 6881616"/>
                <a:gd name="connsiteY139" fmla="*/ 5280679 h 6861442"/>
                <a:gd name="connsiteX140" fmla="*/ 1088866 w 6881616"/>
                <a:gd name="connsiteY140" fmla="*/ 5394213 h 6861442"/>
                <a:gd name="connsiteX141" fmla="*/ 1193395 w 6881616"/>
                <a:gd name="connsiteY141" fmla="*/ 5452441 h 6861442"/>
                <a:gd name="connsiteX142" fmla="*/ 1823485 w 6881616"/>
                <a:gd name="connsiteY142" fmla="*/ 5143857 h 6861442"/>
                <a:gd name="connsiteX143" fmla="*/ 1655075 w 6881616"/>
                <a:gd name="connsiteY143" fmla="*/ 4660616 h 6861442"/>
                <a:gd name="connsiteX144" fmla="*/ 2102235 w 6881616"/>
                <a:gd name="connsiteY144" fmla="*/ 3775647 h 6861442"/>
                <a:gd name="connsiteX145" fmla="*/ 1948343 w 6881616"/>
                <a:gd name="connsiteY145" fmla="*/ 2963457 h 6861442"/>
                <a:gd name="connsiteX146" fmla="*/ 2259032 w 6881616"/>
                <a:gd name="connsiteY146" fmla="*/ 2189102 h 6861442"/>
                <a:gd name="connsiteX147" fmla="*/ 2139982 w 6881616"/>
                <a:gd name="connsiteY147" fmla="*/ 2285167 h 6861442"/>
                <a:gd name="connsiteX148" fmla="*/ 1823485 w 6881616"/>
                <a:gd name="connsiteY148" fmla="*/ 3021684 h 6861442"/>
                <a:gd name="connsiteX149" fmla="*/ 1954148 w 6881616"/>
                <a:gd name="connsiteY149" fmla="*/ 3778568 h 6861442"/>
                <a:gd name="connsiteX150" fmla="*/ 1504086 w 6881616"/>
                <a:gd name="connsiteY150" fmla="*/ 4681008 h 6861442"/>
                <a:gd name="connsiteX151" fmla="*/ 929164 w 6881616"/>
                <a:gd name="connsiteY151" fmla="*/ 4913893 h 6861442"/>
                <a:gd name="connsiteX152" fmla="*/ 984335 w 6881616"/>
                <a:gd name="connsiteY152" fmla="*/ 5114757 h 6861442"/>
                <a:gd name="connsiteX153" fmla="*/ 572017 w 6881616"/>
                <a:gd name="connsiteY153" fmla="*/ 5362192 h 6861442"/>
                <a:gd name="connsiteX154" fmla="*/ 421028 w 6881616"/>
                <a:gd name="connsiteY154" fmla="*/ 5108942 h 6861442"/>
                <a:gd name="connsiteX155" fmla="*/ 920453 w 6881616"/>
                <a:gd name="connsiteY155" fmla="*/ 4870216 h 6861442"/>
                <a:gd name="connsiteX156" fmla="*/ 885611 w 6881616"/>
                <a:gd name="connsiteY156" fmla="*/ 4678087 h 6861442"/>
                <a:gd name="connsiteX157" fmla="*/ 325207 w 6881616"/>
                <a:gd name="connsiteY157" fmla="*/ 4919708 h 6861442"/>
                <a:gd name="connsiteX158" fmla="*/ 211966 w 6881616"/>
                <a:gd name="connsiteY158" fmla="*/ 4646066 h 6861442"/>
                <a:gd name="connsiteX159" fmla="*/ 862380 w 6881616"/>
                <a:gd name="connsiteY159" fmla="*/ 4395710 h 6861442"/>
                <a:gd name="connsiteX160" fmla="*/ 862380 w 6881616"/>
                <a:gd name="connsiteY160" fmla="*/ 4314196 h 6861442"/>
                <a:gd name="connsiteX161" fmla="*/ 865285 w 6881616"/>
                <a:gd name="connsiteY161" fmla="*/ 4168639 h 6861442"/>
                <a:gd name="connsiteX162" fmla="*/ 136471 w 6881616"/>
                <a:gd name="connsiteY162" fmla="*/ 4421916 h 6861442"/>
                <a:gd name="connsiteX163" fmla="*/ 66784 w 6881616"/>
                <a:gd name="connsiteY163" fmla="*/ 4142459 h 6861442"/>
                <a:gd name="connsiteX164" fmla="*/ 897224 w 6881616"/>
                <a:gd name="connsiteY164" fmla="*/ 3880447 h 6861442"/>
                <a:gd name="connsiteX165" fmla="*/ 955298 w 6881616"/>
                <a:gd name="connsiteY165" fmla="*/ 3621355 h 6861442"/>
                <a:gd name="connsiteX166" fmla="*/ 26133 w 6881616"/>
                <a:gd name="connsiteY166" fmla="*/ 3889182 h 6861442"/>
                <a:gd name="connsiteX167" fmla="*/ 2904 w 6881616"/>
                <a:gd name="connsiteY167" fmla="*/ 3644641 h 6861442"/>
                <a:gd name="connsiteX168" fmla="*/ 1039503 w 6881616"/>
                <a:gd name="connsiteY168" fmla="*/ 3368105 h 6861442"/>
                <a:gd name="connsiteX169" fmla="*/ 1175974 w 6881616"/>
                <a:gd name="connsiteY169" fmla="*/ 3079912 h 6861442"/>
                <a:gd name="connsiteX170" fmla="*/ 0 w 6881616"/>
                <a:gd name="connsiteY170" fmla="*/ 3356449 h 6861442"/>
                <a:gd name="connsiteX171" fmla="*/ 3434995 w 6881616"/>
                <a:gd name="connsiteY171" fmla="*/ -34 h 6861442"/>
                <a:gd name="connsiteX172" fmla="*/ 6881617 w 6881616"/>
                <a:gd name="connsiteY172" fmla="*/ 3359369 h 6861442"/>
                <a:gd name="connsiteX173" fmla="*/ 5705658 w 6881616"/>
                <a:gd name="connsiteY173" fmla="*/ 3082807 h 6861442"/>
                <a:gd name="connsiteX174" fmla="*/ 5842129 w 6881616"/>
                <a:gd name="connsiteY174" fmla="*/ 3370999 h 6861442"/>
                <a:gd name="connsiteX175" fmla="*/ 6878729 w 6881616"/>
                <a:gd name="connsiteY175" fmla="*/ 3644641 h 6861442"/>
                <a:gd name="connsiteX176" fmla="*/ 1954148 w 6881616"/>
                <a:gd name="connsiteY176" fmla="*/ 2194917 h 6861442"/>
                <a:gd name="connsiteX177" fmla="*/ 1129516 w 6881616"/>
                <a:gd name="connsiteY177" fmla="*/ 2285167 h 6861442"/>
                <a:gd name="connsiteX178" fmla="*/ 766561 w 6881616"/>
                <a:gd name="connsiteY178" fmla="*/ 1691308 h 6861442"/>
                <a:gd name="connsiteX179" fmla="*/ 714296 w 6881616"/>
                <a:gd name="connsiteY179" fmla="*/ 1720419 h 6861442"/>
                <a:gd name="connsiteX180" fmla="*/ 81302 w 6881616"/>
                <a:gd name="connsiteY180" fmla="*/ 3082807 h 6861442"/>
                <a:gd name="connsiteX181" fmla="*/ 1283408 w 6881616"/>
                <a:gd name="connsiteY181" fmla="*/ 2876128 h 6861442"/>
                <a:gd name="connsiteX182" fmla="*/ 1954148 w 6881616"/>
                <a:gd name="connsiteY182" fmla="*/ 2194917 h 6861442"/>
                <a:gd name="connsiteX183" fmla="*/ 3434995 w 6881616"/>
                <a:gd name="connsiteY183" fmla="*/ 1883439 h 6861442"/>
                <a:gd name="connsiteX184" fmla="*/ 2775868 w 6881616"/>
                <a:gd name="connsiteY184" fmla="*/ 2299717 h 6861442"/>
                <a:gd name="connsiteX185" fmla="*/ 2799120 w 6881616"/>
                <a:gd name="connsiteY185" fmla="*/ 2320109 h 6861442"/>
                <a:gd name="connsiteX186" fmla="*/ 2993643 w 6881616"/>
                <a:gd name="connsiteY186" fmla="*/ 2282272 h 6861442"/>
                <a:gd name="connsiteX187" fmla="*/ 3307237 w 6881616"/>
                <a:gd name="connsiteY187" fmla="*/ 2413252 h 6861442"/>
                <a:gd name="connsiteX188" fmla="*/ 3304350 w 6881616"/>
                <a:gd name="connsiteY188" fmla="*/ 2739307 h 6861442"/>
                <a:gd name="connsiteX189" fmla="*/ 3179480 w 6881616"/>
                <a:gd name="connsiteY189" fmla="*/ 2686894 h 6861442"/>
                <a:gd name="connsiteX190" fmla="*/ 2996556 w 6881616"/>
                <a:gd name="connsiteY190" fmla="*/ 2724757 h 6861442"/>
                <a:gd name="connsiteX191" fmla="*/ 2839746 w 6881616"/>
                <a:gd name="connsiteY191" fmla="*/ 2681079 h 6861442"/>
                <a:gd name="connsiteX192" fmla="*/ 2758467 w 6881616"/>
                <a:gd name="connsiteY192" fmla="*/ 2832451 h 6861442"/>
                <a:gd name="connsiteX193" fmla="*/ 3434995 w 6881616"/>
                <a:gd name="connsiteY193" fmla="*/ 3682504 h 6861442"/>
                <a:gd name="connsiteX194" fmla="*/ 4111549 w 6881616"/>
                <a:gd name="connsiteY194" fmla="*/ 2832451 h 6861442"/>
                <a:gd name="connsiteX195" fmla="*/ 4024444 w 6881616"/>
                <a:gd name="connsiteY195" fmla="*/ 2675264 h 6861442"/>
                <a:gd name="connsiteX196" fmla="*/ 3873460 w 6881616"/>
                <a:gd name="connsiteY196" fmla="*/ 2724757 h 6861442"/>
                <a:gd name="connsiteX197" fmla="*/ 3707937 w 6881616"/>
                <a:gd name="connsiteY197" fmla="*/ 2686894 h 6861442"/>
                <a:gd name="connsiteX198" fmla="*/ 3574379 w 6881616"/>
                <a:gd name="connsiteY198" fmla="*/ 2829556 h 6861442"/>
                <a:gd name="connsiteX199" fmla="*/ 3562753 w 6881616"/>
                <a:gd name="connsiteY199" fmla="*/ 2416173 h 6861442"/>
                <a:gd name="connsiteX200" fmla="*/ 3876347 w 6881616"/>
                <a:gd name="connsiteY200" fmla="*/ 2285167 h 6861442"/>
                <a:gd name="connsiteX201" fmla="*/ 4070896 w 6881616"/>
                <a:gd name="connsiteY201" fmla="*/ 2323003 h 6861442"/>
                <a:gd name="connsiteX202" fmla="*/ 4094123 w 6881616"/>
                <a:gd name="connsiteY202" fmla="*/ 2302638 h 6861442"/>
                <a:gd name="connsiteX203" fmla="*/ 3434995 w 6881616"/>
                <a:gd name="connsiteY203" fmla="*/ 1883439 h 6861442"/>
                <a:gd name="connsiteX204" fmla="*/ 3946052 w 6881616"/>
                <a:gd name="connsiteY204" fmla="*/ 2395781 h 6861442"/>
                <a:gd name="connsiteX205" fmla="*/ 3722476 w 6881616"/>
                <a:gd name="connsiteY205" fmla="*/ 2483136 h 6861442"/>
                <a:gd name="connsiteX206" fmla="*/ 3725363 w 6881616"/>
                <a:gd name="connsiteY206" fmla="*/ 2541338 h 6861442"/>
                <a:gd name="connsiteX207" fmla="*/ 4047670 w 6881616"/>
                <a:gd name="connsiteY207" fmla="*/ 2558809 h 6861442"/>
                <a:gd name="connsiteX208" fmla="*/ 4088322 w 6881616"/>
                <a:gd name="connsiteY208" fmla="*/ 2474400 h 6861442"/>
                <a:gd name="connsiteX209" fmla="*/ 3946052 w 6881616"/>
                <a:gd name="connsiteY209" fmla="*/ 2395781 h 6861442"/>
                <a:gd name="connsiteX210" fmla="*/ 2825233 w 6881616"/>
                <a:gd name="connsiteY210" fmla="*/ 2558809 h 6861442"/>
                <a:gd name="connsiteX211" fmla="*/ 3179480 w 6881616"/>
                <a:gd name="connsiteY211" fmla="*/ 2547179 h 6861442"/>
                <a:gd name="connsiteX212" fmla="*/ 2923965 w 6881616"/>
                <a:gd name="connsiteY212" fmla="*/ 2392887 h 6861442"/>
                <a:gd name="connsiteX213" fmla="*/ 2781694 w 6881616"/>
                <a:gd name="connsiteY213" fmla="*/ 2471480 h 6861442"/>
                <a:gd name="connsiteX214" fmla="*/ 2825233 w 6881616"/>
                <a:gd name="connsiteY214" fmla="*/ 2558809 h 6861442"/>
                <a:gd name="connsiteX215" fmla="*/ 5032018 w 6881616"/>
                <a:gd name="connsiteY215" fmla="*/ 1347801 h 6861442"/>
                <a:gd name="connsiteX216" fmla="*/ 4381603 w 6881616"/>
                <a:gd name="connsiteY216" fmla="*/ 1598154 h 6861442"/>
                <a:gd name="connsiteX217" fmla="*/ 4674858 w 6881616"/>
                <a:gd name="connsiteY217" fmla="*/ 1015936 h 6861442"/>
                <a:gd name="connsiteX218" fmla="*/ 3887973 w 6881616"/>
                <a:gd name="connsiteY218" fmla="*/ 1371089 h 6861442"/>
                <a:gd name="connsiteX219" fmla="*/ 3734076 w 6881616"/>
                <a:gd name="connsiteY219" fmla="*/ 966446 h 6861442"/>
                <a:gd name="connsiteX220" fmla="*/ 4073809 w 6881616"/>
                <a:gd name="connsiteY220" fmla="*/ 663693 h 6861442"/>
                <a:gd name="connsiteX221" fmla="*/ 3617945 w 6881616"/>
                <a:gd name="connsiteY221" fmla="*/ 631671 h 6861442"/>
                <a:gd name="connsiteX222" fmla="*/ 3434995 w 6881616"/>
                <a:gd name="connsiteY222" fmla="*/ 206653 h 6861442"/>
                <a:gd name="connsiteX223" fmla="*/ 3252072 w 6881616"/>
                <a:gd name="connsiteY223" fmla="*/ 631671 h 6861442"/>
                <a:gd name="connsiteX224" fmla="*/ 2796207 w 6881616"/>
                <a:gd name="connsiteY224" fmla="*/ 663693 h 6861442"/>
                <a:gd name="connsiteX225" fmla="*/ 3135940 w 6881616"/>
                <a:gd name="connsiteY225" fmla="*/ 966446 h 6861442"/>
                <a:gd name="connsiteX226" fmla="*/ 2982043 w 6881616"/>
                <a:gd name="connsiteY226" fmla="*/ 1371089 h 6861442"/>
                <a:gd name="connsiteX227" fmla="*/ 2195150 w 6881616"/>
                <a:gd name="connsiteY227" fmla="*/ 1015936 h 6861442"/>
                <a:gd name="connsiteX228" fmla="*/ 2488418 w 6881616"/>
                <a:gd name="connsiteY228" fmla="*/ 1598154 h 6861442"/>
                <a:gd name="connsiteX229" fmla="*/ 1838004 w 6881616"/>
                <a:gd name="connsiteY229" fmla="*/ 1347801 h 6861442"/>
                <a:gd name="connsiteX230" fmla="*/ 2224187 w 6881616"/>
                <a:gd name="connsiteY230" fmla="*/ 1976609 h 6861442"/>
                <a:gd name="connsiteX231" fmla="*/ 2285163 w 6881616"/>
                <a:gd name="connsiteY231" fmla="*/ 1996974 h 6861442"/>
                <a:gd name="connsiteX232" fmla="*/ 3434995 w 6881616"/>
                <a:gd name="connsiteY232" fmla="*/ 1726253 h 6861442"/>
                <a:gd name="connsiteX233" fmla="*/ 4584840 w 6881616"/>
                <a:gd name="connsiteY233" fmla="*/ 1996974 h 6861442"/>
                <a:gd name="connsiteX234" fmla="*/ 4645832 w 6881616"/>
                <a:gd name="connsiteY234" fmla="*/ 1976609 h 6861442"/>
                <a:gd name="connsiteX235" fmla="*/ 5032018 w 6881616"/>
                <a:gd name="connsiteY235" fmla="*/ 1347801 h 6861442"/>
                <a:gd name="connsiteX236" fmla="*/ 5583701 w 6881616"/>
                <a:gd name="connsiteY236" fmla="*/ 2876128 h 6861442"/>
                <a:gd name="connsiteX237" fmla="*/ 6788711 w 6881616"/>
                <a:gd name="connsiteY237" fmla="*/ 3082807 h 6861442"/>
                <a:gd name="connsiteX238" fmla="*/ 6155723 w 6881616"/>
                <a:gd name="connsiteY238" fmla="*/ 1720419 h 6861442"/>
                <a:gd name="connsiteX239" fmla="*/ 6106357 w 6881616"/>
                <a:gd name="connsiteY239" fmla="*/ 1691308 h 6861442"/>
                <a:gd name="connsiteX240" fmla="*/ 5743398 w 6881616"/>
                <a:gd name="connsiteY240" fmla="*/ 2285167 h 6861442"/>
                <a:gd name="connsiteX241" fmla="*/ 4918773 w 6881616"/>
                <a:gd name="connsiteY241" fmla="*/ 2194917 h 6861442"/>
                <a:gd name="connsiteX242" fmla="*/ 5583701 w 6881616"/>
                <a:gd name="connsiteY242" fmla="*/ 2876128 h 6861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</a:cxnLst>
              <a:rect l="l" t="t" r="r" b="b"/>
              <a:pathLst>
                <a:path w="6881616" h="6861442">
                  <a:moveTo>
                    <a:pt x="3783441" y="1493354"/>
                  </a:moveTo>
                  <a:cubicBezTo>
                    <a:pt x="3754415" y="1487532"/>
                    <a:pt x="3609231" y="1464243"/>
                    <a:pt x="3437908" y="1464243"/>
                  </a:cubicBezTo>
                  <a:cubicBezTo>
                    <a:pt x="3266585" y="1464243"/>
                    <a:pt x="3121401" y="1487532"/>
                    <a:pt x="3092375" y="1493354"/>
                  </a:cubicBezTo>
                  <a:cubicBezTo>
                    <a:pt x="3074948" y="1496267"/>
                    <a:pt x="3069148" y="1478799"/>
                    <a:pt x="3080749" y="1470066"/>
                  </a:cubicBezTo>
                  <a:cubicBezTo>
                    <a:pt x="3092375" y="1461333"/>
                    <a:pt x="3437908" y="1196424"/>
                    <a:pt x="3437908" y="1196424"/>
                  </a:cubicBezTo>
                  <a:cubicBezTo>
                    <a:pt x="3437908" y="1196424"/>
                    <a:pt x="3783441" y="1461333"/>
                    <a:pt x="3795068" y="1470066"/>
                  </a:cubicBezTo>
                  <a:cubicBezTo>
                    <a:pt x="3806668" y="1478799"/>
                    <a:pt x="3800868" y="1496267"/>
                    <a:pt x="3783441" y="1493354"/>
                  </a:cubicBezTo>
                  <a:moveTo>
                    <a:pt x="3185280" y="3205077"/>
                  </a:moveTo>
                  <a:cubicBezTo>
                    <a:pt x="3185280" y="3205077"/>
                    <a:pt x="3167880" y="3210892"/>
                    <a:pt x="3162054" y="3228363"/>
                  </a:cubicBezTo>
                  <a:cubicBezTo>
                    <a:pt x="3234645" y="3283671"/>
                    <a:pt x="3284011" y="3411756"/>
                    <a:pt x="3434995" y="3411756"/>
                  </a:cubicBezTo>
                  <a:cubicBezTo>
                    <a:pt x="3586005" y="3411756"/>
                    <a:pt x="3635345" y="3283671"/>
                    <a:pt x="3707937" y="3228363"/>
                  </a:cubicBezTo>
                  <a:cubicBezTo>
                    <a:pt x="3702137" y="3210892"/>
                    <a:pt x="3684710" y="3205077"/>
                    <a:pt x="3684710" y="3205077"/>
                  </a:cubicBezTo>
                  <a:cubicBezTo>
                    <a:pt x="3684710" y="3205077"/>
                    <a:pt x="3588892" y="3228363"/>
                    <a:pt x="3434995" y="3228363"/>
                  </a:cubicBezTo>
                  <a:cubicBezTo>
                    <a:pt x="3281124" y="3228363"/>
                    <a:pt x="3185280" y="3205077"/>
                    <a:pt x="3185280" y="3205077"/>
                  </a:cubicBezTo>
                  <a:moveTo>
                    <a:pt x="3434995" y="2992558"/>
                  </a:moveTo>
                  <a:cubicBezTo>
                    <a:pt x="3394343" y="2992558"/>
                    <a:pt x="3382743" y="2978007"/>
                    <a:pt x="3356603" y="2978007"/>
                  </a:cubicBezTo>
                  <a:cubicBezTo>
                    <a:pt x="3330464" y="2978007"/>
                    <a:pt x="3275298" y="3001293"/>
                    <a:pt x="3263698" y="3018764"/>
                  </a:cubicBezTo>
                  <a:cubicBezTo>
                    <a:pt x="3263698" y="3027499"/>
                    <a:pt x="3269498" y="3036235"/>
                    <a:pt x="3275298" y="3044970"/>
                  </a:cubicBezTo>
                  <a:cubicBezTo>
                    <a:pt x="3336290" y="3053706"/>
                    <a:pt x="3365316" y="3088622"/>
                    <a:pt x="3434995" y="3088622"/>
                  </a:cubicBezTo>
                  <a:cubicBezTo>
                    <a:pt x="3504700" y="3088622"/>
                    <a:pt x="3533726" y="3053706"/>
                    <a:pt x="3594718" y="3044970"/>
                  </a:cubicBezTo>
                  <a:cubicBezTo>
                    <a:pt x="3603405" y="3036235"/>
                    <a:pt x="3606318" y="3027499"/>
                    <a:pt x="3606318" y="3018764"/>
                  </a:cubicBezTo>
                  <a:cubicBezTo>
                    <a:pt x="3594718" y="2998399"/>
                    <a:pt x="3542440" y="2978007"/>
                    <a:pt x="3513413" y="2978007"/>
                  </a:cubicBezTo>
                  <a:cubicBezTo>
                    <a:pt x="3487274" y="2975113"/>
                    <a:pt x="3478561" y="2992558"/>
                    <a:pt x="3434995" y="2992558"/>
                  </a:cubicBezTo>
                  <a:moveTo>
                    <a:pt x="6878729" y="3644641"/>
                  </a:moveTo>
                  <a:cubicBezTo>
                    <a:pt x="6872903" y="3726155"/>
                    <a:pt x="6867103" y="3810589"/>
                    <a:pt x="6858390" y="3889182"/>
                  </a:cubicBezTo>
                  <a:cubicBezTo>
                    <a:pt x="6469317" y="3953225"/>
                    <a:pt x="6329933" y="3606805"/>
                    <a:pt x="5929234" y="3621355"/>
                  </a:cubicBezTo>
                  <a:cubicBezTo>
                    <a:pt x="5952460" y="3705789"/>
                    <a:pt x="5972774" y="3793118"/>
                    <a:pt x="5987313" y="3880447"/>
                  </a:cubicBezTo>
                  <a:cubicBezTo>
                    <a:pt x="6318307" y="3880447"/>
                    <a:pt x="6448978" y="4189031"/>
                    <a:pt x="6817738" y="4142459"/>
                  </a:cubicBezTo>
                  <a:cubicBezTo>
                    <a:pt x="6797425" y="4235603"/>
                    <a:pt x="6774198" y="4328746"/>
                    <a:pt x="6748059" y="4421916"/>
                  </a:cubicBezTo>
                  <a:cubicBezTo>
                    <a:pt x="6457691" y="4451017"/>
                    <a:pt x="6356073" y="4162824"/>
                    <a:pt x="6019252" y="4168639"/>
                  </a:cubicBezTo>
                  <a:cubicBezTo>
                    <a:pt x="6022139" y="4218132"/>
                    <a:pt x="6022139" y="4264704"/>
                    <a:pt x="6022139" y="4314196"/>
                  </a:cubicBezTo>
                  <a:cubicBezTo>
                    <a:pt x="6022139" y="4340402"/>
                    <a:pt x="6022139" y="4369503"/>
                    <a:pt x="6019252" y="4395710"/>
                  </a:cubicBezTo>
                  <a:cubicBezTo>
                    <a:pt x="6306707" y="4392815"/>
                    <a:pt x="6399612" y="4657722"/>
                    <a:pt x="6672554" y="4646066"/>
                  </a:cubicBezTo>
                  <a:cubicBezTo>
                    <a:pt x="6637727" y="4739210"/>
                    <a:pt x="6599962" y="4829459"/>
                    <a:pt x="6559309" y="4919708"/>
                  </a:cubicBezTo>
                  <a:cubicBezTo>
                    <a:pt x="6361873" y="4908078"/>
                    <a:pt x="6295081" y="4657722"/>
                    <a:pt x="5998913" y="4678087"/>
                  </a:cubicBezTo>
                  <a:cubicBezTo>
                    <a:pt x="5990200" y="4742130"/>
                    <a:pt x="5978600" y="4806173"/>
                    <a:pt x="5964087" y="4870216"/>
                  </a:cubicBezTo>
                  <a:cubicBezTo>
                    <a:pt x="6222489" y="4852744"/>
                    <a:pt x="6277681" y="5091471"/>
                    <a:pt x="6463491" y="5108942"/>
                  </a:cubicBezTo>
                  <a:cubicBezTo>
                    <a:pt x="6417038" y="5196271"/>
                    <a:pt x="6364786" y="5280679"/>
                    <a:pt x="6312507" y="5362192"/>
                  </a:cubicBezTo>
                  <a:cubicBezTo>
                    <a:pt x="6202176" y="5303964"/>
                    <a:pt x="6106357" y="5126387"/>
                    <a:pt x="5900208" y="5114757"/>
                  </a:cubicBezTo>
                  <a:cubicBezTo>
                    <a:pt x="5920521" y="5047794"/>
                    <a:pt x="5940834" y="4980830"/>
                    <a:pt x="5955373" y="4913893"/>
                  </a:cubicBezTo>
                  <a:cubicBezTo>
                    <a:pt x="5769537" y="4913893"/>
                    <a:pt x="5560474" y="4841115"/>
                    <a:pt x="5383351" y="4681008"/>
                  </a:cubicBezTo>
                  <a:cubicBezTo>
                    <a:pt x="5441430" y="4352059"/>
                    <a:pt x="4933286" y="4020188"/>
                    <a:pt x="4933286" y="3778568"/>
                  </a:cubicBezTo>
                  <a:cubicBezTo>
                    <a:pt x="4933286" y="3519476"/>
                    <a:pt x="5063957" y="3373920"/>
                    <a:pt x="5063957" y="3021684"/>
                  </a:cubicBezTo>
                  <a:cubicBezTo>
                    <a:pt x="5063957" y="2759672"/>
                    <a:pt x="4936199" y="2477295"/>
                    <a:pt x="4747450" y="2285167"/>
                  </a:cubicBezTo>
                  <a:cubicBezTo>
                    <a:pt x="4709711" y="2247330"/>
                    <a:pt x="4671945" y="2218229"/>
                    <a:pt x="4628405" y="2189102"/>
                  </a:cubicBezTo>
                  <a:cubicBezTo>
                    <a:pt x="4802616" y="2407437"/>
                    <a:pt x="4939087" y="2663608"/>
                    <a:pt x="4939087" y="2963457"/>
                  </a:cubicBezTo>
                  <a:cubicBezTo>
                    <a:pt x="4939087" y="3295326"/>
                    <a:pt x="4785189" y="3469984"/>
                    <a:pt x="4785189" y="3775647"/>
                  </a:cubicBezTo>
                  <a:cubicBezTo>
                    <a:pt x="4785189" y="4081311"/>
                    <a:pt x="5232367" y="4346218"/>
                    <a:pt x="5232367" y="4660616"/>
                  </a:cubicBezTo>
                  <a:cubicBezTo>
                    <a:pt x="5232367" y="4785807"/>
                    <a:pt x="5191715" y="4905158"/>
                    <a:pt x="5063957" y="5143857"/>
                  </a:cubicBezTo>
                  <a:cubicBezTo>
                    <a:pt x="5264307" y="5344721"/>
                    <a:pt x="5525622" y="5452441"/>
                    <a:pt x="5694032" y="5452441"/>
                  </a:cubicBezTo>
                  <a:cubicBezTo>
                    <a:pt x="5749198" y="5452441"/>
                    <a:pt x="5778250" y="5434970"/>
                    <a:pt x="5798564" y="5394213"/>
                  </a:cubicBezTo>
                  <a:cubicBezTo>
                    <a:pt x="5815990" y="5356377"/>
                    <a:pt x="5830503" y="5318541"/>
                    <a:pt x="5845016" y="5280679"/>
                  </a:cubicBezTo>
                  <a:cubicBezTo>
                    <a:pt x="6025052" y="5286520"/>
                    <a:pt x="6109244" y="5452441"/>
                    <a:pt x="6207976" y="5519405"/>
                  </a:cubicBezTo>
                  <a:cubicBezTo>
                    <a:pt x="6152810" y="5592183"/>
                    <a:pt x="6094731" y="5664961"/>
                    <a:pt x="6033766" y="5734819"/>
                  </a:cubicBezTo>
                  <a:cubicBezTo>
                    <a:pt x="5966974" y="5659120"/>
                    <a:pt x="5876955" y="5533955"/>
                    <a:pt x="5743398" y="5499013"/>
                  </a:cubicBezTo>
                  <a:cubicBezTo>
                    <a:pt x="5720171" y="5545585"/>
                    <a:pt x="5694032" y="5589263"/>
                    <a:pt x="5667893" y="5635834"/>
                  </a:cubicBezTo>
                  <a:cubicBezTo>
                    <a:pt x="5781137" y="5667856"/>
                    <a:pt x="5859555" y="5781391"/>
                    <a:pt x="5920521" y="5857089"/>
                  </a:cubicBezTo>
                  <a:cubicBezTo>
                    <a:pt x="5856642" y="5924027"/>
                    <a:pt x="5786963" y="5988069"/>
                    <a:pt x="5717258" y="6052112"/>
                  </a:cubicBezTo>
                  <a:cubicBezTo>
                    <a:pt x="5673719" y="5985175"/>
                    <a:pt x="5604014" y="5897846"/>
                    <a:pt x="5528535" y="5848354"/>
                  </a:cubicBezTo>
                  <a:cubicBezTo>
                    <a:pt x="5499482" y="5886191"/>
                    <a:pt x="5470456" y="5924027"/>
                    <a:pt x="5441430" y="5961889"/>
                  </a:cubicBezTo>
                  <a:cubicBezTo>
                    <a:pt x="5508196" y="6005541"/>
                    <a:pt x="5563362" y="6087054"/>
                    <a:pt x="5601127" y="6151097"/>
                  </a:cubicBezTo>
                  <a:cubicBezTo>
                    <a:pt x="5519822" y="6218060"/>
                    <a:pt x="5435604" y="6279182"/>
                    <a:pt x="5348499" y="6337410"/>
                  </a:cubicBezTo>
                  <a:cubicBezTo>
                    <a:pt x="5304959" y="5985175"/>
                    <a:pt x="4828755" y="5746449"/>
                    <a:pt x="4956513" y="5338907"/>
                  </a:cubicBezTo>
                  <a:cubicBezTo>
                    <a:pt x="4912947" y="5411685"/>
                    <a:pt x="4863607" y="5501934"/>
                    <a:pt x="4863607" y="5609628"/>
                  </a:cubicBezTo>
                  <a:cubicBezTo>
                    <a:pt x="4863607" y="5903661"/>
                    <a:pt x="5177202" y="6139467"/>
                    <a:pt x="5200428" y="6430554"/>
                  </a:cubicBezTo>
                  <a:cubicBezTo>
                    <a:pt x="5136549" y="6468416"/>
                    <a:pt x="5069757" y="6506253"/>
                    <a:pt x="5000078" y="6541195"/>
                  </a:cubicBezTo>
                  <a:cubicBezTo>
                    <a:pt x="4988452" y="6218060"/>
                    <a:pt x="4657432" y="5865825"/>
                    <a:pt x="4657432" y="5603813"/>
                  </a:cubicBezTo>
                  <a:cubicBezTo>
                    <a:pt x="4657432" y="5309805"/>
                    <a:pt x="5043618" y="5012878"/>
                    <a:pt x="5043618" y="4663537"/>
                  </a:cubicBezTo>
                  <a:cubicBezTo>
                    <a:pt x="5043618" y="4314196"/>
                    <a:pt x="4599353" y="4072575"/>
                    <a:pt x="4599353" y="3766912"/>
                  </a:cubicBezTo>
                  <a:cubicBezTo>
                    <a:pt x="4599353" y="3461248"/>
                    <a:pt x="4788102" y="3286591"/>
                    <a:pt x="4788102" y="2893599"/>
                  </a:cubicBezTo>
                  <a:cubicBezTo>
                    <a:pt x="4788102" y="2605380"/>
                    <a:pt x="4651632" y="2317188"/>
                    <a:pt x="4442569" y="2130875"/>
                  </a:cubicBezTo>
                  <a:cubicBezTo>
                    <a:pt x="4404830" y="2098853"/>
                    <a:pt x="4369977" y="2072673"/>
                    <a:pt x="4323525" y="2049361"/>
                  </a:cubicBezTo>
                  <a:cubicBezTo>
                    <a:pt x="4520961" y="2288087"/>
                    <a:pt x="4637119" y="2503501"/>
                    <a:pt x="4637119" y="2832451"/>
                  </a:cubicBezTo>
                  <a:cubicBezTo>
                    <a:pt x="4637119" y="3202157"/>
                    <a:pt x="4419343" y="3405941"/>
                    <a:pt x="4419343" y="3766912"/>
                  </a:cubicBezTo>
                  <a:cubicBezTo>
                    <a:pt x="4419343" y="4127883"/>
                    <a:pt x="4854895" y="4328746"/>
                    <a:pt x="4854895" y="4663537"/>
                  </a:cubicBezTo>
                  <a:cubicBezTo>
                    <a:pt x="4854895" y="4998301"/>
                    <a:pt x="4448369" y="5283599"/>
                    <a:pt x="4448369" y="5630019"/>
                  </a:cubicBezTo>
                  <a:cubicBezTo>
                    <a:pt x="4448369" y="5944419"/>
                    <a:pt x="4805529" y="6258817"/>
                    <a:pt x="4811329" y="6631444"/>
                  </a:cubicBezTo>
                  <a:cubicBezTo>
                    <a:pt x="4732937" y="6666359"/>
                    <a:pt x="4654545" y="6698381"/>
                    <a:pt x="4573240" y="6724587"/>
                  </a:cubicBezTo>
                  <a:cubicBezTo>
                    <a:pt x="4619693" y="6349066"/>
                    <a:pt x="4216080" y="5958969"/>
                    <a:pt x="4216080" y="5650385"/>
                  </a:cubicBezTo>
                  <a:cubicBezTo>
                    <a:pt x="4216080" y="5315620"/>
                    <a:pt x="4637119" y="5024507"/>
                    <a:pt x="4637119" y="4663537"/>
                  </a:cubicBezTo>
                  <a:cubicBezTo>
                    <a:pt x="4637119" y="4302566"/>
                    <a:pt x="4210280" y="4133724"/>
                    <a:pt x="4210280" y="3761097"/>
                  </a:cubicBezTo>
                  <a:cubicBezTo>
                    <a:pt x="4210280" y="3388470"/>
                    <a:pt x="4474509" y="3181792"/>
                    <a:pt x="4474509" y="2771328"/>
                  </a:cubicBezTo>
                  <a:cubicBezTo>
                    <a:pt x="4474509" y="2451114"/>
                    <a:pt x="4317725" y="2162896"/>
                    <a:pt x="4085409" y="1985318"/>
                  </a:cubicBezTo>
                  <a:cubicBezTo>
                    <a:pt x="4079609" y="1982424"/>
                    <a:pt x="4076722" y="1976609"/>
                    <a:pt x="4070896" y="1973688"/>
                  </a:cubicBezTo>
                  <a:cubicBezTo>
                    <a:pt x="4050583" y="1956217"/>
                    <a:pt x="4030244" y="1976609"/>
                    <a:pt x="4047670" y="1996974"/>
                  </a:cubicBezTo>
                  <a:cubicBezTo>
                    <a:pt x="4210280" y="2200758"/>
                    <a:pt x="4297385" y="2407437"/>
                    <a:pt x="4297385" y="2713100"/>
                  </a:cubicBezTo>
                  <a:cubicBezTo>
                    <a:pt x="4297385" y="3088622"/>
                    <a:pt x="3995417" y="3394285"/>
                    <a:pt x="3995417" y="3758176"/>
                  </a:cubicBezTo>
                  <a:cubicBezTo>
                    <a:pt x="3995417" y="4189031"/>
                    <a:pt x="4401917" y="4311302"/>
                    <a:pt x="4401917" y="4663537"/>
                  </a:cubicBezTo>
                  <a:cubicBezTo>
                    <a:pt x="4401917" y="5015772"/>
                    <a:pt x="3966365" y="5298150"/>
                    <a:pt x="3966365" y="5673671"/>
                  </a:cubicBezTo>
                  <a:cubicBezTo>
                    <a:pt x="3966365" y="6020091"/>
                    <a:pt x="4378690" y="6407268"/>
                    <a:pt x="4306098" y="6806101"/>
                  </a:cubicBezTo>
                  <a:cubicBezTo>
                    <a:pt x="4224794" y="6826467"/>
                    <a:pt x="4140601" y="6846858"/>
                    <a:pt x="4056383" y="6861408"/>
                  </a:cubicBezTo>
                  <a:cubicBezTo>
                    <a:pt x="4134775" y="6363617"/>
                    <a:pt x="3731189" y="6002646"/>
                    <a:pt x="3731189" y="5676591"/>
                  </a:cubicBezTo>
                  <a:cubicBezTo>
                    <a:pt x="3731189" y="5324356"/>
                    <a:pt x="4181228" y="5007037"/>
                    <a:pt x="4181228" y="4663537"/>
                  </a:cubicBezTo>
                  <a:cubicBezTo>
                    <a:pt x="4181228" y="4337482"/>
                    <a:pt x="3858946" y="4232682"/>
                    <a:pt x="3815381" y="3897918"/>
                  </a:cubicBezTo>
                  <a:cubicBezTo>
                    <a:pt x="3809581" y="3851346"/>
                    <a:pt x="3771816" y="3819325"/>
                    <a:pt x="3722476" y="3828060"/>
                  </a:cubicBezTo>
                  <a:cubicBezTo>
                    <a:pt x="3655684" y="3839690"/>
                    <a:pt x="3571466" y="3883368"/>
                    <a:pt x="3440821" y="3883368"/>
                  </a:cubicBezTo>
                  <a:cubicBezTo>
                    <a:pt x="3307237" y="3883368"/>
                    <a:pt x="3225932" y="3839690"/>
                    <a:pt x="3159167" y="3828060"/>
                  </a:cubicBezTo>
                  <a:cubicBezTo>
                    <a:pt x="3109801" y="3819325"/>
                    <a:pt x="3072061" y="3854241"/>
                    <a:pt x="3066235" y="3897918"/>
                  </a:cubicBezTo>
                  <a:cubicBezTo>
                    <a:pt x="3022696" y="4232682"/>
                    <a:pt x="2700389" y="4337482"/>
                    <a:pt x="2700389" y="4663537"/>
                  </a:cubicBezTo>
                  <a:cubicBezTo>
                    <a:pt x="2700389" y="5009957"/>
                    <a:pt x="3150453" y="5324356"/>
                    <a:pt x="3150453" y="5676591"/>
                  </a:cubicBezTo>
                  <a:cubicBezTo>
                    <a:pt x="3150453" y="6002646"/>
                    <a:pt x="2746841" y="6360696"/>
                    <a:pt x="2825233" y="6861408"/>
                  </a:cubicBezTo>
                  <a:cubicBezTo>
                    <a:pt x="2741041" y="6846858"/>
                    <a:pt x="2656823" y="6826467"/>
                    <a:pt x="2575528" y="6806101"/>
                  </a:cubicBezTo>
                  <a:cubicBezTo>
                    <a:pt x="2505842" y="6404373"/>
                    <a:pt x="2915251" y="6020091"/>
                    <a:pt x="2915251" y="5673671"/>
                  </a:cubicBezTo>
                  <a:cubicBezTo>
                    <a:pt x="2915251" y="5298150"/>
                    <a:pt x="2479708" y="5015772"/>
                    <a:pt x="2479708" y="4663537"/>
                  </a:cubicBezTo>
                  <a:cubicBezTo>
                    <a:pt x="2479708" y="4311302"/>
                    <a:pt x="2886225" y="4189031"/>
                    <a:pt x="2886225" y="3758176"/>
                  </a:cubicBezTo>
                  <a:cubicBezTo>
                    <a:pt x="2886225" y="3394285"/>
                    <a:pt x="2584239" y="3088622"/>
                    <a:pt x="2584239" y="2713100"/>
                  </a:cubicBezTo>
                  <a:cubicBezTo>
                    <a:pt x="2584239" y="2407437"/>
                    <a:pt x="2671336" y="2200758"/>
                    <a:pt x="2833946" y="1996974"/>
                  </a:cubicBezTo>
                  <a:cubicBezTo>
                    <a:pt x="2848460" y="1976609"/>
                    <a:pt x="2831059" y="1959138"/>
                    <a:pt x="2810720" y="1973688"/>
                  </a:cubicBezTo>
                  <a:cubicBezTo>
                    <a:pt x="2804920" y="1976609"/>
                    <a:pt x="2802007" y="1982424"/>
                    <a:pt x="2796207" y="1985318"/>
                  </a:cubicBezTo>
                  <a:cubicBezTo>
                    <a:pt x="2566818" y="2162896"/>
                    <a:pt x="2407116" y="2451114"/>
                    <a:pt x="2407116" y="2771328"/>
                  </a:cubicBezTo>
                  <a:cubicBezTo>
                    <a:pt x="2407116" y="3181792"/>
                    <a:pt x="2671336" y="3388470"/>
                    <a:pt x="2671336" y="3761097"/>
                  </a:cubicBezTo>
                  <a:cubicBezTo>
                    <a:pt x="2671336" y="4133724"/>
                    <a:pt x="2244513" y="4302566"/>
                    <a:pt x="2244513" y="4663537"/>
                  </a:cubicBezTo>
                  <a:cubicBezTo>
                    <a:pt x="2244513" y="5024507"/>
                    <a:pt x="2665536" y="5315620"/>
                    <a:pt x="2665536" y="5650385"/>
                  </a:cubicBezTo>
                  <a:cubicBezTo>
                    <a:pt x="2665536" y="5958969"/>
                    <a:pt x="2261934" y="6346146"/>
                    <a:pt x="2308392" y="6724587"/>
                  </a:cubicBezTo>
                  <a:cubicBezTo>
                    <a:pt x="2227092" y="6695486"/>
                    <a:pt x="2148693" y="6666359"/>
                    <a:pt x="2070295" y="6631444"/>
                  </a:cubicBezTo>
                  <a:cubicBezTo>
                    <a:pt x="2076103" y="6258817"/>
                    <a:pt x="2433250" y="5944419"/>
                    <a:pt x="2433250" y="5630019"/>
                  </a:cubicBezTo>
                  <a:cubicBezTo>
                    <a:pt x="2433250" y="5283599"/>
                    <a:pt x="2026740" y="5001221"/>
                    <a:pt x="2026740" y="4663537"/>
                  </a:cubicBezTo>
                  <a:cubicBezTo>
                    <a:pt x="2026740" y="4325852"/>
                    <a:pt x="2462287" y="4127883"/>
                    <a:pt x="2462287" y="3766912"/>
                  </a:cubicBezTo>
                  <a:cubicBezTo>
                    <a:pt x="2462287" y="3405941"/>
                    <a:pt x="2244513" y="3202157"/>
                    <a:pt x="2244513" y="2832451"/>
                  </a:cubicBezTo>
                  <a:cubicBezTo>
                    <a:pt x="2244513" y="2503501"/>
                    <a:pt x="2360658" y="2288087"/>
                    <a:pt x="2558107" y="2049361"/>
                  </a:cubicBezTo>
                  <a:cubicBezTo>
                    <a:pt x="2514552" y="2072673"/>
                    <a:pt x="2476805" y="2098853"/>
                    <a:pt x="2439058" y="2130875"/>
                  </a:cubicBezTo>
                  <a:cubicBezTo>
                    <a:pt x="2229995" y="2317188"/>
                    <a:pt x="2093524" y="2608301"/>
                    <a:pt x="2093524" y="2893599"/>
                  </a:cubicBezTo>
                  <a:cubicBezTo>
                    <a:pt x="2093524" y="3286591"/>
                    <a:pt x="2282261" y="3461248"/>
                    <a:pt x="2282261" y="3766912"/>
                  </a:cubicBezTo>
                  <a:cubicBezTo>
                    <a:pt x="2282261" y="4072575"/>
                    <a:pt x="1838004" y="4314196"/>
                    <a:pt x="1838004" y="4663537"/>
                  </a:cubicBezTo>
                  <a:cubicBezTo>
                    <a:pt x="1838004" y="5012878"/>
                    <a:pt x="2224187" y="5306885"/>
                    <a:pt x="2224187" y="5603813"/>
                  </a:cubicBezTo>
                  <a:cubicBezTo>
                    <a:pt x="2224187" y="5868719"/>
                    <a:pt x="1893172" y="6220981"/>
                    <a:pt x="1881559" y="6541195"/>
                  </a:cubicBezTo>
                  <a:cubicBezTo>
                    <a:pt x="1814775" y="6506253"/>
                    <a:pt x="1747991" y="6471311"/>
                    <a:pt x="1681207" y="6430554"/>
                  </a:cubicBezTo>
                  <a:cubicBezTo>
                    <a:pt x="1707341" y="6136546"/>
                    <a:pt x="2020932" y="5903661"/>
                    <a:pt x="2020932" y="5609628"/>
                  </a:cubicBezTo>
                  <a:cubicBezTo>
                    <a:pt x="2020932" y="5501934"/>
                    <a:pt x="1971572" y="5411685"/>
                    <a:pt x="1928017" y="5338907"/>
                  </a:cubicBezTo>
                  <a:cubicBezTo>
                    <a:pt x="2055777" y="5746449"/>
                    <a:pt x="1579581" y="5988069"/>
                    <a:pt x="1536026" y="6337410"/>
                  </a:cubicBezTo>
                  <a:cubicBezTo>
                    <a:pt x="1448915" y="6279182"/>
                    <a:pt x="1364710" y="6218060"/>
                    <a:pt x="1283408" y="6151097"/>
                  </a:cubicBezTo>
                  <a:cubicBezTo>
                    <a:pt x="1321155" y="6087054"/>
                    <a:pt x="1379229" y="6005541"/>
                    <a:pt x="1443110" y="5961889"/>
                  </a:cubicBezTo>
                  <a:cubicBezTo>
                    <a:pt x="1414073" y="5924027"/>
                    <a:pt x="1382131" y="5889111"/>
                    <a:pt x="1356000" y="5848354"/>
                  </a:cubicBezTo>
                  <a:cubicBezTo>
                    <a:pt x="1277602" y="5894926"/>
                    <a:pt x="1210818" y="5982255"/>
                    <a:pt x="1167263" y="6052112"/>
                  </a:cubicBezTo>
                  <a:cubicBezTo>
                    <a:pt x="1097577" y="5990990"/>
                    <a:pt x="1027887" y="5924027"/>
                    <a:pt x="964008" y="5857089"/>
                  </a:cubicBezTo>
                  <a:cubicBezTo>
                    <a:pt x="1024985" y="5781391"/>
                    <a:pt x="1103382" y="5664961"/>
                    <a:pt x="1216626" y="5635834"/>
                  </a:cubicBezTo>
                  <a:cubicBezTo>
                    <a:pt x="1190492" y="5592183"/>
                    <a:pt x="1164361" y="5545585"/>
                    <a:pt x="1141129" y="5499013"/>
                  </a:cubicBezTo>
                  <a:cubicBezTo>
                    <a:pt x="1007564" y="5533955"/>
                    <a:pt x="917551" y="5659120"/>
                    <a:pt x="850766" y="5734819"/>
                  </a:cubicBezTo>
                  <a:cubicBezTo>
                    <a:pt x="789790" y="5664961"/>
                    <a:pt x="731717" y="5595077"/>
                    <a:pt x="676549" y="5519405"/>
                  </a:cubicBezTo>
                  <a:cubicBezTo>
                    <a:pt x="778175" y="5452441"/>
                    <a:pt x="859477" y="5289414"/>
                    <a:pt x="1042406" y="5280679"/>
                  </a:cubicBezTo>
                  <a:cubicBezTo>
                    <a:pt x="1056924" y="5318541"/>
                    <a:pt x="1074348" y="5356377"/>
                    <a:pt x="1088866" y="5394213"/>
                  </a:cubicBezTo>
                  <a:cubicBezTo>
                    <a:pt x="1109190" y="5437891"/>
                    <a:pt x="1138226" y="5452441"/>
                    <a:pt x="1193395" y="5452441"/>
                  </a:cubicBezTo>
                  <a:cubicBezTo>
                    <a:pt x="1361808" y="5452441"/>
                    <a:pt x="1623133" y="5341827"/>
                    <a:pt x="1823485" y="5143857"/>
                  </a:cubicBezTo>
                  <a:cubicBezTo>
                    <a:pt x="1692822" y="4905158"/>
                    <a:pt x="1655075" y="4785807"/>
                    <a:pt x="1655075" y="4660616"/>
                  </a:cubicBezTo>
                  <a:cubicBezTo>
                    <a:pt x="1655075" y="4346218"/>
                    <a:pt x="2102235" y="4081311"/>
                    <a:pt x="2102235" y="3775647"/>
                  </a:cubicBezTo>
                  <a:cubicBezTo>
                    <a:pt x="2102235" y="3469984"/>
                    <a:pt x="1948343" y="3295326"/>
                    <a:pt x="1948343" y="2963457"/>
                  </a:cubicBezTo>
                  <a:cubicBezTo>
                    <a:pt x="1948343" y="2663608"/>
                    <a:pt x="2081909" y="2407437"/>
                    <a:pt x="2259032" y="2189102"/>
                  </a:cubicBezTo>
                  <a:cubicBezTo>
                    <a:pt x="2215477" y="2215309"/>
                    <a:pt x="2177729" y="2247330"/>
                    <a:pt x="2139982" y="2285167"/>
                  </a:cubicBezTo>
                  <a:cubicBezTo>
                    <a:pt x="1948343" y="2477295"/>
                    <a:pt x="1823485" y="2762593"/>
                    <a:pt x="1823485" y="3021684"/>
                  </a:cubicBezTo>
                  <a:cubicBezTo>
                    <a:pt x="1823485" y="3373920"/>
                    <a:pt x="1954148" y="3516556"/>
                    <a:pt x="1954148" y="3778568"/>
                  </a:cubicBezTo>
                  <a:cubicBezTo>
                    <a:pt x="1954148" y="4020188"/>
                    <a:pt x="1446013" y="4352059"/>
                    <a:pt x="1504086" y="4681008"/>
                  </a:cubicBezTo>
                  <a:cubicBezTo>
                    <a:pt x="1326963" y="4844009"/>
                    <a:pt x="1114998" y="4913893"/>
                    <a:pt x="929164" y="4913893"/>
                  </a:cubicBezTo>
                  <a:cubicBezTo>
                    <a:pt x="946587" y="4980830"/>
                    <a:pt x="964008" y="5047794"/>
                    <a:pt x="984335" y="5114757"/>
                  </a:cubicBezTo>
                  <a:cubicBezTo>
                    <a:pt x="775272" y="5126387"/>
                    <a:pt x="679451" y="5303964"/>
                    <a:pt x="572017" y="5362192"/>
                  </a:cubicBezTo>
                  <a:cubicBezTo>
                    <a:pt x="516849" y="5280679"/>
                    <a:pt x="467486" y="5196271"/>
                    <a:pt x="421028" y="5108942"/>
                  </a:cubicBezTo>
                  <a:cubicBezTo>
                    <a:pt x="606862" y="5088550"/>
                    <a:pt x="662030" y="4849850"/>
                    <a:pt x="920453" y="4870216"/>
                  </a:cubicBezTo>
                  <a:cubicBezTo>
                    <a:pt x="905935" y="4806173"/>
                    <a:pt x="894322" y="4742130"/>
                    <a:pt x="885611" y="4678087"/>
                  </a:cubicBezTo>
                  <a:cubicBezTo>
                    <a:pt x="586536" y="4657722"/>
                    <a:pt x="519751" y="4910972"/>
                    <a:pt x="325207" y="4919708"/>
                  </a:cubicBezTo>
                  <a:cubicBezTo>
                    <a:pt x="284557" y="4829459"/>
                    <a:pt x="246809" y="4739210"/>
                    <a:pt x="211966" y="4646066"/>
                  </a:cubicBezTo>
                  <a:cubicBezTo>
                    <a:pt x="484907" y="4657722"/>
                    <a:pt x="577825" y="4392815"/>
                    <a:pt x="862380" y="4395710"/>
                  </a:cubicBezTo>
                  <a:cubicBezTo>
                    <a:pt x="862380" y="4369503"/>
                    <a:pt x="862380" y="4343323"/>
                    <a:pt x="862380" y="4314196"/>
                  </a:cubicBezTo>
                  <a:cubicBezTo>
                    <a:pt x="862380" y="4264704"/>
                    <a:pt x="865285" y="4218132"/>
                    <a:pt x="865285" y="4168639"/>
                  </a:cubicBezTo>
                  <a:cubicBezTo>
                    <a:pt x="528462" y="4159904"/>
                    <a:pt x="426836" y="4451017"/>
                    <a:pt x="136471" y="4421916"/>
                  </a:cubicBezTo>
                  <a:cubicBezTo>
                    <a:pt x="110338" y="4331667"/>
                    <a:pt x="87109" y="4238523"/>
                    <a:pt x="66784" y="4142459"/>
                  </a:cubicBezTo>
                  <a:cubicBezTo>
                    <a:pt x="432641" y="4189031"/>
                    <a:pt x="566209" y="3877527"/>
                    <a:pt x="897224" y="3880447"/>
                  </a:cubicBezTo>
                  <a:cubicBezTo>
                    <a:pt x="911743" y="3793118"/>
                    <a:pt x="932069" y="3705789"/>
                    <a:pt x="955298" y="3621355"/>
                  </a:cubicBezTo>
                  <a:cubicBezTo>
                    <a:pt x="554596" y="3603884"/>
                    <a:pt x="415220" y="3953225"/>
                    <a:pt x="26133" y="3889182"/>
                  </a:cubicBezTo>
                  <a:cubicBezTo>
                    <a:pt x="14518" y="3807669"/>
                    <a:pt x="8711" y="3726155"/>
                    <a:pt x="2904" y="3644641"/>
                  </a:cubicBezTo>
                  <a:cubicBezTo>
                    <a:pt x="455873" y="3694134"/>
                    <a:pt x="627185" y="3321533"/>
                    <a:pt x="1039503" y="3368105"/>
                  </a:cubicBezTo>
                  <a:cubicBezTo>
                    <a:pt x="1077250" y="3269120"/>
                    <a:pt x="1123708" y="3173056"/>
                    <a:pt x="1175974" y="3079912"/>
                  </a:cubicBezTo>
                  <a:cubicBezTo>
                    <a:pt x="659125" y="2989663"/>
                    <a:pt x="482004" y="3423412"/>
                    <a:pt x="0" y="3356449"/>
                  </a:cubicBezTo>
                  <a:cubicBezTo>
                    <a:pt x="40651" y="1493354"/>
                    <a:pt x="1565062" y="-34"/>
                    <a:pt x="3434995" y="-34"/>
                  </a:cubicBezTo>
                  <a:cubicBezTo>
                    <a:pt x="5307846" y="-34"/>
                    <a:pt x="6829364" y="1493354"/>
                    <a:pt x="6881617" y="3359369"/>
                  </a:cubicBezTo>
                  <a:cubicBezTo>
                    <a:pt x="6399612" y="3426333"/>
                    <a:pt x="6222489" y="2992558"/>
                    <a:pt x="5705658" y="3082807"/>
                  </a:cubicBezTo>
                  <a:cubicBezTo>
                    <a:pt x="5757911" y="3175976"/>
                    <a:pt x="5801477" y="3272041"/>
                    <a:pt x="5842129" y="3370999"/>
                  </a:cubicBezTo>
                  <a:cubicBezTo>
                    <a:pt x="6254428" y="3321533"/>
                    <a:pt x="6422839" y="3697054"/>
                    <a:pt x="6878729" y="3644641"/>
                  </a:cubicBezTo>
                  <a:moveTo>
                    <a:pt x="1954148" y="2194917"/>
                  </a:moveTo>
                  <a:cubicBezTo>
                    <a:pt x="1701533" y="2090118"/>
                    <a:pt x="1393747" y="2116324"/>
                    <a:pt x="1129516" y="2285167"/>
                  </a:cubicBezTo>
                  <a:cubicBezTo>
                    <a:pt x="1088866" y="2040651"/>
                    <a:pt x="955298" y="1822317"/>
                    <a:pt x="766561" y="1691308"/>
                  </a:cubicBezTo>
                  <a:cubicBezTo>
                    <a:pt x="740427" y="1673842"/>
                    <a:pt x="714296" y="1691308"/>
                    <a:pt x="714296" y="1720419"/>
                  </a:cubicBezTo>
                  <a:cubicBezTo>
                    <a:pt x="754946" y="2238595"/>
                    <a:pt x="452967" y="2686894"/>
                    <a:pt x="81302" y="3082807"/>
                  </a:cubicBezTo>
                  <a:cubicBezTo>
                    <a:pt x="464583" y="3199263"/>
                    <a:pt x="789790" y="2704365"/>
                    <a:pt x="1283408" y="2876128"/>
                  </a:cubicBezTo>
                  <a:cubicBezTo>
                    <a:pt x="1466339" y="2611221"/>
                    <a:pt x="1692822" y="2378336"/>
                    <a:pt x="1954148" y="2194917"/>
                  </a:cubicBezTo>
                  <a:moveTo>
                    <a:pt x="3434995" y="1883439"/>
                  </a:moveTo>
                  <a:cubicBezTo>
                    <a:pt x="3115601" y="1883439"/>
                    <a:pt x="2845573" y="2063937"/>
                    <a:pt x="2775868" y="2299717"/>
                  </a:cubicBezTo>
                  <a:cubicBezTo>
                    <a:pt x="2770068" y="2317188"/>
                    <a:pt x="2778781" y="2328844"/>
                    <a:pt x="2799120" y="2320109"/>
                  </a:cubicBezTo>
                  <a:cubicBezTo>
                    <a:pt x="2857173" y="2293902"/>
                    <a:pt x="2921051" y="2282272"/>
                    <a:pt x="2993643" y="2282272"/>
                  </a:cubicBezTo>
                  <a:cubicBezTo>
                    <a:pt x="3124314" y="2282272"/>
                    <a:pt x="3240472" y="2331738"/>
                    <a:pt x="3307237" y="2413252"/>
                  </a:cubicBezTo>
                  <a:cubicBezTo>
                    <a:pt x="3336290" y="2512237"/>
                    <a:pt x="3339177" y="2657793"/>
                    <a:pt x="3304350" y="2739307"/>
                  </a:cubicBezTo>
                  <a:cubicBezTo>
                    <a:pt x="3252072" y="2727651"/>
                    <a:pt x="3231758" y="2686894"/>
                    <a:pt x="3179480" y="2686894"/>
                  </a:cubicBezTo>
                  <a:cubicBezTo>
                    <a:pt x="3127227" y="2686894"/>
                    <a:pt x="3086575" y="2724757"/>
                    <a:pt x="2996556" y="2724757"/>
                  </a:cubicBezTo>
                  <a:cubicBezTo>
                    <a:pt x="2906538" y="2724757"/>
                    <a:pt x="2897825" y="2681079"/>
                    <a:pt x="2839746" y="2681079"/>
                  </a:cubicBezTo>
                  <a:cubicBezTo>
                    <a:pt x="2770068" y="2681079"/>
                    <a:pt x="2758467" y="2750937"/>
                    <a:pt x="2758467" y="2832451"/>
                  </a:cubicBezTo>
                  <a:cubicBezTo>
                    <a:pt x="2758467" y="3190527"/>
                    <a:pt x="3086575" y="3682504"/>
                    <a:pt x="3434995" y="3682504"/>
                  </a:cubicBezTo>
                  <a:cubicBezTo>
                    <a:pt x="3783441" y="3682504"/>
                    <a:pt x="4111549" y="3190527"/>
                    <a:pt x="4111549" y="2832451"/>
                  </a:cubicBezTo>
                  <a:cubicBezTo>
                    <a:pt x="4111549" y="2750937"/>
                    <a:pt x="4094123" y="2684000"/>
                    <a:pt x="4024444" y="2675264"/>
                  </a:cubicBezTo>
                  <a:cubicBezTo>
                    <a:pt x="3989591" y="2701471"/>
                    <a:pt x="3954765" y="2724757"/>
                    <a:pt x="3873460" y="2724757"/>
                  </a:cubicBezTo>
                  <a:cubicBezTo>
                    <a:pt x="3783441" y="2724757"/>
                    <a:pt x="3760215" y="2686894"/>
                    <a:pt x="3707937" y="2686894"/>
                  </a:cubicBezTo>
                  <a:cubicBezTo>
                    <a:pt x="3644058" y="2686894"/>
                    <a:pt x="3649884" y="2820821"/>
                    <a:pt x="3574379" y="2829556"/>
                  </a:cubicBezTo>
                  <a:cubicBezTo>
                    <a:pt x="3525013" y="2710180"/>
                    <a:pt x="3522126" y="2552993"/>
                    <a:pt x="3562753" y="2416173"/>
                  </a:cubicBezTo>
                  <a:cubicBezTo>
                    <a:pt x="3629545" y="2331738"/>
                    <a:pt x="3745702" y="2285167"/>
                    <a:pt x="3876347" y="2285167"/>
                  </a:cubicBezTo>
                  <a:cubicBezTo>
                    <a:pt x="3946052" y="2285167"/>
                    <a:pt x="4012817" y="2296822"/>
                    <a:pt x="4070896" y="2323003"/>
                  </a:cubicBezTo>
                  <a:cubicBezTo>
                    <a:pt x="4091235" y="2331738"/>
                    <a:pt x="4099949" y="2320109"/>
                    <a:pt x="4094123" y="2302638"/>
                  </a:cubicBezTo>
                  <a:cubicBezTo>
                    <a:pt x="4024444" y="2063937"/>
                    <a:pt x="3754415" y="1883439"/>
                    <a:pt x="3434995" y="1883439"/>
                  </a:cubicBezTo>
                  <a:moveTo>
                    <a:pt x="3946052" y="2395781"/>
                  </a:moveTo>
                  <a:cubicBezTo>
                    <a:pt x="3867660" y="2395781"/>
                    <a:pt x="3780528" y="2419093"/>
                    <a:pt x="3722476" y="2483136"/>
                  </a:cubicBezTo>
                  <a:cubicBezTo>
                    <a:pt x="3716650" y="2500581"/>
                    <a:pt x="3716650" y="2526787"/>
                    <a:pt x="3725363" y="2541338"/>
                  </a:cubicBezTo>
                  <a:cubicBezTo>
                    <a:pt x="3864747" y="2494766"/>
                    <a:pt x="3986704" y="2491871"/>
                    <a:pt x="4047670" y="2558809"/>
                  </a:cubicBezTo>
                  <a:cubicBezTo>
                    <a:pt x="4079609" y="2529708"/>
                    <a:pt x="4088322" y="2503501"/>
                    <a:pt x="4088322" y="2474400"/>
                  </a:cubicBezTo>
                  <a:cubicBezTo>
                    <a:pt x="4088322" y="2427803"/>
                    <a:pt x="4038957" y="2395781"/>
                    <a:pt x="3946052" y="2395781"/>
                  </a:cubicBezTo>
                  <a:moveTo>
                    <a:pt x="2825233" y="2558809"/>
                  </a:moveTo>
                  <a:cubicBezTo>
                    <a:pt x="2892025" y="2491871"/>
                    <a:pt x="3034296" y="2494766"/>
                    <a:pt x="3179480" y="2547179"/>
                  </a:cubicBezTo>
                  <a:cubicBezTo>
                    <a:pt x="3185280" y="2474400"/>
                    <a:pt x="3054635" y="2392887"/>
                    <a:pt x="2923965" y="2392887"/>
                  </a:cubicBezTo>
                  <a:cubicBezTo>
                    <a:pt x="2828146" y="2392887"/>
                    <a:pt x="2781694" y="2424908"/>
                    <a:pt x="2781694" y="2471480"/>
                  </a:cubicBezTo>
                  <a:cubicBezTo>
                    <a:pt x="2784581" y="2503501"/>
                    <a:pt x="2793294" y="2529708"/>
                    <a:pt x="2825233" y="2558809"/>
                  </a:cubicBezTo>
                  <a:moveTo>
                    <a:pt x="5032018" y="1347801"/>
                  </a:moveTo>
                  <a:cubicBezTo>
                    <a:pt x="4779390" y="1365266"/>
                    <a:pt x="4558727" y="1452600"/>
                    <a:pt x="4381603" y="1598154"/>
                  </a:cubicBezTo>
                  <a:cubicBezTo>
                    <a:pt x="4457082" y="1382735"/>
                    <a:pt x="4552900" y="1196424"/>
                    <a:pt x="4674858" y="1015936"/>
                  </a:cubicBezTo>
                  <a:cubicBezTo>
                    <a:pt x="4352551" y="1050870"/>
                    <a:pt x="4085409" y="1167313"/>
                    <a:pt x="3887973" y="1371089"/>
                  </a:cubicBezTo>
                  <a:lnTo>
                    <a:pt x="3734076" y="966446"/>
                  </a:lnTo>
                  <a:lnTo>
                    <a:pt x="4073809" y="663693"/>
                  </a:lnTo>
                  <a:lnTo>
                    <a:pt x="3617945" y="631671"/>
                  </a:lnTo>
                  <a:lnTo>
                    <a:pt x="3434995" y="206653"/>
                  </a:lnTo>
                  <a:lnTo>
                    <a:pt x="3252072" y="631671"/>
                  </a:lnTo>
                  <a:lnTo>
                    <a:pt x="2796207" y="663693"/>
                  </a:lnTo>
                  <a:lnTo>
                    <a:pt x="3135940" y="966446"/>
                  </a:lnTo>
                  <a:lnTo>
                    <a:pt x="2982043" y="1371089"/>
                  </a:lnTo>
                  <a:cubicBezTo>
                    <a:pt x="2784581" y="1170223"/>
                    <a:pt x="2517455" y="1050870"/>
                    <a:pt x="2195150" y="1015936"/>
                  </a:cubicBezTo>
                  <a:cubicBezTo>
                    <a:pt x="2317105" y="1196424"/>
                    <a:pt x="2412924" y="1385645"/>
                    <a:pt x="2488418" y="1598154"/>
                  </a:cubicBezTo>
                  <a:cubicBezTo>
                    <a:pt x="2311298" y="1452600"/>
                    <a:pt x="2090619" y="1365266"/>
                    <a:pt x="1838004" y="1347801"/>
                  </a:cubicBezTo>
                  <a:cubicBezTo>
                    <a:pt x="1988993" y="1542844"/>
                    <a:pt x="2122561" y="1752433"/>
                    <a:pt x="2224187" y="1976609"/>
                  </a:cubicBezTo>
                  <a:cubicBezTo>
                    <a:pt x="2235803" y="2002789"/>
                    <a:pt x="2259032" y="2011525"/>
                    <a:pt x="2285163" y="1996974"/>
                  </a:cubicBezTo>
                  <a:cubicBezTo>
                    <a:pt x="2630710" y="1825211"/>
                    <a:pt x="3019783" y="1726253"/>
                    <a:pt x="3434995" y="1726253"/>
                  </a:cubicBezTo>
                  <a:cubicBezTo>
                    <a:pt x="3847321" y="1726253"/>
                    <a:pt x="4236419" y="1822317"/>
                    <a:pt x="4584840" y="1996974"/>
                  </a:cubicBezTo>
                  <a:cubicBezTo>
                    <a:pt x="4610979" y="2011525"/>
                    <a:pt x="4634206" y="2002789"/>
                    <a:pt x="4645832" y="1976609"/>
                  </a:cubicBezTo>
                  <a:cubicBezTo>
                    <a:pt x="4744537" y="1752433"/>
                    <a:pt x="4881008" y="1542844"/>
                    <a:pt x="5032018" y="1347801"/>
                  </a:cubicBezTo>
                  <a:moveTo>
                    <a:pt x="5583701" y="2876128"/>
                  </a:moveTo>
                  <a:cubicBezTo>
                    <a:pt x="6080218" y="2704365"/>
                    <a:pt x="6405438" y="3196342"/>
                    <a:pt x="6788711" y="3082807"/>
                  </a:cubicBezTo>
                  <a:cubicBezTo>
                    <a:pt x="6417038" y="2686894"/>
                    <a:pt x="6115070" y="2238595"/>
                    <a:pt x="6155723" y="1720419"/>
                  </a:cubicBezTo>
                  <a:cubicBezTo>
                    <a:pt x="6158610" y="1691308"/>
                    <a:pt x="6129584" y="1673842"/>
                    <a:pt x="6106357" y="1691308"/>
                  </a:cubicBezTo>
                  <a:cubicBezTo>
                    <a:pt x="5917608" y="1822317"/>
                    <a:pt x="5784050" y="2040651"/>
                    <a:pt x="5743398" y="2285167"/>
                  </a:cubicBezTo>
                  <a:cubicBezTo>
                    <a:pt x="5482083" y="2116324"/>
                    <a:pt x="5174289" y="2093038"/>
                    <a:pt x="4918773" y="2194917"/>
                  </a:cubicBezTo>
                  <a:cubicBezTo>
                    <a:pt x="5180088" y="2378336"/>
                    <a:pt x="5403665" y="2611221"/>
                    <a:pt x="5583701" y="2876128"/>
                  </a:cubicBezTo>
                </a:path>
              </a:pathLst>
            </a:custGeom>
            <a:solidFill>
              <a:schemeClr val="tx1"/>
            </a:solidFill>
            <a:ln w="2901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</p:grpSp>
    </p:spTree>
    <p:extLst>
      <p:ext uri="{BB962C8B-B14F-4D97-AF65-F5344CB8AC3E}">
        <p14:creationId xmlns:p14="http://schemas.microsoft.com/office/powerpoint/2010/main" val="1227871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BCCAE946-D969-35A4-169A-74A11DEA27A2}"/>
              </a:ext>
            </a:extLst>
          </p:cNvPr>
          <p:cNvSpPr/>
          <p:nvPr/>
        </p:nvSpPr>
        <p:spPr>
          <a:xfrm flipH="1">
            <a:off x="-1905000" y="0"/>
            <a:ext cx="9543505" cy="6858000"/>
          </a:xfrm>
          <a:custGeom>
            <a:avLst/>
            <a:gdLst>
              <a:gd name="connsiteX0" fmla="*/ 988574 w 9543505"/>
              <a:gd name="connsiteY0" fmla="*/ 0 h 6858000"/>
              <a:gd name="connsiteX1" fmla="*/ 9543505 w 9543505"/>
              <a:gd name="connsiteY1" fmla="*/ 0 h 6858000"/>
              <a:gd name="connsiteX2" fmla="*/ 9543505 w 9543505"/>
              <a:gd name="connsiteY2" fmla="*/ 6858000 h 6858000"/>
              <a:gd name="connsiteX3" fmla="*/ 988576 w 9543505"/>
              <a:gd name="connsiteY3" fmla="*/ 6858000 h 6858000"/>
              <a:gd name="connsiteX4" fmla="*/ 933284 w 9543505"/>
              <a:gd name="connsiteY4" fmla="*/ 6771754 h 6858000"/>
              <a:gd name="connsiteX5" fmla="*/ 0 w 9543505"/>
              <a:gd name="connsiteY5" fmla="*/ 3428999 h 6858000"/>
              <a:gd name="connsiteX6" fmla="*/ 933284 w 9543505"/>
              <a:gd name="connsiteY6" fmla="*/ 8624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43505" h="6858000">
                <a:moveTo>
                  <a:pt x="988574" y="0"/>
                </a:moveTo>
                <a:lnTo>
                  <a:pt x="9543505" y="0"/>
                </a:lnTo>
                <a:lnTo>
                  <a:pt x="9543505" y="6858000"/>
                </a:lnTo>
                <a:lnTo>
                  <a:pt x="988576" y="6858000"/>
                </a:lnTo>
                <a:lnTo>
                  <a:pt x="933284" y="6771754"/>
                </a:lnTo>
                <a:cubicBezTo>
                  <a:pt x="341046" y="5797060"/>
                  <a:pt x="0" y="4652858"/>
                  <a:pt x="0" y="3428999"/>
                </a:cubicBezTo>
                <a:cubicBezTo>
                  <a:pt x="0" y="2205141"/>
                  <a:pt x="341046" y="1060938"/>
                  <a:pt x="933284" y="8624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D"/>
          </a:p>
        </p:txBody>
      </p:sp>
      <p:sp>
        <p:nvSpPr>
          <p:cNvPr id="6" name="TextBox 5"/>
          <p:cNvSpPr txBox="1"/>
          <p:nvPr/>
        </p:nvSpPr>
        <p:spPr>
          <a:xfrm>
            <a:off x="-325711" y="1829369"/>
            <a:ext cx="6341029" cy="3139321"/>
          </a:xfrm>
          <a:prstGeom prst="rect">
            <a:avLst/>
          </a:prstGeom>
          <a:solidFill>
            <a:schemeClr val="bg1">
              <a:lumMod val="1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chemeClr val="bg2"/>
                </a:solidFill>
              </a:rPr>
              <a:t>Diversity</a:t>
            </a:r>
            <a:r>
              <a:rPr lang="en-US" dirty="0">
                <a:solidFill>
                  <a:schemeClr val="bg2"/>
                </a:solidFill>
              </a:rPr>
              <a:t>: The members of the different people and views are represented.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chemeClr val="bg2"/>
                </a:solidFill>
              </a:rPr>
              <a:t>Equity</a:t>
            </a:r>
            <a:r>
              <a:rPr lang="en-US" dirty="0">
                <a:solidFill>
                  <a:schemeClr val="bg2"/>
                </a:solidFill>
              </a:rPr>
              <a:t>: Equitable access to resources and opportunities.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chemeClr val="bg2"/>
                </a:solidFill>
              </a:rPr>
              <a:t>Inclusion</a:t>
            </a:r>
            <a:r>
              <a:rPr lang="en-US" dirty="0">
                <a:solidFill>
                  <a:schemeClr val="bg2"/>
                </a:solidFill>
              </a:rPr>
              <a:t>: Representation and belonging to all.</a:t>
            </a:r>
          </a:p>
          <a:p>
            <a:endParaRPr lang="en-US" dirty="0">
              <a:solidFill>
                <a:schemeClr val="bg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2"/>
                </a:solidFill>
              </a:rPr>
              <a:t>HRM Connections: Soft HRM values; Ulrich's "Employee Champion"; multicultural team effectiveness.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2"/>
                </a:solidFill>
              </a:rPr>
              <a:t>Develops cultural awareness and ethical superiority within world HRM.</a:t>
            </a: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26019670"/>
              </p:ext>
            </p:extLst>
          </p:nvPr>
        </p:nvGraphicFramePr>
        <p:xfrm>
          <a:off x="7102475" y="1451775"/>
          <a:ext cx="5969000" cy="3585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44E4E950-E6D8-FC9D-43EA-7B27E02295CD}"/>
              </a:ext>
            </a:extLst>
          </p:cNvPr>
          <p:cNvSpPr txBox="1"/>
          <p:nvPr/>
        </p:nvSpPr>
        <p:spPr>
          <a:xfrm>
            <a:off x="-325711" y="148815"/>
            <a:ext cx="6593161" cy="120032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  <a:latin typeface="+mj-lt"/>
              </a:rPr>
              <a:t>Understanding Diversity, Equity &amp; Inclusion (DEI)</a:t>
            </a:r>
            <a:endParaRPr lang="en-ID" sz="3600" b="1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06875" y="4894917"/>
            <a:ext cx="2377646" cy="1963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4791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A3D8670D-BB44-0AB2-BC55-D64E72757906}"/>
              </a:ext>
            </a:extLst>
          </p:cNvPr>
          <p:cNvGrpSpPr/>
          <p:nvPr/>
        </p:nvGrpSpPr>
        <p:grpSpPr>
          <a:xfrm>
            <a:off x="0" y="0"/>
            <a:ext cx="12192000" cy="3333509"/>
            <a:chOff x="0" y="-4300348"/>
            <a:chExt cx="12192000" cy="3333509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A1D8D70-ED6B-142C-111D-AAAF5F32071B}"/>
                </a:ext>
              </a:extLst>
            </p:cNvPr>
            <p:cNvSpPr/>
            <p:nvPr/>
          </p:nvSpPr>
          <p:spPr>
            <a:xfrm flipV="1">
              <a:off x="0" y="-4300348"/>
              <a:ext cx="12192000" cy="3333509"/>
            </a:xfrm>
            <a:custGeom>
              <a:avLst/>
              <a:gdLst>
                <a:gd name="connsiteX0" fmla="*/ 5866617 w 12192000"/>
                <a:gd name="connsiteY0" fmla="*/ 0 h 5317684"/>
                <a:gd name="connsiteX1" fmla="*/ 12171311 w 12192000"/>
                <a:gd name="connsiteY1" fmla="*/ 2611490 h 5317684"/>
                <a:gd name="connsiteX2" fmla="*/ 12192000 w 12192000"/>
                <a:gd name="connsiteY2" fmla="*/ 2633190 h 5317684"/>
                <a:gd name="connsiteX3" fmla="*/ 12192000 w 12192000"/>
                <a:gd name="connsiteY3" fmla="*/ 5317684 h 5317684"/>
                <a:gd name="connsiteX4" fmla="*/ 0 w 12192000"/>
                <a:gd name="connsiteY4" fmla="*/ 5317684 h 5317684"/>
                <a:gd name="connsiteX5" fmla="*/ 0 w 12192000"/>
                <a:gd name="connsiteY5" fmla="*/ 2205020 h 5317684"/>
                <a:gd name="connsiteX6" fmla="*/ 195096 w 12192000"/>
                <a:gd name="connsiteY6" fmla="*/ 2036023 h 5317684"/>
                <a:gd name="connsiteX7" fmla="*/ 5866617 w 12192000"/>
                <a:gd name="connsiteY7" fmla="*/ 0 h 5317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5317684">
                  <a:moveTo>
                    <a:pt x="5866617" y="0"/>
                  </a:moveTo>
                  <a:cubicBezTo>
                    <a:pt x="8328753" y="0"/>
                    <a:pt x="10557799" y="997978"/>
                    <a:pt x="12171311" y="2611490"/>
                  </a:cubicBezTo>
                  <a:lnTo>
                    <a:pt x="12192000" y="2633190"/>
                  </a:lnTo>
                  <a:lnTo>
                    <a:pt x="12192000" y="5317684"/>
                  </a:lnTo>
                  <a:lnTo>
                    <a:pt x="0" y="5317684"/>
                  </a:lnTo>
                  <a:lnTo>
                    <a:pt x="0" y="2205020"/>
                  </a:lnTo>
                  <a:lnTo>
                    <a:pt x="195096" y="2036023"/>
                  </a:lnTo>
                  <a:cubicBezTo>
                    <a:pt x="1736339" y="764077"/>
                    <a:pt x="3712248" y="0"/>
                    <a:pt x="586661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ID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6FFB57B-BB6F-A6CF-8ED1-2CC96E5AC9FC}"/>
                </a:ext>
              </a:extLst>
            </p:cNvPr>
            <p:cNvSpPr/>
            <p:nvPr/>
          </p:nvSpPr>
          <p:spPr>
            <a:xfrm>
              <a:off x="1870124" y="-3861247"/>
              <a:ext cx="484369" cy="23220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2429" y="3877704"/>
            <a:ext cx="2377646" cy="19630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54493" y="201260"/>
            <a:ext cx="7297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</a:rPr>
              <a:t>How Starbucks Embeds DEI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61881" y="1157272"/>
            <a:ext cx="92831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</a:rPr>
              <a:t>Global vision: “Culture of warmth and belonging for all.”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</a:rPr>
              <a:t>Supports talent retention and brand trust.</a:t>
            </a: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82658616"/>
              </p:ext>
            </p:extLst>
          </p:nvPr>
        </p:nvGraphicFramePr>
        <p:xfrm>
          <a:off x="2209800" y="2997199"/>
          <a:ext cx="6974789" cy="3701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904220" y="4045055"/>
            <a:ext cx="33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</a:rPr>
              <a:t>1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04220" y="4615880"/>
            <a:ext cx="33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1"/>
                </a:solidFill>
              </a:rPr>
              <a:t>2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04220" y="5147906"/>
            <a:ext cx="33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1"/>
                </a:solidFill>
              </a:rPr>
              <a:t>3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04220" y="5723134"/>
            <a:ext cx="33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1"/>
                </a:solidFill>
              </a:rPr>
              <a:t>4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04220" y="6256630"/>
            <a:ext cx="33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1"/>
                </a:solidFill>
              </a:rPr>
              <a:t>5</a:t>
            </a:r>
            <a:endParaRPr lang="en-US" b="1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13644" y="3716708"/>
            <a:ext cx="2366683" cy="228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803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A9166E5-47FD-86EE-BD0A-BF10A386D4A7}"/>
              </a:ext>
            </a:extLst>
          </p:cNvPr>
          <p:cNvSpPr txBox="1"/>
          <p:nvPr/>
        </p:nvSpPr>
        <p:spPr>
          <a:xfrm>
            <a:off x="1120033" y="229865"/>
            <a:ext cx="9284027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+mj-lt"/>
              </a:rPr>
              <a:t>Inclusive Hiring and Representation</a:t>
            </a:r>
            <a:endParaRPr lang="en-ID" sz="4000" b="1" dirty="0">
              <a:latin typeface="+mj-lt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040C2A4-3607-17CE-594F-0C4452EC2AD1}"/>
              </a:ext>
            </a:extLst>
          </p:cNvPr>
          <p:cNvSpPr/>
          <p:nvPr/>
        </p:nvSpPr>
        <p:spPr>
          <a:xfrm>
            <a:off x="10202401" y="-1682317"/>
            <a:ext cx="4732799" cy="4732799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9A9ADAC-2CF2-1737-95AA-A237E515634B}"/>
              </a:ext>
            </a:extLst>
          </p:cNvPr>
          <p:cNvSpPr/>
          <p:nvPr/>
        </p:nvSpPr>
        <p:spPr>
          <a:xfrm>
            <a:off x="-2705508" y="3942325"/>
            <a:ext cx="4732799" cy="4732799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TextBox 11"/>
          <p:cNvSpPr txBox="1"/>
          <p:nvPr/>
        </p:nvSpPr>
        <p:spPr>
          <a:xfrm>
            <a:off x="507673" y="1452590"/>
            <a:ext cx="5143827" cy="300082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accent1"/>
                </a:solidFill>
              </a:rPr>
              <a:t>Partnerships with veteran, refugee, and disability networks.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accent1"/>
                </a:solidFill>
              </a:rPr>
              <a:t>Targets for representation in leadership (&gt;45% women).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accent1"/>
                </a:solidFill>
              </a:rPr>
              <a:t>Community-based recruitment promotes local diversity.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accent1"/>
                </a:solidFill>
              </a:rPr>
              <a:t>Supports “fit with values,” not uniformity.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5145" y="4775201"/>
            <a:ext cx="2153805" cy="2082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" t="1101" b="1941"/>
          <a:stretch/>
        </p:blipFill>
        <p:spPr>
          <a:xfrm>
            <a:off x="6292767" y="1452589"/>
            <a:ext cx="5143828" cy="300082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654800" y="4673600"/>
            <a:ext cx="465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Figure: Diversity Analysis Comparison: Starbucks vs. Retail Industry (</a:t>
            </a:r>
            <a:r>
              <a:rPr lang="en-US" sz="1400" dirty="0" err="1"/>
              <a:t>Minenko</a:t>
            </a:r>
            <a:r>
              <a:rPr lang="en-US" sz="1400" dirty="0"/>
              <a:t> and </a:t>
            </a:r>
            <a:r>
              <a:rPr lang="en-US" sz="1400" dirty="0" err="1"/>
              <a:t>Mujtaba</a:t>
            </a:r>
            <a:r>
              <a:rPr lang="en-US" sz="1400" dirty="0"/>
              <a:t>, 2024)</a:t>
            </a:r>
          </a:p>
        </p:txBody>
      </p:sp>
    </p:spTree>
    <p:extLst>
      <p:ext uri="{BB962C8B-B14F-4D97-AF65-F5344CB8AC3E}">
        <p14:creationId xmlns:p14="http://schemas.microsoft.com/office/powerpoint/2010/main" val="36620273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400DD8F6-6897-BE65-0067-9CB2FAD58057}"/>
              </a:ext>
            </a:extLst>
          </p:cNvPr>
          <p:cNvGrpSpPr/>
          <p:nvPr/>
        </p:nvGrpSpPr>
        <p:grpSpPr>
          <a:xfrm>
            <a:off x="2648496" y="1"/>
            <a:ext cx="9543505" cy="6858000"/>
            <a:chOff x="2648496" y="1"/>
            <a:chExt cx="9543505" cy="685800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E2766B08-CB21-DE08-F8A3-E1176448F11C}"/>
                </a:ext>
              </a:extLst>
            </p:cNvPr>
            <p:cNvSpPr/>
            <p:nvPr/>
          </p:nvSpPr>
          <p:spPr>
            <a:xfrm>
              <a:off x="2648496" y="1"/>
              <a:ext cx="9543505" cy="6858000"/>
            </a:xfrm>
            <a:custGeom>
              <a:avLst/>
              <a:gdLst>
                <a:gd name="connsiteX0" fmla="*/ 988574 w 9543505"/>
                <a:gd name="connsiteY0" fmla="*/ 0 h 6858000"/>
                <a:gd name="connsiteX1" fmla="*/ 9543505 w 9543505"/>
                <a:gd name="connsiteY1" fmla="*/ 0 h 6858000"/>
                <a:gd name="connsiteX2" fmla="*/ 9543505 w 9543505"/>
                <a:gd name="connsiteY2" fmla="*/ 6858000 h 6858000"/>
                <a:gd name="connsiteX3" fmla="*/ 988576 w 9543505"/>
                <a:gd name="connsiteY3" fmla="*/ 6858000 h 6858000"/>
                <a:gd name="connsiteX4" fmla="*/ 933284 w 9543505"/>
                <a:gd name="connsiteY4" fmla="*/ 6771754 h 6858000"/>
                <a:gd name="connsiteX5" fmla="*/ 0 w 9543505"/>
                <a:gd name="connsiteY5" fmla="*/ 3428999 h 6858000"/>
                <a:gd name="connsiteX6" fmla="*/ 933284 w 9543505"/>
                <a:gd name="connsiteY6" fmla="*/ 862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43505" h="6858000">
                  <a:moveTo>
                    <a:pt x="988574" y="0"/>
                  </a:moveTo>
                  <a:lnTo>
                    <a:pt x="9543505" y="0"/>
                  </a:lnTo>
                  <a:lnTo>
                    <a:pt x="9543505" y="6858000"/>
                  </a:lnTo>
                  <a:lnTo>
                    <a:pt x="988576" y="6858000"/>
                  </a:lnTo>
                  <a:lnTo>
                    <a:pt x="933284" y="6771754"/>
                  </a:lnTo>
                  <a:cubicBezTo>
                    <a:pt x="341046" y="5797060"/>
                    <a:pt x="0" y="4652858"/>
                    <a:pt x="0" y="3428999"/>
                  </a:cubicBezTo>
                  <a:cubicBezTo>
                    <a:pt x="0" y="2205141"/>
                    <a:pt x="341046" y="1060938"/>
                    <a:pt x="933284" y="8624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F04F0F0-64BF-BA28-81F6-DB1C8FE09D42}"/>
                </a:ext>
              </a:extLst>
            </p:cNvPr>
            <p:cNvSpPr/>
            <p:nvPr/>
          </p:nvSpPr>
          <p:spPr>
            <a:xfrm>
              <a:off x="11795760" y="198120"/>
              <a:ext cx="121920" cy="19812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0DC945A0-6A17-6AC6-3C13-C39EEA50261B}"/>
              </a:ext>
            </a:extLst>
          </p:cNvPr>
          <p:cNvSpPr txBox="1"/>
          <p:nvPr/>
        </p:nvSpPr>
        <p:spPr>
          <a:xfrm>
            <a:off x="5454015" y="297180"/>
            <a:ext cx="6402705" cy="1077218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Raleway ExtraBold"/>
                <a:ea typeface="+mn-ea"/>
                <a:cs typeface="Poppins Black" panose="00000A00000000000000" pitchFamily="2" charset="0"/>
              </a:rPr>
              <a:t>Human Capital Management Practices in Starbucks</a:t>
            </a:r>
            <a:endParaRPr kumimoji="0" lang="en-ID" sz="3200" b="1" i="0" u="none" strike="noStrike" kern="1200" cap="none" spc="0" normalizeH="0" baseline="0" noProof="0" dirty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Raleway ExtraBold"/>
              <a:ea typeface="+mn-ea"/>
              <a:cs typeface="Poppins Black" panose="00000A00000000000000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46F59AB-2B60-0BFD-546B-86AB7DAE5B14}"/>
              </a:ext>
            </a:extLst>
          </p:cNvPr>
          <p:cNvGrpSpPr/>
          <p:nvPr/>
        </p:nvGrpSpPr>
        <p:grpSpPr>
          <a:xfrm>
            <a:off x="628320" y="1317384"/>
            <a:ext cx="4223232" cy="4223232"/>
            <a:chOff x="2899844" y="542142"/>
            <a:chExt cx="5546868" cy="5546868"/>
          </a:xfrm>
          <a:effectLst>
            <a:outerShdw blurRad="127000" dist="127000" dir="10800000" algn="r" rotWithShape="0">
              <a:schemeClr val="tx1">
                <a:alpha val="30000"/>
              </a:schemeClr>
            </a:outerShdw>
          </a:effectLst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39FB3D2-3027-2509-B286-53E8B979B658}"/>
                </a:ext>
              </a:extLst>
            </p:cNvPr>
            <p:cNvSpPr/>
            <p:nvPr/>
          </p:nvSpPr>
          <p:spPr>
            <a:xfrm>
              <a:off x="2899844" y="542142"/>
              <a:ext cx="5546868" cy="55468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12" name="Graphic 4">
              <a:extLst>
                <a:ext uri="{FF2B5EF4-FFF2-40B4-BE49-F238E27FC236}">
                  <a16:creationId xmlns:a16="http://schemas.microsoft.com/office/drawing/2014/main" id="{78434DFB-EE20-E217-BA7F-9A0C1FC3E2EC}"/>
                </a:ext>
              </a:extLst>
            </p:cNvPr>
            <p:cNvSpPr/>
            <p:nvPr/>
          </p:nvSpPr>
          <p:spPr>
            <a:xfrm>
              <a:off x="3119205" y="768990"/>
              <a:ext cx="5108146" cy="5093172"/>
            </a:xfrm>
            <a:custGeom>
              <a:avLst/>
              <a:gdLst>
                <a:gd name="connsiteX0" fmla="*/ 3783441 w 6881616"/>
                <a:gd name="connsiteY0" fmla="*/ 1493354 h 6861442"/>
                <a:gd name="connsiteX1" fmla="*/ 3437908 w 6881616"/>
                <a:gd name="connsiteY1" fmla="*/ 1464243 h 6861442"/>
                <a:gd name="connsiteX2" fmla="*/ 3092375 w 6881616"/>
                <a:gd name="connsiteY2" fmla="*/ 1493354 h 6861442"/>
                <a:gd name="connsiteX3" fmla="*/ 3080749 w 6881616"/>
                <a:gd name="connsiteY3" fmla="*/ 1470066 h 6861442"/>
                <a:gd name="connsiteX4" fmla="*/ 3437908 w 6881616"/>
                <a:gd name="connsiteY4" fmla="*/ 1196424 h 6861442"/>
                <a:gd name="connsiteX5" fmla="*/ 3795068 w 6881616"/>
                <a:gd name="connsiteY5" fmla="*/ 1470066 h 6861442"/>
                <a:gd name="connsiteX6" fmla="*/ 3783441 w 6881616"/>
                <a:gd name="connsiteY6" fmla="*/ 1493354 h 6861442"/>
                <a:gd name="connsiteX7" fmla="*/ 3185280 w 6881616"/>
                <a:gd name="connsiteY7" fmla="*/ 3205077 h 6861442"/>
                <a:gd name="connsiteX8" fmla="*/ 3162054 w 6881616"/>
                <a:gd name="connsiteY8" fmla="*/ 3228363 h 6861442"/>
                <a:gd name="connsiteX9" fmla="*/ 3434995 w 6881616"/>
                <a:gd name="connsiteY9" fmla="*/ 3411756 h 6861442"/>
                <a:gd name="connsiteX10" fmla="*/ 3707937 w 6881616"/>
                <a:gd name="connsiteY10" fmla="*/ 3228363 h 6861442"/>
                <a:gd name="connsiteX11" fmla="*/ 3684710 w 6881616"/>
                <a:gd name="connsiteY11" fmla="*/ 3205077 h 6861442"/>
                <a:gd name="connsiteX12" fmla="*/ 3434995 w 6881616"/>
                <a:gd name="connsiteY12" fmla="*/ 3228363 h 6861442"/>
                <a:gd name="connsiteX13" fmla="*/ 3185280 w 6881616"/>
                <a:gd name="connsiteY13" fmla="*/ 3205077 h 6861442"/>
                <a:gd name="connsiteX14" fmla="*/ 3434995 w 6881616"/>
                <a:gd name="connsiteY14" fmla="*/ 2992558 h 6861442"/>
                <a:gd name="connsiteX15" fmla="*/ 3356603 w 6881616"/>
                <a:gd name="connsiteY15" fmla="*/ 2978007 h 6861442"/>
                <a:gd name="connsiteX16" fmla="*/ 3263698 w 6881616"/>
                <a:gd name="connsiteY16" fmla="*/ 3018764 h 6861442"/>
                <a:gd name="connsiteX17" fmla="*/ 3275298 w 6881616"/>
                <a:gd name="connsiteY17" fmla="*/ 3044970 h 6861442"/>
                <a:gd name="connsiteX18" fmla="*/ 3434995 w 6881616"/>
                <a:gd name="connsiteY18" fmla="*/ 3088622 h 6861442"/>
                <a:gd name="connsiteX19" fmla="*/ 3594718 w 6881616"/>
                <a:gd name="connsiteY19" fmla="*/ 3044970 h 6861442"/>
                <a:gd name="connsiteX20" fmla="*/ 3606318 w 6881616"/>
                <a:gd name="connsiteY20" fmla="*/ 3018764 h 6861442"/>
                <a:gd name="connsiteX21" fmla="*/ 3513413 w 6881616"/>
                <a:gd name="connsiteY21" fmla="*/ 2978007 h 6861442"/>
                <a:gd name="connsiteX22" fmla="*/ 3434995 w 6881616"/>
                <a:gd name="connsiteY22" fmla="*/ 2992558 h 6861442"/>
                <a:gd name="connsiteX23" fmla="*/ 6878729 w 6881616"/>
                <a:gd name="connsiteY23" fmla="*/ 3644641 h 6861442"/>
                <a:gd name="connsiteX24" fmla="*/ 6858390 w 6881616"/>
                <a:gd name="connsiteY24" fmla="*/ 3889182 h 6861442"/>
                <a:gd name="connsiteX25" fmla="*/ 5929234 w 6881616"/>
                <a:gd name="connsiteY25" fmla="*/ 3621355 h 6861442"/>
                <a:gd name="connsiteX26" fmla="*/ 5987313 w 6881616"/>
                <a:gd name="connsiteY26" fmla="*/ 3880447 h 6861442"/>
                <a:gd name="connsiteX27" fmla="*/ 6817738 w 6881616"/>
                <a:gd name="connsiteY27" fmla="*/ 4142459 h 6861442"/>
                <a:gd name="connsiteX28" fmla="*/ 6748059 w 6881616"/>
                <a:gd name="connsiteY28" fmla="*/ 4421916 h 6861442"/>
                <a:gd name="connsiteX29" fmla="*/ 6019252 w 6881616"/>
                <a:gd name="connsiteY29" fmla="*/ 4168639 h 6861442"/>
                <a:gd name="connsiteX30" fmla="*/ 6022139 w 6881616"/>
                <a:gd name="connsiteY30" fmla="*/ 4314196 h 6861442"/>
                <a:gd name="connsiteX31" fmla="*/ 6019252 w 6881616"/>
                <a:gd name="connsiteY31" fmla="*/ 4395710 h 6861442"/>
                <a:gd name="connsiteX32" fmla="*/ 6672554 w 6881616"/>
                <a:gd name="connsiteY32" fmla="*/ 4646066 h 6861442"/>
                <a:gd name="connsiteX33" fmla="*/ 6559309 w 6881616"/>
                <a:gd name="connsiteY33" fmla="*/ 4919708 h 6861442"/>
                <a:gd name="connsiteX34" fmla="*/ 5998913 w 6881616"/>
                <a:gd name="connsiteY34" fmla="*/ 4678087 h 6861442"/>
                <a:gd name="connsiteX35" fmla="*/ 5964087 w 6881616"/>
                <a:gd name="connsiteY35" fmla="*/ 4870216 h 6861442"/>
                <a:gd name="connsiteX36" fmla="*/ 6463491 w 6881616"/>
                <a:gd name="connsiteY36" fmla="*/ 5108942 h 6861442"/>
                <a:gd name="connsiteX37" fmla="*/ 6312507 w 6881616"/>
                <a:gd name="connsiteY37" fmla="*/ 5362192 h 6861442"/>
                <a:gd name="connsiteX38" fmla="*/ 5900208 w 6881616"/>
                <a:gd name="connsiteY38" fmla="*/ 5114757 h 6861442"/>
                <a:gd name="connsiteX39" fmla="*/ 5955373 w 6881616"/>
                <a:gd name="connsiteY39" fmla="*/ 4913893 h 6861442"/>
                <a:gd name="connsiteX40" fmla="*/ 5383351 w 6881616"/>
                <a:gd name="connsiteY40" fmla="*/ 4681008 h 6861442"/>
                <a:gd name="connsiteX41" fmla="*/ 4933286 w 6881616"/>
                <a:gd name="connsiteY41" fmla="*/ 3778568 h 6861442"/>
                <a:gd name="connsiteX42" fmla="*/ 5063957 w 6881616"/>
                <a:gd name="connsiteY42" fmla="*/ 3021684 h 6861442"/>
                <a:gd name="connsiteX43" fmla="*/ 4747450 w 6881616"/>
                <a:gd name="connsiteY43" fmla="*/ 2285167 h 6861442"/>
                <a:gd name="connsiteX44" fmla="*/ 4628405 w 6881616"/>
                <a:gd name="connsiteY44" fmla="*/ 2189102 h 6861442"/>
                <a:gd name="connsiteX45" fmla="*/ 4939087 w 6881616"/>
                <a:gd name="connsiteY45" fmla="*/ 2963457 h 6861442"/>
                <a:gd name="connsiteX46" fmla="*/ 4785189 w 6881616"/>
                <a:gd name="connsiteY46" fmla="*/ 3775647 h 6861442"/>
                <a:gd name="connsiteX47" fmla="*/ 5232367 w 6881616"/>
                <a:gd name="connsiteY47" fmla="*/ 4660616 h 6861442"/>
                <a:gd name="connsiteX48" fmla="*/ 5063957 w 6881616"/>
                <a:gd name="connsiteY48" fmla="*/ 5143857 h 6861442"/>
                <a:gd name="connsiteX49" fmla="*/ 5694032 w 6881616"/>
                <a:gd name="connsiteY49" fmla="*/ 5452441 h 6861442"/>
                <a:gd name="connsiteX50" fmla="*/ 5798564 w 6881616"/>
                <a:gd name="connsiteY50" fmla="*/ 5394213 h 6861442"/>
                <a:gd name="connsiteX51" fmla="*/ 5845016 w 6881616"/>
                <a:gd name="connsiteY51" fmla="*/ 5280679 h 6861442"/>
                <a:gd name="connsiteX52" fmla="*/ 6207976 w 6881616"/>
                <a:gd name="connsiteY52" fmla="*/ 5519405 h 6861442"/>
                <a:gd name="connsiteX53" fmla="*/ 6033766 w 6881616"/>
                <a:gd name="connsiteY53" fmla="*/ 5734819 h 6861442"/>
                <a:gd name="connsiteX54" fmla="*/ 5743398 w 6881616"/>
                <a:gd name="connsiteY54" fmla="*/ 5499013 h 6861442"/>
                <a:gd name="connsiteX55" fmla="*/ 5667893 w 6881616"/>
                <a:gd name="connsiteY55" fmla="*/ 5635834 h 6861442"/>
                <a:gd name="connsiteX56" fmla="*/ 5920521 w 6881616"/>
                <a:gd name="connsiteY56" fmla="*/ 5857089 h 6861442"/>
                <a:gd name="connsiteX57" fmla="*/ 5717258 w 6881616"/>
                <a:gd name="connsiteY57" fmla="*/ 6052112 h 6861442"/>
                <a:gd name="connsiteX58" fmla="*/ 5528535 w 6881616"/>
                <a:gd name="connsiteY58" fmla="*/ 5848354 h 6861442"/>
                <a:gd name="connsiteX59" fmla="*/ 5441430 w 6881616"/>
                <a:gd name="connsiteY59" fmla="*/ 5961889 h 6861442"/>
                <a:gd name="connsiteX60" fmla="*/ 5601127 w 6881616"/>
                <a:gd name="connsiteY60" fmla="*/ 6151097 h 6861442"/>
                <a:gd name="connsiteX61" fmla="*/ 5348499 w 6881616"/>
                <a:gd name="connsiteY61" fmla="*/ 6337410 h 6861442"/>
                <a:gd name="connsiteX62" fmla="*/ 4956513 w 6881616"/>
                <a:gd name="connsiteY62" fmla="*/ 5338907 h 6861442"/>
                <a:gd name="connsiteX63" fmla="*/ 4863607 w 6881616"/>
                <a:gd name="connsiteY63" fmla="*/ 5609628 h 6861442"/>
                <a:gd name="connsiteX64" fmla="*/ 5200428 w 6881616"/>
                <a:gd name="connsiteY64" fmla="*/ 6430554 h 6861442"/>
                <a:gd name="connsiteX65" fmla="*/ 5000078 w 6881616"/>
                <a:gd name="connsiteY65" fmla="*/ 6541195 h 6861442"/>
                <a:gd name="connsiteX66" fmla="*/ 4657432 w 6881616"/>
                <a:gd name="connsiteY66" fmla="*/ 5603813 h 6861442"/>
                <a:gd name="connsiteX67" fmla="*/ 5043618 w 6881616"/>
                <a:gd name="connsiteY67" fmla="*/ 4663537 h 6861442"/>
                <a:gd name="connsiteX68" fmla="*/ 4599353 w 6881616"/>
                <a:gd name="connsiteY68" fmla="*/ 3766912 h 6861442"/>
                <a:gd name="connsiteX69" fmla="*/ 4788102 w 6881616"/>
                <a:gd name="connsiteY69" fmla="*/ 2893599 h 6861442"/>
                <a:gd name="connsiteX70" fmla="*/ 4442569 w 6881616"/>
                <a:gd name="connsiteY70" fmla="*/ 2130875 h 6861442"/>
                <a:gd name="connsiteX71" fmla="*/ 4323525 w 6881616"/>
                <a:gd name="connsiteY71" fmla="*/ 2049361 h 6861442"/>
                <a:gd name="connsiteX72" fmla="*/ 4637119 w 6881616"/>
                <a:gd name="connsiteY72" fmla="*/ 2832451 h 6861442"/>
                <a:gd name="connsiteX73" fmla="*/ 4419343 w 6881616"/>
                <a:gd name="connsiteY73" fmla="*/ 3766912 h 6861442"/>
                <a:gd name="connsiteX74" fmla="*/ 4854895 w 6881616"/>
                <a:gd name="connsiteY74" fmla="*/ 4663537 h 6861442"/>
                <a:gd name="connsiteX75" fmla="*/ 4448369 w 6881616"/>
                <a:gd name="connsiteY75" fmla="*/ 5630019 h 6861442"/>
                <a:gd name="connsiteX76" fmla="*/ 4811329 w 6881616"/>
                <a:gd name="connsiteY76" fmla="*/ 6631444 h 6861442"/>
                <a:gd name="connsiteX77" fmla="*/ 4573240 w 6881616"/>
                <a:gd name="connsiteY77" fmla="*/ 6724587 h 6861442"/>
                <a:gd name="connsiteX78" fmla="*/ 4216080 w 6881616"/>
                <a:gd name="connsiteY78" fmla="*/ 5650385 h 6861442"/>
                <a:gd name="connsiteX79" fmla="*/ 4637119 w 6881616"/>
                <a:gd name="connsiteY79" fmla="*/ 4663537 h 6861442"/>
                <a:gd name="connsiteX80" fmla="*/ 4210280 w 6881616"/>
                <a:gd name="connsiteY80" fmla="*/ 3761097 h 6861442"/>
                <a:gd name="connsiteX81" fmla="*/ 4474509 w 6881616"/>
                <a:gd name="connsiteY81" fmla="*/ 2771328 h 6861442"/>
                <a:gd name="connsiteX82" fmla="*/ 4085409 w 6881616"/>
                <a:gd name="connsiteY82" fmla="*/ 1985318 h 6861442"/>
                <a:gd name="connsiteX83" fmla="*/ 4070896 w 6881616"/>
                <a:gd name="connsiteY83" fmla="*/ 1973688 h 6861442"/>
                <a:gd name="connsiteX84" fmla="*/ 4047670 w 6881616"/>
                <a:gd name="connsiteY84" fmla="*/ 1996974 h 6861442"/>
                <a:gd name="connsiteX85" fmla="*/ 4297385 w 6881616"/>
                <a:gd name="connsiteY85" fmla="*/ 2713100 h 6861442"/>
                <a:gd name="connsiteX86" fmla="*/ 3995417 w 6881616"/>
                <a:gd name="connsiteY86" fmla="*/ 3758176 h 6861442"/>
                <a:gd name="connsiteX87" fmla="*/ 4401917 w 6881616"/>
                <a:gd name="connsiteY87" fmla="*/ 4663537 h 6861442"/>
                <a:gd name="connsiteX88" fmla="*/ 3966365 w 6881616"/>
                <a:gd name="connsiteY88" fmla="*/ 5673671 h 6861442"/>
                <a:gd name="connsiteX89" fmla="*/ 4306098 w 6881616"/>
                <a:gd name="connsiteY89" fmla="*/ 6806101 h 6861442"/>
                <a:gd name="connsiteX90" fmla="*/ 4056383 w 6881616"/>
                <a:gd name="connsiteY90" fmla="*/ 6861408 h 6861442"/>
                <a:gd name="connsiteX91" fmla="*/ 3731189 w 6881616"/>
                <a:gd name="connsiteY91" fmla="*/ 5676591 h 6861442"/>
                <a:gd name="connsiteX92" fmla="*/ 4181228 w 6881616"/>
                <a:gd name="connsiteY92" fmla="*/ 4663537 h 6861442"/>
                <a:gd name="connsiteX93" fmla="*/ 3815381 w 6881616"/>
                <a:gd name="connsiteY93" fmla="*/ 3897918 h 6861442"/>
                <a:gd name="connsiteX94" fmla="*/ 3722476 w 6881616"/>
                <a:gd name="connsiteY94" fmla="*/ 3828060 h 6861442"/>
                <a:gd name="connsiteX95" fmla="*/ 3440821 w 6881616"/>
                <a:gd name="connsiteY95" fmla="*/ 3883368 h 6861442"/>
                <a:gd name="connsiteX96" fmla="*/ 3159167 w 6881616"/>
                <a:gd name="connsiteY96" fmla="*/ 3828060 h 6861442"/>
                <a:gd name="connsiteX97" fmla="*/ 3066235 w 6881616"/>
                <a:gd name="connsiteY97" fmla="*/ 3897918 h 6861442"/>
                <a:gd name="connsiteX98" fmla="*/ 2700389 w 6881616"/>
                <a:gd name="connsiteY98" fmla="*/ 4663537 h 6861442"/>
                <a:gd name="connsiteX99" fmla="*/ 3150453 w 6881616"/>
                <a:gd name="connsiteY99" fmla="*/ 5676591 h 6861442"/>
                <a:gd name="connsiteX100" fmla="*/ 2825233 w 6881616"/>
                <a:gd name="connsiteY100" fmla="*/ 6861408 h 6861442"/>
                <a:gd name="connsiteX101" fmla="*/ 2575528 w 6881616"/>
                <a:gd name="connsiteY101" fmla="*/ 6806101 h 6861442"/>
                <a:gd name="connsiteX102" fmla="*/ 2915251 w 6881616"/>
                <a:gd name="connsiteY102" fmla="*/ 5673671 h 6861442"/>
                <a:gd name="connsiteX103" fmla="*/ 2479708 w 6881616"/>
                <a:gd name="connsiteY103" fmla="*/ 4663537 h 6861442"/>
                <a:gd name="connsiteX104" fmla="*/ 2886225 w 6881616"/>
                <a:gd name="connsiteY104" fmla="*/ 3758176 h 6861442"/>
                <a:gd name="connsiteX105" fmla="*/ 2584239 w 6881616"/>
                <a:gd name="connsiteY105" fmla="*/ 2713100 h 6861442"/>
                <a:gd name="connsiteX106" fmla="*/ 2833946 w 6881616"/>
                <a:gd name="connsiteY106" fmla="*/ 1996974 h 6861442"/>
                <a:gd name="connsiteX107" fmla="*/ 2810720 w 6881616"/>
                <a:gd name="connsiteY107" fmla="*/ 1973688 h 6861442"/>
                <a:gd name="connsiteX108" fmla="*/ 2796207 w 6881616"/>
                <a:gd name="connsiteY108" fmla="*/ 1985318 h 6861442"/>
                <a:gd name="connsiteX109" fmla="*/ 2407116 w 6881616"/>
                <a:gd name="connsiteY109" fmla="*/ 2771328 h 6861442"/>
                <a:gd name="connsiteX110" fmla="*/ 2671336 w 6881616"/>
                <a:gd name="connsiteY110" fmla="*/ 3761097 h 6861442"/>
                <a:gd name="connsiteX111" fmla="*/ 2244513 w 6881616"/>
                <a:gd name="connsiteY111" fmla="*/ 4663537 h 6861442"/>
                <a:gd name="connsiteX112" fmla="*/ 2665536 w 6881616"/>
                <a:gd name="connsiteY112" fmla="*/ 5650385 h 6861442"/>
                <a:gd name="connsiteX113" fmla="*/ 2308392 w 6881616"/>
                <a:gd name="connsiteY113" fmla="*/ 6724587 h 6861442"/>
                <a:gd name="connsiteX114" fmla="*/ 2070295 w 6881616"/>
                <a:gd name="connsiteY114" fmla="*/ 6631444 h 6861442"/>
                <a:gd name="connsiteX115" fmla="*/ 2433250 w 6881616"/>
                <a:gd name="connsiteY115" fmla="*/ 5630019 h 6861442"/>
                <a:gd name="connsiteX116" fmla="*/ 2026740 w 6881616"/>
                <a:gd name="connsiteY116" fmla="*/ 4663537 h 6861442"/>
                <a:gd name="connsiteX117" fmla="*/ 2462287 w 6881616"/>
                <a:gd name="connsiteY117" fmla="*/ 3766912 h 6861442"/>
                <a:gd name="connsiteX118" fmla="*/ 2244513 w 6881616"/>
                <a:gd name="connsiteY118" fmla="*/ 2832451 h 6861442"/>
                <a:gd name="connsiteX119" fmla="*/ 2558107 w 6881616"/>
                <a:gd name="connsiteY119" fmla="*/ 2049361 h 6861442"/>
                <a:gd name="connsiteX120" fmla="*/ 2439058 w 6881616"/>
                <a:gd name="connsiteY120" fmla="*/ 2130875 h 6861442"/>
                <a:gd name="connsiteX121" fmla="*/ 2093524 w 6881616"/>
                <a:gd name="connsiteY121" fmla="*/ 2893599 h 6861442"/>
                <a:gd name="connsiteX122" fmla="*/ 2282261 w 6881616"/>
                <a:gd name="connsiteY122" fmla="*/ 3766912 h 6861442"/>
                <a:gd name="connsiteX123" fmla="*/ 1838004 w 6881616"/>
                <a:gd name="connsiteY123" fmla="*/ 4663537 h 6861442"/>
                <a:gd name="connsiteX124" fmla="*/ 2224187 w 6881616"/>
                <a:gd name="connsiteY124" fmla="*/ 5603813 h 6861442"/>
                <a:gd name="connsiteX125" fmla="*/ 1881559 w 6881616"/>
                <a:gd name="connsiteY125" fmla="*/ 6541195 h 6861442"/>
                <a:gd name="connsiteX126" fmla="*/ 1681207 w 6881616"/>
                <a:gd name="connsiteY126" fmla="*/ 6430554 h 6861442"/>
                <a:gd name="connsiteX127" fmla="*/ 2020932 w 6881616"/>
                <a:gd name="connsiteY127" fmla="*/ 5609628 h 6861442"/>
                <a:gd name="connsiteX128" fmla="*/ 1928017 w 6881616"/>
                <a:gd name="connsiteY128" fmla="*/ 5338907 h 6861442"/>
                <a:gd name="connsiteX129" fmla="*/ 1536026 w 6881616"/>
                <a:gd name="connsiteY129" fmla="*/ 6337410 h 6861442"/>
                <a:gd name="connsiteX130" fmla="*/ 1283408 w 6881616"/>
                <a:gd name="connsiteY130" fmla="*/ 6151097 h 6861442"/>
                <a:gd name="connsiteX131" fmla="*/ 1443110 w 6881616"/>
                <a:gd name="connsiteY131" fmla="*/ 5961889 h 6861442"/>
                <a:gd name="connsiteX132" fmla="*/ 1356000 w 6881616"/>
                <a:gd name="connsiteY132" fmla="*/ 5848354 h 6861442"/>
                <a:gd name="connsiteX133" fmla="*/ 1167263 w 6881616"/>
                <a:gd name="connsiteY133" fmla="*/ 6052112 h 6861442"/>
                <a:gd name="connsiteX134" fmla="*/ 964008 w 6881616"/>
                <a:gd name="connsiteY134" fmla="*/ 5857089 h 6861442"/>
                <a:gd name="connsiteX135" fmla="*/ 1216626 w 6881616"/>
                <a:gd name="connsiteY135" fmla="*/ 5635834 h 6861442"/>
                <a:gd name="connsiteX136" fmla="*/ 1141129 w 6881616"/>
                <a:gd name="connsiteY136" fmla="*/ 5499013 h 6861442"/>
                <a:gd name="connsiteX137" fmla="*/ 850766 w 6881616"/>
                <a:gd name="connsiteY137" fmla="*/ 5734819 h 6861442"/>
                <a:gd name="connsiteX138" fmla="*/ 676549 w 6881616"/>
                <a:gd name="connsiteY138" fmla="*/ 5519405 h 6861442"/>
                <a:gd name="connsiteX139" fmla="*/ 1042406 w 6881616"/>
                <a:gd name="connsiteY139" fmla="*/ 5280679 h 6861442"/>
                <a:gd name="connsiteX140" fmla="*/ 1088866 w 6881616"/>
                <a:gd name="connsiteY140" fmla="*/ 5394213 h 6861442"/>
                <a:gd name="connsiteX141" fmla="*/ 1193395 w 6881616"/>
                <a:gd name="connsiteY141" fmla="*/ 5452441 h 6861442"/>
                <a:gd name="connsiteX142" fmla="*/ 1823485 w 6881616"/>
                <a:gd name="connsiteY142" fmla="*/ 5143857 h 6861442"/>
                <a:gd name="connsiteX143" fmla="*/ 1655075 w 6881616"/>
                <a:gd name="connsiteY143" fmla="*/ 4660616 h 6861442"/>
                <a:gd name="connsiteX144" fmla="*/ 2102235 w 6881616"/>
                <a:gd name="connsiteY144" fmla="*/ 3775647 h 6861442"/>
                <a:gd name="connsiteX145" fmla="*/ 1948343 w 6881616"/>
                <a:gd name="connsiteY145" fmla="*/ 2963457 h 6861442"/>
                <a:gd name="connsiteX146" fmla="*/ 2259032 w 6881616"/>
                <a:gd name="connsiteY146" fmla="*/ 2189102 h 6861442"/>
                <a:gd name="connsiteX147" fmla="*/ 2139982 w 6881616"/>
                <a:gd name="connsiteY147" fmla="*/ 2285167 h 6861442"/>
                <a:gd name="connsiteX148" fmla="*/ 1823485 w 6881616"/>
                <a:gd name="connsiteY148" fmla="*/ 3021684 h 6861442"/>
                <a:gd name="connsiteX149" fmla="*/ 1954148 w 6881616"/>
                <a:gd name="connsiteY149" fmla="*/ 3778568 h 6861442"/>
                <a:gd name="connsiteX150" fmla="*/ 1504086 w 6881616"/>
                <a:gd name="connsiteY150" fmla="*/ 4681008 h 6861442"/>
                <a:gd name="connsiteX151" fmla="*/ 929164 w 6881616"/>
                <a:gd name="connsiteY151" fmla="*/ 4913893 h 6861442"/>
                <a:gd name="connsiteX152" fmla="*/ 984335 w 6881616"/>
                <a:gd name="connsiteY152" fmla="*/ 5114757 h 6861442"/>
                <a:gd name="connsiteX153" fmla="*/ 572017 w 6881616"/>
                <a:gd name="connsiteY153" fmla="*/ 5362192 h 6861442"/>
                <a:gd name="connsiteX154" fmla="*/ 421028 w 6881616"/>
                <a:gd name="connsiteY154" fmla="*/ 5108942 h 6861442"/>
                <a:gd name="connsiteX155" fmla="*/ 920453 w 6881616"/>
                <a:gd name="connsiteY155" fmla="*/ 4870216 h 6861442"/>
                <a:gd name="connsiteX156" fmla="*/ 885611 w 6881616"/>
                <a:gd name="connsiteY156" fmla="*/ 4678087 h 6861442"/>
                <a:gd name="connsiteX157" fmla="*/ 325207 w 6881616"/>
                <a:gd name="connsiteY157" fmla="*/ 4919708 h 6861442"/>
                <a:gd name="connsiteX158" fmla="*/ 211966 w 6881616"/>
                <a:gd name="connsiteY158" fmla="*/ 4646066 h 6861442"/>
                <a:gd name="connsiteX159" fmla="*/ 862380 w 6881616"/>
                <a:gd name="connsiteY159" fmla="*/ 4395710 h 6861442"/>
                <a:gd name="connsiteX160" fmla="*/ 862380 w 6881616"/>
                <a:gd name="connsiteY160" fmla="*/ 4314196 h 6861442"/>
                <a:gd name="connsiteX161" fmla="*/ 865285 w 6881616"/>
                <a:gd name="connsiteY161" fmla="*/ 4168639 h 6861442"/>
                <a:gd name="connsiteX162" fmla="*/ 136471 w 6881616"/>
                <a:gd name="connsiteY162" fmla="*/ 4421916 h 6861442"/>
                <a:gd name="connsiteX163" fmla="*/ 66784 w 6881616"/>
                <a:gd name="connsiteY163" fmla="*/ 4142459 h 6861442"/>
                <a:gd name="connsiteX164" fmla="*/ 897224 w 6881616"/>
                <a:gd name="connsiteY164" fmla="*/ 3880447 h 6861442"/>
                <a:gd name="connsiteX165" fmla="*/ 955298 w 6881616"/>
                <a:gd name="connsiteY165" fmla="*/ 3621355 h 6861442"/>
                <a:gd name="connsiteX166" fmla="*/ 26133 w 6881616"/>
                <a:gd name="connsiteY166" fmla="*/ 3889182 h 6861442"/>
                <a:gd name="connsiteX167" fmla="*/ 2904 w 6881616"/>
                <a:gd name="connsiteY167" fmla="*/ 3644641 h 6861442"/>
                <a:gd name="connsiteX168" fmla="*/ 1039503 w 6881616"/>
                <a:gd name="connsiteY168" fmla="*/ 3368105 h 6861442"/>
                <a:gd name="connsiteX169" fmla="*/ 1175974 w 6881616"/>
                <a:gd name="connsiteY169" fmla="*/ 3079912 h 6861442"/>
                <a:gd name="connsiteX170" fmla="*/ 0 w 6881616"/>
                <a:gd name="connsiteY170" fmla="*/ 3356449 h 6861442"/>
                <a:gd name="connsiteX171" fmla="*/ 3434995 w 6881616"/>
                <a:gd name="connsiteY171" fmla="*/ -34 h 6861442"/>
                <a:gd name="connsiteX172" fmla="*/ 6881617 w 6881616"/>
                <a:gd name="connsiteY172" fmla="*/ 3359369 h 6861442"/>
                <a:gd name="connsiteX173" fmla="*/ 5705658 w 6881616"/>
                <a:gd name="connsiteY173" fmla="*/ 3082807 h 6861442"/>
                <a:gd name="connsiteX174" fmla="*/ 5842129 w 6881616"/>
                <a:gd name="connsiteY174" fmla="*/ 3370999 h 6861442"/>
                <a:gd name="connsiteX175" fmla="*/ 6878729 w 6881616"/>
                <a:gd name="connsiteY175" fmla="*/ 3644641 h 6861442"/>
                <a:gd name="connsiteX176" fmla="*/ 1954148 w 6881616"/>
                <a:gd name="connsiteY176" fmla="*/ 2194917 h 6861442"/>
                <a:gd name="connsiteX177" fmla="*/ 1129516 w 6881616"/>
                <a:gd name="connsiteY177" fmla="*/ 2285167 h 6861442"/>
                <a:gd name="connsiteX178" fmla="*/ 766561 w 6881616"/>
                <a:gd name="connsiteY178" fmla="*/ 1691308 h 6861442"/>
                <a:gd name="connsiteX179" fmla="*/ 714296 w 6881616"/>
                <a:gd name="connsiteY179" fmla="*/ 1720419 h 6861442"/>
                <a:gd name="connsiteX180" fmla="*/ 81302 w 6881616"/>
                <a:gd name="connsiteY180" fmla="*/ 3082807 h 6861442"/>
                <a:gd name="connsiteX181" fmla="*/ 1283408 w 6881616"/>
                <a:gd name="connsiteY181" fmla="*/ 2876128 h 6861442"/>
                <a:gd name="connsiteX182" fmla="*/ 1954148 w 6881616"/>
                <a:gd name="connsiteY182" fmla="*/ 2194917 h 6861442"/>
                <a:gd name="connsiteX183" fmla="*/ 3434995 w 6881616"/>
                <a:gd name="connsiteY183" fmla="*/ 1883439 h 6861442"/>
                <a:gd name="connsiteX184" fmla="*/ 2775868 w 6881616"/>
                <a:gd name="connsiteY184" fmla="*/ 2299717 h 6861442"/>
                <a:gd name="connsiteX185" fmla="*/ 2799120 w 6881616"/>
                <a:gd name="connsiteY185" fmla="*/ 2320109 h 6861442"/>
                <a:gd name="connsiteX186" fmla="*/ 2993643 w 6881616"/>
                <a:gd name="connsiteY186" fmla="*/ 2282272 h 6861442"/>
                <a:gd name="connsiteX187" fmla="*/ 3307237 w 6881616"/>
                <a:gd name="connsiteY187" fmla="*/ 2413252 h 6861442"/>
                <a:gd name="connsiteX188" fmla="*/ 3304350 w 6881616"/>
                <a:gd name="connsiteY188" fmla="*/ 2739307 h 6861442"/>
                <a:gd name="connsiteX189" fmla="*/ 3179480 w 6881616"/>
                <a:gd name="connsiteY189" fmla="*/ 2686894 h 6861442"/>
                <a:gd name="connsiteX190" fmla="*/ 2996556 w 6881616"/>
                <a:gd name="connsiteY190" fmla="*/ 2724757 h 6861442"/>
                <a:gd name="connsiteX191" fmla="*/ 2839746 w 6881616"/>
                <a:gd name="connsiteY191" fmla="*/ 2681079 h 6861442"/>
                <a:gd name="connsiteX192" fmla="*/ 2758467 w 6881616"/>
                <a:gd name="connsiteY192" fmla="*/ 2832451 h 6861442"/>
                <a:gd name="connsiteX193" fmla="*/ 3434995 w 6881616"/>
                <a:gd name="connsiteY193" fmla="*/ 3682504 h 6861442"/>
                <a:gd name="connsiteX194" fmla="*/ 4111549 w 6881616"/>
                <a:gd name="connsiteY194" fmla="*/ 2832451 h 6861442"/>
                <a:gd name="connsiteX195" fmla="*/ 4024444 w 6881616"/>
                <a:gd name="connsiteY195" fmla="*/ 2675264 h 6861442"/>
                <a:gd name="connsiteX196" fmla="*/ 3873460 w 6881616"/>
                <a:gd name="connsiteY196" fmla="*/ 2724757 h 6861442"/>
                <a:gd name="connsiteX197" fmla="*/ 3707937 w 6881616"/>
                <a:gd name="connsiteY197" fmla="*/ 2686894 h 6861442"/>
                <a:gd name="connsiteX198" fmla="*/ 3574379 w 6881616"/>
                <a:gd name="connsiteY198" fmla="*/ 2829556 h 6861442"/>
                <a:gd name="connsiteX199" fmla="*/ 3562753 w 6881616"/>
                <a:gd name="connsiteY199" fmla="*/ 2416173 h 6861442"/>
                <a:gd name="connsiteX200" fmla="*/ 3876347 w 6881616"/>
                <a:gd name="connsiteY200" fmla="*/ 2285167 h 6861442"/>
                <a:gd name="connsiteX201" fmla="*/ 4070896 w 6881616"/>
                <a:gd name="connsiteY201" fmla="*/ 2323003 h 6861442"/>
                <a:gd name="connsiteX202" fmla="*/ 4094123 w 6881616"/>
                <a:gd name="connsiteY202" fmla="*/ 2302638 h 6861442"/>
                <a:gd name="connsiteX203" fmla="*/ 3434995 w 6881616"/>
                <a:gd name="connsiteY203" fmla="*/ 1883439 h 6861442"/>
                <a:gd name="connsiteX204" fmla="*/ 3946052 w 6881616"/>
                <a:gd name="connsiteY204" fmla="*/ 2395781 h 6861442"/>
                <a:gd name="connsiteX205" fmla="*/ 3722476 w 6881616"/>
                <a:gd name="connsiteY205" fmla="*/ 2483136 h 6861442"/>
                <a:gd name="connsiteX206" fmla="*/ 3725363 w 6881616"/>
                <a:gd name="connsiteY206" fmla="*/ 2541338 h 6861442"/>
                <a:gd name="connsiteX207" fmla="*/ 4047670 w 6881616"/>
                <a:gd name="connsiteY207" fmla="*/ 2558809 h 6861442"/>
                <a:gd name="connsiteX208" fmla="*/ 4088322 w 6881616"/>
                <a:gd name="connsiteY208" fmla="*/ 2474400 h 6861442"/>
                <a:gd name="connsiteX209" fmla="*/ 3946052 w 6881616"/>
                <a:gd name="connsiteY209" fmla="*/ 2395781 h 6861442"/>
                <a:gd name="connsiteX210" fmla="*/ 2825233 w 6881616"/>
                <a:gd name="connsiteY210" fmla="*/ 2558809 h 6861442"/>
                <a:gd name="connsiteX211" fmla="*/ 3179480 w 6881616"/>
                <a:gd name="connsiteY211" fmla="*/ 2547179 h 6861442"/>
                <a:gd name="connsiteX212" fmla="*/ 2923965 w 6881616"/>
                <a:gd name="connsiteY212" fmla="*/ 2392887 h 6861442"/>
                <a:gd name="connsiteX213" fmla="*/ 2781694 w 6881616"/>
                <a:gd name="connsiteY213" fmla="*/ 2471480 h 6861442"/>
                <a:gd name="connsiteX214" fmla="*/ 2825233 w 6881616"/>
                <a:gd name="connsiteY214" fmla="*/ 2558809 h 6861442"/>
                <a:gd name="connsiteX215" fmla="*/ 5032018 w 6881616"/>
                <a:gd name="connsiteY215" fmla="*/ 1347801 h 6861442"/>
                <a:gd name="connsiteX216" fmla="*/ 4381603 w 6881616"/>
                <a:gd name="connsiteY216" fmla="*/ 1598154 h 6861442"/>
                <a:gd name="connsiteX217" fmla="*/ 4674858 w 6881616"/>
                <a:gd name="connsiteY217" fmla="*/ 1015936 h 6861442"/>
                <a:gd name="connsiteX218" fmla="*/ 3887973 w 6881616"/>
                <a:gd name="connsiteY218" fmla="*/ 1371089 h 6861442"/>
                <a:gd name="connsiteX219" fmla="*/ 3734076 w 6881616"/>
                <a:gd name="connsiteY219" fmla="*/ 966446 h 6861442"/>
                <a:gd name="connsiteX220" fmla="*/ 4073809 w 6881616"/>
                <a:gd name="connsiteY220" fmla="*/ 663693 h 6861442"/>
                <a:gd name="connsiteX221" fmla="*/ 3617945 w 6881616"/>
                <a:gd name="connsiteY221" fmla="*/ 631671 h 6861442"/>
                <a:gd name="connsiteX222" fmla="*/ 3434995 w 6881616"/>
                <a:gd name="connsiteY222" fmla="*/ 206653 h 6861442"/>
                <a:gd name="connsiteX223" fmla="*/ 3252072 w 6881616"/>
                <a:gd name="connsiteY223" fmla="*/ 631671 h 6861442"/>
                <a:gd name="connsiteX224" fmla="*/ 2796207 w 6881616"/>
                <a:gd name="connsiteY224" fmla="*/ 663693 h 6861442"/>
                <a:gd name="connsiteX225" fmla="*/ 3135940 w 6881616"/>
                <a:gd name="connsiteY225" fmla="*/ 966446 h 6861442"/>
                <a:gd name="connsiteX226" fmla="*/ 2982043 w 6881616"/>
                <a:gd name="connsiteY226" fmla="*/ 1371089 h 6861442"/>
                <a:gd name="connsiteX227" fmla="*/ 2195150 w 6881616"/>
                <a:gd name="connsiteY227" fmla="*/ 1015936 h 6861442"/>
                <a:gd name="connsiteX228" fmla="*/ 2488418 w 6881616"/>
                <a:gd name="connsiteY228" fmla="*/ 1598154 h 6861442"/>
                <a:gd name="connsiteX229" fmla="*/ 1838004 w 6881616"/>
                <a:gd name="connsiteY229" fmla="*/ 1347801 h 6861442"/>
                <a:gd name="connsiteX230" fmla="*/ 2224187 w 6881616"/>
                <a:gd name="connsiteY230" fmla="*/ 1976609 h 6861442"/>
                <a:gd name="connsiteX231" fmla="*/ 2285163 w 6881616"/>
                <a:gd name="connsiteY231" fmla="*/ 1996974 h 6861442"/>
                <a:gd name="connsiteX232" fmla="*/ 3434995 w 6881616"/>
                <a:gd name="connsiteY232" fmla="*/ 1726253 h 6861442"/>
                <a:gd name="connsiteX233" fmla="*/ 4584840 w 6881616"/>
                <a:gd name="connsiteY233" fmla="*/ 1996974 h 6861442"/>
                <a:gd name="connsiteX234" fmla="*/ 4645832 w 6881616"/>
                <a:gd name="connsiteY234" fmla="*/ 1976609 h 6861442"/>
                <a:gd name="connsiteX235" fmla="*/ 5032018 w 6881616"/>
                <a:gd name="connsiteY235" fmla="*/ 1347801 h 6861442"/>
                <a:gd name="connsiteX236" fmla="*/ 5583701 w 6881616"/>
                <a:gd name="connsiteY236" fmla="*/ 2876128 h 6861442"/>
                <a:gd name="connsiteX237" fmla="*/ 6788711 w 6881616"/>
                <a:gd name="connsiteY237" fmla="*/ 3082807 h 6861442"/>
                <a:gd name="connsiteX238" fmla="*/ 6155723 w 6881616"/>
                <a:gd name="connsiteY238" fmla="*/ 1720419 h 6861442"/>
                <a:gd name="connsiteX239" fmla="*/ 6106357 w 6881616"/>
                <a:gd name="connsiteY239" fmla="*/ 1691308 h 6861442"/>
                <a:gd name="connsiteX240" fmla="*/ 5743398 w 6881616"/>
                <a:gd name="connsiteY240" fmla="*/ 2285167 h 6861442"/>
                <a:gd name="connsiteX241" fmla="*/ 4918773 w 6881616"/>
                <a:gd name="connsiteY241" fmla="*/ 2194917 h 6861442"/>
                <a:gd name="connsiteX242" fmla="*/ 5583701 w 6881616"/>
                <a:gd name="connsiteY242" fmla="*/ 2876128 h 6861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</a:cxnLst>
              <a:rect l="l" t="t" r="r" b="b"/>
              <a:pathLst>
                <a:path w="6881616" h="6861442">
                  <a:moveTo>
                    <a:pt x="3783441" y="1493354"/>
                  </a:moveTo>
                  <a:cubicBezTo>
                    <a:pt x="3754415" y="1487532"/>
                    <a:pt x="3609231" y="1464243"/>
                    <a:pt x="3437908" y="1464243"/>
                  </a:cubicBezTo>
                  <a:cubicBezTo>
                    <a:pt x="3266585" y="1464243"/>
                    <a:pt x="3121401" y="1487532"/>
                    <a:pt x="3092375" y="1493354"/>
                  </a:cubicBezTo>
                  <a:cubicBezTo>
                    <a:pt x="3074948" y="1496267"/>
                    <a:pt x="3069148" y="1478799"/>
                    <a:pt x="3080749" y="1470066"/>
                  </a:cubicBezTo>
                  <a:cubicBezTo>
                    <a:pt x="3092375" y="1461333"/>
                    <a:pt x="3437908" y="1196424"/>
                    <a:pt x="3437908" y="1196424"/>
                  </a:cubicBezTo>
                  <a:cubicBezTo>
                    <a:pt x="3437908" y="1196424"/>
                    <a:pt x="3783441" y="1461333"/>
                    <a:pt x="3795068" y="1470066"/>
                  </a:cubicBezTo>
                  <a:cubicBezTo>
                    <a:pt x="3806668" y="1478799"/>
                    <a:pt x="3800868" y="1496267"/>
                    <a:pt x="3783441" y="1493354"/>
                  </a:cubicBezTo>
                  <a:moveTo>
                    <a:pt x="3185280" y="3205077"/>
                  </a:moveTo>
                  <a:cubicBezTo>
                    <a:pt x="3185280" y="3205077"/>
                    <a:pt x="3167880" y="3210892"/>
                    <a:pt x="3162054" y="3228363"/>
                  </a:cubicBezTo>
                  <a:cubicBezTo>
                    <a:pt x="3234645" y="3283671"/>
                    <a:pt x="3284011" y="3411756"/>
                    <a:pt x="3434995" y="3411756"/>
                  </a:cubicBezTo>
                  <a:cubicBezTo>
                    <a:pt x="3586005" y="3411756"/>
                    <a:pt x="3635345" y="3283671"/>
                    <a:pt x="3707937" y="3228363"/>
                  </a:cubicBezTo>
                  <a:cubicBezTo>
                    <a:pt x="3702137" y="3210892"/>
                    <a:pt x="3684710" y="3205077"/>
                    <a:pt x="3684710" y="3205077"/>
                  </a:cubicBezTo>
                  <a:cubicBezTo>
                    <a:pt x="3684710" y="3205077"/>
                    <a:pt x="3588892" y="3228363"/>
                    <a:pt x="3434995" y="3228363"/>
                  </a:cubicBezTo>
                  <a:cubicBezTo>
                    <a:pt x="3281124" y="3228363"/>
                    <a:pt x="3185280" y="3205077"/>
                    <a:pt x="3185280" y="3205077"/>
                  </a:cubicBezTo>
                  <a:moveTo>
                    <a:pt x="3434995" y="2992558"/>
                  </a:moveTo>
                  <a:cubicBezTo>
                    <a:pt x="3394343" y="2992558"/>
                    <a:pt x="3382743" y="2978007"/>
                    <a:pt x="3356603" y="2978007"/>
                  </a:cubicBezTo>
                  <a:cubicBezTo>
                    <a:pt x="3330464" y="2978007"/>
                    <a:pt x="3275298" y="3001293"/>
                    <a:pt x="3263698" y="3018764"/>
                  </a:cubicBezTo>
                  <a:cubicBezTo>
                    <a:pt x="3263698" y="3027499"/>
                    <a:pt x="3269498" y="3036235"/>
                    <a:pt x="3275298" y="3044970"/>
                  </a:cubicBezTo>
                  <a:cubicBezTo>
                    <a:pt x="3336290" y="3053706"/>
                    <a:pt x="3365316" y="3088622"/>
                    <a:pt x="3434995" y="3088622"/>
                  </a:cubicBezTo>
                  <a:cubicBezTo>
                    <a:pt x="3504700" y="3088622"/>
                    <a:pt x="3533726" y="3053706"/>
                    <a:pt x="3594718" y="3044970"/>
                  </a:cubicBezTo>
                  <a:cubicBezTo>
                    <a:pt x="3603405" y="3036235"/>
                    <a:pt x="3606318" y="3027499"/>
                    <a:pt x="3606318" y="3018764"/>
                  </a:cubicBezTo>
                  <a:cubicBezTo>
                    <a:pt x="3594718" y="2998399"/>
                    <a:pt x="3542440" y="2978007"/>
                    <a:pt x="3513413" y="2978007"/>
                  </a:cubicBezTo>
                  <a:cubicBezTo>
                    <a:pt x="3487274" y="2975113"/>
                    <a:pt x="3478561" y="2992558"/>
                    <a:pt x="3434995" y="2992558"/>
                  </a:cubicBezTo>
                  <a:moveTo>
                    <a:pt x="6878729" y="3644641"/>
                  </a:moveTo>
                  <a:cubicBezTo>
                    <a:pt x="6872903" y="3726155"/>
                    <a:pt x="6867103" y="3810589"/>
                    <a:pt x="6858390" y="3889182"/>
                  </a:cubicBezTo>
                  <a:cubicBezTo>
                    <a:pt x="6469317" y="3953225"/>
                    <a:pt x="6329933" y="3606805"/>
                    <a:pt x="5929234" y="3621355"/>
                  </a:cubicBezTo>
                  <a:cubicBezTo>
                    <a:pt x="5952460" y="3705789"/>
                    <a:pt x="5972774" y="3793118"/>
                    <a:pt x="5987313" y="3880447"/>
                  </a:cubicBezTo>
                  <a:cubicBezTo>
                    <a:pt x="6318307" y="3880447"/>
                    <a:pt x="6448978" y="4189031"/>
                    <a:pt x="6817738" y="4142459"/>
                  </a:cubicBezTo>
                  <a:cubicBezTo>
                    <a:pt x="6797425" y="4235603"/>
                    <a:pt x="6774198" y="4328746"/>
                    <a:pt x="6748059" y="4421916"/>
                  </a:cubicBezTo>
                  <a:cubicBezTo>
                    <a:pt x="6457691" y="4451017"/>
                    <a:pt x="6356073" y="4162824"/>
                    <a:pt x="6019252" y="4168639"/>
                  </a:cubicBezTo>
                  <a:cubicBezTo>
                    <a:pt x="6022139" y="4218132"/>
                    <a:pt x="6022139" y="4264704"/>
                    <a:pt x="6022139" y="4314196"/>
                  </a:cubicBezTo>
                  <a:cubicBezTo>
                    <a:pt x="6022139" y="4340402"/>
                    <a:pt x="6022139" y="4369503"/>
                    <a:pt x="6019252" y="4395710"/>
                  </a:cubicBezTo>
                  <a:cubicBezTo>
                    <a:pt x="6306707" y="4392815"/>
                    <a:pt x="6399612" y="4657722"/>
                    <a:pt x="6672554" y="4646066"/>
                  </a:cubicBezTo>
                  <a:cubicBezTo>
                    <a:pt x="6637727" y="4739210"/>
                    <a:pt x="6599962" y="4829459"/>
                    <a:pt x="6559309" y="4919708"/>
                  </a:cubicBezTo>
                  <a:cubicBezTo>
                    <a:pt x="6361873" y="4908078"/>
                    <a:pt x="6295081" y="4657722"/>
                    <a:pt x="5998913" y="4678087"/>
                  </a:cubicBezTo>
                  <a:cubicBezTo>
                    <a:pt x="5990200" y="4742130"/>
                    <a:pt x="5978600" y="4806173"/>
                    <a:pt x="5964087" y="4870216"/>
                  </a:cubicBezTo>
                  <a:cubicBezTo>
                    <a:pt x="6222489" y="4852744"/>
                    <a:pt x="6277681" y="5091471"/>
                    <a:pt x="6463491" y="5108942"/>
                  </a:cubicBezTo>
                  <a:cubicBezTo>
                    <a:pt x="6417038" y="5196271"/>
                    <a:pt x="6364786" y="5280679"/>
                    <a:pt x="6312507" y="5362192"/>
                  </a:cubicBezTo>
                  <a:cubicBezTo>
                    <a:pt x="6202176" y="5303964"/>
                    <a:pt x="6106357" y="5126387"/>
                    <a:pt x="5900208" y="5114757"/>
                  </a:cubicBezTo>
                  <a:cubicBezTo>
                    <a:pt x="5920521" y="5047794"/>
                    <a:pt x="5940834" y="4980830"/>
                    <a:pt x="5955373" y="4913893"/>
                  </a:cubicBezTo>
                  <a:cubicBezTo>
                    <a:pt x="5769537" y="4913893"/>
                    <a:pt x="5560474" y="4841115"/>
                    <a:pt x="5383351" y="4681008"/>
                  </a:cubicBezTo>
                  <a:cubicBezTo>
                    <a:pt x="5441430" y="4352059"/>
                    <a:pt x="4933286" y="4020188"/>
                    <a:pt x="4933286" y="3778568"/>
                  </a:cubicBezTo>
                  <a:cubicBezTo>
                    <a:pt x="4933286" y="3519476"/>
                    <a:pt x="5063957" y="3373920"/>
                    <a:pt x="5063957" y="3021684"/>
                  </a:cubicBezTo>
                  <a:cubicBezTo>
                    <a:pt x="5063957" y="2759672"/>
                    <a:pt x="4936199" y="2477295"/>
                    <a:pt x="4747450" y="2285167"/>
                  </a:cubicBezTo>
                  <a:cubicBezTo>
                    <a:pt x="4709711" y="2247330"/>
                    <a:pt x="4671945" y="2218229"/>
                    <a:pt x="4628405" y="2189102"/>
                  </a:cubicBezTo>
                  <a:cubicBezTo>
                    <a:pt x="4802616" y="2407437"/>
                    <a:pt x="4939087" y="2663608"/>
                    <a:pt x="4939087" y="2963457"/>
                  </a:cubicBezTo>
                  <a:cubicBezTo>
                    <a:pt x="4939087" y="3295326"/>
                    <a:pt x="4785189" y="3469984"/>
                    <a:pt x="4785189" y="3775647"/>
                  </a:cubicBezTo>
                  <a:cubicBezTo>
                    <a:pt x="4785189" y="4081311"/>
                    <a:pt x="5232367" y="4346218"/>
                    <a:pt x="5232367" y="4660616"/>
                  </a:cubicBezTo>
                  <a:cubicBezTo>
                    <a:pt x="5232367" y="4785807"/>
                    <a:pt x="5191715" y="4905158"/>
                    <a:pt x="5063957" y="5143857"/>
                  </a:cubicBezTo>
                  <a:cubicBezTo>
                    <a:pt x="5264307" y="5344721"/>
                    <a:pt x="5525622" y="5452441"/>
                    <a:pt x="5694032" y="5452441"/>
                  </a:cubicBezTo>
                  <a:cubicBezTo>
                    <a:pt x="5749198" y="5452441"/>
                    <a:pt x="5778250" y="5434970"/>
                    <a:pt x="5798564" y="5394213"/>
                  </a:cubicBezTo>
                  <a:cubicBezTo>
                    <a:pt x="5815990" y="5356377"/>
                    <a:pt x="5830503" y="5318541"/>
                    <a:pt x="5845016" y="5280679"/>
                  </a:cubicBezTo>
                  <a:cubicBezTo>
                    <a:pt x="6025052" y="5286520"/>
                    <a:pt x="6109244" y="5452441"/>
                    <a:pt x="6207976" y="5519405"/>
                  </a:cubicBezTo>
                  <a:cubicBezTo>
                    <a:pt x="6152810" y="5592183"/>
                    <a:pt x="6094731" y="5664961"/>
                    <a:pt x="6033766" y="5734819"/>
                  </a:cubicBezTo>
                  <a:cubicBezTo>
                    <a:pt x="5966974" y="5659120"/>
                    <a:pt x="5876955" y="5533955"/>
                    <a:pt x="5743398" y="5499013"/>
                  </a:cubicBezTo>
                  <a:cubicBezTo>
                    <a:pt x="5720171" y="5545585"/>
                    <a:pt x="5694032" y="5589263"/>
                    <a:pt x="5667893" y="5635834"/>
                  </a:cubicBezTo>
                  <a:cubicBezTo>
                    <a:pt x="5781137" y="5667856"/>
                    <a:pt x="5859555" y="5781391"/>
                    <a:pt x="5920521" y="5857089"/>
                  </a:cubicBezTo>
                  <a:cubicBezTo>
                    <a:pt x="5856642" y="5924027"/>
                    <a:pt x="5786963" y="5988069"/>
                    <a:pt x="5717258" y="6052112"/>
                  </a:cubicBezTo>
                  <a:cubicBezTo>
                    <a:pt x="5673719" y="5985175"/>
                    <a:pt x="5604014" y="5897846"/>
                    <a:pt x="5528535" y="5848354"/>
                  </a:cubicBezTo>
                  <a:cubicBezTo>
                    <a:pt x="5499482" y="5886191"/>
                    <a:pt x="5470456" y="5924027"/>
                    <a:pt x="5441430" y="5961889"/>
                  </a:cubicBezTo>
                  <a:cubicBezTo>
                    <a:pt x="5508196" y="6005541"/>
                    <a:pt x="5563362" y="6087054"/>
                    <a:pt x="5601127" y="6151097"/>
                  </a:cubicBezTo>
                  <a:cubicBezTo>
                    <a:pt x="5519822" y="6218060"/>
                    <a:pt x="5435604" y="6279182"/>
                    <a:pt x="5348499" y="6337410"/>
                  </a:cubicBezTo>
                  <a:cubicBezTo>
                    <a:pt x="5304959" y="5985175"/>
                    <a:pt x="4828755" y="5746449"/>
                    <a:pt x="4956513" y="5338907"/>
                  </a:cubicBezTo>
                  <a:cubicBezTo>
                    <a:pt x="4912947" y="5411685"/>
                    <a:pt x="4863607" y="5501934"/>
                    <a:pt x="4863607" y="5609628"/>
                  </a:cubicBezTo>
                  <a:cubicBezTo>
                    <a:pt x="4863607" y="5903661"/>
                    <a:pt x="5177202" y="6139467"/>
                    <a:pt x="5200428" y="6430554"/>
                  </a:cubicBezTo>
                  <a:cubicBezTo>
                    <a:pt x="5136549" y="6468416"/>
                    <a:pt x="5069757" y="6506253"/>
                    <a:pt x="5000078" y="6541195"/>
                  </a:cubicBezTo>
                  <a:cubicBezTo>
                    <a:pt x="4988452" y="6218060"/>
                    <a:pt x="4657432" y="5865825"/>
                    <a:pt x="4657432" y="5603813"/>
                  </a:cubicBezTo>
                  <a:cubicBezTo>
                    <a:pt x="4657432" y="5309805"/>
                    <a:pt x="5043618" y="5012878"/>
                    <a:pt x="5043618" y="4663537"/>
                  </a:cubicBezTo>
                  <a:cubicBezTo>
                    <a:pt x="5043618" y="4314196"/>
                    <a:pt x="4599353" y="4072575"/>
                    <a:pt x="4599353" y="3766912"/>
                  </a:cubicBezTo>
                  <a:cubicBezTo>
                    <a:pt x="4599353" y="3461248"/>
                    <a:pt x="4788102" y="3286591"/>
                    <a:pt x="4788102" y="2893599"/>
                  </a:cubicBezTo>
                  <a:cubicBezTo>
                    <a:pt x="4788102" y="2605380"/>
                    <a:pt x="4651632" y="2317188"/>
                    <a:pt x="4442569" y="2130875"/>
                  </a:cubicBezTo>
                  <a:cubicBezTo>
                    <a:pt x="4404830" y="2098853"/>
                    <a:pt x="4369977" y="2072673"/>
                    <a:pt x="4323525" y="2049361"/>
                  </a:cubicBezTo>
                  <a:cubicBezTo>
                    <a:pt x="4520961" y="2288087"/>
                    <a:pt x="4637119" y="2503501"/>
                    <a:pt x="4637119" y="2832451"/>
                  </a:cubicBezTo>
                  <a:cubicBezTo>
                    <a:pt x="4637119" y="3202157"/>
                    <a:pt x="4419343" y="3405941"/>
                    <a:pt x="4419343" y="3766912"/>
                  </a:cubicBezTo>
                  <a:cubicBezTo>
                    <a:pt x="4419343" y="4127883"/>
                    <a:pt x="4854895" y="4328746"/>
                    <a:pt x="4854895" y="4663537"/>
                  </a:cubicBezTo>
                  <a:cubicBezTo>
                    <a:pt x="4854895" y="4998301"/>
                    <a:pt x="4448369" y="5283599"/>
                    <a:pt x="4448369" y="5630019"/>
                  </a:cubicBezTo>
                  <a:cubicBezTo>
                    <a:pt x="4448369" y="5944419"/>
                    <a:pt x="4805529" y="6258817"/>
                    <a:pt x="4811329" y="6631444"/>
                  </a:cubicBezTo>
                  <a:cubicBezTo>
                    <a:pt x="4732937" y="6666359"/>
                    <a:pt x="4654545" y="6698381"/>
                    <a:pt x="4573240" y="6724587"/>
                  </a:cubicBezTo>
                  <a:cubicBezTo>
                    <a:pt x="4619693" y="6349066"/>
                    <a:pt x="4216080" y="5958969"/>
                    <a:pt x="4216080" y="5650385"/>
                  </a:cubicBezTo>
                  <a:cubicBezTo>
                    <a:pt x="4216080" y="5315620"/>
                    <a:pt x="4637119" y="5024507"/>
                    <a:pt x="4637119" y="4663537"/>
                  </a:cubicBezTo>
                  <a:cubicBezTo>
                    <a:pt x="4637119" y="4302566"/>
                    <a:pt x="4210280" y="4133724"/>
                    <a:pt x="4210280" y="3761097"/>
                  </a:cubicBezTo>
                  <a:cubicBezTo>
                    <a:pt x="4210280" y="3388470"/>
                    <a:pt x="4474509" y="3181792"/>
                    <a:pt x="4474509" y="2771328"/>
                  </a:cubicBezTo>
                  <a:cubicBezTo>
                    <a:pt x="4474509" y="2451114"/>
                    <a:pt x="4317725" y="2162896"/>
                    <a:pt x="4085409" y="1985318"/>
                  </a:cubicBezTo>
                  <a:cubicBezTo>
                    <a:pt x="4079609" y="1982424"/>
                    <a:pt x="4076722" y="1976609"/>
                    <a:pt x="4070896" y="1973688"/>
                  </a:cubicBezTo>
                  <a:cubicBezTo>
                    <a:pt x="4050583" y="1956217"/>
                    <a:pt x="4030244" y="1976609"/>
                    <a:pt x="4047670" y="1996974"/>
                  </a:cubicBezTo>
                  <a:cubicBezTo>
                    <a:pt x="4210280" y="2200758"/>
                    <a:pt x="4297385" y="2407437"/>
                    <a:pt x="4297385" y="2713100"/>
                  </a:cubicBezTo>
                  <a:cubicBezTo>
                    <a:pt x="4297385" y="3088622"/>
                    <a:pt x="3995417" y="3394285"/>
                    <a:pt x="3995417" y="3758176"/>
                  </a:cubicBezTo>
                  <a:cubicBezTo>
                    <a:pt x="3995417" y="4189031"/>
                    <a:pt x="4401917" y="4311302"/>
                    <a:pt x="4401917" y="4663537"/>
                  </a:cubicBezTo>
                  <a:cubicBezTo>
                    <a:pt x="4401917" y="5015772"/>
                    <a:pt x="3966365" y="5298150"/>
                    <a:pt x="3966365" y="5673671"/>
                  </a:cubicBezTo>
                  <a:cubicBezTo>
                    <a:pt x="3966365" y="6020091"/>
                    <a:pt x="4378690" y="6407268"/>
                    <a:pt x="4306098" y="6806101"/>
                  </a:cubicBezTo>
                  <a:cubicBezTo>
                    <a:pt x="4224794" y="6826467"/>
                    <a:pt x="4140601" y="6846858"/>
                    <a:pt x="4056383" y="6861408"/>
                  </a:cubicBezTo>
                  <a:cubicBezTo>
                    <a:pt x="4134775" y="6363617"/>
                    <a:pt x="3731189" y="6002646"/>
                    <a:pt x="3731189" y="5676591"/>
                  </a:cubicBezTo>
                  <a:cubicBezTo>
                    <a:pt x="3731189" y="5324356"/>
                    <a:pt x="4181228" y="5007037"/>
                    <a:pt x="4181228" y="4663537"/>
                  </a:cubicBezTo>
                  <a:cubicBezTo>
                    <a:pt x="4181228" y="4337482"/>
                    <a:pt x="3858946" y="4232682"/>
                    <a:pt x="3815381" y="3897918"/>
                  </a:cubicBezTo>
                  <a:cubicBezTo>
                    <a:pt x="3809581" y="3851346"/>
                    <a:pt x="3771816" y="3819325"/>
                    <a:pt x="3722476" y="3828060"/>
                  </a:cubicBezTo>
                  <a:cubicBezTo>
                    <a:pt x="3655684" y="3839690"/>
                    <a:pt x="3571466" y="3883368"/>
                    <a:pt x="3440821" y="3883368"/>
                  </a:cubicBezTo>
                  <a:cubicBezTo>
                    <a:pt x="3307237" y="3883368"/>
                    <a:pt x="3225932" y="3839690"/>
                    <a:pt x="3159167" y="3828060"/>
                  </a:cubicBezTo>
                  <a:cubicBezTo>
                    <a:pt x="3109801" y="3819325"/>
                    <a:pt x="3072061" y="3854241"/>
                    <a:pt x="3066235" y="3897918"/>
                  </a:cubicBezTo>
                  <a:cubicBezTo>
                    <a:pt x="3022696" y="4232682"/>
                    <a:pt x="2700389" y="4337482"/>
                    <a:pt x="2700389" y="4663537"/>
                  </a:cubicBezTo>
                  <a:cubicBezTo>
                    <a:pt x="2700389" y="5009957"/>
                    <a:pt x="3150453" y="5324356"/>
                    <a:pt x="3150453" y="5676591"/>
                  </a:cubicBezTo>
                  <a:cubicBezTo>
                    <a:pt x="3150453" y="6002646"/>
                    <a:pt x="2746841" y="6360696"/>
                    <a:pt x="2825233" y="6861408"/>
                  </a:cubicBezTo>
                  <a:cubicBezTo>
                    <a:pt x="2741041" y="6846858"/>
                    <a:pt x="2656823" y="6826467"/>
                    <a:pt x="2575528" y="6806101"/>
                  </a:cubicBezTo>
                  <a:cubicBezTo>
                    <a:pt x="2505842" y="6404373"/>
                    <a:pt x="2915251" y="6020091"/>
                    <a:pt x="2915251" y="5673671"/>
                  </a:cubicBezTo>
                  <a:cubicBezTo>
                    <a:pt x="2915251" y="5298150"/>
                    <a:pt x="2479708" y="5015772"/>
                    <a:pt x="2479708" y="4663537"/>
                  </a:cubicBezTo>
                  <a:cubicBezTo>
                    <a:pt x="2479708" y="4311302"/>
                    <a:pt x="2886225" y="4189031"/>
                    <a:pt x="2886225" y="3758176"/>
                  </a:cubicBezTo>
                  <a:cubicBezTo>
                    <a:pt x="2886225" y="3394285"/>
                    <a:pt x="2584239" y="3088622"/>
                    <a:pt x="2584239" y="2713100"/>
                  </a:cubicBezTo>
                  <a:cubicBezTo>
                    <a:pt x="2584239" y="2407437"/>
                    <a:pt x="2671336" y="2200758"/>
                    <a:pt x="2833946" y="1996974"/>
                  </a:cubicBezTo>
                  <a:cubicBezTo>
                    <a:pt x="2848460" y="1976609"/>
                    <a:pt x="2831059" y="1959138"/>
                    <a:pt x="2810720" y="1973688"/>
                  </a:cubicBezTo>
                  <a:cubicBezTo>
                    <a:pt x="2804920" y="1976609"/>
                    <a:pt x="2802007" y="1982424"/>
                    <a:pt x="2796207" y="1985318"/>
                  </a:cubicBezTo>
                  <a:cubicBezTo>
                    <a:pt x="2566818" y="2162896"/>
                    <a:pt x="2407116" y="2451114"/>
                    <a:pt x="2407116" y="2771328"/>
                  </a:cubicBezTo>
                  <a:cubicBezTo>
                    <a:pt x="2407116" y="3181792"/>
                    <a:pt x="2671336" y="3388470"/>
                    <a:pt x="2671336" y="3761097"/>
                  </a:cubicBezTo>
                  <a:cubicBezTo>
                    <a:pt x="2671336" y="4133724"/>
                    <a:pt x="2244513" y="4302566"/>
                    <a:pt x="2244513" y="4663537"/>
                  </a:cubicBezTo>
                  <a:cubicBezTo>
                    <a:pt x="2244513" y="5024507"/>
                    <a:pt x="2665536" y="5315620"/>
                    <a:pt x="2665536" y="5650385"/>
                  </a:cubicBezTo>
                  <a:cubicBezTo>
                    <a:pt x="2665536" y="5958969"/>
                    <a:pt x="2261934" y="6346146"/>
                    <a:pt x="2308392" y="6724587"/>
                  </a:cubicBezTo>
                  <a:cubicBezTo>
                    <a:pt x="2227092" y="6695486"/>
                    <a:pt x="2148693" y="6666359"/>
                    <a:pt x="2070295" y="6631444"/>
                  </a:cubicBezTo>
                  <a:cubicBezTo>
                    <a:pt x="2076103" y="6258817"/>
                    <a:pt x="2433250" y="5944419"/>
                    <a:pt x="2433250" y="5630019"/>
                  </a:cubicBezTo>
                  <a:cubicBezTo>
                    <a:pt x="2433250" y="5283599"/>
                    <a:pt x="2026740" y="5001221"/>
                    <a:pt x="2026740" y="4663537"/>
                  </a:cubicBezTo>
                  <a:cubicBezTo>
                    <a:pt x="2026740" y="4325852"/>
                    <a:pt x="2462287" y="4127883"/>
                    <a:pt x="2462287" y="3766912"/>
                  </a:cubicBezTo>
                  <a:cubicBezTo>
                    <a:pt x="2462287" y="3405941"/>
                    <a:pt x="2244513" y="3202157"/>
                    <a:pt x="2244513" y="2832451"/>
                  </a:cubicBezTo>
                  <a:cubicBezTo>
                    <a:pt x="2244513" y="2503501"/>
                    <a:pt x="2360658" y="2288087"/>
                    <a:pt x="2558107" y="2049361"/>
                  </a:cubicBezTo>
                  <a:cubicBezTo>
                    <a:pt x="2514552" y="2072673"/>
                    <a:pt x="2476805" y="2098853"/>
                    <a:pt x="2439058" y="2130875"/>
                  </a:cubicBezTo>
                  <a:cubicBezTo>
                    <a:pt x="2229995" y="2317188"/>
                    <a:pt x="2093524" y="2608301"/>
                    <a:pt x="2093524" y="2893599"/>
                  </a:cubicBezTo>
                  <a:cubicBezTo>
                    <a:pt x="2093524" y="3286591"/>
                    <a:pt x="2282261" y="3461248"/>
                    <a:pt x="2282261" y="3766912"/>
                  </a:cubicBezTo>
                  <a:cubicBezTo>
                    <a:pt x="2282261" y="4072575"/>
                    <a:pt x="1838004" y="4314196"/>
                    <a:pt x="1838004" y="4663537"/>
                  </a:cubicBezTo>
                  <a:cubicBezTo>
                    <a:pt x="1838004" y="5012878"/>
                    <a:pt x="2224187" y="5306885"/>
                    <a:pt x="2224187" y="5603813"/>
                  </a:cubicBezTo>
                  <a:cubicBezTo>
                    <a:pt x="2224187" y="5868719"/>
                    <a:pt x="1893172" y="6220981"/>
                    <a:pt x="1881559" y="6541195"/>
                  </a:cubicBezTo>
                  <a:cubicBezTo>
                    <a:pt x="1814775" y="6506253"/>
                    <a:pt x="1747991" y="6471311"/>
                    <a:pt x="1681207" y="6430554"/>
                  </a:cubicBezTo>
                  <a:cubicBezTo>
                    <a:pt x="1707341" y="6136546"/>
                    <a:pt x="2020932" y="5903661"/>
                    <a:pt x="2020932" y="5609628"/>
                  </a:cubicBezTo>
                  <a:cubicBezTo>
                    <a:pt x="2020932" y="5501934"/>
                    <a:pt x="1971572" y="5411685"/>
                    <a:pt x="1928017" y="5338907"/>
                  </a:cubicBezTo>
                  <a:cubicBezTo>
                    <a:pt x="2055777" y="5746449"/>
                    <a:pt x="1579581" y="5988069"/>
                    <a:pt x="1536026" y="6337410"/>
                  </a:cubicBezTo>
                  <a:cubicBezTo>
                    <a:pt x="1448915" y="6279182"/>
                    <a:pt x="1364710" y="6218060"/>
                    <a:pt x="1283408" y="6151097"/>
                  </a:cubicBezTo>
                  <a:cubicBezTo>
                    <a:pt x="1321155" y="6087054"/>
                    <a:pt x="1379229" y="6005541"/>
                    <a:pt x="1443110" y="5961889"/>
                  </a:cubicBezTo>
                  <a:cubicBezTo>
                    <a:pt x="1414073" y="5924027"/>
                    <a:pt x="1382131" y="5889111"/>
                    <a:pt x="1356000" y="5848354"/>
                  </a:cubicBezTo>
                  <a:cubicBezTo>
                    <a:pt x="1277602" y="5894926"/>
                    <a:pt x="1210818" y="5982255"/>
                    <a:pt x="1167263" y="6052112"/>
                  </a:cubicBezTo>
                  <a:cubicBezTo>
                    <a:pt x="1097577" y="5990990"/>
                    <a:pt x="1027887" y="5924027"/>
                    <a:pt x="964008" y="5857089"/>
                  </a:cubicBezTo>
                  <a:cubicBezTo>
                    <a:pt x="1024985" y="5781391"/>
                    <a:pt x="1103382" y="5664961"/>
                    <a:pt x="1216626" y="5635834"/>
                  </a:cubicBezTo>
                  <a:cubicBezTo>
                    <a:pt x="1190492" y="5592183"/>
                    <a:pt x="1164361" y="5545585"/>
                    <a:pt x="1141129" y="5499013"/>
                  </a:cubicBezTo>
                  <a:cubicBezTo>
                    <a:pt x="1007564" y="5533955"/>
                    <a:pt x="917551" y="5659120"/>
                    <a:pt x="850766" y="5734819"/>
                  </a:cubicBezTo>
                  <a:cubicBezTo>
                    <a:pt x="789790" y="5664961"/>
                    <a:pt x="731717" y="5595077"/>
                    <a:pt x="676549" y="5519405"/>
                  </a:cubicBezTo>
                  <a:cubicBezTo>
                    <a:pt x="778175" y="5452441"/>
                    <a:pt x="859477" y="5289414"/>
                    <a:pt x="1042406" y="5280679"/>
                  </a:cubicBezTo>
                  <a:cubicBezTo>
                    <a:pt x="1056924" y="5318541"/>
                    <a:pt x="1074348" y="5356377"/>
                    <a:pt x="1088866" y="5394213"/>
                  </a:cubicBezTo>
                  <a:cubicBezTo>
                    <a:pt x="1109190" y="5437891"/>
                    <a:pt x="1138226" y="5452441"/>
                    <a:pt x="1193395" y="5452441"/>
                  </a:cubicBezTo>
                  <a:cubicBezTo>
                    <a:pt x="1361808" y="5452441"/>
                    <a:pt x="1623133" y="5341827"/>
                    <a:pt x="1823485" y="5143857"/>
                  </a:cubicBezTo>
                  <a:cubicBezTo>
                    <a:pt x="1692822" y="4905158"/>
                    <a:pt x="1655075" y="4785807"/>
                    <a:pt x="1655075" y="4660616"/>
                  </a:cubicBezTo>
                  <a:cubicBezTo>
                    <a:pt x="1655075" y="4346218"/>
                    <a:pt x="2102235" y="4081311"/>
                    <a:pt x="2102235" y="3775647"/>
                  </a:cubicBezTo>
                  <a:cubicBezTo>
                    <a:pt x="2102235" y="3469984"/>
                    <a:pt x="1948343" y="3295326"/>
                    <a:pt x="1948343" y="2963457"/>
                  </a:cubicBezTo>
                  <a:cubicBezTo>
                    <a:pt x="1948343" y="2663608"/>
                    <a:pt x="2081909" y="2407437"/>
                    <a:pt x="2259032" y="2189102"/>
                  </a:cubicBezTo>
                  <a:cubicBezTo>
                    <a:pt x="2215477" y="2215309"/>
                    <a:pt x="2177729" y="2247330"/>
                    <a:pt x="2139982" y="2285167"/>
                  </a:cubicBezTo>
                  <a:cubicBezTo>
                    <a:pt x="1948343" y="2477295"/>
                    <a:pt x="1823485" y="2762593"/>
                    <a:pt x="1823485" y="3021684"/>
                  </a:cubicBezTo>
                  <a:cubicBezTo>
                    <a:pt x="1823485" y="3373920"/>
                    <a:pt x="1954148" y="3516556"/>
                    <a:pt x="1954148" y="3778568"/>
                  </a:cubicBezTo>
                  <a:cubicBezTo>
                    <a:pt x="1954148" y="4020188"/>
                    <a:pt x="1446013" y="4352059"/>
                    <a:pt x="1504086" y="4681008"/>
                  </a:cubicBezTo>
                  <a:cubicBezTo>
                    <a:pt x="1326963" y="4844009"/>
                    <a:pt x="1114998" y="4913893"/>
                    <a:pt x="929164" y="4913893"/>
                  </a:cubicBezTo>
                  <a:cubicBezTo>
                    <a:pt x="946587" y="4980830"/>
                    <a:pt x="964008" y="5047794"/>
                    <a:pt x="984335" y="5114757"/>
                  </a:cubicBezTo>
                  <a:cubicBezTo>
                    <a:pt x="775272" y="5126387"/>
                    <a:pt x="679451" y="5303964"/>
                    <a:pt x="572017" y="5362192"/>
                  </a:cubicBezTo>
                  <a:cubicBezTo>
                    <a:pt x="516849" y="5280679"/>
                    <a:pt x="467486" y="5196271"/>
                    <a:pt x="421028" y="5108942"/>
                  </a:cubicBezTo>
                  <a:cubicBezTo>
                    <a:pt x="606862" y="5088550"/>
                    <a:pt x="662030" y="4849850"/>
                    <a:pt x="920453" y="4870216"/>
                  </a:cubicBezTo>
                  <a:cubicBezTo>
                    <a:pt x="905935" y="4806173"/>
                    <a:pt x="894322" y="4742130"/>
                    <a:pt x="885611" y="4678087"/>
                  </a:cubicBezTo>
                  <a:cubicBezTo>
                    <a:pt x="586536" y="4657722"/>
                    <a:pt x="519751" y="4910972"/>
                    <a:pt x="325207" y="4919708"/>
                  </a:cubicBezTo>
                  <a:cubicBezTo>
                    <a:pt x="284557" y="4829459"/>
                    <a:pt x="246809" y="4739210"/>
                    <a:pt x="211966" y="4646066"/>
                  </a:cubicBezTo>
                  <a:cubicBezTo>
                    <a:pt x="484907" y="4657722"/>
                    <a:pt x="577825" y="4392815"/>
                    <a:pt x="862380" y="4395710"/>
                  </a:cubicBezTo>
                  <a:cubicBezTo>
                    <a:pt x="862380" y="4369503"/>
                    <a:pt x="862380" y="4343323"/>
                    <a:pt x="862380" y="4314196"/>
                  </a:cubicBezTo>
                  <a:cubicBezTo>
                    <a:pt x="862380" y="4264704"/>
                    <a:pt x="865285" y="4218132"/>
                    <a:pt x="865285" y="4168639"/>
                  </a:cubicBezTo>
                  <a:cubicBezTo>
                    <a:pt x="528462" y="4159904"/>
                    <a:pt x="426836" y="4451017"/>
                    <a:pt x="136471" y="4421916"/>
                  </a:cubicBezTo>
                  <a:cubicBezTo>
                    <a:pt x="110338" y="4331667"/>
                    <a:pt x="87109" y="4238523"/>
                    <a:pt x="66784" y="4142459"/>
                  </a:cubicBezTo>
                  <a:cubicBezTo>
                    <a:pt x="432641" y="4189031"/>
                    <a:pt x="566209" y="3877527"/>
                    <a:pt x="897224" y="3880447"/>
                  </a:cubicBezTo>
                  <a:cubicBezTo>
                    <a:pt x="911743" y="3793118"/>
                    <a:pt x="932069" y="3705789"/>
                    <a:pt x="955298" y="3621355"/>
                  </a:cubicBezTo>
                  <a:cubicBezTo>
                    <a:pt x="554596" y="3603884"/>
                    <a:pt x="415220" y="3953225"/>
                    <a:pt x="26133" y="3889182"/>
                  </a:cubicBezTo>
                  <a:cubicBezTo>
                    <a:pt x="14518" y="3807669"/>
                    <a:pt x="8711" y="3726155"/>
                    <a:pt x="2904" y="3644641"/>
                  </a:cubicBezTo>
                  <a:cubicBezTo>
                    <a:pt x="455873" y="3694134"/>
                    <a:pt x="627185" y="3321533"/>
                    <a:pt x="1039503" y="3368105"/>
                  </a:cubicBezTo>
                  <a:cubicBezTo>
                    <a:pt x="1077250" y="3269120"/>
                    <a:pt x="1123708" y="3173056"/>
                    <a:pt x="1175974" y="3079912"/>
                  </a:cubicBezTo>
                  <a:cubicBezTo>
                    <a:pt x="659125" y="2989663"/>
                    <a:pt x="482004" y="3423412"/>
                    <a:pt x="0" y="3356449"/>
                  </a:cubicBezTo>
                  <a:cubicBezTo>
                    <a:pt x="40651" y="1493354"/>
                    <a:pt x="1565062" y="-34"/>
                    <a:pt x="3434995" y="-34"/>
                  </a:cubicBezTo>
                  <a:cubicBezTo>
                    <a:pt x="5307846" y="-34"/>
                    <a:pt x="6829364" y="1493354"/>
                    <a:pt x="6881617" y="3359369"/>
                  </a:cubicBezTo>
                  <a:cubicBezTo>
                    <a:pt x="6399612" y="3426333"/>
                    <a:pt x="6222489" y="2992558"/>
                    <a:pt x="5705658" y="3082807"/>
                  </a:cubicBezTo>
                  <a:cubicBezTo>
                    <a:pt x="5757911" y="3175976"/>
                    <a:pt x="5801477" y="3272041"/>
                    <a:pt x="5842129" y="3370999"/>
                  </a:cubicBezTo>
                  <a:cubicBezTo>
                    <a:pt x="6254428" y="3321533"/>
                    <a:pt x="6422839" y="3697054"/>
                    <a:pt x="6878729" y="3644641"/>
                  </a:cubicBezTo>
                  <a:moveTo>
                    <a:pt x="1954148" y="2194917"/>
                  </a:moveTo>
                  <a:cubicBezTo>
                    <a:pt x="1701533" y="2090118"/>
                    <a:pt x="1393747" y="2116324"/>
                    <a:pt x="1129516" y="2285167"/>
                  </a:cubicBezTo>
                  <a:cubicBezTo>
                    <a:pt x="1088866" y="2040651"/>
                    <a:pt x="955298" y="1822317"/>
                    <a:pt x="766561" y="1691308"/>
                  </a:cubicBezTo>
                  <a:cubicBezTo>
                    <a:pt x="740427" y="1673842"/>
                    <a:pt x="714296" y="1691308"/>
                    <a:pt x="714296" y="1720419"/>
                  </a:cubicBezTo>
                  <a:cubicBezTo>
                    <a:pt x="754946" y="2238595"/>
                    <a:pt x="452967" y="2686894"/>
                    <a:pt x="81302" y="3082807"/>
                  </a:cubicBezTo>
                  <a:cubicBezTo>
                    <a:pt x="464583" y="3199263"/>
                    <a:pt x="789790" y="2704365"/>
                    <a:pt x="1283408" y="2876128"/>
                  </a:cubicBezTo>
                  <a:cubicBezTo>
                    <a:pt x="1466339" y="2611221"/>
                    <a:pt x="1692822" y="2378336"/>
                    <a:pt x="1954148" y="2194917"/>
                  </a:cubicBezTo>
                  <a:moveTo>
                    <a:pt x="3434995" y="1883439"/>
                  </a:moveTo>
                  <a:cubicBezTo>
                    <a:pt x="3115601" y="1883439"/>
                    <a:pt x="2845573" y="2063937"/>
                    <a:pt x="2775868" y="2299717"/>
                  </a:cubicBezTo>
                  <a:cubicBezTo>
                    <a:pt x="2770068" y="2317188"/>
                    <a:pt x="2778781" y="2328844"/>
                    <a:pt x="2799120" y="2320109"/>
                  </a:cubicBezTo>
                  <a:cubicBezTo>
                    <a:pt x="2857173" y="2293902"/>
                    <a:pt x="2921051" y="2282272"/>
                    <a:pt x="2993643" y="2282272"/>
                  </a:cubicBezTo>
                  <a:cubicBezTo>
                    <a:pt x="3124314" y="2282272"/>
                    <a:pt x="3240472" y="2331738"/>
                    <a:pt x="3307237" y="2413252"/>
                  </a:cubicBezTo>
                  <a:cubicBezTo>
                    <a:pt x="3336290" y="2512237"/>
                    <a:pt x="3339177" y="2657793"/>
                    <a:pt x="3304350" y="2739307"/>
                  </a:cubicBezTo>
                  <a:cubicBezTo>
                    <a:pt x="3252072" y="2727651"/>
                    <a:pt x="3231758" y="2686894"/>
                    <a:pt x="3179480" y="2686894"/>
                  </a:cubicBezTo>
                  <a:cubicBezTo>
                    <a:pt x="3127227" y="2686894"/>
                    <a:pt x="3086575" y="2724757"/>
                    <a:pt x="2996556" y="2724757"/>
                  </a:cubicBezTo>
                  <a:cubicBezTo>
                    <a:pt x="2906538" y="2724757"/>
                    <a:pt x="2897825" y="2681079"/>
                    <a:pt x="2839746" y="2681079"/>
                  </a:cubicBezTo>
                  <a:cubicBezTo>
                    <a:pt x="2770068" y="2681079"/>
                    <a:pt x="2758467" y="2750937"/>
                    <a:pt x="2758467" y="2832451"/>
                  </a:cubicBezTo>
                  <a:cubicBezTo>
                    <a:pt x="2758467" y="3190527"/>
                    <a:pt x="3086575" y="3682504"/>
                    <a:pt x="3434995" y="3682504"/>
                  </a:cubicBezTo>
                  <a:cubicBezTo>
                    <a:pt x="3783441" y="3682504"/>
                    <a:pt x="4111549" y="3190527"/>
                    <a:pt x="4111549" y="2832451"/>
                  </a:cubicBezTo>
                  <a:cubicBezTo>
                    <a:pt x="4111549" y="2750937"/>
                    <a:pt x="4094123" y="2684000"/>
                    <a:pt x="4024444" y="2675264"/>
                  </a:cubicBezTo>
                  <a:cubicBezTo>
                    <a:pt x="3989591" y="2701471"/>
                    <a:pt x="3954765" y="2724757"/>
                    <a:pt x="3873460" y="2724757"/>
                  </a:cubicBezTo>
                  <a:cubicBezTo>
                    <a:pt x="3783441" y="2724757"/>
                    <a:pt x="3760215" y="2686894"/>
                    <a:pt x="3707937" y="2686894"/>
                  </a:cubicBezTo>
                  <a:cubicBezTo>
                    <a:pt x="3644058" y="2686894"/>
                    <a:pt x="3649884" y="2820821"/>
                    <a:pt x="3574379" y="2829556"/>
                  </a:cubicBezTo>
                  <a:cubicBezTo>
                    <a:pt x="3525013" y="2710180"/>
                    <a:pt x="3522126" y="2552993"/>
                    <a:pt x="3562753" y="2416173"/>
                  </a:cubicBezTo>
                  <a:cubicBezTo>
                    <a:pt x="3629545" y="2331738"/>
                    <a:pt x="3745702" y="2285167"/>
                    <a:pt x="3876347" y="2285167"/>
                  </a:cubicBezTo>
                  <a:cubicBezTo>
                    <a:pt x="3946052" y="2285167"/>
                    <a:pt x="4012817" y="2296822"/>
                    <a:pt x="4070896" y="2323003"/>
                  </a:cubicBezTo>
                  <a:cubicBezTo>
                    <a:pt x="4091235" y="2331738"/>
                    <a:pt x="4099949" y="2320109"/>
                    <a:pt x="4094123" y="2302638"/>
                  </a:cubicBezTo>
                  <a:cubicBezTo>
                    <a:pt x="4024444" y="2063937"/>
                    <a:pt x="3754415" y="1883439"/>
                    <a:pt x="3434995" y="1883439"/>
                  </a:cubicBezTo>
                  <a:moveTo>
                    <a:pt x="3946052" y="2395781"/>
                  </a:moveTo>
                  <a:cubicBezTo>
                    <a:pt x="3867660" y="2395781"/>
                    <a:pt x="3780528" y="2419093"/>
                    <a:pt x="3722476" y="2483136"/>
                  </a:cubicBezTo>
                  <a:cubicBezTo>
                    <a:pt x="3716650" y="2500581"/>
                    <a:pt x="3716650" y="2526787"/>
                    <a:pt x="3725363" y="2541338"/>
                  </a:cubicBezTo>
                  <a:cubicBezTo>
                    <a:pt x="3864747" y="2494766"/>
                    <a:pt x="3986704" y="2491871"/>
                    <a:pt x="4047670" y="2558809"/>
                  </a:cubicBezTo>
                  <a:cubicBezTo>
                    <a:pt x="4079609" y="2529708"/>
                    <a:pt x="4088322" y="2503501"/>
                    <a:pt x="4088322" y="2474400"/>
                  </a:cubicBezTo>
                  <a:cubicBezTo>
                    <a:pt x="4088322" y="2427803"/>
                    <a:pt x="4038957" y="2395781"/>
                    <a:pt x="3946052" y="2395781"/>
                  </a:cubicBezTo>
                  <a:moveTo>
                    <a:pt x="2825233" y="2558809"/>
                  </a:moveTo>
                  <a:cubicBezTo>
                    <a:pt x="2892025" y="2491871"/>
                    <a:pt x="3034296" y="2494766"/>
                    <a:pt x="3179480" y="2547179"/>
                  </a:cubicBezTo>
                  <a:cubicBezTo>
                    <a:pt x="3185280" y="2474400"/>
                    <a:pt x="3054635" y="2392887"/>
                    <a:pt x="2923965" y="2392887"/>
                  </a:cubicBezTo>
                  <a:cubicBezTo>
                    <a:pt x="2828146" y="2392887"/>
                    <a:pt x="2781694" y="2424908"/>
                    <a:pt x="2781694" y="2471480"/>
                  </a:cubicBezTo>
                  <a:cubicBezTo>
                    <a:pt x="2784581" y="2503501"/>
                    <a:pt x="2793294" y="2529708"/>
                    <a:pt x="2825233" y="2558809"/>
                  </a:cubicBezTo>
                  <a:moveTo>
                    <a:pt x="5032018" y="1347801"/>
                  </a:moveTo>
                  <a:cubicBezTo>
                    <a:pt x="4779390" y="1365266"/>
                    <a:pt x="4558727" y="1452600"/>
                    <a:pt x="4381603" y="1598154"/>
                  </a:cubicBezTo>
                  <a:cubicBezTo>
                    <a:pt x="4457082" y="1382735"/>
                    <a:pt x="4552900" y="1196424"/>
                    <a:pt x="4674858" y="1015936"/>
                  </a:cubicBezTo>
                  <a:cubicBezTo>
                    <a:pt x="4352551" y="1050870"/>
                    <a:pt x="4085409" y="1167313"/>
                    <a:pt x="3887973" y="1371089"/>
                  </a:cubicBezTo>
                  <a:lnTo>
                    <a:pt x="3734076" y="966446"/>
                  </a:lnTo>
                  <a:lnTo>
                    <a:pt x="4073809" y="663693"/>
                  </a:lnTo>
                  <a:lnTo>
                    <a:pt x="3617945" y="631671"/>
                  </a:lnTo>
                  <a:lnTo>
                    <a:pt x="3434995" y="206653"/>
                  </a:lnTo>
                  <a:lnTo>
                    <a:pt x="3252072" y="631671"/>
                  </a:lnTo>
                  <a:lnTo>
                    <a:pt x="2796207" y="663693"/>
                  </a:lnTo>
                  <a:lnTo>
                    <a:pt x="3135940" y="966446"/>
                  </a:lnTo>
                  <a:lnTo>
                    <a:pt x="2982043" y="1371089"/>
                  </a:lnTo>
                  <a:cubicBezTo>
                    <a:pt x="2784581" y="1170223"/>
                    <a:pt x="2517455" y="1050870"/>
                    <a:pt x="2195150" y="1015936"/>
                  </a:cubicBezTo>
                  <a:cubicBezTo>
                    <a:pt x="2317105" y="1196424"/>
                    <a:pt x="2412924" y="1385645"/>
                    <a:pt x="2488418" y="1598154"/>
                  </a:cubicBezTo>
                  <a:cubicBezTo>
                    <a:pt x="2311298" y="1452600"/>
                    <a:pt x="2090619" y="1365266"/>
                    <a:pt x="1838004" y="1347801"/>
                  </a:cubicBezTo>
                  <a:cubicBezTo>
                    <a:pt x="1988993" y="1542844"/>
                    <a:pt x="2122561" y="1752433"/>
                    <a:pt x="2224187" y="1976609"/>
                  </a:cubicBezTo>
                  <a:cubicBezTo>
                    <a:pt x="2235803" y="2002789"/>
                    <a:pt x="2259032" y="2011525"/>
                    <a:pt x="2285163" y="1996974"/>
                  </a:cubicBezTo>
                  <a:cubicBezTo>
                    <a:pt x="2630710" y="1825211"/>
                    <a:pt x="3019783" y="1726253"/>
                    <a:pt x="3434995" y="1726253"/>
                  </a:cubicBezTo>
                  <a:cubicBezTo>
                    <a:pt x="3847321" y="1726253"/>
                    <a:pt x="4236419" y="1822317"/>
                    <a:pt x="4584840" y="1996974"/>
                  </a:cubicBezTo>
                  <a:cubicBezTo>
                    <a:pt x="4610979" y="2011525"/>
                    <a:pt x="4634206" y="2002789"/>
                    <a:pt x="4645832" y="1976609"/>
                  </a:cubicBezTo>
                  <a:cubicBezTo>
                    <a:pt x="4744537" y="1752433"/>
                    <a:pt x="4881008" y="1542844"/>
                    <a:pt x="5032018" y="1347801"/>
                  </a:cubicBezTo>
                  <a:moveTo>
                    <a:pt x="5583701" y="2876128"/>
                  </a:moveTo>
                  <a:cubicBezTo>
                    <a:pt x="6080218" y="2704365"/>
                    <a:pt x="6405438" y="3196342"/>
                    <a:pt x="6788711" y="3082807"/>
                  </a:cubicBezTo>
                  <a:cubicBezTo>
                    <a:pt x="6417038" y="2686894"/>
                    <a:pt x="6115070" y="2238595"/>
                    <a:pt x="6155723" y="1720419"/>
                  </a:cubicBezTo>
                  <a:cubicBezTo>
                    <a:pt x="6158610" y="1691308"/>
                    <a:pt x="6129584" y="1673842"/>
                    <a:pt x="6106357" y="1691308"/>
                  </a:cubicBezTo>
                  <a:cubicBezTo>
                    <a:pt x="5917608" y="1822317"/>
                    <a:pt x="5784050" y="2040651"/>
                    <a:pt x="5743398" y="2285167"/>
                  </a:cubicBezTo>
                  <a:cubicBezTo>
                    <a:pt x="5482083" y="2116324"/>
                    <a:pt x="5174289" y="2093038"/>
                    <a:pt x="4918773" y="2194917"/>
                  </a:cubicBezTo>
                  <a:cubicBezTo>
                    <a:pt x="5180088" y="2378336"/>
                    <a:pt x="5403665" y="2611221"/>
                    <a:pt x="5583701" y="2876128"/>
                  </a:cubicBezTo>
                </a:path>
              </a:pathLst>
            </a:custGeom>
            <a:solidFill>
              <a:schemeClr val="tx1"/>
            </a:solidFill>
            <a:ln w="2901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588000" y="1879600"/>
            <a:ext cx="6207760" cy="4524315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3200" b="1" dirty="0">
                <a:solidFill>
                  <a:schemeClr val="accent1"/>
                </a:solidFill>
              </a:rPr>
              <a:t>Driving Equity Across the Workforce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accent1"/>
                </a:solidFill>
              </a:rPr>
              <a:t>Achieved 100% pay equity in US and UK.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accent1"/>
                </a:solidFill>
              </a:rPr>
              <a:t>Transparent career-progression pathways.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accent1"/>
                </a:solidFill>
              </a:rPr>
              <a:t>Equity audits to identify gaps globally.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accent1"/>
                </a:solidFill>
              </a:rPr>
              <a:t>Links to ethical HRM and justice principles.</a:t>
            </a:r>
          </a:p>
        </p:txBody>
      </p:sp>
    </p:spTree>
    <p:extLst>
      <p:ext uri="{BB962C8B-B14F-4D97-AF65-F5344CB8AC3E}">
        <p14:creationId xmlns:p14="http://schemas.microsoft.com/office/powerpoint/2010/main" val="3906023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63577" y="239767"/>
            <a:ext cx="9436306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4400" b="1" dirty="0">
                <a:solidFill>
                  <a:srgbClr val="D7E8E2"/>
                </a:solidFill>
              </a:rPr>
              <a:t>Inclusion Culture and Learning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19518"/>
            <a:ext cx="1251026" cy="120978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504348" y="1555882"/>
            <a:ext cx="5067300" cy="360098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/>
                </a:solidFill>
              </a:rPr>
              <a:t>Creating Belonging Through Learning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accent1"/>
                </a:solidFill>
              </a:rPr>
              <a:t>Mandatory anti-bias &amp; </a:t>
            </a:r>
            <a:r>
              <a:rPr lang="en-US" sz="2000" dirty="0" err="1">
                <a:solidFill>
                  <a:schemeClr val="accent1"/>
                </a:solidFill>
              </a:rPr>
              <a:t>allyship</a:t>
            </a:r>
            <a:r>
              <a:rPr lang="en-US" sz="2000" dirty="0">
                <a:solidFill>
                  <a:schemeClr val="accent1"/>
                </a:solidFill>
              </a:rPr>
              <a:t> training for partners.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accent1"/>
                </a:solidFill>
              </a:rPr>
              <a:t>“Third Place Training” to strengthen inclusiveness.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accent1"/>
                </a:solidFill>
              </a:rPr>
              <a:t>Peer support and Employee Resource Groups (ERGs).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accent1"/>
                </a:solidFill>
              </a:rPr>
              <a:t>Reflects Kolb’s Experiential Learning Cycle – learn by doing and reflection.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406" y="1555883"/>
            <a:ext cx="5567324" cy="3600986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730306" y="5296353"/>
            <a:ext cx="5035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accent1"/>
                </a:solidFill>
              </a:rPr>
              <a:t>Figure: Workforce at Starbucks by job level in the US (Starbucks, 2024)</a:t>
            </a:r>
          </a:p>
        </p:txBody>
      </p:sp>
    </p:spTree>
    <p:extLst>
      <p:ext uri="{BB962C8B-B14F-4D97-AF65-F5344CB8AC3E}">
        <p14:creationId xmlns:p14="http://schemas.microsoft.com/office/powerpoint/2010/main" val="32072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F509F4-63E3-B8F1-46D7-B846DE9914BC}"/>
              </a:ext>
            </a:extLst>
          </p:cNvPr>
          <p:cNvSpPr txBox="1"/>
          <p:nvPr/>
        </p:nvSpPr>
        <p:spPr>
          <a:xfrm>
            <a:off x="2222046" y="-5632"/>
            <a:ext cx="8346308" cy="70788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Raleway ExtraBold"/>
                <a:ea typeface="+mn-ea"/>
                <a:cs typeface="+mn-cs"/>
              </a:rPr>
              <a:t>Challenges &amp; Recommendations</a:t>
            </a:r>
            <a:endParaRPr kumimoji="0" lang="en-ID" sz="4000" b="1" i="0" u="none" strike="noStrike" kern="1200" cap="none" spc="0" normalizeH="0" baseline="0" noProof="0" dirty="0">
              <a:ln>
                <a:noFill/>
              </a:ln>
              <a:solidFill>
                <a:srgbClr val="223B35"/>
              </a:solidFill>
              <a:effectLst/>
              <a:uLnTx/>
              <a:uFillTx/>
              <a:latin typeface="Raleway ExtraBold"/>
              <a:ea typeface="+mn-ea"/>
              <a:cs typeface="+mn-cs"/>
            </a:endParaRPr>
          </a:p>
        </p:txBody>
      </p:sp>
      <p:sp>
        <p:nvSpPr>
          <p:cNvPr id="32" name="Graphic 25">
            <a:extLst>
              <a:ext uri="{FF2B5EF4-FFF2-40B4-BE49-F238E27FC236}">
                <a16:creationId xmlns:a16="http://schemas.microsoft.com/office/drawing/2014/main" id="{4D838C5E-E042-8882-4489-D67BC8299593}"/>
              </a:ext>
            </a:extLst>
          </p:cNvPr>
          <p:cNvSpPr/>
          <p:nvPr/>
        </p:nvSpPr>
        <p:spPr>
          <a:xfrm>
            <a:off x="1870124" y="2510706"/>
            <a:ext cx="674502" cy="683622"/>
          </a:xfrm>
          <a:custGeom>
            <a:avLst/>
            <a:gdLst>
              <a:gd name="connsiteX0" fmla="*/ 2385124 w 6180471"/>
              <a:gd name="connsiteY0" fmla="*/ 32 h 6264038"/>
              <a:gd name="connsiteX1" fmla="*/ 2034281 w 6180471"/>
              <a:gd name="connsiteY1" fmla="*/ 51909 h 6264038"/>
              <a:gd name="connsiteX2" fmla="*/ 1722054 w 6180471"/>
              <a:gd name="connsiteY2" fmla="*/ 197467 h 6264038"/>
              <a:gd name="connsiteX3" fmla="*/ 2395397 w 6180471"/>
              <a:gd name="connsiteY3" fmla="*/ 1078734 h 6264038"/>
              <a:gd name="connsiteX4" fmla="*/ 3317410 w 6180471"/>
              <a:gd name="connsiteY4" fmla="*/ 1742728 h 6264038"/>
              <a:gd name="connsiteX5" fmla="*/ 3320182 w 6180471"/>
              <a:gd name="connsiteY5" fmla="*/ 1744067 h 6264038"/>
              <a:gd name="connsiteX6" fmla="*/ 3322901 w 6180471"/>
              <a:gd name="connsiteY6" fmla="*/ 1745446 h 6264038"/>
              <a:gd name="connsiteX7" fmla="*/ 3782870 w 6180471"/>
              <a:gd name="connsiteY7" fmla="*/ 2226632 h 6264038"/>
              <a:gd name="connsiteX8" fmla="*/ 3892799 w 6180471"/>
              <a:gd name="connsiteY8" fmla="*/ 2615073 h 6264038"/>
              <a:gd name="connsiteX9" fmla="*/ 4437099 w 6180471"/>
              <a:gd name="connsiteY9" fmla="*/ 2291555 h 6264038"/>
              <a:gd name="connsiteX10" fmla="*/ 4270685 w 6180471"/>
              <a:gd name="connsiteY10" fmla="*/ 1531616 h 6264038"/>
              <a:gd name="connsiteX11" fmla="*/ 3296970 w 6180471"/>
              <a:gd name="connsiteY11" fmla="*/ 291604 h 6264038"/>
              <a:gd name="connsiteX12" fmla="*/ 2385110 w 6180471"/>
              <a:gd name="connsiteY12" fmla="*/ 32 h 6264038"/>
              <a:gd name="connsiteX13" fmla="*/ 1361674 w 6180471"/>
              <a:gd name="connsiteY13" fmla="*/ 566688 h 6264038"/>
              <a:gd name="connsiteX14" fmla="*/ 1194350 w 6180471"/>
              <a:gd name="connsiteY14" fmla="*/ 920129 h 6264038"/>
              <a:gd name="connsiteX15" fmla="*/ 1269493 w 6180471"/>
              <a:gd name="connsiteY15" fmla="*/ 2428755 h 6264038"/>
              <a:gd name="connsiteX16" fmla="*/ 1789335 w 6180471"/>
              <a:gd name="connsiteY16" fmla="*/ 3279308 h 6264038"/>
              <a:gd name="connsiteX17" fmla="*/ 2404412 w 6180471"/>
              <a:gd name="connsiteY17" fmla="*/ 3572005 h 6264038"/>
              <a:gd name="connsiteX18" fmla="*/ 2807386 w 6180471"/>
              <a:gd name="connsiteY18" fmla="*/ 3918281 h 6264038"/>
              <a:gd name="connsiteX19" fmla="*/ 2921776 w 6180471"/>
              <a:gd name="connsiteY19" fmla="*/ 3941668 h 6264038"/>
              <a:gd name="connsiteX20" fmla="*/ 3204722 w 6180471"/>
              <a:gd name="connsiteY20" fmla="*/ 3381107 h 6264038"/>
              <a:gd name="connsiteX21" fmla="*/ 3435241 w 6180471"/>
              <a:gd name="connsiteY21" fmla="*/ 3062893 h 6264038"/>
              <a:gd name="connsiteX22" fmla="*/ 3432335 w 6180471"/>
              <a:gd name="connsiteY22" fmla="*/ 2861626 h 6264038"/>
              <a:gd name="connsiteX23" fmla="*/ 3344467 w 6180471"/>
              <a:gd name="connsiteY23" fmla="*/ 2427456 h 6264038"/>
              <a:gd name="connsiteX24" fmla="*/ 3102562 w 6180471"/>
              <a:gd name="connsiteY24" fmla="*/ 2174380 h 6264038"/>
              <a:gd name="connsiteX25" fmla="*/ 3108054 w 6180471"/>
              <a:gd name="connsiteY25" fmla="*/ 2177085 h 6264038"/>
              <a:gd name="connsiteX26" fmla="*/ 2066762 w 6180471"/>
              <a:gd name="connsiteY26" fmla="*/ 1431613 h 6264038"/>
              <a:gd name="connsiteX27" fmla="*/ 1361674 w 6180471"/>
              <a:gd name="connsiteY27" fmla="*/ 566674 h 6264038"/>
              <a:gd name="connsiteX28" fmla="*/ 5108821 w 6180471"/>
              <a:gd name="connsiteY28" fmla="*/ 2384660 h 6264038"/>
              <a:gd name="connsiteX29" fmla="*/ 4542876 w 6180471"/>
              <a:gd name="connsiteY29" fmla="*/ 2508533 h 6264038"/>
              <a:gd name="connsiteX30" fmla="*/ 3408225 w 6180471"/>
              <a:gd name="connsiteY30" fmla="*/ 3510404 h 6264038"/>
              <a:gd name="connsiteX31" fmla="*/ 3068379 w 6180471"/>
              <a:gd name="connsiteY31" fmla="*/ 4267503 h 6264038"/>
              <a:gd name="connsiteX32" fmla="*/ 3212946 w 6180471"/>
              <a:gd name="connsiteY32" fmla="*/ 5705299 h 6264038"/>
              <a:gd name="connsiteX33" fmla="*/ 3319915 w 6180471"/>
              <a:gd name="connsiteY33" fmla="*/ 5834060 h 6264038"/>
              <a:gd name="connsiteX34" fmla="*/ 4181397 w 6180471"/>
              <a:gd name="connsiteY34" fmla="*/ 5163959 h 6264038"/>
              <a:gd name="connsiteX35" fmla="*/ 4464076 w 6180471"/>
              <a:gd name="connsiteY35" fmla="*/ 4822934 h 6264038"/>
              <a:gd name="connsiteX36" fmla="*/ 4509081 w 6180471"/>
              <a:gd name="connsiteY36" fmla="*/ 4475708 h 6264038"/>
              <a:gd name="connsiteX37" fmla="*/ 4507420 w 6180471"/>
              <a:gd name="connsiteY37" fmla="*/ 4467738 h 6264038"/>
              <a:gd name="connsiteX38" fmla="*/ 4506322 w 6180471"/>
              <a:gd name="connsiteY38" fmla="*/ 4459701 h 6264038"/>
              <a:gd name="connsiteX39" fmla="*/ 4863474 w 6180471"/>
              <a:gd name="connsiteY39" fmla="*/ 2939288 h 6264038"/>
              <a:gd name="connsiteX40" fmla="*/ 5458258 w 6180471"/>
              <a:gd name="connsiteY40" fmla="*/ 2437770 h 6264038"/>
              <a:gd name="connsiteX41" fmla="*/ 5108821 w 6180471"/>
              <a:gd name="connsiteY41" fmla="*/ 2384660 h 6264038"/>
              <a:gd name="connsiteX42" fmla="*/ 5868907 w 6180471"/>
              <a:gd name="connsiteY42" fmla="*/ 2705500 h 6264038"/>
              <a:gd name="connsiteX43" fmla="*/ 5207445 w 6180471"/>
              <a:gd name="connsiteY43" fmla="*/ 3277258 h 6264038"/>
              <a:gd name="connsiteX44" fmla="*/ 4983556 w 6180471"/>
              <a:gd name="connsiteY44" fmla="*/ 4390398 h 6264038"/>
              <a:gd name="connsiteX45" fmla="*/ 4895714 w 6180471"/>
              <a:gd name="connsiteY45" fmla="*/ 5037916 h 6264038"/>
              <a:gd name="connsiteX46" fmla="*/ 4503188 w 6180471"/>
              <a:gd name="connsiteY46" fmla="*/ 5523093 h 6264038"/>
              <a:gd name="connsiteX47" fmla="*/ 3767480 w 6180471"/>
              <a:gd name="connsiteY47" fmla="*/ 6092093 h 6264038"/>
              <a:gd name="connsiteX48" fmla="*/ 4618903 w 6180471"/>
              <a:gd name="connsiteY48" fmla="*/ 6002443 h 6264038"/>
              <a:gd name="connsiteX49" fmla="*/ 5753554 w 6180471"/>
              <a:gd name="connsiteY49" fmla="*/ 5000572 h 6264038"/>
              <a:gd name="connsiteX50" fmla="*/ 6178535 w 6180471"/>
              <a:gd name="connsiteY50" fmla="*/ 3547761 h 6264038"/>
              <a:gd name="connsiteX51" fmla="*/ 5868921 w 6180471"/>
              <a:gd name="connsiteY51" fmla="*/ 2705513 h 6264038"/>
              <a:gd name="connsiteX52" fmla="*/ 4983556 w 6180471"/>
              <a:gd name="connsiteY52" fmla="*/ 4390398 h 6264038"/>
              <a:gd name="connsiteX53" fmla="*/ 4981225 w 6180471"/>
              <a:gd name="connsiteY53" fmla="*/ 4377767 h 6264038"/>
              <a:gd name="connsiteX54" fmla="*/ 4984011 w 6180471"/>
              <a:gd name="connsiteY54" fmla="*/ 4393746 h 6264038"/>
              <a:gd name="connsiteX55" fmla="*/ 4983569 w 6180471"/>
              <a:gd name="connsiteY55" fmla="*/ 4390398 h 6264038"/>
              <a:gd name="connsiteX56" fmla="*/ 1230100 w 6180471"/>
              <a:gd name="connsiteY56" fmla="*/ 3433707 h 6264038"/>
              <a:gd name="connsiteX57" fmla="*/ 556690 w 6180471"/>
              <a:gd name="connsiteY57" fmla="*/ 3591856 h 6264038"/>
              <a:gd name="connsiteX58" fmla="*/ 560534 w 6180471"/>
              <a:gd name="connsiteY58" fmla="*/ 3592030 h 6264038"/>
              <a:gd name="connsiteX59" fmla="*/ 988328 w 6180471"/>
              <a:gd name="connsiteY59" fmla="*/ 3605291 h 6264038"/>
              <a:gd name="connsiteX60" fmla="*/ 1499383 w 6180471"/>
              <a:gd name="connsiteY60" fmla="*/ 3871748 h 6264038"/>
              <a:gd name="connsiteX61" fmla="*/ 1820142 w 6180471"/>
              <a:gd name="connsiteY61" fmla="*/ 4618895 h 6264038"/>
              <a:gd name="connsiteX62" fmla="*/ 1821817 w 6180471"/>
              <a:gd name="connsiteY62" fmla="*/ 4626852 h 6264038"/>
              <a:gd name="connsiteX63" fmla="*/ 1822915 w 6180471"/>
              <a:gd name="connsiteY63" fmla="*/ 4634915 h 6264038"/>
              <a:gd name="connsiteX64" fmla="*/ 2270748 w 6180471"/>
              <a:gd name="connsiteY64" fmla="*/ 5140184 h 6264038"/>
              <a:gd name="connsiteX65" fmla="*/ 3057234 w 6180471"/>
              <a:gd name="connsiteY65" fmla="*/ 5409052 h 6264038"/>
              <a:gd name="connsiteX66" fmla="*/ 2269502 w 6180471"/>
              <a:gd name="connsiteY66" fmla="*/ 3771838 h 6264038"/>
              <a:gd name="connsiteX67" fmla="*/ 1230127 w 6180471"/>
              <a:gd name="connsiteY67" fmla="*/ 3433707 h 6264038"/>
              <a:gd name="connsiteX68" fmla="*/ 144098 w 6180471"/>
              <a:gd name="connsiteY68" fmla="*/ 3988870 h 6264038"/>
              <a:gd name="connsiteX69" fmla="*/ 815244 w 6180471"/>
              <a:gd name="connsiteY69" fmla="*/ 5925880 h 6264038"/>
              <a:gd name="connsiteX70" fmla="*/ 2842373 w 6180471"/>
              <a:gd name="connsiteY70" fmla="*/ 5849531 h 6264038"/>
              <a:gd name="connsiteX71" fmla="*/ 2058391 w 6180471"/>
              <a:gd name="connsiteY71" fmla="*/ 5573148 h 6264038"/>
              <a:gd name="connsiteX72" fmla="*/ 1347141 w 6180471"/>
              <a:gd name="connsiteY72" fmla="*/ 4712925 h 6264038"/>
              <a:gd name="connsiteX73" fmla="*/ 1138053 w 6180471"/>
              <a:gd name="connsiteY73" fmla="*/ 4191074 h 6264038"/>
              <a:gd name="connsiteX74" fmla="*/ 923070 w 6180471"/>
              <a:gd name="connsiteY74" fmla="*/ 4083114 h 6264038"/>
              <a:gd name="connsiteX75" fmla="*/ 543563 w 6180471"/>
              <a:gd name="connsiteY75" fmla="*/ 4073965 h 6264038"/>
              <a:gd name="connsiteX76" fmla="*/ 144098 w 6180471"/>
              <a:gd name="connsiteY76" fmla="*/ 3988883 h 6264038"/>
              <a:gd name="connsiteX77" fmla="*/ 1347155 w 6180471"/>
              <a:gd name="connsiteY77" fmla="*/ 4712911 h 6264038"/>
              <a:gd name="connsiteX78" fmla="*/ 1348025 w 6180471"/>
              <a:gd name="connsiteY78" fmla="*/ 4716836 h 6264038"/>
              <a:gd name="connsiteX79" fmla="*/ 1345253 w 6180471"/>
              <a:gd name="connsiteY79" fmla="*/ 4700816 h 6264038"/>
              <a:gd name="connsiteX80" fmla="*/ 1347168 w 6180471"/>
              <a:gd name="connsiteY80" fmla="*/ 4712925 h 6264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6180471" h="6264038">
                <a:moveTo>
                  <a:pt x="2385124" y="32"/>
                </a:moveTo>
                <a:cubicBezTo>
                  <a:pt x="2266006" y="862"/>
                  <a:pt x="2148416" y="17793"/>
                  <a:pt x="2034281" y="51909"/>
                </a:cubicBezTo>
                <a:cubicBezTo>
                  <a:pt x="1921043" y="85797"/>
                  <a:pt x="1816727" y="134915"/>
                  <a:pt x="1722054" y="197467"/>
                </a:cubicBezTo>
                <a:cubicBezTo>
                  <a:pt x="1825487" y="460295"/>
                  <a:pt x="2089533" y="793926"/>
                  <a:pt x="2395397" y="1078734"/>
                </a:cubicBezTo>
                <a:cubicBezTo>
                  <a:pt x="2714750" y="1376119"/>
                  <a:pt x="3080929" y="1628780"/>
                  <a:pt x="3317410" y="1742728"/>
                </a:cubicBezTo>
                <a:lnTo>
                  <a:pt x="3320182" y="1744067"/>
                </a:lnTo>
                <a:lnTo>
                  <a:pt x="3322901" y="1745446"/>
                </a:lnTo>
                <a:cubicBezTo>
                  <a:pt x="3540214" y="1857090"/>
                  <a:pt x="3694064" y="2032799"/>
                  <a:pt x="3782870" y="2226632"/>
                </a:cubicBezTo>
                <a:cubicBezTo>
                  <a:pt x="3840065" y="2351442"/>
                  <a:pt x="3873377" y="2482173"/>
                  <a:pt x="3892799" y="2615073"/>
                </a:cubicBezTo>
                <a:cubicBezTo>
                  <a:pt x="4066927" y="2479253"/>
                  <a:pt x="4250486" y="2370489"/>
                  <a:pt x="4437099" y="2291555"/>
                </a:cubicBezTo>
                <a:cubicBezTo>
                  <a:pt x="4422901" y="2046301"/>
                  <a:pt x="4368948" y="1789126"/>
                  <a:pt x="4270685" y="1531616"/>
                </a:cubicBezTo>
                <a:cubicBezTo>
                  <a:pt x="4064597" y="991549"/>
                  <a:pt x="3704632" y="556762"/>
                  <a:pt x="3296970" y="291604"/>
                </a:cubicBezTo>
                <a:cubicBezTo>
                  <a:pt x="3003964" y="101027"/>
                  <a:pt x="2689528" y="-2084"/>
                  <a:pt x="2385110" y="32"/>
                </a:cubicBezTo>
                <a:close/>
                <a:moveTo>
                  <a:pt x="1361674" y="566688"/>
                </a:moveTo>
                <a:cubicBezTo>
                  <a:pt x="1293188" y="672960"/>
                  <a:pt x="1237025" y="791448"/>
                  <a:pt x="1194350" y="920129"/>
                </a:cubicBezTo>
                <a:cubicBezTo>
                  <a:pt x="1051832" y="1349745"/>
                  <a:pt x="1063391" y="1888661"/>
                  <a:pt x="1269493" y="2428755"/>
                </a:cubicBezTo>
                <a:cubicBezTo>
                  <a:pt x="1394223" y="2755622"/>
                  <a:pt x="1575384" y="3043832"/>
                  <a:pt x="1789335" y="3279308"/>
                </a:cubicBezTo>
                <a:cubicBezTo>
                  <a:pt x="2000111" y="3342370"/>
                  <a:pt x="2208584" y="3439801"/>
                  <a:pt x="2404412" y="3572005"/>
                </a:cubicBezTo>
                <a:cubicBezTo>
                  <a:pt x="2555717" y="3674165"/>
                  <a:pt x="2690546" y="3791099"/>
                  <a:pt x="2807386" y="3918281"/>
                </a:cubicBezTo>
                <a:cubicBezTo>
                  <a:pt x="2845520" y="3927550"/>
                  <a:pt x="2883668" y="3935452"/>
                  <a:pt x="2921776" y="3941668"/>
                </a:cubicBezTo>
                <a:cubicBezTo>
                  <a:pt x="2994374" y="3752296"/>
                  <a:pt x="3088604" y="3563888"/>
                  <a:pt x="3204722" y="3381107"/>
                </a:cubicBezTo>
                <a:cubicBezTo>
                  <a:pt x="3276422" y="3268271"/>
                  <a:pt x="3353615" y="3162052"/>
                  <a:pt x="3435241" y="3062893"/>
                </a:cubicBezTo>
                <a:cubicBezTo>
                  <a:pt x="3436206" y="2993348"/>
                  <a:pt x="3435643" y="2925960"/>
                  <a:pt x="3432335" y="2861626"/>
                </a:cubicBezTo>
                <a:cubicBezTo>
                  <a:pt x="3423360" y="2687631"/>
                  <a:pt x="3395500" y="2538818"/>
                  <a:pt x="3344467" y="2427456"/>
                </a:cubicBezTo>
                <a:cubicBezTo>
                  <a:pt x="3293460" y="2316094"/>
                  <a:pt x="3226997" y="2238299"/>
                  <a:pt x="3102562" y="2174380"/>
                </a:cubicBezTo>
                <a:lnTo>
                  <a:pt x="3108054" y="2177085"/>
                </a:lnTo>
                <a:cubicBezTo>
                  <a:pt x="2801613" y="2029411"/>
                  <a:pt x="2418945" y="1759551"/>
                  <a:pt x="2066762" y="1431613"/>
                </a:cubicBezTo>
                <a:cubicBezTo>
                  <a:pt x="1786817" y="1170955"/>
                  <a:pt x="1527124" y="878981"/>
                  <a:pt x="1361674" y="566674"/>
                </a:cubicBezTo>
                <a:close/>
                <a:moveTo>
                  <a:pt x="5108821" y="2384660"/>
                </a:moveTo>
                <a:cubicBezTo>
                  <a:pt x="4927901" y="2386134"/>
                  <a:pt x="4736507" y="2428153"/>
                  <a:pt x="4542876" y="2508533"/>
                </a:cubicBezTo>
                <a:cubicBezTo>
                  <a:pt x="4129788" y="2680010"/>
                  <a:pt x="3715013" y="3027571"/>
                  <a:pt x="3408225" y="3510404"/>
                </a:cubicBezTo>
                <a:cubicBezTo>
                  <a:pt x="3251281" y="3757426"/>
                  <a:pt x="3138499" y="4014976"/>
                  <a:pt x="3068379" y="4267503"/>
                </a:cubicBezTo>
                <a:cubicBezTo>
                  <a:pt x="3343636" y="4729320"/>
                  <a:pt x="3411238" y="5259797"/>
                  <a:pt x="3212946" y="5705299"/>
                </a:cubicBezTo>
                <a:cubicBezTo>
                  <a:pt x="3245320" y="5751430"/>
                  <a:pt x="3280990" y="5794466"/>
                  <a:pt x="3319915" y="5834060"/>
                </a:cubicBezTo>
                <a:cubicBezTo>
                  <a:pt x="3609826" y="5583931"/>
                  <a:pt x="3943939" y="5376731"/>
                  <a:pt x="4181397" y="5163959"/>
                </a:cubicBezTo>
                <a:cubicBezTo>
                  <a:pt x="4311191" y="5047694"/>
                  <a:pt x="4409466" y="4932568"/>
                  <a:pt x="4464076" y="4822934"/>
                </a:cubicBezTo>
                <a:cubicBezTo>
                  <a:pt x="4518685" y="4713273"/>
                  <a:pt x="4537478" y="4612680"/>
                  <a:pt x="4509081" y="4475708"/>
                </a:cubicBezTo>
                <a:lnTo>
                  <a:pt x="4507420" y="4467738"/>
                </a:lnTo>
                <a:lnTo>
                  <a:pt x="4506322" y="4459701"/>
                </a:lnTo>
                <a:cubicBezTo>
                  <a:pt x="4398456" y="3678880"/>
                  <a:pt x="4587694" y="3220010"/>
                  <a:pt x="4863474" y="2939288"/>
                </a:cubicBezTo>
                <a:cubicBezTo>
                  <a:pt x="5085234" y="2713590"/>
                  <a:pt x="5305975" y="2594714"/>
                  <a:pt x="5458258" y="2437770"/>
                </a:cubicBezTo>
                <a:cubicBezTo>
                  <a:pt x="5348235" y="2401203"/>
                  <a:pt x="5230926" y="2383656"/>
                  <a:pt x="5108821" y="2384660"/>
                </a:cubicBezTo>
                <a:close/>
                <a:moveTo>
                  <a:pt x="5868907" y="2705500"/>
                </a:moveTo>
                <a:cubicBezTo>
                  <a:pt x="5646156" y="2982365"/>
                  <a:pt x="5371528" y="3110242"/>
                  <a:pt x="5207445" y="3277258"/>
                </a:cubicBezTo>
                <a:cubicBezTo>
                  <a:pt x="5018904" y="3469175"/>
                  <a:pt x="4888749" y="3700191"/>
                  <a:pt x="4983556" y="4390398"/>
                </a:cubicBezTo>
                <a:cubicBezTo>
                  <a:pt x="5029204" y="4625070"/>
                  <a:pt x="4989088" y="4850446"/>
                  <a:pt x="4895714" y="5037916"/>
                </a:cubicBezTo>
                <a:cubicBezTo>
                  <a:pt x="4800653" y="5228748"/>
                  <a:pt x="4658497" y="5383924"/>
                  <a:pt x="4503188" y="5523093"/>
                </a:cubicBezTo>
                <a:cubicBezTo>
                  <a:pt x="4267270" y="5734485"/>
                  <a:pt x="3995133" y="5915499"/>
                  <a:pt x="3767480" y="6092093"/>
                </a:cubicBezTo>
                <a:cubicBezTo>
                  <a:pt x="4025659" y="6159159"/>
                  <a:pt x="4319602" y="6126704"/>
                  <a:pt x="4618903" y="6002443"/>
                </a:cubicBezTo>
                <a:cubicBezTo>
                  <a:pt x="5031990" y="5830993"/>
                  <a:pt x="5446792" y="5483405"/>
                  <a:pt x="5753554" y="5000572"/>
                </a:cubicBezTo>
                <a:cubicBezTo>
                  <a:pt x="6060355" y="4517726"/>
                  <a:pt x="6198788" y="3994549"/>
                  <a:pt x="6178535" y="3547761"/>
                </a:cubicBezTo>
                <a:cubicBezTo>
                  <a:pt x="6163051" y="3206067"/>
                  <a:pt x="6057516" y="2913289"/>
                  <a:pt x="5868921" y="2705513"/>
                </a:cubicBezTo>
                <a:close/>
                <a:moveTo>
                  <a:pt x="4983556" y="4390398"/>
                </a:moveTo>
                <a:cubicBezTo>
                  <a:pt x="4982752" y="4386178"/>
                  <a:pt x="4982109" y="4381986"/>
                  <a:pt x="4981225" y="4377767"/>
                </a:cubicBezTo>
                <a:lnTo>
                  <a:pt x="4984011" y="4393746"/>
                </a:lnTo>
                <a:cubicBezTo>
                  <a:pt x="4983877" y="4392608"/>
                  <a:pt x="4983743" y="4391537"/>
                  <a:pt x="4983569" y="4390398"/>
                </a:cubicBezTo>
                <a:close/>
                <a:moveTo>
                  <a:pt x="1230100" y="3433707"/>
                </a:moveTo>
                <a:cubicBezTo>
                  <a:pt x="983868" y="3431483"/>
                  <a:pt x="751915" y="3485477"/>
                  <a:pt x="556690" y="3591856"/>
                </a:cubicBezTo>
                <a:cubicBezTo>
                  <a:pt x="558029" y="3591896"/>
                  <a:pt x="559194" y="3591990"/>
                  <a:pt x="560534" y="3592030"/>
                </a:cubicBezTo>
                <a:cubicBezTo>
                  <a:pt x="676129" y="3596116"/>
                  <a:pt x="821245" y="3582480"/>
                  <a:pt x="988328" y="3605291"/>
                </a:cubicBezTo>
                <a:cubicBezTo>
                  <a:pt x="1155398" y="3628115"/>
                  <a:pt x="1351119" y="3703981"/>
                  <a:pt x="1499383" y="3871748"/>
                </a:cubicBezTo>
                <a:cubicBezTo>
                  <a:pt x="1647661" y="4039501"/>
                  <a:pt x="1749325" y="4277335"/>
                  <a:pt x="1820142" y="4618895"/>
                </a:cubicBezTo>
                <a:lnTo>
                  <a:pt x="1821817" y="4626852"/>
                </a:lnTo>
                <a:lnTo>
                  <a:pt x="1822915" y="4634915"/>
                </a:lnTo>
                <a:cubicBezTo>
                  <a:pt x="1855772" y="4873230"/>
                  <a:pt x="2007572" y="5011100"/>
                  <a:pt x="2270748" y="5140184"/>
                </a:cubicBezTo>
                <a:cubicBezTo>
                  <a:pt x="2495294" y="5250327"/>
                  <a:pt x="2783584" y="5328980"/>
                  <a:pt x="3057234" y="5409052"/>
                </a:cubicBezTo>
                <a:cubicBezTo>
                  <a:pt x="3179794" y="4859876"/>
                  <a:pt x="2888999" y="4190069"/>
                  <a:pt x="2269502" y="3771838"/>
                </a:cubicBezTo>
                <a:cubicBezTo>
                  <a:pt x="1935469" y="3546328"/>
                  <a:pt x="1569316" y="3436774"/>
                  <a:pt x="1230127" y="3433707"/>
                </a:cubicBezTo>
                <a:close/>
                <a:moveTo>
                  <a:pt x="144098" y="3988870"/>
                </a:moveTo>
                <a:cubicBezTo>
                  <a:pt x="-194382" y="4571934"/>
                  <a:pt x="77072" y="5427510"/>
                  <a:pt x="815244" y="5925880"/>
                </a:cubicBezTo>
                <a:cubicBezTo>
                  <a:pt x="1541563" y="6416254"/>
                  <a:pt x="2419722" y="6358202"/>
                  <a:pt x="2842373" y="5849531"/>
                </a:cubicBezTo>
                <a:cubicBezTo>
                  <a:pt x="2595431" y="5779156"/>
                  <a:pt x="2315485" y="5699244"/>
                  <a:pt x="2058391" y="5573148"/>
                </a:cubicBezTo>
                <a:cubicBezTo>
                  <a:pt x="1726876" y="5410539"/>
                  <a:pt x="1410899" y="5137290"/>
                  <a:pt x="1347141" y="4712925"/>
                </a:cubicBezTo>
                <a:cubicBezTo>
                  <a:pt x="1286424" y="4422263"/>
                  <a:pt x="1205293" y="4267155"/>
                  <a:pt x="1138053" y="4191074"/>
                </a:cubicBezTo>
                <a:cubicBezTo>
                  <a:pt x="1070544" y="4114631"/>
                  <a:pt x="1017904" y="4096040"/>
                  <a:pt x="923070" y="4083114"/>
                </a:cubicBezTo>
                <a:cubicBezTo>
                  <a:pt x="828237" y="4070148"/>
                  <a:pt x="697908" y="4079404"/>
                  <a:pt x="543563" y="4073965"/>
                </a:cubicBezTo>
                <a:cubicBezTo>
                  <a:pt x="423280" y="4069733"/>
                  <a:pt x="282155" y="4052467"/>
                  <a:pt x="144098" y="3988883"/>
                </a:cubicBezTo>
                <a:close/>
                <a:moveTo>
                  <a:pt x="1347155" y="4712911"/>
                </a:moveTo>
                <a:cubicBezTo>
                  <a:pt x="1347449" y="4714251"/>
                  <a:pt x="1347744" y="4715483"/>
                  <a:pt x="1348025" y="4716836"/>
                </a:cubicBezTo>
                <a:lnTo>
                  <a:pt x="1345253" y="4700816"/>
                </a:lnTo>
                <a:cubicBezTo>
                  <a:pt x="1345815" y="4704888"/>
                  <a:pt x="1346552" y="4708853"/>
                  <a:pt x="1347168" y="4712925"/>
                </a:cubicBezTo>
                <a:close/>
              </a:path>
            </a:pathLst>
          </a:custGeom>
          <a:solidFill>
            <a:schemeClr val="bg1"/>
          </a:solidFill>
          <a:ln w="1339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223B35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B8DB1F4-A3E5-92F4-4664-938A9087A7DF}"/>
              </a:ext>
            </a:extLst>
          </p:cNvPr>
          <p:cNvGrpSpPr/>
          <p:nvPr/>
        </p:nvGrpSpPr>
        <p:grpSpPr>
          <a:xfrm>
            <a:off x="5866492" y="2581013"/>
            <a:ext cx="459016" cy="543008"/>
            <a:chOff x="3197383" y="0"/>
            <a:chExt cx="5797206" cy="6857999"/>
          </a:xfrm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5269236-123D-4CE6-1CCB-39E656E210F3}"/>
                </a:ext>
              </a:extLst>
            </p:cNvPr>
            <p:cNvSpPr/>
            <p:nvPr/>
          </p:nvSpPr>
          <p:spPr>
            <a:xfrm>
              <a:off x="3197383" y="5841783"/>
              <a:ext cx="5676187" cy="1016216"/>
            </a:xfrm>
            <a:custGeom>
              <a:avLst/>
              <a:gdLst>
                <a:gd name="connsiteX0" fmla="*/ 0 w 5676187"/>
                <a:gd name="connsiteY0" fmla="*/ 0 h 1016216"/>
                <a:gd name="connsiteX1" fmla="*/ 0 w 5676187"/>
                <a:gd name="connsiteY1" fmla="*/ 795943 h 1016216"/>
                <a:gd name="connsiteX2" fmla="*/ 220273 w 5676187"/>
                <a:gd name="connsiteY2" fmla="*/ 1016216 h 1016216"/>
                <a:gd name="connsiteX3" fmla="*/ 4472769 w 5676187"/>
                <a:gd name="connsiteY3" fmla="*/ 1016216 h 1016216"/>
                <a:gd name="connsiteX4" fmla="*/ 5676187 w 5676187"/>
                <a:gd name="connsiteY4" fmla="*/ 0 h 1016216"/>
                <a:gd name="connsiteX5" fmla="*/ 0 w 5676187"/>
                <a:gd name="connsiteY5" fmla="*/ 0 h 1016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76187" h="1016216">
                  <a:moveTo>
                    <a:pt x="0" y="0"/>
                  </a:moveTo>
                  <a:lnTo>
                    <a:pt x="0" y="795943"/>
                  </a:lnTo>
                  <a:cubicBezTo>
                    <a:pt x="0" y="917592"/>
                    <a:pt x="98624" y="1016216"/>
                    <a:pt x="220273" y="1016216"/>
                  </a:cubicBezTo>
                  <a:lnTo>
                    <a:pt x="4472769" y="1016216"/>
                  </a:lnTo>
                  <a:cubicBezTo>
                    <a:pt x="5076220" y="1016216"/>
                    <a:pt x="5578501" y="576059"/>
                    <a:pt x="567618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339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59BB0659-A730-E288-F917-5BE34925C3C4}"/>
                </a:ext>
              </a:extLst>
            </p:cNvPr>
            <p:cNvSpPr/>
            <p:nvPr/>
          </p:nvSpPr>
          <p:spPr>
            <a:xfrm>
              <a:off x="6035175" y="3666337"/>
              <a:ext cx="2909385" cy="1734873"/>
            </a:xfrm>
            <a:custGeom>
              <a:avLst/>
              <a:gdLst>
                <a:gd name="connsiteX0" fmla="*/ 2461165 w 2909385"/>
                <a:gd name="connsiteY0" fmla="*/ 0 h 1734873"/>
                <a:gd name="connsiteX1" fmla="*/ 2099539 w 2909385"/>
                <a:gd name="connsiteY1" fmla="*/ 0 h 1734873"/>
                <a:gd name="connsiteX2" fmla="*/ 220286 w 2909385"/>
                <a:gd name="connsiteY2" fmla="*/ 0 h 1734873"/>
                <a:gd name="connsiteX3" fmla="*/ 0 w 2909385"/>
                <a:gd name="connsiteY3" fmla="*/ 220273 h 1734873"/>
                <a:gd name="connsiteX4" fmla="*/ 0 w 2909385"/>
                <a:gd name="connsiteY4" fmla="*/ 812834 h 1734873"/>
                <a:gd name="connsiteX5" fmla="*/ 732225 w 2909385"/>
                <a:gd name="connsiteY5" fmla="*/ 1734873 h 1734873"/>
                <a:gd name="connsiteX6" fmla="*/ 1587587 w 2909385"/>
                <a:gd name="connsiteY6" fmla="*/ 1734873 h 1734873"/>
                <a:gd name="connsiteX7" fmla="*/ 2294363 w 2909385"/>
                <a:gd name="connsiteY7" fmla="*/ 1030093 h 1734873"/>
                <a:gd name="connsiteX8" fmla="*/ 2461165 w 2909385"/>
                <a:gd name="connsiteY8" fmla="*/ 1030093 h 1734873"/>
                <a:gd name="connsiteX9" fmla="*/ 2909386 w 2909385"/>
                <a:gd name="connsiteY9" fmla="*/ 581872 h 1734873"/>
                <a:gd name="connsiteX10" fmla="*/ 2909386 w 2909385"/>
                <a:gd name="connsiteY10" fmla="*/ 448208 h 1734873"/>
                <a:gd name="connsiteX11" fmla="*/ 2461165 w 2909385"/>
                <a:gd name="connsiteY11" fmla="*/ 0 h 1734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09385" h="1734873">
                  <a:moveTo>
                    <a:pt x="2461165" y="0"/>
                  </a:moveTo>
                  <a:lnTo>
                    <a:pt x="2099539" y="0"/>
                  </a:lnTo>
                  <a:lnTo>
                    <a:pt x="220286" y="0"/>
                  </a:lnTo>
                  <a:cubicBezTo>
                    <a:pt x="98637" y="0"/>
                    <a:pt x="0" y="98624"/>
                    <a:pt x="0" y="220273"/>
                  </a:cubicBezTo>
                  <a:lnTo>
                    <a:pt x="0" y="812834"/>
                  </a:lnTo>
                  <a:cubicBezTo>
                    <a:pt x="0" y="1261095"/>
                    <a:pt x="313218" y="1637334"/>
                    <a:pt x="732225" y="1734873"/>
                  </a:cubicBezTo>
                  <a:lnTo>
                    <a:pt x="1587587" y="1734873"/>
                  </a:lnTo>
                  <a:cubicBezTo>
                    <a:pt x="1936689" y="1653595"/>
                    <a:pt x="2212120" y="1378847"/>
                    <a:pt x="2294363" y="1030093"/>
                  </a:cubicBezTo>
                  <a:lnTo>
                    <a:pt x="2461165" y="1030093"/>
                  </a:lnTo>
                  <a:cubicBezTo>
                    <a:pt x="2708321" y="1030093"/>
                    <a:pt x="2909386" y="829028"/>
                    <a:pt x="2909386" y="581872"/>
                  </a:cubicBezTo>
                  <a:lnTo>
                    <a:pt x="2909386" y="448208"/>
                  </a:lnTo>
                  <a:cubicBezTo>
                    <a:pt x="2909386" y="201079"/>
                    <a:pt x="2708321" y="0"/>
                    <a:pt x="2461165" y="0"/>
                  </a:cubicBezTo>
                  <a:close/>
                </a:path>
              </a:pathLst>
            </a:custGeom>
            <a:solidFill>
              <a:schemeClr val="bg1"/>
            </a:solidFill>
            <a:ln w="1339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1A91BC95-DA01-5752-2A99-C1E8240D7A62}"/>
                </a:ext>
              </a:extLst>
            </p:cNvPr>
            <p:cNvSpPr/>
            <p:nvPr/>
          </p:nvSpPr>
          <p:spPr>
            <a:xfrm>
              <a:off x="3197383" y="0"/>
              <a:ext cx="5797206" cy="5401224"/>
            </a:xfrm>
            <a:custGeom>
              <a:avLst/>
              <a:gdLst>
                <a:gd name="connsiteX0" fmla="*/ 5004666 w 5797206"/>
                <a:gd name="connsiteY0" fmla="*/ 0 h 5401224"/>
                <a:gd name="connsiteX1" fmla="*/ 792554 w 5797206"/>
                <a:gd name="connsiteY1" fmla="*/ 0 h 5401224"/>
                <a:gd name="connsiteX2" fmla="*/ 0 w 5797206"/>
                <a:gd name="connsiteY2" fmla="*/ 792554 h 5401224"/>
                <a:gd name="connsiteX3" fmla="*/ 0 w 5797206"/>
                <a:gd name="connsiteY3" fmla="*/ 5401224 h 5401224"/>
                <a:gd name="connsiteX4" fmla="*/ 2346722 w 5797206"/>
                <a:gd name="connsiteY4" fmla="*/ 5401224 h 5401224"/>
                <a:gd name="connsiteX5" fmla="*/ 2346722 w 5797206"/>
                <a:gd name="connsiteY5" fmla="*/ 1924258 h 5401224"/>
                <a:gd name="connsiteX6" fmla="*/ 3016663 w 5797206"/>
                <a:gd name="connsiteY6" fmla="*/ 1924258 h 5401224"/>
                <a:gd name="connsiteX7" fmla="*/ 3016663 w 5797206"/>
                <a:gd name="connsiteY7" fmla="*/ 2522592 h 5401224"/>
                <a:gd name="connsiteX8" fmla="*/ 3591489 w 5797206"/>
                <a:gd name="connsiteY8" fmla="*/ 3097418 h 5401224"/>
                <a:gd name="connsiteX9" fmla="*/ 3795300 w 5797206"/>
                <a:gd name="connsiteY9" fmla="*/ 3097418 h 5401224"/>
                <a:gd name="connsiteX10" fmla="*/ 3795300 w 5797206"/>
                <a:gd name="connsiteY10" fmla="*/ 3216764 h 5401224"/>
                <a:gd name="connsiteX11" fmla="*/ 4015574 w 5797206"/>
                <a:gd name="connsiteY11" fmla="*/ 3437037 h 5401224"/>
                <a:gd name="connsiteX12" fmla="*/ 4235847 w 5797206"/>
                <a:gd name="connsiteY12" fmla="*/ 3216764 h 5401224"/>
                <a:gd name="connsiteX13" fmla="*/ 4235847 w 5797206"/>
                <a:gd name="connsiteY13" fmla="*/ 3097418 h 5401224"/>
                <a:gd name="connsiteX14" fmla="*/ 4439685 w 5797206"/>
                <a:gd name="connsiteY14" fmla="*/ 3097418 h 5401224"/>
                <a:gd name="connsiteX15" fmla="*/ 5014511 w 5797206"/>
                <a:gd name="connsiteY15" fmla="*/ 2522592 h 5401224"/>
                <a:gd name="connsiteX16" fmla="*/ 5014511 w 5797206"/>
                <a:gd name="connsiteY16" fmla="*/ 1924258 h 5401224"/>
                <a:gd name="connsiteX17" fmla="*/ 5576934 w 5797206"/>
                <a:gd name="connsiteY17" fmla="*/ 1924258 h 5401224"/>
                <a:gd name="connsiteX18" fmla="*/ 5797207 w 5797206"/>
                <a:gd name="connsiteY18" fmla="*/ 1703985 h 5401224"/>
                <a:gd name="connsiteX19" fmla="*/ 5797207 w 5797206"/>
                <a:gd name="connsiteY19" fmla="*/ 792554 h 5401224"/>
                <a:gd name="connsiteX20" fmla="*/ 5004666 w 5797206"/>
                <a:gd name="connsiteY20" fmla="*/ 0 h 5401224"/>
                <a:gd name="connsiteX21" fmla="*/ 923432 w 5797206"/>
                <a:gd name="connsiteY21" fmla="*/ 1204182 h 5401224"/>
                <a:gd name="connsiteX22" fmla="*/ 673785 w 5797206"/>
                <a:gd name="connsiteY22" fmla="*/ 954535 h 5401224"/>
                <a:gd name="connsiteX23" fmla="*/ 923432 w 5797206"/>
                <a:gd name="connsiteY23" fmla="*/ 704887 h 5401224"/>
                <a:gd name="connsiteX24" fmla="*/ 1173080 w 5797206"/>
                <a:gd name="connsiteY24" fmla="*/ 954535 h 5401224"/>
                <a:gd name="connsiteX25" fmla="*/ 923432 w 5797206"/>
                <a:gd name="connsiteY25" fmla="*/ 1204182 h 5401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7206" h="5401224">
                  <a:moveTo>
                    <a:pt x="5004666" y="0"/>
                  </a:moveTo>
                  <a:lnTo>
                    <a:pt x="792554" y="0"/>
                  </a:lnTo>
                  <a:cubicBezTo>
                    <a:pt x="355531" y="0"/>
                    <a:pt x="0" y="355531"/>
                    <a:pt x="0" y="792554"/>
                  </a:cubicBezTo>
                  <a:lnTo>
                    <a:pt x="0" y="5401224"/>
                  </a:lnTo>
                  <a:lnTo>
                    <a:pt x="2346722" y="5401224"/>
                  </a:lnTo>
                  <a:lnTo>
                    <a:pt x="2346722" y="1924258"/>
                  </a:lnTo>
                  <a:lnTo>
                    <a:pt x="3016663" y="1924258"/>
                  </a:lnTo>
                  <a:lnTo>
                    <a:pt x="3016663" y="2522592"/>
                  </a:lnTo>
                  <a:cubicBezTo>
                    <a:pt x="3016663" y="2839547"/>
                    <a:pt x="3274534" y="3097418"/>
                    <a:pt x="3591489" y="3097418"/>
                  </a:cubicBezTo>
                  <a:lnTo>
                    <a:pt x="3795300" y="3097418"/>
                  </a:lnTo>
                  <a:lnTo>
                    <a:pt x="3795300" y="3216764"/>
                  </a:lnTo>
                  <a:cubicBezTo>
                    <a:pt x="3795300" y="3338413"/>
                    <a:pt x="3893924" y="3437037"/>
                    <a:pt x="4015574" y="3437037"/>
                  </a:cubicBezTo>
                  <a:cubicBezTo>
                    <a:pt x="4137223" y="3437037"/>
                    <a:pt x="4235847" y="3338413"/>
                    <a:pt x="4235847" y="3216764"/>
                  </a:cubicBezTo>
                  <a:lnTo>
                    <a:pt x="4235847" y="3097418"/>
                  </a:lnTo>
                  <a:lnTo>
                    <a:pt x="4439685" y="3097418"/>
                  </a:lnTo>
                  <a:cubicBezTo>
                    <a:pt x="4756639" y="3097418"/>
                    <a:pt x="5014511" y="2839547"/>
                    <a:pt x="5014511" y="2522592"/>
                  </a:cubicBezTo>
                  <a:lnTo>
                    <a:pt x="5014511" y="1924258"/>
                  </a:lnTo>
                  <a:lnTo>
                    <a:pt x="5576934" y="1924258"/>
                  </a:lnTo>
                  <a:cubicBezTo>
                    <a:pt x="5698583" y="1924258"/>
                    <a:pt x="5797207" y="1825634"/>
                    <a:pt x="5797207" y="1703985"/>
                  </a:cubicBezTo>
                  <a:lnTo>
                    <a:pt x="5797207" y="792554"/>
                  </a:lnTo>
                  <a:cubicBezTo>
                    <a:pt x="5797193" y="355531"/>
                    <a:pt x="5441676" y="0"/>
                    <a:pt x="5004666" y="0"/>
                  </a:cubicBezTo>
                  <a:close/>
                  <a:moveTo>
                    <a:pt x="923432" y="1204182"/>
                  </a:moveTo>
                  <a:cubicBezTo>
                    <a:pt x="785549" y="1204182"/>
                    <a:pt x="673785" y="1092418"/>
                    <a:pt x="673785" y="954535"/>
                  </a:cubicBezTo>
                  <a:cubicBezTo>
                    <a:pt x="673785" y="816651"/>
                    <a:pt x="785549" y="704887"/>
                    <a:pt x="923432" y="704887"/>
                  </a:cubicBezTo>
                  <a:cubicBezTo>
                    <a:pt x="1061316" y="704887"/>
                    <a:pt x="1173080" y="816651"/>
                    <a:pt x="1173080" y="954535"/>
                  </a:cubicBezTo>
                  <a:cubicBezTo>
                    <a:pt x="1173080" y="1092418"/>
                    <a:pt x="1061316" y="1204182"/>
                    <a:pt x="923432" y="1204182"/>
                  </a:cubicBezTo>
                  <a:close/>
                </a:path>
              </a:pathLst>
            </a:custGeom>
            <a:solidFill>
              <a:schemeClr val="bg1"/>
            </a:solidFill>
            <a:ln w="1339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44" name="Graphic 42">
            <a:extLst>
              <a:ext uri="{FF2B5EF4-FFF2-40B4-BE49-F238E27FC236}">
                <a16:creationId xmlns:a16="http://schemas.microsoft.com/office/drawing/2014/main" id="{FBED0214-496D-6E33-20E6-8D8967560D29}"/>
              </a:ext>
            </a:extLst>
          </p:cNvPr>
          <p:cNvGrpSpPr>
            <a:grpSpLocks noChangeAspect="1"/>
          </p:cNvGrpSpPr>
          <p:nvPr/>
        </p:nvGrpSpPr>
        <p:grpSpPr>
          <a:xfrm>
            <a:off x="9696625" y="2538337"/>
            <a:ext cx="576000" cy="628360"/>
            <a:chOff x="3860796" y="990600"/>
            <a:chExt cx="4470396" cy="4876800"/>
          </a:xfrm>
          <a:solidFill>
            <a:schemeClr val="bg1"/>
          </a:solidFill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E42C85F7-2FD0-5986-DAEB-24D4CB925F19}"/>
                </a:ext>
              </a:extLst>
            </p:cNvPr>
            <p:cNvSpPr/>
            <p:nvPr/>
          </p:nvSpPr>
          <p:spPr>
            <a:xfrm>
              <a:off x="3860796" y="990600"/>
              <a:ext cx="4470396" cy="4876800"/>
            </a:xfrm>
            <a:custGeom>
              <a:avLst/>
              <a:gdLst>
                <a:gd name="connsiteX0" fmla="*/ 4436269 w 4470396"/>
                <a:gd name="connsiteY0" fmla="*/ 903227 h 4876800"/>
                <a:gd name="connsiteX1" fmla="*/ 4064003 w 4470396"/>
                <a:gd name="connsiteY1" fmla="*/ 344834 h 4876800"/>
                <a:gd name="connsiteX2" fmla="*/ 4064003 w 4470396"/>
                <a:gd name="connsiteY2" fmla="*/ 203197 h 4876800"/>
                <a:gd name="connsiteX3" fmla="*/ 3860806 w 4470396"/>
                <a:gd name="connsiteY3" fmla="*/ 0 h 4876800"/>
                <a:gd name="connsiteX4" fmla="*/ 609600 w 4470396"/>
                <a:gd name="connsiteY4" fmla="*/ 0 h 4876800"/>
                <a:gd name="connsiteX5" fmla="*/ 406403 w 4470396"/>
                <a:gd name="connsiteY5" fmla="*/ 203197 h 4876800"/>
                <a:gd name="connsiteX6" fmla="*/ 406403 w 4470396"/>
                <a:gd name="connsiteY6" fmla="*/ 344824 h 4876800"/>
                <a:gd name="connsiteX7" fmla="*/ 34138 w 4470396"/>
                <a:gd name="connsiteY7" fmla="*/ 903227 h 4876800"/>
                <a:gd name="connsiteX8" fmla="*/ 0 w 4470396"/>
                <a:gd name="connsiteY8" fmla="*/ 1016003 h 4876800"/>
                <a:gd name="connsiteX9" fmla="*/ 0 w 4470396"/>
                <a:gd name="connsiteY9" fmla="*/ 1422406 h 4876800"/>
                <a:gd name="connsiteX10" fmla="*/ 203197 w 4470396"/>
                <a:gd name="connsiteY10" fmla="*/ 1873510 h 4876800"/>
                <a:gd name="connsiteX11" fmla="*/ 203197 w 4470396"/>
                <a:gd name="connsiteY11" fmla="*/ 4673603 h 4876800"/>
                <a:gd name="connsiteX12" fmla="*/ 406403 w 4470396"/>
                <a:gd name="connsiteY12" fmla="*/ 4876800 h 4876800"/>
                <a:gd name="connsiteX13" fmla="*/ 1016003 w 4470396"/>
                <a:gd name="connsiteY13" fmla="*/ 4876800 h 4876800"/>
                <a:gd name="connsiteX14" fmla="*/ 1016003 w 4470396"/>
                <a:gd name="connsiteY14" fmla="*/ 2844803 h 4876800"/>
                <a:gd name="connsiteX15" fmla="*/ 1219200 w 4470396"/>
                <a:gd name="connsiteY15" fmla="*/ 2641607 h 4876800"/>
                <a:gd name="connsiteX16" fmla="*/ 2235203 w 4470396"/>
                <a:gd name="connsiteY16" fmla="*/ 2641607 h 4876800"/>
                <a:gd name="connsiteX17" fmla="*/ 2438400 w 4470396"/>
                <a:gd name="connsiteY17" fmla="*/ 2844803 h 4876800"/>
                <a:gd name="connsiteX18" fmla="*/ 2438400 w 4470396"/>
                <a:gd name="connsiteY18" fmla="*/ 4876800 h 4876800"/>
                <a:gd name="connsiteX19" fmla="*/ 4064003 w 4470396"/>
                <a:gd name="connsiteY19" fmla="*/ 4876800 h 4876800"/>
                <a:gd name="connsiteX20" fmla="*/ 4267200 w 4470396"/>
                <a:gd name="connsiteY20" fmla="*/ 4673603 h 4876800"/>
                <a:gd name="connsiteX21" fmla="*/ 4267200 w 4470396"/>
                <a:gd name="connsiteY21" fmla="*/ 1873501 h 4876800"/>
                <a:gd name="connsiteX22" fmla="*/ 4470397 w 4470396"/>
                <a:gd name="connsiteY22" fmla="*/ 1422397 h 4876800"/>
                <a:gd name="connsiteX23" fmla="*/ 4470397 w 4470396"/>
                <a:gd name="connsiteY23" fmla="*/ 1015994 h 4876800"/>
                <a:gd name="connsiteX24" fmla="*/ 4436269 w 4470396"/>
                <a:gd name="connsiteY24" fmla="*/ 903227 h 4876800"/>
                <a:gd name="connsiteX25" fmla="*/ 4064003 w 4470396"/>
                <a:gd name="connsiteY25" fmla="*/ 1422397 h 4876800"/>
                <a:gd name="connsiteX26" fmla="*/ 3955495 w 4470396"/>
                <a:gd name="connsiteY26" fmla="*/ 1599181 h 4876800"/>
                <a:gd name="connsiteX27" fmla="*/ 3920547 w 4470396"/>
                <a:gd name="connsiteY27" fmla="*/ 1613611 h 4876800"/>
                <a:gd name="connsiteX28" fmla="*/ 3877875 w 4470396"/>
                <a:gd name="connsiteY28" fmla="*/ 1622146 h 4876800"/>
                <a:gd name="connsiteX29" fmla="*/ 3855930 w 4470396"/>
                <a:gd name="connsiteY29" fmla="*/ 1624584 h 4876800"/>
                <a:gd name="connsiteX30" fmla="*/ 3793141 w 4470396"/>
                <a:gd name="connsiteY30" fmla="*/ 1611982 h 4876800"/>
                <a:gd name="connsiteX31" fmla="*/ 3769366 w 4470396"/>
                <a:gd name="connsiteY31" fmla="*/ 1601210 h 4876800"/>
                <a:gd name="connsiteX32" fmla="*/ 3731981 w 4470396"/>
                <a:gd name="connsiteY32" fmla="*/ 1576016 h 4876800"/>
                <a:gd name="connsiteX33" fmla="*/ 3710035 w 4470396"/>
                <a:gd name="connsiteY33" fmla="*/ 1555490 h 4876800"/>
                <a:gd name="connsiteX34" fmla="*/ 3679965 w 4470396"/>
                <a:gd name="connsiteY34" fmla="*/ 1510789 h 4876800"/>
                <a:gd name="connsiteX35" fmla="*/ 3671630 w 4470396"/>
                <a:gd name="connsiteY35" fmla="*/ 1491082 h 4876800"/>
                <a:gd name="connsiteX36" fmla="*/ 3657610 w 4470396"/>
                <a:gd name="connsiteY36" fmla="*/ 1422397 h 4876800"/>
                <a:gd name="connsiteX37" fmla="*/ 3657610 w 4470396"/>
                <a:gd name="connsiteY37" fmla="*/ 1015994 h 4876800"/>
                <a:gd name="connsiteX38" fmla="*/ 3454413 w 4470396"/>
                <a:gd name="connsiteY38" fmla="*/ 812797 h 4876800"/>
                <a:gd name="connsiteX39" fmla="*/ 3251216 w 4470396"/>
                <a:gd name="connsiteY39" fmla="*/ 1015994 h 4876800"/>
                <a:gd name="connsiteX40" fmla="*/ 3251216 w 4470396"/>
                <a:gd name="connsiteY40" fmla="*/ 1422397 h 4876800"/>
                <a:gd name="connsiteX41" fmla="*/ 3048019 w 4470396"/>
                <a:gd name="connsiteY41" fmla="*/ 1625594 h 4876800"/>
                <a:gd name="connsiteX42" fmla="*/ 2844822 w 4470396"/>
                <a:gd name="connsiteY42" fmla="*/ 1422397 h 4876800"/>
                <a:gd name="connsiteX43" fmla="*/ 2844822 w 4470396"/>
                <a:gd name="connsiteY43" fmla="*/ 1015994 h 4876800"/>
                <a:gd name="connsiteX44" fmla="*/ 2641626 w 4470396"/>
                <a:gd name="connsiteY44" fmla="*/ 812797 h 4876800"/>
                <a:gd name="connsiteX45" fmla="*/ 2438429 w 4470396"/>
                <a:gd name="connsiteY45" fmla="*/ 1015994 h 4876800"/>
                <a:gd name="connsiteX46" fmla="*/ 2438429 w 4470396"/>
                <a:gd name="connsiteY46" fmla="*/ 1422397 h 4876800"/>
                <a:gd name="connsiteX47" fmla="*/ 2235232 w 4470396"/>
                <a:gd name="connsiteY47" fmla="*/ 1625594 h 4876800"/>
                <a:gd name="connsiteX48" fmla="*/ 2032035 w 4470396"/>
                <a:gd name="connsiteY48" fmla="*/ 1422397 h 4876800"/>
                <a:gd name="connsiteX49" fmla="*/ 2032035 w 4470396"/>
                <a:gd name="connsiteY49" fmla="*/ 1015994 h 4876800"/>
                <a:gd name="connsiteX50" fmla="*/ 1828838 w 4470396"/>
                <a:gd name="connsiteY50" fmla="*/ 812797 h 4876800"/>
                <a:gd name="connsiteX51" fmla="*/ 1625641 w 4470396"/>
                <a:gd name="connsiteY51" fmla="*/ 1015994 h 4876800"/>
                <a:gd name="connsiteX52" fmla="*/ 1625641 w 4470396"/>
                <a:gd name="connsiteY52" fmla="*/ 1422397 h 4876800"/>
                <a:gd name="connsiteX53" fmla="*/ 1422445 w 4470396"/>
                <a:gd name="connsiteY53" fmla="*/ 1625594 h 4876800"/>
                <a:gd name="connsiteX54" fmla="*/ 1219248 w 4470396"/>
                <a:gd name="connsiteY54" fmla="*/ 1422397 h 4876800"/>
                <a:gd name="connsiteX55" fmla="*/ 1219248 w 4470396"/>
                <a:gd name="connsiteY55" fmla="*/ 1015994 h 4876800"/>
                <a:gd name="connsiteX56" fmla="*/ 1016051 w 4470396"/>
                <a:gd name="connsiteY56" fmla="*/ 812797 h 4876800"/>
                <a:gd name="connsiteX57" fmla="*/ 812854 w 4470396"/>
                <a:gd name="connsiteY57" fmla="*/ 1015994 h 4876800"/>
                <a:gd name="connsiteX58" fmla="*/ 812854 w 4470396"/>
                <a:gd name="connsiteY58" fmla="*/ 1422397 h 4876800"/>
                <a:gd name="connsiteX59" fmla="*/ 799243 w 4470396"/>
                <a:gd name="connsiteY59" fmla="*/ 1490472 h 4876800"/>
                <a:gd name="connsiteX60" fmla="*/ 790299 w 4470396"/>
                <a:gd name="connsiteY60" fmla="*/ 1511199 h 4876800"/>
                <a:gd name="connsiteX61" fmla="*/ 761648 w 4470396"/>
                <a:gd name="connsiteY61" fmla="*/ 1553870 h 4876800"/>
                <a:gd name="connsiteX62" fmla="*/ 737673 w 4470396"/>
                <a:gd name="connsiteY62" fmla="*/ 1576626 h 4876800"/>
                <a:gd name="connsiteX63" fmla="*/ 701707 w 4470396"/>
                <a:gd name="connsiteY63" fmla="*/ 1601010 h 4876800"/>
                <a:gd name="connsiteX64" fmla="*/ 677323 w 4470396"/>
                <a:gd name="connsiteY64" fmla="*/ 1611982 h 4876800"/>
                <a:gd name="connsiteX65" fmla="*/ 614534 w 4470396"/>
                <a:gd name="connsiteY65" fmla="*/ 1624584 h 4876800"/>
                <a:gd name="connsiteX66" fmla="*/ 593398 w 4470396"/>
                <a:gd name="connsiteY66" fmla="*/ 1622346 h 4876800"/>
                <a:gd name="connsiteX67" fmla="*/ 549707 w 4470396"/>
                <a:gd name="connsiteY67" fmla="*/ 1613402 h 4876800"/>
                <a:gd name="connsiteX68" fmla="*/ 515160 w 4470396"/>
                <a:gd name="connsiteY68" fmla="*/ 1599181 h 4876800"/>
                <a:gd name="connsiteX69" fmla="*/ 406403 w 4470396"/>
                <a:gd name="connsiteY69" fmla="*/ 1422397 h 4876800"/>
                <a:gd name="connsiteX70" fmla="*/ 406403 w 4470396"/>
                <a:gd name="connsiteY70" fmla="*/ 1077563 h 4876800"/>
                <a:gd name="connsiteX71" fmla="*/ 778669 w 4470396"/>
                <a:gd name="connsiteY71" fmla="*/ 519170 h 4876800"/>
                <a:gd name="connsiteX72" fmla="*/ 812806 w 4470396"/>
                <a:gd name="connsiteY72" fmla="*/ 406394 h 4876800"/>
                <a:gd name="connsiteX73" fmla="*/ 3657610 w 4470396"/>
                <a:gd name="connsiteY73" fmla="*/ 406394 h 4876800"/>
                <a:gd name="connsiteX74" fmla="*/ 3691747 w 4470396"/>
                <a:gd name="connsiteY74" fmla="*/ 519170 h 4876800"/>
                <a:gd name="connsiteX75" fmla="*/ 4064003 w 4470396"/>
                <a:gd name="connsiteY75" fmla="*/ 1077573 h 4876800"/>
                <a:gd name="connsiteX76" fmla="*/ 4064003 w 4470396"/>
                <a:gd name="connsiteY76" fmla="*/ 1422397 h 4876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4470396" h="4876800">
                  <a:moveTo>
                    <a:pt x="4436269" y="903227"/>
                  </a:moveTo>
                  <a:lnTo>
                    <a:pt x="4064003" y="344834"/>
                  </a:lnTo>
                  <a:lnTo>
                    <a:pt x="4064003" y="203197"/>
                  </a:lnTo>
                  <a:cubicBezTo>
                    <a:pt x="4064003" y="91030"/>
                    <a:pt x="3973173" y="0"/>
                    <a:pt x="3860806" y="0"/>
                  </a:cubicBezTo>
                  <a:lnTo>
                    <a:pt x="609600" y="0"/>
                  </a:lnTo>
                  <a:cubicBezTo>
                    <a:pt x="497434" y="0"/>
                    <a:pt x="406403" y="91030"/>
                    <a:pt x="406403" y="203197"/>
                  </a:cubicBezTo>
                  <a:lnTo>
                    <a:pt x="406403" y="344824"/>
                  </a:lnTo>
                  <a:lnTo>
                    <a:pt x="34138" y="903227"/>
                  </a:lnTo>
                  <a:cubicBezTo>
                    <a:pt x="11992" y="936555"/>
                    <a:pt x="0" y="975970"/>
                    <a:pt x="0" y="1016003"/>
                  </a:cubicBezTo>
                  <a:lnTo>
                    <a:pt x="0" y="1422406"/>
                  </a:lnTo>
                  <a:cubicBezTo>
                    <a:pt x="0" y="1601829"/>
                    <a:pt x="79448" y="1761754"/>
                    <a:pt x="203197" y="1873510"/>
                  </a:cubicBezTo>
                  <a:lnTo>
                    <a:pt x="203197" y="4673603"/>
                  </a:lnTo>
                  <a:cubicBezTo>
                    <a:pt x="203206" y="4785770"/>
                    <a:pt x="294237" y="4876800"/>
                    <a:pt x="406403" y="4876800"/>
                  </a:cubicBezTo>
                  <a:lnTo>
                    <a:pt x="1016003" y="4876800"/>
                  </a:lnTo>
                  <a:lnTo>
                    <a:pt x="1016003" y="2844803"/>
                  </a:lnTo>
                  <a:cubicBezTo>
                    <a:pt x="1016003" y="2732637"/>
                    <a:pt x="1107034" y="2641607"/>
                    <a:pt x="1219200" y="2641607"/>
                  </a:cubicBezTo>
                  <a:lnTo>
                    <a:pt x="2235203" y="2641607"/>
                  </a:lnTo>
                  <a:cubicBezTo>
                    <a:pt x="2347570" y="2641607"/>
                    <a:pt x="2438400" y="2732637"/>
                    <a:pt x="2438400" y="2844803"/>
                  </a:cubicBezTo>
                  <a:lnTo>
                    <a:pt x="2438400" y="4876800"/>
                  </a:lnTo>
                  <a:lnTo>
                    <a:pt x="4064003" y="4876800"/>
                  </a:lnTo>
                  <a:cubicBezTo>
                    <a:pt x="4176370" y="4876800"/>
                    <a:pt x="4267200" y="4785770"/>
                    <a:pt x="4267200" y="4673603"/>
                  </a:cubicBezTo>
                  <a:lnTo>
                    <a:pt x="4267200" y="1873501"/>
                  </a:lnTo>
                  <a:cubicBezTo>
                    <a:pt x="4391149" y="1761744"/>
                    <a:pt x="4470397" y="1601819"/>
                    <a:pt x="4470397" y="1422397"/>
                  </a:cubicBezTo>
                  <a:lnTo>
                    <a:pt x="4470397" y="1015994"/>
                  </a:lnTo>
                  <a:cubicBezTo>
                    <a:pt x="4470407" y="975970"/>
                    <a:pt x="4458615" y="936546"/>
                    <a:pt x="4436269" y="903227"/>
                  </a:cubicBezTo>
                  <a:close/>
                  <a:moveTo>
                    <a:pt x="4064003" y="1422397"/>
                  </a:moveTo>
                  <a:cubicBezTo>
                    <a:pt x="4064003" y="1499616"/>
                    <a:pt x="4019093" y="1564843"/>
                    <a:pt x="3955495" y="1599181"/>
                  </a:cubicBezTo>
                  <a:cubicBezTo>
                    <a:pt x="3943912" y="1605477"/>
                    <a:pt x="3932330" y="1609744"/>
                    <a:pt x="3920547" y="1613611"/>
                  </a:cubicBezTo>
                  <a:cubicBezTo>
                    <a:pt x="3906936" y="1617878"/>
                    <a:pt x="3892706" y="1620926"/>
                    <a:pt x="3877875" y="1622146"/>
                  </a:cubicBezTo>
                  <a:cubicBezTo>
                    <a:pt x="3870560" y="1622755"/>
                    <a:pt x="3863045" y="1624784"/>
                    <a:pt x="3855930" y="1624584"/>
                  </a:cubicBezTo>
                  <a:cubicBezTo>
                    <a:pt x="3833784" y="1623974"/>
                    <a:pt x="3812848" y="1619098"/>
                    <a:pt x="3793141" y="1611982"/>
                  </a:cubicBezTo>
                  <a:cubicBezTo>
                    <a:pt x="3784806" y="1608935"/>
                    <a:pt x="3777091" y="1605077"/>
                    <a:pt x="3769366" y="1601210"/>
                  </a:cubicBezTo>
                  <a:cubicBezTo>
                    <a:pt x="3755755" y="1594094"/>
                    <a:pt x="3743563" y="1585560"/>
                    <a:pt x="3731981" y="1576016"/>
                  </a:cubicBezTo>
                  <a:cubicBezTo>
                    <a:pt x="3724256" y="1569511"/>
                    <a:pt x="3716941" y="1563014"/>
                    <a:pt x="3710035" y="1555490"/>
                  </a:cubicBezTo>
                  <a:cubicBezTo>
                    <a:pt x="3698253" y="1541878"/>
                    <a:pt x="3687890" y="1527039"/>
                    <a:pt x="3679965" y="1510789"/>
                  </a:cubicBezTo>
                  <a:cubicBezTo>
                    <a:pt x="3676717" y="1504283"/>
                    <a:pt x="3674069" y="1497787"/>
                    <a:pt x="3671630" y="1491082"/>
                  </a:cubicBezTo>
                  <a:cubicBezTo>
                    <a:pt x="3663706" y="1469336"/>
                    <a:pt x="3657610" y="1446781"/>
                    <a:pt x="3657610" y="1422397"/>
                  </a:cubicBezTo>
                  <a:lnTo>
                    <a:pt x="3657610" y="1015994"/>
                  </a:lnTo>
                  <a:cubicBezTo>
                    <a:pt x="3657610" y="903827"/>
                    <a:pt x="3566779" y="812797"/>
                    <a:pt x="3454413" y="812797"/>
                  </a:cubicBezTo>
                  <a:cubicBezTo>
                    <a:pt x="3342246" y="812797"/>
                    <a:pt x="3251216" y="903827"/>
                    <a:pt x="3251216" y="1015994"/>
                  </a:cubicBezTo>
                  <a:lnTo>
                    <a:pt x="3251216" y="1422397"/>
                  </a:lnTo>
                  <a:cubicBezTo>
                    <a:pt x="3251216" y="1534363"/>
                    <a:pt x="3160186" y="1625594"/>
                    <a:pt x="3048019" y="1625594"/>
                  </a:cubicBezTo>
                  <a:cubicBezTo>
                    <a:pt x="2936053" y="1625594"/>
                    <a:pt x="2844822" y="1534354"/>
                    <a:pt x="2844822" y="1422397"/>
                  </a:cubicBezTo>
                  <a:lnTo>
                    <a:pt x="2844822" y="1015994"/>
                  </a:lnTo>
                  <a:cubicBezTo>
                    <a:pt x="2844822" y="903827"/>
                    <a:pt x="2753992" y="812797"/>
                    <a:pt x="2641626" y="812797"/>
                  </a:cubicBezTo>
                  <a:cubicBezTo>
                    <a:pt x="2529459" y="812797"/>
                    <a:pt x="2438429" y="903827"/>
                    <a:pt x="2438429" y="1015994"/>
                  </a:cubicBezTo>
                  <a:lnTo>
                    <a:pt x="2438429" y="1422397"/>
                  </a:lnTo>
                  <a:cubicBezTo>
                    <a:pt x="2438429" y="1534363"/>
                    <a:pt x="2347398" y="1625594"/>
                    <a:pt x="2235232" y="1625594"/>
                  </a:cubicBezTo>
                  <a:cubicBezTo>
                    <a:pt x="2123266" y="1625594"/>
                    <a:pt x="2032035" y="1534354"/>
                    <a:pt x="2032035" y="1422397"/>
                  </a:cubicBezTo>
                  <a:lnTo>
                    <a:pt x="2032035" y="1015994"/>
                  </a:lnTo>
                  <a:cubicBezTo>
                    <a:pt x="2032035" y="903827"/>
                    <a:pt x="1941205" y="812797"/>
                    <a:pt x="1828838" y="812797"/>
                  </a:cubicBezTo>
                  <a:cubicBezTo>
                    <a:pt x="1716672" y="812797"/>
                    <a:pt x="1625641" y="903827"/>
                    <a:pt x="1625641" y="1015994"/>
                  </a:cubicBezTo>
                  <a:lnTo>
                    <a:pt x="1625641" y="1422397"/>
                  </a:lnTo>
                  <a:cubicBezTo>
                    <a:pt x="1625641" y="1534363"/>
                    <a:pt x="1534611" y="1625594"/>
                    <a:pt x="1422445" y="1625594"/>
                  </a:cubicBezTo>
                  <a:cubicBezTo>
                    <a:pt x="1310478" y="1625594"/>
                    <a:pt x="1219248" y="1534354"/>
                    <a:pt x="1219248" y="1422397"/>
                  </a:cubicBezTo>
                  <a:lnTo>
                    <a:pt x="1219248" y="1015994"/>
                  </a:lnTo>
                  <a:cubicBezTo>
                    <a:pt x="1219248" y="903827"/>
                    <a:pt x="1128417" y="812797"/>
                    <a:pt x="1016051" y="812797"/>
                  </a:cubicBezTo>
                  <a:cubicBezTo>
                    <a:pt x="903884" y="812797"/>
                    <a:pt x="812854" y="903827"/>
                    <a:pt x="812854" y="1015994"/>
                  </a:cubicBezTo>
                  <a:lnTo>
                    <a:pt x="812854" y="1422397"/>
                  </a:lnTo>
                  <a:cubicBezTo>
                    <a:pt x="812854" y="1446581"/>
                    <a:pt x="806958" y="1469136"/>
                    <a:pt x="799243" y="1490472"/>
                  </a:cubicBezTo>
                  <a:cubicBezTo>
                    <a:pt x="796604" y="1497587"/>
                    <a:pt x="793756" y="1504493"/>
                    <a:pt x="790299" y="1511199"/>
                  </a:cubicBezTo>
                  <a:cubicBezTo>
                    <a:pt x="782574" y="1526638"/>
                    <a:pt x="772820" y="1540869"/>
                    <a:pt x="761648" y="1553870"/>
                  </a:cubicBezTo>
                  <a:cubicBezTo>
                    <a:pt x="754332" y="1562205"/>
                    <a:pt x="746208" y="1569520"/>
                    <a:pt x="737673" y="1576626"/>
                  </a:cubicBezTo>
                  <a:cubicBezTo>
                    <a:pt x="726500" y="1585970"/>
                    <a:pt x="714508" y="1594304"/>
                    <a:pt x="701707" y="1601010"/>
                  </a:cubicBezTo>
                  <a:cubicBezTo>
                    <a:pt x="693782" y="1605077"/>
                    <a:pt x="685657" y="1608935"/>
                    <a:pt x="677323" y="1611982"/>
                  </a:cubicBezTo>
                  <a:cubicBezTo>
                    <a:pt x="657406" y="1619098"/>
                    <a:pt x="636680" y="1624174"/>
                    <a:pt x="614534" y="1624584"/>
                  </a:cubicBezTo>
                  <a:cubicBezTo>
                    <a:pt x="607628" y="1624784"/>
                    <a:pt x="600313" y="1622955"/>
                    <a:pt x="593398" y="1622346"/>
                  </a:cubicBezTo>
                  <a:cubicBezTo>
                    <a:pt x="578158" y="1620926"/>
                    <a:pt x="563728" y="1617878"/>
                    <a:pt x="549707" y="1613402"/>
                  </a:cubicBezTo>
                  <a:cubicBezTo>
                    <a:pt x="538124" y="1609744"/>
                    <a:pt x="526542" y="1605277"/>
                    <a:pt x="515160" y="1599181"/>
                  </a:cubicBezTo>
                  <a:cubicBezTo>
                    <a:pt x="451514" y="1564843"/>
                    <a:pt x="406403" y="1499616"/>
                    <a:pt x="406403" y="1422397"/>
                  </a:cubicBezTo>
                  <a:lnTo>
                    <a:pt x="406403" y="1077563"/>
                  </a:lnTo>
                  <a:lnTo>
                    <a:pt x="778669" y="519170"/>
                  </a:lnTo>
                  <a:cubicBezTo>
                    <a:pt x="801024" y="485842"/>
                    <a:pt x="812806" y="446427"/>
                    <a:pt x="812806" y="406394"/>
                  </a:cubicBezTo>
                  <a:lnTo>
                    <a:pt x="3657610" y="406394"/>
                  </a:lnTo>
                  <a:cubicBezTo>
                    <a:pt x="3657610" y="446427"/>
                    <a:pt x="3669602" y="485842"/>
                    <a:pt x="3691747" y="519170"/>
                  </a:cubicBezTo>
                  <a:lnTo>
                    <a:pt x="4064003" y="1077573"/>
                  </a:lnTo>
                  <a:lnTo>
                    <a:pt x="4064003" y="14223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09090CE4-1B80-3EFC-053E-8416C32B4549}"/>
                </a:ext>
              </a:extLst>
            </p:cNvPr>
            <p:cNvSpPr/>
            <p:nvPr/>
          </p:nvSpPr>
          <p:spPr>
            <a:xfrm>
              <a:off x="5283203" y="4038600"/>
              <a:ext cx="609600" cy="1828800"/>
            </a:xfrm>
            <a:custGeom>
              <a:avLst/>
              <a:gdLst>
                <a:gd name="connsiteX0" fmla="*/ 0 w 609600"/>
                <a:gd name="connsiteY0" fmla="*/ 0 h 1828800"/>
                <a:gd name="connsiteX1" fmla="*/ 609600 w 609600"/>
                <a:gd name="connsiteY1" fmla="*/ 0 h 1828800"/>
                <a:gd name="connsiteX2" fmla="*/ 609600 w 609600"/>
                <a:gd name="connsiteY2" fmla="*/ 1828800 h 1828800"/>
                <a:gd name="connsiteX3" fmla="*/ 0 w 609600"/>
                <a:gd name="connsiteY3" fmla="*/ 182880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9600" h="1828800">
                  <a:moveTo>
                    <a:pt x="0" y="0"/>
                  </a:moveTo>
                  <a:lnTo>
                    <a:pt x="609600" y="0"/>
                  </a:lnTo>
                  <a:lnTo>
                    <a:pt x="609600" y="1828800"/>
                  </a:lnTo>
                  <a:lnTo>
                    <a:pt x="0" y="182880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B4A1ACE9-98EE-A2B2-FB47-025CF8E9C02B}"/>
              </a:ext>
            </a:extLst>
          </p:cNvPr>
          <p:cNvSpPr/>
          <p:nvPr/>
        </p:nvSpPr>
        <p:spPr>
          <a:xfrm>
            <a:off x="0" y="1540316"/>
            <a:ext cx="12192000" cy="5317684"/>
          </a:xfrm>
          <a:custGeom>
            <a:avLst/>
            <a:gdLst>
              <a:gd name="connsiteX0" fmla="*/ 5866617 w 12192000"/>
              <a:gd name="connsiteY0" fmla="*/ 0 h 5317684"/>
              <a:gd name="connsiteX1" fmla="*/ 12171311 w 12192000"/>
              <a:gd name="connsiteY1" fmla="*/ 2611490 h 5317684"/>
              <a:gd name="connsiteX2" fmla="*/ 12192000 w 12192000"/>
              <a:gd name="connsiteY2" fmla="*/ 2633190 h 5317684"/>
              <a:gd name="connsiteX3" fmla="*/ 12192000 w 12192000"/>
              <a:gd name="connsiteY3" fmla="*/ 5317684 h 5317684"/>
              <a:gd name="connsiteX4" fmla="*/ 0 w 12192000"/>
              <a:gd name="connsiteY4" fmla="*/ 5317684 h 5317684"/>
              <a:gd name="connsiteX5" fmla="*/ 0 w 12192000"/>
              <a:gd name="connsiteY5" fmla="*/ 2205020 h 5317684"/>
              <a:gd name="connsiteX6" fmla="*/ 195096 w 12192000"/>
              <a:gd name="connsiteY6" fmla="*/ 2036023 h 5317684"/>
              <a:gd name="connsiteX7" fmla="*/ 5866617 w 12192000"/>
              <a:gd name="connsiteY7" fmla="*/ 0 h 5317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317684">
                <a:moveTo>
                  <a:pt x="5866617" y="0"/>
                </a:moveTo>
                <a:cubicBezTo>
                  <a:pt x="8328753" y="0"/>
                  <a:pt x="10557799" y="997978"/>
                  <a:pt x="12171311" y="2611490"/>
                </a:cubicBezTo>
                <a:lnTo>
                  <a:pt x="12192000" y="2633190"/>
                </a:lnTo>
                <a:lnTo>
                  <a:pt x="12192000" y="5317684"/>
                </a:lnTo>
                <a:lnTo>
                  <a:pt x="0" y="5317684"/>
                </a:lnTo>
                <a:lnTo>
                  <a:pt x="0" y="2205020"/>
                </a:lnTo>
                <a:lnTo>
                  <a:pt x="195096" y="2036023"/>
                </a:lnTo>
                <a:cubicBezTo>
                  <a:pt x="1736339" y="764077"/>
                  <a:pt x="3712248" y="0"/>
                  <a:pt x="5866617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72636329"/>
              </p:ext>
            </p:extLst>
          </p:nvPr>
        </p:nvGraphicFramePr>
        <p:xfrm>
          <a:off x="675033" y="2461532"/>
          <a:ext cx="5347246" cy="3539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7317822" y="1362857"/>
            <a:ext cx="4135490" cy="58477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Recommendations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51743" y="2450089"/>
            <a:ext cx="4814587" cy="3045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  <a:defRPr/>
            </a:pPr>
            <a:r>
              <a:rPr lang="en-US" sz="2400" dirty="0">
                <a:solidFill>
                  <a:srgbClr val="000000"/>
                </a:solidFill>
              </a:rPr>
              <a:t>Global DEI dashboard for metrics.</a:t>
            </a:r>
          </a:p>
          <a:p>
            <a:pPr marL="342900" lvl="0" indent="-342900">
              <a:buFont typeface="+mj-lt"/>
              <a:buAutoNum type="arabicPeriod"/>
              <a:defRPr/>
            </a:pPr>
            <a:r>
              <a:rPr lang="en-US" sz="2400" dirty="0">
                <a:solidFill>
                  <a:srgbClr val="000000"/>
                </a:solidFill>
              </a:rPr>
              <a:t>Cultural-intelligence training for managers.</a:t>
            </a:r>
          </a:p>
          <a:p>
            <a:pPr marL="342900" lvl="0" indent="-342900">
              <a:buFont typeface="+mj-lt"/>
              <a:buAutoNum type="arabicPeriod"/>
              <a:defRPr/>
            </a:pPr>
            <a:r>
              <a:rPr lang="en-US" sz="2400" dirty="0">
                <a:solidFill>
                  <a:srgbClr val="000000"/>
                </a:solidFill>
              </a:rPr>
              <a:t>Embed DEI KPIs in appraisals.</a:t>
            </a:r>
          </a:p>
          <a:p>
            <a:pPr marL="342900" lvl="0" indent="-342900">
              <a:buFont typeface="+mj-lt"/>
              <a:buAutoNum type="arabicPeriod"/>
              <a:defRPr/>
            </a:pPr>
            <a:r>
              <a:rPr lang="en-US" sz="2400" dirty="0">
                <a:solidFill>
                  <a:srgbClr val="000000"/>
                </a:solidFill>
              </a:rPr>
              <a:t>Local Inclusion Councils for contextual adaptation.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4719" y="5123169"/>
            <a:ext cx="2241577" cy="185431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923803" y="1362858"/>
            <a:ext cx="4472789" cy="58477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Current Challenges</a:t>
            </a:r>
          </a:p>
        </p:txBody>
      </p:sp>
      <p:sp>
        <p:nvSpPr>
          <p:cNvPr id="4" name="Down Arrow 3"/>
          <p:cNvSpPr/>
          <p:nvPr/>
        </p:nvSpPr>
        <p:spPr>
          <a:xfrm>
            <a:off x="2967051" y="1922232"/>
            <a:ext cx="501378" cy="564214"/>
          </a:xfrm>
          <a:prstGeom prst="downArrow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19" name="Down Arrow 18"/>
          <p:cNvSpPr/>
          <p:nvPr/>
        </p:nvSpPr>
        <p:spPr>
          <a:xfrm>
            <a:off x="9236484" y="1950991"/>
            <a:ext cx="460141" cy="506696"/>
          </a:xfrm>
          <a:prstGeom prst="downArrow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19923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04A3674-DC3B-E46C-CE25-13F3044C4074}"/>
              </a:ext>
            </a:extLst>
          </p:cNvPr>
          <p:cNvSpPr/>
          <p:nvPr/>
        </p:nvSpPr>
        <p:spPr>
          <a:xfrm flipH="1">
            <a:off x="-1" y="1"/>
            <a:ext cx="11604625" cy="6858000"/>
          </a:xfrm>
          <a:custGeom>
            <a:avLst/>
            <a:gdLst>
              <a:gd name="connsiteX0" fmla="*/ 988574 w 9543505"/>
              <a:gd name="connsiteY0" fmla="*/ 0 h 6858000"/>
              <a:gd name="connsiteX1" fmla="*/ 9543505 w 9543505"/>
              <a:gd name="connsiteY1" fmla="*/ 0 h 6858000"/>
              <a:gd name="connsiteX2" fmla="*/ 9543505 w 9543505"/>
              <a:gd name="connsiteY2" fmla="*/ 6858000 h 6858000"/>
              <a:gd name="connsiteX3" fmla="*/ 988576 w 9543505"/>
              <a:gd name="connsiteY3" fmla="*/ 6858000 h 6858000"/>
              <a:gd name="connsiteX4" fmla="*/ 933284 w 9543505"/>
              <a:gd name="connsiteY4" fmla="*/ 6771754 h 6858000"/>
              <a:gd name="connsiteX5" fmla="*/ 0 w 9543505"/>
              <a:gd name="connsiteY5" fmla="*/ 3428999 h 6858000"/>
              <a:gd name="connsiteX6" fmla="*/ 933284 w 9543505"/>
              <a:gd name="connsiteY6" fmla="*/ 8624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43505" h="6858000">
                <a:moveTo>
                  <a:pt x="988574" y="0"/>
                </a:moveTo>
                <a:lnTo>
                  <a:pt x="9543505" y="0"/>
                </a:lnTo>
                <a:lnTo>
                  <a:pt x="9543505" y="6858000"/>
                </a:lnTo>
                <a:lnTo>
                  <a:pt x="988576" y="6858000"/>
                </a:lnTo>
                <a:lnTo>
                  <a:pt x="933284" y="6771754"/>
                </a:lnTo>
                <a:cubicBezTo>
                  <a:pt x="341046" y="5797060"/>
                  <a:pt x="0" y="4652858"/>
                  <a:pt x="0" y="3428999"/>
                </a:cubicBezTo>
                <a:cubicBezTo>
                  <a:pt x="0" y="2205141"/>
                  <a:pt x="341046" y="1060938"/>
                  <a:pt x="933284" y="8624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FAE5DF0-D5D0-5B45-BCF3-02FFD0E35956}"/>
              </a:ext>
            </a:extLst>
          </p:cNvPr>
          <p:cNvGrpSpPr/>
          <p:nvPr/>
        </p:nvGrpSpPr>
        <p:grpSpPr>
          <a:xfrm flipH="1">
            <a:off x="10130879" y="1317384"/>
            <a:ext cx="4223232" cy="4223232"/>
            <a:chOff x="2899844" y="542142"/>
            <a:chExt cx="5546868" cy="5546868"/>
          </a:xfrm>
          <a:effectLst>
            <a:outerShdw blurRad="127000" dist="127000" dir="10800000" algn="r" rotWithShape="0">
              <a:schemeClr val="tx1">
                <a:alpha val="30000"/>
              </a:schemeClr>
            </a:outerShdw>
          </a:effectLst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9B5584D-D0E6-7190-424A-35CDF8F49CBB}"/>
                </a:ext>
              </a:extLst>
            </p:cNvPr>
            <p:cNvSpPr/>
            <p:nvPr/>
          </p:nvSpPr>
          <p:spPr>
            <a:xfrm>
              <a:off x="2899844" y="542142"/>
              <a:ext cx="5546868" cy="55468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" name="Graphic 4">
              <a:extLst>
                <a:ext uri="{FF2B5EF4-FFF2-40B4-BE49-F238E27FC236}">
                  <a16:creationId xmlns:a16="http://schemas.microsoft.com/office/drawing/2014/main" id="{F898E991-7B1D-5146-44E8-F77B7F5BDD8B}"/>
                </a:ext>
              </a:extLst>
            </p:cNvPr>
            <p:cNvSpPr/>
            <p:nvPr/>
          </p:nvSpPr>
          <p:spPr>
            <a:xfrm>
              <a:off x="3119205" y="768990"/>
              <a:ext cx="5108146" cy="5093172"/>
            </a:xfrm>
            <a:custGeom>
              <a:avLst/>
              <a:gdLst>
                <a:gd name="connsiteX0" fmla="*/ 3783441 w 6881616"/>
                <a:gd name="connsiteY0" fmla="*/ 1493354 h 6861442"/>
                <a:gd name="connsiteX1" fmla="*/ 3437908 w 6881616"/>
                <a:gd name="connsiteY1" fmla="*/ 1464243 h 6861442"/>
                <a:gd name="connsiteX2" fmla="*/ 3092375 w 6881616"/>
                <a:gd name="connsiteY2" fmla="*/ 1493354 h 6861442"/>
                <a:gd name="connsiteX3" fmla="*/ 3080749 w 6881616"/>
                <a:gd name="connsiteY3" fmla="*/ 1470066 h 6861442"/>
                <a:gd name="connsiteX4" fmla="*/ 3437908 w 6881616"/>
                <a:gd name="connsiteY4" fmla="*/ 1196424 h 6861442"/>
                <a:gd name="connsiteX5" fmla="*/ 3795068 w 6881616"/>
                <a:gd name="connsiteY5" fmla="*/ 1470066 h 6861442"/>
                <a:gd name="connsiteX6" fmla="*/ 3783441 w 6881616"/>
                <a:gd name="connsiteY6" fmla="*/ 1493354 h 6861442"/>
                <a:gd name="connsiteX7" fmla="*/ 3185280 w 6881616"/>
                <a:gd name="connsiteY7" fmla="*/ 3205077 h 6861442"/>
                <a:gd name="connsiteX8" fmla="*/ 3162054 w 6881616"/>
                <a:gd name="connsiteY8" fmla="*/ 3228363 h 6861442"/>
                <a:gd name="connsiteX9" fmla="*/ 3434995 w 6881616"/>
                <a:gd name="connsiteY9" fmla="*/ 3411756 h 6861442"/>
                <a:gd name="connsiteX10" fmla="*/ 3707937 w 6881616"/>
                <a:gd name="connsiteY10" fmla="*/ 3228363 h 6861442"/>
                <a:gd name="connsiteX11" fmla="*/ 3684710 w 6881616"/>
                <a:gd name="connsiteY11" fmla="*/ 3205077 h 6861442"/>
                <a:gd name="connsiteX12" fmla="*/ 3434995 w 6881616"/>
                <a:gd name="connsiteY12" fmla="*/ 3228363 h 6861442"/>
                <a:gd name="connsiteX13" fmla="*/ 3185280 w 6881616"/>
                <a:gd name="connsiteY13" fmla="*/ 3205077 h 6861442"/>
                <a:gd name="connsiteX14" fmla="*/ 3434995 w 6881616"/>
                <a:gd name="connsiteY14" fmla="*/ 2992558 h 6861442"/>
                <a:gd name="connsiteX15" fmla="*/ 3356603 w 6881616"/>
                <a:gd name="connsiteY15" fmla="*/ 2978007 h 6861442"/>
                <a:gd name="connsiteX16" fmla="*/ 3263698 w 6881616"/>
                <a:gd name="connsiteY16" fmla="*/ 3018764 h 6861442"/>
                <a:gd name="connsiteX17" fmla="*/ 3275298 w 6881616"/>
                <a:gd name="connsiteY17" fmla="*/ 3044970 h 6861442"/>
                <a:gd name="connsiteX18" fmla="*/ 3434995 w 6881616"/>
                <a:gd name="connsiteY18" fmla="*/ 3088622 h 6861442"/>
                <a:gd name="connsiteX19" fmla="*/ 3594718 w 6881616"/>
                <a:gd name="connsiteY19" fmla="*/ 3044970 h 6861442"/>
                <a:gd name="connsiteX20" fmla="*/ 3606318 w 6881616"/>
                <a:gd name="connsiteY20" fmla="*/ 3018764 h 6861442"/>
                <a:gd name="connsiteX21" fmla="*/ 3513413 w 6881616"/>
                <a:gd name="connsiteY21" fmla="*/ 2978007 h 6861442"/>
                <a:gd name="connsiteX22" fmla="*/ 3434995 w 6881616"/>
                <a:gd name="connsiteY22" fmla="*/ 2992558 h 6861442"/>
                <a:gd name="connsiteX23" fmla="*/ 6878729 w 6881616"/>
                <a:gd name="connsiteY23" fmla="*/ 3644641 h 6861442"/>
                <a:gd name="connsiteX24" fmla="*/ 6858390 w 6881616"/>
                <a:gd name="connsiteY24" fmla="*/ 3889182 h 6861442"/>
                <a:gd name="connsiteX25" fmla="*/ 5929234 w 6881616"/>
                <a:gd name="connsiteY25" fmla="*/ 3621355 h 6861442"/>
                <a:gd name="connsiteX26" fmla="*/ 5987313 w 6881616"/>
                <a:gd name="connsiteY26" fmla="*/ 3880447 h 6861442"/>
                <a:gd name="connsiteX27" fmla="*/ 6817738 w 6881616"/>
                <a:gd name="connsiteY27" fmla="*/ 4142459 h 6861442"/>
                <a:gd name="connsiteX28" fmla="*/ 6748059 w 6881616"/>
                <a:gd name="connsiteY28" fmla="*/ 4421916 h 6861442"/>
                <a:gd name="connsiteX29" fmla="*/ 6019252 w 6881616"/>
                <a:gd name="connsiteY29" fmla="*/ 4168639 h 6861442"/>
                <a:gd name="connsiteX30" fmla="*/ 6022139 w 6881616"/>
                <a:gd name="connsiteY30" fmla="*/ 4314196 h 6861442"/>
                <a:gd name="connsiteX31" fmla="*/ 6019252 w 6881616"/>
                <a:gd name="connsiteY31" fmla="*/ 4395710 h 6861442"/>
                <a:gd name="connsiteX32" fmla="*/ 6672554 w 6881616"/>
                <a:gd name="connsiteY32" fmla="*/ 4646066 h 6861442"/>
                <a:gd name="connsiteX33" fmla="*/ 6559309 w 6881616"/>
                <a:gd name="connsiteY33" fmla="*/ 4919708 h 6861442"/>
                <a:gd name="connsiteX34" fmla="*/ 5998913 w 6881616"/>
                <a:gd name="connsiteY34" fmla="*/ 4678087 h 6861442"/>
                <a:gd name="connsiteX35" fmla="*/ 5964087 w 6881616"/>
                <a:gd name="connsiteY35" fmla="*/ 4870216 h 6861442"/>
                <a:gd name="connsiteX36" fmla="*/ 6463491 w 6881616"/>
                <a:gd name="connsiteY36" fmla="*/ 5108942 h 6861442"/>
                <a:gd name="connsiteX37" fmla="*/ 6312507 w 6881616"/>
                <a:gd name="connsiteY37" fmla="*/ 5362192 h 6861442"/>
                <a:gd name="connsiteX38" fmla="*/ 5900208 w 6881616"/>
                <a:gd name="connsiteY38" fmla="*/ 5114757 h 6861442"/>
                <a:gd name="connsiteX39" fmla="*/ 5955373 w 6881616"/>
                <a:gd name="connsiteY39" fmla="*/ 4913893 h 6861442"/>
                <a:gd name="connsiteX40" fmla="*/ 5383351 w 6881616"/>
                <a:gd name="connsiteY40" fmla="*/ 4681008 h 6861442"/>
                <a:gd name="connsiteX41" fmla="*/ 4933286 w 6881616"/>
                <a:gd name="connsiteY41" fmla="*/ 3778568 h 6861442"/>
                <a:gd name="connsiteX42" fmla="*/ 5063957 w 6881616"/>
                <a:gd name="connsiteY42" fmla="*/ 3021684 h 6861442"/>
                <a:gd name="connsiteX43" fmla="*/ 4747450 w 6881616"/>
                <a:gd name="connsiteY43" fmla="*/ 2285167 h 6861442"/>
                <a:gd name="connsiteX44" fmla="*/ 4628405 w 6881616"/>
                <a:gd name="connsiteY44" fmla="*/ 2189102 h 6861442"/>
                <a:gd name="connsiteX45" fmla="*/ 4939087 w 6881616"/>
                <a:gd name="connsiteY45" fmla="*/ 2963457 h 6861442"/>
                <a:gd name="connsiteX46" fmla="*/ 4785189 w 6881616"/>
                <a:gd name="connsiteY46" fmla="*/ 3775647 h 6861442"/>
                <a:gd name="connsiteX47" fmla="*/ 5232367 w 6881616"/>
                <a:gd name="connsiteY47" fmla="*/ 4660616 h 6861442"/>
                <a:gd name="connsiteX48" fmla="*/ 5063957 w 6881616"/>
                <a:gd name="connsiteY48" fmla="*/ 5143857 h 6861442"/>
                <a:gd name="connsiteX49" fmla="*/ 5694032 w 6881616"/>
                <a:gd name="connsiteY49" fmla="*/ 5452441 h 6861442"/>
                <a:gd name="connsiteX50" fmla="*/ 5798564 w 6881616"/>
                <a:gd name="connsiteY50" fmla="*/ 5394213 h 6861442"/>
                <a:gd name="connsiteX51" fmla="*/ 5845016 w 6881616"/>
                <a:gd name="connsiteY51" fmla="*/ 5280679 h 6861442"/>
                <a:gd name="connsiteX52" fmla="*/ 6207976 w 6881616"/>
                <a:gd name="connsiteY52" fmla="*/ 5519405 h 6861442"/>
                <a:gd name="connsiteX53" fmla="*/ 6033766 w 6881616"/>
                <a:gd name="connsiteY53" fmla="*/ 5734819 h 6861442"/>
                <a:gd name="connsiteX54" fmla="*/ 5743398 w 6881616"/>
                <a:gd name="connsiteY54" fmla="*/ 5499013 h 6861442"/>
                <a:gd name="connsiteX55" fmla="*/ 5667893 w 6881616"/>
                <a:gd name="connsiteY55" fmla="*/ 5635834 h 6861442"/>
                <a:gd name="connsiteX56" fmla="*/ 5920521 w 6881616"/>
                <a:gd name="connsiteY56" fmla="*/ 5857089 h 6861442"/>
                <a:gd name="connsiteX57" fmla="*/ 5717258 w 6881616"/>
                <a:gd name="connsiteY57" fmla="*/ 6052112 h 6861442"/>
                <a:gd name="connsiteX58" fmla="*/ 5528535 w 6881616"/>
                <a:gd name="connsiteY58" fmla="*/ 5848354 h 6861442"/>
                <a:gd name="connsiteX59" fmla="*/ 5441430 w 6881616"/>
                <a:gd name="connsiteY59" fmla="*/ 5961889 h 6861442"/>
                <a:gd name="connsiteX60" fmla="*/ 5601127 w 6881616"/>
                <a:gd name="connsiteY60" fmla="*/ 6151097 h 6861442"/>
                <a:gd name="connsiteX61" fmla="*/ 5348499 w 6881616"/>
                <a:gd name="connsiteY61" fmla="*/ 6337410 h 6861442"/>
                <a:gd name="connsiteX62" fmla="*/ 4956513 w 6881616"/>
                <a:gd name="connsiteY62" fmla="*/ 5338907 h 6861442"/>
                <a:gd name="connsiteX63" fmla="*/ 4863607 w 6881616"/>
                <a:gd name="connsiteY63" fmla="*/ 5609628 h 6861442"/>
                <a:gd name="connsiteX64" fmla="*/ 5200428 w 6881616"/>
                <a:gd name="connsiteY64" fmla="*/ 6430554 h 6861442"/>
                <a:gd name="connsiteX65" fmla="*/ 5000078 w 6881616"/>
                <a:gd name="connsiteY65" fmla="*/ 6541195 h 6861442"/>
                <a:gd name="connsiteX66" fmla="*/ 4657432 w 6881616"/>
                <a:gd name="connsiteY66" fmla="*/ 5603813 h 6861442"/>
                <a:gd name="connsiteX67" fmla="*/ 5043618 w 6881616"/>
                <a:gd name="connsiteY67" fmla="*/ 4663537 h 6861442"/>
                <a:gd name="connsiteX68" fmla="*/ 4599353 w 6881616"/>
                <a:gd name="connsiteY68" fmla="*/ 3766912 h 6861442"/>
                <a:gd name="connsiteX69" fmla="*/ 4788102 w 6881616"/>
                <a:gd name="connsiteY69" fmla="*/ 2893599 h 6861442"/>
                <a:gd name="connsiteX70" fmla="*/ 4442569 w 6881616"/>
                <a:gd name="connsiteY70" fmla="*/ 2130875 h 6861442"/>
                <a:gd name="connsiteX71" fmla="*/ 4323525 w 6881616"/>
                <a:gd name="connsiteY71" fmla="*/ 2049361 h 6861442"/>
                <a:gd name="connsiteX72" fmla="*/ 4637119 w 6881616"/>
                <a:gd name="connsiteY72" fmla="*/ 2832451 h 6861442"/>
                <a:gd name="connsiteX73" fmla="*/ 4419343 w 6881616"/>
                <a:gd name="connsiteY73" fmla="*/ 3766912 h 6861442"/>
                <a:gd name="connsiteX74" fmla="*/ 4854895 w 6881616"/>
                <a:gd name="connsiteY74" fmla="*/ 4663537 h 6861442"/>
                <a:gd name="connsiteX75" fmla="*/ 4448369 w 6881616"/>
                <a:gd name="connsiteY75" fmla="*/ 5630019 h 6861442"/>
                <a:gd name="connsiteX76" fmla="*/ 4811329 w 6881616"/>
                <a:gd name="connsiteY76" fmla="*/ 6631444 h 6861442"/>
                <a:gd name="connsiteX77" fmla="*/ 4573240 w 6881616"/>
                <a:gd name="connsiteY77" fmla="*/ 6724587 h 6861442"/>
                <a:gd name="connsiteX78" fmla="*/ 4216080 w 6881616"/>
                <a:gd name="connsiteY78" fmla="*/ 5650385 h 6861442"/>
                <a:gd name="connsiteX79" fmla="*/ 4637119 w 6881616"/>
                <a:gd name="connsiteY79" fmla="*/ 4663537 h 6861442"/>
                <a:gd name="connsiteX80" fmla="*/ 4210280 w 6881616"/>
                <a:gd name="connsiteY80" fmla="*/ 3761097 h 6861442"/>
                <a:gd name="connsiteX81" fmla="*/ 4474509 w 6881616"/>
                <a:gd name="connsiteY81" fmla="*/ 2771328 h 6861442"/>
                <a:gd name="connsiteX82" fmla="*/ 4085409 w 6881616"/>
                <a:gd name="connsiteY82" fmla="*/ 1985318 h 6861442"/>
                <a:gd name="connsiteX83" fmla="*/ 4070896 w 6881616"/>
                <a:gd name="connsiteY83" fmla="*/ 1973688 h 6861442"/>
                <a:gd name="connsiteX84" fmla="*/ 4047670 w 6881616"/>
                <a:gd name="connsiteY84" fmla="*/ 1996974 h 6861442"/>
                <a:gd name="connsiteX85" fmla="*/ 4297385 w 6881616"/>
                <a:gd name="connsiteY85" fmla="*/ 2713100 h 6861442"/>
                <a:gd name="connsiteX86" fmla="*/ 3995417 w 6881616"/>
                <a:gd name="connsiteY86" fmla="*/ 3758176 h 6861442"/>
                <a:gd name="connsiteX87" fmla="*/ 4401917 w 6881616"/>
                <a:gd name="connsiteY87" fmla="*/ 4663537 h 6861442"/>
                <a:gd name="connsiteX88" fmla="*/ 3966365 w 6881616"/>
                <a:gd name="connsiteY88" fmla="*/ 5673671 h 6861442"/>
                <a:gd name="connsiteX89" fmla="*/ 4306098 w 6881616"/>
                <a:gd name="connsiteY89" fmla="*/ 6806101 h 6861442"/>
                <a:gd name="connsiteX90" fmla="*/ 4056383 w 6881616"/>
                <a:gd name="connsiteY90" fmla="*/ 6861408 h 6861442"/>
                <a:gd name="connsiteX91" fmla="*/ 3731189 w 6881616"/>
                <a:gd name="connsiteY91" fmla="*/ 5676591 h 6861442"/>
                <a:gd name="connsiteX92" fmla="*/ 4181228 w 6881616"/>
                <a:gd name="connsiteY92" fmla="*/ 4663537 h 6861442"/>
                <a:gd name="connsiteX93" fmla="*/ 3815381 w 6881616"/>
                <a:gd name="connsiteY93" fmla="*/ 3897918 h 6861442"/>
                <a:gd name="connsiteX94" fmla="*/ 3722476 w 6881616"/>
                <a:gd name="connsiteY94" fmla="*/ 3828060 h 6861442"/>
                <a:gd name="connsiteX95" fmla="*/ 3440821 w 6881616"/>
                <a:gd name="connsiteY95" fmla="*/ 3883368 h 6861442"/>
                <a:gd name="connsiteX96" fmla="*/ 3159167 w 6881616"/>
                <a:gd name="connsiteY96" fmla="*/ 3828060 h 6861442"/>
                <a:gd name="connsiteX97" fmla="*/ 3066235 w 6881616"/>
                <a:gd name="connsiteY97" fmla="*/ 3897918 h 6861442"/>
                <a:gd name="connsiteX98" fmla="*/ 2700389 w 6881616"/>
                <a:gd name="connsiteY98" fmla="*/ 4663537 h 6861442"/>
                <a:gd name="connsiteX99" fmla="*/ 3150453 w 6881616"/>
                <a:gd name="connsiteY99" fmla="*/ 5676591 h 6861442"/>
                <a:gd name="connsiteX100" fmla="*/ 2825233 w 6881616"/>
                <a:gd name="connsiteY100" fmla="*/ 6861408 h 6861442"/>
                <a:gd name="connsiteX101" fmla="*/ 2575528 w 6881616"/>
                <a:gd name="connsiteY101" fmla="*/ 6806101 h 6861442"/>
                <a:gd name="connsiteX102" fmla="*/ 2915251 w 6881616"/>
                <a:gd name="connsiteY102" fmla="*/ 5673671 h 6861442"/>
                <a:gd name="connsiteX103" fmla="*/ 2479708 w 6881616"/>
                <a:gd name="connsiteY103" fmla="*/ 4663537 h 6861442"/>
                <a:gd name="connsiteX104" fmla="*/ 2886225 w 6881616"/>
                <a:gd name="connsiteY104" fmla="*/ 3758176 h 6861442"/>
                <a:gd name="connsiteX105" fmla="*/ 2584239 w 6881616"/>
                <a:gd name="connsiteY105" fmla="*/ 2713100 h 6861442"/>
                <a:gd name="connsiteX106" fmla="*/ 2833946 w 6881616"/>
                <a:gd name="connsiteY106" fmla="*/ 1996974 h 6861442"/>
                <a:gd name="connsiteX107" fmla="*/ 2810720 w 6881616"/>
                <a:gd name="connsiteY107" fmla="*/ 1973688 h 6861442"/>
                <a:gd name="connsiteX108" fmla="*/ 2796207 w 6881616"/>
                <a:gd name="connsiteY108" fmla="*/ 1985318 h 6861442"/>
                <a:gd name="connsiteX109" fmla="*/ 2407116 w 6881616"/>
                <a:gd name="connsiteY109" fmla="*/ 2771328 h 6861442"/>
                <a:gd name="connsiteX110" fmla="*/ 2671336 w 6881616"/>
                <a:gd name="connsiteY110" fmla="*/ 3761097 h 6861442"/>
                <a:gd name="connsiteX111" fmla="*/ 2244513 w 6881616"/>
                <a:gd name="connsiteY111" fmla="*/ 4663537 h 6861442"/>
                <a:gd name="connsiteX112" fmla="*/ 2665536 w 6881616"/>
                <a:gd name="connsiteY112" fmla="*/ 5650385 h 6861442"/>
                <a:gd name="connsiteX113" fmla="*/ 2308392 w 6881616"/>
                <a:gd name="connsiteY113" fmla="*/ 6724587 h 6861442"/>
                <a:gd name="connsiteX114" fmla="*/ 2070295 w 6881616"/>
                <a:gd name="connsiteY114" fmla="*/ 6631444 h 6861442"/>
                <a:gd name="connsiteX115" fmla="*/ 2433250 w 6881616"/>
                <a:gd name="connsiteY115" fmla="*/ 5630019 h 6861442"/>
                <a:gd name="connsiteX116" fmla="*/ 2026740 w 6881616"/>
                <a:gd name="connsiteY116" fmla="*/ 4663537 h 6861442"/>
                <a:gd name="connsiteX117" fmla="*/ 2462287 w 6881616"/>
                <a:gd name="connsiteY117" fmla="*/ 3766912 h 6861442"/>
                <a:gd name="connsiteX118" fmla="*/ 2244513 w 6881616"/>
                <a:gd name="connsiteY118" fmla="*/ 2832451 h 6861442"/>
                <a:gd name="connsiteX119" fmla="*/ 2558107 w 6881616"/>
                <a:gd name="connsiteY119" fmla="*/ 2049361 h 6861442"/>
                <a:gd name="connsiteX120" fmla="*/ 2439058 w 6881616"/>
                <a:gd name="connsiteY120" fmla="*/ 2130875 h 6861442"/>
                <a:gd name="connsiteX121" fmla="*/ 2093524 w 6881616"/>
                <a:gd name="connsiteY121" fmla="*/ 2893599 h 6861442"/>
                <a:gd name="connsiteX122" fmla="*/ 2282261 w 6881616"/>
                <a:gd name="connsiteY122" fmla="*/ 3766912 h 6861442"/>
                <a:gd name="connsiteX123" fmla="*/ 1838004 w 6881616"/>
                <a:gd name="connsiteY123" fmla="*/ 4663537 h 6861442"/>
                <a:gd name="connsiteX124" fmla="*/ 2224187 w 6881616"/>
                <a:gd name="connsiteY124" fmla="*/ 5603813 h 6861442"/>
                <a:gd name="connsiteX125" fmla="*/ 1881559 w 6881616"/>
                <a:gd name="connsiteY125" fmla="*/ 6541195 h 6861442"/>
                <a:gd name="connsiteX126" fmla="*/ 1681207 w 6881616"/>
                <a:gd name="connsiteY126" fmla="*/ 6430554 h 6861442"/>
                <a:gd name="connsiteX127" fmla="*/ 2020932 w 6881616"/>
                <a:gd name="connsiteY127" fmla="*/ 5609628 h 6861442"/>
                <a:gd name="connsiteX128" fmla="*/ 1928017 w 6881616"/>
                <a:gd name="connsiteY128" fmla="*/ 5338907 h 6861442"/>
                <a:gd name="connsiteX129" fmla="*/ 1536026 w 6881616"/>
                <a:gd name="connsiteY129" fmla="*/ 6337410 h 6861442"/>
                <a:gd name="connsiteX130" fmla="*/ 1283408 w 6881616"/>
                <a:gd name="connsiteY130" fmla="*/ 6151097 h 6861442"/>
                <a:gd name="connsiteX131" fmla="*/ 1443110 w 6881616"/>
                <a:gd name="connsiteY131" fmla="*/ 5961889 h 6861442"/>
                <a:gd name="connsiteX132" fmla="*/ 1356000 w 6881616"/>
                <a:gd name="connsiteY132" fmla="*/ 5848354 h 6861442"/>
                <a:gd name="connsiteX133" fmla="*/ 1167263 w 6881616"/>
                <a:gd name="connsiteY133" fmla="*/ 6052112 h 6861442"/>
                <a:gd name="connsiteX134" fmla="*/ 964008 w 6881616"/>
                <a:gd name="connsiteY134" fmla="*/ 5857089 h 6861442"/>
                <a:gd name="connsiteX135" fmla="*/ 1216626 w 6881616"/>
                <a:gd name="connsiteY135" fmla="*/ 5635834 h 6861442"/>
                <a:gd name="connsiteX136" fmla="*/ 1141129 w 6881616"/>
                <a:gd name="connsiteY136" fmla="*/ 5499013 h 6861442"/>
                <a:gd name="connsiteX137" fmla="*/ 850766 w 6881616"/>
                <a:gd name="connsiteY137" fmla="*/ 5734819 h 6861442"/>
                <a:gd name="connsiteX138" fmla="*/ 676549 w 6881616"/>
                <a:gd name="connsiteY138" fmla="*/ 5519405 h 6861442"/>
                <a:gd name="connsiteX139" fmla="*/ 1042406 w 6881616"/>
                <a:gd name="connsiteY139" fmla="*/ 5280679 h 6861442"/>
                <a:gd name="connsiteX140" fmla="*/ 1088866 w 6881616"/>
                <a:gd name="connsiteY140" fmla="*/ 5394213 h 6861442"/>
                <a:gd name="connsiteX141" fmla="*/ 1193395 w 6881616"/>
                <a:gd name="connsiteY141" fmla="*/ 5452441 h 6861442"/>
                <a:gd name="connsiteX142" fmla="*/ 1823485 w 6881616"/>
                <a:gd name="connsiteY142" fmla="*/ 5143857 h 6861442"/>
                <a:gd name="connsiteX143" fmla="*/ 1655075 w 6881616"/>
                <a:gd name="connsiteY143" fmla="*/ 4660616 h 6861442"/>
                <a:gd name="connsiteX144" fmla="*/ 2102235 w 6881616"/>
                <a:gd name="connsiteY144" fmla="*/ 3775647 h 6861442"/>
                <a:gd name="connsiteX145" fmla="*/ 1948343 w 6881616"/>
                <a:gd name="connsiteY145" fmla="*/ 2963457 h 6861442"/>
                <a:gd name="connsiteX146" fmla="*/ 2259032 w 6881616"/>
                <a:gd name="connsiteY146" fmla="*/ 2189102 h 6861442"/>
                <a:gd name="connsiteX147" fmla="*/ 2139982 w 6881616"/>
                <a:gd name="connsiteY147" fmla="*/ 2285167 h 6861442"/>
                <a:gd name="connsiteX148" fmla="*/ 1823485 w 6881616"/>
                <a:gd name="connsiteY148" fmla="*/ 3021684 h 6861442"/>
                <a:gd name="connsiteX149" fmla="*/ 1954148 w 6881616"/>
                <a:gd name="connsiteY149" fmla="*/ 3778568 h 6861442"/>
                <a:gd name="connsiteX150" fmla="*/ 1504086 w 6881616"/>
                <a:gd name="connsiteY150" fmla="*/ 4681008 h 6861442"/>
                <a:gd name="connsiteX151" fmla="*/ 929164 w 6881616"/>
                <a:gd name="connsiteY151" fmla="*/ 4913893 h 6861442"/>
                <a:gd name="connsiteX152" fmla="*/ 984335 w 6881616"/>
                <a:gd name="connsiteY152" fmla="*/ 5114757 h 6861442"/>
                <a:gd name="connsiteX153" fmla="*/ 572017 w 6881616"/>
                <a:gd name="connsiteY153" fmla="*/ 5362192 h 6861442"/>
                <a:gd name="connsiteX154" fmla="*/ 421028 w 6881616"/>
                <a:gd name="connsiteY154" fmla="*/ 5108942 h 6861442"/>
                <a:gd name="connsiteX155" fmla="*/ 920453 w 6881616"/>
                <a:gd name="connsiteY155" fmla="*/ 4870216 h 6861442"/>
                <a:gd name="connsiteX156" fmla="*/ 885611 w 6881616"/>
                <a:gd name="connsiteY156" fmla="*/ 4678087 h 6861442"/>
                <a:gd name="connsiteX157" fmla="*/ 325207 w 6881616"/>
                <a:gd name="connsiteY157" fmla="*/ 4919708 h 6861442"/>
                <a:gd name="connsiteX158" fmla="*/ 211966 w 6881616"/>
                <a:gd name="connsiteY158" fmla="*/ 4646066 h 6861442"/>
                <a:gd name="connsiteX159" fmla="*/ 862380 w 6881616"/>
                <a:gd name="connsiteY159" fmla="*/ 4395710 h 6861442"/>
                <a:gd name="connsiteX160" fmla="*/ 862380 w 6881616"/>
                <a:gd name="connsiteY160" fmla="*/ 4314196 h 6861442"/>
                <a:gd name="connsiteX161" fmla="*/ 865285 w 6881616"/>
                <a:gd name="connsiteY161" fmla="*/ 4168639 h 6861442"/>
                <a:gd name="connsiteX162" fmla="*/ 136471 w 6881616"/>
                <a:gd name="connsiteY162" fmla="*/ 4421916 h 6861442"/>
                <a:gd name="connsiteX163" fmla="*/ 66784 w 6881616"/>
                <a:gd name="connsiteY163" fmla="*/ 4142459 h 6861442"/>
                <a:gd name="connsiteX164" fmla="*/ 897224 w 6881616"/>
                <a:gd name="connsiteY164" fmla="*/ 3880447 h 6861442"/>
                <a:gd name="connsiteX165" fmla="*/ 955298 w 6881616"/>
                <a:gd name="connsiteY165" fmla="*/ 3621355 h 6861442"/>
                <a:gd name="connsiteX166" fmla="*/ 26133 w 6881616"/>
                <a:gd name="connsiteY166" fmla="*/ 3889182 h 6861442"/>
                <a:gd name="connsiteX167" fmla="*/ 2904 w 6881616"/>
                <a:gd name="connsiteY167" fmla="*/ 3644641 h 6861442"/>
                <a:gd name="connsiteX168" fmla="*/ 1039503 w 6881616"/>
                <a:gd name="connsiteY168" fmla="*/ 3368105 h 6861442"/>
                <a:gd name="connsiteX169" fmla="*/ 1175974 w 6881616"/>
                <a:gd name="connsiteY169" fmla="*/ 3079912 h 6861442"/>
                <a:gd name="connsiteX170" fmla="*/ 0 w 6881616"/>
                <a:gd name="connsiteY170" fmla="*/ 3356449 h 6861442"/>
                <a:gd name="connsiteX171" fmla="*/ 3434995 w 6881616"/>
                <a:gd name="connsiteY171" fmla="*/ -34 h 6861442"/>
                <a:gd name="connsiteX172" fmla="*/ 6881617 w 6881616"/>
                <a:gd name="connsiteY172" fmla="*/ 3359369 h 6861442"/>
                <a:gd name="connsiteX173" fmla="*/ 5705658 w 6881616"/>
                <a:gd name="connsiteY173" fmla="*/ 3082807 h 6861442"/>
                <a:gd name="connsiteX174" fmla="*/ 5842129 w 6881616"/>
                <a:gd name="connsiteY174" fmla="*/ 3370999 h 6861442"/>
                <a:gd name="connsiteX175" fmla="*/ 6878729 w 6881616"/>
                <a:gd name="connsiteY175" fmla="*/ 3644641 h 6861442"/>
                <a:gd name="connsiteX176" fmla="*/ 1954148 w 6881616"/>
                <a:gd name="connsiteY176" fmla="*/ 2194917 h 6861442"/>
                <a:gd name="connsiteX177" fmla="*/ 1129516 w 6881616"/>
                <a:gd name="connsiteY177" fmla="*/ 2285167 h 6861442"/>
                <a:gd name="connsiteX178" fmla="*/ 766561 w 6881616"/>
                <a:gd name="connsiteY178" fmla="*/ 1691308 h 6861442"/>
                <a:gd name="connsiteX179" fmla="*/ 714296 w 6881616"/>
                <a:gd name="connsiteY179" fmla="*/ 1720419 h 6861442"/>
                <a:gd name="connsiteX180" fmla="*/ 81302 w 6881616"/>
                <a:gd name="connsiteY180" fmla="*/ 3082807 h 6861442"/>
                <a:gd name="connsiteX181" fmla="*/ 1283408 w 6881616"/>
                <a:gd name="connsiteY181" fmla="*/ 2876128 h 6861442"/>
                <a:gd name="connsiteX182" fmla="*/ 1954148 w 6881616"/>
                <a:gd name="connsiteY182" fmla="*/ 2194917 h 6861442"/>
                <a:gd name="connsiteX183" fmla="*/ 3434995 w 6881616"/>
                <a:gd name="connsiteY183" fmla="*/ 1883439 h 6861442"/>
                <a:gd name="connsiteX184" fmla="*/ 2775868 w 6881616"/>
                <a:gd name="connsiteY184" fmla="*/ 2299717 h 6861442"/>
                <a:gd name="connsiteX185" fmla="*/ 2799120 w 6881616"/>
                <a:gd name="connsiteY185" fmla="*/ 2320109 h 6861442"/>
                <a:gd name="connsiteX186" fmla="*/ 2993643 w 6881616"/>
                <a:gd name="connsiteY186" fmla="*/ 2282272 h 6861442"/>
                <a:gd name="connsiteX187" fmla="*/ 3307237 w 6881616"/>
                <a:gd name="connsiteY187" fmla="*/ 2413252 h 6861442"/>
                <a:gd name="connsiteX188" fmla="*/ 3304350 w 6881616"/>
                <a:gd name="connsiteY188" fmla="*/ 2739307 h 6861442"/>
                <a:gd name="connsiteX189" fmla="*/ 3179480 w 6881616"/>
                <a:gd name="connsiteY189" fmla="*/ 2686894 h 6861442"/>
                <a:gd name="connsiteX190" fmla="*/ 2996556 w 6881616"/>
                <a:gd name="connsiteY190" fmla="*/ 2724757 h 6861442"/>
                <a:gd name="connsiteX191" fmla="*/ 2839746 w 6881616"/>
                <a:gd name="connsiteY191" fmla="*/ 2681079 h 6861442"/>
                <a:gd name="connsiteX192" fmla="*/ 2758467 w 6881616"/>
                <a:gd name="connsiteY192" fmla="*/ 2832451 h 6861442"/>
                <a:gd name="connsiteX193" fmla="*/ 3434995 w 6881616"/>
                <a:gd name="connsiteY193" fmla="*/ 3682504 h 6861442"/>
                <a:gd name="connsiteX194" fmla="*/ 4111549 w 6881616"/>
                <a:gd name="connsiteY194" fmla="*/ 2832451 h 6861442"/>
                <a:gd name="connsiteX195" fmla="*/ 4024444 w 6881616"/>
                <a:gd name="connsiteY195" fmla="*/ 2675264 h 6861442"/>
                <a:gd name="connsiteX196" fmla="*/ 3873460 w 6881616"/>
                <a:gd name="connsiteY196" fmla="*/ 2724757 h 6861442"/>
                <a:gd name="connsiteX197" fmla="*/ 3707937 w 6881616"/>
                <a:gd name="connsiteY197" fmla="*/ 2686894 h 6861442"/>
                <a:gd name="connsiteX198" fmla="*/ 3574379 w 6881616"/>
                <a:gd name="connsiteY198" fmla="*/ 2829556 h 6861442"/>
                <a:gd name="connsiteX199" fmla="*/ 3562753 w 6881616"/>
                <a:gd name="connsiteY199" fmla="*/ 2416173 h 6861442"/>
                <a:gd name="connsiteX200" fmla="*/ 3876347 w 6881616"/>
                <a:gd name="connsiteY200" fmla="*/ 2285167 h 6861442"/>
                <a:gd name="connsiteX201" fmla="*/ 4070896 w 6881616"/>
                <a:gd name="connsiteY201" fmla="*/ 2323003 h 6861442"/>
                <a:gd name="connsiteX202" fmla="*/ 4094123 w 6881616"/>
                <a:gd name="connsiteY202" fmla="*/ 2302638 h 6861442"/>
                <a:gd name="connsiteX203" fmla="*/ 3434995 w 6881616"/>
                <a:gd name="connsiteY203" fmla="*/ 1883439 h 6861442"/>
                <a:gd name="connsiteX204" fmla="*/ 3946052 w 6881616"/>
                <a:gd name="connsiteY204" fmla="*/ 2395781 h 6861442"/>
                <a:gd name="connsiteX205" fmla="*/ 3722476 w 6881616"/>
                <a:gd name="connsiteY205" fmla="*/ 2483136 h 6861442"/>
                <a:gd name="connsiteX206" fmla="*/ 3725363 w 6881616"/>
                <a:gd name="connsiteY206" fmla="*/ 2541338 h 6861442"/>
                <a:gd name="connsiteX207" fmla="*/ 4047670 w 6881616"/>
                <a:gd name="connsiteY207" fmla="*/ 2558809 h 6861442"/>
                <a:gd name="connsiteX208" fmla="*/ 4088322 w 6881616"/>
                <a:gd name="connsiteY208" fmla="*/ 2474400 h 6861442"/>
                <a:gd name="connsiteX209" fmla="*/ 3946052 w 6881616"/>
                <a:gd name="connsiteY209" fmla="*/ 2395781 h 6861442"/>
                <a:gd name="connsiteX210" fmla="*/ 2825233 w 6881616"/>
                <a:gd name="connsiteY210" fmla="*/ 2558809 h 6861442"/>
                <a:gd name="connsiteX211" fmla="*/ 3179480 w 6881616"/>
                <a:gd name="connsiteY211" fmla="*/ 2547179 h 6861442"/>
                <a:gd name="connsiteX212" fmla="*/ 2923965 w 6881616"/>
                <a:gd name="connsiteY212" fmla="*/ 2392887 h 6861442"/>
                <a:gd name="connsiteX213" fmla="*/ 2781694 w 6881616"/>
                <a:gd name="connsiteY213" fmla="*/ 2471480 h 6861442"/>
                <a:gd name="connsiteX214" fmla="*/ 2825233 w 6881616"/>
                <a:gd name="connsiteY214" fmla="*/ 2558809 h 6861442"/>
                <a:gd name="connsiteX215" fmla="*/ 5032018 w 6881616"/>
                <a:gd name="connsiteY215" fmla="*/ 1347801 h 6861442"/>
                <a:gd name="connsiteX216" fmla="*/ 4381603 w 6881616"/>
                <a:gd name="connsiteY216" fmla="*/ 1598154 h 6861442"/>
                <a:gd name="connsiteX217" fmla="*/ 4674858 w 6881616"/>
                <a:gd name="connsiteY217" fmla="*/ 1015936 h 6861442"/>
                <a:gd name="connsiteX218" fmla="*/ 3887973 w 6881616"/>
                <a:gd name="connsiteY218" fmla="*/ 1371089 h 6861442"/>
                <a:gd name="connsiteX219" fmla="*/ 3734076 w 6881616"/>
                <a:gd name="connsiteY219" fmla="*/ 966446 h 6861442"/>
                <a:gd name="connsiteX220" fmla="*/ 4073809 w 6881616"/>
                <a:gd name="connsiteY220" fmla="*/ 663693 h 6861442"/>
                <a:gd name="connsiteX221" fmla="*/ 3617945 w 6881616"/>
                <a:gd name="connsiteY221" fmla="*/ 631671 h 6861442"/>
                <a:gd name="connsiteX222" fmla="*/ 3434995 w 6881616"/>
                <a:gd name="connsiteY222" fmla="*/ 206653 h 6861442"/>
                <a:gd name="connsiteX223" fmla="*/ 3252072 w 6881616"/>
                <a:gd name="connsiteY223" fmla="*/ 631671 h 6861442"/>
                <a:gd name="connsiteX224" fmla="*/ 2796207 w 6881616"/>
                <a:gd name="connsiteY224" fmla="*/ 663693 h 6861442"/>
                <a:gd name="connsiteX225" fmla="*/ 3135940 w 6881616"/>
                <a:gd name="connsiteY225" fmla="*/ 966446 h 6861442"/>
                <a:gd name="connsiteX226" fmla="*/ 2982043 w 6881616"/>
                <a:gd name="connsiteY226" fmla="*/ 1371089 h 6861442"/>
                <a:gd name="connsiteX227" fmla="*/ 2195150 w 6881616"/>
                <a:gd name="connsiteY227" fmla="*/ 1015936 h 6861442"/>
                <a:gd name="connsiteX228" fmla="*/ 2488418 w 6881616"/>
                <a:gd name="connsiteY228" fmla="*/ 1598154 h 6861442"/>
                <a:gd name="connsiteX229" fmla="*/ 1838004 w 6881616"/>
                <a:gd name="connsiteY229" fmla="*/ 1347801 h 6861442"/>
                <a:gd name="connsiteX230" fmla="*/ 2224187 w 6881616"/>
                <a:gd name="connsiteY230" fmla="*/ 1976609 h 6861442"/>
                <a:gd name="connsiteX231" fmla="*/ 2285163 w 6881616"/>
                <a:gd name="connsiteY231" fmla="*/ 1996974 h 6861442"/>
                <a:gd name="connsiteX232" fmla="*/ 3434995 w 6881616"/>
                <a:gd name="connsiteY232" fmla="*/ 1726253 h 6861442"/>
                <a:gd name="connsiteX233" fmla="*/ 4584840 w 6881616"/>
                <a:gd name="connsiteY233" fmla="*/ 1996974 h 6861442"/>
                <a:gd name="connsiteX234" fmla="*/ 4645832 w 6881616"/>
                <a:gd name="connsiteY234" fmla="*/ 1976609 h 6861442"/>
                <a:gd name="connsiteX235" fmla="*/ 5032018 w 6881616"/>
                <a:gd name="connsiteY235" fmla="*/ 1347801 h 6861442"/>
                <a:gd name="connsiteX236" fmla="*/ 5583701 w 6881616"/>
                <a:gd name="connsiteY236" fmla="*/ 2876128 h 6861442"/>
                <a:gd name="connsiteX237" fmla="*/ 6788711 w 6881616"/>
                <a:gd name="connsiteY237" fmla="*/ 3082807 h 6861442"/>
                <a:gd name="connsiteX238" fmla="*/ 6155723 w 6881616"/>
                <a:gd name="connsiteY238" fmla="*/ 1720419 h 6861442"/>
                <a:gd name="connsiteX239" fmla="*/ 6106357 w 6881616"/>
                <a:gd name="connsiteY239" fmla="*/ 1691308 h 6861442"/>
                <a:gd name="connsiteX240" fmla="*/ 5743398 w 6881616"/>
                <a:gd name="connsiteY240" fmla="*/ 2285167 h 6861442"/>
                <a:gd name="connsiteX241" fmla="*/ 4918773 w 6881616"/>
                <a:gd name="connsiteY241" fmla="*/ 2194917 h 6861442"/>
                <a:gd name="connsiteX242" fmla="*/ 5583701 w 6881616"/>
                <a:gd name="connsiteY242" fmla="*/ 2876128 h 6861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</a:cxnLst>
              <a:rect l="l" t="t" r="r" b="b"/>
              <a:pathLst>
                <a:path w="6881616" h="6861442">
                  <a:moveTo>
                    <a:pt x="3783441" y="1493354"/>
                  </a:moveTo>
                  <a:cubicBezTo>
                    <a:pt x="3754415" y="1487532"/>
                    <a:pt x="3609231" y="1464243"/>
                    <a:pt x="3437908" y="1464243"/>
                  </a:cubicBezTo>
                  <a:cubicBezTo>
                    <a:pt x="3266585" y="1464243"/>
                    <a:pt x="3121401" y="1487532"/>
                    <a:pt x="3092375" y="1493354"/>
                  </a:cubicBezTo>
                  <a:cubicBezTo>
                    <a:pt x="3074948" y="1496267"/>
                    <a:pt x="3069148" y="1478799"/>
                    <a:pt x="3080749" y="1470066"/>
                  </a:cubicBezTo>
                  <a:cubicBezTo>
                    <a:pt x="3092375" y="1461333"/>
                    <a:pt x="3437908" y="1196424"/>
                    <a:pt x="3437908" y="1196424"/>
                  </a:cubicBezTo>
                  <a:cubicBezTo>
                    <a:pt x="3437908" y="1196424"/>
                    <a:pt x="3783441" y="1461333"/>
                    <a:pt x="3795068" y="1470066"/>
                  </a:cubicBezTo>
                  <a:cubicBezTo>
                    <a:pt x="3806668" y="1478799"/>
                    <a:pt x="3800868" y="1496267"/>
                    <a:pt x="3783441" y="1493354"/>
                  </a:cubicBezTo>
                  <a:moveTo>
                    <a:pt x="3185280" y="3205077"/>
                  </a:moveTo>
                  <a:cubicBezTo>
                    <a:pt x="3185280" y="3205077"/>
                    <a:pt x="3167880" y="3210892"/>
                    <a:pt x="3162054" y="3228363"/>
                  </a:cubicBezTo>
                  <a:cubicBezTo>
                    <a:pt x="3234645" y="3283671"/>
                    <a:pt x="3284011" y="3411756"/>
                    <a:pt x="3434995" y="3411756"/>
                  </a:cubicBezTo>
                  <a:cubicBezTo>
                    <a:pt x="3586005" y="3411756"/>
                    <a:pt x="3635345" y="3283671"/>
                    <a:pt x="3707937" y="3228363"/>
                  </a:cubicBezTo>
                  <a:cubicBezTo>
                    <a:pt x="3702137" y="3210892"/>
                    <a:pt x="3684710" y="3205077"/>
                    <a:pt x="3684710" y="3205077"/>
                  </a:cubicBezTo>
                  <a:cubicBezTo>
                    <a:pt x="3684710" y="3205077"/>
                    <a:pt x="3588892" y="3228363"/>
                    <a:pt x="3434995" y="3228363"/>
                  </a:cubicBezTo>
                  <a:cubicBezTo>
                    <a:pt x="3281124" y="3228363"/>
                    <a:pt x="3185280" y="3205077"/>
                    <a:pt x="3185280" y="3205077"/>
                  </a:cubicBezTo>
                  <a:moveTo>
                    <a:pt x="3434995" y="2992558"/>
                  </a:moveTo>
                  <a:cubicBezTo>
                    <a:pt x="3394343" y="2992558"/>
                    <a:pt x="3382743" y="2978007"/>
                    <a:pt x="3356603" y="2978007"/>
                  </a:cubicBezTo>
                  <a:cubicBezTo>
                    <a:pt x="3330464" y="2978007"/>
                    <a:pt x="3275298" y="3001293"/>
                    <a:pt x="3263698" y="3018764"/>
                  </a:cubicBezTo>
                  <a:cubicBezTo>
                    <a:pt x="3263698" y="3027499"/>
                    <a:pt x="3269498" y="3036235"/>
                    <a:pt x="3275298" y="3044970"/>
                  </a:cubicBezTo>
                  <a:cubicBezTo>
                    <a:pt x="3336290" y="3053706"/>
                    <a:pt x="3365316" y="3088622"/>
                    <a:pt x="3434995" y="3088622"/>
                  </a:cubicBezTo>
                  <a:cubicBezTo>
                    <a:pt x="3504700" y="3088622"/>
                    <a:pt x="3533726" y="3053706"/>
                    <a:pt x="3594718" y="3044970"/>
                  </a:cubicBezTo>
                  <a:cubicBezTo>
                    <a:pt x="3603405" y="3036235"/>
                    <a:pt x="3606318" y="3027499"/>
                    <a:pt x="3606318" y="3018764"/>
                  </a:cubicBezTo>
                  <a:cubicBezTo>
                    <a:pt x="3594718" y="2998399"/>
                    <a:pt x="3542440" y="2978007"/>
                    <a:pt x="3513413" y="2978007"/>
                  </a:cubicBezTo>
                  <a:cubicBezTo>
                    <a:pt x="3487274" y="2975113"/>
                    <a:pt x="3478561" y="2992558"/>
                    <a:pt x="3434995" y="2992558"/>
                  </a:cubicBezTo>
                  <a:moveTo>
                    <a:pt x="6878729" y="3644641"/>
                  </a:moveTo>
                  <a:cubicBezTo>
                    <a:pt x="6872903" y="3726155"/>
                    <a:pt x="6867103" y="3810589"/>
                    <a:pt x="6858390" y="3889182"/>
                  </a:cubicBezTo>
                  <a:cubicBezTo>
                    <a:pt x="6469317" y="3953225"/>
                    <a:pt x="6329933" y="3606805"/>
                    <a:pt x="5929234" y="3621355"/>
                  </a:cubicBezTo>
                  <a:cubicBezTo>
                    <a:pt x="5952460" y="3705789"/>
                    <a:pt x="5972774" y="3793118"/>
                    <a:pt x="5987313" y="3880447"/>
                  </a:cubicBezTo>
                  <a:cubicBezTo>
                    <a:pt x="6318307" y="3880447"/>
                    <a:pt x="6448978" y="4189031"/>
                    <a:pt x="6817738" y="4142459"/>
                  </a:cubicBezTo>
                  <a:cubicBezTo>
                    <a:pt x="6797425" y="4235603"/>
                    <a:pt x="6774198" y="4328746"/>
                    <a:pt x="6748059" y="4421916"/>
                  </a:cubicBezTo>
                  <a:cubicBezTo>
                    <a:pt x="6457691" y="4451017"/>
                    <a:pt x="6356073" y="4162824"/>
                    <a:pt x="6019252" y="4168639"/>
                  </a:cubicBezTo>
                  <a:cubicBezTo>
                    <a:pt x="6022139" y="4218132"/>
                    <a:pt x="6022139" y="4264704"/>
                    <a:pt x="6022139" y="4314196"/>
                  </a:cubicBezTo>
                  <a:cubicBezTo>
                    <a:pt x="6022139" y="4340402"/>
                    <a:pt x="6022139" y="4369503"/>
                    <a:pt x="6019252" y="4395710"/>
                  </a:cubicBezTo>
                  <a:cubicBezTo>
                    <a:pt x="6306707" y="4392815"/>
                    <a:pt x="6399612" y="4657722"/>
                    <a:pt x="6672554" y="4646066"/>
                  </a:cubicBezTo>
                  <a:cubicBezTo>
                    <a:pt x="6637727" y="4739210"/>
                    <a:pt x="6599962" y="4829459"/>
                    <a:pt x="6559309" y="4919708"/>
                  </a:cubicBezTo>
                  <a:cubicBezTo>
                    <a:pt x="6361873" y="4908078"/>
                    <a:pt x="6295081" y="4657722"/>
                    <a:pt x="5998913" y="4678087"/>
                  </a:cubicBezTo>
                  <a:cubicBezTo>
                    <a:pt x="5990200" y="4742130"/>
                    <a:pt x="5978600" y="4806173"/>
                    <a:pt x="5964087" y="4870216"/>
                  </a:cubicBezTo>
                  <a:cubicBezTo>
                    <a:pt x="6222489" y="4852744"/>
                    <a:pt x="6277681" y="5091471"/>
                    <a:pt x="6463491" y="5108942"/>
                  </a:cubicBezTo>
                  <a:cubicBezTo>
                    <a:pt x="6417038" y="5196271"/>
                    <a:pt x="6364786" y="5280679"/>
                    <a:pt x="6312507" y="5362192"/>
                  </a:cubicBezTo>
                  <a:cubicBezTo>
                    <a:pt x="6202176" y="5303964"/>
                    <a:pt x="6106357" y="5126387"/>
                    <a:pt x="5900208" y="5114757"/>
                  </a:cubicBezTo>
                  <a:cubicBezTo>
                    <a:pt x="5920521" y="5047794"/>
                    <a:pt x="5940834" y="4980830"/>
                    <a:pt x="5955373" y="4913893"/>
                  </a:cubicBezTo>
                  <a:cubicBezTo>
                    <a:pt x="5769537" y="4913893"/>
                    <a:pt x="5560474" y="4841115"/>
                    <a:pt x="5383351" y="4681008"/>
                  </a:cubicBezTo>
                  <a:cubicBezTo>
                    <a:pt x="5441430" y="4352059"/>
                    <a:pt x="4933286" y="4020188"/>
                    <a:pt x="4933286" y="3778568"/>
                  </a:cubicBezTo>
                  <a:cubicBezTo>
                    <a:pt x="4933286" y="3519476"/>
                    <a:pt x="5063957" y="3373920"/>
                    <a:pt x="5063957" y="3021684"/>
                  </a:cubicBezTo>
                  <a:cubicBezTo>
                    <a:pt x="5063957" y="2759672"/>
                    <a:pt x="4936199" y="2477295"/>
                    <a:pt x="4747450" y="2285167"/>
                  </a:cubicBezTo>
                  <a:cubicBezTo>
                    <a:pt x="4709711" y="2247330"/>
                    <a:pt x="4671945" y="2218229"/>
                    <a:pt x="4628405" y="2189102"/>
                  </a:cubicBezTo>
                  <a:cubicBezTo>
                    <a:pt x="4802616" y="2407437"/>
                    <a:pt x="4939087" y="2663608"/>
                    <a:pt x="4939087" y="2963457"/>
                  </a:cubicBezTo>
                  <a:cubicBezTo>
                    <a:pt x="4939087" y="3295326"/>
                    <a:pt x="4785189" y="3469984"/>
                    <a:pt x="4785189" y="3775647"/>
                  </a:cubicBezTo>
                  <a:cubicBezTo>
                    <a:pt x="4785189" y="4081311"/>
                    <a:pt x="5232367" y="4346218"/>
                    <a:pt x="5232367" y="4660616"/>
                  </a:cubicBezTo>
                  <a:cubicBezTo>
                    <a:pt x="5232367" y="4785807"/>
                    <a:pt x="5191715" y="4905158"/>
                    <a:pt x="5063957" y="5143857"/>
                  </a:cubicBezTo>
                  <a:cubicBezTo>
                    <a:pt x="5264307" y="5344721"/>
                    <a:pt x="5525622" y="5452441"/>
                    <a:pt x="5694032" y="5452441"/>
                  </a:cubicBezTo>
                  <a:cubicBezTo>
                    <a:pt x="5749198" y="5452441"/>
                    <a:pt x="5778250" y="5434970"/>
                    <a:pt x="5798564" y="5394213"/>
                  </a:cubicBezTo>
                  <a:cubicBezTo>
                    <a:pt x="5815990" y="5356377"/>
                    <a:pt x="5830503" y="5318541"/>
                    <a:pt x="5845016" y="5280679"/>
                  </a:cubicBezTo>
                  <a:cubicBezTo>
                    <a:pt x="6025052" y="5286520"/>
                    <a:pt x="6109244" y="5452441"/>
                    <a:pt x="6207976" y="5519405"/>
                  </a:cubicBezTo>
                  <a:cubicBezTo>
                    <a:pt x="6152810" y="5592183"/>
                    <a:pt x="6094731" y="5664961"/>
                    <a:pt x="6033766" y="5734819"/>
                  </a:cubicBezTo>
                  <a:cubicBezTo>
                    <a:pt x="5966974" y="5659120"/>
                    <a:pt x="5876955" y="5533955"/>
                    <a:pt x="5743398" y="5499013"/>
                  </a:cubicBezTo>
                  <a:cubicBezTo>
                    <a:pt x="5720171" y="5545585"/>
                    <a:pt x="5694032" y="5589263"/>
                    <a:pt x="5667893" y="5635834"/>
                  </a:cubicBezTo>
                  <a:cubicBezTo>
                    <a:pt x="5781137" y="5667856"/>
                    <a:pt x="5859555" y="5781391"/>
                    <a:pt x="5920521" y="5857089"/>
                  </a:cubicBezTo>
                  <a:cubicBezTo>
                    <a:pt x="5856642" y="5924027"/>
                    <a:pt x="5786963" y="5988069"/>
                    <a:pt x="5717258" y="6052112"/>
                  </a:cubicBezTo>
                  <a:cubicBezTo>
                    <a:pt x="5673719" y="5985175"/>
                    <a:pt x="5604014" y="5897846"/>
                    <a:pt x="5528535" y="5848354"/>
                  </a:cubicBezTo>
                  <a:cubicBezTo>
                    <a:pt x="5499482" y="5886191"/>
                    <a:pt x="5470456" y="5924027"/>
                    <a:pt x="5441430" y="5961889"/>
                  </a:cubicBezTo>
                  <a:cubicBezTo>
                    <a:pt x="5508196" y="6005541"/>
                    <a:pt x="5563362" y="6087054"/>
                    <a:pt x="5601127" y="6151097"/>
                  </a:cubicBezTo>
                  <a:cubicBezTo>
                    <a:pt x="5519822" y="6218060"/>
                    <a:pt x="5435604" y="6279182"/>
                    <a:pt x="5348499" y="6337410"/>
                  </a:cubicBezTo>
                  <a:cubicBezTo>
                    <a:pt x="5304959" y="5985175"/>
                    <a:pt x="4828755" y="5746449"/>
                    <a:pt x="4956513" y="5338907"/>
                  </a:cubicBezTo>
                  <a:cubicBezTo>
                    <a:pt x="4912947" y="5411685"/>
                    <a:pt x="4863607" y="5501934"/>
                    <a:pt x="4863607" y="5609628"/>
                  </a:cubicBezTo>
                  <a:cubicBezTo>
                    <a:pt x="4863607" y="5903661"/>
                    <a:pt x="5177202" y="6139467"/>
                    <a:pt x="5200428" y="6430554"/>
                  </a:cubicBezTo>
                  <a:cubicBezTo>
                    <a:pt x="5136549" y="6468416"/>
                    <a:pt x="5069757" y="6506253"/>
                    <a:pt x="5000078" y="6541195"/>
                  </a:cubicBezTo>
                  <a:cubicBezTo>
                    <a:pt x="4988452" y="6218060"/>
                    <a:pt x="4657432" y="5865825"/>
                    <a:pt x="4657432" y="5603813"/>
                  </a:cubicBezTo>
                  <a:cubicBezTo>
                    <a:pt x="4657432" y="5309805"/>
                    <a:pt x="5043618" y="5012878"/>
                    <a:pt x="5043618" y="4663537"/>
                  </a:cubicBezTo>
                  <a:cubicBezTo>
                    <a:pt x="5043618" y="4314196"/>
                    <a:pt x="4599353" y="4072575"/>
                    <a:pt x="4599353" y="3766912"/>
                  </a:cubicBezTo>
                  <a:cubicBezTo>
                    <a:pt x="4599353" y="3461248"/>
                    <a:pt x="4788102" y="3286591"/>
                    <a:pt x="4788102" y="2893599"/>
                  </a:cubicBezTo>
                  <a:cubicBezTo>
                    <a:pt x="4788102" y="2605380"/>
                    <a:pt x="4651632" y="2317188"/>
                    <a:pt x="4442569" y="2130875"/>
                  </a:cubicBezTo>
                  <a:cubicBezTo>
                    <a:pt x="4404830" y="2098853"/>
                    <a:pt x="4369977" y="2072673"/>
                    <a:pt x="4323525" y="2049361"/>
                  </a:cubicBezTo>
                  <a:cubicBezTo>
                    <a:pt x="4520961" y="2288087"/>
                    <a:pt x="4637119" y="2503501"/>
                    <a:pt x="4637119" y="2832451"/>
                  </a:cubicBezTo>
                  <a:cubicBezTo>
                    <a:pt x="4637119" y="3202157"/>
                    <a:pt x="4419343" y="3405941"/>
                    <a:pt x="4419343" y="3766912"/>
                  </a:cubicBezTo>
                  <a:cubicBezTo>
                    <a:pt x="4419343" y="4127883"/>
                    <a:pt x="4854895" y="4328746"/>
                    <a:pt x="4854895" y="4663537"/>
                  </a:cubicBezTo>
                  <a:cubicBezTo>
                    <a:pt x="4854895" y="4998301"/>
                    <a:pt x="4448369" y="5283599"/>
                    <a:pt x="4448369" y="5630019"/>
                  </a:cubicBezTo>
                  <a:cubicBezTo>
                    <a:pt x="4448369" y="5944419"/>
                    <a:pt x="4805529" y="6258817"/>
                    <a:pt x="4811329" y="6631444"/>
                  </a:cubicBezTo>
                  <a:cubicBezTo>
                    <a:pt x="4732937" y="6666359"/>
                    <a:pt x="4654545" y="6698381"/>
                    <a:pt x="4573240" y="6724587"/>
                  </a:cubicBezTo>
                  <a:cubicBezTo>
                    <a:pt x="4619693" y="6349066"/>
                    <a:pt x="4216080" y="5958969"/>
                    <a:pt x="4216080" y="5650385"/>
                  </a:cubicBezTo>
                  <a:cubicBezTo>
                    <a:pt x="4216080" y="5315620"/>
                    <a:pt x="4637119" y="5024507"/>
                    <a:pt x="4637119" y="4663537"/>
                  </a:cubicBezTo>
                  <a:cubicBezTo>
                    <a:pt x="4637119" y="4302566"/>
                    <a:pt x="4210280" y="4133724"/>
                    <a:pt x="4210280" y="3761097"/>
                  </a:cubicBezTo>
                  <a:cubicBezTo>
                    <a:pt x="4210280" y="3388470"/>
                    <a:pt x="4474509" y="3181792"/>
                    <a:pt x="4474509" y="2771328"/>
                  </a:cubicBezTo>
                  <a:cubicBezTo>
                    <a:pt x="4474509" y="2451114"/>
                    <a:pt x="4317725" y="2162896"/>
                    <a:pt x="4085409" y="1985318"/>
                  </a:cubicBezTo>
                  <a:cubicBezTo>
                    <a:pt x="4079609" y="1982424"/>
                    <a:pt x="4076722" y="1976609"/>
                    <a:pt x="4070896" y="1973688"/>
                  </a:cubicBezTo>
                  <a:cubicBezTo>
                    <a:pt x="4050583" y="1956217"/>
                    <a:pt x="4030244" y="1976609"/>
                    <a:pt x="4047670" y="1996974"/>
                  </a:cubicBezTo>
                  <a:cubicBezTo>
                    <a:pt x="4210280" y="2200758"/>
                    <a:pt x="4297385" y="2407437"/>
                    <a:pt x="4297385" y="2713100"/>
                  </a:cubicBezTo>
                  <a:cubicBezTo>
                    <a:pt x="4297385" y="3088622"/>
                    <a:pt x="3995417" y="3394285"/>
                    <a:pt x="3995417" y="3758176"/>
                  </a:cubicBezTo>
                  <a:cubicBezTo>
                    <a:pt x="3995417" y="4189031"/>
                    <a:pt x="4401917" y="4311302"/>
                    <a:pt x="4401917" y="4663537"/>
                  </a:cubicBezTo>
                  <a:cubicBezTo>
                    <a:pt x="4401917" y="5015772"/>
                    <a:pt x="3966365" y="5298150"/>
                    <a:pt x="3966365" y="5673671"/>
                  </a:cubicBezTo>
                  <a:cubicBezTo>
                    <a:pt x="3966365" y="6020091"/>
                    <a:pt x="4378690" y="6407268"/>
                    <a:pt x="4306098" y="6806101"/>
                  </a:cubicBezTo>
                  <a:cubicBezTo>
                    <a:pt x="4224794" y="6826467"/>
                    <a:pt x="4140601" y="6846858"/>
                    <a:pt x="4056383" y="6861408"/>
                  </a:cubicBezTo>
                  <a:cubicBezTo>
                    <a:pt x="4134775" y="6363617"/>
                    <a:pt x="3731189" y="6002646"/>
                    <a:pt x="3731189" y="5676591"/>
                  </a:cubicBezTo>
                  <a:cubicBezTo>
                    <a:pt x="3731189" y="5324356"/>
                    <a:pt x="4181228" y="5007037"/>
                    <a:pt x="4181228" y="4663537"/>
                  </a:cubicBezTo>
                  <a:cubicBezTo>
                    <a:pt x="4181228" y="4337482"/>
                    <a:pt x="3858946" y="4232682"/>
                    <a:pt x="3815381" y="3897918"/>
                  </a:cubicBezTo>
                  <a:cubicBezTo>
                    <a:pt x="3809581" y="3851346"/>
                    <a:pt x="3771816" y="3819325"/>
                    <a:pt x="3722476" y="3828060"/>
                  </a:cubicBezTo>
                  <a:cubicBezTo>
                    <a:pt x="3655684" y="3839690"/>
                    <a:pt x="3571466" y="3883368"/>
                    <a:pt x="3440821" y="3883368"/>
                  </a:cubicBezTo>
                  <a:cubicBezTo>
                    <a:pt x="3307237" y="3883368"/>
                    <a:pt x="3225932" y="3839690"/>
                    <a:pt x="3159167" y="3828060"/>
                  </a:cubicBezTo>
                  <a:cubicBezTo>
                    <a:pt x="3109801" y="3819325"/>
                    <a:pt x="3072061" y="3854241"/>
                    <a:pt x="3066235" y="3897918"/>
                  </a:cubicBezTo>
                  <a:cubicBezTo>
                    <a:pt x="3022696" y="4232682"/>
                    <a:pt x="2700389" y="4337482"/>
                    <a:pt x="2700389" y="4663537"/>
                  </a:cubicBezTo>
                  <a:cubicBezTo>
                    <a:pt x="2700389" y="5009957"/>
                    <a:pt x="3150453" y="5324356"/>
                    <a:pt x="3150453" y="5676591"/>
                  </a:cubicBezTo>
                  <a:cubicBezTo>
                    <a:pt x="3150453" y="6002646"/>
                    <a:pt x="2746841" y="6360696"/>
                    <a:pt x="2825233" y="6861408"/>
                  </a:cubicBezTo>
                  <a:cubicBezTo>
                    <a:pt x="2741041" y="6846858"/>
                    <a:pt x="2656823" y="6826467"/>
                    <a:pt x="2575528" y="6806101"/>
                  </a:cubicBezTo>
                  <a:cubicBezTo>
                    <a:pt x="2505842" y="6404373"/>
                    <a:pt x="2915251" y="6020091"/>
                    <a:pt x="2915251" y="5673671"/>
                  </a:cubicBezTo>
                  <a:cubicBezTo>
                    <a:pt x="2915251" y="5298150"/>
                    <a:pt x="2479708" y="5015772"/>
                    <a:pt x="2479708" y="4663537"/>
                  </a:cubicBezTo>
                  <a:cubicBezTo>
                    <a:pt x="2479708" y="4311302"/>
                    <a:pt x="2886225" y="4189031"/>
                    <a:pt x="2886225" y="3758176"/>
                  </a:cubicBezTo>
                  <a:cubicBezTo>
                    <a:pt x="2886225" y="3394285"/>
                    <a:pt x="2584239" y="3088622"/>
                    <a:pt x="2584239" y="2713100"/>
                  </a:cubicBezTo>
                  <a:cubicBezTo>
                    <a:pt x="2584239" y="2407437"/>
                    <a:pt x="2671336" y="2200758"/>
                    <a:pt x="2833946" y="1996974"/>
                  </a:cubicBezTo>
                  <a:cubicBezTo>
                    <a:pt x="2848460" y="1976609"/>
                    <a:pt x="2831059" y="1959138"/>
                    <a:pt x="2810720" y="1973688"/>
                  </a:cubicBezTo>
                  <a:cubicBezTo>
                    <a:pt x="2804920" y="1976609"/>
                    <a:pt x="2802007" y="1982424"/>
                    <a:pt x="2796207" y="1985318"/>
                  </a:cubicBezTo>
                  <a:cubicBezTo>
                    <a:pt x="2566818" y="2162896"/>
                    <a:pt x="2407116" y="2451114"/>
                    <a:pt x="2407116" y="2771328"/>
                  </a:cubicBezTo>
                  <a:cubicBezTo>
                    <a:pt x="2407116" y="3181792"/>
                    <a:pt x="2671336" y="3388470"/>
                    <a:pt x="2671336" y="3761097"/>
                  </a:cubicBezTo>
                  <a:cubicBezTo>
                    <a:pt x="2671336" y="4133724"/>
                    <a:pt x="2244513" y="4302566"/>
                    <a:pt x="2244513" y="4663537"/>
                  </a:cubicBezTo>
                  <a:cubicBezTo>
                    <a:pt x="2244513" y="5024507"/>
                    <a:pt x="2665536" y="5315620"/>
                    <a:pt x="2665536" y="5650385"/>
                  </a:cubicBezTo>
                  <a:cubicBezTo>
                    <a:pt x="2665536" y="5958969"/>
                    <a:pt x="2261934" y="6346146"/>
                    <a:pt x="2308392" y="6724587"/>
                  </a:cubicBezTo>
                  <a:cubicBezTo>
                    <a:pt x="2227092" y="6695486"/>
                    <a:pt x="2148693" y="6666359"/>
                    <a:pt x="2070295" y="6631444"/>
                  </a:cubicBezTo>
                  <a:cubicBezTo>
                    <a:pt x="2076103" y="6258817"/>
                    <a:pt x="2433250" y="5944419"/>
                    <a:pt x="2433250" y="5630019"/>
                  </a:cubicBezTo>
                  <a:cubicBezTo>
                    <a:pt x="2433250" y="5283599"/>
                    <a:pt x="2026740" y="5001221"/>
                    <a:pt x="2026740" y="4663537"/>
                  </a:cubicBezTo>
                  <a:cubicBezTo>
                    <a:pt x="2026740" y="4325852"/>
                    <a:pt x="2462287" y="4127883"/>
                    <a:pt x="2462287" y="3766912"/>
                  </a:cubicBezTo>
                  <a:cubicBezTo>
                    <a:pt x="2462287" y="3405941"/>
                    <a:pt x="2244513" y="3202157"/>
                    <a:pt x="2244513" y="2832451"/>
                  </a:cubicBezTo>
                  <a:cubicBezTo>
                    <a:pt x="2244513" y="2503501"/>
                    <a:pt x="2360658" y="2288087"/>
                    <a:pt x="2558107" y="2049361"/>
                  </a:cubicBezTo>
                  <a:cubicBezTo>
                    <a:pt x="2514552" y="2072673"/>
                    <a:pt x="2476805" y="2098853"/>
                    <a:pt x="2439058" y="2130875"/>
                  </a:cubicBezTo>
                  <a:cubicBezTo>
                    <a:pt x="2229995" y="2317188"/>
                    <a:pt x="2093524" y="2608301"/>
                    <a:pt x="2093524" y="2893599"/>
                  </a:cubicBezTo>
                  <a:cubicBezTo>
                    <a:pt x="2093524" y="3286591"/>
                    <a:pt x="2282261" y="3461248"/>
                    <a:pt x="2282261" y="3766912"/>
                  </a:cubicBezTo>
                  <a:cubicBezTo>
                    <a:pt x="2282261" y="4072575"/>
                    <a:pt x="1838004" y="4314196"/>
                    <a:pt x="1838004" y="4663537"/>
                  </a:cubicBezTo>
                  <a:cubicBezTo>
                    <a:pt x="1838004" y="5012878"/>
                    <a:pt x="2224187" y="5306885"/>
                    <a:pt x="2224187" y="5603813"/>
                  </a:cubicBezTo>
                  <a:cubicBezTo>
                    <a:pt x="2224187" y="5868719"/>
                    <a:pt x="1893172" y="6220981"/>
                    <a:pt x="1881559" y="6541195"/>
                  </a:cubicBezTo>
                  <a:cubicBezTo>
                    <a:pt x="1814775" y="6506253"/>
                    <a:pt x="1747991" y="6471311"/>
                    <a:pt x="1681207" y="6430554"/>
                  </a:cubicBezTo>
                  <a:cubicBezTo>
                    <a:pt x="1707341" y="6136546"/>
                    <a:pt x="2020932" y="5903661"/>
                    <a:pt x="2020932" y="5609628"/>
                  </a:cubicBezTo>
                  <a:cubicBezTo>
                    <a:pt x="2020932" y="5501934"/>
                    <a:pt x="1971572" y="5411685"/>
                    <a:pt x="1928017" y="5338907"/>
                  </a:cubicBezTo>
                  <a:cubicBezTo>
                    <a:pt x="2055777" y="5746449"/>
                    <a:pt x="1579581" y="5988069"/>
                    <a:pt x="1536026" y="6337410"/>
                  </a:cubicBezTo>
                  <a:cubicBezTo>
                    <a:pt x="1448915" y="6279182"/>
                    <a:pt x="1364710" y="6218060"/>
                    <a:pt x="1283408" y="6151097"/>
                  </a:cubicBezTo>
                  <a:cubicBezTo>
                    <a:pt x="1321155" y="6087054"/>
                    <a:pt x="1379229" y="6005541"/>
                    <a:pt x="1443110" y="5961889"/>
                  </a:cubicBezTo>
                  <a:cubicBezTo>
                    <a:pt x="1414073" y="5924027"/>
                    <a:pt x="1382131" y="5889111"/>
                    <a:pt x="1356000" y="5848354"/>
                  </a:cubicBezTo>
                  <a:cubicBezTo>
                    <a:pt x="1277602" y="5894926"/>
                    <a:pt x="1210818" y="5982255"/>
                    <a:pt x="1167263" y="6052112"/>
                  </a:cubicBezTo>
                  <a:cubicBezTo>
                    <a:pt x="1097577" y="5990990"/>
                    <a:pt x="1027887" y="5924027"/>
                    <a:pt x="964008" y="5857089"/>
                  </a:cubicBezTo>
                  <a:cubicBezTo>
                    <a:pt x="1024985" y="5781391"/>
                    <a:pt x="1103382" y="5664961"/>
                    <a:pt x="1216626" y="5635834"/>
                  </a:cubicBezTo>
                  <a:cubicBezTo>
                    <a:pt x="1190492" y="5592183"/>
                    <a:pt x="1164361" y="5545585"/>
                    <a:pt x="1141129" y="5499013"/>
                  </a:cubicBezTo>
                  <a:cubicBezTo>
                    <a:pt x="1007564" y="5533955"/>
                    <a:pt x="917551" y="5659120"/>
                    <a:pt x="850766" y="5734819"/>
                  </a:cubicBezTo>
                  <a:cubicBezTo>
                    <a:pt x="789790" y="5664961"/>
                    <a:pt x="731717" y="5595077"/>
                    <a:pt x="676549" y="5519405"/>
                  </a:cubicBezTo>
                  <a:cubicBezTo>
                    <a:pt x="778175" y="5452441"/>
                    <a:pt x="859477" y="5289414"/>
                    <a:pt x="1042406" y="5280679"/>
                  </a:cubicBezTo>
                  <a:cubicBezTo>
                    <a:pt x="1056924" y="5318541"/>
                    <a:pt x="1074348" y="5356377"/>
                    <a:pt x="1088866" y="5394213"/>
                  </a:cubicBezTo>
                  <a:cubicBezTo>
                    <a:pt x="1109190" y="5437891"/>
                    <a:pt x="1138226" y="5452441"/>
                    <a:pt x="1193395" y="5452441"/>
                  </a:cubicBezTo>
                  <a:cubicBezTo>
                    <a:pt x="1361808" y="5452441"/>
                    <a:pt x="1623133" y="5341827"/>
                    <a:pt x="1823485" y="5143857"/>
                  </a:cubicBezTo>
                  <a:cubicBezTo>
                    <a:pt x="1692822" y="4905158"/>
                    <a:pt x="1655075" y="4785807"/>
                    <a:pt x="1655075" y="4660616"/>
                  </a:cubicBezTo>
                  <a:cubicBezTo>
                    <a:pt x="1655075" y="4346218"/>
                    <a:pt x="2102235" y="4081311"/>
                    <a:pt x="2102235" y="3775647"/>
                  </a:cubicBezTo>
                  <a:cubicBezTo>
                    <a:pt x="2102235" y="3469984"/>
                    <a:pt x="1948343" y="3295326"/>
                    <a:pt x="1948343" y="2963457"/>
                  </a:cubicBezTo>
                  <a:cubicBezTo>
                    <a:pt x="1948343" y="2663608"/>
                    <a:pt x="2081909" y="2407437"/>
                    <a:pt x="2259032" y="2189102"/>
                  </a:cubicBezTo>
                  <a:cubicBezTo>
                    <a:pt x="2215477" y="2215309"/>
                    <a:pt x="2177729" y="2247330"/>
                    <a:pt x="2139982" y="2285167"/>
                  </a:cubicBezTo>
                  <a:cubicBezTo>
                    <a:pt x="1948343" y="2477295"/>
                    <a:pt x="1823485" y="2762593"/>
                    <a:pt x="1823485" y="3021684"/>
                  </a:cubicBezTo>
                  <a:cubicBezTo>
                    <a:pt x="1823485" y="3373920"/>
                    <a:pt x="1954148" y="3516556"/>
                    <a:pt x="1954148" y="3778568"/>
                  </a:cubicBezTo>
                  <a:cubicBezTo>
                    <a:pt x="1954148" y="4020188"/>
                    <a:pt x="1446013" y="4352059"/>
                    <a:pt x="1504086" y="4681008"/>
                  </a:cubicBezTo>
                  <a:cubicBezTo>
                    <a:pt x="1326963" y="4844009"/>
                    <a:pt x="1114998" y="4913893"/>
                    <a:pt x="929164" y="4913893"/>
                  </a:cubicBezTo>
                  <a:cubicBezTo>
                    <a:pt x="946587" y="4980830"/>
                    <a:pt x="964008" y="5047794"/>
                    <a:pt x="984335" y="5114757"/>
                  </a:cubicBezTo>
                  <a:cubicBezTo>
                    <a:pt x="775272" y="5126387"/>
                    <a:pt x="679451" y="5303964"/>
                    <a:pt x="572017" y="5362192"/>
                  </a:cubicBezTo>
                  <a:cubicBezTo>
                    <a:pt x="516849" y="5280679"/>
                    <a:pt x="467486" y="5196271"/>
                    <a:pt x="421028" y="5108942"/>
                  </a:cubicBezTo>
                  <a:cubicBezTo>
                    <a:pt x="606862" y="5088550"/>
                    <a:pt x="662030" y="4849850"/>
                    <a:pt x="920453" y="4870216"/>
                  </a:cubicBezTo>
                  <a:cubicBezTo>
                    <a:pt x="905935" y="4806173"/>
                    <a:pt x="894322" y="4742130"/>
                    <a:pt x="885611" y="4678087"/>
                  </a:cubicBezTo>
                  <a:cubicBezTo>
                    <a:pt x="586536" y="4657722"/>
                    <a:pt x="519751" y="4910972"/>
                    <a:pt x="325207" y="4919708"/>
                  </a:cubicBezTo>
                  <a:cubicBezTo>
                    <a:pt x="284557" y="4829459"/>
                    <a:pt x="246809" y="4739210"/>
                    <a:pt x="211966" y="4646066"/>
                  </a:cubicBezTo>
                  <a:cubicBezTo>
                    <a:pt x="484907" y="4657722"/>
                    <a:pt x="577825" y="4392815"/>
                    <a:pt x="862380" y="4395710"/>
                  </a:cubicBezTo>
                  <a:cubicBezTo>
                    <a:pt x="862380" y="4369503"/>
                    <a:pt x="862380" y="4343323"/>
                    <a:pt x="862380" y="4314196"/>
                  </a:cubicBezTo>
                  <a:cubicBezTo>
                    <a:pt x="862380" y="4264704"/>
                    <a:pt x="865285" y="4218132"/>
                    <a:pt x="865285" y="4168639"/>
                  </a:cubicBezTo>
                  <a:cubicBezTo>
                    <a:pt x="528462" y="4159904"/>
                    <a:pt x="426836" y="4451017"/>
                    <a:pt x="136471" y="4421916"/>
                  </a:cubicBezTo>
                  <a:cubicBezTo>
                    <a:pt x="110338" y="4331667"/>
                    <a:pt x="87109" y="4238523"/>
                    <a:pt x="66784" y="4142459"/>
                  </a:cubicBezTo>
                  <a:cubicBezTo>
                    <a:pt x="432641" y="4189031"/>
                    <a:pt x="566209" y="3877527"/>
                    <a:pt x="897224" y="3880447"/>
                  </a:cubicBezTo>
                  <a:cubicBezTo>
                    <a:pt x="911743" y="3793118"/>
                    <a:pt x="932069" y="3705789"/>
                    <a:pt x="955298" y="3621355"/>
                  </a:cubicBezTo>
                  <a:cubicBezTo>
                    <a:pt x="554596" y="3603884"/>
                    <a:pt x="415220" y="3953225"/>
                    <a:pt x="26133" y="3889182"/>
                  </a:cubicBezTo>
                  <a:cubicBezTo>
                    <a:pt x="14518" y="3807669"/>
                    <a:pt x="8711" y="3726155"/>
                    <a:pt x="2904" y="3644641"/>
                  </a:cubicBezTo>
                  <a:cubicBezTo>
                    <a:pt x="455873" y="3694134"/>
                    <a:pt x="627185" y="3321533"/>
                    <a:pt x="1039503" y="3368105"/>
                  </a:cubicBezTo>
                  <a:cubicBezTo>
                    <a:pt x="1077250" y="3269120"/>
                    <a:pt x="1123708" y="3173056"/>
                    <a:pt x="1175974" y="3079912"/>
                  </a:cubicBezTo>
                  <a:cubicBezTo>
                    <a:pt x="659125" y="2989663"/>
                    <a:pt x="482004" y="3423412"/>
                    <a:pt x="0" y="3356449"/>
                  </a:cubicBezTo>
                  <a:cubicBezTo>
                    <a:pt x="40651" y="1493354"/>
                    <a:pt x="1565062" y="-34"/>
                    <a:pt x="3434995" y="-34"/>
                  </a:cubicBezTo>
                  <a:cubicBezTo>
                    <a:pt x="5307846" y="-34"/>
                    <a:pt x="6829364" y="1493354"/>
                    <a:pt x="6881617" y="3359369"/>
                  </a:cubicBezTo>
                  <a:cubicBezTo>
                    <a:pt x="6399612" y="3426333"/>
                    <a:pt x="6222489" y="2992558"/>
                    <a:pt x="5705658" y="3082807"/>
                  </a:cubicBezTo>
                  <a:cubicBezTo>
                    <a:pt x="5757911" y="3175976"/>
                    <a:pt x="5801477" y="3272041"/>
                    <a:pt x="5842129" y="3370999"/>
                  </a:cubicBezTo>
                  <a:cubicBezTo>
                    <a:pt x="6254428" y="3321533"/>
                    <a:pt x="6422839" y="3697054"/>
                    <a:pt x="6878729" y="3644641"/>
                  </a:cubicBezTo>
                  <a:moveTo>
                    <a:pt x="1954148" y="2194917"/>
                  </a:moveTo>
                  <a:cubicBezTo>
                    <a:pt x="1701533" y="2090118"/>
                    <a:pt x="1393747" y="2116324"/>
                    <a:pt x="1129516" y="2285167"/>
                  </a:cubicBezTo>
                  <a:cubicBezTo>
                    <a:pt x="1088866" y="2040651"/>
                    <a:pt x="955298" y="1822317"/>
                    <a:pt x="766561" y="1691308"/>
                  </a:cubicBezTo>
                  <a:cubicBezTo>
                    <a:pt x="740427" y="1673842"/>
                    <a:pt x="714296" y="1691308"/>
                    <a:pt x="714296" y="1720419"/>
                  </a:cubicBezTo>
                  <a:cubicBezTo>
                    <a:pt x="754946" y="2238595"/>
                    <a:pt x="452967" y="2686894"/>
                    <a:pt x="81302" y="3082807"/>
                  </a:cubicBezTo>
                  <a:cubicBezTo>
                    <a:pt x="464583" y="3199263"/>
                    <a:pt x="789790" y="2704365"/>
                    <a:pt x="1283408" y="2876128"/>
                  </a:cubicBezTo>
                  <a:cubicBezTo>
                    <a:pt x="1466339" y="2611221"/>
                    <a:pt x="1692822" y="2378336"/>
                    <a:pt x="1954148" y="2194917"/>
                  </a:cubicBezTo>
                  <a:moveTo>
                    <a:pt x="3434995" y="1883439"/>
                  </a:moveTo>
                  <a:cubicBezTo>
                    <a:pt x="3115601" y="1883439"/>
                    <a:pt x="2845573" y="2063937"/>
                    <a:pt x="2775868" y="2299717"/>
                  </a:cubicBezTo>
                  <a:cubicBezTo>
                    <a:pt x="2770068" y="2317188"/>
                    <a:pt x="2778781" y="2328844"/>
                    <a:pt x="2799120" y="2320109"/>
                  </a:cubicBezTo>
                  <a:cubicBezTo>
                    <a:pt x="2857173" y="2293902"/>
                    <a:pt x="2921051" y="2282272"/>
                    <a:pt x="2993643" y="2282272"/>
                  </a:cubicBezTo>
                  <a:cubicBezTo>
                    <a:pt x="3124314" y="2282272"/>
                    <a:pt x="3240472" y="2331738"/>
                    <a:pt x="3307237" y="2413252"/>
                  </a:cubicBezTo>
                  <a:cubicBezTo>
                    <a:pt x="3336290" y="2512237"/>
                    <a:pt x="3339177" y="2657793"/>
                    <a:pt x="3304350" y="2739307"/>
                  </a:cubicBezTo>
                  <a:cubicBezTo>
                    <a:pt x="3252072" y="2727651"/>
                    <a:pt x="3231758" y="2686894"/>
                    <a:pt x="3179480" y="2686894"/>
                  </a:cubicBezTo>
                  <a:cubicBezTo>
                    <a:pt x="3127227" y="2686894"/>
                    <a:pt x="3086575" y="2724757"/>
                    <a:pt x="2996556" y="2724757"/>
                  </a:cubicBezTo>
                  <a:cubicBezTo>
                    <a:pt x="2906538" y="2724757"/>
                    <a:pt x="2897825" y="2681079"/>
                    <a:pt x="2839746" y="2681079"/>
                  </a:cubicBezTo>
                  <a:cubicBezTo>
                    <a:pt x="2770068" y="2681079"/>
                    <a:pt x="2758467" y="2750937"/>
                    <a:pt x="2758467" y="2832451"/>
                  </a:cubicBezTo>
                  <a:cubicBezTo>
                    <a:pt x="2758467" y="3190527"/>
                    <a:pt x="3086575" y="3682504"/>
                    <a:pt x="3434995" y="3682504"/>
                  </a:cubicBezTo>
                  <a:cubicBezTo>
                    <a:pt x="3783441" y="3682504"/>
                    <a:pt x="4111549" y="3190527"/>
                    <a:pt x="4111549" y="2832451"/>
                  </a:cubicBezTo>
                  <a:cubicBezTo>
                    <a:pt x="4111549" y="2750937"/>
                    <a:pt x="4094123" y="2684000"/>
                    <a:pt x="4024444" y="2675264"/>
                  </a:cubicBezTo>
                  <a:cubicBezTo>
                    <a:pt x="3989591" y="2701471"/>
                    <a:pt x="3954765" y="2724757"/>
                    <a:pt x="3873460" y="2724757"/>
                  </a:cubicBezTo>
                  <a:cubicBezTo>
                    <a:pt x="3783441" y="2724757"/>
                    <a:pt x="3760215" y="2686894"/>
                    <a:pt x="3707937" y="2686894"/>
                  </a:cubicBezTo>
                  <a:cubicBezTo>
                    <a:pt x="3644058" y="2686894"/>
                    <a:pt x="3649884" y="2820821"/>
                    <a:pt x="3574379" y="2829556"/>
                  </a:cubicBezTo>
                  <a:cubicBezTo>
                    <a:pt x="3525013" y="2710180"/>
                    <a:pt x="3522126" y="2552993"/>
                    <a:pt x="3562753" y="2416173"/>
                  </a:cubicBezTo>
                  <a:cubicBezTo>
                    <a:pt x="3629545" y="2331738"/>
                    <a:pt x="3745702" y="2285167"/>
                    <a:pt x="3876347" y="2285167"/>
                  </a:cubicBezTo>
                  <a:cubicBezTo>
                    <a:pt x="3946052" y="2285167"/>
                    <a:pt x="4012817" y="2296822"/>
                    <a:pt x="4070896" y="2323003"/>
                  </a:cubicBezTo>
                  <a:cubicBezTo>
                    <a:pt x="4091235" y="2331738"/>
                    <a:pt x="4099949" y="2320109"/>
                    <a:pt x="4094123" y="2302638"/>
                  </a:cubicBezTo>
                  <a:cubicBezTo>
                    <a:pt x="4024444" y="2063937"/>
                    <a:pt x="3754415" y="1883439"/>
                    <a:pt x="3434995" y="1883439"/>
                  </a:cubicBezTo>
                  <a:moveTo>
                    <a:pt x="3946052" y="2395781"/>
                  </a:moveTo>
                  <a:cubicBezTo>
                    <a:pt x="3867660" y="2395781"/>
                    <a:pt x="3780528" y="2419093"/>
                    <a:pt x="3722476" y="2483136"/>
                  </a:cubicBezTo>
                  <a:cubicBezTo>
                    <a:pt x="3716650" y="2500581"/>
                    <a:pt x="3716650" y="2526787"/>
                    <a:pt x="3725363" y="2541338"/>
                  </a:cubicBezTo>
                  <a:cubicBezTo>
                    <a:pt x="3864747" y="2494766"/>
                    <a:pt x="3986704" y="2491871"/>
                    <a:pt x="4047670" y="2558809"/>
                  </a:cubicBezTo>
                  <a:cubicBezTo>
                    <a:pt x="4079609" y="2529708"/>
                    <a:pt x="4088322" y="2503501"/>
                    <a:pt x="4088322" y="2474400"/>
                  </a:cubicBezTo>
                  <a:cubicBezTo>
                    <a:pt x="4088322" y="2427803"/>
                    <a:pt x="4038957" y="2395781"/>
                    <a:pt x="3946052" y="2395781"/>
                  </a:cubicBezTo>
                  <a:moveTo>
                    <a:pt x="2825233" y="2558809"/>
                  </a:moveTo>
                  <a:cubicBezTo>
                    <a:pt x="2892025" y="2491871"/>
                    <a:pt x="3034296" y="2494766"/>
                    <a:pt x="3179480" y="2547179"/>
                  </a:cubicBezTo>
                  <a:cubicBezTo>
                    <a:pt x="3185280" y="2474400"/>
                    <a:pt x="3054635" y="2392887"/>
                    <a:pt x="2923965" y="2392887"/>
                  </a:cubicBezTo>
                  <a:cubicBezTo>
                    <a:pt x="2828146" y="2392887"/>
                    <a:pt x="2781694" y="2424908"/>
                    <a:pt x="2781694" y="2471480"/>
                  </a:cubicBezTo>
                  <a:cubicBezTo>
                    <a:pt x="2784581" y="2503501"/>
                    <a:pt x="2793294" y="2529708"/>
                    <a:pt x="2825233" y="2558809"/>
                  </a:cubicBezTo>
                  <a:moveTo>
                    <a:pt x="5032018" y="1347801"/>
                  </a:moveTo>
                  <a:cubicBezTo>
                    <a:pt x="4779390" y="1365266"/>
                    <a:pt x="4558727" y="1452600"/>
                    <a:pt x="4381603" y="1598154"/>
                  </a:cubicBezTo>
                  <a:cubicBezTo>
                    <a:pt x="4457082" y="1382735"/>
                    <a:pt x="4552900" y="1196424"/>
                    <a:pt x="4674858" y="1015936"/>
                  </a:cubicBezTo>
                  <a:cubicBezTo>
                    <a:pt x="4352551" y="1050870"/>
                    <a:pt x="4085409" y="1167313"/>
                    <a:pt x="3887973" y="1371089"/>
                  </a:cubicBezTo>
                  <a:lnTo>
                    <a:pt x="3734076" y="966446"/>
                  </a:lnTo>
                  <a:lnTo>
                    <a:pt x="4073809" y="663693"/>
                  </a:lnTo>
                  <a:lnTo>
                    <a:pt x="3617945" y="631671"/>
                  </a:lnTo>
                  <a:lnTo>
                    <a:pt x="3434995" y="206653"/>
                  </a:lnTo>
                  <a:lnTo>
                    <a:pt x="3252072" y="631671"/>
                  </a:lnTo>
                  <a:lnTo>
                    <a:pt x="2796207" y="663693"/>
                  </a:lnTo>
                  <a:lnTo>
                    <a:pt x="3135940" y="966446"/>
                  </a:lnTo>
                  <a:lnTo>
                    <a:pt x="2982043" y="1371089"/>
                  </a:lnTo>
                  <a:cubicBezTo>
                    <a:pt x="2784581" y="1170223"/>
                    <a:pt x="2517455" y="1050870"/>
                    <a:pt x="2195150" y="1015936"/>
                  </a:cubicBezTo>
                  <a:cubicBezTo>
                    <a:pt x="2317105" y="1196424"/>
                    <a:pt x="2412924" y="1385645"/>
                    <a:pt x="2488418" y="1598154"/>
                  </a:cubicBezTo>
                  <a:cubicBezTo>
                    <a:pt x="2311298" y="1452600"/>
                    <a:pt x="2090619" y="1365266"/>
                    <a:pt x="1838004" y="1347801"/>
                  </a:cubicBezTo>
                  <a:cubicBezTo>
                    <a:pt x="1988993" y="1542844"/>
                    <a:pt x="2122561" y="1752433"/>
                    <a:pt x="2224187" y="1976609"/>
                  </a:cubicBezTo>
                  <a:cubicBezTo>
                    <a:pt x="2235803" y="2002789"/>
                    <a:pt x="2259032" y="2011525"/>
                    <a:pt x="2285163" y="1996974"/>
                  </a:cubicBezTo>
                  <a:cubicBezTo>
                    <a:pt x="2630710" y="1825211"/>
                    <a:pt x="3019783" y="1726253"/>
                    <a:pt x="3434995" y="1726253"/>
                  </a:cubicBezTo>
                  <a:cubicBezTo>
                    <a:pt x="3847321" y="1726253"/>
                    <a:pt x="4236419" y="1822317"/>
                    <a:pt x="4584840" y="1996974"/>
                  </a:cubicBezTo>
                  <a:cubicBezTo>
                    <a:pt x="4610979" y="2011525"/>
                    <a:pt x="4634206" y="2002789"/>
                    <a:pt x="4645832" y="1976609"/>
                  </a:cubicBezTo>
                  <a:cubicBezTo>
                    <a:pt x="4744537" y="1752433"/>
                    <a:pt x="4881008" y="1542844"/>
                    <a:pt x="5032018" y="1347801"/>
                  </a:cubicBezTo>
                  <a:moveTo>
                    <a:pt x="5583701" y="2876128"/>
                  </a:moveTo>
                  <a:cubicBezTo>
                    <a:pt x="6080218" y="2704365"/>
                    <a:pt x="6405438" y="3196342"/>
                    <a:pt x="6788711" y="3082807"/>
                  </a:cubicBezTo>
                  <a:cubicBezTo>
                    <a:pt x="6417038" y="2686894"/>
                    <a:pt x="6115070" y="2238595"/>
                    <a:pt x="6155723" y="1720419"/>
                  </a:cubicBezTo>
                  <a:cubicBezTo>
                    <a:pt x="6158610" y="1691308"/>
                    <a:pt x="6129584" y="1673842"/>
                    <a:pt x="6106357" y="1691308"/>
                  </a:cubicBezTo>
                  <a:cubicBezTo>
                    <a:pt x="5917608" y="1822317"/>
                    <a:pt x="5784050" y="2040651"/>
                    <a:pt x="5743398" y="2285167"/>
                  </a:cubicBezTo>
                  <a:cubicBezTo>
                    <a:pt x="5482083" y="2116324"/>
                    <a:pt x="5174289" y="2093038"/>
                    <a:pt x="4918773" y="2194917"/>
                  </a:cubicBezTo>
                  <a:cubicBezTo>
                    <a:pt x="5180088" y="2378336"/>
                    <a:pt x="5403665" y="2611221"/>
                    <a:pt x="5583701" y="2876128"/>
                  </a:cubicBezTo>
                </a:path>
              </a:pathLst>
            </a:custGeom>
            <a:solidFill>
              <a:schemeClr val="tx1"/>
            </a:solidFill>
            <a:ln w="2901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D7F509F4-63E3-B8F1-46D7-B846DE9914BC}"/>
              </a:ext>
            </a:extLst>
          </p:cNvPr>
          <p:cNvSpPr txBox="1"/>
          <p:nvPr/>
        </p:nvSpPr>
        <p:spPr>
          <a:xfrm>
            <a:off x="713616" y="98416"/>
            <a:ext cx="3011540" cy="7232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10000"/>
                    <a:lumOff val="90000"/>
                  </a:schemeClr>
                </a:solidFill>
                <a:effectLst/>
                <a:uLnTx/>
                <a:uFillTx/>
                <a:latin typeface="Raleway ExtraBold"/>
                <a:ea typeface="+mn-ea"/>
                <a:cs typeface="+mn-cs"/>
              </a:rPr>
              <a:t>References</a:t>
            </a:r>
            <a:endParaRPr kumimoji="0" lang="en-ID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10000"/>
                  <a:lumOff val="90000"/>
                </a:schemeClr>
              </a:solidFill>
              <a:effectLst/>
              <a:uLnTx/>
              <a:uFillTx/>
              <a:latin typeface="Raleway ExtraBold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3616" y="948690"/>
            <a:ext cx="9250247" cy="554619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Armstrong, M. (2023) Armstrong’s Handbook of Human Resource Management Practice. 16th ed. London: </a:t>
            </a:r>
            <a:r>
              <a:rPr lang="en-US" sz="1400" dirty="0" err="1">
                <a:solidFill>
                  <a:schemeClr val="bg1"/>
                </a:solidFill>
              </a:rPr>
              <a:t>Kogan</a:t>
            </a:r>
            <a:r>
              <a:rPr lang="en-US" sz="1400" dirty="0">
                <a:solidFill>
                  <a:schemeClr val="bg1"/>
                </a:solidFill>
              </a:rPr>
              <a:t> Page.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Fuller, A. and Unwin, L. (2004) Workplace Learning in Context. London: Routledge.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Hofstede, G. (2001) Culture’s Consequences: Comparing Values, Behaviors, Institutions and Organizations Across Nations. 2nd ed. Thousand Oaks: Sage Publications.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Kolb, D.A. (1974) Experiential Learning: Experience as the Source of Learning and Development. Englewood Cliffs, NJ: Prentice Hall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Ulrich, D. (1997) Human Resource Champions: The Next Agenda for Adding Value and Delivering Results. Boston, MA: Harvard Business School Press.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chemeClr val="bg1"/>
                </a:solidFill>
              </a:rPr>
              <a:t>Minenko</a:t>
            </a:r>
            <a:r>
              <a:rPr lang="en-US" sz="1400" dirty="0">
                <a:solidFill>
                  <a:schemeClr val="bg1"/>
                </a:solidFill>
              </a:rPr>
              <a:t>, M. and </a:t>
            </a:r>
            <a:r>
              <a:rPr lang="en-US" sz="1400" dirty="0" err="1">
                <a:solidFill>
                  <a:schemeClr val="bg1"/>
                </a:solidFill>
              </a:rPr>
              <a:t>Mujtaba</a:t>
            </a:r>
            <a:r>
              <a:rPr lang="en-US" sz="1400" dirty="0">
                <a:solidFill>
                  <a:schemeClr val="bg1"/>
                </a:solidFill>
              </a:rPr>
              <a:t>, B.G. (2024) ‘Diversity Audit at Starbucks: Assessment of Workforce Demography, Inclusion Initiatives, and Corporate Culture,’ Business Ethics and Leadership, 8(3), pp. 173–183. </a:t>
            </a:r>
            <a:r>
              <a:rPr lang="en-US" sz="1400" dirty="0" err="1">
                <a:solidFill>
                  <a:schemeClr val="bg1"/>
                </a:solidFill>
              </a:rPr>
              <a:t>doi</a:t>
            </a:r>
            <a:r>
              <a:rPr lang="en-US" sz="1400" dirty="0">
                <a:solidFill>
                  <a:schemeClr val="bg1"/>
                </a:solidFill>
              </a:rPr>
              <a:t>: https://doi.org/10.61093/bel.8(3).173-183.2024. —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Starbucks (2024) Workforce Diversity at Starbucks. [online] Available at: https://about.starbucks.com/stories/2024/workforce-diversity-at-starbucks/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Starbucks Corporation (2024) Global Environmental and Social Impact Report 2024. [online] Available at: </a:t>
            </a:r>
            <a:r>
              <a:rPr lang="en-US" sz="1400" dirty="0">
                <a:solidFill>
                  <a:schemeClr val="bg1"/>
                </a:solidFill>
                <a:hlinkClick r:id="rId2"/>
              </a:rPr>
              <a:t>https://www.starbucks.com/responsibility</a:t>
            </a:r>
            <a:r>
              <a:rPr lang="en-US" sz="1400" dirty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Building an Inclusive Future for Partners Everywhere. [online] Available at: https://stories.starbucks.com</a:t>
            </a:r>
          </a:p>
        </p:txBody>
      </p:sp>
    </p:spTree>
    <p:extLst>
      <p:ext uri="{BB962C8B-B14F-4D97-AF65-F5344CB8AC3E}">
        <p14:creationId xmlns:p14="http://schemas.microsoft.com/office/powerpoint/2010/main" val="37270239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AE635B35-6D6B-B25A-E3A5-2C49089AB358}"/>
              </a:ext>
            </a:extLst>
          </p:cNvPr>
          <p:cNvGrpSpPr/>
          <p:nvPr/>
        </p:nvGrpSpPr>
        <p:grpSpPr>
          <a:xfrm rot="10800000">
            <a:off x="-2" y="-1"/>
            <a:ext cx="7632442" cy="6877049"/>
            <a:chOff x="2648496" y="1"/>
            <a:chExt cx="9543505" cy="6858000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497861AA-F31C-F597-BF99-BC0C426AB94D}"/>
                </a:ext>
              </a:extLst>
            </p:cNvPr>
            <p:cNvSpPr/>
            <p:nvPr/>
          </p:nvSpPr>
          <p:spPr>
            <a:xfrm>
              <a:off x="2648496" y="1"/>
              <a:ext cx="9543505" cy="6858000"/>
            </a:xfrm>
            <a:custGeom>
              <a:avLst/>
              <a:gdLst>
                <a:gd name="connsiteX0" fmla="*/ 988574 w 9543505"/>
                <a:gd name="connsiteY0" fmla="*/ 0 h 6858000"/>
                <a:gd name="connsiteX1" fmla="*/ 9543505 w 9543505"/>
                <a:gd name="connsiteY1" fmla="*/ 0 h 6858000"/>
                <a:gd name="connsiteX2" fmla="*/ 9543505 w 9543505"/>
                <a:gd name="connsiteY2" fmla="*/ 6858000 h 6858000"/>
                <a:gd name="connsiteX3" fmla="*/ 988576 w 9543505"/>
                <a:gd name="connsiteY3" fmla="*/ 6858000 h 6858000"/>
                <a:gd name="connsiteX4" fmla="*/ 933284 w 9543505"/>
                <a:gd name="connsiteY4" fmla="*/ 6771754 h 6858000"/>
                <a:gd name="connsiteX5" fmla="*/ 0 w 9543505"/>
                <a:gd name="connsiteY5" fmla="*/ 3428999 h 6858000"/>
                <a:gd name="connsiteX6" fmla="*/ 933284 w 9543505"/>
                <a:gd name="connsiteY6" fmla="*/ 862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43505" h="6858000">
                  <a:moveTo>
                    <a:pt x="988574" y="0"/>
                  </a:moveTo>
                  <a:lnTo>
                    <a:pt x="9543505" y="0"/>
                  </a:lnTo>
                  <a:lnTo>
                    <a:pt x="9543505" y="6858000"/>
                  </a:lnTo>
                  <a:lnTo>
                    <a:pt x="988576" y="6858000"/>
                  </a:lnTo>
                  <a:lnTo>
                    <a:pt x="933284" y="6771754"/>
                  </a:lnTo>
                  <a:cubicBezTo>
                    <a:pt x="341046" y="5797060"/>
                    <a:pt x="0" y="4652858"/>
                    <a:pt x="0" y="3428999"/>
                  </a:cubicBezTo>
                  <a:cubicBezTo>
                    <a:pt x="0" y="2205141"/>
                    <a:pt x="341046" y="1060938"/>
                    <a:pt x="933284" y="8624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10B248E-F46B-91C8-2FA6-437F30B61E78}"/>
                </a:ext>
              </a:extLst>
            </p:cNvPr>
            <p:cNvSpPr/>
            <p:nvPr/>
          </p:nvSpPr>
          <p:spPr>
            <a:xfrm>
              <a:off x="11795760" y="198120"/>
              <a:ext cx="121920" cy="19812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46ABFD5-0F98-3CBD-4309-E6C28174F836}"/>
              </a:ext>
            </a:extLst>
          </p:cNvPr>
          <p:cNvSpPr txBox="1"/>
          <p:nvPr/>
        </p:nvSpPr>
        <p:spPr>
          <a:xfrm>
            <a:off x="7635007" y="2459504"/>
            <a:ext cx="4556993" cy="1938992"/>
          </a:xfrm>
          <a:prstGeom prst="rect">
            <a:avLst/>
          </a:prstGeom>
          <a:noFill/>
          <a:ln>
            <a:solidFill>
              <a:srgbClr val="000000"/>
            </a:solidFill>
          </a:ln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Raleway ExtraBold"/>
                <a:ea typeface="+mn-ea"/>
                <a:cs typeface="+mn-cs"/>
              </a:rPr>
              <a:t>STARBUCKS: PERFORMANCE MANAGEMENT</a:t>
            </a:r>
            <a:endParaRPr kumimoji="0" lang="en-ID" sz="4000" b="1" i="0" u="none" strike="noStrike" kern="1200" cap="none" spc="0" normalizeH="0" baseline="0" noProof="0" dirty="0">
              <a:ln>
                <a:noFill/>
              </a:ln>
              <a:solidFill>
                <a:srgbClr val="223B35"/>
              </a:solidFill>
              <a:effectLst/>
              <a:uLnTx/>
              <a:uFillTx/>
              <a:latin typeface="Raleway ExtraBold"/>
              <a:ea typeface="+mn-ea"/>
              <a:cs typeface="+mn-cs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AE97005-723F-7899-DB0A-F1D04914169E}"/>
              </a:ext>
            </a:extLst>
          </p:cNvPr>
          <p:cNvGrpSpPr/>
          <p:nvPr/>
        </p:nvGrpSpPr>
        <p:grpSpPr>
          <a:xfrm>
            <a:off x="1127951" y="2217651"/>
            <a:ext cx="4182996" cy="4039466"/>
            <a:chOff x="2899844" y="542142"/>
            <a:chExt cx="5546868" cy="5546868"/>
          </a:xfrm>
          <a:effectLst>
            <a:outerShdw blurRad="127000" dist="127000" dir="10800000" algn="r" rotWithShape="0">
              <a:schemeClr val="tx1">
                <a:alpha val="30000"/>
              </a:schemeClr>
            </a:outerShdw>
          </a:effectLst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9D019745-C3B6-A309-10CB-BD4F6C905331}"/>
                </a:ext>
              </a:extLst>
            </p:cNvPr>
            <p:cNvSpPr/>
            <p:nvPr/>
          </p:nvSpPr>
          <p:spPr>
            <a:xfrm>
              <a:off x="2899844" y="542142"/>
              <a:ext cx="5546868" cy="55468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5" name="Graphic 4">
              <a:extLst>
                <a:ext uri="{FF2B5EF4-FFF2-40B4-BE49-F238E27FC236}">
                  <a16:creationId xmlns:a16="http://schemas.microsoft.com/office/drawing/2014/main" id="{DF68592B-C89D-12A7-F737-4DF89279B42D}"/>
                </a:ext>
              </a:extLst>
            </p:cNvPr>
            <p:cNvSpPr/>
            <p:nvPr/>
          </p:nvSpPr>
          <p:spPr>
            <a:xfrm>
              <a:off x="3119205" y="768990"/>
              <a:ext cx="5108146" cy="5093172"/>
            </a:xfrm>
            <a:custGeom>
              <a:avLst/>
              <a:gdLst>
                <a:gd name="connsiteX0" fmla="*/ 3783441 w 6881616"/>
                <a:gd name="connsiteY0" fmla="*/ 1493354 h 6861442"/>
                <a:gd name="connsiteX1" fmla="*/ 3437908 w 6881616"/>
                <a:gd name="connsiteY1" fmla="*/ 1464243 h 6861442"/>
                <a:gd name="connsiteX2" fmla="*/ 3092375 w 6881616"/>
                <a:gd name="connsiteY2" fmla="*/ 1493354 h 6861442"/>
                <a:gd name="connsiteX3" fmla="*/ 3080749 w 6881616"/>
                <a:gd name="connsiteY3" fmla="*/ 1470066 h 6861442"/>
                <a:gd name="connsiteX4" fmla="*/ 3437908 w 6881616"/>
                <a:gd name="connsiteY4" fmla="*/ 1196424 h 6861442"/>
                <a:gd name="connsiteX5" fmla="*/ 3795068 w 6881616"/>
                <a:gd name="connsiteY5" fmla="*/ 1470066 h 6861442"/>
                <a:gd name="connsiteX6" fmla="*/ 3783441 w 6881616"/>
                <a:gd name="connsiteY6" fmla="*/ 1493354 h 6861442"/>
                <a:gd name="connsiteX7" fmla="*/ 3185280 w 6881616"/>
                <a:gd name="connsiteY7" fmla="*/ 3205077 h 6861442"/>
                <a:gd name="connsiteX8" fmla="*/ 3162054 w 6881616"/>
                <a:gd name="connsiteY8" fmla="*/ 3228363 h 6861442"/>
                <a:gd name="connsiteX9" fmla="*/ 3434995 w 6881616"/>
                <a:gd name="connsiteY9" fmla="*/ 3411756 h 6861442"/>
                <a:gd name="connsiteX10" fmla="*/ 3707937 w 6881616"/>
                <a:gd name="connsiteY10" fmla="*/ 3228363 h 6861442"/>
                <a:gd name="connsiteX11" fmla="*/ 3684710 w 6881616"/>
                <a:gd name="connsiteY11" fmla="*/ 3205077 h 6861442"/>
                <a:gd name="connsiteX12" fmla="*/ 3434995 w 6881616"/>
                <a:gd name="connsiteY12" fmla="*/ 3228363 h 6861442"/>
                <a:gd name="connsiteX13" fmla="*/ 3185280 w 6881616"/>
                <a:gd name="connsiteY13" fmla="*/ 3205077 h 6861442"/>
                <a:gd name="connsiteX14" fmla="*/ 3434995 w 6881616"/>
                <a:gd name="connsiteY14" fmla="*/ 2992558 h 6861442"/>
                <a:gd name="connsiteX15" fmla="*/ 3356603 w 6881616"/>
                <a:gd name="connsiteY15" fmla="*/ 2978007 h 6861442"/>
                <a:gd name="connsiteX16" fmla="*/ 3263698 w 6881616"/>
                <a:gd name="connsiteY16" fmla="*/ 3018764 h 6861442"/>
                <a:gd name="connsiteX17" fmla="*/ 3275298 w 6881616"/>
                <a:gd name="connsiteY17" fmla="*/ 3044970 h 6861442"/>
                <a:gd name="connsiteX18" fmla="*/ 3434995 w 6881616"/>
                <a:gd name="connsiteY18" fmla="*/ 3088622 h 6861442"/>
                <a:gd name="connsiteX19" fmla="*/ 3594718 w 6881616"/>
                <a:gd name="connsiteY19" fmla="*/ 3044970 h 6861442"/>
                <a:gd name="connsiteX20" fmla="*/ 3606318 w 6881616"/>
                <a:gd name="connsiteY20" fmla="*/ 3018764 h 6861442"/>
                <a:gd name="connsiteX21" fmla="*/ 3513413 w 6881616"/>
                <a:gd name="connsiteY21" fmla="*/ 2978007 h 6861442"/>
                <a:gd name="connsiteX22" fmla="*/ 3434995 w 6881616"/>
                <a:gd name="connsiteY22" fmla="*/ 2992558 h 6861442"/>
                <a:gd name="connsiteX23" fmla="*/ 6878729 w 6881616"/>
                <a:gd name="connsiteY23" fmla="*/ 3644641 h 6861442"/>
                <a:gd name="connsiteX24" fmla="*/ 6858390 w 6881616"/>
                <a:gd name="connsiteY24" fmla="*/ 3889182 h 6861442"/>
                <a:gd name="connsiteX25" fmla="*/ 5929234 w 6881616"/>
                <a:gd name="connsiteY25" fmla="*/ 3621355 h 6861442"/>
                <a:gd name="connsiteX26" fmla="*/ 5987313 w 6881616"/>
                <a:gd name="connsiteY26" fmla="*/ 3880447 h 6861442"/>
                <a:gd name="connsiteX27" fmla="*/ 6817738 w 6881616"/>
                <a:gd name="connsiteY27" fmla="*/ 4142459 h 6861442"/>
                <a:gd name="connsiteX28" fmla="*/ 6748059 w 6881616"/>
                <a:gd name="connsiteY28" fmla="*/ 4421916 h 6861442"/>
                <a:gd name="connsiteX29" fmla="*/ 6019252 w 6881616"/>
                <a:gd name="connsiteY29" fmla="*/ 4168639 h 6861442"/>
                <a:gd name="connsiteX30" fmla="*/ 6022139 w 6881616"/>
                <a:gd name="connsiteY30" fmla="*/ 4314196 h 6861442"/>
                <a:gd name="connsiteX31" fmla="*/ 6019252 w 6881616"/>
                <a:gd name="connsiteY31" fmla="*/ 4395710 h 6861442"/>
                <a:gd name="connsiteX32" fmla="*/ 6672554 w 6881616"/>
                <a:gd name="connsiteY32" fmla="*/ 4646066 h 6861442"/>
                <a:gd name="connsiteX33" fmla="*/ 6559309 w 6881616"/>
                <a:gd name="connsiteY33" fmla="*/ 4919708 h 6861442"/>
                <a:gd name="connsiteX34" fmla="*/ 5998913 w 6881616"/>
                <a:gd name="connsiteY34" fmla="*/ 4678087 h 6861442"/>
                <a:gd name="connsiteX35" fmla="*/ 5964087 w 6881616"/>
                <a:gd name="connsiteY35" fmla="*/ 4870216 h 6861442"/>
                <a:gd name="connsiteX36" fmla="*/ 6463491 w 6881616"/>
                <a:gd name="connsiteY36" fmla="*/ 5108942 h 6861442"/>
                <a:gd name="connsiteX37" fmla="*/ 6312507 w 6881616"/>
                <a:gd name="connsiteY37" fmla="*/ 5362192 h 6861442"/>
                <a:gd name="connsiteX38" fmla="*/ 5900208 w 6881616"/>
                <a:gd name="connsiteY38" fmla="*/ 5114757 h 6861442"/>
                <a:gd name="connsiteX39" fmla="*/ 5955373 w 6881616"/>
                <a:gd name="connsiteY39" fmla="*/ 4913893 h 6861442"/>
                <a:gd name="connsiteX40" fmla="*/ 5383351 w 6881616"/>
                <a:gd name="connsiteY40" fmla="*/ 4681008 h 6861442"/>
                <a:gd name="connsiteX41" fmla="*/ 4933286 w 6881616"/>
                <a:gd name="connsiteY41" fmla="*/ 3778568 h 6861442"/>
                <a:gd name="connsiteX42" fmla="*/ 5063957 w 6881616"/>
                <a:gd name="connsiteY42" fmla="*/ 3021684 h 6861442"/>
                <a:gd name="connsiteX43" fmla="*/ 4747450 w 6881616"/>
                <a:gd name="connsiteY43" fmla="*/ 2285167 h 6861442"/>
                <a:gd name="connsiteX44" fmla="*/ 4628405 w 6881616"/>
                <a:gd name="connsiteY44" fmla="*/ 2189102 h 6861442"/>
                <a:gd name="connsiteX45" fmla="*/ 4939087 w 6881616"/>
                <a:gd name="connsiteY45" fmla="*/ 2963457 h 6861442"/>
                <a:gd name="connsiteX46" fmla="*/ 4785189 w 6881616"/>
                <a:gd name="connsiteY46" fmla="*/ 3775647 h 6861442"/>
                <a:gd name="connsiteX47" fmla="*/ 5232367 w 6881616"/>
                <a:gd name="connsiteY47" fmla="*/ 4660616 h 6861442"/>
                <a:gd name="connsiteX48" fmla="*/ 5063957 w 6881616"/>
                <a:gd name="connsiteY48" fmla="*/ 5143857 h 6861442"/>
                <a:gd name="connsiteX49" fmla="*/ 5694032 w 6881616"/>
                <a:gd name="connsiteY49" fmla="*/ 5452441 h 6861442"/>
                <a:gd name="connsiteX50" fmla="*/ 5798564 w 6881616"/>
                <a:gd name="connsiteY50" fmla="*/ 5394213 h 6861442"/>
                <a:gd name="connsiteX51" fmla="*/ 5845016 w 6881616"/>
                <a:gd name="connsiteY51" fmla="*/ 5280679 h 6861442"/>
                <a:gd name="connsiteX52" fmla="*/ 6207976 w 6881616"/>
                <a:gd name="connsiteY52" fmla="*/ 5519405 h 6861442"/>
                <a:gd name="connsiteX53" fmla="*/ 6033766 w 6881616"/>
                <a:gd name="connsiteY53" fmla="*/ 5734819 h 6861442"/>
                <a:gd name="connsiteX54" fmla="*/ 5743398 w 6881616"/>
                <a:gd name="connsiteY54" fmla="*/ 5499013 h 6861442"/>
                <a:gd name="connsiteX55" fmla="*/ 5667893 w 6881616"/>
                <a:gd name="connsiteY55" fmla="*/ 5635834 h 6861442"/>
                <a:gd name="connsiteX56" fmla="*/ 5920521 w 6881616"/>
                <a:gd name="connsiteY56" fmla="*/ 5857089 h 6861442"/>
                <a:gd name="connsiteX57" fmla="*/ 5717258 w 6881616"/>
                <a:gd name="connsiteY57" fmla="*/ 6052112 h 6861442"/>
                <a:gd name="connsiteX58" fmla="*/ 5528535 w 6881616"/>
                <a:gd name="connsiteY58" fmla="*/ 5848354 h 6861442"/>
                <a:gd name="connsiteX59" fmla="*/ 5441430 w 6881616"/>
                <a:gd name="connsiteY59" fmla="*/ 5961889 h 6861442"/>
                <a:gd name="connsiteX60" fmla="*/ 5601127 w 6881616"/>
                <a:gd name="connsiteY60" fmla="*/ 6151097 h 6861442"/>
                <a:gd name="connsiteX61" fmla="*/ 5348499 w 6881616"/>
                <a:gd name="connsiteY61" fmla="*/ 6337410 h 6861442"/>
                <a:gd name="connsiteX62" fmla="*/ 4956513 w 6881616"/>
                <a:gd name="connsiteY62" fmla="*/ 5338907 h 6861442"/>
                <a:gd name="connsiteX63" fmla="*/ 4863607 w 6881616"/>
                <a:gd name="connsiteY63" fmla="*/ 5609628 h 6861442"/>
                <a:gd name="connsiteX64" fmla="*/ 5200428 w 6881616"/>
                <a:gd name="connsiteY64" fmla="*/ 6430554 h 6861442"/>
                <a:gd name="connsiteX65" fmla="*/ 5000078 w 6881616"/>
                <a:gd name="connsiteY65" fmla="*/ 6541195 h 6861442"/>
                <a:gd name="connsiteX66" fmla="*/ 4657432 w 6881616"/>
                <a:gd name="connsiteY66" fmla="*/ 5603813 h 6861442"/>
                <a:gd name="connsiteX67" fmla="*/ 5043618 w 6881616"/>
                <a:gd name="connsiteY67" fmla="*/ 4663537 h 6861442"/>
                <a:gd name="connsiteX68" fmla="*/ 4599353 w 6881616"/>
                <a:gd name="connsiteY68" fmla="*/ 3766912 h 6861442"/>
                <a:gd name="connsiteX69" fmla="*/ 4788102 w 6881616"/>
                <a:gd name="connsiteY69" fmla="*/ 2893599 h 6861442"/>
                <a:gd name="connsiteX70" fmla="*/ 4442569 w 6881616"/>
                <a:gd name="connsiteY70" fmla="*/ 2130875 h 6861442"/>
                <a:gd name="connsiteX71" fmla="*/ 4323525 w 6881616"/>
                <a:gd name="connsiteY71" fmla="*/ 2049361 h 6861442"/>
                <a:gd name="connsiteX72" fmla="*/ 4637119 w 6881616"/>
                <a:gd name="connsiteY72" fmla="*/ 2832451 h 6861442"/>
                <a:gd name="connsiteX73" fmla="*/ 4419343 w 6881616"/>
                <a:gd name="connsiteY73" fmla="*/ 3766912 h 6861442"/>
                <a:gd name="connsiteX74" fmla="*/ 4854895 w 6881616"/>
                <a:gd name="connsiteY74" fmla="*/ 4663537 h 6861442"/>
                <a:gd name="connsiteX75" fmla="*/ 4448369 w 6881616"/>
                <a:gd name="connsiteY75" fmla="*/ 5630019 h 6861442"/>
                <a:gd name="connsiteX76" fmla="*/ 4811329 w 6881616"/>
                <a:gd name="connsiteY76" fmla="*/ 6631444 h 6861442"/>
                <a:gd name="connsiteX77" fmla="*/ 4573240 w 6881616"/>
                <a:gd name="connsiteY77" fmla="*/ 6724587 h 6861442"/>
                <a:gd name="connsiteX78" fmla="*/ 4216080 w 6881616"/>
                <a:gd name="connsiteY78" fmla="*/ 5650385 h 6861442"/>
                <a:gd name="connsiteX79" fmla="*/ 4637119 w 6881616"/>
                <a:gd name="connsiteY79" fmla="*/ 4663537 h 6861442"/>
                <a:gd name="connsiteX80" fmla="*/ 4210280 w 6881616"/>
                <a:gd name="connsiteY80" fmla="*/ 3761097 h 6861442"/>
                <a:gd name="connsiteX81" fmla="*/ 4474509 w 6881616"/>
                <a:gd name="connsiteY81" fmla="*/ 2771328 h 6861442"/>
                <a:gd name="connsiteX82" fmla="*/ 4085409 w 6881616"/>
                <a:gd name="connsiteY82" fmla="*/ 1985318 h 6861442"/>
                <a:gd name="connsiteX83" fmla="*/ 4070896 w 6881616"/>
                <a:gd name="connsiteY83" fmla="*/ 1973688 h 6861442"/>
                <a:gd name="connsiteX84" fmla="*/ 4047670 w 6881616"/>
                <a:gd name="connsiteY84" fmla="*/ 1996974 h 6861442"/>
                <a:gd name="connsiteX85" fmla="*/ 4297385 w 6881616"/>
                <a:gd name="connsiteY85" fmla="*/ 2713100 h 6861442"/>
                <a:gd name="connsiteX86" fmla="*/ 3995417 w 6881616"/>
                <a:gd name="connsiteY86" fmla="*/ 3758176 h 6861442"/>
                <a:gd name="connsiteX87" fmla="*/ 4401917 w 6881616"/>
                <a:gd name="connsiteY87" fmla="*/ 4663537 h 6861442"/>
                <a:gd name="connsiteX88" fmla="*/ 3966365 w 6881616"/>
                <a:gd name="connsiteY88" fmla="*/ 5673671 h 6861442"/>
                <a:gd name="connsiteX89" fmla="*/ 4306098 w 6881616"/>
                <a:gd name="connsiteY89" fmla="*/ 6806101 h 6861442"/>
                <a:gd name="connsiteX90" fmla="*/ 4056383 w 6881616"/>
                <a:gd name="connsiteY90" fmla="*/ 6861408 h 6861442"/>
                <a:gd name="connsiteX91" fmla="*/ 3731189 w 6881616"/>
                <a:gd name="connsiteY91" fmla="*/ 5676591 h 6861442"/>
                <a:gd name="connsiteX92" fmla="*/ 4181228 w 6881616"/>
                <a:gd name="connsiteY92" fmla="*/ 4663537 h 6861442"/>
                <a:gd name="connsiteX93" fmla="*/ 3815381 w 6881616"/>
                <a:gd name="connsiteY93" fmla="*/ 3897918 h 6861442"/>
                <a:gd name="connsiteX94" fmla="*/ 3722476 w 6881616"/>
                <a:gd name="connsiteY94" fmla="*/ 3828060 h 6861442"/>
                <a:gd name="connsiteX95" fmla="*/ 3440821 w 6881616"/>
                <a:gd name="connsiteY95" fmla="*/ 3883368 h 6861442"/>
                <a:gd name="connsiteX96" fmla="*/ 3159167 w 6881616"/>
                <a:gd name="connsiteY96" fmla="*/ 3828060 h 6861442"/>
                <a:gd name="connsiteX97" fmla="*/ 3066235 w 6881616"/>
                <a:gd name="connsiteY97" fmla="*/ 3897918 h 6861442"/>
                <a:gd name="connsiteX98" fmla="*/ 2700389 w 6881616"/>
                <a:gd name="connsiteY98" fmla="*/ 4663537 h 6861442"/>
                <a:gd name="connsiteX99" fmla="*/ 3150453 w 6881616"/>
                <a:gd name="connsiteY99" fmla="*/ 5676591 h 6861442"/>
                <a:gd name="connsiteX100" fmla="*/ 2825233 w 6881616"/>
                <a:gd name="connsiteY100" fmla="*/ 6861408 h 6861442"/>
                <a:gd name="connsiteX101" fmla="*/ 2575528 w 6881616"/>
                <a:gd name="connsiteY101" fmla="*/ 6806101 h 6861442"/>
                <a:gd name="connsiteX102" fmla="*/ 2915251 w 6881616"/>
                <a:gd name="connsiteY102" fmla="*/ 5673671 h 6861442"/>
                <a:gd name="connsiteX103" fmla="*/ 2479708 w 6881616"/>
                <a:gd name="connsiteY103" fmla="*/ 4663537 h 6861442"/>
                <a:gd name="connsiteX104" fmla="*/ 2886225 w 6881616"/>
                <a:gd name="connsiteY104" fmla="*/ 3758176 h 6861442"/>
                <a:gd name="connsiteX105" fmla="*/ 2584239 w 6881616"/>
                <a:gd name="connsiteY105" fmla="*/ 2713100 h 6861442"/>
                <a:gd name="connsiteX106" fmla="*/ 2833946 w 6881616"/>
                <a:gd name="connsiteY106" fmla="*/ 1996974 h 6861442"/>
                <a:gd name="connsiteX107" fmla="*/ 2810720 w 6881616"/>
                <a:gd name="connsiteY107" fmla="*/ 1973688 h 6861442"/>
                <a:gd name="connsiteX108" fmla="*/ 2796207 w 6881616"/>
                <a:gd name="connsiteY108" fmla="*/ 1985318 h 6861442"/>
                <a:gd name="connsiteX109" fmla="*/ 2407116 w 6881616"/>
                <a:gd name="connsiteY109" fmla="*/ 2771328 h 6861442"/>
                <a:gd name="connsiteX110" fmla="*/ 2671336 w 6881616"/>
                <a:gd name="connsiteY110" fmla="*/ 3761097 h 6861442"/>
                <a:gd name="connsiteX111" fmla="*/ 2244513 w 6881616"/>
                <a:gd name="connsiteY111" fmla="*/ 4663537 h 6861442"/>
                <a:gd name="connsiteX112" fmla="*/ 2665536 w 6881616"/>
                <a:gd name="connsiteY112" fmla="*/ 5650385 h 6861442"/>
                <a:gd name="connsiteX113" fmla="*/ 2308392 w 6881616"/>
                <a:gd name="connsiteY113" fmla="*/ 6724587 h 6861442"/>
                <a:gd name="connsiteX114" fmla="*/ 2070295 w 6881616"/>
                <a:gd name="connsiteY114" fmla="*/ 6631444 h 6861442"/>
                <a:gd name="connsiteX115" fmla="*/ 2433250 w 6881616"/>
                <a:gd name="connsiteY115" fmla="*/ 5630019 h 6861442"/>
                <a:gd name="connsiteX116" fmla="*/ 2026740 w 6881616"/>
                <a:gd name="connsiteY116" fmla="*/ 4663537 h 6861442"/>
                <a:gd name="connsiteX117" fmla="*/ 2462287 w 6881616"/>
                <a:gd name="connsiteY117" fmla="*/ 3766912 h 6861442"/>
                <a:gd name="connsiteX118" fmla="*/ 2244513 w 6881616"/>
                <a:gd name="connsiteY118" fmla="*/ 2832451 h 6861442"/>
                <a:gd name="connsiteX119" fmla="*/ 2558107 w 6881616"/>
                <a:gd name="connsiteY119" fmla="*/ 2049361 h 6861442"/>
                <a:gd name="connsiteX120" fmla="*/ 2439058 w 6881616"/>
                <a:gd name="connsiteY120" fmla="*/ 2130875 h 6861442"/>
                <a:gd name="connsiteX121" fmla="*/ 2093524 w 6881616"/>
                <a:gd name="connsiteY121" fmla="*/ 2893599 h 6861442"/>
                <a:gd name="connsiteX122" fmla="*/ 2282261 w 6881616"/>
                <a:gd name="connsiteY122" fmla="*/ 3766912 h 6861442"/>
                <a:gd name="connsiteX123" fmla="*/ 1838004 w 6881616"/>
                <a:gd name="connsiteY123" fmla="*/ 4663537 h 6861442"/>
                <a:gd name="connsiteX124" fmla="*/ 2224187 w 6881616"/>
                <a:gd name="connsiteY124" fmla="*/ 5603813 h 6861442"/>
                <a:gd name="connsiteX125" fmla="*/ 1881559 w 6881616"/>
                <a:gd name="connsiteY125" fmla="*/ 6541195 h 6861442"/>
                <a:gd name="connsiteX126" fmla="*/ 1681207 w 6881616"/>
                <a:gd name="connsiteY126" fmla="*/ 6430554 h 6861442"/>
                <a:gd name="connsiteX127" fmla="*/ 2020932 w 6881616"/>
                <a:gd name="connsiteY127" fmla="*/ 5609628 h 6861442"/>
                <a:gd name="connsiteX128" fmla="*/ 1928017 w 6881616"/>
                <a:gd name="connsiteY128" fmla="*/ 5338907 h 6861442"/>
                <a:gd name="connsiteX129" fmla="*/ 1536026 w 6881616"/>
                <a:gd name="connsiteY129" fmla="*/ 6337410 h 6861442"/>
                <a:gd name="connsiteX130" fmla="*/ 1283408 w 6881616"/>
                <a:gd name="connsiteY130" fmla="*/ 6151097 h 6861442"/>
                <a:gd name="connsiteX131" fmla="*/ 1443110 w 6881616"/>
                <a:gd name="connsiteY131" fmla="*/ 5961889 h 6861442"/>
                <a:gd name="connsiteX132" fmla="*/ 1356000 w 6881616"/>
                <a:gd name="connsiteY132" fmla="*/ 5848354 h 6861442"/>
                <a:gd name="connsiteX133" fmla="*/ 1167263 w 6881616"/>
                <a:gd name="connsiteY133" fmla="*/ 6052112 h 6861442"/>
                <a:gd name="connsiteX134" fmla="*/ 964008 w 6881616"/>
                <a:gd name="connsiteY134" fmla="*/ 5857089 h 6861442"/>
                <a:gd name="connsiteX135" fmla="*/ 1216626 w 6881616"/>
                <a:gd name="connsiteY135" fmla="*/ 5635834 h 6861442"/>
                <a:gd name="connsiteX136" fmla="*/ 1141129 w 6881616"/>
                <a:gd name="connsiteY136" fmla="*/ 5499013 h 6861442"/>
                <a:gd name="connsiteX137" fmla="*/ 850766 w 6881616"/>
                <a:gd name="connsiteY137" fmla="*/ 5734819 h 6861442"/>
                <a:gd name="connsiteX138" fmla="*/ 676549 w 6881616"/>
                <a:gd name="connsiteY138" fmla="*/ 5519405 h 6861442"/>
                <a:gd name="connsiteX139" fmla="*/ 1042406 w 6881616"/>
                <a:gd name="connsiteY139" fmla="*/ 5280679 h 6861442"/>
                <a:gd name="connsiteX140" fmla="*/ 1088866 w 6881616"/>
                <a:gd name="connsiteY140" fmla="*/ 5394213 h 6861442"/>
                <a:gd name="connsiteX141" fmla="*/ 1193395 w 6881616"/>
                <a:gd name="connsiteY141" fmla="*/ 5452441 h 6861442"/>
                <a:gd name="connsiteX142" fmla="*/ 1823485 w 6881616"/>
                <a:gd name="connsiteY142" fmla="*/ 5143857 h 6861442"/>
                <a:gd name="connsiteX143" fmla="*/ 1655075 w 6881616"/>
                <a:gd name="connsiteY143" fmla="*/ 4660616 h 6861442"/>
                <a:gd name="connsiteX144" fmla="*/ 2102235 w 6881616"/>
                <a:gd name="connsiteY144" fmla="*/ 3775647 h 6861442"/>
                <a:gd name="connsiteX145" fmla="*/ 1948343 w 6881616"/>
                <a:gd name="connsiteY145" fmla="*/ 2963457 h 6861442"/>
                <a:gd name="connsiteX146" fmla="*/ 2259032 w 6881616"/>
                <a:gd name="connsiteY146" fmla="*/ 2189102 h 6861442"/>
                <a:gd name="connsiteX147" fmla="*/ 2139982 w 6881616"/>
                <a:gd name="connsiteY147" fmla="*/ 2285167 h 6861442"/>
                <a:gd name="connsiteX148" fmla="*/ 1823485 w 6881616"/>
                <a:gd name="connsiteY148" fmla="*/ 3021684 h 6861442"/>
                <a:gd name="connsiteX149" fmla="*/ 1954148 w 6881616"/>
                <a:gd name="connsiteY149" fmla="*/ 3778568 h 6861442"/>
                <a:gd name="connsiteX150" fmla="*/ 1504086 w 6881616"/>
                <a:gd name="connsiteY150" fmla="*/ 4681008 h 6861442"/>
                <a:gd name="connsiteX151" fmla="*/ 929164 w 6881616"/>
                <a:gd name="connsiteY151" fmla="*/ 4913893 h 6861442"/>
                <a:gd name="connsiteX152" fmla="*/ 984335 w 6881616"/>
                <a:gd name="connsiteY152" fmla="*/ 5114757 h 6861442"/>
                <a:gd name="connsiteX153" fmla="*/ 572017 w 6881616"/>
                <a:gd name="connsiteY153" fmla="*/ 5362192 h 6861442"/>
                <a:gd name="connsiteX154" fmla="*/ 421028 w 6881616"/>
                <a:gd name="connsiteY154" fmla="*/ 5108942 h 6861442"/>
                <a:gd name="connsiteX155" fmla="*/ 920453 w 6881616"/>
                <a:gd name="connsiteY155" fmla="*/ 4870216 h 6861442"/>
                <a:gd name="connsiteX156" fmla="*/ 885611 w 6881616"/>
                <a:gd name="connsiteY156" fmla="*/ 4678087 h 6861442"/>
                <a:gd name="connsiteX157" fmla="*/ 325207 w 6881616"/>
                <a:gd name="connsiteY157" fmla="*/ 4919708 h 6861442"/>
                <a:gd name="connsiteX158" fmla="*/ 211966 w 6881616"/>
                <a:gd name="connsiteY158" fmla="*/ 4646066 h 6861442"/>
                <a:gd name="connsiteX159" fmla="*/ 862380 w 6881616"/>
                <a:gd name="connsiteY159" fmla="*/ 4395710 h 6861442"/>
                <a:gd name="connsiteX160" fmla="*/ 862380 w 6881616"/>
                <a:gd name="connsiteY160" fmla="*/ 4314196 h 6861442"/>
                <a:gd name="connsiteX161" fmla="*/ 865285 w 6881616"/>
                <a:gd name="connsiteY161" fmla="*/ 4168639 h 6861442"/>
                <a:gd name="connsiteX162" fmla="*/ 136471 w 6881616"/>
                <a:gd name="connsiteY162" fmla="*/ 4421916 h 6861442"/>
                <a:gd name="connsiteX163" fmla="*/ 66784 w 6881616"/>
                <a:gd name="connsiteY163" fmla="*/ 4142459 h 6861442"/>
                <a:gd name="connsiteX164" fmla="*/ 897224 w 6881616"/>
                <a:gd name="connsiteY164" fmla="*/ 3880447 h 6861442"/>
                <a:gd name="connsiteX165" fmla="*/ 955298 w 6881616"/>
                <a:gd name="connsiteY165" fmla="*/ 3621355 h 6861442"/>
                <a:gd name="connsiteX166" fmla="*/ 26133 w 6881616"/>
                <a:gd name="connsiteY166" fmla="*/ 3889182 h 6861442"/>
                <a:gd name="connsiteX167" fmla="*/ 2904 w 6881616"/>
                <a:gd name="connsiteY167" fmla="*/ 3644641 h 6861442"/>
                <a:gd name="connsiteX168" fmla="*/ 1039503 w 6881616"/>
                <a:gd name="connsiteY168" fmla="*/ 3368105 h 6861442"/>
                <a:gd name="connsiteX169" fmla="*/ 1175974 w 6881616"/>
                <a:gd name="connsiteY169" fmla="*/ 3079912 h 6861442"/>
                <a:gd name="connsiteX170" fmla="*/ 0 w 6881616"/>
                <a:gd name="connsiteY170" fmla="*/ 3356449 h 6861442"/>
                <a:gd name="connsiteX171" fmla="*/ 3434995 w 6881616"/>
                <a:gd name="connsiteY171" fmla="*/ -34 h 6861442"/>
                <a:gd name="connsiteX172" fmla="*/ 6881617 w 6881616"/>
                <a:gd name="connsiteY172" fmla="*/ 3359369 h 6861442"/>
                <a:gd name="connsiteX173" fmla="*/ 5705658 w 6881616"/>
                <a:gd name="connsiteY173" fmla="*/ 3082807 h 6861442"/>
                <a:gd name="connsiteX174" fmla="*/ 5842129 w 6881616"/>
                <a:gd name="connsiteY174" fmla="*/ 3370999 h 6861442"/>
                <a:gd name="connsiteX175" fmla="*/ 6878729 w 6881616"/>
                <a:gd name="connsiteY175" fmla="*/ 3644641 h 6861442"/>
                <a:gd name="connsiteX176" fmla="*/ 1954148 w 6881616"/>
                <a:gd name="connsiteY176" fmla="*/ 2194917 h 6861442"/>
                <a:gd name="connsiteX177" fmla="*/ 1129516 w 6881616"/>
                <a:gd name="connsiteY177" fmla="*/ 2285167 h 6861442"/>
                <a:gd name="connsiteX178" fmla="*/ 766561 w 6881616"/>
                <a:gd name="connsiteY178" fmla="*/ 1691308 h 6861442"/>
                <a:gd name="connsiteX179" fmla="*/ 714296 w 6881616"/>
                <a:gd name="connsiteY179" fmla="*/ 1720419 h 6861442"/>
                <a:gd name="connsiteX180" fmla="*/ 81302 w 6881616"/>
                <a:gd name="connsiteY180" fmla="*/ 3082807 h 6861442"/>
                <a:gd name="connsiteX181" fmla="*/ 1283408 w 6881616"/>
                <a:gd name="connsiteY181" fmla="*/ 2876128 h 6861442"/>
                <a:gd name="connsiteX182" fmla="*/ 1954148 w 6881616"/>
                <a:gd name="connsiteY182" fmla="*/ 2194917 h 6861442"/>
                <a:gd name="connsiteX183" fmla="*/ 3434995 w 6881616"/>
                <a:gd name="connsiteY183" fmla="*/ 1883439 h 6861442"/>
                <a:gd name="connsiteX184" fmla="*/ 2775868 w 6881616"/>
                <a:gd name="connsiteY184" fmla="*/ 2299717 h 6861442"/>
                <a:gd name="connsiteX185" fmla="*/ 2799120 w 6881616"/>
                <a:gd name="connsiteY185" fmla="*/ 2320109 h 6861442"/>
                <a:gd name="connsiteX186" fmla="*/ 2993643 w 6881616"/>
                <a:gd name="connsiteY186" fmla="*/ 2282272 h 6861442"/>
                <a:gd name="connsiteX187" fmla="*/ 3307237 w 6881616"/>
                <a:gd name="connsiteY187" fmla="*/ 2413252 h 6861442"/>
                <a:gd name="connsiteX188" fmla="*/ 3304350 w 6881616"/>
                <a:gd name="connsiteY188" fmla="*/ 2739307 h 6861442"/>
                <a:gd name="connsiteX189" fmla="*/ 3179480 w 6881616"/>
                <a:gd name="connsiteY189" fmla="*/ 2686894 h 6861442"/>
                <a:gd name="connsiteX190" fmla="*/ 2996556 w 6881616"/>
                <a:gd name="connsiteY190" fmla="*/ 2724757 h 6861442"/>
                <a:gd name="connsiteX191" fmla="*/ 2839746 w 6881616"/>
                <a:gd name="connsiteY191" fmla="*/ 2681079 h 6861442"/>
                <a:gd name="connsiteX192" fmla="*/ 2758467 w 6881616"/>
                <a:gd name="connsiteY192" fmla="*/ 2832451 h 6861442"/>
                <a:gd name="connsiteX193" fmla="*/ 3434995 w 6881616"/>
                <a:gd name="connsiteY193" fmla="*/ 3682504 h 6861442"/>
                <a:gd name="connsiteX194" fmla="*/ 4111549 w 6881616"/>
                <a:gd name="connsiteY194" fmla="*/ 2832451 h 6861442"/>
                <a:gd name="connsiteX195" fmla="*/ 4024444 w 6881616"/>
                <a:gd name="connsiteY195" fmla="*/ 2675264 h 6861442"/>
                <a:gd name="connsiteX196" fmla="*/ 3873460 w 6881616"/>
                <a:gd name="connsiteY196" fmla="*/ 2724757 h 6861442"/>
                <a:gd name="connsiteX197" fmla="*/ 3707937 w 6881616"/>
                <a:gd name="connsiteY197" fmla="*/ 2686894 h 6861442"/>
                <a:gd name="connsiteX198" fmla="*/ 3574379 w 6881616"/>
                <a:gd name="connsiteY198" fmla="*/ 2829556 h 6861442"/>
                <a:gd name="connsiteX199" fmla="*/ 3562753 w 6881616"/>
                <a:gd name="connsiteY199" fmla="*/ 2416173 h 6861442"/>
                <a:gd name="connsiteX200" fmla="*/ 3876347 w 6881616"/>
                <a:gd name="connsiteY200" fmla="*/ 2285167 h 6861442"/>
                <a:gd name="connsiteX201" fmla="*/ 4070896 w 6881616"/>
                <a:gd name="connsiteY201" fmla="*/ 2323003 h 6861442"/>
                <a:gd name="connsiteX202" fmla="*/ 4094123 w 6881616"/>
                <a:gd name="connsiteY202" fmla="*/ 2302638 h 6861442"/>
                <a:gd name="connsiteX203" fmla="*/ 3434995 w 6881616"/>
                <a:gd name="connsiteY203" fmla="*/ 1883439 h 6861442"/>
                <a:gd name="connsiteX204" fmla="*/ 3946052 w 6881616"/>
                <a:gd name="connsiteY204" fmla="*/ 2395781 h 6861442"/>
                <a:gd name="connsiteX205" fmla="*/ 3722476 w 6881616"/>
                <a:gd name="connsiteY205" fmla="*/ 2483136 h 6861442"/>
                <a:gd name="connsiteX206" fmla="*/ 3725363 w 6881616"/>
                <a:gd name="connsiteY206" fmla="*/ 2541338 h 6861442"/>
                <a:gd name="connsiteX207" fmla="*/ 4047670 w 6881616"/>
                <a:gd name="connsiteY207" fmla="*/ 2558809 h 6861442"/>
                <a:gd name="connsiteX208" fmla="*/ 4088322 w 6881616"/>
                <a:gd name="connsiteY208" fmla="*/ 2474400 h 6861442"/>
                <a:gd name="connsiteX209" fmla="*/ 3946052 w 6881616"/>
                <a:gd name="connsiteY209" fmla="*/ 2395781 h 6861442"/>
                <a:gd name="connsiteX210" fmla="*/ 2825233 w 6881616"/>
                <a:gd name="connsiteY210" fmla="*/ 2558809 h 6861442"/>
                <a:gd name="connsiteX211" fmla="*/ 3179480 w 6881616"/>
                <a:gd name="connsiteY211" fmla="*/ 2547179 h 6861442"/>
                <a:gd name="connsiteX212" fmla="*/ 2923965 w 6881616"/>
                <a:gd name="connsiteY212" fmla="*/ 2392887 h 6861442"/>
                <a:gd name="connsiteX213" fmla="*/ 2781694 w 6881616"/>
                <a:gd name="connsiteY213" fmla="*/ 2471480 h 6861442"/>
                <a:gd name="connsiteX214" fmla="*/ 2825233 w 6881616"/>
                <a:gd name="connsiteY214" fmla="*/ 2558809 h 6861442"/>
                <a:gd name="connsiteX215" fmla="*/ 5032018 w 6881616"/>
                <a:gd name="connsiteY215" fmla="*/ 1347801 h 6861442"/>
                <a:gd name="connsiteX216" fmla="*/ 4381603 w 6881616"/>
                <a:gd name="connsiteY216" fmla="*/ 1598154 h 6861442"/>
                <a:gd name="connsiteX217" fmla="*/ 4674858 w 6881616"/>
                <a:gd name="connsiteY217" fmla="*/ 1015936 h 6861442"/>
                <a:gd name="connsiteX218" fmla="*/ 3887973 w 6881616"/>
                <a:gd name="connsiteY218" fmla="*/ 1371089 h 6861442"/>
                <a:gd name="connsiteX219" fmla="*/ 3734076 w 6881616"/>
                <a:gd name="connsiteY219" fmla="*/ 966446 h 6861442"/>
                <a:gd name="connsiteX220" fmla="*/ 4073809 w 6881616"/>
                <a:gd name="connsiteY220" fmla="*/ 663693 h 6861442"/>
                <a:gd name="connsiteX221" fmla="*/ 3617945 w 6881616"/>
                <a:gd name="connsiteY221" fmla="*/ 631671 h 6861442"/>
                <a:gd name="connsiteX222" fmla="*/ 3434995 w 6881616"/>
                <a:gd name="connsiteY222" fmla="*/ 206653 h 6861442"/>
                <a:gd name="connsiteX223" fmla="*/ 3252072 w 6881616"/>
                <a:gd name="connsiteY223" fmla="*/ 631671 h 6861442"/>
                <a:gd name="connsiteX224" fmla="*/ 2796207 w 6881616"/>
                <a:gd name="connsiteY224" fmla="*/ 663693 h 6861442"/>
                <a:gd name="connsiteX225" fmla="*/ 3135940 w 6881616"/>
                <a:gd name="connsiteY225" fmla="*/ 966446 h 6861442"/>
                <a:gd name="connsiteX226" fmla="*/ 2982043 w 6881616"/>
                <a:gd name="connsiteY226" fmla="*/ 1371089 h 6861442"/>
                <a:gd name="connsiteX227" fmla="*/ 2195150 w 6881616"/>
                <a:gd name="connsiteY227" fmla="*/ 1015936 h 6861442"/>
                <a:gd name="connsiteX228" fmla="*/ 2488418 w 6881616"/>
                <a:gd name="connsiteY228" fmla="*/ 1598154 h 6861442"/>
                <a:gd name="connsiteX229" fmla="*/ 1838004 w 6881616"/>
                <a:gd name="connsiteY229" fmla="*/ 1347801 h 6861442"/>
                <a:gd name="connsiteX230" fmla="*/ 2224187 w 6881616"/>
                <a:gd name="connsiteY230" fmla="*/ 1976609 h 6861442"/>
                <a:gd name="connsiteX231" fmla="*/ 2285163 w 6881616"/>
                <a:gd name="connsiteY231" fmla="*/ 1996974 h 6861442"/>
                <a:gd name="connsiteX232" fmla="*/ 3434995 w 6881616"/>
                <a:gd name="connsiteY232" fmla="*/ 1726253 h 6861442"/>
                <a:gd name="connsiteX233" fmla="*/ 4584840 w 6881616"/>
                <a:gd name="connsiteY233" fmla="*/ 1996974 h 6861442"/>
                <a:gd name="connsiteX234" fmla="*/ 4645832 w 6881616"/>
                <a:gd name="connsiteY234" fmla="*/ 1976609 h 6861442"/>
                <a:gd name="connsiteX235" fmla="*/ 5032018 w 6881616"/>
                <a:gd name="connsiteY235" fmla="*/ 1347801 h 6861442"/>
                <a:gd name="connsiteX236" fmla="*/ 5583701 w 6881616"/>
                <a:gd name="connsiteY236" fmla="*/ 2876128 h 6861442"/>
                <a:gd name="connsiteX237" fmla="*/ 6788711 w 6881616"/>
                <a:gd name="connsiteY237" fmla="*/ 3082807 h 6861442"/>
                <a:gd name="connsiteX238" fmla="*/ 6155723 w 6881616"/>
                <a:gd name="connsiteY238" fmla="*/ 1720419 h 6861442"/>
                <a:gd name="connsiteX239" fmla="*/ 6106357 w 6881616"/>
                <a:gd name="connsiteY239" fmla="*/ 1691308 h 6861442"/>
                <a:gd name="connsiteX240" fmla="*/ 5743398 w 6881616"/>
                <a:gd name="connsiteY240" fmla="*/ 2285167 h 6861442"/>
                <a:gd name="connsiteX241" fmla="*/ 4918773 w 6881616"/>
                <a:gd name="connsiteY241" fmla="*/ 2194917 h 6861442"/>
                <a:gd name="connsiteX242" fmla="*/ 5583701 w 6881616"/>
                <a:gd name="connsiteY242" fmla="*/ 2876128 h 6861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</a:cxnLst>
              <a:rect l="l" t="t" r="r" b="b"/>
              <a:pathLst>
                <a:path w="6881616" h="6861442">
                  <a:moveTo>
                    <a:pt x="3783441" y="1493354"/>
                  </a:moveTo>
                  <a:cubicBezTo>
                    <a:pt x="3754415" y="1487532"/>
                    <a:pt x="3609231" y="1464243"/>
                    <a:pt x="3437908" y="1464243"/>
                  </a:cubicBezTo>
                  <a:cubicBezTo>
                    <a:pt x="3266585" y="1464243"/>
                    <a:pt x="3121401" y="1487532"/>
                    <a:pt x="3092375" y="1493354"/>
                  </a:cubicBezTo>
                  <a:cubicBezTo>
                    <a:pt x="3074948" y="1496267"/>
                    <a:pt x="3069148" y="1478799"/>
                    <a:pt x="3080749" y="1470066"/>
                  </a:cubicBezTo>
                  <a:cubicBezTo>
                    <a:pt x="3092375" y="1461333"/>
                    <a:pt x="3437908" y="1196424"/>
                    <a:pt x="3437908" y="1196424"/>
                  </a:cubicBezTo>
                  <a:cubicBezTo>
                    <a:pt x="3437908" y="1196424"/>
                    <a:pt x="3783441" y="1461333"/>
                    <a:pt x="3795068" y="1470066"/>
                  </a:cubicBezTo>
                  <a:cubicBezTo>
                    <a:pt x="3806668" y="1478799"/>
                    <a:pt x="3800868" y="1496267"/>
                    <a:pt x="3783441" y="1493354"/>
                  </a:cubicBezTo>
                  <a:moveTo>
                    <a:pt x="3185280" y="3205077"/>
                  </a:moveTo>
                  <a:cubicBezTo>
                    <a:pt x="3185280" y="3205077"/>
                    <a:pt x="3167880" y="3210892"/>
                    <a:pt x="3162054" y="3228363"/>
                  </a:cubicBezTo>
                  <a:cubicBezTo>
                    <a:pt x="3234645" y="3283671"/>
                    <a:pt x="3284011" y="3411756"/>
                    <a:pt x="3434995" y="3411756"/>
                  </a:cubicBezTo>
                  <a:cubicBezTo>
                    <a:pt x="3586005" y="3411756"/>
                    <a:pt x="3635345" y="3283671"/>
                    <a:pt x="3707937" y="3228363"/>
                  </a:cubicBezTo>
                  <a:cubicBezTo>
                    <a:pt x="3702137" y="3210892"/>
                    <a:pt x="3684710" y="3205077"/>
                    <a:pt x="3684710" y="3205077"/>
                  </a:cubicBezTo>
                  <a:cubicBezTo>
                    <a:pt x="3684710" y="3205077"/>
                    <a:pt x="3588892" y="3228363"/>
                    <a:pt x="3434995" y="3228363"/>
                  </a:cubicBezTo>
                  <a:cubicBezTo>
                    <a:pt x="3281124" y="3228363"/>
                    <a:pt x="3185280" y="3205077"/>
                    <a:pt x="3185280" y="3205077"/>
                  </a:cubicBezTo>
                  <a:moveTo>
                    <a:pt x="3434995" y="2992558"/>
                  </a:moveTo>
                  <a:cubicBezTo>
                    <a:pt x="3394343" y="2992558"/>
                    <a:pt x="3382743" y="2978007"/>
                    <a:pt x="3356603" y="2978007"/>
                  </a:cubicBezTo>
                  <a:cubicBezTo>
                    <a:pt x="3330464" y="2978007"/>
                    <a:pt x="3275298" y="3001293"/>
                    <a:pt x="3263698" y="3018764"/>
                  </a:cubicBezTo>
                  <a:cubicBezTo>
                    <a:pt x="3263698" y="3027499"/>
                    <a:pt x="3269498" y="3036235"/>
                    <a:pt x="3275298" y="3044970"/>
                  </a:cubicBezTo>
                  <a:cubicBezTo>
                    <a:pt x="3336290" y="3053706"/>
                    <a:pt x="3365316" y="3088622"/>
                    <a:pt x="3434995" y="3088622"/>
                  </a:cubicBezTo>
                  <a:cubicBezTo>
                    <a:pt x="3504700" y="3088622"/>
                    <a:pt x="3533726" y="3053706"/>
                    <a:pt x="3594718" y="3044970"/>
                  </a:cubicBezTo>
                  <a:cubicBezTo>
                    <a:pt x="3603405" y="3036235"/>
                    <a:pt x="3606318" y="3027499"/>
                    <a:pt x="3606318" y="3018764"/>
                  </a:cubicBezTo>
                  <a:cubicBezTo>
                    <a:pt x="3594718" y="2998399"/>
                    <a:pt x="3542440" y="2978007"/>
                    <a:pt x="3513413" y="2978007"/>
                  </a:cubicBezTo>
                  <a:cubicBezTo>
                    <a:pt x="3487274" y="2975113"/>
                    <a:pt x="3478561" y="2992558"/>
                    <a:pt x="3434995" y="2992558"/>
                  </a:cubicBezTo>
                  <a:moveTo>
                    <a:pt x="6878729" y="3644641"/>
                  </a:moveTo>
                  <a:cubicBezTo>
                    <a:pt x="6872903" y="3726155"/>
                    <a:pt x="6867103" y="3810589"/>
                    <a:pt x="6858390" y="3889182"/>
                  </a:cubicBezTo>
                  <a:cubicBezTo>
                    <a:pt x="6469317" y="3953225"/>
                    <a:pt x="6329933" y="3606805"/>
                    <a:pt x="5929234" y="3621355"/>
                  </a:cubicBezTo>
                  <a:cubicBezTo>
                    <a:pt x="5952460" y="3705789"/>
                    <a:pt x="5972774" y="3793118"/>
                    <a:pt x="5987313" y="3880447"/>
                  </a:cubicBezTo>
                  <a:cubicBezTo>
                    <a:pt x="6318307" y="3880447"/>
                    <a:pt x="6448978" y="4189031"/>
                    <a:pt x="6817738" y="4142459"/>
                  </a:cubicBezTo>
                  <a:cubicBezTo>
                    <a:pt x="6797425" y="4235603"/>
                    <a:pt x="6774198" y="4328746"/>
                    <a:pt x="6748059" y="4421916"/>
                  </a:cubicBezTo>
                  <a:cubicBezTo>
                    <a:pt x="6457691" y="4451017"/>
                    <a:pt x="6356073" y="4162824"/>
                    <a:pt x="6019252" y="4168639"/>
                  </a:cubicBezTo>
                  <a:cubicBezTo>
                    <a:pt x="6022139" y="4218132"/>
                    <a:pt x="6022139" y="4264704"/>
                    <a:pt x="6022139" y="4314196"/>
                  </a:cubicBezTo>
                  <a:cubicBezTo>
                    <a:pt x="6022139" y="4340402"/>
                    <a:pt x="6022139" y="4369503"/>
                    <a:pt x="6019252" y="4395710"/>
                  </a:cubicBezTo>
                  <a:cubicBezTo>
                    <a:pt x="6306707" y="4392815"/>
                    <a:pt x="6399612" y="4657722"/>
                    <a:pt x="6672554" y="4646066"/>
                  </a:cubicBezTo>
                  <a:cubicBezTo>
                    <a:pt x="6637727" y="4739210"/>
                    <a:pt x="6599962" y="4829459"/>
                    <a:pt x="6559309" y="4919708"/>
                  </a:cubicBezTo>
                  <a:cubicBezTo>
                    <a:pt x="6361873" y="4908078"/>
                    <a:pt x="6295081" y="4657722"/>
                    <a:pt x="5998913" y="4678087"/>
                  </a:cubicBezTo>
                  <a:cubicBezTo>
                    <a:pt x="5990200" y="4742130"/>
                    <a:pt x="5978600" y="4806173"/>
                    <a:pt x="5964087" y="4870216"/>
                  </a:cubicBezTo>
                  <a:cubicBezTo>
                    <a:pt x="6222489" y="4852744"/>
                    <a:pt x="6277681" y="5091471"/>
                    <a:pt x="6463491" y="5108942"/>
                  </a:cubicBezTo>
                  <a:cubicBezTo>
                    <a:pt x="6417038" y="5196271"/>
                    <a:pt x="6364786" y="5280679"/>
                    <a:pt x="6312507" y="5362192"/>
                  </a:cubicBezTo>
                  <a:cubicBezTo>
                    <a:pt x="6202176" y="5303964"/>
                    <a:pt x="6106357" y="5126387"/>
                    <a:pt x="5900208" y="5114757"/>
                  </a:cubicBezTo>
                  <a:cubicBezTo>
                    <a:pt x="5920521" y="5047794"/>
                    <a:pt x="5940834" y="4980830"/>
                    <a:pt x="5955373" y="4913893"/>
                  </a:cubicBezTo>
                  <a:cubicBezTo>
                    <a:pt x="5769537" y="4913893"/>
                    <a:pt x="5560474" y="4841115"/>
                    <a:pt x="5383351" y="4681008"/>
                  </a:cubicBezTo>
                  <a:cubicBezTo>
                    <a:pt x="5441430" y="4352059"/>
                    <a:pt x="4933286" y="4020188"/>
                    <a:pt x="4933286" y="3778568"/>
                  </a:cubicBezTo>
                  <a:cubicBezTo>
                    <a:pt x="4933286" y="3519476"/>
                    <a:pt x="5063957" y="3373920"/>
                    <a:pt x="5063957" y="3021684"/>
                  </a:cubicBezTo>
                  <a:cubicBezTo>
                    <a:pt x="5063957" y="2759672"/>
                    <a:pt x="4936199" y="2477295"/>
                    <a:pt x="4747450" y="2285167"/>
                  </a:cubicBezTo>
                  <a:cubicBezTo>
                    <a:pt x="4709711" y="2247330"/>
                    <a:pt x="4671945" y="2218229"/>
                    <a:pt x="4628405" y="2189102"/>
                  </a:cubicBezTo>
                  <a:cubicBezTo>
                    <a:pt x="4802616" y="2407437"/>
                    <a:pt x="4939087" y="2663608"/>
                    <a:pt x="4939087" y="2963457"/>
                  </a:cubicBezTo>
                  <a:cubicBezTo>
                    <a:pt x="4939087" y="3295326"/>
                    <a:pt x="4785189" y="3469984"/>
                    <a:pt x="4785189" y="3775647"/>
                  </a:cubicBezTo>
                  <a:cubicBezTo>
                    <a:pt x="4785189" y="4081311"/>
                    <a:pt x="5232367" y="4346218"/>
                    <a:pt x="5232367" y="4660616"/>
                  </a:cubicBezTo>
                  <a:cubicBezTo>
                    <a:pt x="5232367" y="4785807"/>
                    <a:pt x="5191715" y="4905158"/>
                    <a:pt x="5063957" y="5143857"/>
                  </a:cubicBezTo>
                  <a:cubicBezTo>
                    <a:pt x="5264307" y="5344721"/>
                    <a:pt x="5525622" y="5452441"/>
                    <a:pt x="5694032" y="5452441"/>
                  </a:cubicBezTo>
                  <a:cubicBezTo>
                    <a:pt x="5749198" y="5452441"/>
                    <a:pt x="5778250" y="5434970"/>
                    <a:pt x="5798564" y="5394213"/>
                  </a:cubicBezTo>
                  <a:cubicBezTo>
                    <a:pt x="5815990" y="5356377"/>
                    <a:pt x="5830503" y="5318541"/>
                    <a:pt x="5845016" y="5280679"/>
                  </a:cubicBezTo>
                  <a:cubicBezTo>
                    <a:pt x="6025052" y="5286520"/>
                    <a:pt x="6109244" y="5452441"/>
                    <a:pt x="6207976" y="5519405"/>
                  </a:cubicBezTo>
                  <a:cubicBezTo>
                    <a:pt x="6152810" y="5592183"/>
                    <a:pt x="6094731" y="5664961"/>
                    <a:pt x="6033766" y="5734819"/>
                  </a:cubicBezTo>
                  <a:cubicBezTo>
                    <a:pt x="5966974" y="5659120"/>
                    <a:pt x="5876955" y="5533955"/>
                    <a:pt x="5743398" y="5499013"/>
                  </a:cubicBezTo>
                  <a:cubicBezTo>
                    <a:pt x="5720171" y="5545585"/>
                    <a:pt x="5694032" y="5589263"/>
                    <a:pt x="5667893" y="5635834"/>
                  </a:cubicBezTo>
                  <a:cubicBezTo>
                    <a:pt x="5781137" y="5667856"/>
                    <a:pt x="5859555" y="5781391"/>
                    <a:pt x="5920521" y="5857089"/>
                  </a:cubicBezTo>
                  <a:cubicBezTo>
                    <a:pt x="5856642" y="5924027"/>
                    <a:pt x="5786963" y="5988069"/>
                    <a:pt x="5717258" y="6052112"/>
                  </a:cubicBezTo>
                  <a:cubicBezTo>
                    <a:pt x="5673719" y="5985175"/>
                    <a:pt x="5604014" y="5897846"/>
                    <a:pt x="5528535" y="5848354"/>
                  </a:cubicBezTo>
                  <a:cubicBezTo>
                    <a:pt x="5499482" y="5886191"/>
                    <a:pt x="5470456" y="5924027"/>
                    <a:pt x="5441430" y="5961889"/>
                  </a:cubicBezTo>
                  <a:cubicBezTo>
                    <a:pt x="5508196" y="6005541"/>
                    <a:pt x="5563362" y="6087054"/>
                    <a:pt x="5601127" y="6151097"/>
                  </a:cubicBezTo>
                  <a:cubicBezTo>
                    <a:pt x="5519822" y="6218060"/>
                    <a:pt x="5435604" y="6279182"/>
                    <a:pt x="5348499" y="6337410"/>
                  </a:cubicBezTo>
                  <a:cubicBezTo>
                    <a:pt x="5304959" y="5985175"/>
                    <a:pt x="4828755" y="5746449"/>
                    <a:pt x="4956513" y="5338907"/>
                  </a:cubicBezTo>
                  <a:cubicBezTo>
                    <a:pt x="4912947" y="5411685"/>
                    <a:pt x="4863607" y="5501934"/>
                    <a:pt x="4863607" y="5609628"/>
                  </a:cubicBezTo>
                  <a:cubicBezTo>
                    <a:pt x="4863607" y="5903661"/>
                    <a:pt x="5177202" y="6139467"/>
                    <a:pt x="5200428" y="6430554"/>
                  </a:cubicBezTo>
                  <a:cubicBezTo>
                    <a:pt x="5136549" y="6468416"/>
                    <a:pt x="5069757" y="6506253"/>
                    <a:pt x="5000078" y="6541195"/>
                  </a:cubicBezTo>
                  <a:cubicBezTo>
                    <a:pt x="4988452" y="6218060"/>
                    <a:pt x="4657432" y="5865825"/>
                    <a:pt x="4657432" y="5603813"/>
                  </a:cubicBezTo>
                  <a:cubicBezTo>
                    <a:pt x="4657432" y="5309805"/>
                    <a:pt x="5043618" y="5012878"/>
                    <a:pt x="5043618" y="4663537"/>
                  </a:cubicBezTo>
                  <a:cubicBezTo>
                    <a:pt x="5043618" y="4314196"/>
                    <a:pt x="4599353" y="4072575"/>
                    <a:pt x="4599353" y="3766912"/>
                  </a:cubicBezTo>
                  <a:cubicBezTo>
                    <a:pt x="4599353" y="3461248"/>
                    <a:pt x="4788102" y="3286591"/>
                    <a:pt x="4788102" y="2893599"/>
                  </a:cubicBezTo>
                  <a:cubicBezTo>
                    <a:pt x="4788102" y="2605380"/>
                    <a:pt x="4651632" y="2317188"/>
                    <a:pt x="4442569" y="2130875"/>
                  </a:cubicBezTo>
                  <a:cubicBezTo>
                    <a:pt x="4404830" y="2098853"/>
                    <a:pt x="4369977" y="2072673"/>
                    <a:pt x="4323525" y="2049361"/>
                  </a:cubicBezTo>
                  <a:cubicBezTo>
                    <a:pt x="4520961" y="2288087"/>
                    <a:pt x="4637119" y="2503501"/>
                    <a:pt x="4637119" y="2832451"/>
                  </a:cubicBezTo>
                  <a:cubicBezTo>
                    <a:pt x="4637119" y="3202157"/>
                    <a:pt x="4419343" y="3405941"/>
                    <a:pt x="4419343" y="3766912"/>
                  </a:cubicBezTo>
                  <a:cubicBezTo>
                    <a:pt x="4419343" y="4127883"/>
                    <a:pt x="4854895" y="4328746"/>
                    <a:pt x="4854895" y="4663537"/>
                  </a:cubicBezTo>
                  <a:cubicBezTo>
                    <a:pt x="4854895" y="4998301"/>
                    <a:pt x="4448369" y="5283599"/>
                    <a:pt x="4448369" y="5630019"/>
                  </a:cubicBezTo>
                  <a:cubicBezTo>
                    <a:pt x="4448369" y="5944419"/>
                    <a:pt x="4805529" y="6258817"/>
                    <a:pt x="4811329" y="6631444"/>
                  </a:cubicBezTo>
                  <a:cubicBezTo>
                    <a:pt x="4732937" y="6666359"/>
                    <a:pt x="4654545" y="6698381"/>
                    <a:pt x="4573240" y="6724587"/>
                  </a:cubicBezTo>
                  <a:cubicBezTo>
                    <a:pt x="4619693" y="6349066"/>
                    <a:pt x="4216080" y="5958969"/>
                    <a:pt x="4216080" y="5650385"/>
                  </a:cubicBezTo>
                  <a:cubicBezTo>
                    <a:pt x="4216080" y="5315620"/>
                    <a:pt x="4637119" y="5024507"/>
                    <a:pt x="4637119" y="4663537"/>
                  </a:cubicBezTo>
                  <a:cubicBezTo>
                    <a:pt x="4637119" y="4302566"/>
                    <a:pt x="4210280" y="4133724"/>
                    <a:pt x="4210280" y="3761097"/>
                  </a:cubicBezTo>
                  <a:cubicBezTo>
                    <a:pt x="4210280" y="3388470"/>
                    <a:pt x="4474509" y="3181792"/>
                    <a:pt x="4474509" y="2771328"/>
                  </a:cubicBezTo>
                  <a:cubicBezTo>
                    <a:pt x="4474509" y="2451114"/>
                    <a:pt x="4317725" y="2162896"/>
                    <a:pt x="4085409" y="1985318"/>
                  </a:cubicBezTo>
                  <a:cubicBezTo>
                    <a:pt x="4079609" y="1982424"/>
                    <a:pt x="4076722" y="1976609"/>
                    <a:pt x="4070896" y="1973688"/>
                  </a:cubicBezTo>
                  <a:cubicBezTo>
                    <a:pt x="4050583" y="1956217"/>
                    <a:pt x="4030244" y="1976609"/>
                    <a:pt x="4047670" y="1996974"/>
                  </a:cubicBezTo>
                  <a:cubicBezTo>
                    <a:pt x="4210280" y="2200758"/>
                    <a:pt x="4297385" y="2407437"/>
                    <a:pt x="4297385" y="2713100"/>
                  </a:cubicBezTo>
                  <a:cubicBezTo>
                    <a:pt x="4297385" y="3088622"/>
                    <a:pt x="3995417" y="3394285"/>
                    <a:pt x="3995417" y="3758176"/>
                  </a:cubicBezTo>
                  <a:cubicBezTo>
                    <a:pt x="3995417" y="4189031"/>
                    <a:pt x="4401917" y="4311302"/>
                    <a:pt x="4401917" y="4663537"/>
                  </a:cubicBezTo>
                  <a:cubicBezTo>
                    <a:pt x="4401917" y="5015772"/>
                    <a:pt x="3966365" y="5298150"/>
                    <a:pt x="3966365" y="5673671"/>
                  </a:cubicBezTo>
                  <a:cubicBezTo>
                    <a:pt x="3966365" y="6020091"/>
                    <a:pt x="4378690" y="6407268"/>
                    <a:pt x="4306098" y="6806101"/>
                  </a:cubicBezTo>
                  <a:cubicBezTo>
                    <a:pt x="4224794" y="6826467"/>
                    <a:pt x="4140601" y="6846858"/>
                    <a:pt x="4056383" y="6861408"/>
                  </a:cubicBezTo>
                  <a:cubicBezTo>
                    <a:pt x="4134775" y="6363617"/>
                    <a:pt x="3731189" y="6002646"/>
                    <a:pt x="3731189" y="5676591"/>
                  </a:cubicBezTo>
                  <a:cubicBezTo>
                    <a:pt x="3731189" y="5324356"/>
                    <a:pt x="4181228" y="5007037"/>
                    <a:pt x="4181228" y="4663537"/>
                  </a:cubicBezTo>
                  <a:cubicBezTo>
                    <a:pt x="4181228" y="4337482"/>
                    <a:pt x="3858946" y="4232682"/>
                    <a:pt x="3815381" y="3897918"/>
                  </a:cubicBezTo>
                  <a:cubicBezTo>
                    <a:pt x="3809581" y="3851346"/>
                    <a:pt x="3771816" y="3819325"/>
                    <a:pt x="3722476" y="3828060"/>
                  </a:cubicBezTo>
                  <a:cubicBezTo>
                    <a:pt x="3655684" y="3839690"/>
                    <a:pt x="3571466" y="3883368"/>
                    <a:pt x="3440821" y="3883368"/>
                  </a:cubicBezTo>
                  <a:cubicBezTo>
                    <a:pt x="3307237" y="3883368"/>
                    <a:pt x="3225932" y="3839690"/>
                    <a:pt x="3159167" y="3828060"/>
                  </a:cubicBezTo>
                  <a:cubicBezTo>
                    <a:pt x="3109801" y="3819325"/>
                    <a:pt x="3072061" y="3854241"/>
                    <a:pt x="3066235" y="3897918"/>
                  </a:cubicBezTo>
                  <a:cubicBezTo>
                    <a:pt x="3022696" y="4232682"/>
                    <a:pt x="2700389" y="4337482"/>
                    <a:pt x="2700389" y="4663537"/>
                  </a:cubicBezTo>
                  <a:cubicBezTo>
                    <a:pt x="2700389" y="5009957"/>
                    <a:pt x="3150453" y="5324356"/>
                    <a:pt x="3150453" y="5676591"/>
                  </a:cubicBezTo>
                  <a:cubicBezTo>
                    <a:pt x="3150453" y="6002646"/>
                    <a:pt x="2746841" y="6360696"/>
                    <a:pt x="2825233" y="6861408"/>
                  </a:cubicBezTo>
                  <a:cubicBezTo>
                    <a:pt x="2741041" y="6846858"/>
                    <a:pt x="2656823" y="6826467"/>
                    <a:pt x="2575528" y="6806101"/>
                  </a:cubicBezTo>
                  <a:cubicBezTo>
                    <a:pt x="2505842" y="6404373"/>
                    <a:pt x="2915251" y="6020091"/>
                    <a:pt x="2915251" y="5673671"/>
                  </a:cubicBezTo>
                  <a:cubicBezTo>
                    <a:pt x="2915251" y="5298150"/>
                    <a:pt x="2479708" y="5015772"/>
                    <a:pt x="2479708" y="4663537"/>
                  </a:cubicBezTo>
                  <a:cubicBezTo>
                    <a:pt x="2479708" y="4311302"/>
                    <a:pt x="2886225" y="4189031"/>
                    <a:pt x="2886225" y="3758176"/>
                  </a:cubicBezTo>
                  <a:cubicBezTo>
                    <a:pt x="2886225" y="3394285"/>
                    <a:pt x="2584239" y="3088622"/>
                    <a:pt x="2584239" y="2713100"/>
                  </a:cubicBezTo>
                  <a:cubicBezTo>
                    <a:pt x="2584239" y="2407437"/>
                    <a:pt x="2671336" y="2200758"/>
                    <a:pt x="2833946" y="1996974"/>
                  </a:cubicBezTo>
                  <a:cubicBezTo>
                    <a:pt x="2848460" y="1976609"/>
                    <a:pt x="2831059" y="1959138"/>
                    <a:pt x="2810720" y="1973688"/>
                  </a:cubicBezTo>
                  <a:cubicBezTo>
                    <a:pt x="2804920" y="1976609"/>
                    <a:pt x="2802007" y="1982424"/>
                    <a:pt x="2796207" y="1985318"/>
                  </a:cubicBezTo>
                  <a:cubicBezTo>
                    <a:pt x="2566818" y="2162896"/>
                    <a:pt x="2407116" y="2451114"/>
                    <a:pt x="2407116" y="2771328"/>
                  </a:cubicBezTo>
                  <a:cubicBezTo>
                    <a:pt x="2407116" y="3181792"/>
                    <a:pt x="2671336" y="3388470"/>
                    <a:pt x="2671336" y="3761097"/>
                  </a:cubicBezTo>
                  <a:cubicBezTo>
                    <a:pt x="2671336" y="4133724"/>
                    <a:pt x="2244513" y="4302566"/>
                    <a:pt x="2244513" y="4663537"/>
                  </a:cubicBezTo>
                  <a:cubicBezTo>
                    <a:pt x="2244513" y="5024507"/>
                    <a:pt x="2665536" y="5315620"/>
                    <a:pt x="2665536" y="5650385"/>
                  </a:cubicBezTo>
                  <a:cubicBezTo>
                    <a:pt x="2665536" y="5958969"/>
                    <a:pt x="2261934" y="6346146"/>
                    <a:pt x="2308392" y="6724587"/>
                  </a:cubicBezTo>
                  <a:cubicBezTo>
                    <a:pt x="2227092" y="6695486"/>
                    <a:pt x="2148693" y="6666359"/>
                    <a:pt x="2070295" y="6631444"/>
                  </a:cubicBezTo>
                  <a:cubicBezTo>
                    <a:pt x="2076103" y="6258817"/>
                    <a:pt x="2433250" y="5944419"/>
                    <a:pt x="2433250" y="5630019"/>
                  </a:cubicBezTo>
                  <a:cubicBezTo>
                    <a:pt x="2433250" y="5283599"/>
                    <a:pt x="2026740" y="5001221"/>
                    <a:pt x="2026740" y="4663537"/>
                  </a:cubicBezTo>
                  <a:cubicBezTo>
                    <a:pt x="2026740" y="4325852"/>
                    <a:pt x="2462287" y="4127883"/>
                    <a:pt x="2462287" y="3766912"/>
                  </a:cubicBezTo>
                  <a:cubicBezTo>
                    <a:pt x="2462287" y="3405941"/>
                    <a:pt x="2244513" y="3202157"/>
                    <a:pt x="2244513" y="2832451"/>
                  </a:cubicBezTo>
                  <a:cubicBezTo>
                    <a:pt x="2244513" y="2503501"/>
                    <a:pt x="2360658" y="2288087"/>
                    <a:pt x="2558107" y="2049361"/>
                  </a:cubicBezTo>
                  <a:cubicBezTo>
                    <a:pt x="2514552" y="2072673"/>
                    <a:pt x="2476805" y="2098853"/>
                    <a:pt x="2439058" y="2130875"/>
                  </a:cubicBezTo>
                  <a:cubicBezTo>
                    <a:pt x="2229995" y="2317188"/>
                    <a:pt x="2093524" y="2608301"/>
                    <a:pt x="2093524" y="2893599"/>
                  </a:cubicBezTo>
                  <a:cubicBezTo>
                    <a:pt x="2093524" y="3286591"/>
                    <a:pt x="2282261" y="3461248"/>
                    <a:pt x="2282261" y="3766912"/>
                  </a:cubicBezTo>
                  <a:cubicBezTo>
                    <a:pt x="2282261" y="4072575"/>
                    <a:pt x="1838004" y="4314196"/>
                    <a:pt x="1838004" y="4663537"/>
                  </a:cubicBezTo>
                  <a:cubicBezTo>
                    <a:pt x="1838004" y="5012878"/>
                    <a:pt x="2224187" y="5306885"/>
                    <a:pt x="2224187" y="5603813"/>
                  </a:cubicBezTo>
                  <a:cubicBezTo>
                    <a:pt x="2224187" y="5868719"/>
                    <a:pt x="1893172" y="6220981"/>
                    <a:pt x="1881559" y="6541195"/>
                  </a:cubicBezTo>
                  <a:cubicBezTo>
                    <a:pt x="1814775" y="6506253"/>
                    <a:pt x="1747991" y="6471311"/>
                    <a:pt x="1681207" y="6430554"/>
                  </a:cubicBezTo>
                  <a:cubicBezTo>
                    <a:pt x="1707341" y="6136546"/>
                    <a:pt x="2020932" y="5903661"/>
                    <a:pt x="2020932" y="5609628"/>
                  </a:cubicBezTo>
                  <a:cubicBezTo>
                    <a:pt x="2020932" y="5501934"/>
                    <a:pt x="1971572" y="5411685"/>
                    <a:pt x="1928017" y="5338907"/>
                  </a:cubicBezTo>
                  <a:cubicBezTo>
                    <a:pt x="2055777" y="5746449"/>
                    <a:pt x="1579581" y="5988069"/>
                    <a:pt x="1536026" y="6337410"/>
                  </a:cubicBezTo>
                  <a:cubicBezTo>
                    <a:pt x="1448915" y="6279182"/>
                    <a:pt x="1364710" y="6218060"/>
                    <a:pt x="1283408" y="6151097"/>
                  </a:cubicBezTo>
                  <a:cubicBezTo>
                    <a:pt x="1321155" y="6087054"/>
                    <a:pt x="1379229" y="6005541"/>
                    <a:pt x="1443110" y="5961889"/>
                  </a:cubicBezTo>
                  <a:cubicBezTo>
                    <a:pt x="1414073" y="5924027"/>
                    <a:pt x="1382131" y="5889111"/>
                    <a:pt x="1356000" y="5848354"/>
                  </a:cubicBezTo>
                  <a:cubicBezTo>
                    <a:pt x="1277602" y="5894926"/>
                    <a:pt x="1210818" y="5982255"/>
                    <a:pt x="1167263" y="6052112"/>
                  </a:cubicBezTo>
                  <a:cubicBezTo>
                    <a:pt x="1097577" y="5990990"/>
                    <a:pt x="1027887" y="5924027"/>
                    <a:pt x="964008" y="5857089"/>
                  </a:cubicBezTo>
                  <a:cubicBezTo>
                    <a:pt x="1024985" y="5781391"/>
                    <a:pt x="1103382" y="5664961"/>
                    <a:pt x="1216626" y="5635834"/>
                  </a:cubicBezTo>
                  <a:cubicBezTo>
                    <a:pt x="1190492" y="5592183"/>
                    <a:pt x="1164361" y="5545585"/>
                    <a:pt x="1141129" y="5499013"/>
                  </a:cubicBezTo>
                  <a:cubicBezTo>
                    <a:pt x="1007564" y="5533955"/>
                    <a:pt x="917551" y="5659120"/>
                    <a:pt x="850766" y="5734819"/>
                  </a:cubicBezTo>
                  <a:cubicBezTo>
                    <a:pt x="789790" y="5664961"/>
                    <a:pt x="731717" y="5595077"/>
                    <a:pt x="676549" y="5519405"/>
                  </a:cubicBezTo>
                  <a:cubicBezTo>
                    <a:pt x="778175" y="5452441"/>
                    <a:pt x="859477" y="5289414"/>
                    <a:pt x="1042406" y="5280679"/>
                  </a:cubicBezTo>
                  <a:cubicBezTo>
                    <a:pt x="1056924" y="5318541"/>
                    <a:pt x="1074348" y="5356377"/>
                    <a:pt x="1088866" y="5394213"/>
                  </a:cubicBezTo>
                  <a:cubicBezTo>
                    <a:pt x="1109190" y="5437891"/>
                    <a:pt x="1138226" y="5452441"/>
                    <a:pt x="1193395" y="5452441"/>
                  </a:cubicBezTo>
                  <a:cubicBezTo>
                    <a:pt x="1361808" y="5452441"/>
                    <a:pt x="1623133" y="5341827"/>
                    <a:pt x="1823485" y="5143857"/>
                  </a:cubicBezTo>
                  <a:cubicBezTo>
                    <a:pt x="1692822" y="4905158"/>
                    <a:pt x="1655075" y="4785807"/>
                    <a:pt x="1655075" y="4660616"/>
                  </a:cubicBezTo>
                  <a:cubicBezTo>
                    <a:pt x="1655075" y="4346218"/>
                    <a:pt x="2102235" y="4081311"/>
                    <a:pt x="2102235" y="3775647"/>
                  </a:cubicBezTo>
                  <a:cubicBezTo>
                    <a:pt x="2102235" y="3469984"/>
                    <a:pt x="1948343" y="3295326"/>
                    <a:pt x="1948343" y="2963457"/>
                  </a:cubicBezTo>
                  <a:cubicBezTo>
                    <a:pt x="1948343" y="2663608"/>
                    <a:pt x="2081909" y="2407437"/>
                    <a:pt x="2259032" y="2189102"/>
                  </a:cubicBezTo>
                  <a:cubicBezTo>
                    <a:pt x="2215477" y="2215309"/>
                    <a:pt x="2177729" y="2247330"/>
                    <a:pt x="2139982" y="2285167"/>
                  </a:cubicBezTo>
                  <a:cubicBezTo>
                    <a:pt x="1948343" y="2477295"/>
                    <a:pt x="1823485" y="2762593"/>
                    <a:pt x="1823485" y="3021684"/>
                  </a:cubicBezTo>
                  <a:cubicBezTo>
                    <a:pt x="1823485" y="3373920"/>
                    <a:pt x="1954148" y="3516556"/>
                    <a:pt x="1954148" y="3778568"/>
                  </a:cubicBezTo>
                  <a:cubicBezTo>
                    <a:pt x="1954148" y="4020188"/>
                    <a:pt x="1446013" y="4352059"/>
                    <a:pt x="1504086" y="4681008"/>
                  </a:cubicBezTo>
                  <a:cubicBezTo>
                    <a:pt x="1326963" y="4844009"/>
                    <a:pt x="1114998" y="4913893"/>
                    <a:pt x="929164" y="4913893"/>
                  </a:cubicBezTo>
                  <a:cubicBezTo>
                    <a:pt x="946587" y="4980830"/>
                    <a:pt x="964008" y="5047794"/>
                    <a:pt x="984335" y="5114757"/>
                  </a:cubicBezTo>
                  <a:cubicBezTo>
                    <a:pt x="775272" y="5126387"/>
                    <a:pt x="679451" y="5303964"/>
                    <a:pt x="572017" y="5362192"/>
                  </a:cubicBezTo>
                  <a:cubicBezTo>
                    <a:pt x="516849" y="5280679"/>
                    <a:pt x="467486" y="5196271"/>
                    <a:pt x="421028" y="5108942"/>
                  </a:cubicBezTo>
                  <a:cubicBezTo>
                    <a:pt x="606862" y="5088550"/>
                    <a:pt x="662030" y="4849850"/>
                    <a:pt x="920453" y="4870216"/>
                  </a:cubicBezTo>
                  <a:cubicBezTo>
                    <a:pt x="905935" y="4806173"/>
                    <a:pt x="894322" y="4742130"/>
                    <a:pt x="885611" y="4678087"/>
                  </a:cubicBezTo>
                  <a:cubicBezTo>
                    <a:pt x="586536" y="4657722"/>
                    <a:pt x="519751" y="4910972"/>
                    <a:pt x="325207" y="4919708"/>
                  </a:cubicBezTo>
                  <a:cubicBezTo>
                    <a:pt x="284557" y="4829459"/>
                    <a:pt x="246809" y="4739210"/>
                    <a:pt x="211966" y="4646066"/>
                  </a:cubicBezTo>
                  <a:cubicBezTo>
                    <a:pt x="484907" y="4657722"/>
                    <a:pt x="577825" y="4392815"/>
                    <a:pt x="862380" y="4395710"/>
                  </a:cubicBezTo>
                  <a:cubicBezTo>
                    <a:pt x="862380" y="4369503"/>
                    <a:pt x="862380" y="4343323"/>
                    <a:pt x="862380" y="4314196"/>
                  </a:cubicBezTo>
                  <a:cubicBezTo>
                    <a:pt x="862380" y="4264704"/>
                    <a:pt x="865285" y="4218132"/>
                    <a:pt x="865285" y="4168639"/>
                  </a:cubicBezTo>
                  <a:cubicBezTo>
                    <a:pt x="528462" y="4159904"/>
                    <a:pt x="426836" y="4451017"/>
                    <a:pt x="136471" y="4421916"/>
                  </a:cubicBezTo>
                  <a:cubicBezTo>
                    <a:pt x="110338" y="4331667"/>
                    <a:pt x="87109" y="4238523"/>
                    <a:pt x="66784" y="4142459"/>
                  </a:cubicBezTo>
                  <a:cubicBezTo>
                    <a:pt x="432641" y="4189031"/>
                    <a:pt x="566209" y="3877527"/>
                    <a:pt x="897224" y="3880447"/>
                  </a:cubicBezTo>
                  <a:cubicBezTo>
                    <a:pt x="911743" y="3793118"/>
                    <a:pt x="932069" y="3705789"/>
                    <a:pt x="955298" y="3621355"/>
                  </a:cubicBezTo>
                  <a:cubicBezTo>
                    <a:pt x="554596" y="3603884"/>
                    <a:pt x="415220" y="3953225"/>
                    <a:pt x="26133" y="3889182"/>
                  </a:cubicBezTo>
                  <a:cubicBezTo>
                    <a:pt x="14518" y="3807669"/>
                    <a:pt x="8711" y="3726155"/>
                    <a:pt x="2904" y="3644641"/>
                  </a:cubicBezTo>
                  <a:cubicBezTo>
                    <a:pt x="455873" y="3694134"/>
                    <a:pt x="627185" y="3321533"/>
                    <a:pt x="1039503" y="3368105"/>
                  </a:cubicBezTo>
                  <a:cubicBezTo>
                    <a:pt x="1077250" y="3269120"/>
                    <a:pt x="1123708" y="3173056"/>
                    <a:pt x="1175974" y="3079912"/>
                  </a:cubicBezTo>
                  <a:cubicBezTo>
                    <a:pt x="659125" y="2989663"/>
                    <a:pt x="482004" y="3423412"/>
                    <a:pt x="0" y="3356449"/>
                  </a:cubicBezTo>
                  <a:cubicBezTo>
                    <a:pt x="40651" y="1493354"/>
                    <a:pt x="1565062" y="-34"/>
                    <a:pt x="3434995" y="-34"/>
                  </a:cubicBezTo>
                  <a:cubicBezTo>
                    <a:pt x="5307846" y="-34"/>
                    <a:pt x="6829364" y="1493354"/>
                    <a:pt x="6881617" y="3359369"/>
                  </a:cubicBezTo>
                  <a:cubicBezTo>
                    <a:pt x="6399612" y="3426333"/>
                    <a:pt x="6222489" y="2992558"/>
                    <a:pt x="5705658" y="3082807"/>
                  </a:cubicBezTo>
                  <a:cubicBezTo>
                    <a:pt x="5757911" y="3175976"/>
                    <a:pt x="5801477" y="3272041"/>
                    <a:pt x="5842129" y="3370999"/>
                  </a:cubicBezTo>
                  <a:cubicBezTo>
                    <a:pt x="6254428" y="3321533"/>
                    <a:pt x="6422839" y="3697054"/>
                    <a:pt x="6878729" y="3644641"/>
                  </a:cubicBezTo>
                  <a:moveTo>
                    <a:pt x="1954148" y="2194917"/>
                  </a:moveTo>
                  <a:cubicBezTo>
                    <a:pt x="1701533" y="2090118"/>
                    <a:pt x="1393747" y="2116324"/>
                    <a:pt x="1129516" y="2285167"/>
                  </a:cubicBezTo>
                  <a:cubicBezTo>
                    <a:pt x="1088866" y="2040651"/>
                    <a:pt x="955298" y="1822317"/>
                    <a:pt x="766561" y="1691308"/>
                  </a:cubicBezTo>
                  <a:cubicBezTo>
                    <a:pt x="740427" y="1673842"/>
                    <a:pt x="714296" y="1691308"/>
                    <a:pt x="714296" y="1720419"/>
                  </a:cubicBezTo>
                  <a:cubicBezTo>
                    <a:pt x="754946" y="2238595"/>
                    <a:pt x="452967" y="2686894"/>
                    <a:pt x="81302" y="3082807"/>
                  </a:cubicBezTo>
                  <a:cubicBezTo>
                    <a:pt x="464583" y="3199263"/>
                    <a:pt x="789790" y="2704365"/>
                    <a:pt x="1283408" y="2876128"/>
                  </a:cubicBezTo>
                  <a:cubicBezTo>
                    <a:pt x="1466339" y="2611221"/>
                    <a:pt x="1692822" y="2378336"/>
                    <a:pt x="1954148" y="2194917"/>
                  </a:cubicBezTo>
                  <a:moveTo>
                    <a:pt x="3434995" y="1883439"/>
                  </a:moveTo>
                  <a:cubicBezTo>
                    <a:pt x="3115601" y="1883439"/>
                    <a:pt x="2845573" y="2063937"/>
                    <a:pt x="2775868" y="2299717"/>
                  </a:cubicBezTo>
                  <a:cubicBezTo>
                    <a:pt x="2770068" y="2317188"/>
                    <a:pt x="2778781" y="2328844"/>
                    <a:pt x="2799120" y="2320109"/>
                  </a:cubicBezTo>
                  <a:cubicBezTo>
                    <a:pt x="2857173" y="2293902"/>
                    <a:pt x="2921051" y="2282272"/>
                    <a:pt x="2993643" y="2282272"/>
                  </a:cubicBezTo>
                  <a:cubicBezTo>
                    <a:pt x="3124314" y="2282272"/>
                    <a:pt x="3240472" y="2331738"/>
                    <a:pt x="3307237" y="2413252"/>
                  </a:cubicBezTo>
                  <a:cubicBezTo>
                    <a:pt x="3336290" y="2512237"/>
                    <a:pt x="3339177" y="2657793"/>
                    <a:pt x="3304350" y="2739307"/>
                  </a:cubicBezTo>
                  <a:cubicBezTo>
                    <a:pt x="3252072" y="2727651"/>
                    <a:pt x="3231758" y="2686894"/>
                    <a:pt x="3179480" y="2686894"/>
                  </a:cubicBezTo>
                  <a:cubicBezTo>
                    <a:pt x="3127227" y="2686894"/>
                    <a:pt x="3086575" y="2724757"/>
                    <a:pt x="2996556" y="2724757"/>
                  </a:cubicBezTo>
                  <a:cubicBezTo>
                    <a:pt x="2906538" y="2724757"/>
                    <a:pt x="2897825" y="2681079"/>
                    <a:pt x="2839746" y="2681079"/>
                  </a:cubicBezTo>
                  <a:cubicBezTo>
                    <a:pt x="2770068" y="2681079"/>
                    <a:pt x="2758467" y="2750937"/>
                    <a:pt x="2758467" y="2832451"/>
                  </a:cubicBezTo>
                  <a:cubicBezTo>
                    <a:pt x="2758467" y="3190527"/>
                    <a:pt x="3086575" y="3682504"/>
                    <a:pt x="3434995" y="3682504"/>
                  </a:cubicBezTo>
                  <a:cubicBezTo>
                    <a:pt x="3783441" y="3682504"/>
                    <a:pt x="4111549" y="3190527"/>
                    <a:pt x="4111549" y="2832451"/>
                  </a:cubicBezTo>
                  <a:cubicBezTo>
                    <a:pt x="4111549" y="2750937"/>
                    <a:pt x="4094123" y="2684000"/>
                    <a:pt x="4024444" y="2675264"/>
                  </a:cubicBezTo>
                  <a:cubicBezTo>
                    <a:pt x="3989591" y="2701471"/>
                    <a:pt x="3954765" y="2724757"/>
                    <a:pt x="3873460" y="2724757"/>
                  </a:cubicBezTo>
                  <a:cubicBezTo>
                    <a:pt x="3783441" y="2724757"/>
                    <a:pt x="3760215" y="2686894"/>
                    <a:pt x="3707937" y="2686894"/>
                  </a:cubicBezTo>
                  <a:cubicBezTo>
                    <a:pt x="3644058" y="2686894"/>
                    <a:pt x="3649884" y="2820821"/>
                    <a:pt x="3574379" y="2829556"/>
                  </a:cubicBezTo>
                  <a:cubicBezTo>
                    <a:pt x="3525013" y="2710180"/>
                    <a:pt x="3522126" y="2552993"/>
                    <a:pt x="3562753" y="2416173"/>
                  </a:cubicBezTo>
                  <a:cubicBezTo>
                    <a:pt x="3629545" y="2331738"/>
                    <a:pt x="3745702" y="2285167"/>
                    <a:pt x="3876347" y="2285167"/>
                  </a:cubicBezTo>
                  <a:cubicBezTo>
                    <a:pt x="3946052" y="2285167"/>
                    <a:pt x="4012817" y="2296822"/>
                    <a:pt x="4070896" y="2323003"/>
                  </a:cubicBezTo>
                  <a:cubicBezTo>
                    <a:pt x="4091235" y="2331738"/>
                    <a:pt x="4099949" y="2320109"/>
                    <a:pt x="4094123" y="2302638"/>
                  </a:cubicBezTo>
                  <a:cubicBezTo>
                    <a:pt x="4024444" y="2063937"/>
                    <a:pt x="3754415" y="1883439"/>
                    <a:pt x="3434995" y="1883439"/>
                  </a:cubicBezTo>
                  <a:moveTo>
                    <a:pt x="3946052" y="2395781"/>
                  </a:moveTo>
                  <a:cubicBezTo>
                    <a:pt x="3867660" y="2395781"/>
                    <a:pt x="3780528" y="2419093"/>
                    <a:pt x="3722476" y="2483136"/>
                  </a:cubicBezTo>
                  <a:cubicBezTo>
                    <a:pt x="3716650" y="2500581"/>
                    <a:pt x="3716650" y="2526787"/>
                    <a:pt x="3725363" y="2541338"/>
                  </a:cubicBezTo>
                  <a:cubicBezTo>
                    <a:pt x="3864747" y="2494766"/>
                    <a:pt x="3986704" y="2491871"/>
                    <a:pt x="4047670" y="2558809"/>
                  </a:cubicBezTo>
                  <a:cubicBezTo>
                    <a:pt x="4079609" y="2529708"/>
                    <a:pt x="4088322" y="2503501"/>
                    <a:pt x="4088322" y="2474400"/>
                  </a:cubicBezTo>
                  <a:cubicBezTo>
                    <a:pt x="4088322" y="2427803"/>
                    <a:pt x="4038957" y="2395781"/>
                    <a:pt x="3946052" y="2395781"/>
                  </a:cubicBezTo>
                  <a:moveTo>
                    <a:pt x="2825233" y="2558809"/>
                  </a:moveTo>
                  <a:cubicBezTo>
                    <a:pt x="2892025" y="2491871"/>
                    <a:pt x="3034296" y="2494766"/>
                    <a:pt x="3179480" y="2547179"/>
                  </a:cubicBezTo>
                  <a:cubicBezTo>
                    <a:pt x="3185280" y="2474400"/>
                    <a:pt x="3054635" y="2392887"/>
                    <a:pt x="2923965" y="2392887"/>
                  </a:cubicBezTo>
                  <a:cubicBezTo>
                    <a:pt x="2828146" y="2392887"/>
                    <a:pt x="2781694" y="2424908"/>
                    <a:pt x="2781694" y="2471480"/>
                  </a:cubicBezTo>
                  <a:cubicBezTo>
                    <a:pt x="2784581" y="2503501"/>
                    <a:pt x="2793294" y="2529708"/>
                    <a:pt x="2825233" y="2558809"/>
                  </a:cubicBezTo>
                  <a:moveTo>
                    <a:pt x="5032018" y="1347801"/>
                  </a:moveTo>
                  <a:cubicBezTo>
                    <a:pt x="4779390" y="1365266"/>
                    <a:pt x="4558727" y="1452600"/>
                    <a:pt x="4381603" y="1598154"/>
                  </a:cubicBezTo>
                  <a:cubicBezTo>
                    <a:pt x="4457082" y="1382735"/>
                    <a:pt x="4552900" y="1196424"/>
                    <a:pt x="4674858" y="1015936"/>
                  </a:cubicBezTo>
                  <a:cubicBezTo>
                    <a:pt x="4352551" y="1050870"/>
                    <a:pt x="4085409" y="1167313"/>
                    <a:pt x="3887973" y="1371089"/>
                  </a:cubicBezTo>
                  <a:lnTo>
                    <a:pt x="3734076" y="966446"/>
                  </a:lnTo>
                  <a:lnTo>
                    <a:pt x="4073809" y="663693"/>
                  </a:lnTo>
                  <a:lnTo>
                    <a:pt x="3617945" y="631671"/>
                  </a:lnTo>
                  <a:lnTo>
                    <a:pt x="3434995" y="206653"/>
                  </a:lnTo>
                  <a:lnTo>
                    <a:pt x="3252072" y="631671"/>
                  </a:lnTo>
                  <a:lnTo>
                    <a:pt x="2796207" y="663693"/>
                  </a:lnTo>
                  <a:lnTo>
                    <a:pt x="3135940" y="966446"/>
                  </a:lnTo>
                  <a:lnTo>
                    <a:pt x="2982043" y="1371089"/>
                  </a:lnTo>
                  <a:cubicBezTo>
                    <a:pt x="2784581" y="1170223"/>
                    <a:pt x="2517455" y="1050870"/>
                    <a:pt x="2195150" y="1015936"/>
                  </a:cubicBezTo>
                  <a:cubicBezTo>
                    <a:pt x="2317105" y="1196424"/>
                    <a:pt x="2412924" y="1385645"/>
                    <a:pt x="2488418" y="1598154"/>
                  </a:cubicBezTo>
                  <a:cubicBezTo>
                    <a:pt x="2311298" y="1452600"/>
                    <a:pt x="2090619" y="1365266"/>
                    <a:pt x="1838004" y="1347801"/>
                  </a:cubicBezTo>
                  <a:cubicBezTo>
                    <a:pt x="1988993" y="1542844"/>
                    <a:pt x="2122561" y="1752433"/>
                    <a:pt x="2224187" y="1976609"/>
                  </a:cubicBezTo>
                  <a:cubicBezTo>
                    <a:pt x="2235803" y="2002789"/>
                    <a:pt x="2259032" y="2011525"/>
                    <a:pt x="2285163" y="1996974"/>
                  </a:cubicBezTo>
                  <a:cubicBezTo>
                    <a:pt x="2630710" y="1825211"/>
                    <a:pt x="3019783" y="1726253"/>
                    <a:pt x="3434995" y="1726253"/>
                  </a:cubicBezTo>
                  <a:cubicBezTo>
                    <a:pt x="3847321" y="1726253"/>
                    <a:pt x="4236419" y="1822317"/>
                    <a:pt x="4584840" y="1996974"/>
                  </a:cubicBezTo>
                  <a:cubicBezTo>
                    <a:pt x="4610979" y="2011525"/>
                    <a:pt x="4634206" y="2002789"/>
                    <a:pt x="4645832" y="1976609"/>
                  </a:cubicBezTo>
                  <a:cubicBezTo>
                    <a:pt x="4744537" y="1752433"/>
                    <a:pt x="4881008" y="1542844"/>
                    <a:pt x="5032018" y="1347801"/>
                  </a:cubicBezTo>
                  <a:moveTo>
                    <a:pt x="5583701" y="2876128"/>
                  </a:moveTo>
                  <a:cubicBezTo>
                    <a:pt x="6080218" y="2704365"/>
                    <a:pt x="6405438" y="3196342"/>
                    <a:pt x="6788711" y="3082807"/>
                  </a:cubicBezTo>
                  <a:cubicBezTo>
                    <a:pt x="6417038" y="2686894"/>
                    <a:pt x="6115070" y="2238595"/>
                    <a:pt x="6155723" y="1720419"/>
                  </a:cubicBezTo>
                  <a:cubicBezTo>
                    <a:pt x="6158610" y="1691308"/>
                    <a:pt x="6129584" y="1673842"/>
                    <a:pt x="6106357" y="1691308"/>
                  </a:cubicBezTo>
                  <a:cubicBezTo>
                    <a:pt x="5917608" y="1822317"/>
                    <a:pt x="5784050" y="2040651"/>
                    <a:pt x="5743398" y="2285167"/>
                  </a:cubicBezTo>
                  <a:cubicBezTo>
                    <a:pt x="5482083" y="2116324"/>
                    <a:pt x="5174289" y="2093038"/>
                    <a:pt x="4918773" y="2194917"/>
                  </a:cubicBezTo>
                  <a:cubicBezTo>
                    <a:pt x="5180088" y="2378336"/>
                    <a:pt x="5403665" y="2611221"/>
                    <a:pt x="5583701" y="2876128"/>
                  </a:cubicBezTo>
                </a:path>
              </a:pathLst>
            </a:custGeom>
            <a:solidFill>
              <a:schemeClr val="tx1"/>
            </a:solidFill>
            <a:ln w="2901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65917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19910" r="19910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35800" y="939800"/>
            <a:ext cx="4343400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Presentation Overview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21500" y="1879600"/>
            <a:ext cx="52705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Definition &amp; Role of Performance Management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Starbucks’ Performance Management Approach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Key Tools &amp; Practices (Appraisal, Feedback, Development)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Managerial Involvement &amp; Cultural Alignment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Challenges &amp; Recommendations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5094127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4D9D876-D7DD-A7C3-F3C4-A9C5118B56B9}"/>
              </a:ext>
            </a:extLst>
          </p:cNvPr>
          <p:cNvSpPr/>
          <p:nvPr/>
        </p:nvSpPr>
        <p:spPr>
          <a:xfrm flipH="1">
            <a:off x="0" y="1"/>
            <a:ext cx="9543505" cy="6858000"/>
          </a:xfrm>
          <a:custGeom>
            <a:avLst/>
            <a:gdLst>
              <a:gd name="connsiteX0" fmla="*/ 988574 w 9543505"/>
              <a:gd name="connsiteY0" fmla="*/ 0 h 6858000"/>
              <a:gd name="connsiteX1" fmla="*/ 9543505 w 9543505"/>
              <a:gd name="connsiteY1" fmla="*/ 0 h 6858000"/>
              <a:gd name="connsiteX2" fmla="*/ 9543505 w 9543505"/>
              <a:gd name="connsiteY2" fmla="*/ 6858000 h 6858000"/>
              <a:gd name="connsiteX3" fmla="*/ 988576 w 9543505"/>
              <a:gd name="connsiteY3" fmla="*/ 6858000 h 6858000"/>
              <a:gd name="connsiteX4" fmla="*/ 933284 w 9543505"/>
              <a:gd name="connsiteY4" fmla="*/ 6771754 h 6858000"/>
              <a:gd name="connsiteX5" fmla="*/ 0 w 9543505"/>
              <a:gd name="connsiteY5" fmla="*/ 3428999 h 6858000"/>
              <a:gd name="connsiteX6" fmla="*/ 933284 w 9543505"/>
              <a:gd name="connsiteY6" fmla="*/ 8624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43505" h="6858000">
                <a:moveTo>
                  <a:pt x="988574" y="0"/>
                </a:moveTo>
                <a:lnTo>
                  <a:pt x="9543505" y="0"/>
                </a:lnTo>
                <a:lnTo>
                  <a:pt x="9543505" y="6858000"/>
                </a:lnTo>
                <a:lnTo>
                  <a:pt x="988576" y="6858000"/>
                </a:lnTo>
                <a:lnTo>
                  <a:pt x="933284" y="6771754"/>
                </a:lnTo>
                <a:cubicBezTo>
                  <a:pt x="341046" y="5797060"/>
                  <a:pt x="0" y="4652858"/>
                  <a:pt x="0" y="3428999"/>
                </a:cubicBezTo>
                <a:cubicBezTo>
                  <a:pt x="0" y="2205141"/>
                  <a:pt x="341046" y="1060938"/>
                  <a:pt x="933284" y="8624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4BB28E8-E3BE-71BB-D867-40A318E00D50}"/>
              </a:ext>
            </a:extLst>
          </p:cNvPr>
          <p:cNvSpPr/>
          <p:nvPr/>
        </p:nvSpPr>
        <p:spPr>
          <a:xfrm>
            <a:off x="7607293" y="1321923"/>
            <a:ext cx="4289700" cy="5481448"/>
          </a:xfrm>
          <a:prstGeom prst="roundRect">
            <a:avLst>
              <a:gd name="adj" fmla="val 12283"/>
            </a:avLst>
          </a:prstGeom>
          <a:solidFill>
            <a:schemeClr val="bg1"/>
          </a:solidFill>
          <a:ln>
            <a:noFill/>
          </a:ln>
          <a:effectLst>
            <a:outerShdw blurRad="152400" dist="127000" algn="l" rotWithShape="0">
              <a:schemeClr val="tx1">
                <a:alpha val="3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64391F-5680-8B0E-6701-253FAE22B0C6}"/>
              </a:ext>
            </a:extLst>
          </p:cNvPr>
          <p:cNvSpPr txBox="1"/>
          <p:nvPr/>
        </p:nvSpPr>
        <p:spPr>
          <a:xfrm>
            <a:off x="342900" y="285484"/>
            <a:ext cx="8432800" cy="132343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Raleway ExtraBold"/>
                <a:ea typeface="+mn-ea"/>
                <a:cs typeface="+mn-cs"/>
              </a:rPr>
              <a:t>Understanding Performance Management</a:t>
            </a:r>
          </a:p>
        </p:txBody>
      </p:sp>
      <p:pic>
        <p:nvPicPr>
          <p:cNvPr id="17" name="Picture Placeholder 16" descr="A person sitting at a table outside a building&#10;&#10;Description automatically generated">
            <a:extLst>
              <a:ext uri="{FF2B5EF4-FFF2-40B4-BE49-F238E27FC236}">
                <a16:creationId xmlns:a16="http://schemas.microsoft.com/office/drawing/2014/main" id="{22299C32-AB3D-92AB-8C9B-67FE480F9D8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39763" y="1359958"/>
            <a:ext cx="4224760" cy="5405377"/>
          </a:xfrm>
        </p:spPr>
      </p:pic>
      <p:sp>
        <p:nvSpPr>
          <p:cNvPr id="11" name="TextBox 10"/>
          <p:cNvSpPr txBox="1"/>
          <p:nvPr/>
        </p:nvSpPr>
        <p:spPr>
          <a:xfrm>
            <a:off x="202546" y="1667593"/>
            <a:ext cx="6743378" cy="5039072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Definition: Continuous process of reviewing, direction and refining of employee performance in order to meet strategic objectives.</a:t>
            </a:r>
          </a:p>
          <a:p>
            <a:pPr marL="742950" marR="0" lvl="1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Exceeds yearly review - incorporates coaching, feedback, and recognition.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Role: To align personal objectives and the Starbucks mission to inspire and nurture the human spirit.</a:t>
            </a:r>
          </a:p>
          <a:p>
            <a:pPr marL="742950" marR="0" lvl="1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The philosophy of Starbucks: performance through partnership: manager-partner collaboration.</a:t>
            </a:r>
          </a:p>
          <a:p>
            <a:pPr marL="742950" marR="0" lvl="1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The performance management applied in the company is both the evaluation and development instrument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2136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48200" y="178383"/>
            <a:ext cx="7043057" cy="1077218"/>
          </a:xfrm>
          <a:prstGeom prst="rect">
            <a:avLst/>
          </a:prstGeom>
          <a:solidFill>
            <a:schemeClr val="tx2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Starbucks’ Performance Management Approach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8200" y="1574800"/>
            <a:ext cx="5054600" cy="4524315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Continuous feedback model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: Real-time coaching conversations rather than once-a-year appraisals.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Manager–Partner Dialogue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: Regular “Check-In Conversations” focus on goals, personal development, and well-being.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Goal Setting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: SMART goals set collaboratively between store manager and partners.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Performance Reviews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: Semi-annual evaluations linked to leadership competencies — “Creating Inspired Moments” and “Delivering Results.”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Rewards Integration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: Performance outcomes inform pay progression and recognition awards.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625331661"/>
              </p:ext>
            </p:extLst>
          </p:nvPr>
        </p:nvGraphicFramePr>
        <p:xfrm>
          <a:off x="9855200" y="1574800"/>
          <a:ext cx="2235200" cy="4524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Oval 6">
            <a:extLst>
              <a:ext uri="{FF2B5EF4-FFF2-40B4-BE49-F238E27FC236}">
                <a16:creationId xmlns:a16="http://schemas.microsoft.com/office/drawing/2014/main" id="{69A9ADAC-2CF2-1737-95AA-A237E515634B}"/>
              </a:ext>
            </a:extLst>
          </p:cNvPr>
          <p:cNvSpPr/>
          <p:nvPr/>
        </p:nvSpPr>
        <p:spPr>
          <a:xfrm>
            <a:off x="-2705508" y="3942325"/>
            <a:ext cx="4732799" cy="4732799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0"/>
          </p:nvPr>
        </p:nvPicPr>
        <p:blipFill>
          <a:blip r:embed="rId7"/>
          <a:srcRect t="1184" b="1184"/>
          <a:stretch>
            <a:fillRect/>
          </a:stretch>
        </p:blipFill>
        <p:spPr>
          <a:xfrm>
            <a:off x="0" y="1574800"/>
            <a:ext cx="3990975" cy="452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013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79507" y="469899"/>
            <a:ext cx="59402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Tools and Practices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91976" y="1505325"/>
            <a:ext cx="8115300" cy="409342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Appraisal Process: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Two-way meeting with manager, peer observation and feedback.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Technology Support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: Chart of goals, training and accomplishments named Partner Hub.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Recognition Culture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: Partner of the Quarter and Coffee Master are the names that Idaho State gives to recognition and connect it with performance and learning.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Training Integration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: The lack of performance that is solved by offering specific coaching or reskilling (associated with Training and Development topic).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Ethical Foundations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: Feedback focuses on respect, equitability, and development instead of punishment - which is in line with the inclusive culture of Starbucks.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5114" y="3081505"/>
            <a:ext cx="3687465" cy="38677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6135" y="4152203"/>
            <a:ext cx="2991729" cy="289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4609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6FBFD3F9-E639-62A0-4469-B6DDDF808515}"/>
              </a:ext>
            </a:extLst>
          </p:cNvPr>
          <p:cNvSpPr/>
          <p:nvPr/>
        </p:nvSpPr>
        <p:spPr>
          <a:xfrm flipH="1">
            <a:off x="-6631321" y="-13777"/>
            <a:ext cx="9543505" cy="6858001"/>
          </a:xfrm>
          <a:custGeom>
            <a:avLst/>
            <a:gdLst>
              <a:gd name="connsiteX0" fmla="*/ 5118857 w 9543505"/>
              <a:gd name="connsiteY0" fmla="*/ 0 h 6858001"/>
              <a:gd name="connsiteX1" fmla="*/ 1235697 w 9543505"/>
              <a:gd name="connsiteY1" fmla="*/ 0 h 6858001"/>
              <a:gd name="connsiteX2" fmla="*/ 1235696 w 9543505"/>
              <a:gd name="connsiteY2" fmla="*/ 1 h 6858001"/>
              <a:gd name="connsiteX3" fmla="*/ 988574 w 9543505"/>
              <a:gd name="connsiteY3" fmla="*/ 1 h 6858001"/>
              <a:gd name="connsiteX4" fmla="*/ 933284 w 9543505"/>
              <a:gd name="connsiteY4" fmla="*/ 86245 h 6858001"/>
              <a:gd name="connsiteX5" fmla="*/ 0 w 9543505"/>
              <a:gd name="connsiteY5" fmla="*/ 3429000 h 6858001"/>
              <a:gd name="connsiteX6" fmla="*/ 933284 w 9543505"/>
              <a:gd name="connsiteY6" fmla="*/ 6771755 h 6858001"/>
              <a:gd name="connsiteX7" fmla="*/ 988576 w 9543505"/>
              <a:gd name="connsiteY7" fmla="*/ 6858001 h 6858001"/>
              <a:gd name="connsiteX8" fmla="*/ 9543505 w 9543505"/>
              <a:gd name="connsiteY8" fmla="*/ 6858001 h 6858001"/>
              <a:gd name="connsiteX9" fmla="*/ 9543505 w 9543505"/>
              <a:gd name="connsiteY9" fmla="*/ 1 h 6858001"/>
              <a:gd name="connsiteX10" fmla="*/ 5118857 w 9543505"/>
              <a:gd name="connsiteY10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543505" h="6858001">
                <a:moveTo>
                  <a:pt x="5118857" y="0"/>
                </a:moveTo>
                <a:lnTo>
                  <a:pt x="1235697" y="0"/>
                </a:lnTo>
                <a:lnTo>
                  <a:pt x="1235696" y="1"/>
                </a:lnTo>
                <a:lnTo>
                  <a:pt x="988574" y="1"/>
                </a:lnTo>
                <a:lnTo>
                  <a:pt x="933284" y="86245"/>
                </a:lnTo>
                <a:cubicBezTo>
                  <a:pt x="341046" y="1060939"/>
                  <a:pt x="0" y="2205142"/>
                  <a:pt x="0" y="3429000"/>
                </a:cubicBezTo>
                <a:cubicBezTo>
                  <a:pt x="0" y="4652859"/>
                  <a:pt x="341046" y="5797061"/>
                  <a:pt x="933284" y="6771755"/>
                </a:cubicBezTo>
                <a:lnTo>
                  <a:pt x="988576" y="6858001"/>
                </a:lnTo>
                <a:lnTo>
                  <a:pt x="9543505" y="6858001"/>
                </a:lnTo>
                <a:lnTo>
                  <a:pt x="9543505" y="1"/>
                </a:lnTo>
                <a:lnTo>
                  <a:pt x="5118857" y="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55037EDC-2D1D-F5CC-538A-C2B0B0EB44A4}"/>
              </a:ext>
            </a:extLst>
          </p:cNvPr>
          <p:cNvSpPr/>
          <p:nvPr/>
        </p:nvSpPr>
        <p:spPr>
          <a:xfrm>
            <a:off x="8840142" y="-8921"/>
            <a:ext cx="5648431" cy="6858000"/>
          </a:xfrm>
          <a:custGeom>
            <a:avLst/>
            <a:gdLst>
              <a:gd name="connsiteX0" fmla="*/ 988574 w 5648431"/>
              <a:gd name="connsiteY0" fmla="*/ 0 h 6858000"/>
              <a:gd name="connsiteX1" fmla="*/ 5648431 w 5648431"/>
              <a:gd name="connsiteY1" fmla="*/ 0 h 6858000"/>
              <a:gd name="connsiteX2" fmla="*/ 5648431 w 5648431"/>
              <a:gd name="connsiteY2" fmla="*/ 6858000 h 6858000"/>
              <a:gd name="connsiteX3" fmla="*/ 988576 w 5648431"/>
              <a:gd name="connsiteY3" fmla="*/ 6858000 h 6858000"/>
              <a:gd name="connsiteX4" fmla="*/ 933283 w 5648431"/>
              <a:gd name="connsiteY4" fmla="*/ 6771754 h 6858000"/>
              <a:gd name="connsiteX5" fmla="*/ 0 w 5648431"/>
              <a:gd name="connsiteY5" fmla="*/ 3428999 h 6858000"/>
              <a:gd name="connsiteX6" fmla="*/ 933283 w 5648431"/>
              <a:gd name="connsiteY6" fmla="*/ 8624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48431" h="6858000">
                <a:moveTo>
                  <a:pt x="988574" y="0"/>
                </a:moveTo>
                <a:lnTo>
                  <a:pt x="5648431" y="0"/>
                </a:lnTo>
                <a:lnTo>
                  <a:pt x="5648431" y="6858000"/>
                </a:lnTo>
                <a:lnTo>
                  <a:pt x="988576" y="6858000"/>
                </a:lnTo>
                <a:lnTo>
                  <a:pt x="933283" y="6771754"/>
                </a:lnTo>
                <a:cubicBezTo>
                  <a:pt x="341045" y="5797060"/>
                  <a:pt x="0" y="4652858"/>
                  <a:pt x="0" y="3428999"/>
                </a:cubicBezTo>
                <a:cubicBezTo>
                  <a:pt x="0" y="2205141"/>
                  <a:pt x="341045" y="1060938"/>
                  <a:pt x="933283" y="8624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96101" y="70872"/>
            <a:ext cx="5984527" cy="120032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Role of Line Managers &amp; Organizational Culture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334500" y="1930400"/>
            <a:ext cx="2425700" cy="749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23B35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74206" y="1460147"/>
            <a:ext cx="8443587" cy="337707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Line managers act as coaches, not controllers.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Expected to lead by Starbucks’ values — inclusion, empathy, accountability.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Regular feedback conversations foster engagement and trust.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HR provides training for managers to deliver fair evaluations and manage bias.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Aligns with Soft HRM approach — focusing on motivation, commitment, and employee voice rather than mere control.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8242" y="4864120"/>
            <a:ext cx="2432515" cy="20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8256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F509F4-63E3-B8F1-46D7-B846DE9914BC}"/>
              </a:ext>
            </a:extLst>
          </p:cNvPr>
          <p:cNvSpPr txBox="1"/>
          <p:nvPr/>
        </p:nvSpPr>
        <p:spPr>
          <a:xfrm>
            <a:off x="1489702" y="147356"/>
            <a:ext cx="9202965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Raleway ExtraBold"/>
                <a:ea typeface="+mn-ea"/>
                <a:cs typeface="+mn-cs"/>
              </a:rPr>
              <a:t>Challenges &amp; Recommendations</a:t>
            </a:r>
            <a:endParaRPr kumimoji="0" lang="en-ID" sz="4000" b="1" i="0" u="none" strike="noStrike" kern="1200" cap="none" spc="0" normalizeH="0" baseline="0" noProof="0" dirty="0">
              <a:ln>
                <a:noFill/>
              </a:ln>
              <a:solidFill>
                <a:srgbClr val="223B35"/>
              </a:solidFill>
              <a:effectLst/>
              <a:uLnTx/>
              <a:uFillTx/>
              <a:latin typeface="Raleway ExtraBold"/>
              <a:ea typeface="+mn-ea"/>
              <a:cs typeface="+mn-cs"/>
            </a:endParaRPr>
          </a:p>
        </p:txBody>
      </p:sp>
      <p:sp>
        <p:nvSpPr>
          <p:cNvPr id="32" name="Graphic 25">
            <a:extLst>
              <a:ext uri="{FF2B5EF4-FFF2-40B4-BE49-F238E27FC236}">
                <a16:creationId xmlns:a16="http://schemas.microsoft.com/office/drawing/2014/main" id="{4D838C5E-E042-8882-4489-D67BC8299593}"/>
              </a:ext>
            </a:extLst>
          </p:cNvPr>
          <p:cNvSpPr/>
          <p:nvPr/>
        </p:nvSpPr>
        <p:spPr>
          <a:xfrm>
            <a:off x="1870124" y="2510706"/>
            <a:ext cx="674502" cy="683622"/>
          </a:xfrm>
          <a:custGeom>
            <a:avLst/>
            <a:gdLst>
              <a:gd name="connsiteX0" fmla="*/ 2385124 w 6180471"/>
              <a:gd name="connsiteY0" fmla="*/ 32 h 6264038"/>
              <a:gd name="connsiteX1" fmla="*/ 2034281 w 6180471"/>
              <a:gd name="connsiteY1" fmla="*/ 51909 h 6264038"/>
              <a:gd name="connsiteX2" fmla="*/ 1722054 w 6180471"/>
              <a:gd name="connsiteY2" fmla="*/ 197467 h 6264038"/>
              <a:gd name="connsiteX3" fmla="*/ 2395397 w 6180471"/>
              <a:gd name="connsiteY3" fmla="*/ 1078734 h 6264038"/>
              <a:gd name="connsiteX4" fmla="*/ 3317410 w 6180471"/>
              <a:gd name="connsiteY4" fmla="*/ 1742728 h 6264038"/>
              <a:gd name="connsiteX5" fmla="*/ 3320182 w 6180471"/>
              <a:gd name="connsiteY5" fmla="*/ 1744067 h 6264038"/>
              <a:gd name="connsiteX6" fmla="*/ 3322901 w 6180471"/>
              <a:gd name="connsiteY6" fmla="*/ 1745446 h 6264038"/>
              <a:gd name="connsiteX7" fmla="*/ 3782870 w 6180471"/>
              <a:gd name="connsiteY7" fmla="*/ 2226632 h 6264038"/>
              <a:gd name="connsiteX8" fmla="*/ 3892799 w 6180471"/>
              <a:gd name="connsiteY8" fmla="*/ 2615073 h 6264038"/>
              <a:gd name="connsiteX9" fmla="*/ 4437099 w 6180471"/>
              <a:gd name="connsiteY9" fmla="*/ 2291555 h 6264038"/>
              <a:gd name="connsiteX10" fmla="*/ 4270685 w 6180471"/>
              <a:gd name="connsiteY10" fmla="*/ 1531616 h 6264038"/>
              <a:gd name="connsiteX11" fmla="*/ 3296970 w 6180471"/>
              <a:gd name="connsiteY11" fmla="*/ 291604 h 6264038"/>
              <a:gd name="connsiteX12" fmla="*/ 2385110 w 6180471"/>
              <a:gd name="connsiteY12" fmla="*/ 32 h 6264038"/>
              <a:gd name="connsiteX13" fmla="*/ 1361674 w 6180471"/>
              <a:gd name="connsiteY13" fmla="*/ 566688 h 6264038"/>
              <a:gd name="connsiteX14" fmla="*/ 1194350 w 6180471"/>
              <a:gd name="connsiteY14" fmla="*/ 920129 h 6264038"/>
              <a:gd name="connsiteX15" fmla="*/ 1269493 w 6180471"/>
              <a:gd name="connsiteY15" fmla="*/ 2428755 h 6264038"/>
              <a:gd name="connsiteX16" fmla="*/ 1789335 w 6180471"/>
              <a:gd name="connsiteY16" fmla="*/ 3279308 h 6264038"/>
              <a:gd name="connsiteX17" fmla="*/ 2404412 w 6180471"/>
              <a:gd name="connsiteY17" fmla="*/ 3572005 h 6264038"/>
              <a:gd name="connsiteX18" fmla="*/ 2807386 w 6180471"/>
              <a:gd name="connsiteY18" fmla="*/ 3918281 h 6264038"/>
              <a:gd name="connsiteX19" fmla="*/ 2921776 w 6180471"/>
              <a:gd name="connsiteY19" fmla="*/ 3941668 h 6264038"/>
              <a:gd name="connsiteX20" fmla="*/ 3204722 w 6180471"/>
              <a:gd name="connsiteY20" fmla="*/ 3381107 h 6264038"/>
              <a:gd name="connsiteX21" fmla="*/ 3435241 w 6180471"/>
              <a:gd name="connsiteY21" fmla="*/ 3062893 h 6264038"/>
              <a:gd name="connsiteX22" fmla="*/ 3432335 w 6180471"/>
              <a:gd name="connsiteY22" fmla="*/ 2861626 h 6264038"/>
              <a:gd name="connsiteX23" fmla="*/ 3344467 w 6180471"/>
              <a:gd name="connsiteY23" fmla="*/ 2427456 h 6264038"/>
              <a:gd name="connsiteX24" fmla="*/ 3102562 w 6180471"/>
              <a:gd name="connsiteY24" fmla="*/ 2174380 h 6264038"/>
              <a:gd name="connsiteX25" fmla="*/ 3108054 w 6180471"/>
              <a:gd name="connsiteY25" fmla="*/ 2177085 h 6264038"/>
              <a:gd name="connsiteX26" fmla="*/ 2066762 w 6180471"/>
              <a:gd name="connsiteY26" fmla="*/ 1431613 h 6264038"/>
              <a:gd name="connsiteX27" fmla="*/ 1361674 w 6180471"/>
              <a:gd name="connsiteY27" fmla="*/ 566674 h 6264038"/>
              <a:gd name="connsiteX28" fmla="*/ 5108821 w 6180471"/>
              <a:gd name="connsiteY28" fmla="*/ 2384660 h 6264038"/>
              <a:gd name="connsiteX29" fmla="*/ 4542876 w 6180471"/>
              <a:gd name="connsiteY29" fmla="*/ 2508533 h 6264038"/>
              <a:gd name="connsiteX30" fmla="*/ 3408225 w 6180471"/>
              <a:gd name="connsiteY30" fmla="*/ 3510404 h 6264038"/>
              <a:gd name="connsiteX31" fmla="*/ 3068379 w 6180471"/>
              <a:gd name="connsiteY31" fmla="*/ 4267503 h 6264038"/>
              <a:gd name="connsiteX32" fmla="*/ 3212946 w 6180471"/>
              <a:gd name="connsiteY32" fmla="*/ 5705299 h 6264038"/>
              <a:gd name="connsiteX33" fmla="*/ 3319915 w 6180471"/>
              <a:gd name="connsiteY33" fmla="*/ 5834060 h 6264038"/>
              <a:gd name="connsiteX34" fmla="*/ 4181397 w 6180471"/>
              <a:gd name="connsiteY34" fmla="*/ 5163959 h 6264038"/>
              <a:gd name="connsiteX35" fmla="*/ 4464076 w 6180471"/>
              <a:gd name="connsiteY35" fmla="*/ 4822934 h 6264038"/>
              <a:gd name="connsiteX36" fmla="*/ 4509081 w 6180471"/>
              <a:gd name="connsiteY36" fmla="*/ 4475708 h 6264038"/>
              <a:gd name="connsiteX37" fmla="*/ 4507420 w 6180471"/>
              <a:gd name="connsiteY37" fmla="*/ 4467738 h 6264038"/>
              <a:gd name="connsiteX38" fmla="*/ 4506322 w 6180471"/>
              <a:gd name="connsiteY38" fmla="*/ 4459701 h 6264038"/>
              <a:gd name="connsiteX39" fmla="*/ 4863474 w 6180471"/>
              <a:gd name="connsiteY39" fmla="*/ 2939288 h 6264038"/>
              <a:gd name="connsiteX40" fmla="*/ 5458258 w 6180471"/>
              <a:gd name="connsiteY40" fmla="*/ 2437770 h 6264038"/>
              <a:gd name="connsiteX41" fmla="*/ 5108821 w 6180471"/>
              <a:gd name="connsiteY41" fmla="*/ 2384660 h 6264038"/>
              <a:gd name="connsiteX42" fmla="*/ 5868907 w 6180471"/>
              <a:gd name="connsiteY42" fmla="*/ 2705500 h 6264038"/>
              <a:gd name="connsiteX43" fmla="*/ 5207445 w 6180471"/>
              <a:gd name="connsiteY43" fmla="*/ 3277258 h 6264038"/>
              <a:gd name="connsiteX44" fmla="*/ 4983556 w 6180471"/>
              <a:gd name="connsiteY44" fmla="*/ 4390398 h 6264038"/>
              <a:gd name="connsiteX45" fmla="*/ 4895714 w 6180471"/>
              <a:gd name="connsiteY45" fmla="*/ 5037916 h 6264038"/>
              <a:gd name="connsiteX46" fmla="*/ 4503188 w 6180471"/>
              <a:gd name="connsiteY46" fmla="*/ 5523093 h 6264038"/>
              <a:gd name="connsiteX47" fmla="*/ 3767480 w 6180471"/>
              <a:gd name="connsiteY47" fmla="*/ 6092093 h 6264038"/>
              <a:gd name="connsiteX48" fmla="*/ 4618903 w 6180471"/>
              <a:gd name="connsiteY48" fmla="*/ 6002443 h 6264038"/>
              <a:gd name="connsiteX49" fmla="*/ 5753554 w 6180471"/>
              <a:gd name="connsiteY49" fmla="*/ 5000572 h 6264038"/>
              <a:gd name="connsiteX50" fmla="*/ 6178535 w 6180471"/>
              <a:gd name="connsiteY50" fmla="*/ 3547761 h 6264038"/>
              <a:gd name="connsiteX51" fmla="*/ 5868921 w 6180471"/>
              <a:gd name="connsiteY51" fmla="*/ 2705513 h 6264038"/>
              <a:gd name="connsiteX52" fmla="*/ 4983556 w 6180471"/>
              <a:gd name="connsiteY52" fmla="*/ 4390398 h 6264038"/>
              <a:gd name="connsiteX53" fmla="*/ 4981225 w 6180471"/>
              <a:gd name="connsiteY53" fmla="*/ 4377767 h 6264038"/>
              <a:gd name="connsiteX54" fmla="*/ 4984011 w 6180471"/>
              <a:gd name="connsiteY54" fmla="*/ 4393746 h 6264038"/>
              <a:gd name="connsiteX55" fmla="*/ 4983569 w 6180471"/>
              <a:gd name="connsiteY55" fmla="*/ 4390398 h 6264038"/>
              <a:gd name="connsiteX56" fmla="*/ 1230100 w 6180471"/>
              <a:gd name="connsiteY56" fmla="*/ 3433707 h 6264038"/>
              <a:gd name="connsiteX57" fmla="*/ 556690 w 6180471"/>
              <a:gd name="connsiteY57" fmla="*/ 3591856 h 6264038"/>
              <a:gd name="connsiteX58" fmla="*/ 560534 w 6180471"/>
              <a:gd name="connsiteY58" fmla="*/ 3592030 h 6264038"/>
              <a:gd name="connsiteX59" fmla="*/ 988328 w 6180471"/>
              <a:gd name="connsiteY59" fmla="*/ 3605291 h 6264038"/>
              <a:gd name="connsiteX60" fmla="*/ 1499383 w 6180471"/>
              <a:gd name="connsiteY60" fmla="*/ 3871748 h 6264038"/>
              <a:gd name="connsiteX61" fmla="*/ 1820142 w 6180471"/>
              <a:gd name="connsiteY61" fmla="*/ 4618895 h 6264038"/>
              <a:gd name="connsiteX62" fmla="*/ 1821817 w 6180471"/>
              <a:gd name="connsiteY62" fmla="*/ 4626852 h 6264038"/>
              <a:gd name="connsiteX63" fmla="*/ 1822915 w 6180471"/>
              <a:gd name="connsiteY63" fmla="*/ 4634915 h 6264038"/>
              <a:gd name="connsiteX64" fmla="*/ 2270748 w 6180471"/>
              <a:gd name="connsiteY64" fmla="*/ 5140184 h 6264038"/>
              <a:gd name="connsiteX65" fmla="*/ 3057234 w 6180471"/>
              <a:gd name="connsiteY65" fmla="*/ 5409052 h 6264038"/>
              <a:gd name="connsiteX66" fmla="*/ 2269502 w 6180471"/>
              <a:gd name="connsiteY66" fmla="*/ 3771838 h 6264038"/>
              <a:gd name="connsiteX67" fmla="*/ 1230127 w 6180471"/>
              <a:gd name="connsiteY67" fmla="*/ 3433707 h 6264038"/>
              <a:gd name="connsiteX68" fmla="*/ 144098 w 6180471"/>
              <a:gd name="connsiteY68" fmla="*/ 3988870 h 6264038"/>
              <a:gd name="connsiteX69" fmla="*/ 815244 w 6180471"/>
              <a:gd name="connsiteY69" fmla="*/ 5925880 h 6264038"/>
              <a:gd name="connsiteX70" fmla="*/ 2842373 w 6180471"/>
              <a:gd name="connsiteY70" fmla="*/ 5849531 h 6264038"/>
              <a:gd name="connsiteX71" fmla="*/ 2058391 w 6180471"/>
              <a:gd name="connsiteY71" fmla="*/ 5573148 h 6264038"/>
              <a:gd name="connsiteX72" fmla="*/ 1347141 w 6180471"/>
              <a:gd name="connsiteY72" fmla="*/ 4712925 h 6264038"/>
              <a:gd name="connsiteX73" fmla="*/ 1138053 w 6180471"/>
              <a:gd name="connsiteY73" fmla="*/ 4191074 h 6264038"/>
              <a:gd name="connsiteX74" fmla="*/ 923070 w 6180471"/>
              <a:gd name="connsiteY74" fmla="*/ 4083114 h 6264038"/>
              <a:gd name="connsiteX75" fmla="*/ 543563 w 6180471"/>
              <a:gd name="connsiteY75" fmla="*/ 4073965 h 6264038"/>
              <a:gd name="connsiteX76" fmla="*/ 144098 w 6180471"/>
              <a:gd name="connsiteY76" fmla="*/ 3988883 h 6264038"/>
              <a:gd name="connsiteX77" fmla="*/ 1347155 w 6180471"/>
              <a:gd name="connsiteY77" fmla="*/ 4712911 h 6264038"/>
              <a:gd name="connsiteX78" fmla="*/ 1348025 w 6180471"/>
              <a:gd name="connsiteY78" fmla="*/ 4716836 h 6264038"/>
              <a:gd name="connsiteX79" fmla="*/ 1345253 w 6180471"/>
              <a:gd name="connsiteY79" fmla="*/ 4700816 h 6264038"/>
              <a:gd name="connsiteX80" fmla="*/ 1347168 w 6180471"/>
              <a:gd name="connsiteY80" fmla="*/ 4712925 h 6264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6180471" h="6264038">
                <a:moveTo>
                  <a:pt x="2385124" y="32"/>
                </a:moveTo>
                <a:cubicBezTo>
                  <a:pt x="2266006" y="862"/>
                  <a:pt x="2148416" y="17793"/>
                  <a:pt x="2034281" y="51909"/>
                </a:cubicBezTo>
                <a:cubicBezTo>
                  <a:pt x="1921043" y="85797"/>
                  <a:pt x="1816727" y="134915"/>
                  <a:pt x="1722054" y="197467"/>
                </a:cubicBezTo>
                <a:cubicBezTo>
                  <a:pt x="1825487" y="460295"/>
                  <a:pt x="2089533" y="793926"/>
                  <a:pt x="2395397" y="1078734"/>
                </a:cubicBezTo>
                <a:cubicBezTo>
                  <a:pt x="2714750" y="1376119"/>
                  <a:pt x="3080929" y="1628780"/>
                  <a:pt x="3317410" y="1742728"/>
                </a:cubicBezTo>
                <a:lnTo>
                  <a:pt x="3320182" y="1744067"/>
                </a:lnTo>
                <a:lnTo>
                  <a:pt x="3322901" y="1745446"/>
                </a:lnTo>
                <a:cubicBezTo>
                  <a:pt x="3540214" y="1857090"/>
                  <a:pt x="3694064" y="2032799"/>
                  <a:pt x="3782870" y="2226632"/>
                </a:cubicBezTo>
                <a:cubicBezTo>
                  <a:pt x="3840065" y="2351442"/>
                  <a:pt x="3873377" y="2482173"/>
                  <a:pt x="3892799" y="2615073"/>
                </a:cubicBezTo>
                <a:cubicBezTo>
                  <a:pt x="4066927" y="2479253"/>
                  <a:pt x="4250486" y="2370489"/>
                  <a:pt x="4437099" y="2291555"/>
                </a:cubicBezTo>
                <a:cubicBezTo>
                  <a:pt x="4422901" y="2046301"/>
                  <a:pt x="4368948" y="1789126"/>
                  <a:pt x="4270685" y="1531616"/>
                </a:cubicBezTo>
                <a:cubicBezTo>
                  <a:pt x="4064597" y="991549"/>
                  <a:pt x="3704632" y="556762"/>
                  <a:pt x="3296970" y="291604"/>
                </a:cubicBezTo>
                <a:cubicBezTo>
                  <a:pt x="3003964" y="101027"/>
                  <a:pt x="2689528" y="-2084"/>
                  <a:pt x="2385110" y="32"/>
                </a:cubicBezTo>
                <a:close/>
                <a:moveTo>
                  <a:pt x="1361674" y="566688"/>
                </a:moveTo>
                <a:cubicBezTo>
                  <a:pt x="1293188" y="672960"/>
                  <a:pt x="1237025" y="791448"/>
                  <a:pt x="1194350" y="920129"/>
                </a:cubicBezTo>
                <a:cubicBezTo>
                  <a:pt x="1051832" y="1349745"/>
                  <a:pt x="1063391" y="1888661"/>
                  <a:pt x="1269493" y="2428755"/>
                </a:cubicBezTo>
                <a:cubicBezTo>
                  <a:pt x="1394223" y="2755622"/>
                  <a:pt x="1575384" y="3043832"/>
                  <a:pt x="1789335" y="3279308"/>
                </a:cubicBezTo>
                <a:cubicBezTo>
                  <a:pt x="2000111" y="3342370"/>
                  <a:pt x="2208584" y="3439801"/>
                  <a:pt x="2404412" y="3572005"/>
                </a:cubicBezTo>
                <a:cubicBezTo>
                  <a:pt x="2555717" y="3674165"/>
                  <a:pt x="2690546" y="3791099"/>
                  <a:pt x="2807386" y="3918281"/>
                </a:cubicBezTo>
                <a:cubicBezTo>
                  <a:pt x="2845520" y="3927550"/>
                  <a:pt x="2883668" y="3935452"/>
                  <a:pt x="2921776" y="3941668"/>
                </a:cubicBezTo>
                <a:cubicBezTo>
                  <a:pt x="2994374" y="3752296"/>
                  <a:pt x="3088604" y="3563888"/>
                  <a:pt x="3204722" y="3381107"/>
                </a:cubicBezTo>
                <a:cubicBezTo>
                  <a:pt x="3276422" y="3268271"/>
                  <a:pt x="3353615" y="3162052"/>
                  <a:pt x="3435241" y="3062893"/>
                </a:cubicBezTo>
                <a:cubicBezTo>
                  <a:pt x="3436206" y="2993348"/>
                  <a:pt x="3435643" y="2925960"/>
                  <a:pt x="3432335" y="2861626"/>
                </a:cubicBezTo>
                <a:cubicBezTo>
                  <a:pt x="3423360" y="2687631"/>
                  <a:pt x="3395500" y="2538818"/>
                  <a:pt x="3344467" y="2427456"/>
                </a:cubicBezTo>
                <a:cubicBezTo>
                  <a:pt x="3293460" y="2316094"/>
                  <a:pt x="3226997" y="2238299"/>
                  <a:pt x="3102562" y="2174380"/>
                </a:cubicBezTo>
                <a:lnTo>
                  <a:pt x="3108054" y="2177085"/>
                </a:lnTo>
                <a:cubicBezTo>
                  <a:pt x="2801613" y="2029411"/>
                  <a:pt x="2418945" y="1759551"/>
                  <a:pt x="2066762" y="1431613"/>
                </a:cubicBezTo>
                <a:cubicBezTo>
                  <a:pt x="1786817" y="1170955"/>
                  <a:pt x="1527124" y="878981"/>
                  <a:pt x="1361674" y="566674"/>
                </a:cubicBezTo>
                <a:close/>
                <a:moveTo>
                  <a:pt x="5108821" y="2384660"/>
                </a:moveTo>
                <a:cubicBezTo>
                  <a:pt x="4927901" y="2386134"/>
                  <a:pt x="4736507" y="2428153"/>
                  <a:pt x="4542876" y="2508533"/>
                </a:cubicBezTo>
                <a:cubicBezTo>
                  <a:pt x="4129788" y="2680010"/>
                  <a:pt x="3715013" y="3027571"/>
                  <a:pt x="3408225" y="3510404"/>
                </a:cubicBezTo>
                <a:cubicBezTo>
                  <a:pt x="3251281" y="3757426"/>
                  <a:pt x="3138499" y="4014976"/>
                  <a:pt x="3068379" y="4267503"/>
                </a:cubicBezTo>
                <a:cubicBezTo>
                  <a:pt x="3343636" y="4729320"/>
                  <a:pt x="3411238" y="5259797"/>
                  <a:pt x="3212946" y="5705299"/>
                </a:cubicBezTo>
                <a:cubicBezTo>
                  <a:pt x="3245320" y="5751430"/>
                  <a:pt x="3280990" y="5794466"/>
                  <a:pt x="3319915" y="5834060"/>
                </a:cubicBezTo>
                <a:cubicBezTo>
                  <a:pt x="3609826" y="5583931"/>
                  <a:pt x="3943939" y="5376731"/>
                  <a:pt x="4181397" y="5163959"/>
                </a:cubicBezTo>
                <a:cubicBezTo>
                  <a:pt x="4311191" y="5047694"/>
                  <a:pt x="4409466" y="4932568"/>
                  <a:pt x="4464076" y="4822934"/>
                </a:cubicBezTo>
                <a:cubicBezTo>
                  <a:pt x="4518685" y="4713273"/>
                  <a:pt x="4537478" y="4612680"/>
                  <a:pt x="4509081" y="4475708"/>
                </a:cubicBezTo>
                <a:lnTo>
                  <a:pt x="4507420" y="4467738"/>
                </a:lnTo>
                <a:lnTo>
                  <a:pt x="4506322" y="4459701"/>
                </a:lnTo>
                <a:cubicBezTo>
                  <a:pt x="4398456" y="3678880"/>
                  <a:pt x="4587694" y="3220010"/>
                  <a:pt x="4863474" y="2939288"/>
                </a:cubicBezTo>
                <a:cubicBezTo>
                  <a:pt x="5085234" y="2713590"/>
                  <a:pt x="5305975" y="2594714"/>
                  <a:pt x="5458258" y="2437770"/>
                </a:cubicBezTo>
                <a:cubicBezTo>
                  <a:pt x="5348235" y="2401203"/>
                  <a:pt x="5230926" y="2383656"/>
                  <a:pt x="5108821" y="2384660"/>
                </a:cubicBezTo>
                <a:close/>
                <a:moveTo>
                  <a:pt x="5868907" y="2705500"/>
                </a:moveTo>
                <a:cubicBezTo>
                  <a:pt x="5646156" y="2982365"/>
                  <a:pt x="5371528" y="3110242"/>
                  <a:pt x="5207445" y="3277258"/>
                </a:cubicBezTo>
                <a:cubicBezTo>
                  <a:pt x="5018904" y="3469175"/>
                  <a:pt x="4888749" y="3700191"/>
                  <a:pt x="4983556" y="4390398"/>
                </a:cubicBezTo>
                <a:cubicBezTo>
                  <a:pt x="5029204" y="4625070"/>
                  <a:pt x="4989088" y="4850446"/>
                  <a:pt x="4895714" y="5037916"/>
                </a:cubicBezTo>
                <a:cubicBezTo>
                  <a:pt x="4800653" y="5228748"/>
                  <a:pt x="4658497" y="5383924"/>
                  <a:pt x="4503188" y="5523093"/>
                </a:cubicBezTo>
                <a:cubicBezTo>
                  <a:pt x="4267270" y="5734485"/>
                  <a:pt x="3995133" y="5915499"/>
                  <a:pt x="3767480" y="6092093"/>
                </a:cubicBezTo>
                <a:cubicBezTo>
                  <a:pt x="4025659" y="6159159"/>
                  <a:pt x="4319602" y="6126704"/>
                  <a:pt x="4618903" y="6002443"/>
                </a:cubicBezTo>
                <a:cubicBezTo>
                  <a:pt x="5031990" y="5830993"/>
                  <a:pt x="5446792" y="5483405"/>
                  <a:pt x="5753554" y="5000572"/>
                </a:cubicBezTo>
                <a:cubicBezTo>
                  <a:pt x="6060355" y="4517726"/>
                  <a:pt x="6198788" y="3994549"/>
                  <a:pt x="6178535" y="3547761"/>
                </a:cubicBezTo>
                <a:cubicBezTo>
                  <a:pt x="6163051" y="3206067"/>
                  <a:pt x="6057516" y="2913289"/>
                  <a:pt x="5868921" y="2705513"/>
                </a:cubicBezTo>
                <a:close/>
                <a:moveTo>
                  <a:pt x="4983556" y="4390398"/>
                </a:moveTo>
                <a:cubicBezTo>
                  <a:pt x="4982752" y="4386178"/>
                  <a:pt x="4982109" y="4381986"/>
                  <a:pt x="4981225" y="4377767"/>
                </a:cubicBezTo>
                <a:lnTo>
                  <a:pt x="4984011" y="4393746"/>
                </a:lnTo>
                <a:cubicBezTo>
                  <a:pt x="4983877" y="4392608"/>
                  <a:pt x="4983743" y="4391537"/>
                  <a:pt x="4983569" y="4390398"/>
                </a:cubicBezTo>
                <a:close/>
                <a:moveTo>
                  <a:pt x="1230100" y="3433707"/>
                </a:moveTo>
                <a:cubicBezTo>
                  <a:pt x="983868" y="3431483"/>
                  <a:pt x="751915" y="3485477"/>
                  <a:pt x="556690" y="3591856"/>
                </a:cubicBezTo>
                <a:cubicBezTo>
                  <a:pt x="558029" y="3591896"/>
                  <a:pt x="559194" y="3591990"/>
                  <a:pt x="560534" y="3592030"/>
                </a:cubicBezTo>
                <a:cubicBezTo>
                  <a:pt x="676129" y="3596116"/>
                  <a:pt x="821245" y="3582480"/>
                  <a:pt x="988328" y="3605291"/>
                </a:cubicBezTo>
                <a:cubicBezTo>
                  <a:pt x="1155398" y="3628115"/>
                  <a:pt x="1351119" y="3703981"/>
                  <a:pt x="1499383" y="3871748"/>
                </a:cubicBezTo>
                <a:cubicBezTo>
                  <a:pt x="1647661" y="4039501"/>
                  <a:pt x="1749325" y="4277335"/>
                  <a:pt x="1820142" y="4618895"/>
                </a:cubicBezTo>
                <a:lnTo>
                  <a:pt x="1821817" y="4626852"/>
                </a:lnTo>
                <a:lnTo>
                  <a:pt x="1822915" y="4634915"/>
                </a:lnTo>
                <a:cubicBezTo>
                  <a:pt x="1855772" y="4873230"/>
                  <a:pt x="2007572" y="5011100"/>
                  <a:pt x="2270748" y="5140184"/>
                </a:cubicBezTo>
                <a:cubicBezTo>
                  <a:pt x="2495294" y="5250327"/>
                  <a:pt x="2783584" y="5328980"/>
                  <a:pt x="3057234" y="5409052"/>
                </a:cubicBezTo>
                <a:cubicBezTo>
                  <a:pt x="3179794" y="4859876"/>
                  <a:pt x="2888999" y="4190069"/>
                  <a:pt x="2269502" y="3771838"/>
                </a:cubicBezTo>
                <a:cubicBezTo>
                  <a:pt x="1935469" y="3546328"/>
                  <a:pt x="1569316" y="3436774"/>
                  <a:pt x="1230127" y="3433707"/>
                </a:cubicBezTo>
                <a:close/>
                <a:moveTo>
                  <a:pt x="144098" y="3988870"/>
                </a:moveTo>
                <a:cubicBezTo>
                  <a:pt x="-194382" y="4571934"/>
                  <a:pt x="77072" y="5427510"/>
                  <a:pt x="815244" y="5925880"/>
                </a:cubicBezTo>
                <a:cubicBezTo>
                  <a:pt x="1541563" y="6416254"/>
                  <a:pt x="2419722" y="6358202"/>
                  <a:pt x="2842373" y="5849531"/>
                </a:cubicBezTo>
                <a:cubicBezTo>
                  <a:pt x="2595431" y="5779156"/>
                  <a:pt x="2315485" y="5699244"/>
                  <a:pt x="2058391" y="5573148"/>
                </a:cubicBezTo>
                <a:cubicBezTo>
                  <a:pt x="1726876" y="5410539"/>
                  <a:pt x="1410899" y="5137290"/>
                  <a:pt x="1347141" y="4712925"/>
                </a:cubicBezTo>
                <a:cubicBezTo>
                  <a:pt x="1286424" y="4422263"/>
                  <a:pt x="1205293" y="4267155"/>
                  <a:pt x="1138053" y="4191074"/>
                </a:cubicBezTo>
                <a:cubicBezTo>
                  <a:pt x="1070544" y="4114631"/>
                  <a:pt x="1017904" y="4096040"/>
                  <a:pt x="923070" y="4083114"/>
                </a:cubicBezTo>
                <a:cubicBezTo>
                  <a:pt x="828237" y="4070148"/>
                  <a:pt x="697908" y="4079404"/>
                  <a:pt x="543563" y="4073965"/>
                </a:cubicBezTo>
                <a:cubicBezTo>
                  <a:pt x="423280" y="4069733"/>
                  <a:pt x="282155" y="4052467"/>
                  <a:pt x="144098" y="3988883"/>
                </a:cubicBezTo>
                <a:close/>
                <a:moveTo>
                  <a:pt x="1347155" y="4712911"/>
                </a:moveTo>
                <a:cubicBezTo>
                  <a:pt x="1347449" y="4714251"/>
                  <a:pt x="1347744" y="4715483"/>
                  <a:pt x="1348025" y="4716836"/>
                </a:cubicBezTo>
                <a:lnTo>
                  <a:pt x="1345253" y="4700816"/>
                </a:lnTo>
                <a:cubicBezTo>
                  <a:pt x="1345815" y="4704888"/>
                  <a:pt x="1346552" y="4708853"/>
                  <a:pt x="1347168" y="4712925"/>
                </a:cubicBezTo>
                <a:close/>
              </a:path>
            </a:pathLst>
          </a:custGeom>
          <a:solidFill>
            <a:schemeClr val="bg1"/>
          </a:solidFill>
          <a:ln w="1339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223B35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B8DB1F4-A3E5-92F4-4664-938A9087A7DF}"/>
              </a:ext>
            </a:extLst>
          </p:cNvPr>
          <p:cNvGrpSpPr/>
          <p:nvPr/>
        </p:nvGrpSpPr>
        <p:grpSpPr>
          <a:xfrm>
            <a:off x="5866492" y="2581013"/>
            <a:ext cx="459016" cy="543008"/>
            <a:chOff x="3197383" y="0"/>
            <a:chExt cx="5797206" cy="6857999"/>
          </a:xfrm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5269236-123D-4CE6-1CCB-39E656E210F3}"/>
                </a:ext>
              </a:extLst>
            </p:cNvPr>
            <p:cNvSpPr/>
            <p:nvPr/>
          </p:nvSpPr>
          <p:spPr>
            <a:xfrm>
              <a:off x="3197383" y="5841783"/>
              <a:ext cx="5676187" cy="1016216"/>
            </a:xfrm>
            <a:custGeom>
              <a:avLst/>
              <a:gdLst>
                <a:gd name="connsiteX0" fmla="*/ 0 w 5676187"/>
                <a:gd name="connsiteY0" fmla="*/ 0 h 1016216"/>
                <a:gd name="connsiteX1" fmla="*/ 0 w 5676187"/>
                <a:gd name="connsiteY1" fmla="*/ 795943 h 1016216"/>
                <a:gd name="connsiteX2" fmla="*/ 220273 w 5676187"/>
                <a:gd name="connsiteY2" fmla="*/ 1016216 h 1016216"/>
                <a:gd name="connsiteX3" fmla="*/ 4472769 w 5676187"/>
                <a:gd name="connsiteY3" fmla="*/ 1016216 h 1016216"/>
                <a:gd name="connsiteX4" fmla="*/ 5676187 w 5676187"/>
                <a:gd name="connsiteY4" fmla="*/ 0 h 1016216"/>
                <a:gd name="connsiteX5" fmla="*/ 0 w 5676187"/>
                <a:gd name="connsiteY5" fmla="*/ 0 h 1016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76187" h="1016216">
                  <a:moveTo>
                    <a:pt x="0" y="0"/>
                  </a:moveTo>
                  <a:lnTo>
                    <a:pt x="0" y="795943"/>
                  </a:lnTo>
                  <a:cubicBezTo>
                    <a:pt x="0" y="917592"/>
                    <a:pt x="98624" y="1016216"/>
                    <a:pt x="220273" y="1016216"/>
                  </a:cubicBezTo>
                  <a:lnTo>
                    <a:pt x="4472769" y="1016216"/>
                  </a:lnTo>
                  <a:cubicBezTo>
                    <a:pt x="5076220" y="1016216"/>
                    <a:pt x="5578501" y="576059"/>
                    <a:pt x="567618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339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59BB0659-A730-E288-F917-5BE34925C3C4}"/>
                </a:ext>
              </a:extLst>
            </p:cNvPr>
            <p:cNvSpPr/>
            <p:nvPr/>
          </p:nvSpPr>
          <p:spPr>
            <a:xfrm>
              <a:off x="6035175" y="3666337"/>
              <a:ext cx="2909385" cy="1734873"/>
            </a:xfrm>
            <a:custGeom>
              <a:avLst/>
              <a:gdLst>
                <a:gd name="connsiteX0" fmla="*/ 2461165 w 2909385"/>
                <a:gd name="connsiteY0" fmla="*/ 0 h 1734873"/>
                <a:gd name="connsiteX1" fmla="*/ 2099539 w 2909385"/>
                <a:gd name="connsiteY1" fmla="*/ 0 h 1734873"/>
                <a:gd name="connsiteX2" fmla="*/ 220286 w 2909385"/>
                <a:gd name="connsiteY2" fmla="*/ 0 h 1734873"/>
                <a:gd name="connsiteX3" fmla="*/ 0 w 2909385"/>
                <a:gd name="connsiteY3" fmla="*/ 220273 h 1734873"/>
                <a:gd name="connsiteX4" fmla="*/ 0 w 2909385"/>
                <a:gd name="connsiteY4" fmla="*/ 812834 h 1734873"/>
                <a:gd name="connsiteX5" fmla="*/ 732225 w 2909385"/>
                <a:gd name="connsiteY5" fmla="*/ 1734873 h 1734873"/>
                <a:gd name="connsiteX6" fmla="*/ 1587587 w 2909385"/>
                <a:gd name="connsiteY6" fmla="*/ 1734873 h 1734873"/>
                <a:gd name="connsiteX7" fmla="*/ 2294363 w 2909385"/>
                <a:gd name="connsiteY7" fmla="*/ 1030093 h 1734873"/>
                <a:gd name="connsiteX8" fmla="*/ 2461165 w 2909385"/>
                <a:gd name="connsiteY8" fmla="*/ 1030093 h 1734873"/>
                <a:gd name="connsiteX9" fmla="*/ 2909386 w 2909385"/>
                <a:gd name="connsiteY9" fmla="*/ 581872 h 1734873"/>
                <a:gd name="connsiteX10" fmla="*/ 2909386 w 2909385"/>
                <a:gd name="connsiteY10" fmla="*/ 448208 h 1734873"/>
                <a:gd name="connsiteX11" fmla="*/ 2461165 w 2909385"/>
                <a:gd name="connsiteY11" fmla="*/ 0 h 1734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09385" h="1734873">
                  <a:moveTo>
                    <a:pt x="2461165" y="0"/>
                  </a:moveTo>
                  <a:lnTo>
                    <a:pt x="2099539" y="0"/>
                  </a:lnTo>
                  <a:lnTo>
                    <a:pt x="220286" y="0"/>
                  </a:lnTo>
                  <a:cubicBezTo>
                    <a:pt x="98637" y="0"/>
                    <a:pt x="0" y="98624"/>
                    <a:pt x="0" y="220273"/>
                  </a:cubicBezTo>
                  <a:lnTo>
                    <a:pt x="0" y="812834"/>
                  </a:lnTo>
                  <a:cubicBezTo>
                    <a:pt x="0" y="1261095"/>
                    <a:pt x="313218" y="1637334"/>
                    <a:pt x="732225" y="1734873"/>
                  </a:cubicBezTo>
                  <a:lnTo>
                    <a:pt x="1587587" y="1734873"/>
                  </a:lnTo>
                  <a:cubicBezTo>
                    <a:pt x="1936689" y="1653595"/>
                    <a:pt x="2212120" y="1378847"/>
                    <a:pt x="2294363" y="1030093"/>
                  </a:cubicBezTo>
                  <a:lnTo>
                    <a:pt x="2461165" y="1030093"/>
                  </a:lnTo>
                  <a:cubicBezTo>
                    <a:pt x="2708321" y="1030093"/>
                    <a:pt x="2909386" y="829028"/>
                    <a:pt x="2909386" y="581872"/>
                  </a:cubicBezTo>
                  <a:lnTo>
                    <a:pt x="2909386" y="448208"/>
                  </a:lnTo>
                  <a:cubicBezTo>
                    <a:pt x="2909386" y="201079"/>
                    <a:pt x="2708321" y="0"/>
                    <a:pt x="2461165" y="0"/>
                  </a:cubicBezTo>
                  <a:close/>
                </a:path>
              </a:pathLst>
            </a:custGeom>
            <a:solidFill>
              <a:schemeClr val="bg1"/>
            </a:solidFill>
            <a:ln w="1339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1A91BC95-DA01-5752-2A99-C1E8240D7A62}"/>
                </a:ext>
              </a:extLst>
            </p:cNvPr>
            <p:cNvSpPr/>
            <p:nvPr/>
          </p:nvSpPr>
          <p:spPr>
            <a:xfrm>
              <a:off x="3197383" y="0"/>
              <a:ext cx="5797206" cy="5401224"/>
            </a:xfrm>
            <a:custGeom>
              <a:avLst/>
              <a:gdLst>
                <a:gd name="connsiteX0" fmla="*/ 5004666 w 5797206"/>
                <a:gd name="connsiteY0" fmla="*/ 0 h 5401224"/>
                <a:gd name="connsiteX1" fmla="*/ 792554 w 5797206"/>
                <a:gd name="connsiteY1" fmla="*/ 0 h 5401224"/>
                <a:gd name="connsiteX2" fmla="*/ 0 w 5797206"/>
                <a:gd name="connsiteY2" fmla="*/ 792554 h 5401224"/>
                <a:gd name="connsiteX3" fmla="*/ 0 w 5797206"/>
                <a:gd name="connsiteY3" fmla="*/ 5401224 h 5401224"/>
                <a:gd name="connsiteX4" fmla="*/ 2346722 w 5797206"/>
                <a:gd name="connsiteY4" fmla="*/ 5401224 h 5401224"/>
                <a:gd name="connsiteX5" fmla="*/ 2346722 w 5797206"/>
                <a:gd name="connsiteY5" fmla="*/ 1924258 h 5401224"/>
                <a:gd name="connsiteX6" fmla="*/ 3016663 w 5797206"/>
                <a:gd name="connsiteY6" fmla="*/ 1924258 h 5401224"/>
                <a:gd name="connsiteX7" fmla="*/ 3016663 w 5797206"/>
                <a:gd name="connsiteY7" fmla="*/ 2522592 h 5401224"/>
                <a:gd name="connsiteX8" fmla="*/ 3591489 w 5797206"/>
                <a:gd name="connsiteY8" fmla="*/ 3097418 h 5401224"/>
                <a:gd name="connsiteX9" fmla="*/ 3795300 w 5797206"/>
                <a:gd name="connsiteY9" fmla="*/ 3097418 h 5401224"/>
                <a:gd name="connsiteX10" fmla="*/ 3795300 w 5797206"/>
                <a:gd name="connsiteY10" fmla="*/ 3216764 h 5401224"/>
                <a:gd name="connsiteX11" fmla="*/ 4015574 w 5797206"/>
                <a:gd name="connsiteY11" fmla="*/ 3437037 h 5401224"/>
                <a:gd name="connsiteX12" fmla="*/ 4235847 w 5797206"/>
                <a:gd name="connsiteY12" fmla="*/ 3216764 h 5401224"/>
                <a:gd name="connsiteX13" fmla="*/ 4235847 w 5797206"/>
                <a:gd name="connsiteY13" fmla="*/ 3097418 h 5401224"/>
                <a:gd name="connsiteX14" fmla="*/ 4439685 w 5797206"/>
                <a:gd name="connsiteY14" fmla="*/ 3097418 h 5401224"/>
                <a:gd name="connsiteX15" fmla="*/ 5014511 w 5797206"/>
                <a:gd name="connsiteY15" fmla="*/ 2522592 h 5401224"/>
                <a:gd name="connsiteX16" fmla="*/ 5014511 w 5797206"/>
                <a:gd name="connsiteY16" fmla="*/ 1924258 h 5401224"/>
                <a:gd name="connsiteX17" fmla="*/ 5576934 w 5797206"/>
                <a:gd name="connsiteY17" fmla="*/ 1924258 h 5401224"/>
                <a:gd name="connsiteX18" fmla="*/ 5797207 w 5797206"/>
                <a:gd name="connsiteY18" fmla="*/ 1703985 h 5401224"/>
                <a:gd name="connsiteX19" fmla="*/ 5797207 w 5797206"/>
                <a:gd name="connsiteY19" fmla="*/ 792554 h 5401224"/>
                <a:gd name="connsiteX20" fmla="*/ 5004666 w 5797206"/>
                <a:gd name="connsiteY20" fmla="*/ 0 h 5401224"/>
                <a:gd name="connsiteX21" fmla="*/ 923432 w 5797206"/>
                <a:gd name="connsiteY21" fmla="*/ 1204182 h 5401224"/>
                <a:gd name="connsiteX22" fmla="*/ 673785 w 5797206"/>
                <a:gd name="connsiteY22" fmla="*/ 954535 h 5401224"/>
                <a:gd name="connsiteX23" fmla="*/ 923432 w 5797206"/>
                <a:gd name="connsiteY23" fmla="*/ 704887 h 5401224"/>
                <a:gd name="connsiteX24" fmla="*/ 1173080 w 5797206"/>
                <a:gd name="connsiteY24" fmla="*/ 954535 h 5401224"/>
                <a:gd name="connsiteX25" fmla="*/ 923432 w 5797206"/>
                <a:gd name="connsiteY25" fmla="*/ 1204182 h 5401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7206" h="5401224">
                  <a:moveTo>
                    <a:pt x="5004666" y="0"/>
                  </a:moveTo>
                  <a:lnTo>
                    <a:pt x="792554" y="0"/>
                  </a:lnTo>
                  <a:cubicBezTo>
                    <a:pt x="355531" y="0"/>
                    <a:pt x="0" y="355531"/>
                    <a:pt x="0" y="792554"/>
                  </a:cubicBezTo>
                  <a:lnTo>
                    <a:pt x="0" y="5401224"/>
                  </a:lnTo>
                  <a:lnTo>
                    <a:pt x="2346722" y="5401224"/>
                  </a:lnTo>
                  <a:lnTo>
                    <a:pt x="2346722" y="1924258"/>
                  </a:lnTo>
                  <a:lnTo>
                    <a:pt x="3016663" y="1924258"/>
                  </a:lnTo>
                  <a:lnTo>
                    <a:pt x="3016663" y="2522592"/>
                  </a:lnTo>
                  <a:cubicBezTo>
                    <a:pt x="3016663" y="2839547"/>
                    <a:pt x="3274534" y="3097418"/>
                    <a:pt x="3591489" y="3097418"/>
                  </a:cubicBezTo>
                  <a:lnTo>
                    <a:pt x="3795300" y="3097418"/>
                  </a:lnTo>
                  <a:lnTo>
                    <a:pt x="3795300" y="3216764"/>
                  </a:lnTo>
                  <a:cubicBezTo>
                    <a:pt x="3795300" y="3338413"/>
                    <a:pt x="3893924" y="3437037"/>
                    <a:pt x="4015574" y="3437037"/>
                  </a:cubicBezTo>
                  <a:cubicBezTo>
                    <a:pt x="4137223" y="3437037"/>
                    <a:pt x="4235847" y="3338413"/>
                    <a:pt x="4235847" y="3216764"/>
                  </a:cubicBezTo>
                  <a:lnTo>
                    <a:pt x="4235847" y="3097418"/>
                  </a:lnTo>
                  <a:lnTo>
                    <a:pt x="4439685" y="3097418"/>
                  </a:lnTo>
                  <a:cubicBezTo>
                    <a:pt x="4756639" y="3097418"/>
                    <a:pt x="5014511" y="2839547"/>
                    <a:pt x="5014511" y="2522592"/>
                  </a:cubicBezTo>
                  <a:lnTo>
                    <a:pt x="5014511" y="1924258"/>
                  </a:lnTo>
                  <a:lnTo>
                    <a:pt x="5576934" y="1924258"/>
                  </a:lnTo>
                  <a:cubicBezTo>
                    <a:pt x="5698583" y="1924258"/>
                    <a:pt x="5797207" y="1825634"/>
                    <a:pt x="5797207" y="1703985"/>
                  </a:cubicBezTo>
                  <a:lnTo>
                    <a:pt x="5797207" y="792554"/>
                  </a:lnTo>
                  <a:cubicBezTo>
                    <a:pt x="5797193" y="355531"/>
                    <a:pt x="5441676" y="0"/>
                    <a:pt x="5004666" y="0"/>
                  </a:cubicBezTo>
                  <a:close/>
                  <a:moveTo>
                    <a:pt x="923432" y="1204182"/>
                  </a:moveTo>
                  <a:cubicBezTo>
                    <a:pt x="785549" y="1204182"/>
                    <a:pt x="673785" y="1092418"/>
                    <a:pt x="673785" y="954535"/>
                  </a:cubicBezTo>
                  <a:cubicBezTo>
                    <a:pt x="673785" y="816651"/>
                    <a:pt x="785549" y="704887"/>
                    <a:pt x="923432" y="704887"/>
                  </a:cubicBezTo>
                  <a:cubicBezTo>
                    <a:pt x="1061316" y="704887"/>
                    <a:pt x="1173080" y="816651"/>
                    <a:pt x="1173080" y="954535"/>
                  </a:cubicBezTo>
                  <a:cubicBezTo>
                    <a:pt x="1173080" y="1092418"/>
                    <a:pt x="1061316" y="1204182"/>
                    <a:pt x="923432" y="1204182"/>
                  </a:cubicBezTo>
                  <a:close/>
                </a:path>
              </a:pathLst>
            </a:custGeom>
            <a:solidFill>
              <a:schemeClr val="bg1"/>
            </a:solidFill>
            <a:ln w="1339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44" name="Graphic 42">
            <a:extLst>
              <a:ext uri="{FF2B5EF4-FFF2-40B4-BE49-F238E27FC236}">
                <a16:creationId xmlns:a16="http://schemas.microsoft.com/office/drawing/2014/main" id="{FBED0214-496D-6E33-20E6-8D8967560D29}"/>
              </a:ext>
            </a:extLst>
          </p:cNvPr>
          <p:cNvGrpSpPr>
            <a:grpSpLocks noChangeAspect="1"/>
          </p:cNvGrpSpPr>
          <p:nvPr/>
        </p:nvGrpSpPr>
        <p:grpSpPr>
          <a:xfrm>
            <a:off x="9696625" y="2538337"/>
            <a:ext cx="576000" cy="628360"/>
            <a:chOff x="3860796" y="990600"/>
            <a:chExt cx="4470396" cy="4876800"/>
          </a:xfrm>
          <a:solidFill>
            <a:schemeClr val="bg1"/>
          </a:solidFill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E42C85F7-2FD0-5986-DAEB-24D4CB925F19}"/>
                </a:ext>
              </a:extLst>
            </p:cNvPr>
            <p:cNvSpPr/>
            <p:nvPr/>
          </p:nvSpPr>
          <p:spPr>
            <a:xfrm>
              <a:off x="3860796" y="990600"/>
              <a:ext cx="4470396" cy="4876800"/>
            </a:xfrm>
            <a:custGeom>
              <a:avLst/>
              <a:gdLst>
                <a:gd name="connsiteX0" fmla="*/ 4436269 w 4470396"/>
                <a:gd name="connsiteY0" fmla="*/ 903227 h 4876800"/>
                <a:gd name="connsiteX1" fmla="*/ 4064003 w 4470396"/>
                <a:gd name="connsiteY1" fmla="*/ 344834 h 4876800"/>
                <a:gd name="connsiteX2" fmla="*/ 4064003 w 4470396"/>
                <a:gd name="connsiteY2" fmla="*/ 203197 h 4876800"/>
                <a:gd name="connsiteX3" fmla="*/ 3860806 w 4470396"/>
                <a:gd name="connsiteY3" fmla="*/ 0 h 4876800"/>
                <a:gd name="connsiteX4" fmla="*/ 609600 w 4470396"/>
                <a:gd name="connsiteY4" fmla="*/ 0 h 4876800"/>
                <a:gd name="connsiteX5" fmla="*/ 406403 w 4470396"/>
                <a:gd name="connsiteY5" fmla="*/ 203197 h 4876800"/>
                <a:gd name="connsiteX6" fmla="*/ 406403 w 4470396"/>
                <a:gd name="connsiteY6" fmla="*/ 344824 h 4876800"/>
                <a:gd name="connsiteX7" fmla="*/ 34138 w 4470396"/>
                <a:gd name="connsiteY7" fmla="*/ 903227 h 4876800"/>
                <a:gd name="connsiteX8" fmla="*/ 0 w 4470396"/>
                <a:gd name="connsiteY8" fmla="*/ 1016003 h 4876800"/>
                <a:gd name="connsiteX9" fmla="*/ 0 w 4470396"/>
                <a:gd name="connsiteY9" fmla="*/ 1422406 h 4876800"/>
                <a:gd name="connsiteX10" fmla="*/ 203197 w 4470396"/>
                <a:gd name="connsiteY10" fmla="*/ 1873510 h 4876800"/>
                <a:gd name="connsiteX11" fmla="*/ 203197 w 4470396"/>
                <a:gd name="connsiteY11" fmla="*/ 4673603 h 4876800"/>
                <a:gd name="connsiteX12" fmla="*/ 406403 w 4470396"/>
                <a:gd name="connsiteY12" fmla="*/ 4876800 h 4876800"/>
                <a:gd name="connsiteX13" fmla="*/ 1016003 w 4470396"/>
                <a:gd name="connsiteY13" fmla="*/ 4876800 h 4876800"/>
                <a:gd name="connsiteX14" fmla="*/ 1016003 w 4470396"/>
                <a:gd name="connsiteY14" fmla="*/ 2844803 h 4876800"/>
                <a:gd name="connsiteX15" fmla="*/ 1219200 w 4470396"/>
                <a:gd name="connsiteY15" fmla="*/ 2641607 h 4876800"/>
                <a:gd name="connsiteX16" fmla="*/ 2235203 w 4470396"/>
                <a:gd name="connsiteY16" fmla="*/ 2641607 h 4876800"/>
                <a:gd name="connsiteX17" fmla="*/ 2438400 w 4470396"/>
                <a:gd name="connsiteY17" fmla="*/ 2844803 h 4876800"/>
                <a:gd name="connsiteX18" fmla="*/ 2438400 w 4470396"/>
                <a:gd name="connsiteY18" fmla="*/ 4876800 h 4876800"/>
                <a:gd name="connsiteX19" fmla="*/ 4064003 w 4470396"/>
                <a:gd name="connsiteY19" fmla="*/ 4876800 h 4876800"/>
                <a:gd name="connsiteX20" fmla="*/ 4267200 w 4470396"/>
                <a:gd name="connsiteY20" fmla="*/ 4673603 h 4876800"/>
                <a:gd name="connsiteX21" fmla="*/ 4267200 w 4470396"/>
                <a:gd name="connsiteY21" fmla="*/ 1873501 h 4876800"/>
                <a:gd name="connsiteX22" fmla="*/ 4470397 w 4470396"/>
                <a:gd name="connsiteY22" fmla="*/ 1422397 h 4876800"/>
                <a:gd name="connsiteX23" fmla="*/ 4470397 w 4470396"/>
                <a:gd name="connsiteY23" fmla="*/ 1015994 h 4876800"/>
                <a:gd name="connsiteX24" fmla="*/ 4436269 w 4470396"/>
                <a:gd name="connsiteY24" fmla="*/ 903227 h 4876800"/>
                <a:gd name="connsiteX25" fmla="*/ 4064003 w 4470396"/>
                <a:gd name="connsiteY25" fmla="*/ 1422397 h 4876800"/>
                <a:gd name="connsiteX26" fmla="*/ 3955495 w 4470396"/>
                <a:gd name="connsiteY26" fmla="*/ 1599181 h 4876800"/>
                <a:gd name="connsiteX27" fmla="*/ 3920547 w 4470396"/>
                <a:gd name="connsiteY27" fmla="*/ 1613611 h 4876800"/>
                <a:gd name="connsiteX28" fmla="*/ 3877875 w 4470396"/>
                <a:gd name="connsiteY28" fmla="*/ 1622146 h 4876800"/>
                <a:gd name="connsiteX29" fmla="*/ 3855930 w 4470396"/>
                <a:gd name="connsiteY29" fmla="*/ 1624584 h 4876800"/>
                <a:gd name="connsiteX30" fmla="*/ 3793141 w 4470396"/>
                <a:gd name="connsiteY30" fmla="*/ 1611982 h 4876800"/>
                <a:gd name="connsiteX31" fmla="*/ 3769366 w 4470396"/>
                <a:gd name="connsiteY31" fmla="*/ 1601210 h 4876800"/>
                <a:gd name="connsiteX32" fmla="*/ 3731981 w 4470396"/>
                <a:gd name="connsiteY32" fmla="*/ 1576016 h 4876800"/>
                <a:gd name="connsiteX33" fmla="*/ 3710035 w 4470396"/>
                <a:gd name="connsiteY33" fmla="*/ 1555490 h 4876800"/>
                <a:gd name="connsiteX34" fmla="*/ 3679965 w 4470396"/>
                <a:gd name="connsiteY34" fmla="*/ 1510789 h 4876800"/>
                <a:gd name="connsiteX35" fmla="*/ 3671630 w 4470396"/>
                <a:gd name="connsiteY35" fmla="*/ 1491082 h 4876800"/>
                <a:gd name="connsiteX36" fmla="*/ 3657610 w 4470396"/>
                <a:gd name="connsiteY36" fmla="*/ 1422397 h 4876800"/>
                <a:gd name="connsiteX37" fmla="*/ 3657610 w 4470396"/>
                <a:gd name="connsiteY37" fmla="*/ 1015994 h 4876800"/>
                <a:gd name="connsiteX38" fmla="*/ 3454413 w 4470396"/>
                <a:gd name="connsiteY38" fmla="*/ 812797 h 4876800"/>
                <a:gd name="connsiteX39" fmla="*/ 3251216 w 4470396"/>
                <a:gd name="connsiteY39" fmla="*/ 1015994 h 4876800"/>
                <a:gd name="connsiteX40" fmla="*/ 3251216 w 4470396"/>
                <a:gd name="connsiteY40" fmla="*/ 1422397 h 4876800"/>
                <a:gd name="connsiteX41" fmla="*/ 3048019 w 4470396"/>
                <a:gd name="connsiteY41" fmla="*/ 1625594 h 4876800"/>
                <a:gd name="connsiteX42" fmla="*/ 2844822 w 4470396"/>
                <a:gd name="connsiteY42" fmla="*/ 1422397 h 4876800"/>
                <a:gd name="connsiteX43" fmla="*/ 2844822 w 4470396"/>
                <a:gd name="connsiteY43" fmla="*/ 1015994 h 4876800"/>
                <a:gd name="connsiteX44" fmla="*/ 2641626 w 4470396"/>
                <a:gd name="connsiteY44" fmla="*/ 812797 h 4876800"/>
                <a:gd name="connsiteX45" fmla="*/ 2438429 w 4470396"/>
                <a:gd name="connsiteY45" fmla="*/ 1015994 h 4876800"/>
                <a:gd name="connsiteX46" fmla="*/ 2438429 w 4470396"/>
                <a:gd name="connsiteY46" fmla="*/ 1422397 h 4876800"/>
                <a:gd name="connsiteX47" fmla="*/ 2235232 w 4470396"/>
                <a:gd name="connsiteY47" fmla="*/ 1625594 h 4876800"/>
                <a:gd name="connsiteX48" fmla="*/ 2032035 w 4470396"/>
                <a:gd name="connsiteY48" fmla="*/ 1422397 h 4876800"/>
                <a:gd name="connsiteX49" fmla="*/ 2032035 w 4470396"/>
                <a:gd name="connsiteY49" fmla="*/ 1015994 h 4876800"/>
                <a:gd name="connsiteX50" fmla="*/ 1828838 w 4470396"/>
                <a:gd name="connsiteY50" fmla="*/ 812797 h 4876800"/>
                <a:gd name="connsiteX51" fmla="*/ 1625641 w 4470396"/>
                <a:gd name="connsiteY51" fmla="*/ 1015994 h 4876800"/>
                <a:gd name="connsiteX52" fmla="*/ 1625641 w 4470396"/>
                <a:gd name="connsiteY52" fmla="*/ 1422397 h 4876800"/>
                <a:gd name="connsiteX53" fmla="*/ 1422445 w 4470396"/>
                <a:gd name="connsiteY53" fmla="*/ 1625594 h 4876800"/>
                <a:gd name="connsiteX54" fmla="*/ 1219248 w 4470396"/>
                <a:gd name="connsiteY54" fmla="*/ 1422397 h 4876800"/>
                <a:gd name="connsiteX55" fmla="*/ 1219248 w 4470396"/>
                <a:gd name="connsiteY55" fmla="*/ 1015994 h 4876800"/>
                <a:gd name="connsiteX56" fmla="*/ 1016051 w 4470396"/>
                <a:gd name="connsiteY56" fmla="*/ 812797 h 4876800"/>
                <a:gd name="connsiteX57" fmla="*/ 812854 w 4470396"/>
                <a:gd name="connsiteY57" fmla="*/ 1015994 h 4876800"/>
                <a:gd name="connsiteX58" fmla="*/ 812854 w 4470396"/>
                <a:gd name="connsiteY58" fmla="*/ 1422397 h 4876800"/>
                <a:gd name="connsiteX59" fmla="*/ 799243 w 4470396"/>
                <a:gd name="connsiteY59" fmla="*/ 1490472 h 4876800"/>
                <a:gd name="connsiteX60" fmla="*/ 790299 w 4470396"/>
                <a:gd name="connsiteY60" fmla="*/ 1511199 h 4876800"/>
                <a:gd name="connsiteX61" fmla="*/ 761648 w 4470396"/>
                <a:gd name="connsiteY61" fmla="*/ 1553870 h 4876800"/>
                <a:gd name="connsiteX62" fmla="*/ 737673 w 4470396"/>
                <a:gd name="connsiteY62" fmla="*/ 1576626 h 4876800"/>
                <a:gd name="connsiteX63" fmla="*/ 701707 w 4470396"/>
                <a:gd name="connsiteY63" fmla="*/ 1601010 h 4876800"/>
                <a:gd name="connsiteX64" fmla="*/ 677323 w 4470396"/>
                <a:gd name="connsiteY64" fmla="*/ 1611982 h 4876800"/>
                <a:gd name="connsiteX65" fmla="*/ 614534 w 4470396"/>
                <a:gd name="connsiteY65" fmla="*/ 1624584 h 4876800"/>
                <a:gd name="connsiteX66" fmla="*/ 593398 w 4470396"/>
                <a:gd name="connsiteY66" fmla="*/ 1622346 h 4876800"/>
                <a:gd name="connsiteX67" fmla="*/ 549707 w 4470396"/>
                <a:gd name="connsiteY67" fmla="*/ 1613402 h 4876800"/>
                <a:gd name="connsiteX68" fmla="*/ 515160 w 4470396"/>
                <a:gd name="connsiteY68" fmla="*/ 1599181 h 4876800"/>
                <a:gd name="connsiteX69" fmla="*/ 406403 w 4470396"/>
                <a:gd name="connsiteY69" fmla="*/ 1422397 h 4876800"/>
                <a:gd name="connsiteX70" fmla="*/ 406403 w 4470396"/>
                <a:gd name="connsiteY70" fmla="*/ 1077563 h 4876800"/>
                <a:gd name="connsiteX71" fmla="*/ 778669 w 4470396"/>
                <a:gd name="connsiteY71" fmla="*/ 519170 h 4876800"/>
                <a:gd name="connsiteX72" fmla="*/ 812806 w 4470396"/>
                <a:gd name="connsiteY72" fmla="*/ 406394 h 4876800"/>
                <a:gd name="connsiteX73" fmla="*/ 3657610 w 4470396"/>
                <a:gd name="connsiteY73" fmla="*/ 406394 h 4876800"/>
                <a:gd name="connsiteX74" fmla="*/ 3691747 w 4470396"/>
                <a:gd name="connsiteY74" fmla="*/ 519170 h 4876800"/>
                <a:gd name="connsiteX75" fmla="*/ 4064003 w 4470396"/>
                <a:gd name="connsiteY75" fmla="*/ 1077573 h 4876800"/>
                <a:gd name="connsiteX76" fmla="*/ 4064003 w 4470396"/>
                <a:gd name="connsiteY76" fmla="*/ 1422397 h 4876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4470396" h="4876800">
                  <a:moveTo>
                    <a:pt x="4436269" y="903227"/>
                  </a:moveTo>
                  <a:lnTo>
                    <a:pt x="4064003" y="344834"/>
                  </a:lnTo>
                  <a:lnTo>
                    <a:pt x="4064003" y="203197"/>
                  </a:lnTo>
                  <a:cubicBezTo>
                    <a:pt x="4064003" y="91030"/>
                    <a:pt x="3973173" y="0"/>
                    <a:pt x="3860806" y="0"/>
                  </a:cubicBezTo>
                  <a:lnTo>
                    <a:pt x="609600" y="0"/>
                  </a:lnTo>
                  <a:cubicBezTo>
                    <a:pt x="497434" y="0"/>
                    <a:pt x="406403" y="91030"/>
                    <a:pt x="406403" y="203197"/>
                  </a:cubicBezTo>
                  <a:lnTo>
                    <a:pt x="406403" y="344824"/>
                  </a:lnTo>
                  <a:lnTo>
                    <a:pt x="34138" y="903227"/>
                  </a:lnTo>
                  <a:cubicBezTo>
                    <a:pt x="11992" y="936555"/>
                    <a:pt x="0" y="975970"/>
                    <a:pt x="0" y="1016003"/>
                  </a:cubicBezTo>
                  <a:lnTo>
                    <a:pt x="0" y="1422406"/>
                  </a:lnTo>
                  <a:cubicBezTo>
                    <a:pt x="0" y="1601829"/>
                    <a:pt x="79448" y="1761754"/>
                    <a:pt x="203197" y="1873510"/>
                  </a:cubicBezTo>
                  <a:lnTo>
                    <a:pt x="203197" y="4673603"/>
                  </a:lnTo>
                  <a:cubicBezTo>
                    <a:pt x="203206" y="4785770"/>
                    <a:pt x="294237" y="4876800"/>
                    <a:pt x="406403" y="4876800"/>
                  </a:cubicBezTo>
                  <a:lnTo>
                    <a:pt x="1016003" y="4876800"/>
                  </a:lnTo>
                  <a:lnTo>
                    <a:pt x="1016003" y="2844803"/>
                  </a:lnTo>
                  <a:cubicBezTo>
                    <a:pt x="1016003" y="2732637"/>
                    <a:pt x="1107034" y="2641607"/>
                    <a:pt x="1219200" y="2641607"/>
                  </a:cubicBezTo>
                  <a:lnTo>
                    <a:pt x="2235203" y="2641607"/>
                  </a:lnTo>
                  <a:cubicBezTo>
                    <a:pt x="2347570" y="2641607"/>
                    <a:pt x="2438400" y="2732637"/>
                    <a:pt x="2438400" y="2844803"/>
                  </a:cubicBezTo>
                  <a:lnTo>
                    <a:pt x="2438400" y="4876800"/>
                  </a:lnTo>
                  <a:lnTo>
                    <a:pt x="4064003" y="4876800"/>
                  </a:lnTo>
                  <a:cubicBezTo>
                    <a:pt x="4176370" y="4876800"/>
                    <a:pt x="4267200" y="4785770"/>
                    <a:pt x="4267200" y="4673603"/>
                  </a:cubicBezTo>
                  <a:lnTo>
                    <a:pt x="4267200" y="1873501"/>
                  </a:lnTo>
                  <a:cubicBezTo>
                    <a:pt x="4391149" y="1761744"/>
                    <a:pt x="4470397" y="1601819"/>
                    <a:pt x="4470397" y="1422397"/>
                  </a:cubicBezTo>
                  <a:lnTo>
                    <a:pt x="4470397" y="1015994"/>
                  </a:lnTo>
                  <a:cubicBezTo>
                    <a:pt x="4470407" y="975970"/>
                    <a:pt x="4458615" y="936546"/>
                    <a:pt x="4436269" y="903227"/>
                  </a:cubicBezTo>
                  <a:close/>
                  <a:moveTo>
                    <a:pt x="4064003" y="1422397"/>
                  </a:moveTo>
                  <a:cubicBezTo>
                    <a:pt x="4064003" y="1499616"/>
                    <a:pt x="4019093" y="1564843"/>
                    <a:pt x="3955495" y="1599181"/>
                  </a:cubicBezTo>
                  <a:cubicBezTo>
                    <a:pt x="3943912" y="1605477"/>
                    <a:pt x="3932330" y="1609744"/>
                    <a:pt x="3920547" y="1613611"/>
                  </a:cubicBezTo>
                  <a:cubicBezTo>
                    <a:pt x="3906936" y="1617878"/>
                    <a:pt x="3892706" y="1620926"/>
                    <a:pt x="3877875" y="1622146"/>
                  </a:cubicBezTo>
                  <a:cubicBezTo>
                    <a:pt x="3870560" y="1622755"/>
                    <a:pt x="3863045" y="1624784"/>
                    <a:pt x="3855930" y="1624584"/>
                  </a:cubicBezTo>
                  <a:cubicBezTo>
                    <a:pt x="3833784" y="1623974"/>
                    <a:pt x="3812848" y="1619098"/>
                    <a:pt x="3793141" y="1611982"/>
                  </a:cubicBezTo>
                  <a:cubicBezTo>
                    <a:pt x="3784806" y="1608935"/>
                    <a:pt x="3777091" y="1605077"/>
                    <a:pt x="3769366" y="1601210"/>
                  </a:cubicBezTo>
                  <a:cubicBezTo>
                    <a:pt x="3755755" y="1594094"/>
                    <a:pt x="3743563" y="1585560"/>
                    <a:pt x="3731981" y="1576016"/>
                  </a:cubicBezTo>
                  <a:cubicBezTo>
                    <a:pt x="3724256" y="1569511"/>
                    <a:pt x="3716941" y="1563014"/>
                    <a:pt x="3710035" y="1555490"/>
                  </a:cubicBezTo>
                  <a:cubicBezTo>
                    <a:pt x="3698253" y="1541878"/>
                    <a:pt x="3687890" y="1527039"/>
                    <a:pt x="3679965" y="1510789"/>
                  </a:cubicBezTo>
                  <a:cubicBezTo>
                    <a:pt x="3676717" y="1504283"/>
                    <a:pt x="3674069" y="1497787"/>
                    <a:pt x="3671630" y="1491082"/>
                  </a:cubicBezTo>
                  <a:cubicBezTo>
                    <a:pt x="3663706" y="1469336"/>
                    <a:pt x="3657610" y="1446781"/>
                    <a:pt x="3657610" y="1422397"/>
                  </a:cubicBezTo>
                  <a:lnTo>
                    <a:pt x="3657610" y="1015994"/>
                  </a:lnTo>
                  <a:cubicBezTo>
                    <a:pt x="3657610" y="903827"/>
                    <a:pt x="3566779" y="812797"/>
                    <a:pt x="3454413" y="812797"/>
                  </a:cubicBezTo>
                  <a:cubicBezTo>
                    <a:pt x="3342246" y="812797"/>
                    <a:pt x="3251216" y="903827"/>
                    <a:pt x="3251216" y="1015994"/>
                  </a:cubicBezTo>
                  <a:lnTo>
                    <a:pt x="3251216" y="1422397"/>
                  </a:lnTo>
                  <a:cubicBezTo>
                    <a:pt x="3251216" y="1534363"/>
                    <a:pt x="3160186" y="1625594"/>
                    <a:pt x="3048019" y="1625594"/>
                  </a:cubicBezTo>
                  <a:cubicBezTo>
                    <a:pt x="2936053" y="1625594"/>
                    <a:pt x="2844822" y="1534354"/>
                    <a:pt x="2844822" y="1422397"/>
                  </a:cubicBezTo>
                  <a:lnTo>
                    <a:pt x="2844822" y="1015994"/>
                  </a:lnTo>
                  <a:cubicBezTo>
                    <a:pt x="2844822" y="903827"/>
                    <a:pt x="2753992" y="812797"/>
                    <a:pt x="2641626" y="812797"/>
                  </a:cubicBezTo>
                  <a:cubicBezTo>
                    <a:pt x="2529459" y="812797"/>
                    <a:pt x="2438429" y="903827"/>
                    <a:pt x="2438429" y="1015994"/>
                  </a:cubicBezTo>
                  <a:lnTo>
                    <a:pt x="2438429" y="1422397"/>
                  </a:lnTo>
                  <a:cubicBezTo>
                    <a:pt x="2438429" y="1534363"/>
                    <a:pt x="2347398" y="1625594"/>
                    <a:pt x="2235232" y="1625594"/>
                  </a:cubicBezTo>
                  <a:cubicBezTo>
                    <a:pt x="2123266" y="1625594"/>
                    <a:pt x="2032035" y="1534354"/>
                    <a:pt x="2032035" y="1422397"/>
                  </a:cubicBezTo>
                  <a:lnTo>
                    <a:pt x="2032035" y="1015994"/>
                  </a:lnTo>
                  <a:cubicBezTo>
                    <a:pt x="2032035" y="903827"/>
                    <a:pt x="1941205" y="812797"/>
                    <a:pt x="1828838" y="812797"/>
                  </a:cubicBezTo>
                  <a:cubicBezTo>
                    <a:pt x="1716672" y="812797"/>
                    <a:pt x="1625641" y="903827"/>
                    <a:pt x="1625641" y="1015994"/>
                  </a:cubicBezTo>
                  <a:lnTo>
                    <a:pt x="1625641" y="1422397"/>
                  </a:lnTo>
                  <a:cubicBezTo>
                    <a:pt x="1625641" y="1534363"/>
                    <a:pt x="1534611" y="1625594"/>
                    <a:pt x="1422445" y="1625594"/>
                  </a:cubicBezTo>
                  <a:cubicBezTo>
                    <a:pt x="1310478" y="1625594"/>
                    <a:pt x="1219248" y="1534354"/>
                    <a:pt x="1219248" y="1422397"/>
                  </a:cubicBezTo>
                  <a:lnTo>
                    <a:pt x="1219248" y="1015994"/>
                  </a:lnTo>
                  <a:cubicBezTo>
                    <a:pt x="1219248" y="903827"/>
                    <a:pt x="1128417" y="812797"/>
                    <a:pt x="1016051" y="812797"/>
                  </a:cubicBezTo>
                  <a:cubicBezTo>
                    <a:pt x="903884" y="812797"/>
                    <a:pt x="812854" y="903827"/>
                    <a:pt x="812854" y="1015994"/>
                  </a:cubicBezTo>
                  <a:lnTo>
                    <a:pt x="812854" y="1422397"/>
                  </a:lnTo>
                  <a:cubicBezTo>
                    <a:pt x="812854" y="1446581"/>
                    <a:pt x="806958" y="1469136"/>
                    <a:pt x="799243" y="1490472"/>
                  </a:cubicBezTo>
                  <a:cubicBezTo>
                    <a:pt x="796604" y="1497587"/>
                    <a:pt x="793756" y="1504493"/>
                    <a:pt x="790299" y="1511199"/>
                  </a:cubicBezTo>
                  <a:cubicBezTo>
                    <a:pt x="782574" y="1526638"/>
                    <a:pt x="772820" y="1540869"/>
                    <a:pt x="761648" y="1553870"/>
                  </a:cubicBezTo>
                  <a:cubicBezTo>
                    <a:pt x="754332" y="1562205"/>
                    <a:pt x="746208" y="1569520"/>
                    <a:pt x="737673" y="1576626"/>
                  </a:cubicBezTo>
                  <a:cubicBezTo>
                    <a:pt x="726500" y="1585970"/>
                    <a:pt x="714508" y="1594304"/>
                    <a:pt x="701707" y="1601010"/>
                  </a:cubicBezTo>
                  <a:cubicBezTo>
                    <a:pt x="693782" y="1605077"/>
                    <a:pt x="685657" y="1608935"/>
                    <a:pt x="677323" y="1611982"/>
                  </a:cubicBezTo>
                  <a:cubicBezTo>
                    <a:pt x="657406" y="1619098"/>
                    <a:pt x="636680" y="1624174"/>
                    <a:pt x="614534" y="1624584"/>
                  </a:cubicBezTo>
                  <a:cubicBezTo>
                    <a:pt x="607628" y="1624784"/>
                    <a:pt x="600313" y="1622955"/>
                    <a:pt x="593398" y="1622346"/>
                  </a:cubicBezTo>
                  <a:cubicBezTo>
                    <a:pt x="578158" y="1620926"/>
                    <a:pt x="563728" y="1617878"/>
                    <a:pt x="549707" y="1613402"/>
                  </a:cubicBezTo>
                  <a:cubicBezTo>
                    <a:pt x="538124" y="1609744"/>
                    <a:pt x="526542" y="1605277"/>
                    <a:pt x="515160" y="1599181"/>
                  </a:cubicBezTo>
                  <a:cubicBezTo>
                    <a:pt x="451514" y="1564843"/>
                    <a:pt x="406403" y="1499616"/>
                    <a:pt x="406403" y="1422397"/>
                  </a:cubicBezTo>
                  <a:lnTo>
                    <a:pt x="406403" y="1077563"/>
                  </a:lnTo>
                  <a:lnTo>
                    <a:pt x="778669" y="519170"/>
                  </a:lnTo>
                  <a:cubicBezTo>
                    <a:pt x="801024" y="485842"/>
                    <a:pt x="812806" y="446427"/>
                    <a:pt x="812806" y="406394"/>
                  </a:cubicBezTo>
                  <a:lnTo>
                    <a:pt x="3657610" y="406394"/>
                  </a:lnTo>
                  <a:cubicBezTo>
                    <a:pt x="3657610" y="446427"/>
                    <a:pt x="3669602" y="485842"/>
                    <a:pt x="3691747" y="519170"/>
                  </a:cubicBezTo>
                  <a:lnTo>
                    <a:pt x="4064003" y="1077573"/>
                  </a:lnTo>
                  <a:lnTo>
                    <a:pt x="4064003" y="14223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09090CE4-1B80-3EFC-053E-8416C32B4549}"/>
                </a:ext>
              </a:extLst>
            </p:cNvPr>
            <p:cNvSpPr/>
            <p:nvPr/>
          </p:nvSpPr>
          <p:spPr>
            <a:xfrm>
              <a:off x="5283203" y="4038600"/>
              <a:ext cx="609600" cy="1828800"/>
            </a:xfrm>
            <a:custGeom>
              <a:avLst/>
              <a:gdLst>
                <a:gd name="connsiteX0" fmla="*/ 0 w 609600"/>
                <a:gd name="connsiteY0" fmla="*/ 0 h 1828800"/>
                <a:gd name="connsiteX1" fmla="*/ 609600 w 609600"/>
                <a:gd name="connsiteY1" fmla="*/ 0 h 1828800"/>
                <a:gd name="connsiteX2" fmla="*/ 609600 w 609600"/>
                <a:gd name="connsiteY2" fmla="*/ 1828800 h 1828800"/>
                <a:gd name="connsiteX3" fmla="*/ 0 w 609600"/>
                <a:gd name="connsiteY3" fmla="*/ 182880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9600" h="1828800">
                  <a:moveTo>
                    <a:pt x="0" y="0"/>
                  </a:moveTo>
                  <a:lnTo>
                    <a:pt x="609600" y="0"/>
                  </a:lnTo>
                  <a:lnTo>
                    <a:pt x="609600" y="1828800"/>
                  </a:lnTo>
                  <a:lnTo>
                    <a:pt x="0" y="182880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B4A1ACE9-98EE-A2B2-FB47-025CF8E9C02B}"/>
              </a:ext>
            </a:extLst>
          </p:cNvPr>
          <p:cNvSpPr/>
          <p:nvPr/>
        </p:nvSpPr>
        <p:spPr>
          <a:xfrm>
            <a:off x="0" y="1540316"/>
            <a:ext cx="12192000" cy="5317684"/>
          </a:xfrm>
          <a:custGeom>
            <a:avLst/>
            <a:gdLst>
              <a:gd name="connsiteX0" fmla="*/ 5866617 w 12192000"/>
              <a:gd name="connsiteY0" fmla="*/ 0 h 5317684"/>
              <a:gd name="connsiteX1" fmla="*/ 12171311 w 12192000"/>
              <a:gd name="connsiteY1" fmla="*/ 2611490 h 5317684"/>
              <a:gd name="connsiteX2" fmla="*/ 12192000 w 12192000"/>
              <a:gd name="connsiteY2" fmla="*/ 2633190 h 5317684"/>
              <a:gd name="connsiteX3" fmla="*/ 12192000 w 12192000"/>
              <a:gd name="connsiteY3" fmla="*/ 5317684 h 5317684"/>
              <a:gd name="connsiteX4" fmla="*/ 0 w 12192000"/>
              <a:gd name="connsiteY4" fmla="*/ 5317684 h 5317684"/>
              <a:gd name="connsiteX5" fmla="*/ 0 w 12192000"/>
              <a:gd name="connsiteY5" fmla="*/ 2205020 h 5317684"/>
              <a:gd name="connsiteX6" fmla="*/ 195096 w 12192000"/>
              <a:gd name="connsiteY6" fmla="*/ 2036023 h 5317684"/>
              <a:gd name="connsiteX7" fmla="*/ 5866617 w 12192000"/>
              <a:gd name="connsiteY7" fmla="*/ 0 h 5317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317684">
                <a:moveTo>
                  <a:pt x="5866617" y="0"/>
                </a:moveTo>
                <a:cubicBezTo>
                  <a:pt x="8328753" y="0"/>
                  <a:pt x="10557799" y="997978"/>
                  <a:pt x="12171311" y="2611490"/>
                </a:cubicBezTo>
                <a:lnTo>
                  <a:pt x="12192000" y="2633190"/>
                </a:lnTo>
                <a:lnTo>
                  <a:pt x="12192000" y="5317684"/>
                </a:lnTo>
                <a:lnTo>
                  <a:pt x="0" y="5317684"/>
                </a:lnTo>
                <a:lnTo>
                  <a:pt x="0" y="2205020"/>
                </a:lnTo>
                <a:lnTo>
                  <a:pt x="195096" y="2036023"/>
                </a:lnTo>
                <a:cubicBezTo>
                  <a:pt x="1736339" y="764077"/>
                  <a:pt x="3712248" y="0"/>
                  <a:pt x="5866617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752314" y="2125091"/>
          <a:ext cx="5141269" cy="3834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7317822" y="1362857"/>
            <a:ext cx="4135490" cy="58477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Recommendations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77248" y="2461532"/>
            <a:ext cx="5141268" cy="372825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Develop cultural intelligence training for managers to tailor feedback styles globally.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Strengthen consistency via digital performance analytics (track frequency and quality of Check-Ins).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Integrate career development pathways more clearly with performance data to motivate retention.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Reinforce Starbucks’ “expansive learning culture” (Fuller &amp; Unwin, 2004) — link evaluation to learning opportunities.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5163" y="4994505"/>
            <a:ext cx="2374442" cy="196422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923803" y="1362858"/>
            <a:ext cx="4472789" cy="58477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Current Challenges</a:t>
            </a:r>
          </a:p>
        </p:txBody>
      </p:sp>
      <p:sp>
        <p:nvSpPr>
          <p:cNvPr id="4" name="Down Arrow 3"/>
          <p:cNvSpPr/>
          <p:nvPr/>
        </p:nvSpPr>
        <p:spPr>
          <a:xfrm>
            <a:off x="2967051" y="2005150"/>
            <a:ext cx="386291" cy="506696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19" name="Down Arrow 18"/>
          <p:cNvSpPr/>
          <p:nvPr/>
        </p:nvSpPr>
        <p:spPr>
          <a:xfrm>
            <a:off x="9236484" y="1947632"/>
            <a:ext cx="386291" cy="506696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20327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04A3674-DC3B-E46C-CE25-13F3044C4074}"/>
              </a:ext>
            </a:extLst>
          </p:cNvPr>
          <p:cNvSpPr/>
          <p:nvPr/>
        </p:nvSpPr>
        <p:spPr>
          <a:xfrm flipH="1">
            <a:off x="0" y="-114300"/>
            <a:ext cx="11604625" cy="6972300"/>
          </a:xfrm>
          <a:custGeom>
            <a:avLst/>
            <a:gdLst>
              <a:gd name="connsiteX0" fmla="*/ 988574 w 9543505"/>
              <a:gd name="connsiteY0" fmla="*/ 0 h 6858000"/>
              <a:gd name="connsiteX1" fmla="*/ 9543505 w 9543505"/>
              <a:gd name="connsiteY1" fmla="*/ 0 h 6858000"/>
              <a:gd name="connsiteX2" fmla="*/ 9543505 w 9543505"/>
              <a:gd name="connsiteY2" fmla="*/ 6858000 h 6858000"/>
              <a:gd name="connsiteX3" fmla="*/ 988576 w 9543505"/>
              <a:gd name="connsiteY3" fmla="*/ 6858000 h 6858000"/>
              <a:gd name="connsiteX4" fmla="*/ 933284 w 9543505"/>
              <a:gd name="connsiteY4" fmla="*/ 6771754 h 6858000"/>
              <a:gd name="connsiteX5" fmla="*/ 0 w 9543505"/>
              <a:gd name="connsiteY5" fmla="*/ 3428999 h 6858000"/>
              <a:gd name="connsiteX6" fmla="*/ 933284 w 9543505"/>
              <a:gd name="connsiteY6" fmla="*/ 8624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43505" h="6858000">
                <a:moveTo>
                  <a:pt x="988574" y="0"/>
                </a:moveTo>
                <a:lnTo>
                  <a:pt x="9543505" y="0"/>
                </a:lnTo>
                <a:lnTo>
                  <a:pt x="9543505" y="6858000"/>
                </a:lnTo>
                <a:lnTo>
                  <a:pt x="988576" y="6858000"/>
                </a:lnTo>
                <a:lnTo>
                  <a:pt x="933284" y="6771754"/>
                </a:lnTo>
                <a:cubicBezTo>
                  <a:pt x="341046" y="5797060"/>
                  <a:pt x="0" y="4652858"/>
                  <a:pt x="0" y="3428999"/>
                </a:cubicBezTo>
                <a:cubicBezTo>
                  <a:pt x="0" y="2205141"/>
                  <a:pt x="341046" y="1060938"/>
                  <a:pt x="933284" y="8624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FAE5DF0-D5D0-5B45-BCF3-02FFD0E35956}"/>
              </a:ext>
            </a:extLst>
          </p:cNvPr>
          <p:cNvGrpSpPr/>
          <p:nvPr/>
        </p:nvGrpSpPr>
        <p:grpSpPr>
          <a:xfrm flipH="1">
            <a:off x="10130879" y="1317384"/>
            <a:ext cx="4223232" cy="4223232"/>
            <a:chOff x="2899844" y="542142"/>
            <a:chExt cx="5546868" cy="5546868"/>
          </a:xfrm>
          <a:effectLst>
            <a:outerShdw blurRad="127000" dist="127000" dir="10800000" algn="r" rotWithShape="0">
              <a:schemeClr val="tx1">
                <a:alpha val="30000"/>
              </a:schemeClr>
            </a:outerShdw>
          </a:effectLst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9B5584D-D0E6-7190-424A-35CDF8F49CBB}"/>
                </a:ext>
              </a:extLst>
            </p:cNvPr>
            <p:cNvSpPr/>
            <p:nvPr/>
          </p:nvSpPr>
          <p:spPr>
            <a:xfrm>
              <a:off x="2899844" y="542142"/>
              <a:ext cx="5546868" cy="55468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" name="Graphic 4">
              <a:extLst>
                <a:ext uri="{FF2B5EF4-FFF2-40B4-BE49-F238E27FC236}">
                  <a16:creationId xmlns:a16="http://schemas.microsoft.com/office/drawing/2014/main" id="{F898E991-7B1D-5146-44E8-F77B7F5BDD8B}"/>
                </a:ext>
              </a:extLst>
            </p:cNvPr>
            <p:cNvSpPr/>
            <p:nvPr/>
          </p:nvSpPr>
          <p:spPr>
            <a:xfrm>
              <a:off x="3119205" y="768990"/>
              <a:ext cx="5108146" cy="5093172"/>
            </a:xfrm>
            <a:custGeom>
              <a:avLst/>
              <a:gdLst>
                <a:gd name="connsiteX0" fmla="*/ 3783441 w 6881616"/>
                <a:gd name="connsiteY0" fmla="*/ 1493354 h 6861442"/>
                <a:gd name="connsiteX1" fmla="*/ 3437908 w 6881616"/>
                <a:gd name="connsiteY1" fmla="*/ 1464243 h 6861442"/>
                <a:gd name="connsiteX2" fmla="*/ 3092375 w 6881616"/>
                <a:gd name="connsiteY2" fmla="*/ 1493354 h 6861442"/>
                <a:gd name="connsiteX3" fmla="*/ 3080749 w 6881616"/>
                <a:gd name="connsiteY3" fmla="*/ 1470066 h 6861442"/>
                <a:gd name="connsiteX4" fmla="*/ 3437908 w 6881616"/>
                <a:gd name="connsiteY4" fmla="*/ 1196424 h 6861442"/>
                <a:gd name="connsiteX5" fmla="*/ 3795068 w 6881616"/>
                <a:gd name="connsiteY5" fmla="*/ 1470066 h 6861442"/>
                <a:gd name="connsiteX6" fmla="*/ 3783441 w 6881616"/>
                <a:gd name="connsiteY6" fmla="*/ 1493354 h 6861442"/>
                <a:gd name="connsiteX7" fmla="*/ 3185280 w 6881616"/>
                <a:gd name="connsiteY7" fmla="*/ 3205077 h 6861442"/>
                <a:gd name="connsiteX8" fmla="*/ 3162054 w 6881616"/>
                <a:gd name="connsiteY8" fmla="*/ 3228363 h 6861442"/>
                <a:gd name="connsiteX9" fmla="*/ 3434995 w 6881616"/>
                <a:gd name="connsiteY9" fmla="*/ 3411756 h 6861442"/>
                <a:gd name="connsiteX10" fmla="*/ 3707937 w 6881616"/>
                <a:gd name="connsiteY10" fmla="*/ 3228363 h 6861442"/>
                <a:gd name="connsiteX11" fmla="*/ 3684710 w 6881616"/>
                <a:gd name="connsiteY11" fmla="*/ 3205077 h 6861442"/>
                <a:gd name="connsiteX12" fmla="*/ 3434995 w 6881616"/>
                <a:gd name="connsiteY12" fmla="*/ 3228363 h 6861442"/>
                <a:gd name="connsiteX13" fmla="*/ 3185280 w 6881616"/>
                <a:gd name="connsiteY13" fmla="*/ 3205077 h 6861442"/>
                <a:gd name="connsiteX14" fmla="*/ 3434995 w 6881616"/>
                <a:gd name="connsiteY14" fmla="*/ 2992558 h 6861442"/>
                <a:gd name="connsiteX15" fmla="*/ 3356603 w 6881616"/>
                <a:gd name="connsiteY15" fmla="*/ 2978007 h 6861442"/>
                <a:gd name="connsiteX16" fmla="*/ 3263698 w 6881616"/>
                <a:gd name="connsiteY16" fmla="*/ 3018764 h 6861442"/>
                <a:gd name="connsiteX17" fmla="*/ 3275298 w 6881616"/>
                <a:gd name="connsiteY17" fmla="*/ 3044970 h 6861442"/>
                <a:gd name="connsiteX18" fmla="*/ 3434995 w 6881616"/>
                <a:gd name="connsiteY18" fmla="*/ 3088622 h 6861442"/>
                <a:gd name="connsiteX19" fmla="*/ 3594718 w 6881616"/>
                <a:gd name="connsiteY19" fmla="*/ 3044970 h 6861442"/>
                <a:gd name="connsiteX20" fmla="*/ 3606318 w 6881616"/>
                <a:gd name="connsiteY20" fmla="*/ 3018764 h 6861442"/>
                <a:gd name="connsiteX21" fmla="*/ 3513413 w 6881616"/>
                <a:gd name="connsiteY21" fmla="*/ 2978007 h 6861442"/>
                <a:gd name="connsiteX22" fmla="*/ 3434995 w 6881616"/>
                <a:gd name="connsiteY22" fmla="*/ 2992558 h 6861442"/>
                <a:gd name="connsiteX23" fmla="*/ 6878729 w 6881616"/>
                <a:gd name="connsiteY23" fmla="*/ 3644641 h 6861442"/>
                <a:gd name="connsiteX24" fmla="*/ 6858390 w 6881616"/>
                <a:gd name="connsiteY24" fmla="*/ 3889182 h 6861442"/>
                <a:gd name="connsiteX25" fmla="*/ 5929234 w 6881616"/>
                <a:gd name="connsiteY25" fmla="*/ 3621355 h 6861442"/>
                <a:gd name="connsiteX26" fmla="*/ 5987313 w 6881616"/>
                <a:gd name="connsiteY26" fmla="*/ 3880447 h 6861442"/>
                <a:gd name="connsiteX27" fmla="*/ 6817738 w 6881616"/>
                <a:gd name="connsiteY27" fmla="*/ 4142459 h 6861442"/>
                <a:gd name="connsiteX28" fmla="*/ 6748059 w 6881616"/>
                <a:gd name="connsiteY28" fmla="*/ 4421916 h 6861442"/>
                <a:gd name="connsiteX29" fmla="*/ 6019252 w 6881616"/>
                <a:gd name="connsiteY29" fmla="*/ 4168639 h 6861442"/>
                <a:gd name="connsiteX30" fmla="*/ 6022139 w 6881616"/>
                <a:gd name="connsiteY30" fmla="*/ 4314196 h 6861442"/>
                <a:gd name="connsiteX31" fmla="*/ 6019252 w 6881616"/>
                <a:gd name="connsiteY31" fmla="*/ 4395710 h 6861442"/>
                <a:gd name="connsiteX32" fmla="*/ 6672554 w 6881616"/>
                <a:gd name="connsiteY32" fmla="*/ 4646066 h 6861442"/>
                <a:gd name="connsiteX33" fmla="*/ 6559309 w 6881616"/>
                <a:gd name="connsiteY33" fmla="*/ 4919708 h 6861442"/>
                <a:gd name="connsiteX34" fmla="*/ 5998913 w 6881616"/>
                <a:gd name="connsiteY34" fmla="*/ 4678087 h 6861442"/>
                <a:gd name="connsiteX35" fmla="*/ 5964087 w 6881616"/>
                <a:gd name="connsiteY35" fmla="*/ 4870216 h 6861442"/>
                <a:gd name="connsiteX36" fmla="*/ 6463491 w 6881616"/>
                <a:gd name="connsiteY36" fmla="*/ 5108942 h 6861442"/>
                <a:gd name="connsiteX37" fmla="*/ 6312507 w 6881616"/>
                <a:gd name="connsiteY37" fmla="*/ 5362192 h 6861442"/>
                <a:gd name="connsiteX38" fmla="*/ 5900208 w 6881616"/>
                <a:gd name="connsiteY38" fmla="*/ 5114757 h 6861442"/>
                <a:gd name="connsiteX39" fmla="*/ 5955373 w 6881616"/>
                <a:gd name="connsiteY39" fmla="*/ 4913893 h 6861442"/>
                <a:gd name="connsiteX40" fmla="*/ 5383351 w 6881616"/>
                <a:gd name="connsiteY40" fmla="*/ 4681008 h 6861442"/>
                <a:gd name="connsiteX41" fmla="*/ 4933286 w 6881616"/>
                <a:gd name="connsiteY41" fmla="*/ 3778568 h 6861442"/>
                <a:gd name="connsiteX42" fmla="*/ 5063957 w 6881616"/>
                <a:gd name="connsiteY42" fmla="*/ 3021684 h 6861442"/>
                <a:gd name="connsiteX43" fmla="*/ 4747450 w 6881616"/>
                <a:gd name="connsiteY43" fmla="*/ 2285167 h 6861442"/>
                <a:gd name="connsiteX44" fmla="*/ 4628405 w 6881616"/>
                <a:gd name="connsiteY44" fmla="*/ 2189102 h 6861442"/>
                <a:gd name="connsiteX45" fmla="*/ 4939087 w 6881616"/>
                <a:gd name="connsiteY45" fmla="*/ 2963457 h 6861442"/>
                <a:gd name="connsiteX46" fmla="*/ 4785189 w 6881616"/>
                <a:gd name="connsiteY46" fmla="*/ 3775647 h 6861442"/>
                <a:gd name="connsiteX47" fmla="*/ 5232367 w 6881616"/>
                <a:gd name="connsiteY47" fmla="*/ 4660616 h 6861442"/>
                <a:gd name="connsiteX48" fmla="*/ 5063957 w 6881616"/>
                <a:gd name="connsiteY48" fmla="*/ 5143857 h 6861442"/>
                <a:gd name="connsiteX49" fmla="*/ 5694032 w 6881616"/>
                <a:gd name="connsiteY49" fmla="*/ 5452441 h 6861442"/>
                <a:gd name="connsiteX50" fmla="*/ 5798564 w 6881616"/>
                <a:gd name="connsiteY50" fmla="*/ 5394213 h 6861442"/>
                <a:gd name="connsiteX51" fmla="*/ 5845016 w 6881616"/>
                <a:gd name="connsiteY51" fmla="*/ 5280679 h 6861442"/>
                <a:gd name="connsiteX52" fmla="*/ 6207976 w 6881616"/>
                <a:gd name="connsiteY52" fmla="*/ 5519405 h 6861442"/>
                <a:gd name="connsiteX53" fmla="*/ 6033766 w 6881616"/>
                <a:gd name="connsiteY53" fmla="*/ 5734819 h 6861442"/>
                <a:gd name="connsiteX54" fmla="*/ 5743398 w 6881616"/>
                <a:gd name="connsiteY54" fmla="*/ 5499013 h 6861442"/>
                <a:gd name="connsiteX55" fmla="*/ 5667893 w 6881616"/>
                <a:gd name="connsiteY55" fmla="*/ 5635834 h 6861442"/>
                <a:gd name="connsiteX56" fmla="*/ 5920521 w 6881616"/>
                <a:gd name="connsiteY56" fmla="*/ 5857089 h 6861442"/>
                <a:gd name="connsiteX57" fmla="*/ 5717258 w 6881616"/>
                <a:gd name="connsiteY57" fmla="*/ 6052112 h 6861442"/>
                <a:gd name="connsiteX58" fmla="*/ 5528535 w 6881616"/>
                <a:gd name="connsiteY58" fmla="*/ 5848354 h 6861442"/>
                <a:gd name="connsiteX59" fmla="*/ 5441430 w 6881616"/>
                <a:gd name="connsiteY59" fmla="*/ 5961889 h 6861442"/>
                <a:gd name="connsiteX60" fmla="*/ 5601127 w 6881616"/>
                <a:gd name="connsiteY60" fmla="*/ 6151097 h 6861442"/>
                <a:gd name="connsiteX61" fmla="*/ 5348499 w 6881616"/>
                <a:gd name="connsiteY61" fmla="*/ 6337410 h 6861442"/>
                <a:gd name="connsiteX62" fmla="*/ 4956513 w 6881616"/>
                <a:gd name="connsiteY62" fmla="*/ 5338907 h 6861442"/>
                <a:gd name="connsiteX63" fmla="*/ 4863607 w 6881616"/>
                <a:gd name="connsiteY63" fmla="*/ 5609628 h 6861442"/>
                <a:gd name="connsiteX64" fmla="*/ 5200428 w 6881616"/>
                <a:gd name="connsiteY64" fmla="*/ 6430554 h 6861442"/>
                <a:gd name="connsiteX65" fmla="*/ 5000078 w 6881616"/>
                <a:gd name="connsiteY65" fmla="*/ 6541195 h 6861442"/>
                <a:gd name="connsiteX66" fmla="*/ 4657432 w 6881616"/>
                <a:gd name="connsiteY66" fmla="*/ 5603813 h 6861442"/>
                <a:gd name="connsiteX67" fmla="*/ 5043618 w 6881616"/>
                <a:gd name="connsiteY67" fmla="*/ 4663537 h 6861442"/>
                <a:gd name="connsiteX68" fmla="*/ 4599353 w 6881616"/>
                <a:gd name="connsiteY68" fmla="*/ 3766912 h 6861442"/>
                <a:gd name="connsiteX69" fmla="*/ 4788102 w 6881616"/>
                <a:gd name="connsiteY69" fmla="*/ 2893599 h 6861442"/>
                <a:gd name="connsiteX70" fmla="*/ 4442569 w 6881616"/>
                <a:gd name="connsiteY70" fmla="*/ 2130875 h 6861442"/>
                <a:gd name="connsiteX71" fmla="*/ 4323525 w 6881616"/>
                <a:gd name="connsiteY71" fmla="*/ 2049361 h 6861442"/>
                <a:gd name="connsiteX72" fmla="*/ 4637119 w 6881616"/>
                <a:gd name="connsiteY72" fmla="*/ 2832451 h 6861442"/>
                <a:gd name="connsiteX73" fmla="*/ 4419343 w 6881616"/>
                <a:gd name="connsiteY73" fmla="*/ 3766912 h 6861442"/>
                <a:gd name="connsiteX74" fmla="*/ 4854895 w 6881616"/>
                <a:gd name="connsiteY74" fmla="*/ 4663537 h 6861442"/>
                <a:gd name="connsiteX75" fmla="*/ 4448369 w 6881616"/>
                <a:gd name="connsiteY75" fmla="*/ 5630019 h 6861442"/>
                <a:gd name="connsiteX76" fmla="*/ 4811329 w 6881616"/>
                <a:gd name="connsiteY76" fmla="*/ 6631444 h 6861442"/>
                <a:gd name="connsiteX77" fmla="*/ 4573240 w 6881616"/>
                <a:gd name="connsiteY77" fmla="*/ 6724587 h 6861442"/>
                <a:gd name="connsiteX78" fmla="*/ 4216080 w 6881616"/>
                <a:gd name="connsiteY78" fmla="*/ 5650385 h 6861442"/>
                <a:gd name="connsiteX79" fmla="*/ 4637119 w 6881616"/>
                <a:gd name="connsiteY79" fmla="*/ 4663537 h 6861442"/>
                <a:gd name="connsiteX80" fmla="*/ 4210280 w 6881616"/>
                <a:gd name="connsiteY80" fmla="*/ 3761097 h 6861442"/>
                <a:gd name="connsiteX81" fmla="*/ 4474509 w 6881616"/>
                <a:gd name="connsiteY81" fmla="*/ 2771328 h 6861442"/>
                <a:gd name="connsiteX82" fmla="*/ 4085409 w 6881616"/>
                <a:gd name="connsiteY82" fmla="*/ 1985318 h 6861442"/>
                <a:gd name="connsiteX83" fmla="*/ 4070896 w 6881616"/>
                <a:gd name="connsiteY83" fmla="*/ 1973688 h 6861442"/>
                <a:gd name="connsiteX84" fmla="*/ 4047670 w 6881616"/>
                <a:gd name="connsiteY84" fmla="*/ 1996974 h 6861442"/>
                <a:gd name="connsiteX85" fmla="*/ 4297385 w 6881616"/>
                <a:gd name="connsiteY85" fmla="*/ 2713100 h 6861442"/>
                <a:gd name="connsiteX86" fmla="*/ 3995417 w 6881616"/>
                <a:gd name="connsiteY86" fmla="*/ 3758176 h 6861442"/>
                <a:gd name="connsiteX87" fmla="*/ 4401917 w 6881616"/>
                <a:gd name="connsiteY87" fmla="*/ 4663537 h 6861442"/>
                <a:gd name="connsiteX88" fmla="*/ 3966365 w 6881616"/>
                <a:gd name="connsiteY88" fmla="*/ 5673671 h 6861442"/>
                <a:gd name="connsiteX89" fmla="*/ 4306098 w 6881616"/>
                <a:gd name="connsiteY89" fmla="*/ 6806101 h 6861442"/>
                <a:gd name="connsiteX90" fmla="*/ 4056383 w 6881616"/>
                <a:gd name="connsiteY90" fmla="*/ 6861408 h 6861442"/>
                <a:gd name="connsiteX91" fmla="*/ 3731189 w 6881616"/>
                <a:gd name="connsiteY91" fmla="*/ 5676591 h 6861442"/>
                <a:gd name="connsiteX92" fmla="*/ 4181228 w 6881616"/>
                <a:gd name="connsiteY92" fmla="*/ 4663537 h 6861442"/>
                <a:gd name="connsiteX93" fmla="*/ 3815381 w 6881616"/>
                <a:gd name="connsiteY93" fmla="*/ 3897918 h 6861442"/>
                <a:gd name="connsiteX94" fmla="*/ 3722476 w 6881616"/>
                <a:gd name="connsiteY94" fmla="*/ 3828060 h 6861442"/>
                <a:gd name="connsiteX95" fmla="*/ 3440821 w 6881616"/>
                <a:gd name="connsiteY95" fmla="*/ 3883368 h 6861442"/>
                <a:gd name="connsiteX96" fmla="*/ 3159167 w 6881616"/>
                <a:gd name="connsiteY96" fmla="*/ 3828060 h 6861442"/>
                <a:gd name="connsiteX97" fmla="*/ 3066235 w 6881616"/>
                <a:gd name="connsiteY97" fmla="*/ 3897918 h 6861442"/>
                <a:gd name="connsiteX98" fmla="*/ 2700389 w 6881616"/>
                <a:gd name="connsiteY98" fmla="*/ 4663537 h 6861442"/>
                <a:gd name="connsiteX99" fmla="*/ 3150453 w 6881616"/>
                <a:gd name="connsiteY99" fmla="*/ 5676591 h 6861442"/>
                <a:gd name="connsiteX100" fmla="*/ 2825233 w 6881616"/>
                <a:gd name="connsiteY100" fmla="*/ 6861408 h 6861442"/>
                <a:gd name="connsiteX101" fmla="*/ 2575528 w 6881616"/>
                <a:gd name="connsiteY101" fmla="*/ 6806101 h 6861442"/>
                <a:gd name="connsiteX102" fmla="*/ 2915251 w 6881616"/>
                <a:gd name="connsiteY102" fmla="*/ 5673671 h 6861442"/>
                <a:gd name="connsiteX103" fmla="*/ 2479708 w 6881616"/>
                <a:gd name="connsiteY103" fmla="*/ 4663537 h 6861442"/>
                <a:gd name="connsiteX104" fmla="*/ 2886225 w 6881616"/>
                <a:gd name="connsiteY104" fmla="*/ 3758176 h 6861442"/>
                <a:gd name="connsiteX105" fmla="*/ 2584239 w 6881616"/>
                <a:gd name="connsiteY105" fmla="*/ 2713100 h 6861442"/>
                <a:gd name="connsiteX106" fmla="*/ 2833946 w 6881616"/>
                <a:gd name="connsiteY106" fmla="*/ 1996974 h 6861442"/>
                <a:gd name="connsiteX107" fmla="*/ 2810720 w 6881616"/>
                <a:gd name="connsiteY107" fmla="*/ 1973688 h 6861442"/>
                <a:gd name="connsiteX108" fmla="*/ 2796207 w 6881616"/>
                <a:gd name="connsiteY108" fmla="*/ 1985318 h 6861442"/>
                <a:gd name="connsiteX109" fmla="*/ 2407116 w 6881616"/>
                <a:gd name="connsiteY109" fmla="*/ 2771328 h 6861442"/>
                <a:gd name="connsiteX110" fmla="*/ 2671336 w 6881616"/>
                <a:gd name="connsiteY110" fmla="*/ 3761097 h 6861442"/>
                <a:gd name="connsiteX111" fmla="*/ 2244513 w 6881616"/>
                <a:gd name="connsiteY111" fmla="*/ 4663537 h 6861442"/>
                <a:gd name="connsiteX112" fmla="*/ 2665536 w 6881616"/>
                <a:gd name="connsiteY112" fmla="*/ 5650385 h 6861442"/>
                <a:gd name="connsiteX113" fmla="*/ 2308392 w 6881616"/>
                <a:gd name="connsiteY113" fmla="*/ 6724587 h 6861442"/>
                <a:gd name="connsiteX114" fmla="*/ 2070295 w 6881616"/>
                <a:gd name="connsiteY114" fmla="*/ 6631444 h 6861442"/>
                <a:gd name="connsiteX115" fmla="*/ 2433250 w 6881616"/>
                <a:gd name="connsiteY115" fmla="*/ 5630019 h 6861442"/>
                <a:gd name="connsiteX116" fmla="*/ 2026740 w 6881616"/>
                <a:gd name="connsiteY116" fmla="*/ 4663537 h 6861442"/>
                <a:gd name="connsiteX117" fmla="*/ 2462287 w 6881616"/>
                <a:gd name="connsiteY117" fmla="*/ 3766912 h 6861442"/>
                <a:gd name="connsiteX118" fmla="*/ 2244513 w 6881616"/>
                <a:gd name="connsiteY118" fmla="*/ 2832451 h 6861442"/>
                <a:gd name="connsiteX119" fmla="*/ 2558107 w 6881616"/>
                <a:gd name="connsiteY119" fmla="*/ 2049361 h 6861442"/>
                <a:gd name="connsiteX120" fmla="*/ 2439058 w 6881616"/>
                <a:gd name="connsiteY120" fmla="*/ 2130875 h 6861442"/>
                <a:gd name="connsiteX121" fmla="*/ 2093524 w 6881616"/>
                <a:gd name="connsiteY121" fmla="*/ 2893599 h 6861442"/>
                <a:gd name="connsiteX122" fmla="*/ 2282261 w 6881616"/>
                <a:gd name="connsiteY122" fmla="*/ 3766912 h 6861442"/>
                <a:gd name="connsiteX123" fmla="*/ 1838004 w 6881616"/>
                <a:gd name="connsiteY123" fmla="*/ 4663537 h 6861442"/>
                <a:gd name="connsiteX124" fmla="*/ 2224187 w 6881616"/>
                <a:gd name="connsiteY124" fmla="*/ 5603813 h 6861442"/>
                <a:gd name="connsiteX125" fmla="*/ 1881559 w 6881616"/>
                <a:gd name="connsiteY125" fmla="*/ 6541195 h 6861442"/>
                <a:gd name="connsiteX126" fmla="*/ 1681207 w 6881616"/>
                <a:gd name="connsiteY126" fmla="*/ 6430554 h 6861442"/>
                <a:gd name="connsiteX127" fmla="*/ 2020932 w 6881616"/>
                <a:gd name="connsiteY127" fmla="*/ 5609628 h 6861442"/>
                <a:gd name="connsiteX128" fmla="*/ 1928017 w 6881616"/>
                <a:gd name="connsiteY128" fmla="*/ 5338907 h 6861442"/>
                <a:gd name="connsiteX129" fmla="*/ 1536026 w 6881616"/>
                <a:gd name="connsiteY129" fmla="*/ 6337410 h 6861442"/>
                <a:gd name="connsiteX130" fmla="*/ 1283408 w 6881616"/>
                <a:gd name="connsiteY130" fmla="*/ 6151097 h 6861442"/>
                <a:gd name="connsiteX131" fmla="*/ 1443110 w 6881616"/>
                <a:gd name="connsiteY131" fmla="*/ 5961889 h 6861442"/>
                <a:gd name="connsiteX132" fmla="*/ 1356000 w 6881616"/>
                <a:gd name="connsiteY132" fmla="*/ 5848354 h 6861442"/>
                <a:gd name="connsiteX133" fmla="*/ 1167263 w 6881616"/>
                <a:gd name="connsiteY133" fmla="*/ 6052112 h 6861442"/>
                <a:gd name="connsiteX134" fmla="*/ 964008 w 6881616"/>
                <a:gd name="connsiteY134" fmla="*/ 5857089 h 6861442"/>
                <a:gd name="connsiteX135" fmla="*/ 1216626 w 6881616"/>
                <a:gd name="connsiteY135" fmla="*/ 5635834 h 6861442"/>
                <a:gd name="connsiteX136" fmla="*/ 1141129 w 6881616"/>
                <a:gd name="connsiteY136" fmla="*/ 5499013 h 6861442"/>
                <a:gd name="connsiteX137" fmla="*/ 850766 w 6881616"/>
                <a:gd name="connsiteY137" fmla="*/ 5734819 h 6861442"/>
                <a:gd name="connsiteX138" fmla="*/ 676549 w 6881616"/>
                <a:gd name="connsiteY138" fmla="*/ 5519405 h 6861442"/>
                <a:gd name="connsiteX139" fmla="*/ 1042406 w 6881616"/>
                <a:gd name="connsiteY139" fmla="*/ 5280679 h 6861442"/>
                <a:gd name="connsiteX140" fmla="*/ 1088866 w 6881616"/>
                <a:gd name="connsiteY140" fmla="*/ 5394213 h 6861442"/>
                <a:gd name="connsiteX141" fmla="*/ 1193395 w 6881616"/>
                <a:gd name="connsiteY141" fmla="*/ 5452441 h 6861442"/>
                <a:gd name="connsiteX142" fmla="*/ 1823485 w 6881616"/>
                <a:gd name="connsiteY142" fmla="*/ 5143857 h 6861442"/>
                <a:gd name="connsiteX143" fmla="*/ 1655075 w 6881616"/>
                <a:gd name="connsiteY143" fmla="*/ 4660616 h 6861442"/>
                <a:gd name="connsiteX144" fmla="*/ 2102235 w 6881616"/>
                <a:gd name="connsiteY144" fmla="*/ 3775647 h 6861442"/>
                <a:gd name="connsiteX145" fmla="*/ 1948343 w 6881616"/>
                <a:gd name="connsiteY145" fmla="*/ 2963457 h 6861442"/>
                <a:gd name="connsiteX146" fmla="*/ 2259032 w 6881616"/>
                <a:gd name="connsiteY146" fmla="*/ 2189102 h 6861442"/>
                <a:gd name="connsiteX147" fmla="*/ 2139982 w 6881616"/>
                <a:gd name="connsiteY147" fmla="*/ 2285167 h 6861442"/>
                <a:gd name="connsiteX148" fmla="*/ 1823485 w 6881616"/>
                <a:gd name="connsiteY148" fmla="*/ 3021684 h 6861442"/>
                <a:gd name="connsiteX149" fmla="*/ 1954148 w 6881616"/>
                <a:gd name="connsiteY149" fmla="*/ 3778568 h 6861442"/>
                <a:gd name="connsiteX150" fmla="*/ 1504086 w 6881616"/>
                <a:gd name="connsiteY150" fmla="*/ 4681008 h 6861442"/>
                <a:gd name="connsiteX151" fmla="*/ 929164 w 6881616"/>
                <a:gd name="connsiteY151" fmla="*/ 4913893 h 6861442"/>
                <a:gd name="connsiteX152" fmla="*/ 984335 w 6881616"/>
                <a:gd name="connsiteY152" fmla="*/ 5114757 h 6861442"/>
                <a:gd name="connsiteX153" fmla="*/ 572017 w 6881616"/>
                <a:gd name="connsiteY153" fmla="*/ 5362192 h 6861442"/>
                <a:gd name="connsiteX154" fmla="*/ 421028 w 6881616"/>
                <a:gd name="connsiteY154" fmla="*/ 5108942 h 6861442"/>
                <a:gd name="connsiteX155" fmla="*/ 920453 w 6881616"/>
                <a:gd name="connsiteY155" fmla="*/ 4870216 h 6861442"/>
                <a:gd name="connsiteX156" fmla="*/ 885611 w 6881616"/>
                <a:gd name="connsiteY156" fmla="*/ 4678087 h 6861442"/>
                <a:gd name="connsiteX157" fmla="*/ 325207 w 6881616"/>
                <a:gd name="connsiteY157" fmla="*/ 4919708 h 6861442"/>
                <a:gd name="connsiteX158" fmla="*/ 211966 w 6881616"/>
                <a:gd name="connsiteY158" fmla="*/ 4646066 h 6861442"/>
                <a:gd name="connsiteX159" fmla="*/ 862380 w 6881616"/>
                <a:gd name="connsiteY159" fmla="*/ 4395710 h 6861442"/>
                <a:gd name="connsiteX160" fmla="*/ 862380 w 6881616"/>
                <a:gd name="connsiteY160" fmla="*/ 4314196 h 6861442"/>
                <a:gd name="connsiteX161" fmla="*/ 865285 w 6881616"/>
                <a:gd name="connsiteY161" fmla="*/ 4168639 h 6861442"/>
                <a:gd name="connsiteX162" fmla="*/ 136471 w 6881616"/>
                <a:gd name="connsiteY162" fmla="*/ 4421916 h 6861442"/>
                <a:gd name="connsiteX163" fmla="*/ 66784 w 6881616"/>
                <a:gd name="connsiteY163" fmla="*/ 4142459 h 6861442"/>
                <a:gd name="connsiteX164" fmla="*/ 897224 w 6881616"/>
                <a:gd name="connsiteY164" fmla="*/ 3880447 h 6861442"/>
                <a:gd name="connsiteX165" fmla="*/ 955298 w 6881616"/>
                <a:gd name="connsiteY165" fmla="*/ 3621355 h 6861442"/>
                <a:gd name="connsiteX166" fmla="*/ 26133 w 6881616"/>
                <a:gd name="connsiteY166" fmla="*/ 3889182 h 6861442"/>
                <a:gd name="connsiteX167" fmla="*/ 2904 w 6881616"/>
                <a:gd name="connsiteY167" fmla="*/ 3644641 h 6861442"/>
                <a:gd name="connsiteX168" fmla="*/ 1039503 w 6881616"/>
                <a:gd name="connsiteY168" fmla="*/ 3368105 h 6861442"/>
                <a:gd name="connsiteX169" fmla="*/ 1175974 w 6881616"/>
                <a:gd name="connsiteY169" fmla="*/ 3079912 h 6861442"/>
                <a:gd name="connsiteX170" fmla="*/ 0 w 6881616"/>
                <a:gd name="connsiteY170" fmla="*/ 3356449 h 6861442"/>
                <a:gd name="connsiteX171" fmla="*/ 3434995 w 6881616"/>
                <a:gd name="connsiteY171" fmla="*/ -34 h 6861442"/>
                <a:gd name="connsiteX172" fmla="*/ 6881617 w 6881616"/>
                <a:gd name="connsiteY172" fmla="*/ 3359369 h 6861442"/>
                <a:gd name="connsiteX173" fmla="*/ 5705658 w 6881616"/>
                <a:gd name="connsiteY173" fmla="*/ 3082807 h 6861442"/>
                <a:gd name="connsiteX174" fmla="*/ 5842129 w 6881616"/>
                <a:gd name="connsiteY174" fmla="*/ 3370999 h 6861442"/>
                <a:gd name="connsiteX175" fmla="*/ 6878729 w 6881616"/>
                <a:gd name="connsiteY175" fmla="*/ 3644641 h 6861442"/>
                <a:gd name="connsiteX176" fmla="*/ 1954148 w 6881616"/>
                <a:gd name="connsiteY176" fmla="*/ 2194917 h 6861442"/>
                <a:gd name="connsiteX177" fmla="*/ 1129516 w 6881616"/>
                <a:gd name="connsiteY177" fmla="*/ 2285167 h 6861442"/>
                <a:gd name="connsiteX178" fmla="*/ 766561 w 6881616"/>
                <a:gd name="connsiteY178" fmla="*/ 1691308 h 6861442"/>
                <a:gd name="connsiteX179" fmla="*/ 714296 w 6881616"/>
                <a:gd name="connsiteY179" fmla="*/ 1720419 h 6861442"/>
                <a:gd name="connsiteX180" fmla="*/ 81302 w 6881616"/>
                <a:gd name="connsiteY180" fmla="*/ 3082807 h 6861442"/>
                <a:gd name="connsiteX181" fmla="*/ 1283408 w 6881616"/>
                <a:gd name="connsiteY181" fmla="*/ 2876128 h 6861442"/>
                <a:gd name="connsiteX182" fmla="*/ 1954148 w 6881616"/>
                <a:gd name="connsiteY182" fmla="*/ 2194917 h 6861442"/>
                <a:gd name="connsiteX183" fmla="*/ 3434995 w 6881616"/>
                <a:gd name="connsiteY183" fmla="*/ 1883439 h 6861442"/>
                <a:gd name="connsiteX184" fmla="*/ 2775868 w 6881616"/>
                <a:gd name="connsiteY184" fmla="*/ 2299717 h 6861442"/>
                <a:gd name="connsiteX185" fmla="*/ 2799120 w 6881616"/>
                <a:gd name="connsiteY185" fmla="*/ 2320109 h 6861442"/>
                <a:gd name="connsiteX186" fmla="*/ 2993643 w 6881616"/>
                <a:gd name="connsiteY186" fmla="*/ 2282272 h 6861442"/>
                <a:gd name="connsiteX187" fmla="*/ 3307237 w 6881616"/>
                <a:gd name="connsiteY187" fmla="*/ 2413252 h 6861442"/>
                <a:gd name="connsiteX188" fmla="*/ 3304350 w 6881616"/>
                <a:gd name="connsiteY188" fmla="*/ 2739307 h 6861442"/>
                <a:gd name="connsiteX189" fmla="*/ 3179480 w 6881616"/>
                <a:gd name="connsiteY189" fmla="*/ 2686894 h 6861442"/>
                <a:gd name="connsiteX190" fmla="*/ 2996556 w 6881616"/>
                <a:gd name="connsiteY190" fmla="*/ 2724757 h 6861442"/>
                <a:gd name="connsiteX191" fmla="*/ 2839746 w 6881616"/>
                <a:gd name="connsiteY191" fmla="*/ 2681079 h 6861442"/>
                <a:gd name="connsiteX192" fmla="*/ 2758467 w 6881616"/>
                <a:gd name="connsiteY192" fmla="*/ 2832451 h 6861442"/>
                <a:gd name="connsiteX193" fmla="*/ 3434995 w 6881616"/>
                <a:gd name="connsiteY193" fmla="*/ 3682504 h 6861442"/>
                <a:gd name="connsiteX194" fmla="*/ 4111549 w 6881616"/>
                <a:gd name="connsiteY194" fmla="*/ 2832451 h 6861442"/>
                <a:gd name="connsiteX195" fmla="*/ 4024444 w 6881616"/>
                <a:gd name="connsiteY195" fmla="*/ 2675264 h 6861442"/>
                <a:gd name="connsiteX196" fmla="*/ 3873460 w 6881616"/>
                <a:gd name="connsiteY196" fmla="*/ 2724757 h 6861442"/>
                <a:gd name="connsiteX197" fmla="*/ 3707937 w 6881616"/>
                <a:gd name="connsiteY197" fmla="*/ 2686894 h 6861442"/>
                <a:gd name="connsiteX198" fmla="*/ 3574379 w 6881616"/>
                <a:gd name="connsiteY198" fmla="*/ 2829556 h 6861442"/>
                <a:gd name="connsiteX199" fmla="*/ 3562753 w 6881616"/>
                <a:gd name="connsiteY199" fmla="*/ 2416173 h 6861442"/>
                <a:gd name="connsiteX200" fmla="*/ 3876347 w 6881616"/>
                <a:gd name="connsiteY200" fmla="*/ 2285167 h 6861442"/>
                <a:gd name="connsiteX201" fmla="*/ 4070896 w 6881616"/>
                <a:gd name="connsiteY201" fmla="*/ 2323003 h 6861442"/>
                <a:gd name="connsiteX202" fmla="*/ 4094123 w 6881616"/>
                <a:gd name="connsiteY202" fmla="*/ 2302638 h 6861442"/>
                <a:gd name="connsiteX203" fmla="*/ 3434995 w 6881616"/>
                <a:gd name="connsiteY203" fmla="*/ 1883439 h 6861442"/>
                <a:gd name="connsiteX204" fmla="*/ 3946052 w 6881616"/>
                <a:gd name="connsiteY204" fmla="*/ 2395781 h 6861442"/>
                <a:gd name="connsiteX205" fmla="*/ 3722476 w 6881616"/>
                <a:gd name="connsiteY205" fmla="*/ 2483136 h 6861442"/>
                <a:gd name="connsiteX206" fmla="*/ 3725363 w 6881616"/>
                <a:gd name="connsiteY206" fmla="*/ 2541338 h 6861442"/>
                <a:gd name="connsiteX207" fmla="*/ 4047670 w 6881616"/>
                <a:gd name="connsiteY207" fmla="*/ 2558809 h 6861442"/>
                <a:gd name="connsiteX208" fmla="*/ 4088322 w 6881616"/>
                <a:gd name="connsiteY208" fmla="*/ 2474400 h 6861442"/>
                <a:gd name="connsiteX209" fmla="*/ 3946052 w 6881616"/>
                <a:gd name="connsiteY209" fmla="*/ 2395781 h 6861442"/>
                <a:gd name="connsiteX210" fmla="*/ 2825233 w 6881616"/>
                <a:gd name="connsiteY210" fmla="*/ 2558809 h 6861442"/>
                <a:gd name="connsiteX211" fmla="*/ 3179480 w 6881616"/>
                <a:gd name="connsiteY211" fmla="*/ 2547179 h 6861442"/>
                <a:gd name="connsiteX212" fmla="*/ 2923965 w 6881616"/>
                <a:gd name="connsiteY212" fmla="*/ 2392887 h 6861442"/>
                <a:gd name="connsiteX213" fmla="*/ 2781694 w 6881616"/>
                <a:gd name="connsiteY213" fmla="*/ 2471480 h 6861442"/>
                <a:gd name="connsiteX214" fmla="*/ 2825233 w 6881616"/>
                <a:gd name="connsiteY214" fmla="*/ 2558809 h 6861442"/>
                <a:gd name="connsiteX215" fmla="*/ 5032018 w 6881616"/>
                <a:gd name="connsiteY215" fmla="*/ 1347801 h 6861442"/>
                <a:gd name="connsiteX216" fmla="*/ 4381603 w 6881616"/>
                <a:gd name="connsiteY216" fmla="*/ 1598154 h 6861442"/>
                <a:gd name="connsiteX217" fmla="*/ 4674858 w 6881616"/>
                <a:gd name="connsiteY217" fmla="*/ 1015936 h 6861442"/>
                <a:gd name="connsiteX218" fmla="*/ 3887973 w 6881616"/>
                <a:gd name="connsiteY218" fmla="*/ 1371089 h 6861442"/>
                <a:gd name="connsiteX219" fmla="*/ 3734076 w 6881616"/>
                <a:gd name="connsiteY219" fmla="*/ 966446 h 6861442"/>
                <a:gd name="connsiteX220" fmla="*/ 4073809 w 6881616"/>
                <a:gd name="connsiteY220" fmla="*/ 663693 h 6861442"/>
                <a:gd name="connsiteX221" fmla="*/ 3617945 w 6881616"/>
                <a:gd name="connsiteY221" fmla="*/ 631671 h 6861442"/>
                <a:gd name="connsiteX222" fmla="*/ 3434995 w 6881616"/>
                <a:gd name="connsiteY222" fmla="*/ 206653 h 6861442"/>
                <a:gd name="connsiteX223" fmla="*/ 3252072 w 6881616"/>
                <a:gd name="connsiteY223" fmla="*/ 631671 h 6861442"/>
                <a:gd name="connsiteX224" fmla="*/ 2796207 w 6881616"/>
                <a:gd name="connsiteY224" fmla="*/ 663693 h 6861442"/>
                <a:gd name="connsiteX225" fmla="*/ 3135940 w 6881616"/>
                <a:gd name="connsiteY225" fmla="*/ 966446 h 6861442"/>
                <a:gd name="connsiteX226" fmla="*/ 2982043 w 6881616"/>
                <a:gd name="connsiteY226" fmla="*/ 1371089 h 6861442"/>
                <a:gd name="connsiteX227" fmla="*/ 2195150 w 6881616"/>
                <a:gd name="connsiteY227" fmla="*/ 1015936 h 6861442"/>
                <a:gd name="connsiteX228" fmla="*/ 2488418 w 6881616"/>
                <a:gd name="connsiteY228" fmla="*/ 1598154 h 6861442"/>
                <a:gd name="connsiteX229" fmla="*/ 1838004 w 6881616"/>
                <a:gd name="connsiteY229" fmla="*/ 1347801 h 6861442"/>
                <a:gd name="connsiteX230" fmla="*/ 2224187 w 6881616"/>
                <a:gd name="connsiteY230" fmla="*/ 1976609 h 6861442"/>
                <a:gd name="connsiteX231" fmla="*/ 2285163 w 6881616"/>
                <a:gd name="connsiteY231" fmla="*/ 1996974 h 6861442"/>
                <a:gd name="connsiteX232" fmla="*/ 3434995 w 6881616"/>
                <a:gd name="connsiteY232" fmla="*/ 1726253 h 6861442"/>
                <a:gd name="connsiteX233" fmla="*/ 4584840 w 6881616"/>
                <a:gd name="connsiteY233" fmla="*/ 1996974 h 6861442"/>
                <a:gd name="connsiteX234" fmla="*/ 4645832 w 6881616"/>
                <a:gd name="connsiteY234" fmla="*/ 1976609 h 6861442"/>
                <a:gd name="connsiteX235" fmla="*/ 5032018 w 6881616"/>
                <a:gd name="connsiteY235" fmla="*/ 1347801 h 6861442"/>
                <a:gd name="connsiteX236" fmla="*/ 5583701 w 6881616"/>
                <a:gd name="connsiteY236" fmla="*/ 2876128 h 6861442"/>
                <a:gd name="connsiteX237" fmla="*/ 6788711 w 6881616"/>
                <a:gd name="connsiteY237" fmla="*/ 3082807 h 6861442"/>
                <a:gd name="connsiteX238" fmla="*/ 6155723 w 6881616"/>
                <a:gd name="connsiteY238" fmla="*/ 1720419 h 6861442"/>
                <a:gd name="connsiteX239" fmla="*/ 6106357 w 6881616"/>
                <a:gd name="connsiteY239" fmla="*/ 1691308 h 6861442"/>
                <a:gd name="connsiteX240" fmla="*/ 5743398 w 6881616"/>
                <a:gd name="connsiteY240" fmla="*/ 2285167 h 6861442"/>
                <a:gd name="connsiteX241" fmla="*/ 4918773 w 6881616"/>
                <a:gd name="connsiteY241" fmla="*/ 2194917 h 6861442"/>
                <a:gd name="connsiteX242" fmla="*/ 5583701 w 6881616"/>
                <a:gd name="connsiteY242" fmla="*/ 2876128 h 6861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</a:cxnLst>
              <a:rect l="l" t="t" r="r" b="b"/>
              <a:pathLst>
                <a:path w="6881616" h="6861442">
                  <a:moveTo>
                    <a:pt x="3783441" y="1493354"/>
                  </a:moveTo>
                  <a:cubicBezTo>
                    <a:pt x="3754415" y="1487532"/>
                    <a:pt x="3609231" y="1464243"/>
                    <a:pt x="3437908" y="1464243"/>
                  </a:cubicBezTo>
                  <a:cubicBezTo>
                    <a:pt x="3266585" y="1464243"/>
                    <a:pt x="3121401" y="1487532"/>
                    <a:pt x="3092375" y="1493354"/>
                  </a:cubicBezTo>
                  <a:cubicBezTo>
                    <a:pt x="3074948" y="1496267"/>
                    <a:pt x="3069148" y="1478799"/>
                    <a:pt x="3080749" y="1470066"/>
                  </a:cubicBezTo>
                  <a:cubicBezTo>
                    <a:pt x="3092375" y="1461333"/>
                    <a:pt x="3437908" y="1196424"/>
                    <a:pt x="3437908" y="1196424"/>
                  </a:cubicBezTo>
                  <a:cubicBezTo>
                    <a:pt x="3437908" y="1196424"/>
                    <a:pt x="3783441" y="1461333"/>
                    <a:pt x="3795068" y="1470066"/>
                  </a:cubicBezTo>
                  <a:cubicBezTo>
                    <a:pt x="3806668" y="1478799"/>
                    <a:pt x="3800868" y="1496267"/>
                    <a:pt x="3783441" y="1493354"/>
                  </a:cubicBezTo>
                  <a:moveTo>
                    <a:pt x="3185280" y="3205077"/>
                  </a:moveTo>
                  <a:cubicBezTo>
                    <a:pt x="3185280" y="3205077"/>
                    <a:pt x="3167880" y="3210892"/>
                    <a:pt x="3162054" y="3228363"/>
                  </a:cubicBezTo>
                  <a:cubicBezTo>
                    <a:pt x="3234645" y="3283671"/>
                    <a:pt x="3284011" y="3411756"/>
                    <a:pt x="3434995" y="3411756"/>
                  </a:cubicBezTo>
                  <a:cubicBezTo>
                    <a:pt x="3586005" y="3411756"/>
                    <a:pt x="3635345" y="3283671"/>
                    <a:pt x="3707937" y="3228363"/>
                  </a:cubicBezTo>
                  <a:cubicBezTo>
                    <a:pt x="3702137" y="3210892"/>
                    <a:pt x="3684710" y="3205077"/>
                    <a:pt x="3684710" y="3205077"/>
                  </a:cubicBezTo>
                  <a:cubicBezTo>
                    <a:pt x="3684710" y="3205077"/>
                    <a:pt x="3588892" y="3228363"/>
                    <a:pt x="3434995" y="3228363"/>
                  </a:cubicBezTo>
                  <a:cubicBezTo>
                    <a:pt x="3281124" y="3228363"/>
                    <a:pt x="3185280" y="3205077"/>
                    <a:pt x="3185280" y="3205077"/>
                  </a:cubicBezTo>
                  <a:moveTo>
                    <a:pt x="3434995" y="2992558"/>
                  </a:moveTo>
                  <a:cubicBezTo>
                    <a:pt x="3394343" y="2992558"/>
                    <a:pt x="3382743" y="2978007"/>
                    <a:pt x="3356603" y="2978007"/>
                  </a:cubicBezTo>
                  <a:cubicBezTo>
                    <a:pt x="3330464" y="2978007"/>
                    <a:pt x="3275298" y="3001293"/>
                    <a:pt x="3263698" y="3018764"/>
                  </a:cubicBezTo>
                  <a:cubicBezTo>
                    <a:pt x="3263698" y="3027499"/>
                    <a:pt x="3269498" y="3036235"/>
                    <a:pt x="3275298" y="3044970"/>
                  </a:cubicBezTo>
                  <a:cubicBezTo>
                    <a:pt x="3336290" y="3053706"/>
                    <a:pt x="3365316" y="3088622"/>
                    <a:pt x="3434995" y="3088622"/>
                  </a:cubicBezTo>
                  <a:cubicBezTo>
                    <a:pt x="3504700" y="3088622"/>
                    <a:pt x="3533726" y="3053706"/>
                    <a:pt x="3594718" y="3044970"/>
                  </a:cubicBezTo>
                  <a:cubicBezTo>
                    <a:pt x="3603405" y="3036235"/>
                    <a:pt x="3606318" y="3027499"/>
                    <a:pt x="3606318" y="3018764"/>
                  </a:cubicBezTo>
                  <a:cubicBezTo>
                    <a:pt x="3594718" y="2998399"/>
                    <a:pt x="3542440" y="2978007"/>
                    <a:pt x="3513413" y="2978007"/>
                  </a:cubicBezTo>
                  <a:cubicBezTo>
                    <a:pt x="3487274" y="2975113"/>
                    <a:pt x="3478561" y="2992558"/>
                    <a:pt x="3434995" y="2992558"/>
                  </a:cubicBezTo>
                  <a:moveTo>
                    <a:pt x="6878729" y="3644641"/>
                  </a:moveTo>
                  <a:cubicBezTo>
                    <a:pt x="6872903" y="3726155"/>
                    <a:pt x="6867103" y="3810589"/>
                    <a:pt x="6858390" y="3889182"/>
                  </a:cubicBezTo>
                  <a:cubicBezTo>
                    <a:pt x="6469317" y="3953225"/>
                    <a:pt x="6329933" y="3606805"/>
                    <a:pt x="5929234" y="3621355"/>
                  </a:cubicBezTo>
                  <a:cubicBezTo>
                    <a:pt x="5952460" y="3705789"/>
                    <a:pt x="5972774" y="3793118"/>
                    <a:pt x="5987313" y="3880447"/>
                  </a:cubicBezTo>
                  <a:cubicBezTo>
                    <a:pt x="6318307" y="3880447"/>
                    <a:pt x="6448978" y="4189031"/>
                    <a:pt x="6817738" y="4142459"/>
                  </a:cubicBezTo>
                  <a:cubicBezTo>
                    <a:pt x="6797425" y="4235603"/>
                    <a:pt x="6774198" y="4328746"/>
                    <a:pt x="6748059" y="4421916"/>
                  </a:cubicBezTo>
                  <a:cubicBezTo>
                    <a:pt x="6457691" y="4451017"/>
                    <a:pt x="6356073" y="4162824"/>
                    <a:pt x="6019252" y="4168639"/>
                  </a:cubicBezTo>
                  <a:cubicBezTo>
                    <a:pt x="6022139" y="4218132"/>
                    <a:pt x="6022139" y="4264704"/>
                    <a:pt x="6022139" y="4314196"/>
                  </a:cubicBezTo>
                  <a:cubicBezTo>
                    <a:pt x="6022139" y="4340402"/>
                    <a:pt x="6022139" y="4369503"/>
                    <a:pt x="6019252" y="4395710"/>
                  </a:cubicBezTo>
                  <a:cubicBezTo>
                    <a:pt x="6306707" y="4392815"/>
                    <a:pt x="6399612" y="4657722"/>
                    <a:pt x="6672554" y="4646066"/>
                  </a:cubicBezTo>
                  <a:cubicBezTo>
                    <a:pt x="6637727" y="4739210"/>
                    <a:pt x="6599962" y="4829459"/>
                    <a:pt x="6559309" y="4919708"/>
                  </a:cubicBezTo>
                  <a:cubicBezTo>
                    <a:pt x="6361873" y="4908078"/>
                    <a:pt x="6295081" y="4657722"/>
                    <a:pt x="5998913" y="4678087"/>
                  </a:cubicBezTo>
                  <a:cubicBezTo>
                    <a:pt x="5990200" y="4742130"/>
                    <a:pt x="5978600" y="4806173"/>
                    <a:pt x="5964087" y="4870216"/>
                  </a:cubicBezTo>
                  <a:cubicBezTo>
                    <a:pt x="6222489" y="4852744"/>
                    <a:pt x="6277681" y="5091471"/>
                    <a:pt x="6463491" y="5108942"/>
                  </a:cubicBezTo>
                  <a:cubicBezTo>
                    <a:pt x="6417038" y="5196271"/>
                    <a:pt x="6364786" y="5280679"/>
                    <a:pt x="6312507" y="5362192"/>
                  </a:cubicBezTo>
                  <a:cubicBezTo>
                    <a:pt x="6202176" y="5303964"/>
                    <a:pt x="6106357" y="5126387"/>
                    <a:pt x="5900208" y="5114757"/>
                  </a:cubicBezTo>
                  <a:cubicBezTo>
                    <a:pt x="5920521" y="5047794"/>
                    <a:pt x="5940834" y="4980830"/>
                    <a:pt x="5955373" y="4913893"/>
                  </a:cubicBezTo>
                  <a:cubicBezTo>
                    <a:pt x="5769537" y="4913893"/>
                    <a:pt x="5560474" y="4841115"/>
                    <a:pt x="5383351" y="4681008"/>
                  </a:cubicBezTo>
                  <a:cubicBezTo>
                    <a:pt x="5441430" y="4352059"/>
                    <a:pt x="4933286" y="4020188"/>
                    <a:pt x="4933286" y="3778568"/>
                  </a:cubicBezTo>
                  <a:cubicBezTo>
                    <a:pt x="4933286" y="3519476"/>
                    <a:pt x="5063957" y="3373920"/>
                    <a:pt x="5063957" y="3021684"/>
                  </a:cubicBezTo>
                  <a:cubicBezTo>
                    <a:pt x="5063957" y="2759672"/>
                    <a:pt x="4936199" y="2477295"/>
                    <a:pt x="4747450" y="2285167"/>
                  </a:cubicBezTo>
                  <a:cubicBezTo>
                    <a:pt x="4709711" y="2247330"/>
                    <a:pt x="4671945" y="2218229"/>
                    <a:pt x="4628405" y="2189102"/>
                  </a:cubicBezTo>
                  <a:cubicBezTo>
                    <a:pt x="4802616" y="2407437"/>
                    <a:pt x="4939087" y="2663608"/>
                    <a:pt x="4939087" y="2963457"/>
                  </a:cubicBezTo>
                  <a:cubicBezTo>
                    <a:pt x="4939087" y="3295326"/>
                    <a:pt x="4785189" y="3469984"/>
                    <a:pt x="4785189" y="3775647"/>
                  </a:cubicBezTo>
                  <a:cubicBezTo>
                    <a:pt x="4785189" y="4081311"/>
                    <a:pt x="5232367" y="4346218"/>
                    <a:pt x="5232367" y="4660616"/>
                  </a:cubicBezTo>
                  <a:cubicBezTo>
                    <a:pt x="5232367" y="4785807"/>
                    <a:pt x="5191715" y="4905158"/>
                    <a:pt x="5063957" y="5143857"/>
                  </a:cubicBezTo>
                  <a:cubicBezTo>
                    <a:pt x="5264307" y="5344721"/>
                    <a:pt x="5525622" y="5452441"/>
                    <a:pt x="5694032" y="5452441"/>
                  </a:cubicBezTo>
                  <a:cubicBezTo>
                    <a:pt x="5749198" y="5452441"/>
                    <a:pt x="5778250" y="5434970"/>
                    <a:pt x="5798564" y="5394213"/>
                  </a:cubicBezTo>
                  <a:cubicBezTo>
                    <a:pt x="5815990" y="5356377"/>
                    <a:pt x="5830503" y="5318541"/>
                    <a:pt x="5845016" y="5280679"/>
                  </a:cubicBezTo>
                  <a:cubicBezTo>
                    <a:pt x="6025052" y="5286520"/>
                    <a:pt x="6109244" y="5452441"/>
                    <a:pt x="6207976" y="5519405"/>
                  </a:cubicBezTo>
                  <a:cubicBezTo>
                    <a:pt x="6152810" y="5592183"/>
                    <a:pt x="6094731" y="5664961"/>
                    <a:pt x="6033766" y="5734819"/>
                  </a:cubicBezTo>
                  <a:cubicBezTo>
                    <a:pt x="5966974" y="5659120"/>
                    <a:pt x="5876955" y="5533955"/>
                    <a:pt x="5743398" y="5499013"/>
                  </a:cubicBezTo>
                  <a:cubicBezTo>
                    <a:pt x="5720171" y="5545585"/>
                    <a:pt x="5694032" y="5589263"/>
                    <a:pt x="5667893" y="5635834"/>
                  </a:cubicBezTo>
                  <a:cubicBezTo>
                    <a:pt x="5781137" y="5667856"/>
                    <a:pt x="5859555" y="5781391"/>
                    <a:pt x="5920521" y="5857089"/>
                  </a:cubicBezTo>
                  <a:cubicBezTo>
                    <a:pt x="5856642" y="5924027"/>
                    <a:pt x="5786963" y="5988069"/>
                    <a:pt x="5717258" y="6052112"/>
                  </a:cubicBezTo>
                  <a:cubicBezTo>
                    <a:pt x="5673719" y="5985175"/>
                    <a:pt x="5604014" y="5897846"/>
                    <a:pt x="5528535" y="5848354"/>
                  </a:cubicBezTo>
                  <a:cubicBezTo>
                    <a:pt x="5499482" y="5886191"/>
                    <a:pt x="5470456" y="5924027"/>
                    <a:pt x="5441430" y="5961889"/>
                  </a:cubicBezTo>
                  <a:cubicBezTo>
                    <a:pt x="5508196" y="6005541"/>
                    <a:pt x="5563362" y="6087054"/>
                    <a:pt x="5601127" y="6151097"/>
                  </a:cubicBezTo>
                  <a:cubicBezTo>
                    <a:pt x="5519822" y="6218060"/>
                    <a:pt x="5435604" y="6279182"/>
                    <a:pt x="5348499" y="6337410"/>
                  </a:cubicBezTo>
                  <a:cubicBezTo>
                    <a:pt x="5304959" y="5985175"/>
                    <a:pt x="4828755" y="5746449"/>
                    <a:pt x="4956513" y="5338907"/>
                  </a:cubicBezTo>
                  <a:cubicBezTo>
                    <a:pt x="4912947" y="5411685"/>
                    <a:pt x="4863607" y="5501934"/>
                    <a:pt x="4863607" y="5609628"/>
                  </a:cubicBezTo>
                  <a:cubicBezTo>
                    <a:pt x="4863607" y="5903661"/>
                    <a:pt x="5177202" y="6139467"/>
                    <a:pt x="5200428" y="6430554"/>
                  </a:cubicBezTo>
                  <a:cubicBezTo>
                    <a:pt x="5136549" y="6468416"/>
                    <a:pt x="5069757" y="6506253"/>
                    <a:pt x="5000078" y="6541195"/>
                  </a:cubicBezTo>
                  <a:cubicBezTo>
                    <a:pt x="4988452" y="6218060"/>
                    <a:pt x="4657432" y="5865825"/>
                    <a:pt x="4657432" y="5603813"/>
                  </a:cubicBezTo>
                  <a:cubicBezTo>
                    <a:pt x="4657432" y="5309805"/>
                    <a:pt x="5043618" y="5012878"/>
                    <a:pt x="5043618" y="4663537"/>
                  </a:cubicBezTo>
                  <a:cubicBezTo>
                    <a:pt x="5043618" y="4314196"/>
                    <a:pt x="4599353" y="4072575"/>
                    <a:pt x="4599353" y="3766912"/>
                  </a:cubicBezTo>
                  <a:cubicBezTo>
                    <a:pt x="4599353" y="3461248"/>
                    <a:pt x="4788102" y="3286591"/>
                    <a:pt x="4788102" y="2893599"/>
                  </a:cubicBezTo>
                  <a:cubicBezTo>
                    <a:pt x="4788102" y="2605380"/>
                    <a:pt x="4651632" y="2317188"/>
                    <a:pt x="4442569" y="2130875"/>
                  </a:cubicBezTo>
                  <a:cubicBezTo>
                    <a:pt x="4404830" y="2098853"/>
                    <a:pt x="4369977" y="2072673"/>
                    <a:pt x="4323525" y="2049361"/>
                  </a:cubicBezTo>
                  <a:cubicBezTo>
                    <a:pt x="4520961" y="2288087"/>
                    <a:pt x="4637119" y="2503501"/>
                    <a:pt x="4637119" y="2832451"/>
                  </a:cubicBezTo>
                  <a:cubicBezTo>
                    <a:pt x="4637119" y="3202157"/>
                    <a:pt x="4419343" y="3405941"/>
                    <a:pt x="4419343" y="3766912"/>
                  </a:cubicBezTo>
                  <a:cubicBezTo>
                    <a:pt x="4419343" y="4127883"/>
                    <a:pt x="4854895" y="4328746"/>
                    <a:pt x="4854895" y="4663537"/>
                  </a:cubicBezTo>
                  <a:cubicBezTo>
                    <a:pt x="4854895" y="4998301"/>
                    <a:pt x="4448369" y="5283599"/>
                    <a:pt x="4448369" y="5630019"/>
                  </a:cubicBezTo>
                  <a:cubicBezTo>
                    <a:pt x="4448369" y="5944419"/>
                    <a:pt x="4805529" y="6258817"/>
                    <a:pt x="4811329" y="6631444"/>
                  </a:cubicBezTo>
                  <a:cubicBezTo>
                    <a:pt x="4732937" y="6666359"/>
                    <a:pt x="4654545" y="6698381"/>
                    <a:pt x="4573240" y="6724587"/>
                  </a:cubicBezTo>
                  <a:cubicBezTo>
                    <a:pt x="4619693" y="6349066"/>
                    <a:pt x="4216080" y="5958969"/>
                    <a:pt x="4216080" y="5650385"/>
                  </a:cubicBezTo>
                  <a:cubicBezTo>
                    <a:pt x="4216080" y="5315620"/>
                    <a:pt x="4637119" y="5024507"/>
                    <a:pt x="4637119" y="4663537"/>
                  </a:cubicBezTo>
                  <a:cubicBezTo>
                    <a:pt x="4637119" y="4302566"/>
                    <a:pt x="4210280" y="4133724"/>
                    <a:pt x="4210280" y="3761097"/>
                  </a:cubicBezTo>
                  <a:cubicBezTo>
                    <a:pt x="4210280" y="3388470"/>
                    <a:pt x="4474509" y="3181792"/>
                    <a:pt x="4474509" y="2771328"/>
                  </a:cubicBezTo>
                  <a:cubicBezTo>
                    <a:pt x="4474509" y="2451114"/>
                    <a:pt x="4317725" y="2162896"/>
                    <a:pt x="4085409" y="1985318"/>
                  </a:cubicBezTo>
                  <a:cubicBezTo>
                    <a:pt x="4079609" y="1982424"/>
                    <a:pt x="4076722" y="1976609"/>
                    <a:pt x="4070896" y="1973688"/>
                  </a:cubicBezTo>
                  <a:cubicBezTo>
                    <a:pt x="4050583" y="1956217"/>
                    <a:pt x="4030244" y="1976609"/>
                    <a:pt x="4047670" y="1996974"/>
                  </a:cubicBezTo>
                  <a:cubicBezTo>
                    <a:pt x="4210280" y="2200758"/>
                    <a:pt x="4297385" y="2407437"/>
                    <a:pt x="4297385" y="2713100"/>
                  </a:cubicBezTo>
                  <a:cubicBezTo>
                    <a:pt x="4297385" y="3088622"/>
                    <a:pt x="3995417" y="3394285"/>
                    <a:pt x="3995417" y="3758176"/>
                  </a:cubicBezTo>
                  <a:cubicBezTo>
                    <a:pt x="3995417" y="4189031"/>
                    <a:pt x="4401917" y="4311302"/>
                    <a:pt x="4401917" y="4663537"/>
                  </a:cubicBezTo>
                  <a:cubicBezTo>
                    <a:pt x="4401917" y="5015772"/>
                    <a:pt x="3966365" y="5298150"/>
                    <a:pt x="3966365" y="5673671"/>
                  </a:cubicBezTo>
                  <a:cubicBezTo>
                    <a:pt x="3966365" y="6020091"/>
                    <a:pt x="4378690" y="6407268"/>
                    <a:pt x="4306098" y="6806101"/>
                  </a:cubicBezTo>
                  <a:cubicBezTo>
                    <a:pt x="4224794" y="6826467"/>
                    <a:pt x="4140601" y="6846858"/>
                    <a:pt x="4056383" y="6861408"/>
                  </a:cubicBezTo>
                  <a:cubicBezTo>
                    <a:pt x="4134775" y="6363617"/>
                    <a:pt x="3731189" y="6002646"/>
                    <a:pt x="3731189" y="5676591"/>
                  </a:cubicBezTo>
                  <a:cubicBezTo>
                    <a:pt x="3731189" y="5324356"/>
                    <a:pt x="4181228" y="5007037"/>
                    <a:pt x="4181228" y="4663537"/>
                  </a:cubicBezTo>
                  <a:cubicBezTo>
                    <a:pt x="4181228" y="4337482"/>
                    <a:pt x="3858946" y="4232682"/>
                    <a:pt x="3815381" y="3897918"/>
                  </a:cubicBezTo>
                  <a:cubicBezTo>
                    <a:pt x="3809581" y="3851346"/>
                    <a:pt x="3771816" y="3819325"/>
                    <a:pt x="3722476" y="3828060"/>
                  </a:cubicBezTo>
                  <a:cubicBezTo>
                    <a:pt x="3655684" y="3839690"/>
                    <a:pt x="3571466" y="3883368"/>
                    <a:pt x="3440821" y="3883368"/>
                  </a:cubicBezTo>
                  <a:cubicBezTo>
                    <a:pt x="3307237" y="3883368"/>
                    <a:pt x="3225932" y="3839690"/>
                    <a:pt x="3159167" y="3828060"/>
                  </a:cubicBezTo>
                  <a:cubicBezTo>
                    <a:pt x="3109801" y="3819325"/>
                    <a:pt x="3072061" y="3854241"/>
                    <a:pt x="3066235" y="3897918"/>
                  </a:cubicBezTo>
                  <a:cubicBezTo>
                    <a:pt x="3022696" y="4232682"/>
                    <a:pt x="2700389" y="4337482"/>
                    <a:pt x="2700389" y="4663537"/>
                  </a:cubicBezTo>
                  <a:cubicBezTo>
                    <a:pt x="2700389" y="5009957"/>
                    <a:pt x="3150453" y="5324356"/>
                    <a:pt x="3150453" y="5676591"/>
                  </a:cubicBezTo>
                  <a:cubicBezTo>
                    <a:pt x="3150453" y="6002646"/>
                    <a:pt x="2746841" y="6360696"/>
                    <a:pt x="2825233" y="6861408"/>
                  </a:cubicBezTo>
                  <a:cubicBezTo>
                    <a:pt x="2741041" y="6846858"/>
                    <a:pt x="2656823" y="6826467"/>
                    <a:pt x="2575528" y="6806101"/>
                  </a:cubicBezTo>
                  <a:cubicBezTo>
                    <a:pt x="2505842" y="6404373"/>
                    <a:pt x="2915251" y="6020091"/>
                    <a:pt x="2915251" y="5673671"/>
                  </a:cubicBezTo>
                  <a:cubicBezTo>
                    <a:pt x="2915251" y="5298150"/>
                    <a:pt x="2479708" y="5015772"/>
                    <a:pt x="2479708" y="4663537"/>
                  </a:cubicBezTo>
                  <a:cubicBezTo>
                    <a:pt x="2479708" y="4311302"/>
                    <a:pt x="2886225" y="4189031"/>
                    <a:pt x="2886225" y="3758176"/>
                  </a:cubicBezTo>
                  <a:cubicBezTo>
                    <a:pt x="2886225" y="3394285"/>
                    <a:pt x="2584239" y="3088622"/>
                    <a:pt x="2584239" y="2713100"/>
                  </a:cubicBezTo>
                  <a:cubicBezTo>
                    <a:pt x="2584239" y="2407437"/>
                    <a:pt x="2671336" y="2200758"/>
                    <a:pt x="2833946" y="1996974"/>
                  </a:cubicBezTo>
                  <a:cubicBezTo>
                    <a:pt x="2848460" y="1976609"/>
                    <a:pt x="2831059" y="1959138"/>
                    <a:pt x="2810720" y="1973688"/>
                  </a:cubicBezTo>
                  <a:cubicBezTo>
                    <a:pt x="2804920" y="1976609"/>
                    <a:pt x="2802007" y="1982424"/>
                    <a:pt x="2796207" y="1985318"/>
                  </a:cubicBezTo>
                  <a:cubicBezTo>
                    <a:pt x="2566818" y="2162896"/>
                    <a:pt x="2407116" y="2451114"/>
                    <a:pt x="2407116" y="2771328"/>
                  </a:cubicBezTo>
                  <a:cubicBezTo>
                    <a:pt x="2407116" y="3181792"/>
                    <a:pt x="2671336" y="3388470"/>
                    <a:pt x="2671336" y="3761097"/>
                  </a:cubicBezTo>
                  <a:cubicBezTo>
                    <a:pt x="2671336" y="4133724"/>
                    <a:pt x="2244513" y="4302566"/>
                    <a:pt x="2244513" y="4663537"/>
                  </a:cubicBezTo>
                  <a:cubicBezTo>
                    <a:pt x="2244513" y="5024507"/>
                    <a:pt x="2665536" y="5315620"/>
                    <a:pt x="2665536" y="5650385"/>
                  </a:cubicBezTo>
                  <a:cubicBezTo>
                    <a:pt x="2665536" y="5958969"/>
                    <a:pt x="2261934" y="6346146"/>
                    <a:pt x="2308392" y="6724587"/>
                  </a:cubicBezTo>
                  <a:cubicBezTo>
                    <a:pt x="2227092" y="6695486"/>
                    <a:pt x="2148693" y="6666359"/>
                    <a:pt x="2070295" y="6631444"/>
                  </a:cubicBezTo>
                  <a:cubicBezTo>
                    <a:pt x="2076103" y="6258817"/>
                    <a:pt x="2433250" y="5944419"/>
                    <a:pt x="2433250" y="5630019"/>
                  </a:cubicBezTo>
                  <a:cubicBezTo>
                    <a:pt x="2433250" y="5283599"/>
                    <a:pt x="2026740" y="5001221"/>
                    <a:pt x="2026740" y="4663537"/>
                  </a:cubicBezTo>
                  <a:cubicBezTo>
                    <a:pt x="2026740" y="4325852"/>
                    <a:pt x="2462287" y="4127883"/>
                    <a:pt x="2462287" y="3766912"/>
                  </a:cubicBezTo>
                  <a:cubicBezTo>
                    <a:pt x="2462287" y="3405941"/>
                    <a:pt x="2244513" y="3202157"/>
                    <a:pt x="2244513" y="2832451"/>
                  </a:cubicBezTo>
                  <a:cubicBezTo>
                    <a:pt x="2244513" y="2503501"/>
                    <a:pt x="2360658" y="2288087"/>
                    <a:pt x="2558107" y="2049361"/>
                  </a:cubicBezTo>
                  <a:cubicBezTo>
                    <a:pt x="2514552" y="2072673"/>
                    <a:pt x="2476805" y="2098853"/>
                    <a:pt x="2439058" y="2130875"/>
                  </a:cubicBezTo>
                  <a:cubicBezTo>
                    <a:pt x="2229995" y="2317188"/>
                    <a:pt x="2093524" y="2608301"/>
                    <a:pt x="2093524" y="2893599"/>
                  </a:cubicBezTo>
                  <a:cubicBezTo>
                    <a:pt x="2093524" y="3286591"/>
                    <a:pt x="2282261" y="3461248"/>
                    <a:pt x="2282261" y="3766912"/>
                  </a:cubicBezTo>
                  <a:cubicBezTo>
                    <a:pt x="2282261" y="4072575"/>
                    <a:pt x="1838004" y="4314196"/>
                    <a:pt x="1838004" y="4663537"/>
                  </a:cubicBezTo>
                  <a:cubicBezTo>
                    <a:pt x="1838004" y="5012878"/>
                    <a:pt x="2224187" y="5306885"/>
                    <a:pt x="2224187" y="5603813"/>
                  </a:cubicBezTo>
                  <a:cubicBezTo>
                    <a:pt x="2224187" y="5868719"/>
                    <a:pt x="1893172" y="6220981"/>
                    <a:pt x="1881559" y="6541195"/>
                  </a:cubicBezTo>
                  <a:cubicBezTo>
                    <a:pt x="1814775" y="6506253"/>
                    <a:pt x="1747991" y="6471311"/>
                    <a:pt x="1681207" y="6430554"/>
                  </a:cubicBezTo>
                  <a:cubicBezTo>
                    <a:pt x="1707341" y="6136546"/>
                    <a:pt x="2020932" y="5903661"/>
                    <a:pt x="2020932" y="5609628"/>
                  </a:cubicBezTo>
                  <a:cubicBezTo>
                    <a:pt x="2020932" y="5501934"/>
                    <a:pt x="1971572" y="5411685"/>
                    <a:pt x="1928017" y="5338907"/>
                  </a:cubicBezTo>
                  <a:cubicBezTo>
                    <a:pt x="2055777" y="5746449"/>
                    <a:pt x="1579581" y="5988069"/>
                    <a:pt x="1536026" y="6337410"/>
                  </a:cubicBezTo>
                  <a:cubicBezTo>
                    <a:pt x="1448915" y="6279182"/>
                    <a:pt x="1364710" y="6218060"/>
                    <a:pt x="1283408" y="6151097"/>
                  </a:cubicBezTo>
                  <a:cubicBezTo>
                    <a:pt x="1321155" y="6087054"/>
                    <a:pt x="1379229" y="6005541"/>
                    <a:pt x="1443110" y="5961889"/>
                  </a:cubicBezTo>
                  <a:cubicBezTo>
                    <a:pt x="1414073" y="5924027"/>
                    <a:pt x="1382131" y="5889111"/>
                    <a:pt x="1356000" y="5848354"/>
                  </a:cubicBezTo>
                  <a:cubicBezTo>
                    <a:pt x="1277602" y="5894926"/>
                    <a:pt x="1210818" y="5982255"/>
                    <a:pt x="1167263" y="6052112"/>
                  </a:cubicBezTo>
                  <a:cubicBezTo>
                    <a:pt x="1097577" y="5990990"/>
                    <a:pt x="1027887" y="5924027"/>
                    <a:pt x="964008" y="5857089"/>
                  </a:cubicBezTo>
                  <a:cubicBezTo>
                    <a:pt x="1024985" y="5781391"/>
                    <a:pt x="1103382" y="5664961"/>
                    <a:pt x="1216626" y="5635834"/>
                  </a:cubicBezTo>
                  <a:cubicBezTo>
                    <a:pt x="1190492" y="5592183"/>
                    <a:pt x="1164361" y="5545585"/>
                    <a:pt x="1141129" y="5499013"/>
                  </a:cubicBezTo>
                  <a:cubicBezTo>
                    <a:pt x="1007564" y="5533955"/>
                    <a:pt x="917551" y="5659120"/>
                    <a:pt x="850766" y="5734819"/>
                  </a:cubicBezTo>
                  <a:cubicBezTo>
                    <a:pt x="789790" y="5664961"/>
                    <a:pt x="731717" y="5595077"/>
                    <a:pt x="676549" y="5519405"/>
                  </a:cubicBezTo>
                  <a:cubicBezTo>
                    <a:pt x="778175" y="5452441"/>
                    <a:pt x="859477" y="5289414"/>
                    <a:pt x="1042406" y="5280679"/>
                  </a:cubicBezTo>
                  <a:cubicBezTo>
                    <a:pt x="1056924" y="5318541"/>
                    <a:pt x="1074348" y="5356377"/>
                    <a:pt x="1088866" y="5394213"/>
                  </a:cubicBezTo>
                  <a:cubicBezTo>
                    <a:pt x="1109190" y="5437891"/>
                    <a:pt x="1138226" y="5452441"/>
                    <a:pt x="1193395" y="5452441"/>
                  </a:cubicBezTo>
                  <a:cubicBezTo>
                    <a:pt x="1361808" y="5452441"/>
                    <a:pt x="1623133" y="5341827"/>
                    <a:pt x="1823485" y="5143857"/>
                  </a:cubicBezTo>
                  <a:cubicBezTo>
                    <a:pt x="1692822" y="4905158"/>
                    <a:pt x="1655075" y="4785807"/>
                    <a:pt x="1655075" y="4660616"/>
                  </a:cubicBezTo>
                  <a:cubicBezTo>
                    <a:pt x="1655075" y="4346218"/>
                    <a:pt x="2102235" y="4081311"/>
                    <a:pt x="2102235" y="3775647"/>
                  </a:cubicBezTo>
                  <a:cubicBezTo>
                    <a:pt x="2102235" y="3469984"/>
                    <a:pt x="1948343" y="3295326"/>
                    <a:pt x="1948343" y="2963457"/>
                  </a:cubicBezTo>
                  <a:cubicBezTo>
                    <a:pt x="1948343" y="2663608"/>
                    <a:pt x="2081909" y="2407437"/>
                    <a:pt x="2259032" y="2189102"/>
                  </a:cubicBezTo>
                  <a:cubicBezTo>
                    <a:pt x="2215477" y="2215309"/>
                    <a:pt x="2177729" y="2247330"/>
                    <a:pt x="2139982" y="2285167"/>
                  </a:cubicBezTo>
                  <a:cubicBezTo>
                    <a:pt x="1948343" y="2477295"/>
                    <a:pt x="1823485" y="2762593"/>
                    <a:pt x="1823485" y="3021684"/>
                  </a:cubicBezTo>
                  <a:cubicBezTo>
                    <a:pt x="1823485" y="3373920"/>
                    <a:pt x="1954148" y="3516556"/>
                    <a:pt x="1954148" y="3778568"/>
                  </a:cubicBezTo>
                  <a:cubicBezTo>
                    <a:pt x="1954148" y="4020188"/>
                    <a:pt x="1446013" y="4352059"/>
                    <a:pt x="1504086" y="4681008"/>
                  </a:cubicBezTo>
                  <a:cubicBezTo>
                    <a:pt x="1326963" y="4844009"/>
                    <a:pt x="1114998" y="4913893"/>
                    <a:pt x="929164" y="4913893"/>
                  </a:cubicBezTo>
                  <a:cubicBezTo>
                    <a:pt x="946587" y="4980830"/>
                    <a:pt x="964008" y="5047794"/>
                    <a:pt x="984335" y="5114757"/>
                  </a:cubicBezTo>
                  <a:cubicBezTo>
                    <a:pt x="775272" y="5126387"/>
                    <a:pt x="679451" y="5303964"/>
                    <a:pt x="572017" y="5362192"/>
                  </a:cubicBezTo>
                  <a:cubicBezTo>
                    <a:pt x="516849" y="5280679"/>
                    <a:pt x="467486" y="5196271"/>
                    <a:pt x="421028" y="5108942"/>
                  </a:cubicBezTo>
                  <a:cubicBezTo>
                    <a:pt x="606862" y="5088550"/>
                    <a:pt x="662030" y="4849850"/>
                    <a:pt x="920453" y="4870216"/>
                  </a:cubicBezTo>
                  <a:cubicBezTo>
                    <a:pt x="905935" y="4806173"/>
                    <a:pt x="894322" y="4742130"/>
                    <a:pt x="885611" y="4678087"/>
                  </a:cubicBezTo>
                  <a:cubicBezTo>
                    <a:pt x="586536" y="4657722"/>
                    <a:pt x="519751" y="4910972"/>
                    <a:pt x="325207" y="4919708"/>
                  </a:cubicBezTo>
                  <a:cubicBezTo>
                    <a:pt x="284557" y="4829459"/>
                    <a:pt x="246809" y="4739210"/>
                    <a:pt x="211966" y="4646066"/>
                  </a:cubicBezTo>
                  <a:cubicBezTo>
                    <a:pt x="484907" y="4657722"/>
                    <a:pt x="577825" y="4392815"/>
                    <a:pt x="862380" y="4395710"/>
                  </a:cubicBezTo>
                  <a:cubicBezTo>
                    <a:pt x="862380" y="4369503"/>
                    <a:pt x="862380" y="4343323"/>
                    <a:pt x="862380" y="4314196"/>
                  </a:cubicBezTo>
                  <a:cubicBezTo>
                    <a:pt x="862380" y="4264704"/>
                    <a:pt x="865285" y="4218132"/>
                    <a:pt x="865285" y="4168639"/>
                  </a:cubicBezTo>
                  <a:cubicBezTo>
                    <a:pt x="528462" y="4159904"/>
                    <a:pt x="426836" y="4451017"/>
                    <a:pt x="136471" y="4421916"/>
                  </a:cubicBezTo>
                  <a:cubicBezTo>
                    <a:pt x="110338" y="4331667"/>
                    <a:pt x="87109" y="4238523"/>
                    <a:pt x="66784" y="4142459"/>
                  </a:cubicBezTo>
                  <a:cubicBezTo>
                    <a:pt x="432641" y="4189031"/>
                    <a:pt x="566209" y="3877527"/>
                    <a:pt x="897224" y="3880447"/>
                  </a:cubicBezTo>
                  <a:cubicBezTo>
                    <a:pt x="911743" y="3793118"/>
                    <a:pt x="932069" y="3705789"/>
                    <a:pt x="955298" y="3621355"/>
                  </a:cubicBezTo>
                  <a:cubicBezTo>
                    <a:pt x="554596" y="3603884"/>
                    <a:pt x="415220" y="3953225"/>
                    <a:pt x="26133" y="3889182"/>
                  </a:cubicBezTo>
                  <a:cubicBezTo>
                    <a:pt x="14518" y="3807669"/>
                    <a:pt x="8711" y="3726155"/>
                    <a:pt x="2904" y="3644641"/>
                  </a:cubicBezTo>
                  <a:cubicBezTo>
                    <a:pt x="455873" y="3694134"/>
                    <a:pt x="627185" y="3321533"/>
                    <a:pt x="1039503" y="3368105"/>
                  </a:cubicBezTo>
                  <a:cubicBezTo>
                    <a:pt x="1077250" y="3269120"/>
                    <a:pt x="1123708" y="3173056"/>
                    <a:pt x="1175974" y="3079912"/>
                  </a:cubicBezTo>
                  <a:cubicBezTo>
                    <a:pt x="659125" y="2989663"/>
                    <a:pt x="482004" y="3423412"/>
                    <a:pt x="0" y="3356449"/>
                  </a:cubicBezTo>
                  <a:cubicBezTo>
                    <a:pt x="40651" y="1493354"/>
                    <a:pt x="1565062" y="-34"/>
                    <a:pt x="3434995" y="-34"/>
                  </a:cubicBezTo>
                  <a:cubicBezTo>
                    <a:pt x="5307846" y="-34"/>
                    <a:pt x="6829364" y="1493354"/>
                    <a:pt x="6881617" y="3359369"/>
                  </a:cubicBezTo>
                  <a:cubicBezTo>
                    <a:pt x="6399612" y="3426333"/>
                    <a:pt x="6222489" y="2992558"/>
                    <a:pt x="5705658" y="3082807"/>
                  </a:cubicBezTo>
                  <a:cubicBezTo>
                    <a:pt x="5757911" y="3175976"/>
                    <a:pt x="5801477" y="3272041"/>
                    <a:pt x="5842129" y="3370999"/>
                  </a:cubicBezTo>
                  <a:cubicBezTo>
                    <a:pt x="6254428" y="3321533"/>
                    <a:pt x="6422839" y="3697054"/>
                    <a:pt x="6878729" y="3644641"/>
                  </a:cubicBezTo>
                  <a:moveTo>
                    <a:pt x="1954148" y="2194917"/>
                  </a:moveTo>
                  <a:cubicBezTo>
                    <a:pt x="1701533" y="2090118"/>
                    <a:pt x="1393747" y="2116324"/>
                    <a:pt x="1129516" y="2285167"/>
                  </a:cubicBezTo>
                  <a:cubicBezTo>
                    <a:pt x="1088866" y="2040651"/>
                    <a:pt x="955298" y="1822317"/>
                    <a:pt x="766561" y="1691308"/>
                  </a:cubicBezTo>
                  <a:cubicBezTo>
                    <a:pt x="740427" y="1673842"/>
                    <a:pt x="714296" y="1691308"/>
                    <a:pt x="714296" y="1720419"/>
                  </a:cubicBezTo>
                  <a:cubicBezTo>
                    <a:pt x="754946" y="2238595"/>
                    <a:pt x="452967" y="2686894"/>
                    <a:pt x="81302" y="3082807"/>
                  </a:cubicBezTo>
                  <a:cubicBezTo>
                    <a:pt x="464583" y="3199263"/>
                    <a:pt x="789790" y="2704365"/>
                    <a:pt x="1283408" y="2876128"/>
                  </a:cubicBezTo>
                  <a:cubicBezTo>
                    <a:pt x="1466339" y="2611221"/>
                    <a:pt x="1692822" y="2378336"/>
                    <a:pt x="1954148" y="2194917"/>
                  </a:cubicBezTo>
                  <a:moveTo>
                    <a:pt x="3434995" y="1883439"/>
                  </a:moveTo>
                  <a:cubicBezTo>
                    <a:pt x="3115601" y="1883439"/>
                    <a:pt x="2845573" y="2063937"/>
                    <a:pt x="2775868" y="2299717"/>
                  </a:cubicBezTo>
                  <a:cubicBezTo>
                    <a:pt x="2770068" y="2317188"/>
                    <a:pt x="2778781" y="2328844"/>
                    <a:pt x="2799120" y="2320109"/>
                  </a:cubicBezTo>
                  <a:cubicBezTo>
                    <a:pt x="2857173" y="2293902"/>
                    <a:pt x="2921051" y="2282272"/>
                    <a:pt x="2993643" y="2282272"/>
                  </a:cubicBezTo>
                  <a:cubicBezTo>
                    <a:pt x="3124314" y="2282272"/>
                    <a:pt x="3240472" y="2331738"/>
                    <a:pt x="3307237" y="2413252"/>
                  </a:cubicBezTo>
                  <a:cubicBezTo>
                    <a:pt x="3336290" y="2512237"/>
                    <a:pt x="3339177" y="2657793"/>
                    <a:pt x="3304350" y="2739307"/>
                  </a:cubicBezTo>
                  <a:cubicBezTo>
                    <a:pt x="3252072" y="2727651"/>
                    <a:pt x="3231758" y="2686894"/>
                    <a:pt x="3179480" y="2686894"/>
                  </a:cubicBezTo>
                  <a:cubicBezTo>
                    <a:pt x="3127227" y="2686894"/>
                    <a:pt x="3086575" y="2724757"/>
                    <a:pt x="2996556" y="2724757"/>
                  </a:cubicBezTo>
                  <a:cubicBezTo>
                    <a:pt x="2906538" y="2724757"/>
                    <a:pt x="2897825" y="2681079"/>
                    <a:pt x="2839746" y="2681079"/>
                  </a:cubicBezTo>
                  <a:cubicBezTo>
                    <a:pt x="2770068" y="2681079"/>
                    <a:pt x="2758467" y="2750937"/>
                    <a:pt x="2758467" y="2832451"/>
                  </a:cubicBezTo>
                  <a:cubicBezTo>
                    <a:pt x="2758467" y="3190527"/>
                    <a:pt x="3086575" y="3682504"/>
                    <a:pt x="3434995" y="3682504"/>
                  </a:cubicBezTo>
                  <a:cubicBezTo>
                    <a:pt x="3783441" y="3682504"/>
                    <a:pt x="4111549" y="3190527"/>
                    <a:pt x="4111549" y="2832451"/>
                  </a:cubicBezTo>
                  <a:cubicBezTo>
                    <a:pt x="4111549" y="2750937"/>
                    <a:pt x="4094123" y="2684000"/>
                    <a:pt x="4024444" y="2675264"/>
                  </a:cubicBezTo>
                  <a:cubicBezTo>
                    <a:pt x="3989591" y="2701471"/>
                    <a:pt x="3954765" y="2724757"/>
                    <a:pt x="3873460" y="2724757"/>
                  </a:cubicBezTo>
                  <a:cubicBezTo>
                    <a:pt x="3783441" y="2724757"/>
                    <a:pt x="3760215" y="2686894"/>
                    <a:pt x="3707937" y="2686894"/>
                  </a:cubicBezTo>
                  <a:cubicBezTo>
                    <a:pt x="3644058" y="2686894"/>
                    <a:pt x="3649884" y="2820821"/>
                    <a:pt x="3574379" y="2829556"/>
                  </a:cubicBezTo>
                  <a:cubicBezTo>
                    <a:pt x="3525013" y="2710180"/>
                    <a:pt x="3522126" y="2552993"/>
                    <a:pt x="3562753" y="2416173"/>
                  </a:cubicBezTo>
                  <a:cubicBezTo>
                    <a:pt x="3629545" y="2331738"/>
                    <a:pt x="3745702" y="2285167"/>
                    <a:pt x="3876347" y="2285167"/>
                  </a:cubicBezTo>
                  <a:cubicBezTo>
                    <a:pt x="3946052" y="2285167"/>
                    <a:pt x="4012817" y="2296822"/>
                    <a:pt x="4070896" y="2323003"/>
                  </a:cubicBezTo>
                  <a:cubicBezTo>
                    <a:pt x="4091235" y="2331738"/>
                    <a:pt x="4099949" y="2320109"/>
                    <a:pt x="4094123" y="2302638"/>
                  </a:cubicBezTo>
                  <a:cubicBezTo>
                    <a:pt x="4024444" y="2063937"/>
                    <a:pt x="3754415" y="1883439"/>
                    <a:pt x="3434995" y="1883439"/>
                  </a:cubicBezTo>
                  <a:moveTo>
                    <a:pt x="3946052" y="2395781"/>
                  </a:moveTo>
                  <a:cubicBezTo>
                    <a:pt x="3867660" y="2395781"/>
                    <a:pt x="3780528" y="2419093"/>
                    <a:pt x="3722476" y="2483136"/>
                  </a:cubicBezTo>
                  <a:cubicBezTo>
                    <a:pt x="3716650" y="2500581"/>
                    <a:pt x="3716650" y="2526787"/>
                    <a:pt x="3725363" y="2541338"/>
                  </a:cubicBezTo>
                  <a:cubicBezTo>
                    <a:pt x="3864747" y="2494766"/>
                    <a:pt x="3986704" y="2491871"/>
                    <a:pt x="4047670" y="2558809"/>
                  </a:cubicBezTo>
                  <a:cubicBezTo>
                    <a:pt x="4079609" y="2529708"/>
                    <a:pt x="4088322" y="2503501"/>
                    <a:pt x="4088322" y="2474400"/>
                  </a:cubicBezTo>
                  <a:cubicBezTo>
                    <a:pt x="4088322" y="2427803"/>
                    <a:pt x="4038957" y="2395781"/>
                    <a:pt x="3946052" y="2395781"/>
                  </a:cubicBezTo>
                  <a:moveTo>
                    <a:pt x="2825233" y="2558809"/>
                  </a:moveTo>
                  <a:cubicBezTo>
                    <a:pt x="2892025" y="2491871"/>
                    <a:pt x="3034296" y="2494766"/>
                    <a:pt x="3179480" y="2547179"/>
                  </a:cubicBezTo>
                  <a:cubicBezTo>
                    <a:pt x="3185280" y="2474400"/>
                    <a:pt x="3054635" y="2392887"/>
                    <a:pt x="2923965" y="2392887"/>
                  </a:cubicBezTo>
                  <a:cubicBezTo>
                    <a:pt x="2828146" y="2392887"/>
                    <a:pt x="2781694" y="2424908"/>
                    <a:pt x="2781694" y="2471480"/>
                  </a:cubicBezTo>
                  <a:cubicBezTo>
                    <a:pt x="2784581" y="2503501"/>
                    <a:pt x="2793294" y="2529708"/>
                    <a:pt x="2825233" y="2558809"/>
                  </a:cubicBezTo>
                  <a:moveTo>
                    <a:pt x="5032018" y="1347801"/>
                  </a:moveTo>
                  <a:cubicBezTo>
                    <a:pt x="4779390" y="1365266"/>
                    <a:pt x="4558727" y="1452600"/>
                    <a:pt x="4381603" y="1598154"/>
                  </a:cubicBezTo>
                  <a:cubicBezTo>
                    <a:pt x="4457082" y="1382735"/>
                    <a:pt x="4552900" y="1196424"/>
                    <a:pt x="4674858" y="1015936"/>
                  </a:cubicBezTo>
                  <a:cubicBezTo>
                    <a:pt x="4352551" y="1050870"/>
                    <a:pt x="4085409" y="1167313"/>
                    <a:pt x="3887973" y="1371089"/>
                  </a:cubicBezTo>
                  <a:lnTo>
                    <a:pt x="3734076" y="966446"/>
                  </a:lnTo>
                  <a:lnTo>
                    <a:pt x="4073809" y="663693"/>
                  </a:lnTo>
                  <a:lnTo>
                    <a:pt x="3617945" y="631671"/>
                  </a:lnTo>
                  <a:lnTo>
                    <a:pt x="3434995" y="206653"/>
                  </a:lnTo>
                  <a:lnTo>
                    <a:pt x="3252072" y="631671"/>
                  </a:lnTo>
                  <a:lnTo>
                    <a:pt x="2796207" y="663693"/>
                  </a:lnTo>
                  <a:lnTo>
                    <a:pt x="3135940" y="966446"/>
                  </a:lnTo>
                  <a:lnTo>
                    <a:pt x="2982043" y="1371089"/>
                  </a:lnTo>
                  <a:cubicBezTo>
                    <a:pt x="2784581" y="1170223"/>
                    <a:pt x="2517455" y="1050870"/>
                    <a:pt x="2195150" y="1015936"/>
                  </a:cubicBezTo>
                  <a:cubicBezTo>
                    <a:pt x="2317105" y="1196424"/>
                    <a:pt x="2412924" y="1385645"/>
                    <a:pt x="2488418" y="1598154"/>
                  </a:cubicBezTo>
                  <a:cubicBezTo>
                    <a:pt x="2311298" y="1452600"/>
                    <a:pt x="2090619" y="1365266"/>
                    <a:pt x="1838004" y="1347801"/>
                  </a:cubicBezTo>
                  <a:cubicBezTo>
                    <a:pt x="1988993" y="1542844"/>
                    <a:pt x="2122561" y="1752433"/>
                    <a:pt x="2224187" y="1976609"/>
                  </a:cubicBezTo>
                  <a:cubicBezTo>
                    <a:pt x="2235803" y="2002789"/>
                    <a:pt x="2259032" y="2011525"/>
                    <a:pt x="2285163" y="1996974"/>
                  </a:cubicBezTo>
                  <a:cubicBezTo>
                    <a:pt x="2630710" y="1825211"/>
                    <a:pt x="3019783" y="1726253"/>
                    <a:pt x="3434995" y="1726253"/>
                  </a:cubicBezTo>
                  <a:cubicBezTo>
                    <a:pt x="3847321" y="1726253"/>
                    <a:pt x="4236419" y="1822317"/>
                    <a:pt x="4584840" y="1996974"/>
                  </a:cubicBezTo>
                  <a:cubicBezTo>
                    <a:pt x="4610979" y="2011525"/>
                    <a:pt x="4634206" y="2002789"/>
                    <a:pt x="4645832" y="1976609"/>
                  </a:cubicBezTo>
                  <a:cubicBezTo>
                    <a:pt x="4744537" y="1752433"/>
                    <a:pt x="4881008" y="1542844"/>
                    <a:pt x="5032018" y="1347801"/>
                  </a:cubicBezTo>
                  <a:moveTo>
                    <a:pt x="5583701" y="2876128"/>
                  </a:moveTo>
                  <a:cubicBezTo>
                    <a:pt x="6080218" y="2704365"/>
                    <a:pt x="6405438" y="3196342"/>
                    <a:pt x="6788711" y="3082807"/>
                  </a:cubicBezTo>
                  <a:cubicBezTo>
                    <a:pt x="6417038" y="2686894"/>
                    <a:pt x="6115070" y="2238595"/>
                    <a:pt x="6155723" y="1720419"/>
                  </a:cubicBezTo>
                  <a:cubicBezTo>
                    <a:pt x="6158610" y="1691308"/>
                    <a:pt x="6129584" y="1673842"/>
                    <a:pt x="6106357" y="1691308"/>
                  </a:cubicBezTo>
                  <a:cubicBezTo>
                    <a:pt x="5917608" y="1822317"/>
                    <a:pt x="5784050" y="2040651"/>
                    <a:pt x="5743398" y="2285167"/>
                  </a:cubicBezTo>
                  <a:cubicBezTo>
                    <a:pt x="5482083" y="2116324"/>
                    <a:pt x="5174289" y="2093038"/>
                    <a:pt x="4918773" y="2194917"/>
                  </a:cubicBezTo>
                  <a:cubicBezTo>
                    <a:pt x="5180088" y="2378336"/>
                    <a:pt x="5403665" y="2611221"/>
                    <a:pt x="5583701" y="2876128"/>
                  </a:cubicBezTo>
                </a:path>
              </a:pathLst>
            </a:custGeom>
            <a:solidFill>
              <a:schemeClr val="tx1"/>
            </a:solidFill>
            <a:ln w="2901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6167CC2A-CA65-B4BB-D8CA-AECFE0F2FB33}"/>
              </a:ext>
            </a:extLst>
          </p:cNvPr>
          <p:cNvSpPr txBox="1"/>
          <p:nvPr/>
        </p:nvSpPr>
        <p:spPr>
          <a:xfrm>
            <a:off x="131761" y="0"/>
            <a:ext cx="9215439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Raleway ExtraBold"/>
                <a:ea typeface="+mn-ea"/>
                <a:cs typeface="+mn-cs"/>
              </a:rPr>
              <a:t>Summary &amp; References</a:t>
            </a:r>
          </a:p>
        </p:txBody>
      </p:sp>
      <p:sp>
        <p:nvSpPr>
          <p:cNvPr id="6" name="Google Shape;548;p49">
            <a:extLst>
              <a:ext uri="{FF2B5EF4-FFF2-40B4-BE49-F238E27FC236}">
                <a16:creationId xmlns:a16="http://schemas.microsoft.com/office/drawing/2014/main" id="{736B71FD-42D1-9F9F-4CAE-7B5021CDBE69}"/>
              </a:ext>
            </a:extLst>
          </p:cNvPr>
          <p:cNvSpPr txBox="1"/>
          <p:nvPr/>
        </p:nvSpPr>
        <p:spPr>
          <a:xfrm>
            <a:off x="121930" y="933196"/>
            <a:ext cx="9887019" cy="2354795"/>
          </a:xfrm>
          <a:prstGeom prst="rect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spcFirstLastPara="1" wrap="square" lIns="121900" tIns="121900" rIns="121900" bIns="121900" anchor="t" anchorCtr="0">
            <a:noAutofit/>
          </a:bodyPr>
          <a:lstStyle/>
          <a:p>
            <a:pPr marL="609585" marR="0" lvl="0" indent="-40639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86043"/>
              </a:buClr>
              <a:buSzPts val="1200"/>
              <a:buFont typeface="Montserrat" pitchFamily="2" charset="0"/>
              <a:buChar char="▶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Roboto"/>
                <a:cs typeface="Roboto"/>
                <a:sym typeface="Roboto"/>
              </a:rPr>
              <a:t>Starbucks has a performance management system that is continuous, developmental and value-based and is based on feedback.</a:t>
            </a:r>
          </a:p>
          <a:p>
            <a:pPr marL="609585" marR="0" lvl="0" indent="-40639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86043"/>
              </a:buClr>
              <a:buSzPts val="1200"/>
              <a:buFont typeface="Montserrat" pitchFamily="2" charset="0"/>
              <a:buChar char="▶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Roboto"/>
                <a:cs typeface="Roboto"/>
                <a:sym typeface="Roboto"/>
              </a:rPr>
              <a:t>Close co-ordination of business objectives, partner development and culture.</a:t>
            </a:r>
          </a:p>
          <a:p>
            <a:pPr marL="609585" marR="0" lvl="0" indent="-40639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86043"/>
              </a:buClr>
              <a:buSzPts val="1200"/>
              <a:buFont typeface="Montserrat" pitchFamily="2" charset="0"/>
              <a:buChar char="▶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Roboto"/>
                <a:cs typeface="Roboto"/>
                <a:sym typeface="Roboto"/>
              </a:rPr>
              <a:t>Continued dilemma: how to remain global and at the same time be sensitive locally.</a:t>
            </a:r>
          </a:p>
          <a:p>
            <a:pPr marL="609585" marR="0" lvl="0" indent="-40639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86043"/>
              </a:buClr>
              <a:buSzPts val="1200"/>
              <a:buFont typeface="Montserrat" pitchFamily="2" charset="0"/>
              <a:buChar char="▶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Roboto"/>
                <a:cs typeface="Roboto"/>
                <a:sym typeface="Roboto"/>
              </a:rPr>
              <a:t>Best performance management in Starbucks represents soft HRM, as well as strategic combination of HR and operations.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Roboto"/>
              <a:cs typeface="Roboto"/>
              <a:sym typeface="Roboto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" y="4210628"/>
            <a:ext cx="10018780" cy="26473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Armstrong, M. (2023) Armstrong’s Handbook of Performance Management.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Kogan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Page.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Ulrich, D. (1997) Human Resource Champions. Harvard Business Press.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Fuller, J. &amp; Unwin, L. (2004) Expansive Learning Environments. Routledge.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Starbucks Corporation (2025) Partner Hub &amp; Culture Resources. Available at: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  <a:hlinkClick r:id="rId2"/>
              </a:rPr>
              <a:t>https://careers.starbucks.com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23B35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Talent Management Institute (2024). Inside Starbucks: A Case Study on Talent Management. [online] www.tmi.org. Available at: https://www.tmi.org/blogs/inside-starbucks-a-case-study-on-talent-management.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HRE Executive (2024) What Starbucks is Doing to Elevate the Employee Experience Journey.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1761" y="3636412"/>
            <a:ext cx="2064592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17182265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AE635B35-6D6B-B25A-E3A5-2C49089AB358}"/>
              </a:ext>
            </a:extLst>
          </p:cNvPr>
          <p:cNvGrpSpPr/>
          <p:nvPr/>
        </p:nvGrpSpPr>
        <p:grpSpPr>
          <a:xfrm rot="10800000">
            <a:off x="-2" y="-1"/>
            <a:ext cx="7632442" cy="6877049"/>
            <a:chOff x="2648496" y="1"/>
            <a:chExt cx="9543505" cy="6858000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497861AA-F31C-F597-BF99-BC0C426AB94D}"/>
                </a:ext>
              </a:extLst>
            </p:cNvPr>
            <p:cNvSpPr/>
            <p:nvPr/>
          </p:nvSpPr>
          <p:spPr>
            <a:xfrm>
              <a:off x="2648496" y="1"/>
              <a:ext cx="9543505" cy="6858000"/>
            </a:xfrm>
            <a:custGeom>
              <a:avLst/>
              <a:gdLst>
                <a:gd name="connsiteX0" fmla="*/ 988574 w 9543505"/>
                <a:gd name="connsiteY0" fmla="*/ 0 h 6858000"/>
                <a:gd name="connsiteX1" fmla="*/ 9543505 w 9543505"/>
                <a:gd name="connsiteY1" fmla="*/ 0 h 6858000"/>
                <a:gd name="connsiteX2" fmla="*/ 9543505 w 9543505"/>
                <a:gd name="connsiteY2" fmla="*/ 6858000 h 6858000"/>
                <a:gd name="connsiteX3" fmla="*/ 988576 w 9543505"/>
                <a:gd name="connsiteY3" fmla="*/ 6858000 h 6858000"/>
                <a:gd name="connsiteX4" fmla="*/ 933284 w 9543505"/>
                <a:gd name="connsiteY4" fmla="*/ 6771754 h 6858000"/>
                <a:gd name="connsiteX5" fmla="*/ 0 w 9543505"/>
                <a:gd name="connsiteY5" fmla="*/ 3428999 h 6858000"/>
                <a:gd name="connsiteX6" fmla="*/ 933284 w 9543505"/>
                <a:gd name="connsiteY6" fmla="*/ 8624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43505" h="6858000">
                  <a:moveTo>
                    <a:pt x="988574" y="0"/>
                  </a:moveTo>
                  <a:lnTo>
                    <a:pt x="9543505" y="0"/>
                  </a:lnTo>
                  <a:lnTo>
                    <a:pt x="9543505" y="6858000"/>
                  </a:lnTo>
                  <a:lnTo>
                    <a:pt x="988576" y="6858000"/>
                  </a:lnTo>
                  <a:lnTo>
                    <a:pt x="933284" y="6771754"/>
                  </a:lnTo>
                  <a:cubicBezTo>
                    <a:pt x="341046" y="5797060"/>
                    <a:pt x="0" y="4652858"/>
                    <a:pt x="0" y="3428999"/>
                  </a:cubicBezTo>
                  <a:cubicBezTo>
                    <a:pt x="0" y="2205141"/>
                    <a:pt x="341046" y="1060938"/>
                    <a:pt x="933284" y="8624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10B248E-F46B-91C8-2FA6-437F30B61E78}"/>
                </a:ext>
              </a:extLst>
            </p:cNvPr>
            <p:cNvSpPr/>
            <p:nvPr/>
          </p:nvSpPr>
          <p:spPr>
            <a:xfrm>
              <a:off x="11795760" y="198120"/>
              <a:ext cx="121920" cy="19812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46ABFD5-0F98-3CBD-4309-E6C28174F836}"/>
              </a:ext>
            </a:extLst>
          </p:cNvPr>
          <p:cNvSpPr txBox="1"/>
          <p:nvPr/>
        </p:nvSpPr>
        <p:spPr>
          <a:xfrm>
            <a:off x="7957038" y="2436420"/>
            <a:ext cx="3761886" cy="198515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100" b="1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Raleway ExtraBold"/>
                <a:ea typeface="+mn-ea"/>
                <a:cs typeface="+mn-cs"/>
              </a:rPr>
              <a:t>Training and Development at Starbucks</a:t>
            </a:r>
            <a:endParaRPr kumimoji="0" lang="en-ID" sz="4100" b="1" i="0" u="none" strike="noStrike" kern="1200" cap="none" spc="0" normalizeH="0" baseline="0" noProof="0" dirty="0">
              <a:ln>
                <a:noFill/>
              </a:ln>
              <a:solidFill>
                <a:srgbClr val="223B35"/>
              </a:solidFill>
              <a:effectLst/>
              <a:uLnTx/>
              <a:uFillTx/>
              <a:latin typeface="Raleway ExtraBold"/>
              <a:ea typeface="+mn-ea"/>
              <a:cs typeface="+mn-cs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AE97005-723F-7899-DB0A-F1D04914169E}"/>
              </a:ext>
            </a:extLst>
          </p:cNvPr>
          <p:cNvGrpSpPr/>
          <p:nvPr/>
        </p:nvGrpSpPr>
        <p:grpSpPr>
          <a:xfrm>
            <a:off x="1127951" y="2217651"/>
            <a:ext cx="4182996" cy="4039466"/>
            <a:chOff x="2899844" y="542142"/>
            <a:chExt cx="5546868" cy="5546868"/>
          </a:xfrm>
          <a:effectLst>
            <a:outerShdw blurRad="127000" dist="127000" dir="10800000" algn="r" rotWithShape="0">
              <a:schemeClr val="tx1">
                <a:alpha val="30000"/>
              </a:schemeClr>
            </a:outerShdw>
          </a:effectLst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9D019745-C3B6-A309-10CB-BD4F6C905331}"/>
                </a:ext>
              </a:extLst>
            </p:cNvPr>
            <p:cNvSpPr/>
            <p:nvPr/>
          </p:nvSpPr>
          <p:spPr>
            <a:xfrm>
              <a:off x="2899844" y="542142"/>
              <a:ext cx="5546868" cy="55468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5" name="Graphic 4">
              <a:extLst>
                <a:ext uri="{FF2B5EF4-FFF2-40B4-BE49-F238E27FC236}">
                  <a16:creationId xmlns:a16="http://schemas.microsoft.com/office/drawing/2014/main" id="{DF68592B-C89D-12A7-F737-4DF89279B42D}"/>
                </a:ext>
              </a:extLst>
            </p:cNvPr>
            <p:cNvSpPr/>
            <p:nvPr/>
          </p:nvSpPr>
          <p:spPr>
            <a:xfrm>
              <a:off x="3119205" y="768990"/>
              <a:ext cx="5108146" cy="5093172"/>
            </a:xfrm>
            <a:custGeom>
              <a:avLst/>
              <a:gdLst>
                <a:gd name="connsiteX0" fmla="*/ 3783441 w 6881616"/>
                <a:gd name="connsiteY0" fmla="*/ 1493354 h 6861442"/>
                <a:gd name="connsiteX1" fmla="*/ 3437908 w 6881616"/>
                <a:gd name="connsiteY1" fmla="*/ 1464243 h 6861442"/>
                <a:gd name="connsiteX2" fmla="*/ 3092375 w 6881616"/>
                <a:gd name="connsiteY2" fmla="*/ 1493354 h 6861442"/>
                <a:gd name="connsiteX3" fmla="*/ 3080749 w 6881616"/>
                <a:gd name="connsiteY3" fmla="*/ 1470066 h 6861442"/>
                <a:gd name="connsiteX4" fmla="*/ 3437908 w 6881616"/>
                <a:gd name="connsiteY4" fmla="*/ 1196424 h 6861442"/>
                <a:gd name="connsiteX5" fmla="*/ 3795068 w 6881616"/>
                <a:gd name="connsiteY5" fmla="*/ 1470066 h 6861442"/>
                <a:gd name="connsiteX6" fmla="*/ 3783441 w 6881616"/>
                <a:gd name="connsiteY6" fmla="*/ 1493354 h 6861442"/>
                <a:gd name="connsiteX7" fmla="*/ 3185280 w 6881616"/>
                <a:gd name="connsiteY7" fmla="*/ 3205077 h 6861442"/>
                <a:gd name="connsiteX8" fmla="*/ 3162054 w 6881616"/>
                <a:gd name="connsiteY8" fmla="*/ 3228363 h 6861442"/>
                <a:gd name="connsiteX9" fmla="*/ 3434995 w 6881616"/>
                <a:gd name="connsiteY9" fmla="*/ 3411756 h 6861442"/>
                <a:gd name="connsiteX10" fmla="*/ 3707937 w 6881616"/>
                <a:gd name="connsiteY10" fmla="*/ 3228363 h 6861442"/>
                <a:gd name="connsiteX11" fmla="*/ 3684710 w 6881616"/>
                <a:gd name="connsiteY11" fmla="*/ 3205077 h 6861442"/>
                <a:gd name="connsiteX12" fmla="*/ 3434995 w 6881616"/>
                <a:gd name="connsiteY12" fmla="*/ 3228363 h 6861442"/>
                <a:gd name="connsiteX13" fmla="*/ 3185280 w 6881616"/>
                <a:gd name="connsiteY13" fmla="*/ 3205077 h 6861442"/>
                <a:gd name="connsiteX14" fmla="*/ 3434995 w 6881616"/>
                <a:gd name="connsiteY14" fmla="*/ 2992558 h 6861442"/>
                <a:gd name="connsiteX15" fmla="*/ 3356603 w 6881616"/>
                <a:gd name="connsiteY15" fmla="*/ 2978007 h 6861442"/>
                <a:gd name="connsiteX16" fmla="*/ 3263698 w 6881616"/>
                <a:gd name="connsiteY16" fmla="*/ 3018764 h 6861442"/>
                <a:gd name="connsiteX17" fmla="*/ 3275298 w 6881616"/>
                <a:gd name="connsiteY17" fmla="*/ 3044970 h 6861442"/>
                <a:gd name="connsiteX18" fmla="*/ 3434995 w 6881616"/>
                <a:gd name="connsiteY18" fmla="*/ 3088622 h 6861442"/>
                <a:gd name="connsiteX19" fmla="*/ 3594718 w 6881616"/>
                <a:gd name="connsiteY19" fmla="*/ 3044970 h 6861442"/>
                <a:gd name="connsiteX20" fmla="*/ 3606318 w 6881616"/>
                <a:gd name="connsiteY20" fmla="*/ 3018764 h 6861442"/>
                <a:gd name="connsiteX21" fmla="*/ 3513413 w 6881616"/>
                <a:gd name="connsiteY21" fmla="*/ 2978007 h 6861442"/>
                <a:gd name="connsiteX22" fmla="*/ 3434995 w 6881616"/>
                <a:gd name="connsiteY22" fmla="*/ 2992558 h 6861442"/>
                <a:gd name="connsiteX23" fmla="*/ 6878729 w 6881616"/>
                <a:gd name="connsiteY23" fmla="*/ 3644641 h 6861442"/>
                <a:gd name="connsiteX24" fmla="*/ 6858390 w 6881616"/>
                <a:gd name="connsiteY24" fmla="*/ 3889182 h 6861442"/>
                <a:gd name="connsiteX25" fmla="*/ 5929234 w 6881616"/>
                <a:gd name="connsiteY25" fmla="*/ 3621355 h 6861442"/>
                <a:gd name="connsiteX26" fmla="*/ 5987313 w 6881616"/>
                <a:gd name="connsiteY26" fmla="*/ 3880447 h 6861442"/>
                <a:gd name="connsiteX27" fmla="*/ 6817738 w 6881616"/>
                <a:gd name="connsiteY27" fmla="*/ 4142459 h 6861442"/>
                <a:gd name="connsiteX28" fmla="*/ 6748059 w 6881616"/>
                <a:gd name="connsiteY28" fmla="*/ 4421916 h 6861442"/>
                <a:gd name="connsiteX29" fmla="*/ 6019252 w 6881616"/>
                <a:gd name="connsiteY29" fmla="*/ 4168639 h 6861442"/>
                <a:gd name="connsiteX30" fmla="*/ 6022139 w 6881616"/>
                <a:gd name="connsiteY30" fmla="*/ 4314196 h 6861442"/>
                <a:gd name="connsiteX31" fmla="*/ 6019252 w 6881616"/>
                <a:gd name="connsiteY31" fmla="*/ 4395710 h 6861442"/>
                <a:gd name="connsiteX32" fmla="*/ 6672554 w 6881616"/>
                <a:gd name="connsiteY32" fmla="*/ 4646066 h 6861442"/>
                <a:gd name="connsiteX33" fmla="*/ 6559309 w 6881616"/>
                <a:gd name="connsiteY33" fmla="*/ 4919708 h 6861442"/>
                <a:gd name="connsiteX34" fmla="*/ 5998913 w 6881616"/>
                <a:gd name="connsiteY34" fmla="*/ 4678087 h 6861442"/>
                <a:gd name="connsiteX35" fmla="*/ 5964087 w 6881616"/>
                <a:gd name="connsiteY35" fmla="*/ 4870216 h 6861442"/>
                <a:gd name="connsiteX36" fmla="*/ 6463491 w 6881616"/>
                <a:gd name="connsiteY36" fmla="*/ 5108942 h 6861442"/>
                <a:gd name="connsiteX37" fmla="*/ 6312507 w 6881616"/>
                <a:gd name="connsiteY37" fmla="*/ 5362192 h 6861442"/>
                <a:gd name="connsiteX38" fmla="*/ 5900208 w 6881616"/>
                <a:gd name="connsiteY38" fmla="*/ 5114757 h 6861442"/>
                <a:gd name="connsiteX39" fmla="*/ 5955373 w 6881616"/>
                <a:gd name="connsiteY39" fmla="*/ 4913893 h 6861442"/>
                <a:gd name="connsiteX40" fmla="*/ 5383351 w 6881616"/>
                <a:gd name="connsiteY40" fmla="*/ 4681008 h 6861442"/>
                <a:gd name="connsiteX41" fmla="*/ 4933286 w 6881616"/>
                <a:gd name="connsiteY41" fmla="*/ 3778568 h 6861442"/>
                <a:gd name="connsiteX42" fmla="*/ 5063957 w 6881616"/>
                <a:gd name="connsiteY42" fmla="*/ 3021684 h 6861442"/>
                <a:gd name="connsiteX43" fmla="*/ 4747450 w 6881616"/>
                <a:gd name="connsiteY43" fmla="*/ 2285167 h 6861442"/>
                <a:gd name="connsiteX44" fmla="*/ 4628405 w 6881616"/>
                <a:gd name="connsiteY44" fmla="*/ 2189102 h 6861442"/>
                <a:gd name="connsiteX45" fmla="*/ 4939087 w 6881616"/>
                <a:gd name="connsiteY45" fmla="*/ 2963457 h 6861442"/>
                <a:gd name="connsiteX46" fmla="*/ 4785189 w 6881616"/>
                <a:gd name="connsiteY46" fmla="*/ 3775647 h 6861442"/>
                <a:gd name="connsiteX47" fmla="*/ 5232367 w 6881616"/>
                <a:gd name="connsiteY47" fmla="*/ 4660616 h 6861442"/>
                <a:gd name="connsiteX48" fmla="*/ 5063957 w 6881616"/>
                <a:gd name="connsiteY48" fmla="*/ 5143857 h 6861442"/>
                <a:gd name="connsiteX49" fmla="*/ 5694032 w 6881616"/>
                <a:gd name="connsiteY49" fmla="*/ 5452441 h 6861442"/>
                <a:gd name="connsiteX50" fmla="*/ 5798564 w 6881616"/>
                <a:gd name="connsiteY50" fmla="*/ 5394213 h 6861442"/>
                <a:gd name="connsiteX51" fmla="*/ 5845016 w 6881616"/>
                <a:gd name="connsiteY51" fmla="*/ 5280679 h 6861442"/>
                <a:gd name="connsiteX52" fmla="*/ 6207976 w 6881616"/>
                <a:gd name="connsiteY52" fmla="*/ 5519405 h 6861442"/>
                <a:gd name="connsiteX53" fmla="*/ 6033766 w 6881616"/>
                <a:gd name="connsiteY53" fmla="*/ 5734819 h 6861442"/>
                <a:gd name="connsiteX54" fmla="*/ 5743398 w 6881616"/>
                <a:gd name="connsiteY54" fmla="*/ 5499013 h 6861442"/>
                <a:gd name="connsiteX55" fmla="*/ 5667893 w 6881616"/>
                <a:gd name="connsiteY55" fmla="*/ 5635834 h 6861442"/>
                <a:gd name="connsiteX56" fmla="*/ 5920521 w 6881616"/>
                <a:gd name="connsiteY56" fmla="*/ 5857089 h 6861442"/>
                <a:gd name="connsiteX57" fmla="*/ 5717258 w 6881616"/>
                <a:gd name="connsiteY57" fmla="*/ 6052112 h 6861442"/>
                <a:gd name="connsiteX58" fmla="*/ 5528535 w 6881616"/>
                <a:gd name="connsiteY58" fmla="*/ 5848354 h 6861442"/>
                <a:gd name="connsiteX59" fmla="*/ 5441430 w 6881616"/>
                <a:gd name="connsiteY59" fmla="*/ 5961889 h 6861442"/>
                <a:gd name="connsiteX60" fmla="*/ 5601127 w 6881616"/>
                <a:gd name="connsiteY60" fmla="*/ 6151097 h 6861442"/>
                <a:gd name="connsiteX61" fmla="*/ 5348499 w 6881616"/>
                <a:gd name="connsiteY61" fmla="*/ 6337410 h 6861442"/>
                <a:gd name="connsiteX62" fmla="*/ 4956513 w 6881616"/>
                <a:gd name="connsiteY62" fmla="*/ 5338907 h 6861442"/>
                <a:gd name="connsiteX63" fmla="*/ 4863607 w 6881616"/>
                <a:gd name="connsiteY63" fmla="*/ 5609628 h 6861442"/>
                <a:gd name="connsiteX64" fmla="*/ 5200428 w 6881616"/>
                <a:gd name="connsiteY64" fmla="*/ 6430554 h 6861442"/>
                <a:gd name="connsiteX65" fmla="*/ 5000078 w 6881616"/>
                <a:gd name="connsiteY65" fmla="*/ 6541195 h 6861442"/>
                <a:gd name="connsiteX66" fmla="*/ 4657432 w 6881616"/>
                <a:gd name="connsiteY66" fmla="*/ 5603813 h 6861442"/>
                <a:gd name="connsiteX67" fmla="*/ 5043618 w 6881616"/>
                <a:gd name="connsiteY67" fmla="*/ 4663537 h 6861442"/>
                <a:gd name="connsiteX68" fmla="*/ 4599353 w 6881616"/>
                <a:gd name="connsiteY68" fmla="*/ 3766912 h 6861442"/>
                <a:gd name="connsiteX69" fmla="*/ 4788102 w 6881616"/>
                <a:gd name="connsiteY69" fmla="*/ 2893599 h 6861442"/>
                <a:gd name="connsiteX70" fmla="*/ 4442569 w 6881616"/>
                <a:gd name="connsiteY70" fmla="*/ 2130875 h 6861442"/>
                <a:gd name="connsiteX71" fmla="*/ 4323525 w 6881616"/>
                <a:gd name="connsiteY71" fmla="*/ 2049361 h 6861442"/>
                <a:gd name="connsiteX72" fmla="*/ 4637119 w 6881616"/>
                <a:gd name="connsiteY72" fmla="*/ 2832451 h 6861442"/>
                <a:gd name="connsiteX73" fmla="*/ 4419343 w 6881616"/>
                <a:gd name="connsiteY73" fmla="*/ 3766912 h 6861442"/>
                <a:gd name="connsiteX74" fmla="*/ 4854895 w 6881616"/>
                <a:gd name="connsiteY74" fmla="*/ 4663537 h 6861442"/>
                <a:gd name="connsiteX75" fmla="*/ 4448369 w 6881616"/>
                <a:gd name="connsiteY75" fmla="*/ 5630019 h 6861442"/>
                <a:gd name="connsiteX76" fmla="*/ 4811329 w 6881616"/>
                <a:gd name="connsiteY76" fmla="*/ 6631444 h 6861442"/>
                <a:gd name="connsiteX77" fmla="*/ 4573240 w 6881616"/>
                <a:gd name="connsiteY77" fmla="*/ 6724587 h 6861442"/>
                <a:gd name="connsiteX78" fmla="*/ 4216080 w 6881616"/>
                <a:gd name="connsiteY78" fmla="*/ 5650385 h 6861442"/>
                <a:gd name="connsiteX79" fmla="*/ 4637119 w 6881616"/>
                <a:gd name="connsiteY79" fmla="*/ 4663537 h 6861442"/>
                <a:gd name="connsiteX80" fmla="*/ 4210280 w 6881616"/>
                <a:gd name="connsiteY80" fmla="*/ 3761097 h 6861442"/>
                <a:gd name="connsiteX81" fmla="*/ 4474509 w 6881616"/>
                <a:gd name="connsiteY81" fmla="*/ 2771328 h 6861442"/>
                <a:gd name="connsiteX82" fmla="*/ 4085409 w 6881616"/>
                <a:gd name="connsiteY82" fmla="*/ 1985318 h 6861442"/>
                <a:gd name="connsiteX83" fmla="*/ 4070896 w 6881616"/>
                <a:gd name="connsiteY83" fmla="*/ 1973688 h 6861442"/>
                <a:gd name="connsiteX84" fmla="*/ 4047670 w 6881616"/>
                <a:gd name="connsiteY84" fmla="*/ 1996974 h 6861442"/>
                <a:gd name="connsiteX85" fmla="*/ 4297385 w 6881616"/>
                <a:gd name="connsiteY85" fmla="*/ 2713100 h 6861442"/>
                <a:gd name="connsiteX86" fmla="*/ 3995417 w 6881616"/>
                <a:gd name="connsiteY86" fmla="*/ 3758176 h 6861442"/>
                <a:gd name="connsiteX87" fmla="*/ 4401917 w 6881616"/>
                <a:gd name="connsiteY87" fmla="*/ 4663537 h 6861442"/>
                <a:gd name="connsiteX88" fmla="*/ 3966365 w 6881616"/>
                <a:gd name="connsiteY88" fmla="*/ 5673671 h 6861442"/>
                <a:gd name="connsiteX89" fmla="*/ 4306098 w 6881616"/>
                <a:gd name="connsiteY89" fmla="*/ 6806101 h 6861442"/>
                <a:gd name="connsiteX90" fmla="*/ 4056383 w 6881616"/>
                <a:gd name="connsiteY90" fmla="*/ 6861408 h 6861442"/>
                <a:gd name="connsiteX91" fmla="*/ 3731189 w 6881616"/>
                <a:gd name="connsiteY91" fmla="*/ 5676591 h 6861442"/>
                <a:gd name="connsiteX92" fmla="*/ 4181228 w 6881616"/>
                <a:gd name="connsiteY92" fmla="*/ 4663537 h 6861442"/>
                <a:gd name="connsiteX93" fmla="*/ 3815381 w 6881616"/>
                <a:gd name="connsiteY93" fmla="*/ 3897918 h 6861442"/>
                <a:gd name="connsiteX94" fmla="*/ 3722476 w 6881616"/>
                <a:gd name="connsiteY94" fmla="*/ 3828060 h 6861442"/>
                <a:gd name="connsiteX95" fmla="*/ 3440821 w 6881616"/>
                <a:gd name="connsiteY95" fmla="*/ 3883368 h 6861442"/>
                <a:gd name="connsiteX96" fmla="*/ 3159167 w 6881616"/>
                <a:gd name="connsiteY96" fmla="*/ 3828060 h 6861442"/>
                <a:gd name="connsiteX97" fmla="*/ 3066235 w 6881616"/>
                <a:gd name="connsiteY97" fmla="*/ 3897918 h 6861442"/>
                <a:gd name="connsiteX98" fmla="*/ 2700389 w 6881616"/>
                <a:gd name="connsiteY98" fmla="*/ 4663537 h 6861442"/>
                <a:gd name="connsiteX99" fmla="*/ 3150453 w 6881616"/>
                <a:gd name="connsiteY99" fmla="*/ 5676591 h 6861442"/>
                <a:gd name="connsiteX100" fmla="*/ 2825233 w 6881616"/>
                <a:gd name="connsiteY100" fmla="*/ 6861408 h 6861442"/>
                <a:gd name="connsiteX101" fmla="*/ 2575528 w 6881616"/>
                <a:gd name="connsiteY101" fmla="*/ 6806101 h 6861442"/>
                <a:gd name="connsiteX102" fmla="*/ 2915251 w 6881616"/>
                <a:gd name="connsiteY102" fmla="*/ 5673671 h 6861442"/>
                <a:gd name="connsiteX103" fmla="*/ 2479708 w 6881616"/>
                <a:gd name="connsiteY103" fmla="*/ 4663537 h 6861442"/>
                <a:gd name="connsiteX104" fmla="*/ 2886225 w 6881616"/>
                <a:gd name="connsiteY104" fmla="*/ 3758176 h 6861442"/>
                <a:gd name="connsiteX105" fmla="*/ 2584239 w 6881616"/>
                <a:gd name="connsiteY105" fmla="*/ 2713100 h 6861442"/>
                <a:gd name="connsiteX106" fmla="*/ 2833946 w 6881616"/>
                <a:gd name="connsiteY106" fmla="*/ 1996974 h 6861442"/>
                <a:gd name="connsiteX107" fmla="*/ 2810720 w 6881616"/>
                <a:gd name="connsiteY107" fmla="*/ 1973688 h 6861442"/>
                <a:gd name="connsiteX108" fmla="*/ 2796207 w 6881616"/>
                <a:gd name="connsiteY108" fmla="*/ 1985318 h 6861442"/>
                <a:gd name="connsiteX109" fmla="*/ 2407116 w 6881616"/>
                <a:gd name="connsiteY109" fmla="*/ 2771328 h 6861442"/>
                <a:gd name="connsiteX110" fmla="*/ 2671336 w 6881616"/>
                <a:gd name="connsiteY110" fmla="*/ 3761097 h 6861442"/>
                <a:gd name="connsiteX111" fmla="*/ 2244513 w 6881616"/>
                <a:gd name="connsiteY111" fmla="*/ 4663537 h 6861442"/>
                <a:gd name="connsiteX112" fmla="*/ 2665536 w 6881616"/>
                <a:gd name="connsiteY112" fmla="*/ 5650385 h 6861442"/>
                <a:gd name="connsiteX113" fmla="*/ 2308392 w 6881616"/>
                <a:gd name="connsiteY113" fmla="*/ 6724587 h 6861442"/>
                <a:gd name="connsiteX114" fmla="*/ 2070295 w 6881616"/>
                <a:gd name="connsiteY114" fmla="*/ 6631444 h 6861442"/>
                <a:gd name="connsiteX115" fmla="*/ 2433250 w 6881616"/>
                <a:gd name="connsiteY115" fmla="*/ 5630019 h 6861442"/>
                <a:gd name="connsiteX116" fmla="*/ 2026740 w 6881616"/>
                <a:gd name="connsiteY116" fmla="*/ 4663537 h 6861442"/>
                <a:gd name="connsiteX117" fmla="*/ 2462287 w 6881616"/>
                <a:gd name="connsiteY117" fmla="*/ 3766912 h 6861442"/>
                <a:gd name="connsiteX118" fmla="*/ 2244513 w 6881616"/>
                <a:gd name="connsiteY118" fmla="*/ 2832451 h 6861442"/>
                <a:gd name="connsiteX119" fmla="*/ 2558107 w 6881616"/>
                <a:gd name="connsiteY119" fmla="*/ 2049361 h 6861442"/>
                <a:gd name="connsiteX120" fmla="*/ 2439058 w 6881616"/>
                <a:gd name="connsiteY120" fmla="*/ 2130875 h 6861442"/>
                <a:gd name="connsiteX121" fmla="*/ 2093524 w 6881616"/>
                <a:gd name="connsiteY121" fmla="*/ 2893599 h 6861442"/>
                <a:gd name="connsiteX122" fmla="*/ 2282261 w 6881616"/>
                <a:gd name="connsiteY122" fmla="*/ 3766912 h 6861442"/>
                <a:gd name="connsiteX123" fmla="*/ 1838004 w 6881616"/>
                <a:gd name="connsiteY123" fmla="*/ 4663537 h 6861442"/>
                <a:gd name="connsiteX124" fmla="*/ 2224187 w 6881616"/>
                <a:gd name="connsiteY124" fmla="*/ 5603813 h 6861442"/>
                <a:gd name="connsiteX125" fmla="*/ 1881559 w 6881616"/>
                <a:gd name="connsiteY125" fmla="*/ 6541195 h 6861442"/>
                <a:gd name="connsiteX126" fmla="*/ 1681207 w 6881616"/>
                <a:gd name="connsiteY126" fmla="*/ 6430554 h 6861442"/>
                <a:gd name="connsiteX127" fmla="*/ 2020932 w 6881616"/>
                <a:gd name="connsiteY127" fmla="*/ 5609628 h 6861442"/>
                <a:gd name="connsiteX128" fmla="*/ 1928017 w 6881616"/>
                <a:gd name="connsiteY128" fmla="*/ 5338907 h 6861442"/>
                <a:gd name="connsiteX129" fmla="*/ 1536026 w 6881616"/>
                <a:gd name="connsiteY129" fmla="*/ 6337410 h 6861442"/>
                <a:gd name="connsiteX130" fmla="*/ 1283408 w 6881616"/>
                <a:gd name="connsiteY130" fmla="*/ 6151097 h 6861442"/>
                <a:gd name="connsiteX131" fmla="*/ 1443110 w 6881616"/>
                <a:gd name="connsiteY131" fmla="*/ 5961889 h 6861442"/>
                <a:gd name="connsiteX132" fmla="*/ 1356000 w 6881616"/>
                <a:gd name="connsiteY132" fmla="*/ 5848354 h 6861442"/>
                <a:gd name="connsiteX133" fmla="*/ 1167263 w 6881616"/>
                <a:gd name="connsiteY133" fmla="*/ 6052112 h 6861442"/>
                <a:gd name="connsiteX134" fmla="*/ 964008 w 6881616"/>
                <a:gd name="connsiteY134" fmla="*/ 5857089 h 6861442"/>
                <a:gd name="connsiteX135" fmla="*/ 1216626 w 6881616"/>
                <a:gd name="connsiteY135" fmla="*/ 5635834 h 6861442"/>
                <a:gd name="connsiteX136" fmla="*/ 1141129 w 6881616"/>
                <a:gd name="connsiteY136" fmla="*/ 5499013 h 6861442"/>
                <a:gd name="connsiteX137" fmla="*/ 850766 w 6881616"/>
                <a:gd name="connsiteY137" fmla="*/ 5734819 h 6861442"/>
                <a:gd name="connsiteX138" fmla="*/ 676549 w 6881616"/>
                <a:gd name="connsiteY138" fmla="*/ 5519405 h 6861442"/>
                <a:gd name="connsiteX139" fmla="*/ 1042406 w 6881616"/>
                <a:gd name="connsiteY139" fmla="*/ 5280679 h 6861442"/>
                <a:gd name="connsiteX140" fmla="*/ 1088866 w 6881616"/>
                <a:gd name="connsiteY140" fmla="*/ 5394213 h 6861442"/>
                <a:gd name="connsiteX141" fmla="*/ 1193395 w 6881616"/>
                <a:gd name="connsiteY141" fmla="*/ 5452441 h 6861442"/>
                <a:gd name="connsiteX142" fmla="*/ 1823485 w 6881616"/>
                <a:gd name="connsiteY142" fmla="*/ 5143857 h 6861442"/>
                <a:gd name="connsiteX143" fmla="*/ 1655075 w 6881616"/>
                <a:gd name="connsiteY143" fmla="*/ 4660616 h 6861442"/>
                <a:gd name="connsiteX144" fmla="*/ 2102235 w 6881616"/>
                <a:gd name="connsiteY144" fmla="*/ 3775647 h 6861442"/>
                <a:gd name="connsiteX145" fmla="*/ 1948343 w 6881616"/>
                <a:gd name="connsiteY145" fmla="*/ 2963457 h 6861442"/>
                <a:gd name="connsiteX146" fmla="*/ 2259032 w 6881616"/>
                <a:gd name="connsiteY146" fmla="*/ 2189102 h 6861442"/>
                <a:gd name="connsiteX147" fmla="*/ 2139982 w 6881616"/>
                <a:gd name="connsiteY147" fmla="*/ 2285167 h 6861442"/>
                <a:gd name="connsiteX148" fmla="*/ 1823485 w 6881616"/>
                <a:gd name="connsiteY148" fmla="*/ 3021684 h 6861442"/>
                <a:gd name="connsiteX149" fmla="*/ 1954148 w 6881616"/>
                <a:gd name="connsiteY149" fmla="*/ 3778568 h 6861442"/>
                <a:gd name="connsiteX150" fmla="*/ 1504086 w 6881616"/>
                <a:gd name="connsiteY150" fmla="*/ 4681008 h 6861442"/>
                <a:gd name="connsiteX151" fmla="*/ 929164 w 6881616"/>
                <a:gd name="connsiteY151" fmla="*/ 4913893 h 6861442"/>
                <a:gd name="connsiteX152" fmla="*/ 984335 w 6881616"/>
                <a:gd name="connsiteY152" fmla="*/ 5114757 h 6861442"/>
                <a:gd name="connsiteX153" fmla="*/ 572017 w 6881616"/>
                <a:gd name="connsiteY153" fmla="*/ 5362192 h 6861442"/>
                <a:gd name="connsiteX154" fmla="*/ 421028 w 6881616"/>
                <a:gd name="connsiteY154" fmla="*/ 5108942 h 6861442"/>
                <a:gd name="connsiteX155" fmla="*/ 920453 w 6881616"/>
                <a:gd name="connsiteY155" fmla="*/ 4870216 h 6861442"/>
                <a:gd name="connsiteX156" fmla="*/ 885611 w 6881616"/>
                <a:gd name="connsiteY156" fmla="*/ 4678087 h 6861442"/>
                <a:gd name="connsiteX157" fmla="*/ 325207 w 6881616"/>
                <a:gd name="connsiteY157" fmla="*/ 4919708 h 6861442"/>
                <a:gd name="connsiteX158" fmla="*/ 211966 w 6881616"/>
                <a:gd name="connsiteY158" fmla="*/ 4646066 h 6861442"/>
                <a:gd name="connsiteX159" fmla="*/ 862380 w 6881616"/>
                <a:gd name="connsiteY159" fmla="*/ 4395710 h 6861442"/>
                <a:gd name="connsiteX160" fmla="*/ 862380 w 6881616"/>
                <a:gd name="connsiteY160" fmla="*/ 4314196 h 6861442"/>
                <a:gd name="connsiteX161" fmla="*/ 865285 w 6881616"/>
                <a:gd name="connsiteY161" fmla="*/ 4168639 h 6861442"/>
                <a:gd name="connsiteX162" fmla="*/ 136471 w 6881616"/>
                <a:gd name="connsiteY162" fmla="*/ 4421916 h 6861442"/>
                <a:gd name="connsiteX163" fmla="*/ 66784 w 6881616"/>
                <a:gd name="connsiteY163" fmla="*/ 4142459 h 6861442"/>
                <a:gd name="connsiteX164" fmla="*/ 897224 w 6881616"/>
                <a:gd name="connsiteY164" fmla="*/ 3880447 h 6861442"/>
                <a:gd name="connsiteX165" fmla="*/ 955298 w 6881616"/>
                <a:gd name="connsiteY165" fmla="*/ 3621355 h 6861442"/>
                <a:gd name="connsiteX166" fmla="*/ 26133 w 6881616"/>
                <a:gd name="connsiteY166" fmla="*/ 3889182 h 6861442"/>
                <a:gd name="connsiteX167" fmla="*/ 2904 w 6881616"/>
                <a:gd name="connsiteY167" fmla="*/ 3644641 h 6861442"/>
                <a:gd name="connsiteX168" fmla="*/ 1039503 w 6881616"/>
                <a:gd name="connsiteY168" fmla="*/ 3368105 h 6861442"/>
                <a:gd name="connsiteX169" fmla="*/ 1175974 w 6881616"/>
                <a:gd name="connsiteY169" fmla="*/ 3079912 h 6861442"/>
                <a:gd name="connsiteX170" fmla="*/ 0 w 6881616"/>
                <a:gd name="connsiteY170" fmla="*/ 3356449 h 6861442"/>
                <a:gd name="connsiteX171" fmla="*/ 3434995 w 6881616"/>
                <a:gd name="connsiteY171" fmla="*/ -34 h 6861442"/>
                <a:gd name="connsiteX172" fmla="*/ 6881617 w 6881616"/>
                <a:gd name="connsiteY172" fmla="*/ 3359369 h 6861442"/>
                <a:gd name="connsiteX173" fmla="*/ 5705658 w 6881616"/>
                <a:gd name="connsiteY173" fmla="*/ 3082807 h 6861442"/>
                <a:gd name="connsiteX174" fmla="*/ 5842129 w 6881616"/>
                <a:gd name="connsiteY174" fmla="*/ 3370999 h 6861442"/>
                <a:gd name="connsiteX175" fmla="*/ 6878729 w 6881616"/>
                <a:gd name="connsiteY175" fmla="*/ 3644641 h 6861442"/>
                <a:gd name="connsiteX176" fmla="*/ 1954148 w 6881616"/>
                <a:gd name="connsiteY176" fmla="*/ 2194917 h 6861442"/>
                <a:gd name="connsiteX177" fmla="*/ 1129516 w 6881616"/>
                <a:gd name="connsiteY177" fmla="*/ 2285167 h 6861442"/>
                <a:gd name="connsiteX178" fmla="*/ 766561 w 6881616"/>
                <a:gd name="connsiteY178" fmla="*/ 1691308 h 6861442"/>
                <a:gd name="connsiteX179" fmla="*/ 714296 w 6881616"/>
                <a:gd name="connsiteY179" fmla="*/ 1720419 h 6861442"/>
                <a:gd name="connsiteX180" fmla="*/ 81302 w 6881616"/>
                <a:gd name="connsiteY180" fmla="*/ 3082807 h 6861442"/>
                <a:gd name="connsiteX181" fmla="*/ 1283408 w 6881616"/>
                <a:gd name="connsiteY181" fmla="*/ 2876128 h 6861442"/>
                <a:gd name="connsiteX182" fmla="*/ 1954148 w 6881616"/>
                <a:gd name="connsiteY182" fmla="*/ 2194917 h 6861442"/>
                <a:gd name="connsiteX183" fmla="*/ 3434995 w 6881616"/>
                <a:gd name="connsiteY183" fmla="*/ 1883439 h 6861442"/>
                <a:gd name="connsiteX184" fmla="*/ 2775868 w 6881616"/>
                <a:gd name="connsiteY184" fmla="*/ 2299717 h 6861442"/>
                <a:gd name="connsiteX185" fmla="*/ 2799120 w 6881616"/>
                <a:gd name="connsiteY185" fmla="*/ 2320109 h 6861442"/>
                <a:gd name="connsiteX186" fmla="*/ 2993643 w 6881616"/>
                <a:gd name="connsiteY186" fmla="*/ 2282272 h 6861442"/>
                <a:gd name="connsiteX187" fmla="*/ 3307237 w 6881616"/>
                <a:gd name="connsiteY187" fmla="*/ 2413252 h 6861442"/>
                <a:gd name="connsiteX188" fmla="*/ 3304350 w 6881616"/>
                <a:gd name="connsiteY188" fmla="*/ 2739307 h 6861442"/>
                <a:gd name="connsiteX189" fmla="*/ 3179480 w 6881616"/>
                <a:gd name="connsiteY189" fmla="*/ 2686894 h 6861442"/>
                <a:gd name="connsiteX190" fmla="*/ 2996556 w 6881616"/>
                <a:gd name="connsiteY190" fmla="*/ 2724757 h 6861442"/>
                <a:gd name="connsiteX191" fmla="*/ 2839746 w 6881616"/>
                <a:gd name="connsiteY191" fmla="*/ 2681079 h 6861442"/>
                <a:gd name="connsiteX192" fmla="*/ 2758467 w 6881616"/>
                <a:gd name="connsiteY192" fmla="*/ 2832451 h 6861442"/>
                <a:gd name="connsiteX193" fmla="*/ 3434995 w 6881616"/>
                <a:gd name="connsiteY193" fmla="*/ 3682504 h 6861442"/>
                <a:gd name="connsiteX194" fmla="*/ 4111549 w 6881616"/>
                <a:gd name="connsiteY194" fmla="*/ 2832451 h 6861442"/>
                <a:gd name="connsiteX195" fmla="*/ 4024444 w 6881616"/>
                <a:gd name="connsiteY195" fmla="*/ 2675264 h 6861442"/>
                <a:gd name="connsiteX196" fmla="*/ 3873460 w 6881616"/>
                <a:gd name="connsiteY196" fmla="*/ 2724757 h 6861442"/>
                <a:gd name="connsiteX197" fmla="*/ 3707937 w 6881616"/>
                <a:gd name="connsiteY197" fmla="*/ 2686894 h 6861442"/>
                <a:gd name="connsiteX198" fmla="*/ 3574379 w 6881616"/>
                <a:gd name="connsiteY198" fmla="*/ 2829556 h 6861442"/>
                <a:gd name="connsiteX199" fmla="*/ 3562753 w 6881616"/>
                <a:gd name="connsiteY199" fmla="*/ 2416173 h 6861442"/>
                <a:gd name="connsiteX200" fmla="*/ 3876347 w 6881616"/>
                <a:gd name="connsiteY200" fmla="*/ 2285167 h 6861442"/>
                <a:gd name="connsiteX201" fmla="*/ 4070896 w 6881616"/>
                <a:gd name="connsiteY201" fmla="*/ 2323003 h 6861442"/>
                <a:gd name="connsiteX202" fmla="*/ 4094123 w 6881616"/>
                <a:gd name="connsiteY202" fmla="*/ 2302638 h 6861442"/>
                <a:gd name="connsiteX203" fmla="*/ 3434995 w 6881616"/>
                <a:gd name="connsiteY203" fmla="*/ 1883439 h 6861442"/>
                <a:gd name="connsiteX204" fmla="*/ 3946052 w 6881616"/>
                <a:gd name="connsiteY204" fmla="*/ 2395781 h 6861442"/>
                <a:gd name="connsiteX205" fmla="*/ 3722476 w 6881616"/>
                <a:gd name="connsiteY205" fmla="*/ 2483136 h 6861442"/>
                <a:gd name="connsiteX206" fmla="*/ 3725363 w 6881616"/>
                <a:gd name="connsiteY206" fmla="*/ 2541338 h 6861442"/>
                <a:gd name="connsiteX207" fmla="*/ 4047670 w 6881616"/>
                <a:gd name="connsiteY207" fmla="*/ 2558809 h 6861442"/>
                <a:gd name="connsiteX208" fmla="*/ 4088322 w 6881616"/>
                <a:gd name="connsiteY208" fmla="*/ 2474400 h 6861442"/>
                <a:gd name="connsiteX209" fmla="*/ 3946052 w 6881616"/>
                <a:gd name="connsiteY209" fmla="*/ 2395781 h 6861442"/>
                <a:gd name="connsiteX210" fmla="*/ 2825233 w 6881616"/>
                <a:gd name="connsiteY210" fmla="*/ 2558809 h 6861442"/>
                <a:gd name="connsiteX211" fmla="*/ 3179480 w 6881616"/>
                <a:gd name="connsiteY211" fmla="*/ 2547179 h 6861442"/>
                <a:gd name="connsiteX212" fmla="*/ 2923965 w 6881616"/>
                <a:gd name="connsiteY212" fmla="*/ 2392887 h 6861442"/>
                <a:gd name="connsiteX213" fmla="*/ 2781694 w 6881616"/>
                <a:gd name="connsiteY213" fmla="*/ 2471480 h 6861442"/>
                <a:gd name="connsiteX214" fmla="*/ 2825233 w 6881616"/>
                <a:gd name="connsiteY214" fmla="*/ 2558809 h 6861442"/>
                <a:gd name="connsiteX215" fmla="*/ 5032018 w 6881616"/>
                <a:gd name="connsiteY215" fmla="*/ 1347801 h 6861442"/>
                <a:gd name="connsiteX216" fmla="*/ 4381603 w 6881616"/>
                <a:gd name="connsiteY216" fmla="*/ 1598154 h 6861442"/>
                <a:gd name="connsiteX217" fmla="*/ 4674858 w 6881616"/>
                <a:gd name="connsiteY217" fmla="*/ 1015936 h 6861442"/>
                <a:gd name="connsiteX218" fmla="*/ 3887973 w 6881616"/>
                <a:gd name="connsiteY218" fmla="*/ 1371089 h 6861442"/>
                <a:gd name="connsiteX219" fmla="*/ 3734076 w 6881616"/>
                <a:gd name="connsiteY219" fmla="*/ 966446 h 6861442"/>
                <a:gd name="connsiteX220" fmla="*/ 4073809 w 6881616"/>
                <a:gd name="connsiteY220" fmla="*/ 663693 h 6861442"/>
                <a:gd name="connsiteX221" fmla="*/ 3617945 w 6881616"/>
                <a:gd name="connsiteY221" fmla="*/ 631671 h 6861442"/>
                <a:gd name="connsiteX222" fmla="*/ 3434995 w 6881616"/>
                <a:gd name="connsiteY222" fmla="*/ 206653 h 6861442"/>
                <a:gd name="connsiteX223" fmla="*/ 3252072 w 6881616"/>
                <a:gd name="connsiteY223" fmla="*/ 631671 h 6861442"/>
                <a:gd name="connsiteX224" fmla="*/ 2796207 w 6881616"/>
                <a:gd name="connsiteY224" fmla="*/ 663693 h 6861442"/>
                <a:gd name="connsiteX225" fmla="*/ 3135940 w 6881616"/>
                <a:gd name="connsiteY225" fmla="*/ 966446 h 6861442"/>
                <a:gd name="connsiteX226" fmla="*/ 2982043 w 6881616"/>
                <a:gd name="connsiteY226" fmla="*/ 1371089 h 6861442"/>
                <a:gd name="connsiteX227" fmla="*/ 2195150 w 6881616"/>
                <a:gd name="connsiteY227" fmla="*/ 1015936 h 6861442"/>
                <a:gd name="connsiteX228" fmla="*/ 2488418 w 6881616"/>
                <a:gd name="connsiteY228" fmla="*/ 1598154 h 6861442"/>
                <a:gd name="connsiteX229" fmla="*/ 1838004 w 6881616"/>
                <a:gd name="connsiteY229" fmla="*/ 1347801 h 6861442"/>
                <a:gd name="connsiteX230" fmla="*/ 2224187 w 6881616"/>
                <a:gd name="connsiteY230" fmla="*/ 1976609 h 6861442"/>
                <a:gd name="connsiteX231" fmla="*/ 2285163 w 6881616"/>
                <a:gd name="connsiteY231" fmla="*/ 1996974 h 6861442"/>
                <a:gd name="connsiteX232" fmla="*/ 3434995 w 6881616"/>
                <a:gd name="connsiteY232" fmla="*/ 1726253 h 6861442"/>
                <a:gd name="connsiteX233" fmla="*/ 4584840 w 6881616"/>
                <a:gd name="connsiteY233" fmla="*/ 1996974 h 6861442"/>
                <a:gd name="connsiteX234" fmla="*/ 4645832 w 6881616"/>
                <a:gd name="connsiteY234" fmla="*/ 1976609 h 6861442"/>
                <a:gd name="connsiteX235" fmla="*/ 5032018 w 6881616"/>
                <a:gd name="connsiteY235" fmla="*/ 1347801 h 6861442"/>
                <a:gd name="connsiteX236" fmla="*/ 5583701 w 6881616"/>
                <a:gd name="connsiteY236" fmla="*/ 2876128 h 6861442"/>
                <a:gd name="connsiteX237" fmla="*/ 6788711 w 6881616"/>
                <a:gd name="connsiteY237" fmla="*/ 3082807 h 6861442"/>
                <a:gd name="connsiteX238" fmla="*/ 6155723 w 6881616"/>
                <a:gd name="connsiteY238" fmla="*/ 1720419 h 6861442"/>
                <a:gd name="connsiteX239" fmla="*/ 6106357 w 6881616"/>
                <a:gd name="connsiteY239" fmla="*/ 1691308 h 6861442"/>
                <a:gd name="connsiteX240" fmla="*/ 5743398 w 6881616"/>
                <a:gd name="connsiteY240" fmla="*/ 2285167 h 6861442"/>
                <a:gd name="connsiteX241" fmla="*/ 4918773 w 6881616"/>
                <a:gd name="connsiteY241" fmla="*/ 2194917 h 6861442"/>
                <a:gd name="connsiteX242" fmla="*/ 5583701 w 6881616"/>
                <a:gd name="connsiteY242" fmla="*/ 2876128 h 6861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</a:cxnLst>
              <a:rect l="l" t="t" r="r" b="b"/>
              <a:pathLst>
                <a:path w="6881616" h="6861442">
                  <a:moveTo>
                    <a:pt x="3783441" y="1493354"/>
                  </a:moveTo>
                  <a:cubicBezTo>
                    <a:pt x="3754415" y="1487532"/>
                    <a:pt x="3609231" y="1464243"/>
                    <a:pt x="3437908" y="1464243"/>
                  </a:cubicBezTo>
                  <a:cubicBezTo>
                    <a:pt x="3266585" y="1464243"/>
                    <a:pt x="3121401" y="1487532"/>
                    <a:pt x="3092375" y="1493354"/>
                  </a:cubicBezTo>
                  <a:cubicBezTo>
                    <a:pt x="3074948" y="1496267"/>
                    <a:pt x="3069148" y="1478799"/>
                    <a:pt x="3080749" y="1470066"/>
                  </a:cubicBezTo>
                  <a:cubicBezTo>
                    <a:pt x="3092375" y="1461333"/>
                    <a:pt x="3437908" y="1196424"/>
                    <a:pt x="3437908" y="1196424"/>
                  </a:cubicBezTo>
                  <a:cubicBezTo>
                    <a:pt x="3437908" y="1196424"/>
                    <a:pt x="3783441" y="1461333"/>
                    <a:pt x="3795068" y="1470066"/>
                  </a:cubicBezTo>
                  <a:cubicBezTo>
                    <a:pt x="3806668" y="1478799"/>
                    <a:pt x="3800868" y="1496267"/>
                    <a:pt x="3783441" y="1493354"/>
                  </a:cubicBezTo>
                  <a:moveTo>
                    <a:pt x="3185280" y="3205077"/>
                  </a:moveTo>
                  <a:cubicBezTo>
                    <a:pt x="3185280" y="3205077"/>
                    <a:pt x="3167880" y="3210892"/>
                    <a:pt x="3162054" y="3228363"/>
                  </a:cubicBezTo>
                  <a:cubicBezTo>
                    <a:pt x="3234645" y="3283671"/>
                    <a:pt x="3284011" y="3411756"/>
                    <a:pt x="3434995" y="3411756"/>
                  </a:cubicBezTo>
                  <a:cubicBezTo>
                    <a:pt x="3586005" y="3411756"/>
                    <a:pt x="3635345" y="3283671"/>
                    <a:pt x="3707937" y="3228363"/>
                  </a:cubicBezTo>
                  <a:cubicBezTo>
                    <a:pt x="3702137" y="3210892"/>
                    <a:pt x="3684710" y="3205077"/>
                    <a:pt x="3684710" y="3205077"/>
                  </a:cubicBezTo>
                  <a:cubicBezTo>
                    <a:pt x="3684710" y="3205077"/>
                    <a:pt x="3588892" y="3228363"/>
                    <a:pt x="3434995" y="3228363"/>
                  </a:cubicBezTo>
                  <a:cubicBezTo>
                    <a:pt x="3281124" y="3228363"/>
                    <a:pt x="3185280" y="3205077"/>
                    <a:pt x="3185280" y="3205077"/>
                  </a:cubicBezTo>
                  <a:moveTo>
                    <a:pt x="3434995" y="2992558"/>
                  </a:moveTo>
                  <a:cubicBezTo>
                    <a:pt x="3394343" y="2992558"/>
                    <a:pt x="3382743" y="2978007"/>
                    <a:pt x="3356603" y="2978007"/>
                  </a:cubicBezTo>
                  <a:cubicBezTo>
                    <a:pt x="3330464" y="2978007"/>
                    <a:pt x="3275298" y="3001293"/>
                    <a:pt x="3263698" y="3018764"/>
                  </a:cubicBezTo>
                  <a:cubicBezTo>
                    <a:pt x="3263698" y="3027499"/>
                    <a:pt x="3269498" y="3036235"/>
                    <a:pt x="3275298" y="3044970"/>
                  </a:cubicBezTo>
                  <a:cubicBezTo>
                    <a:pt x="3336290" y="3053706"/>
                    <a:pt x="3365316" y="3088622"/>
                    <a:pt x="3434995" y="3088622"/>
                  </a:cubicBezTo>
                  <a:cubicBezTo>
                    <a:pt x="3504700" y="3088622"/>
                    <a:pt x="3533726" y="3053706"/>
                    <a:pt x="3594718" y="3044970"/>
                  </a:cubicBezTo>
                  <a:cubicBezTo>
                    <a:pt x="3603405" y="3036235"/>
                    <a:pt x="3606318" y="3027499"/>
                    <a:pt x="3606318" y="3018764"/>
                  </a:cubicBezTo>
                  <a:cubicBezTo>
                    <a:pt x="3594718" y="2998399"/>
                    <a:pt x="3542440" y="2978007"/>
                    <a:pt x="3513413" y="2978007"/>
                  </a:cubicBezTo>
                  <a:cubicBezTo>
                    <a:pt x="3487274" y="2975113"/>
                    <a:pt x="3478561" y="2992558"/>
                    <a:pt x="3434995" y="2992558"/>
                  </a:cubicBezTo>
                  <a:moveTo>
                    <a:pt x="6878729" y="3644641"/>
                  </a:moveTo>
                  <a:cubicBezTo>
                    <a:pt x="6872903" y="3726155"/>
                    <a:pt x="6867103" y="3810589"/>
                    <a:pt x="6858390" y="3889182"/>
                  </a:cubicBezTo>
                  <a:cubicBezTo>
                    <a:pt x="6469317" y="3953225"/>
                    <a:pt x="6329933" y="3606805"/>
                    <a:pt x="5929234" y="3621355"/>
                  </a:cubicBezTo>
                  <a:cubicBezTo>
                    <a:pt x="5952460" y="3705789"/>
                    <a:pt x="5972774" y="3793118"/>
                    <a:pt x="5987313" y="3880447"/>
                  </a:cubicBezTo>
                  <a:cubicBezTo>
                    <a:pt x="6318307" y="3880447"/>
                    <a:pt x="6448978" y="4189031"/>
                    <a:pt x="6817738" y="4142459"/>
                  </a:cubicBezTo>
                  <a:cubicBezTo>
                    <a:pt x="6797425" y="4235603"/>
                    <a:pt x="6774198" y="4328746"/>
                    <a:pt x="6748059" y="4421916"/>
                  </a:cubicBezTo>
                  <a:cubicBezTo>
                    <a:pt x="6457691" y="4451017"/>
                    <a:pt x="6356073" y="4162824"/>
                    <a:pt x="6019252" y="4168639"/>
                  </a:cubicBezTo>
                  <a:cubicBezTo>
                    <a:pt x="6022139" y="4218132"/>
                    <a:pt x="6022139" y="4264704"/>
                    <a:pt x="6022139" y="4314196"/>
                  </a:cubicBezTo>
                  <a:cubicBezTo>
                    <a:pt x="6022139" y="4340402"/>
                    <a:pt x="6022139" y="4369503"/>
                    <a:pt x="6019252" y="4395710"/>
                  </a:cubicBezTo>
                  <a:cubicBezTo>
                    <a:pt x="6306707" y="4392815"/>
                    <a:pt x="6399612" y="4657722"/>
                    <a:pt x="6672554" y="4646066"/>
                  </a:cubicBezTo>
                  <a:cubicBezTo>
                    <a:pt x="6637727" y="4739210"/>
                    <a:pt x="6599962" y="4829459"/>
                    <a:pt x="6559309" y="4919708"/>
                  </a:cubicBezTo>
                  <a:cubicBezTo>
                    <a:pt x="6361873" y="4908078"/>
                    <a:pt x="6295081" y="4657722"/>
                    <a:pt x="5998913" y="4678087"/>
                  </a:cubicBezTo>
                  <a:cubicBezTo>
                    <a:pt x="5990200" y="4742130"/>
                    <a:pt x="5978600" y="4806173"/>
                    <a:pt x="5964087" y="4870216"/>
                  </a:cubicBezTo>
                  <a:cubicBezTo>
                    <a:pt x="6222489" y="4852744"/>
                    <a:pt x="6277681" y="5091471"/>
                    <a:pt x="6463491" y="5108942"/>
                  </a:cubicBezTo>
                  <a:cubicBezTo>
                    <a:pt x="6417038" y="5196271"/>
                    <a:pt x="6364786" y="5280679"/>
                    <a:pt x="6312507" y="5362192"/>
                  </a:cubicBezTo>
                  <a:cubicBezTo>
                    <a:pt x="6202176" y="5303964"/>
                    <a:pt x="6106357" y="5126387"/>
                    <a:pt x="5900208" y="5114757"/>
                  </a:cubicBezTo>
                  <a:cubicBezTo>
                    <a:pt x="5920521" y="5047794"/>
                    <a:pt x="5940834" y="4980830"/>
                    <a:pt x="5955373" y="4913893"/>
                  </a:cubicBezTo>
                  <a:cubicBezTo>
                    <a:pt x="5769537" y="4913893"/>
                    <a:pt x="5560474" y="4841115"/>
                    <a:pt x="5383351" y="4681008"/>
                  </a:cubicBezTo>
                  <a:cubicBezTo>
                    <a:pt x="5441430" y="4352059"/>
                    <a:pt x="4933286" y="4020188"/>
                    <a:pt x="4933286" y="3778568"/>
                  </a:cubicBezTo>
                  <a:cubicBezTo>
                    <a:pt x="4933286" y="3519476"/>
                    <a:pt x="5063957" y="3373920"/>
                    <a:pt x="5063957" y="3021684"/>
                  </a:cubicBezTo>
                  <a:cubicBezTo>
                    <a:pt x="5063957" y="2759672"/>
                    <a:pt x="4936199" y="2477295"/>
                    <a:pt x="4747450" y="2285167"/>
                  </a:cubicBezTo>
                  <a:cubicBezTo>
                    <a:pt x="4709711" y="2247330"/>
                    <a:pt x="4671945" y="2218229"/>
                    <a:pt x="4628405" y="2189102"/>
                  </a:cubicBezTo>
                  <a:cubicBezTo>
                    <a:pt x="4802616" y="2407437"/>
                    <a:pt x="4939087" y="2663608"/>
                    <a:pt x="4939087" y="2963457"/>
                  </a:cubicBezTo>
                  <a:cubicBezTo>
                    <a:pt x="4939087" y="3295326"/>
                    <a:pt x="4785189" y="3469984"/>
                    <a:pt x="4785189" y="3775647"/>
                  </a:cubicBezTo>
                  <a:cubicBezTo>
                    <a:pt x="4785189" y="4081311"/>
                    <a:pt x="5232367" y="4346218"/>
                    <a:pt x="5232367" y="4660616"/>
                  </a:cubicBezTo>
                  <a:cubicBezTo>
                    <a:pt x="5232367" y="4785807"/>
                    <a:pt x="5191715" y="4905158"/>
                    <a:pt x="5063957" y="5143857"/>
                  </a:cubicBezTo>
                  <a:cubicBezTo>
                    <a:pt x="5264307" y="5344721"/>
                    <a:pt x="5525622" y="5452441"/>
                    <a:pt x="5694032" y="5452441"/>
                  </a:cubicBezTo>
                  <a:cubicBezTo>
                    <a:pt x="5749198" y="5452441"/>
                    <a:pt x="5778250" y="5434970"/>
                    <a:pt x="5798564" y="5394213"/>
                  </a:cubicBezTo>
                  <a:cubicBezTo>
                    <a:pt x="5815990" y="5356377"/>
                    <a:pt x="5830503" y="5318541"/>
                    <a:pt x="5845016" y="5280679"/>
                  </a:cubicBezTo>
                  <a:cubicBezTo>
                    <a:pt x="6025052" y="5286520"/>
                    <a:pt x="6109244" y="5452441"/>
                    <a:pt x="6207976" y="5519405"/>
                  </a:cubicBezTo>
                  <a:cubicBezTo>
                    <a:pt x="6152810" y="5592183"/>
                    <a:pt x="6094731" y="5664961"/>
                    <a:pt x="6033766" y="5734819"/>
                  </a:cubicBezTo>
                  <a:cubicBezTo>
                    <a:pt x="5966974" y="5659120"/>
                    <a:pt x="5876955" y="5533955"/>
                    <a:pt x="5743398" y="5499013"/>
                  </a:cubicBezTo>
                  <a:cubicBezTo>
                    <a:pt x="5720171" y="5545585"/>
                    <a:pt x="5694032" y="5589263"/>
                    <a:pt x="5667893" y="5635834"/>
                  </a:cubicBezTo>
                  <a:cubicBezTo>
                    <a:pt x="5781137" y="5667856"/>
                    <a:pt x="5859555" y="5781391"/>
                    <a:pt x="5920521" y="5857089"/>
                  </a:cubicBezTo>
                  <a:cubicBezTo>
                    <a:pt x="5856642" y="5924027"/>
                    <a:pt x="5786963" y="5988069"/>
                    <a:pt x="5717258" y="6052112"/>
                  </a:cubicBezTo>
                  <a:cubicBezTo>
                    <a:pt x="5673719" y="5985175"/>
                    <a:pt x="5604014" y="5897846"/>
                    <a:pt x="5528535" y="5848354"/>
                  </a:cubicBezTo>
                  <a:cubicBezTo>
                    <a:pt x="5499482" y="5886191"/>
                    <a:pt x="5470456" y="5924027"/>
                    <a:pt x="5441430" y="5961889"/>
                  </a:cubicBezTo>
                  <a:cubicBezTo>
                    <a:pt x="5508196" y="6005541"/>
                    <a:pt x="5563362" y="6087054"/>
                    <a:pt x="5601127" y="6151097"/>
                  </a:cubicBezTo>
                  <a:cubicBezTo>
                    <a:pt x="5519822" y="6218060"/>
                    <a:pt x="5435604" y="6279182"/>
                    <a:pt x="5348499" y="6337410"/>
                  </a:cubicBezTo>
                  <a:cubicBezTo>
                    <a:pt x="5304959" y="5985175"/>
                    <a:pt x="4828755" y="5746449"/>
                    <a:pt x="4956513" y="5338907"/>
                  </a:cubicBezTo>
                  <a:cubicBezTo>
                    <a:pt x="4912947" y="5411685"/>
                    <a:pt x="4863607" y="5501934"/>
                    <a:pt x="4863607" y="5609628"/>
                  </a:cubicBezTo>
                  <a:cubicBezTo>
                    <a:pt x="4863607" y="5903661"/>
                    <a:pt x="5177202" y="6139467"/>
                    <a:pt x="5200428" y="6430554"/>
                  </a:cubicBezTo>
                  <a:cubicBezTo>
                    <a:pt x="5136549" y="6468416"/>
                    <a:pt x="5069757" y="6506253"/>
                    <a:pt x="5000078" y="6541195"/>
                  </a:cubicBezTo>
                  <a:cubicBezTo>
                    <a:pt x="4988452" y="6218060"/>
                    <a:pt x="4657432" y="5865825"/>
                    <a:pt x="4657432" y="5603813"/>
                  </a:cubicBezTo>
                  <a:cubicBezTo>
                    <a:pt x="4657432" y="5309805"/>
                    <a:pt x="5043618" y="5012878"/>
                    <a:pt x="5043618" y="4663537"/>
                  </a:cubicBezTo>
                  <a:cubicBezTo>
                    <a:pt x="5043618" y="4314196"/>
                    <a:pt x="4599353" y="4072575"/>
                    <a:pt x="4599353" y="3766912"/>
                  </a:cubicBezTo>
                  <a:cubicBezTo>
                    <a:pt x="4599353" y="3461248"/>
                    <a:pt x="4788102" y="3286591"/>
                    <a:pt x="4788102" y="2893599"/>
                  </a:cubicBezTo>
                  <a:cubicBezTo>
                    <a:pt x="4788102" y="2605380"/>
                    <a:pt x="4651632" y="2317188"/>
                    <a:pt x="4442569" y="2130875"/>
                  </a:cubicBezTo>
                  <a:cubicBezTo>
                    <a:pt x="4404830" y="2098853"/>
                    <a:pt x="4369977" y="2072673"/>
                    <a:pt x="4323525" y="2049361"/>
                  </a:cubicBezTo>
                  <a:cubicBezTo>
                    <a:pt x="4520961" y="2288087"/>
                    <a:pt x="4637119" y="2503501"/>
                    <a:pt x="4637119" y="2832451"/>
                  </a:cubicBezTo>
                  <a:cubicBezTo>
                    <a:pt x="4637119" y="3202157"/>
                    <a:pt x="4419343" y="3405941"/>
                    <a:pt x="4419343" y="3766912"/>
                  </a:cubicBezTo>
                  <a:cubicBezTo>
                    <a:pt x="4419343" y="4127883"/>
                    <a:pt x="4854895" y="4328746"/>
                    <a:pt x="4854895" y="4663537"/>
                  </a:cubicBezTo>
                  <a:cubicBezTo>
                    <a:pt x="4854895" y="4998301"/>
                    <a:pt x="4448369" y="5283599"/>
                    <a:pt x="4448369" y="5630019"/>
                  </a:cubicBezTo>
                  <a:cubicBezTo>
                    <a:pt x="4448369" y="5944419"/>
                    <a:pt x="4805529" y="6258817"/>
                    <a:pt x="4811329" y="6631444"/>
                  </a:cubicBezTo>
                  <a:cubicBezTo>
                    <a:pt x="4732937" y="6666359"/>
                    <a:pt x="4654545" y="6698381"/>
                    <a:pt x="4573240" y="6724587"/>
                  </a:cubicBezTo>
                  <a:cubicBezTo>
                    <a:pt x="4619693" y="6349066"/>
                    <a:pt x="4216080" y="5958969"/>
                    <a:pt x="4216080" y="5650385"/>
                  </a:cubicBezTo>
                  <a:cubicBezTo>
                    <a:pt x="4216080" y="5315620"/>
                    <a:pt x="4637119" y="5024507"/>
                    <a:pt x="4637119" y="4663537"/>
                  </a:cubicBezTo>
                  <a:cubicBezTo>
                    <a:pt x="4637119" y="4302566"/>
                    <a:pt x="4210280" y="4133724"/>
                    <a:pt x="4210280" y="3761097"/>
                  </a:cubicBezTo>
                  <a:cubicBezTo>
                    <a:pt x="4210280" y="3388470"/>
                    <a:pt x="4474509" y="3181792"/>
                    <a:pt x="4474509" y="2771328"/>
                  </a:cubicBezTo>
                  <a:cubicBezTo>
                    <a:pt x="4474509" y="2451114"/>
                    <a:pt x="4317725" y="2162896"/>
                    <a:pt x="4085409" y="1985318"/>
                  </a:cubicBezTo>
                  <a:cubicBezTo>
                    <a:pt x="4079609" y="1982424"/>
                    <a:pt x="4076722" y="1976609"/>
                    <a:pt x="4070896" y="1973688"/>
                  </a:cubicBezTo>
                  <a:cubicBezTo>
                    <a:pt x="4050583" y="1956217"/>
                    <a:pt x="4030244" y="1976609"/>
                    <a:pt x="4047670" y="1996974"/>
                  </a:cubicBezTo>
                  <a:cubicBezTo>
                    <a:pt x="4210280" y="2200758"/>
                    <a:pt x="4297385" y="2407437"/>
                    <a:pt x="4297385" y="2713100"/>
                  </a:cubicBezTo>
                  <a:cubicBezTo>
                    <a:pt x="4297385" y="3088622"/>
                    <a:pt x="3995417" y="3394285"/>
                    <a:pt x="3995417" y="3758176"/>
                  </a:cubicBezTo>
                  <a:cubicBezTo>
                    <a:pt x="3995417" y="4189031"/>
                    <a:pt x="4401917" y="4311302"/>
                    <a:pt x="4401917" y="4663537"/>
                  </a:cubicBezTo>
                  <a:cubicBezTo>
                    <a:pt x="4401917" y="5015772"/>
                    <a:pt x="3966365" y="5298150"/>
                    <a:pt x="3966365" y="5673671"/>
                  </a:cubicBezTo>
                  <a:cubicBezTo>
                    <a:pt x="3966365" y="6020091"/>
                    <a:pt x="4378690" y="6407268"/>
                    <a:pt x="4306098" y="6806101"/>
                  </a:cubicBezTo>
                  <a:cubicBezTo>
                    <a:pt x="4224794" y="6826467"/>
                    <a:pt x="4140601" y="6846858"/>
                    <a:pt x="4056383" y="6861408"/>
                  </a:cubicBezTo>
                  <a:cubicBezTo>
                    <a:pt x="4134775" y="6363617"/>
                    <a:pt x="3731189" y="6002646"/>
                    <a:pt x="3731189" y="5676591"/>
                  </a:cubicBezTo>
                  <a:cubicBezTo>
                    <a:pt x="3731189" y="5324356"/>
                    <a:pt x="4181228" y="5007037"/>
                    <a:pt x="4181228" y="4663537"/>
                  </a:cubicBezTo>
                  <a:cubicBezTo>
                    <a:pt x="4181228" y="4337482"/>
                    <a:pt x="3858946" y="4232682"/>
                    <a:pt x="3815381" y="3897918"/>
                  </a:cubicBezTo>
                  <a:cubicBezTo>
                    <a:pt x="3809581" y="3851346"/>
                    <a:pt x="3771816" y="3819325"/>
                    <a:pt x="3722476" y="3828060"/>
                  </a:cubicBezTo>
                  <a:cubicBezTo>
                    <a:pt x="3655684" y="3839690"/>
                    <a:pt x="3571466" y="3883368"/>
                    <a:pt x="3440821" y="3883368"/>
                  </a:cubicBezTo>
                  <a:cubicBezTo>
                    <a:pt x="3307237" y="3883368"/>
                    <a:pt x="3225932" y="3839690"/>
                    <a:pt x="3159167" y="3828060"/>
                  </a:cubicBezTo>
                  <a:cubicBezTo>
                    <a:pt x="3109801" y="3819325"/>
                    <a:pt x="3072061" y="3854241"/>
                    <a:pt x="3066235" y="3897918"/>
                  </a:cubicBezTo>
                  <a:cubicBezTo>
                    <a:pt x="3022696" y="4232682"/>
                    <a:pt x="2700389" y="4337482"/>
                    <a:pt x="2700389" y="4663537"/>
                  </a:cubicBezTo>
                  <a:cubicBezTo>
                    <a:pt x="2700389" y="5009957"/>
                    <a:pt x="3150453" y="5324356"/>
                    <a:pt x="3150453" y="5676591"/>
                  </a:cubicBezTo>
                  <a:cubicBezTo>
                    <a:pt x="3150453" y="6002646"/>
                    <a:pt x="2746841" y="6360696"/>
                    <a:pt x="2825233" y="6861408"/>
                  </a:cubicBezTo>
                  <a:cubicBezTo>
                    <a:pt x="2741041" y="6846858"/>
                    <a:pt x="2656823" y="6826467"/>
                    <a:pt x="2575528" y="6806101"/>
                  </a:cubicBezTo>
                  <a:cubicBezTo>
                    <a:pt x="2505842" y="6404373"/>
                    <a:pt x="2915251" y="6020091"/>
                    <a:pt x="2915251" y="5673671"/>
                  </a:cubicBezTo>
                  <a:cubicBezTo>
                    <a:pt x="2915251" y="5298150"/>
                    <a:pt x="2479708" y="5015772"/>
                    <a:pt x="2479708" y="4663537"/>
                  </a:cubicBezTo>
                  <a:cubicBezTo>
                    <a:pt x="2479708" y="4311302"/>
                    <a:pt x="2886225" y="4189031"/>
                    <a:pt x="2886225" y="3758176"/>
                  </a:cubicBezTo>
                  <a:cubicBezTo>
                    <a:pt x="2886225" y="3394285"/>
                    <a:pt x="2584239" y="3088622"/>
                    <a:pt x="2584239" y="2713100"/>
                  </a:cubicBezTo>
                  <a:cubicBezTo>
                    <a:pt x="2584239" y="2407437"/>
                    <a:pt x="2671336" y="2200758"/>
                    <a:pt x="2833946" y="1996974"/>
                  </a:cubicBezTo>
                  <a:cubicBezTo>
                    <a:pt x="2848460" y="1976609"/>
                    <a:pt x="2831059" y="1959138"/>
                    <a:pt x="2810720" y="1973688"/>
                  </a:cubicBezTo>
                  <a:cubicBezTo>
                    <a:pt x="2804920" y="1976609"/>
                    <a:pt x="2802007" y="1982424"/>
                    <a:pt x="2796207" y="1985318"/>
                  </a:cubicBezTo>
                  <a:cubicBezTo>
                    <a:pt x="2566818" y="2162896"/>
                    <a:pt x="2407116" y="2451114"/>
                    <a:pt x="2407116" y="2771328"/>
                  </a:cubicBezTo>
                  <a:cubicBezTo>
                    <a:pt x="2407116" y="3181792"/>
                    <a:pt x="2671336" y="3388470"/>
                    <a:pt x="2671336" y="3761097"/>
                  </a:cubicBezTo>
                  <a:cubicBezTo>
                    <a:pt x="2671336" y="4133724"/>
                    <a:pt x="2244513" y="4302566"/>
                    <a:pt x="2244513" y="4663537"/>
                  </a:cubicBezTo>
                  <a:cubicBezTo>
                    <a:pt x="2244513" y="5024507"/>
                    <a:pt x="2665536" y="5315620"/>
                    <a:pt x="2665536" y="5650385"/>
                  </a:cubicBezTo>
                  <a:cubicBezTo>
                    <a:pt x="2665536" y="5958969"/>
                    <a:pt x="2261934" y="6346146"/>
                    <a:pt x="2308392" y="6724587"/>
                  </a:cubicBezTo>
                  <a:cubicBezTo>
                    <a:pt x="2227092" y="6695486"/>
                    <a:pt x="2148693" y="6666359"/>
                    <a:pt x="2070295" y="6631444"/>
                  </a:cubicBezTo>
                  <a:cubicBezTo>
                    <a:pt x="2076103" y="6258817"/>
                    <a:pt x="2433250" y="5944419"/>
                    <a:pt x="2433250" y="5630019"/>
                  </a:cubicBezTo>
                  <a:cubicBezTo>
                    <a:pt x="2433250" y="5283599"/>
                    <a:pt x="2026740" y="5001221"/>
                    <a:pt x="2026740" y="4663537"/>
                  </a:cubicBezTo>
                  <a:cubicBezTo>
                    <a:pt x="2026740" y="4325852"/>
                    <a:pt x="2462287" y="4127883"/>
                    <a:pt x="2462287" y="3766912"/>
                  </a:cubicBezTo>
                  <a:cubicBezTo>
                    <a:pt x="2462287" y="3405941"/>
                    <a:pt x="2244513" y="3202157"/>
                    <a:pt x="2244513" y="2832451"/>
                  </a:cubicBezTo>
                  <a:cubicBezTo>
                    <a:pt x="2244513" y="2503501"/>
                    <a:pt x="2360658" y="2288087"/>
                    <a:pt x="2558107" y="2049361"/>
                  </a:cubicBezTo>
                  <a:cubicBezTo>
                    <a:pt x="2514552" y="2072673"/>
                    <a:pt x="2476805" y="2098853"/>
                    <a:pt x="2439058" y="2130875"/>
                  </a:cubicBezTo>
                  <a:cubicBezTo>
                    <a:pt x="2229995" y="2317188"/>
                    <a:pt x="2093524" y="2608301"/>
                    <a:pt x="2093524" y="2893599"/>
                  </a:cubicBezTo>
                  <a:cubicBezTo>
                    <a:pt x="2093524" y="3286591"/>
                    <a:pt x="2282261" y="3461248"/>
                    <a:pt x="2282261" y="3766912"/>
                  </a:cubicBezTo>
                  <a:cubicBezTo>
                    <a:pt x="2282261" y="4072575"/>
                    <a:pt x="1838004" y="4314196"/>
                    <a:pt x="1838004" y="4663537"/>
                  </a:cubicBezTo>
                  <a:cubicBezTo>
                    <a:pt x="1838004" y="5012878"/>
                    <a:pt x="2224187" y="5306885"/>
                    <a:pt x="2224187" y="5603813"/>
                  </a:cubicBezTo>
                  <a:cubicBezTo>
                    <a:pt x="2224187" y="5868719"/>
                    <a:pt x="1893172" y="6220981"/>
                    <a:pt x="1881559" y="6541195"/>
                  </a:cubicBezTo>
                  <a:cubicBezTo>
                    <a:pt x="1814775" y="6506253"/>
                    <a:pt x="1747991" y="6471311"/>
                    <a:pt x="1681207" y="6430554"/>
                  </a:cubicBezTo>
                  <a:cubicBezTo>
                    <a:pt x="1707341" y="6136546"/>
                    <a:pt x="2020932" y="5903661"/>
                    <a:pt x="2020932" y="5609628"/>
                  </a:cubicBezTo>
                  <a:cubicBezTo>
                    <a:pt x="2020932" y="5501934"/>
                    <a:pt x="1971572" y="5411685"/>
                    <a:pt x="1928017" y="5338907"/>
                  </a:cubicBezTo>
                  <a:cubicBezTo>
                    <a:pt x="2055777" y="5746449"/>
                    <a:pt x="1579581" y="5988069"/>
                    <a:pt x="1536026" y="6337410"/>
                  </a:cubicBezTo>
                  <a:cubicBezTo>
                    <a:pt x="1448915" y="6279182"/>
                    <a:pt x="1364710" y="6218060"/>
                    <a:pt x="1283408" y="6151097"/>
                  </a:cubicBezTo>
                  <a:cubicBezTo>
                    <a:pt x="1321155" y="6087054"/>
                    <a:pt x="1379229" y="6005541"/>
                    <a:pt x="1443110" y="5961889"/>
                  </a:cubicBezTo>
                  <a:cubicBezTo>
                    <a:pt x="1414073" y="5924027"/>
                    <a:pt x="1382131" y="5889111"/>
                    <a:pt x="1356000" y="5848354"/>
                  </a:cubicBezTo>
                  <a:cubicBezTo>
                    <a:pt x="1277602" y="5894926"/>
                    <a:pt x="1210818" y="5982255"/>
                    <a:pt x="1167263" y="6052112"/>
                  </a:cubicBezTo>
                  <a:cubicBezTo>
                    <a:pt x="1097577" y="5990990"/>
                    <a:pt x="1027887" y="5924027"/>
                    <a:pt x="964008" y="5857089"/>
                  </a:cubicBezTo>
                  <a:cubicBezTo>
                    <a:pt x="1024985" y="5781391"/>
                    <a:pt x="1103382" y="5664961"/>
                    <a:pt x="1216626" y="5635834"/>
                  </a:cubicBezTo>
                  <a:cubicBezTo>
                    <a:pt x="1190492" y="5592183"/>
                    <a:pt x="1164361" y="5545585"/>
                    <a:pt x="1141129" y="5499013"/>
                  </a:cubicBezTo>
                  <a:cubicBezTo>
                    <a:pt x="1007564" y="5533955"/>
                    <a:pt x="917551" y="5659120"/>
                    <a:pt x="850766" y="5734819"/>
                  </a:cubicBezTo>
                  <a:cubicBezTo>
                    <a:pt x="789790" y="5664961"/>
                    <a:pt x="731717" y="5595077"/>
                    <a:pt x="676549" y="5519405"/>
                  </a:cubicBezTo>
                  <a:cubicBezTo>
                    <a:pt x="778175" y="5452441"/>
                    <a:pt x="859477" y="5289414"/>
                    <a:pt x="1042406" y="5280679"/>
                  </a:cubicBezTo>
                  <a:cubicBezTo>
                    <a:pt x="1056924" y="5318541"/>
                    <a:pt x="1074348" y="5356377"/>
                    <a:pt x="1088866" y="5394213"/>
                  </a:cubicBezTo>
                  <a:cubicBezTo>
                    <a:pt x="1109190" y="5437891"/>
                    <a:pt x="1138226" y="5452441"/>
                    <a:pt x="1193395" y="5452441"/>
                  </a:cubicBezTo>
                  <a:cubicBezTo>
                    <a:pt x="1361808" y="5452441"/>
                    <a:pt x="1623133" y="5341827"/>
                    <a:pt x="1823485" y="5143857"/>
                  </a:cubicBezTo>
                  <a:cubicBezTo>
                    <a:pt x="1692822" y="4905158"/>
                    <a:pt x="1655075" y="4785807"/>
                    <a:pt x="1655075" y="4660616"/>
                  </a:cubicBezTo>
                  <a:cubicBezTo>
                    <a:pt x="1655075" y="4346218"/>
                    <a:pt x="2102235" y="4081311"/>
                    <a:pt x="2102235" y="3775647"/>
                  </a:cubicBezTo>
                  <a:cubicBezTo>
                    <a:pt x="2102235" y="3469984"/>
                    <a:pt x="1948343" y="3295326"/>
                    <a:pt x="1948343" y="2963457"/>
                  </a:cubicBezTo>
                  <a:cubicBezTo>
                    <a:pt x="1948343" y="2663608"/>
                    <a:pt x="2081909" y="2407437"/>
                    <a:pt x="2259032" y="2189102"/>
                  </a:cubicBezTo>
                  <a:cubicBezTo>
                    <a:pt x="2215477" y="2215309"/>
                    <a:pt x="2177729" y="2247330"/>
                    <a:pt x="2139982" y="2285167"/>
                  </a:cubicBezTo>
                  <a:cubicBezTo>
                    <a:pt x="1948343" y="2477295"/>
                    <a:pt x="1823485" y="2762593"/>
                    <a:pt x="1823485" y="3021684"/>
                  </a:cubicBezTo>
                  <a:cubicBezTo>
                    <a:pt x="1823485" y="3373920"/>
                    <a:pt x="1954148" y="3516556"/>
                    <a:pt x="1954148" y="3778568"/>
                  </a:cubicBezTo>
                  <a:cubicBezTo>
                    <a:pt x="1954148" y="4020188"/>
                    <a:pt x="1446013" y="4352059"/>
                    <a:pt x="1504086" y="4681008"/>
                  </a:cubicBezTo>
                  <a:cubicBezTo>
                    <a:pt x="1326963" y="4844009"/>
                    <a:pt x="1114998" y="4913893"/>
                    <a:pt x="929164" y="4913893"/>
                  </a:cubicBezTo>
                  <a:cubicBezTo>
                    <a:pt x="946587" y="4980830"/>
                    <a:pt x="964008" y="5047794"/>
                    <a:pt x="984335" y="5114757"/>
                  </a:cubicBezTo>
                  <a:cubicBezTo>
                    <a:pt x="775272" y="5126387"/>
                    <a:pt x="679451" y="5303964"/>
                    <a:pt x="572017" y="5362192"/>
                  </a:cubicBezTo>
                  <a:cubicBezTo>
                    <a:pt x="516849" y="5280679"/>
                    <a:pt x="467486" y="5196271"/>
                    <a:pt x="421028" y="5108942"/>
                  </a:cubicBezTo>
                  <a:cubicBezTo>
                    <a:pt x="606862" y="5088550"/>
                    <a:pt x="662030" y="4849850"/>
                    <a:pt x="920453" y="4870216"/>
                  </a:cubicBezTo>
                  <a:cubicBezTo>
                    <a:pt x="905935" y="4806173"/>
                    <a:pt x="894322" y="4742130"/>
                    <a:pt x="885611" y="4678087"/>
                  </a:cubicBezTo>
                  <a:cubicBezTo>
                    <a:pt x="586536" y="4657722"/>
                    <a:pt x="519751" y="4910972"/>
                    <a:pt x="325207" y="4919708"/>
                  </a:cubicBezTo>
                  <a:cubicBezTo>
                    <a:pt x="284557" y="4829459"/>
                    <a:pt x="246809" y="4739210"/>
                    <a:pt x="211966" y="4646066"/>
                  </a:cubicBezTo>
                  <a:cubicBezTo>
                    <a:pt x="484907" y="4657722"/>
                    <a:pt x="577825" y="4392815"/>
                    <a:pt x="862380" y="4395710"/>
                  </a:cubicBezTo>
                  <a:cubicBezTo>
                    <a:pt x="862380" y="4369503"/>
                    <a:pt x="862380" y="4343323"/>
                    <a:pt x="862380" y="4314196"/>
                  </a:cubicBezTo>
                  <a:cubicBezTo>
                    <a:pt x="862380" y="4264704"/>
                    <a:pt x="865285" y="4218132"/>
                    <a:pt x="865285" y="4168639"/>
                  </a:cubicBezTo>
                  <a:cubicBezTo>
                    <a:pt x="528462" y="4159904"/>
                    <a:pt x="426836" y="4451017"/>
                    <a:pt x="136471" y="4421916"/>
                  </a:cubicBezTo>
                  <a:cubicBezTo>
                    <a:pt x="110338" y="4331667"/>
                    <a:pt x="87109" y="4238523"/>
                    <a:pt x="66784" y="4142459"/>
                  </a:cubicBezTo>
                  <a:cubicBezTo>
                    <a:pt x="432641" y="4189031"/>
                    <a:pt x="566209" y="3877527"/>
                    <a:pt x="897224" y="3880447"/>
                  </a:cubicBezTo>
                  <a:cubicBezTo>
                    <a:pt x="911743" y="3793118"/>
                    <a:pt x="932069" y="3705789"/>
                    <a:pt x="955298" y="3621355"/>
                  </a:cubicBezTo>
                  <a:cubicBezTo>
                    <a:pt x="554596" y="3603884"/>
                    <a:pt x="415220" y="3953225"/>
                    <a:pt x="26133" y="3889182"/>
                  </a:cubicBezTo>
                  <a:cubicBezTo>
                    <a:pt x="14518" y="3807669"/>
                    <a:pt x="8711" y="3726155"/>
                    <a:pt x="2904" y="3644641"/>
                  </a:cubicBezTo>
                  <a:cubicBezTo>
                    <a:pt x="455873" y="3694134"/>
                    <a:pt x="627185" y="3321533"/>
                    <a:pt x="1039503" y="3368105"/>
                  </a:cubicBezTo>
                  <a:cubicBezTo>
                    <a:pt x="1077250" y="3269120"/>
                    <a:pt x="1123708" y="3173056"/>
                    <a:pt x="1175974" y="3079912"/>
                  </a:cubicBezTo>
                  <a:cubicBezTo>
                    <a:pt x="659125" y="2989663"/>
                    <a:pt x="482004" y="3423412"/>
                    <a:pt x="0" y="3356449"/>
                  </a:cubicBezTo>
                  <a:cubicBezTo>
                    <a:pt x="40651" y="1493354"/>
                    <a:pt x="1565062" y="-34"/>
                    <a:pt x="3434995" y="-34"/>
                  </a:cubicBezTo>
                  <a:cubicBezTo>
                    <a:pt x="5307846" y="-34"/>
                    <a:pt x="6829364" y="1493354"/>
                    <a:pt x="6881617" y="3359369"/>
                  </a:cubicBezTo>
                  <a:cubicBezTo>
                    <a:pt x="6399612" y="3426333"/>
                    <a:pt x="6222489" y="2992558"/>
                    <a:pt x="5705658" y="3082807"/>
                  </a:cubicBezTo>
                  <a:cubicBezTo>
                    <a:pt x="5757911" y="3175976"/>
                    <a:pt x="5801477" y="3272041"/>
                    <a:pt x="5842129" y="3370999"/>
                  </a:cubicBezTo>
                  <a:cubicBezTo>
                    <a:pt x="6254428" y="3321533"/>
                    <a:pt x="6422839" y="3697054"/>
                    <a:pt x="6878729" y="3644641"/>
                  </a:cubicBezTo>
                  <a:moveTo>
                    <a:pt x="1954148" y="2194917"/>
                  </a:moveTo>
                  <a:cubicBezTo>
                    <a:pt x="1701533" y="2090118"/>
                    <a:pt x="1393747" y="2116324"/>
                    <a:pt x="1129516" y="2285167"/>
                  </a:cubicBezTo>
                  <a:cubicBezTo>
                    <a:pt x="1088866" y="2040651"/>
                    <a:pt x="955298" y="1822317"/>
                    <a:pt x="766561" y="1691308"/>
                  </a:cubicBezTo>
                  <a:cubicBezTo>
                    <a:pt x="740427" y="1673842"/>
                    <a:pt x="714296" y="1691308"/>
                    <a:pt x="714296" y="1720419"/>
                  </a:cubicBezTo>
                  <a:cubicBezTo>
                    <a:pt x="754946" y="2238595"/>
                    <a:pt x="452967" y="2686894"/>
                    <a:pt x="81302" y="3082807"/>
                  </a:cubicBezTo>
                  <a:cubicBezTo>
                    <a:pt x="464583" y="3199263"/>
                    <a:pt x="789790" y="2704365"/>
                    <a:pt x="1283408" y="2876128"/>
                  </a:cubicBezTo>
                  <a:cubicBezTo>
                    <a:pt x="1466339" y="2611221"/>
                    <a:pt x="1692822" y="2378336"/>
                    <a:pt x="1954148" y="2194917"/>
                  </a:cubicBezTo>
                  <a:moveTo>
                    <a:pt x="3434995" y="1883439"/>
                  </a:moveTo>
                  <a:cubicBezTo>
                    <a:pt x="3115601" y="1883439"/>
                    <a:pt x="2845573" y="2063937"/>
                    <a:pt x="2775868" y="2299717"/>
                  </a:cubicBezTo>
                  <a:cubicBezTo>
                    <a:pt x="2770068" y="2317188"/>
                    <a:pt x="2778781" y="2328844"/>
                    <a:pt x="2799120" y="2320109"/>
                  </a:cubicBezTo>
                  <a:cubicBezTo>
                    <a:pt x="2857173" y="2293902"/>
                    <a:pt x="2921051" y="2282272"/>
                    <a:pt x="2993643" y="2282272"/>
                  </a:cubicBezTo>
                  <a:cubicBezTo>
                    <a:pt x="3124314" y="2282272"/>
                    <a:pt x="3240472" y="2331738"/>
                    <a:pt x="3307237" y="2413252"/>
                  </a:cubicBezTo>
                  <a:cubicBezTo>
                    <a:pt x="3336290" y="2512237"/>
                    <a:pt x="3339177" y="2657793"/>
                    <a:pt x="3304350" y="2739307"/>
                  </a:cubicBezTo>
                  <a:cubicBezTo>
                    <a:pt x="3252072" y="2727651"/>
                    <a:pt x="3231758" y="2686894"/>
                    <a:pt x="3179480" y="2686894"/>
                  </a:cubicBezTo>
                  <a:cubicBezTo>
                    <a:pt x="3127227" y="2686894"/>
                    <a:pt x="3086575" y="2724757"/>
                    <a:pt x="2996556" y="2724757"/>
                  </a:cubicBezTo>
                  <a:cubicBezTo>
                    <a:pt x="2906538" y="2724757"/>
                    <a:pt x="2897825" y="2681079"/>
                    <a:pt x="2839746" y="2681079"/>
                  </a:cubicBezTo>
                  <a:cubicBezTo>
                    <a:pt x="2770068" y="2681079"/>
                    <a:pt x="2758467" y="2750937"/>
                    <a:pt x="2758467" y="2832451"/>
                  </a:cubicBezTo>
                  <a:cubicBezTo>
                    <a:pt x="2758467" y="3190527"/>
                    <a:pt x="3086575" y="3682504"/>
                    <a:pt x="3434995" y="3682504"/>
                  </a:cubicBezTo>
                  <a:cubicBezTo>
                    <a:pt x="3783441" y="3682504"/>
                    <a:pt x="4111549" y="3190527"/>
                    <a:pt x="4111549" y="2832451"/>
                  </a:cubicBezTo>
                  <a:cubicBezTo>
                    <a:pt x="4111549" y="2750937"/>
                    <a:pt x="4094123" y="2684000"/>
                    <a:pt x="4024444" y="2675264"/>
                  </a:cubicBezTo>
                  <a:cubicBezTo>
                    <a:pt x="3989591" y="2701471"/>
                    <a:pt x="3954765" y="2724757"/>
                    <a:pt x="3873460" y="2724757"/>
                  </a:cubicBezTo>
                  <a:cubicBezTo>
                    <a:pt x="3783441" y="2724757"/>
                    <a:pt x="3760215" y="2686894"/>
                    <a:pt x="3707937" y="2686894"/>
                  </a:cubicBezTo>
                  <a:cubicBezTo>
                    <a:pt x="3644058" y="2686894"/>
                    <a:pt x="3649884" y="2820821"/>
                    <a:pt x="3574379" y="2829556"/>
                  </a:cubicBezTo>
                  <a:cubicBezTo>
                    <a:pt x="3525013" y="2710180"/>
                    <a:pt x="3522126" y="2552993"/>
                    <a:pt x="3562753" y="2416173"/>
                  </a:cubicBezTo>
                  <a:cubicBezTo>
                    <a:pt x="3629545" y="2331738"/>
                    <a:pt x="3745702" y="2285167"/>
                    <a:pt x="3876347" y="2285167"/>
                  </a:cubicBezTo>
                  <a:cubicBezTo>
                    <a:pt x="3946052" y="2285167"/>
                    <a:pt x="4012817" y="2296822"/>
                    <a:pt x="4070896" y="2323003"/>
                  </a:cubicBezTo>
                  <a:cubicBezTo>
                    <a:pt x="4091235" y="2331738"/>
                    <a:pt x="4099949" y="2320109"/>
                    <a:pt x="4094123" y="2302638"/>
                  </a:cubicBezTo>
                  <a:cubicBezTo>
                    <a:pt x="4024444" y="2063937"/>
                    <a:pt x="3754415" y="1883439"/>
                    <a:pt x="3434995" y="1883439"/>
                  </a:cubicBezTo>
                  <a:moveTo>
                    <a:pt x="3946052" y="2395781"/>
                  </a:moveTo>
                  <a:cubicBezTo>
                    <a:pt x="3867660" y="2395781"/>
                    <a:pt x="3780528" y="2419093"/>
                    <a:pt x="3722476" y="2483136"/>
                  </a:cubicBezTo>
                  <a:cubicBezTo>
                    <a:pt x="3716650" y="2500581"/>
                    <a:pt x="3716650" y="2526787"/>
                    <a:pt x="3725363" y="2541338"/>
                  </a:cubicBezTo>
                  <a:cubicBezTo>
                    <a:pt x="3864747" y="2494766"/>
                    <a:pt x="3986704" y="2491871"/>
                    <a:pt x="4047670" y="2558809"/>
                  </a:cubicBezTo>
                  <a:cubicBezTo>
                    <a:pt x="4079609" y="2529708"/>
                    <a:pt x="4088322" y="2503501"/>
                    <a:pt x="4088322" y="2474400"/>
                  </a:cubicBezTo>
                  <a:cubicBezTo>
                    <a:pt x="4088322" y="2427803"/>
                    <a:pt x="4038957" y="2395781"/>
                    <a:pt x="3946052" y="2395781"/>
                  </a:cubicBezTo>
                  <a:moveTo>
                    <a:pt x="2825233" y="2558809"/>
                  </a:moveTo>
                  <a:cubicBezTo>
                    <a:pt x="2892025" y="2491871"/>
                    <a:pt x="3034296" y="2494766"/>
                    <a:pt x="3179480" y="2547179"/>
                  </a:cubicBezTo>
                  <a:cubicBezTo>
                    <a:pt x="3185280" y="2474400"/>
                    <a:pt x="3054635" y="2392887"/>
                    <a:pt x="2923965" y="2392887"/>
                  </a:cubicBezTo>
                  <a:cubicBezTo>
                    <a:pt x="2828146" y="2392887"/>
                    <a:pt x="2781694" y="2424908"/>
                    <a:pt x="2781694" y="2471480"/>
                  </a:cubicBezTo>
                  <a:cubicBezTo>
                    <a:pt x="2784581" y="2503501"/>
                    <a:pt x="2793294" y="2529708"/>
                    <a:pt x="2825233" y="2558809"/>
                  </a:cubicBezTo>
                  <a:moveTo>
                    <a:pt x="5032018" y="1347801"/>
                  </a:moveTo>
                  <a:cubicBezTo>
                    <a:pt x="4779390" y="1365266"/>
                    <a:pt x="4558727" y="1452600"/>
                    <a:pt x="4381603" y="1598154"/>
                  </a:cubicBezTo>
                  <a:cubicBezTo>
                    <a:pt x="4457082" y="1382735"/>
                    <a:pt x="4552900" y="1196424"/>
                    <a:pt x="4674858" y="1015936"/>
                  </a:cubicBezTo>
                  <a:cubicBezTo>
                    <a:pt x="4352551" y="1050870"/>
                    <a:pt x="4085409" y="1167313"/>
                    <a:pt x="3887973" y="1371089"/>
                  </a:cubicBezTo>
                  <a:lnTo>
                    <a:pt x="3734076" y="966446"/>
                  </a:lnTo>
                  <a:lnTo>
                    <a:pt x="4073809" y="663693"/>
                  </a:lnTo>
                  <a:lnTo>
                    <a:pt x="3617945" y="631671"/>
                  </a:lnTo>
                  <a:lnTo>
                    <a:pt x="3434995" y="206653"/>
                  </a:lnTo>
                  <a:lnTo>
                    <a:pt x="3252072" y="631671"/>
                  </a:lnTo>
                  <a:lnTo>
                    <a:pt x="2796207" y="663693"/>
                  </a:lnTo>
                  <a:lnTo>
                    <a:pt x="3135940" y="966446"/>
                  </a:lnTo>
                  <a:lnTo>
                    <a:pt x="2982043" y="1371089"/>
                  </a:lnTo>
                  <a:cubicBezTo>
                    <a:pt x="2784581" y="1170223"/>
                    <a:pt x="2517455" y="1050870"/>
                    <a:pt x="2195150" y="1015936"/>
                  </a:cubicBezTo>
                  <a:cubicBezTo>
                    <a:pt x="2317105" y="1196424"/>
                    <a:pt x="2412924" y="1385645"/>
                    <a:pt x="2488418" y="1598154"/>
                  </a:cubicBezTo>
                  <a:cubicBezTo>
                    <a:pt x="2311298" y="1452600"/>
                    <a:pt x="2090619" y="1365266"/>
                    <a:pt x="1838004" y="1347801"/>
                  </a:cubicBezTo>
                  <a:cubicBezTo>
                    <a:pt x="1988993" y="1542844"/>
                    <a:pt x="2122561" y="1752433"/>
                    <a:pt x="2224187" y="1976609"/>
                  </a:cubicBezTo>
                  <a:cubicBezTo>
                    <a:pt x="2235803" y="2002789"/>
                    <a:pt x="2259032" y="2011525"/>
                    <a:pt x="2285163" y="1996974"/>
                  </a:cubicBezTo>
                  <a:cubicBezTo>
                    <a:pt x="2630710" y="1825211"/>
                    <a:pt x="3019783" y="1726253"/>
                    <a:pt x="3434995" y="1726253"/>
                  </a:cubicBezTo>
                  <a:cubicBezTo>
                    <a:pt x="3847321" y="1726253"/>
                    <a:pt x="4236419" y="1822317"/>
                    <a:pt x="4584840" y="1996974"/>
                  </a:cubicBezTo>
                  <a:cubicBezTo>
                    <a:pt x="4610979" y="2011525"/>
                    <a:pt x="4634206" y="2002789"/>
                    <a:pt x="4645832" y="1976609"/>
                  </a:cubicBezTo>
                  <a:cubicBezTo>
                    <a:pt x="4744537" y="1752433"/>
                    <a:pt x="4881008" y="1542844"/>
                    <a:pt x="5032018" y="1347801"/>
                  </a:cubicBezTo>
                  <a:moveTo>
                    <a:pt x="5583701" y="2876128"/>
                  </a:moveTo>
                  <a:cubicBezTo>
                    <a:pt x="6080218" y="2704365"/>
                    <a:pt x="6405438" y="3196342"/>
                    <a:pt x="6788711" y="3082807"/>
                  </a:cubicBezTo>
                  <a:cubicBezTo>
                    <a:pt x="6417038" y="2686894"/>
                    <a:pt x="6115070" y="2238595"/>
                    <a:pt x="6155723" y="1720419"/>
                  </a:cubicBezTo>
                  <a:cubicBezTo>
                    <a:pt x="6158610" y="1691308"/>
                    <a:pt x="6129584" y="1673842"/>
                    <a:pt x="6106357" y="1691308"/>
                  </a:cubicBezTo>
                  <a:cubicBezTo>
                    <a:pt x="5917608" y="1822317"/>
                    <a:pt x="5784050" y="2040651"/>
                    <a:pt x="5743398" y="2285167"/>
                  </a:cubicBezTo>
                  <a:cubicBezTo>
                    <a:pt x="5482083" y="2116324"/>
                    <a:pt x="5174289" y="2093038"/>
                    <a:pt x="4918773" y="2194917"/>
                  </a:cubicBezTo>
                  <a:cubicBezTo>
                    <a:pt x="5180088" y="2378336"/>
                    <a:pt x="5403665" y="2611221"/>
                    <a:pt x="5583701" y="2876128"/>
                  </a:cubicBezTo>
                </a:path>
              </a:pathLst>
            </a:custGeom>
            <a:solidFill>
              <a:schemeClr val="tx1"/>
            </a:solidFill>
            <a:ln w="2901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79227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35800" y="939800"/>
            <a:ext cx="4343400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Presentation Overview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21500" y="1879600"/>
            <a:ext cx="5270500" cy="3365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23B35"/>
                </a:solidFill>
              </a:rPr>
              <a:t>Definition &amp; Role of Performance Management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23B35"/>
                </a:solidFill>
              </a:rPr>
              <a:t>Starbucks’ Performance Management Approach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23B35"/>
                </a:solidFill>
              </a:rPr>
              <a:t>Key Tools &amp; Practices (Appraisal, Feedback, Development)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23B35"/>
                </a:solidFill>
              </a:rPr>
              <a:t>Managerial Involvement &amp; Cultural Alignment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23B35"/>
                </a:solidFill>
              </a:rPr>
              <a:t>Challenges &amp; Recommendations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References</a:t>
            </a:r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16546" r="16546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5356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4D9D876-D7DD-A7C3-F3C4-A9C5118B56B9}"/>
              </a:ext>
            </a:extLst>
          </p:cNvPr>
          <p:cNvSpPr/>
          <p:nvPr/>
        </p:nvSpPr>
        <p:spPr>
          <a:xfrm flipH="1">
            <a:off x="0" y="1"/>
            <a:ext cx="9543505" cy="6858000"/>
          </a:xfrm>
          <a:custGeom>
            <a:avLst/>
            <a:gdLst>
              <a:gd name="connsiteX0" fmla="*/ 988574 w 9543505"/>
              <a:gd name="connsiteY0" fmla="*/ 0 h 6858000"/>
              <a:gd name="connsiteX1" fmla="*/ 9543505 w 9543505"/>
              <a:gd name="connsiteY1" fmla="*/ 0 h 6858000"/>
              <a:gd name="connsiteX2" fmla="*/ 9543505 w 9543505"/>
              <a:gd name="connsiteY2" fmla="*/ 6858000 h 6858000"/>
              <a:gd name="connsiteX3" fmla="*/ 988576 w 9543505"/>
              <a:gd name="connsiteY3" fmla="*/ 6858000 h 6858000"/>
              <a:gd name="connsiteX4" fmla="*/ 933284 w 9543505"/>
              <a:gd name="connsiteY4" fmla="*/ 6771754 h 6858000"/>
              <a:gd name="connsiteX5" fmla="*/ 0 w 9543505"/>
              <a:gd name="connsiteY5" fmla="*/ 3428999 h 6858000"/>
              <a:gd name="connsiteX6" fmla="*/ 933284 w 9543505"/>
              <a:gd name="connsiteY6" fmla="*/ 8624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43505" h="6858000">
                <a:moveTo>
                  <a:pt x="988574" y="0"/>
                </a:moveTo>
                <a:lnTo>
                  <a:pt x="9543505" y="0"/>
                </a:lnTo>
                <a:lnTo>
                  <a:pt x="9543505" y="6858000"/>
                </a:lnTo>
                <a:lnTo>
                  <a:pt x="988576" y="6858000"/>
                </a:lnTo>
                <a:lnTo>
                  <a:pt x="933284" y="6771754"/>
                </a:lnTo>
                <a:cubicBezTo>
                  <a:pt x="341046" y="5797060"/>
                  <a:pt x="0" y="4652858"/>
                  <a:pt x="0" y="3428999"/>
                </a:cubicBezTo>
                <a:cubicBezTo>
                  <a:pt x="0" y="2205141"/>
                  <a:pt x="341046" y="1060938"/>
                  <a:pt x="933284" y="8624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4BB28E8-E3BE-71BB-D867-40A318E00D50}"/>
              </a:ext>
            </a:extLst>
          </p:cNvPr>
          <p:cNvSpPr/>
          <p:nvPr/>
        </p:nvSpPr>
        <p:spPr>
          <a:xfrm>
            <a:off x="7542353" y="650241"/>
            <a:ext cx="4289700" cy="5481448"/>
          </a:xfrm>
          <a:prstGeom prst="roundRect">
            <a:avLst>
              <a:gd name="adj" fmla="val 12283"/>
            </a:avLst>
          </a:prstGeom>
          <a:solidFill>
            <a:schemeClr val="bg1"/>
          </a:solidFill>
          <a:ln>
            <a:noFill/>
          </a:ln>
          <a:effectLst>
            <a:outerShdw blurRad="152400" dist="127000" algn="l" rotWithShape="0">
              <a:schemeClr val="tx1">
                <a:alpha val="3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64391F-5680-8B0E-6701-253FAE22B0C6}"/>
              </a:ext>
            </a:extLst>
          </p:cNvPr>
          <p:cNvSpPr txBox="1"/>
          <p:nvPr/>
        </p:nvSpPr>
        <p:spPr>
          <a:xfrm>
            <a:off x="342900" y="49203"/>
            <a:ext cx="6856554" cy="135421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100" b="1" i="0" u="none" strike="noStrike" kern="1200" cap="none" spc="0" normalizeH="0" baseline="0" noProof="0" dirty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Raleway ExtraBold"/>
                <a:ea typeface="+mn-ea"/>
                <a:cs typeface="+mn-cs"/>
              </a:rPr>
              <a:t>Role of Training &amp; Development at Starbucks</a:t>
            </a:r>
          </a:p>
        </p:txBody>
      </p:sp>
      <p:pic>
        <p:nvPicPr>
          <p:cNvPr id="17" name="Picture Placeholder 16" descr="A person sitting at a table outside a building&#10;&#10;Description automatically generated">
            <a:extLst>
              <a:ext uri="{FF2B5EF4-FFF2-40B4-BE49-F238E27FC236}">
                <a16:creationId xmlns:a16="http://schemas.microsoft.com/office/drawing/2014/main" id="{22299C32-AB3D-92AB-8C9B-67FE480F9D8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07293" y="726312"/>
            <a:ext cx="4224760" cy="5405377"/>
          </a:xfrm>
        </p:spPr>
      </p:pic>
      <p:sp>
        <p:nvSpPr>
          <p:cNvPr id="11" name="TextBox 10"/>
          <p:cNvSpPr txBox="1"/>
          <p:nvPr/>
        </p:nvSpPr>
        <p:spPr>
          <a:xfrm>
            <a:off x="176168" y="1986693"/>
            <a:ext cx="6787661" cy="4524315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Training: systematic learning of job skills;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Development: long term employee development.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Starbucks refers to the workers as Partners, which encourages the culture of never-ending learning.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The Starbucks Experience is based on training- consistency in 35k+ stores.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Strategic objective: "Inspirational and caring the human spirit, one individual, one cup, one neighborhood at a time.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Training is consistent with customer-focused approach and empowerment of partners.</a:t>
            </a:r>
          </a:p>
        </p:txBody>
      </p:sp>
    </p:spTree>
    <p:extLst>
      <p:ext uri="{BB962C8B-B14F-4D97-AF65-F5344CB8AC3E}">
        <p14:creationId xmlns:p14="http://schemas.microsoft.com/office/powerpoint/2010/main" val="20397766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F509F4-63E3-B8F1-46D7-B846DE9914BC}"/>
              </a:ext>
            </a:extLst>
          </p:cNvPr>
          <p:cNvSpPr txBox="1"/>
          <p:nvPr/>
        </p:nvSpPr>
        <p:spPr>
          <a:xfrm>
            <a:off x="493660" y="127494"/>
            <a:ext cx="11017250" cy="135421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en-US" sz="4000" b="1" dirty="0">
                <a:solidFill>
                  <a:srgbClr val="223B35"/>
                </a:solidFill>
                <a:latin typeface="Raleway ExtraBold"/>
              </a:rPr>
              <a:t>Training Implementation: Cycle &amp; On-the-Job Learning</a:t>
            </a:r>
            <a:endParaRPr kumimoji="0" lang="en-ID" sz="4000" b="1" i="0" u="none" strike="noStrike" kern="1200" cap="none" spc="0" normalizeH="0" baseline="0" noProof="0" dirty="0">
              <a:ln>
                <a:noFill/>
              </a:ln>
              <a:solidFill>
                <a:srgbClr val="223B35"/>
              </a:solidFill>
              <a:effectLst/>
              <a:uLnTx/>
              <a:uFillTx/>
              <a:latin typeface="Raleway ExtraBold"/>
            </a:endParaRPr>
          </a:p>
        </p:txBody>
      </p:sp>
      <p:sp>
        <p:nvSpPr>
          <p:cNvPr id="32" name="Graphic 25">
            <a:extLst>
              <a:ext uri="{FF2B5EF4-FFF2-40B4-BE49-F238E27FC236}">
                <a16:creationId xmlns:a16="http://schemas.microsoft.com/office/drawing/2014/main" id="{4D838C5E-E042-8882-4489-D67BC8299593}"/>
              </a:ext>
            </a:extLst>
          </p:cNvPr>
          <p:cNvSpPr/>
          <p:nvPr/>
        </p:nvSpPr>
        <p:spPr>
          <a:xfrm>
            <a:off x="1870124" y="2510706"/>
            <a:ext cx="674502" cy="683622"/>
          </a:xfrm>
          <a:custGeom>
            <a:avLst/>
            <a:gdLst>
              <a:gd name="connsiteX0" fmla="*/ 2385124 w 6180471"/>
              <a:gd name="connsiteY0" fmla="*/ 32 h 6264038"/>
              <a:gd name="connsiteX1" fmla="*/ 2034281 w 6180471"/>
              <a:gd name="connsiteY1" fmla="*/ 51909 h 6264038"/>
              <a:gd name="connsiteX2" fmla="*/ 1722054 w 6180471"/>
              <a:gd name="connsiteY2" fmla="*/ 197467 h 6264038"/>
              <a:gd name="connsiteX3" fmla="*/ 2395397 w 6180471"/>
              <a:gd name="connsiteY3" fmla="*/ 1078734 h 6264038"/>
              <a:gd name="connsiteX4" fmla="*/ 3317410 w 6180471"/>
              <a:gd name="connsiteY4" fmla="*/ 1742728 h 6264038"/>
              <a:gd name="connsiteX5" fmla="*/ 3320182 w 6180471"/>
              <a:gd name="connsiteY5" fmla="*/ 1744067 h 6264038"/>
              <a:gd name="connsiteX6" fmla="*/ 3322901 w 6180471"/>
              <a:gd name="connsiteY6" fmla="*/ 1745446 h 6264038"/>
              <a:gd name="connsiteX7" fmla="*/ 3782870 w 6180471"/>
              <a:gd name="connsiteY7" fmla="*/ 2226632 h 6264038"/>
              <a:gd name="connsiteX8" fmla="*/ 3892799 w 6180471"/>
              <a:gd name="connsiteY8" fmla="*/ 2615073 h 6264038"/>
              <a:gd name="connsiteX9" fmla="*/ 4437099 w 6180471"/>
              <a:gd name="connsiteY9" fmla="*/ 2291555 h 6264038"/>
              <a:gd name="connsiteX10" fmla="*/ 4270685 w 6180471"/>
              <a:gd name="connsiteY10" fmla="*/ 1531616 h 6264038"/>
              <a:gd name="connsiteX11" fmla="*/ 3296970 w 6180471"/>
              <a:gd name="connsiteY11" fmla="*/ 291604 h 6264038"/>
              <a:gd name="connsiteX12" fmla="*/ 2385110 w 6180471"/>
              <a:gd name="connsiteY12" fmla="*/ 32 h 6264038"/>
              <a:gd name="connsiteX13" fmla="*/ 1361674 w 6180471"/>
              <a:gd name="connsiteY13" fmla="*/ 566688 h 6264038"/>
              <a:gd name="connsiteX14" fmla="*/ 1194350 w 6180471"/>
              <a:gd name="connsiteY14" fmla="*/ 920129 h 6264038"/>
              <a:gd name="connsiteX15" fmla="*/ 1269493 w 6180471"/>
              <a:gd name="connsiteY15" fmla="*/ 2428755 h 6264038"/>
              <a:gd name="connsiteX16" fmla="*/ 1789335 w 6180471"/>
              <a:gd name="connsiteY16" fmla="*/ 3279308 h 6264038"/>
              <a:gd name="connsiteX17" fmla="*/ 2404412 w 6180471"/>
              <a:gd name="connsiteY17" fmla="*/ 3572005 h 6264038"/>
              <a:gd name="connsiteX18" fmla="*/ 2807386 w 6180471"/>
              <a:gd name="connsiteY18" fmla="*/ 3918281 h 6264038"/>
              <a:gd name="connsiteX19" fmla="*/ 2921776 w 6180471"/>
              <a:gd name="connsiteY19" fmla="*/ 3941668 h 6264038"/>
              <a:gd name="connsiteX20" fmla="*/ 3204722 w 6180471"/>
              <a:gd name="connsiteY20" fmla="*/ 3381107 h 6264038"/>
              <a:gd name="connsiteX21" fmla="*/ 3435241 w 6180471"/>
              <a:gd name="connsiteY21" fmla="*/ 3062893 h 6264038"/>
              <a:gd name="connsiteX22" fmla="*/ 3432335 w 6180471"/>
              <a:gd name="connsiteY22" fmla="*/ 2861626 h 6264038"/>
              <a:gd name="connsiteX23" fmla="*/ 3344467 w 6180471"/>
              <a:gd name="connsiteY23" fmla="*/ 2427456 h 6264038"/>
              <a:gd name="connsiteX24" fmla="*/ 3102562 w 6180471"/>
              <a:gd name="connsiteY24" fmla="*/ 2174380 h 6264038"/>
              <a:gd name="connsiteX25" fmla="*/ 3108054 w 6180471"/>
              <a:gd name="connsiteY25" fmla="*/ 2177085 h 6264038"/>
              <a:gd name="connsiteX26" fmla="*/ 2066762 w 6180471"/>
              <a:gd name="connsiteY26" fmla="*/ 1431613 h 6264038"/>
              <a:gd name="connsiteX27" fmla="*/ 1361674 w 6180471"/>
              <a:gd name="connsiteY27" fmla="*/ 566674 h 6264038"/>
              <a:gd name="connsiteX28" fmla="*/ 5108821 w 6180471"/>
              <a:gd name="connsiteY28" fmla="*/ 2384660 h 6264038"/>
              <a:gd name="connsiteX29" fmla="*/ 4542876 w 6180471"/>
              <a:gd name="connsiteY29" fmla="*/ 2508533 h 6264038"/>
              <a:gd name="connsiteX30" fmla="*/ 3408225 w 6180471"/>
              <a:gd name="connsiteY30" fmla="*/ 3510404 h 6264038"/>
              <a:gd name="connsiteX31" fmla="*/ 3068379 w 6180471"/>
              <a:gd name="connsiteY31" fmla="*/ 4267503 h 6264038"/>
              <a:gd name="connsiteX32" fmla="*/ 3212946 w 6180471"/>
              <a:gd name="connsiteY32" fmla="*/ 5705299 h 6264038"/>
              <a:gd name="connsiteX33" fmla="*/ 3319915 w 6180471"/>
              <a:gd name="connsiteY33" fmla="*/ 5834060 h 6264038"/>
              <a:gd name="connsiteX34" fmla="*/ 4181397 w 6180471"/>
              <a:gd name="connsiteY34" fmla="*/ 5163959 h 6264038"/>
              <a:gd name="connsiteX35" fmla="*/ 4464076 w 6180471"/>
              <a:gd name="connsiteY35" fmla="*/ 4822934 h 6264038"/>
              <a:gd name="connsiteX36" fmla="*/ 4509081 w 6180471"/>
              <a:gd name="connsiteY36" fmla="*/ 4475708 h 6264038"/>
              <a:gd name="connsiteX37" fmla="*/ 4507420 w 6180471"/>
              <a:gd name="connsiteY37" fmla="*/ 4467738 h 6264038"/>
              <a:gd name="connsiteX38" fmla="*/ 4506322 w 6180471"/>
              <a:gd name="connsiteY38" fmla="*/ 4459701 h 6264038"/>
              <a:gd name="connsiteX39" fmla="*/ 4863474 w 6180471"/>
              <a:gd name="connsiteY39" fmla="*/ 2939288 h 6264038"/>
              <a:gd name="connsiteX40" fmla="*/ 5458258 w 6180471"/>
              <a:gd name="connsiteY40" fmla="*/ 2437770 h 6264038"/>
              <a:gd name="connsiteX41" fmla="*/ 5108821 w 6180471"/>
              <a:gd name="connsiteY41" fmla="*/ 2384660 h 6264038"/>
              <a:gd name="connsiteX42" fmla="*/ 5868907 w 6180471"/>
              <a:gd name="connsiteY42" fmla="*/ 2705500 h 6264038"/>
              <a:gd name="connsiteX43" fmla="*/ 5207445 w 6180471"/>
              <a:gd name="connsiteY43" fmla="*/ 3277258 h 6264038"/>
              <a:gd name="connsiteX44" fmla="*/ 4983556 w 6180471"/>
              <a:gd name="connsiteY44" fmla="*/ 4390398 h 6264038"/>
              <a:gd name="connsiteX45" fmla="*/ 4895714 w 6180471"/>
              <a:gd name="connsiteY45" fmla="*/ 5037916 h 6264038"/>
              <a:gd name="connsiteX46" fmla="*/ 4503188 w 6180471"/>
              <a:gd name="connsiteY46" fmla="*/ 5523093 h 6264038"/>
              <a:gd name="connsiteX47" fmla="*/ 3767480 w 6180471"/>
              <a:gd name="connsiteY47" fmla="*/ 6092093 h 6264038"/>
              <a:gd name="connsiteX48" fmla="*/ 4618903 w 6180471"/>
              <a:gd name="connsiteY48" fmla="*/ 6002443 h 6264038"/>
              <a:gd name="connsiteX49" fmla="*/ 5753554 w 6180471"/>
              <a:gd name="connsiteY49" fmla="*/ 5000572 h 6264038"/>
              <a:gd name="connsiteX50" fmla="*/ 6178535 w 6180471"/>
              <a:gd name="connsiteY50" fmla="*/ 3547761 h 6264038"/>
              <a:gd name="connsiteX51" fmla="*/ 5868921 w 6180471"/>
              <a:gd name="connsiteY51" fmla="*/ 2705513 h 6264038"/>
              <a:gd name="connsiteX52" fmla="*/ 4983556 w 6180471"/>
              <a:gd name="connsiteY52" fmla="*/ 4390398 h 6264038"/>
              <a:gd name="connsiteX53" fmla="*/ 4981225 w 6180471"/>
              <a:gd name="connsiteY53" fmla="*/ 4377767 h 6264038"/>
              <a:gd name="connsiteX54" fmla="*/ 4984011 w 6180471"/>
              <a:gd name="connsiteY54" fmla="*/ 4393746 h 6264038"/>
              <a:gd name="connsiteX55" fmla="*/ 4983569 w 6180471"/>
              <a:gd name="connsiteY55" fmla="*/ 4390398 h 6264038"/>
              <a:gd name="connsiteX56" fmla="*/ 1230100 w 6180471"/>
              <a:gd name="connsiteY56" fmla="*/ 3433707 h 6264038"/>
              <a:gd name="connsiteX57" fmla="*/ 556690 w 6180471"/>
              <a:gd name="connsiteY57" fmla="*/ 3591856 h 6264038"/>
              <a:gd name="connsiteX58" fmla="*/ 560534 w 6180471"/>
              <a:gd name="connsiteY58" fmla="*/ 3592030 h 6264038"/>
              <a:gd name="connsiteX59" fmla="*/ 988328 w 6180471"/>
              <a:gd name="connsiteY59" fmla="*/ 3605291 h 6264038"/>
              <a:gd name="connsiteX60" fmla="*/ 1499383 w 6180471"/>
              <a:gd name="connsiteY60" fmla="*/ 3871748 h 6264038"/>
              <a:gd name="connsiteX61" fmla="*/ 1820142 w 6180471"/>
              <a:gd name="connsiteY61" fmla="*/ 4618895 h 6264038"/>
              <a:gd name="connsiteX62" fmla="*/ 1821817 w 6180471"/>
              <a:gd name="connsiteY62" fmla="*/ 4626852 h 6264038"/>
              <a:gd name="connsiteX63" fmla="*/ 1822915 w 6180471"/>
              <a:gd name="connsiteY63" fmla="*/ 4634915 h 6264038"/>
              <a:gd name="connsiteX64" fmla="*/ 2270748 w 6180471"/>
              <a:gd name="connsiteY64" fmla="*/ 5140184 h 6264038"/>
              <a:gd name="connsiteX65" fmla="*/ 3057234 w 6180471"/>
              <a:gd name="connsiteY65" fmla="*/ 5409052 h 6264038"/>
              <a:gd name="connsiteX66" fmla="*/ 2269502 w 6180471"/>
              <a:gd name="connsiteY66" fmla="*/ 3771838 h 6264038"/>
              <a:gd name="connsiteX67" fmla="*/ 1230127 w 6180471"/>
              <a:gd name="connsiteY67" fmla="*/ 3433707 h 6264038"/>
              <a:gd name="connsiteX68" fmla="*/ 144098 w 6180471"/>
              <a:gd name="connsiteY68" fmla="*/ 3988870 h 6264038"/>
              <a:gd name="connsiteX69" fmla="*/ 815244 w 6180471"/>
              <a:gd name="connsiteY69" fmla="*/ 5925880 h 6264038"/>
              <a:gd name="connsiteX70" fmla="*/ 2842373 w 6180471"/>
              <a:gd name="connsiteY70" fmla="*/ 5849531 h 6264038"/>
              <a:gd name="connsiteX71" fmla="*/ 2058391 w 6180471"/>
              <a:gd name="connsiteY71" fmla="*/ 5573148 h 6264038"/>
              <a:gd name="connsiteX72" fmla="*/ 1347141 w 6180471"/>
              <a:gd name="connsiteY72" fmla="*/ 4712925 h 6264038"/>
              <a:gd name="connsiteX73" fmla="*/ 1138053 w 6180471"/>
              <a:gd name="connsiteY73" fmla="*/ 4191074 h 6264038"/>
              <a:gd name="connsiteX74" fmla="*/ 923070 w 6180471"/>
              <a:gd name="connsiteY74" fmla="*/ 4083114 h 6264038"/>
              <a:gd name="connsiteX75" fmla="*/ 543563 w 6180471"/>
              <a:gd name="connsiteY75" fmla="*/ 4073965 h 6264038"/>
              <a:gd name="connsiteX76" fmla="*/ 144098 w 6180471"/>
              <a:gd name="connsiteY76" fmla="*/ 3988883 h 6264038"/>
              <a:gd name="connsiteX77" fmla="*/ 1347155 w 6180471"/>
              <a:gd name="connsiteY77" fmla="*/ 4712911 h 6264038"/>
              <a:gd name="connsiteX78" fmla="*/ 1348025 w 6180471"/>
              <a:gd name="connsiteY78" fmla="*/ 4716836 h 6264038"/>
              <a:gd name="connsiteX79" fmla="*/ 1345253 w 6180471"/>
              <a:gd name="connsiteY79" fmla="*/ 4700816 h 6264038"/>
              <a:gd name="connsiteX80" fmla="*/ 1347168 w 6180471"/>
              <a:gd name="connsiteY80" fmla="*/ 4712925 h 6264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6180471" h="6264038">
                <a:moveTo>
                  <a:pt x="2385124" y="32"/>
                </a:moveTo>
                <a:cubicBezTo>
                  <a:pt x="2266006" y="862"/>
                  <a:pt x="2148416" y="17793"/>
                  <a:pt x="2034281" y="51909"/>
                </a:cubicBezTo>
                <a:cubicBezTo>
                  <a:pt x="1921043" y="85797"/>
                  <a:pt x="1816727" y="134915"/>
                  <a:pt x="1722054" y="197467"/>
                </a:cubicBezTo>
                <a:cubicBezTo>
                  <a:pt x="1825487" y="460295"/>
                  <a:pt x="2089533" y="793926"/>
                  <a:pt x="2395397" y="1078734"/>
                </a:cubicBezTo>
                <a:cubicBezTo>
                  <a:pt x="2714750" y="1376119"/>
                  <a:pt x="3080929" y="1628780"/>
                  <a:pt x="3317410" y="1742728"/>
                </a:cubicBezTo>
                <a:lnTo>
                  <a:pt x="3320182" y="1744067"/>
                </a:lnTo>
                <a:lnTo>
                  <a:pt x="3322901" y="1745446"/>
                </a:lnTo>
                <a:cubicBezTo>
                  <a:pt x="3540214" y="1857090"/>
                  <a:pt x="3694064" y="2032799"/>
                  <a:pt x="3782870" y="2226632"/>
                </a:cubicBezTo>
                <a:cubicBezTo>
                  <a:pt x="3840065" y="2351442"/>
                  <a:pt x="3873377" y="2482173"/>
                  <a:pt x="3892799" y="2615073"/>
                </a:cubicBezTo>
                <a:cubicBezTo>
                  <a:pt x="4066927" y="2479253"/>
                  <a:pt x="4250486" y="2370489"/>
                  <a:pt x="4437099" y="2291555"/>
                </a:cubicBezTo>
                <a:cubicBezTo>
                  <a:pt x="4422901" y="2046301"/>
                  <a:pt x="4368948" y="1789126"/>
                  <a:pt x="4270685" y="1531616"/>
                </a:cubicBezTo>
                <a:cubicBezTo>
                  <a:pt x="4064597" y="991549"/>
                  <a:pt x="3704632" y="556762"/>
                  <a:pt x="3296970" y="291604"/>
                </a:cubicBezTo>
                <a:cubicBezTo>
                  <a:pt x="3003964" y="101027"/>
                  <a:pt x="2689528" y="-2084"/>
                  <a:pt x="2385110" y="32"/>
                </a:cubicBezTo>
                <a:close/>
                <a:moveTo>
                  <a:pt x="1361674" y="566688"/>
                </a:moveTo>
                <a:cubicBezTo>
                  <a:pt x="1293188" y="672960"/>
                  <a:pt x="1237025" y="791448"/>
                  <a:pt x="1194350" y="920129"/>
                </a:cubicBezTo>
                <a:cubicBezTo>
                  <a:pt x="1051832" y="1349745"/>
                  <a:pt x="1063391" y="1888661"/>
                  <a:pt x="1269493" y="2428755"/>
                </a:cubicBezTo>
                <a:cubicBezTo>
                  <a:pt x="1394223" y="2755622"/>
                  <a:pt x="1575384" y="3043832"/>
                  <a:pt x="1789335" y="3279308"/>
                </a:cubicBezTo>
                <a:cubicBezTo>
                  <a:pt x="2000111" y="3342370"/>
                  <a:pt x="2208584" y="3439801"/>
                  <a:pt x="2404412" y="3572005"/>
                </a:cubicBezTo>
                <a:cubicBezTo>
                  <a:pt x="2555717" y="3674165"/>
                  <a:pt x="2690546" y="3791099"/>
                  <a:pt x="2807386" y="3918281"/>
                </a:cubicBezTo>
                <a:cubicBezTo>
                  <a:pt x="2845520" y="3927550"/>
                  <a:pt x="2883668" y="3935452"/>
                  <a:pt x="2921776" y="3941668"/>
                </a:cubicBezTo>
                <a:cubicBezTo>
                  <a:pt x="2994374" y="3752296"/>
                  <a:pt x="3088604" y="3563888"/>
                  <a:pt x="3204722" y="3381107"/>
                </a:cubicBezTo>
                <a:cubicBezTo>
                  <a:pt x="3276422" y="3268271"/>
                  <a:pt x="3353615" y="3162052"/>
                  <a:pt x="3435241" y="3062893"/>
                </a:cubicBezTo>
                <a:cubicBezTo>
                  <a:pt x="3436206" y="2993348"/>
                  <a:pt x="3435643" y="2925960"/>
                  <a:pt x="3432335" y="2861626"/>
                </a:cubicBezTo>
                <a:cubicBezTo>
                  <a:pt x="3423360" y="2687631"/>
                  <a:pt x="3395500" y="2538818"/>
                  <a:pt x="3344467" y="2427456"/>
                </a:cubicBezTo>
                <a:cubicBezTo>
                  <a:pt x="3293460" y="2316094"/>
                  <a:pt x="3226997" y="2238299"/>
                  <a:pt x="3102562" y="2174380"/>
                </a:cubicBezTo>
                <a:lnTo>
                  <a:pt x="3108054" y="2177085"/>
                </a:lnTo>
                <a:cubicBezTo>
                  <a:pt x="2801613" y="2029411"/>
                  <a:pt x="2418945" y="1759551"/>
                  <a:pt x="2066762" y="1431613"/>
                </a:cubicBezTo>
                <a:cubicBezTo>
                  <a:pt x="1786817" y="1170955"/>
                  <a:pt x="1527124" y="878981"/>
                  <a:pt x="1361674" y="566674"/>
                </a:cubicBezTo>
                <a:close/>
                <a:moveTo>
                  <a:pt x="5108821" y="2384660"/>
                </a:moveTo>
                <a:cubicBezTo>
                  <a:pt x="4927901" y="2386134"/>
                  <a:pt x="4736507" y="2428153"/>
                  <a:pt x="4542876" y="2508533"/>
                </a:cubicBezTo>
                <a:cubicBezTo>
                  <a:pt x="4129788" y="2680010"/>
                  <a:pt x="3715013" y="3027571"/>
                  <a:pt x="3408225" y="3510404"/>
                </a:cubicBezTo>
                <a:cubicBezTo>
                  <a:pt x="3251281" y="3757426"/>
                  <a:pt x="3138499" y="4014976"/>
                  <a:pt x="3068379" y="4267503"/>
                </a:cubicBezTo>
                <a:cubicBezTo>
                  <a:pt x="3343636" y="4729320"/>
                  <a:pt x="3411238" y="5259797"/>
                  <a:pt x="3212946" y="5705299"/>
                </a:cubicBezTo>
                <a:cubicBezTo>
                  <a:pt x="3245320" y="5751430"/>
                  <a:pt x="3280990" y="5794466"/>
                  <a:pt x="3319915" y="5834060"/>
                </a:cubicBezTo>
                <a:cubicBezTo>
                  <a:pt x="3609826" y="5583931"/>
                  <a:pt x="3943939" y="5376731"/>
                  <a:pt x="4181397" y="5163959"/>
                </a:cubicBezTo>
                <a:cubicBezTo>
                  <a:pt x="4311191" y="5047694"/>
                  <a:pt x="4409466" y="4932568"/>
                  <a:pt x="4464076" y="4822934"/>
                </a:cubicBezTo>
                <a:cubicBezTo>
                  <a:pt x="4518685" y="4713273"/>
                  <a:pt x="4537478" y="4612680"/>
                  <a:pt x="4509081" y="4475708"/>
                </a:cubicBezTo>
                <a:lnTo>
                  <a:pt x="4507420" y="4467738"/>
                </a:lnTo>
                <a:lnTo>
                  <a:pt x="4506322" y="4459701"/>
                </a:lnTo>
                <a:cubicBezTo>
                  <a:pt x="4398456" y="3678880"/>
                  <a:pt x="4587694" y="3220010"/>
                  <a:pt x="4863474" y="2939288"/>
                </a:cubicBezTo>
                <a:cubicBezTo>
                  <a:pt x="5085234" y="2713590"/>
                  <a:pt x="5305975" y="2594714"/>
                  <a:pt x="5458258" y="2437770"/>
                </a:cubicBezTo>
                <a:cubicBezTo>
                  <a:pt x="5348235" y="2401203"/>
                  <a:pt x="5230926" y="2383656"/>
                  <a:pt x="5108821" y="2384660"/>
                </a:cubicBezTo>
                <a:close/>
                <a:moveTo>
                  <a:pt x="5868907" y="2705500"/>
                </a:moveTo>
                <a:cubicBezTo>
                  <a:pt x="5646156" y="2982365"/>
                  <a:pt x="5371528" y="3110242"/>
                  <a:pt x="5207445" y="3277258"/>
                </a:cubicBezTo>
                <a:cubicBezTo>
                  <a:pt x="5018904" y="3469175"/>
                  <a:pt x="4888749" y="3700191"/>
                  <a:pt x="4983556" y="4390398"/>
                </a:cubicBezTo>
                <a:cubicBezTo>
                  <a:pt x="5029204" y="4625070"/>
                  <a:pt x="4989088" y="4850446"/>
                  <a:pt x="4895714" y="5037916"/>
                </a:cubicBezTo>
                <a:cubicBezTo>
                  <a:pt x="4800653" y="5228748"/>
                  <a:pt x="4658497" y="5383924"/>
                  <a:pt x="4503188" y="5523093"/>
                </a:cubicBezTo>
                <a:cubicBezTo>
                  <a:pt x="4267270" y="5734485"/>
                  <a:pt x="3995133" y="5915499"/>
                  <a:pt x="3767480" y="6092093"/>
                </a:cubicBezTo>
                <a:cubicBezTo>
                  <a:pt x="4025659" y="6159159"/>
                  <a:pt x="4319602" y="6126704"/>
                  <a:pt x="4618903" y="6002443"/>
                </a:cubicBezTo>
                <a:cubicBezTo>
                  <a:pt x="5031990" y="5830993"/>
                  <a:pt x="5446792" y="5483405"/>
                  <a:pt x="5753554" y="5000572"/>
                </a:cubicBezTo>
                <a:cubicBezTo>
                  <a:pt x="6060355" y="4517726"/>
                  <a:pt x="6198788" y="3994549"/>
                  <a:pt x="6178535" y="3547761"/>
                </a:cubicBezTo>
                <a:cubicBezTo>
                  <a:pt x="6163051" y="3206067"/>
                  <a:pt x="6057516" y="2913289"/>
                  <a:pt x="5868921" y="2705513"/>
                </a:cubicBezTo>
                <a:close/>
                <a:moveTo>
                  <a:pt x="4983556" y="4390398"/>
                </a:moveTo>
                <a:cubicBezTo>
                  <a:pt x="4982752" y="4386178"/>
                  <a:pt x="4982109" y="4381986"/>
                  <a:pt x="4981225" y="4377767"/>
                </a:cubicBezTo>
                <a:lnTo>
                  <a:pt x="4984011" y="4393746"/>
                </a:lnTo>
                <a:cubicBezTo>
                  <a:pt x="4983877" y="4392608"/>
                  <a:pt x="4983743" y="4391537"/>
                  <a:pt x="4983569" y="4390398"/>
                </a:cubicBezTo>
                <a:close/>
                <a:moveTo>
                  <a:pt x="1230100" y="3433707"/>
                </a:moveTo>
                <a:cubicBezTo>
                  <a:pt x="983868" y="3431483"/>
                  <a:pt x="751915" y="3485477"/>
                  <a:pt x="556690" y="3591856"/>
                </a:cubicBezTo>
                <a:cubicBezTo>
                  <a:pt x="558029" y="3591896"/>
                  <a:pt x="559194" y="3591990"/>
                  <a:pt x="560534" y="3592030"/>
                </a:cubicBezTo>
                <a:cubicBezTo>
                  <a:pt x="676129" y="3596116"/>
                  <a:pt x="821245" y="3582480"/>
                  <a:pt x="988328" y="3605291"/>
                </a:cubicBezTo>
                <a:cubicBezTo>
                  <a:pt x="1155398" y="3628115"/>
                  <a:pt x="1351119" y="3703981"/>
                  <a:pt x="1499383" y="3871748"/>
                </a:cubicBezTo>
                <a:cubicBezTo>
                  <a:pt x="1647661" y="4039501"/>
                  <a:pt x="1749325" y="4277335"/>
                  <a:pt x="1820142" y="4618895"/>
                </a:cubicBezTo>
                <a:lnTo>
                  <a:pt x="1821817" y="4626852"/>
                </a:lnTo>
                <a:lnTo>
                  <a:pt x="1822915" y="4634915"/>
                </a:lnTo>
                <a:cubicBezTo>
                  <a:pt x="1855772" y="4873230"/>
                  <a:pt x="2007572" y="5011100"/>
                  <a:pt x="2270748" y="5140184"/>
                </a:cubicBezTo>
                <a:cubicBezTo>
                  <a:pt x="2495294" y="5250327"/>
                  <a:pt x="2783584" y="5328980"/>
                  <a:pt x="3057234" y="5409052"/>
                </a:cubicBezTo>
                <a:cubicBezTo>
                  <a:pt x="3179794" y="4859876"/>
                  <a:pt x="2888999" y="4190069"/>
                  <a:pt x="2269502" y="3771838"/>
                </a:cubicBezTo>
                <a:cubicBezTo>
                  <a:pt x="1935469" y="3546328"/>
                  <a:pt x="1569316" y="3436774"/>
                  <a:pt x="1230127" y="3433707"/>
                </a:cubicBezTo>
                <a:close/>
                <a:moveTo>
                  <a:pt x="144098" y="3988870"/>
                </a:moveTo>
                <a:cubicBezTo>
                  <a:pt x="-194382" y="4571934"/>
                  <a:pt x="77072" y="5427510"/>
                  <a:pt x="815244" y="5925880"/>
                </a:cubicBezTo>
                <a:cubicBezTo>
                  <a:pt x="1541563" y="6416254"/>
                  <a:pt x="2419722" y="6358202"/>
                  <a:pt x="2842373" y="5849531"/>
                </a:cubicBezTo>
                <a:cubicBezTo>
                  <a:pt x="2595431" y="5779156"/>
                  <a:pt x="2315485" y="5699244"/>
                  <a:pt x="2058391" y="5573148"/>
                </a:cubicBezTo>
                <a:cubicBezTo>
                  <a:pt x="1726876" y="5410539"/>
                  <a:pt x="1410899" y="5137290"/>
                  <a:pt x="1347141" y="4712925"/>
                </a:cubicBezTo>
                <a:cubicBezTo>
                  <a:pt x="1286424" y="4422263"/>
                  <a:pt x="1205293" y="4267155"/>
                  <a:pt x="1138053" y="4191074"/>
                </a:cubicBezTo>
                <a:cubicBezTo>
                  <a:pt x="1070544" y="4114631"/>
                  <a:pt x="1017904" y="4096040"/>
                  <a:pt x="923070" y="4083114"/>
                </a:cubicBezTo>
                <a:cubicBezTo>
                  <a:pt x="828237" y="4070148"/>
                  <a:pt x="697908" y="4079404"/>
                  <a:pt x="543563" y="4073965"/>
                </a:cubicBezTo>
                <a:cubicBezTo>
                  <a:pt x="423280" y="4069733"/>
                  <a:pt x="282155" y="4052467"/>
                  <a:pt x="144098" y="3988883"/>
                </a:cubicBezTo>
                <a:close/>
                <a:moveTo>
                  <a:pt x="1347155" y="4712911"/>
                </a:moveTo>
                <a:cubicBezTo>
                  <a:pt x="1347449" y="4714251"/>
                  <a:pt x="1347744" y="4715483"/>
                  <a:pt x="1348025" y="4716836"/>
                </a:cubicBezTo>
                <a:lnTo>
                  <a:pt x="1345253" y="4700816"/>
                </a:lnTo>
                <a:cubicBezTo>
                  <a:pt x="1345815" y="4704888"/>
                  <a:pt x="1346552" y="4708853"/>
                  <a:pt x="1347168" y="4712925"/>
                </a:cubicBezTo>
                <a:close/>
              </a:path>
            </a:pathLst>
          </a:custGeom>
          <a:solidFill>
            <a:schemeClr val="bg1"/>
          </a:solidFill>
          <a:ln w="1339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223B35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B8DB1F4-A3E5-92F4-4664-938A9087A7DF}"/>
              </a:ext>
            </a:extLst>
          </p:cNvPr>
          <p:cNvGrpSpPr/>
          <p:nvPr/>
        </p:nvGrpSpPr>
        <p:grpSpPr>
          <a:xfrm>
            <a:off x="5866492" y="2581013"/>
            <a:ext cx="459016" cy="543008"/>
            <a:chOff x="3197383" y="0"/>
            <a:chExt cx="5797206" cy="6857999"/>
          </a:xfrm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5269236-123D-4CE6-1CCB-39E656E210F3}"/>
                </a:ext>
              </a:extLst>
            </p:cNvPr>
            <p:cNvSpPr/>
            <p:nvPr/>
          </p:nvSpPr>
          <p:spPr>
            <a:xfrm>
              <a:off x="3197383" y="5841783"/>
              <a:ext cx="5676187" cy="1016216"/>
            </a:xfrm>
            <a:custGeom>
              <a:avLst/>
              <a:gdLst>
                <a:gd name="connsiteX0" fmla="*/ 0 w 5676187"/>
                <a:gd name="connsiteY0" fmla="*/ 0 h 1016216"/>
                <a:gd name="connsiteX1" fmla="*/ 0 w 5676187"/>
                <a:gd name="connsiteY1" fmla="*/ 795943 h 1016216"/>
                <a:gd name="connsiteX2" fmla="*/ 220273 w 5676187"/>
                <a:gd name="connsiteY2" fmla="*/ 1016216 h 1016216"/>
                <a:gd name="connsiteX3" fmla="*/ 4472769 w 5676187"/>
                <a:gd name="connsiteY3" fmla="*/ 1016216 h 1016216"/>
                <a:gd name="connsiteX4" fmla="*/ 5676187 w 5676187"/>
                <a:gd name="connsiteY4" fmla="*/ 0 h 1016216"/>
                <a:gd name="connsiteX5" fmla="*/ 0 w 5676187"/>
                <a:gd name="connsiteY5" fmla="*/ 0 h 1016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76187" h="1016216">
                  <a:moveTo>
                    <a:pt x="0" y="0"/>
                  </a:moveTo>
                  <a:lnTo>
                    <a:pt x="0" y="795943"/>
                  </a:lnTo>
                  <a:cubicBezTo>
                    <a:pt x="0" y="917592"/>
                    <a:pt x="98624" y="1016216"/>
                    <a:pt x="220273" y="1016216"/>
                  </a:cubicBezTo>
                  <a:lnTo>
                    <a:pt x="4472769" y="1016216"/>
                  </a:lnTo>
                  <a:cubicBezTo>
                    <a:pt x="5076220" y="1016216"/>
                    <a:pt x="5578501" y="576059"/>
                    <a:pt x="567618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339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59BB0659-A730-E288-F917-5BE34925C3C4}"/>
                </a:ext>
              </a:extLst>
            </p:cNvPr>
            <p:cNvSpPr/>
            <p:nvPr/>
          </p:nvSpPr>
          <p:spPr>
            <a:xfrm>
              <a:off x="6035175" y="3666337"/>
              <a:ext cx="2909385" cy="1734873"/>
            </a:xfrm>
            <a:custGeom>
              <a:avLst/>
              <a:gdLst>
                <a:gd name="connsiteX0" fmla="*/ 2461165 w 2909385"/>
                <a:gd name="connsiteY0" fmla="*/ 0 h 1734873"/>
                <a:gd name="connsiteX1" fmla="*/ 2099539 w 2909385"/>
                <a:gd name="connsiteY1" fmla="*/ 0 h 1734873"/>
                <a:gd name="connsiteX2" fmla="*/ 220286 w 2909385"/>
                <a:gd name="connsiteY2" fmla="*/ 0 h 1734873"/>
                <a:gd name="connsiteX3" fmla="*/ 0 w 2909385"/>
                <a:gd name="connsiteY3" fmla="*/ 220273 h 1734873"/>
                <a:gd name="connsiteX4" fmla="*/ 0 w 2909385"/>
                <a:gd name="connsiteY4" fmla="*/ 812834 h 1734873"/>
                <a:gd name="connsiteX5" fmla="*/ 732225 w 2909385"/>
                <a:gd name="connsiteY5" fmla="*/ 1734873 h 1734873"/>
                <a:gd name="connsiteX6" fmla="*/ 1587587 w 2909385"/>
                <a:gd name="connsiteY6" fmla="*/ 1734873 h 1734873"/>
                <a:gd name="connsiteX7" fmla="*/ 2294363 w 2909385"/>
                <a:gd name="connsiteY7" fmla="*/ 1030093 h 1734873"/>
                <a:gd name="connsiteX8" fmla="*/ 2461165 w 2909385"/>
                <a:gd name="connsiteY8" fmla="*/ 1030093 h 1734873"/>
                <a:gd name="connsiteX9" fmla="*/ 2909386 w 2909385"/>
                <a:gd name="connsiteY9" fmla="*/ 581872 h 1734873"/>
                <a:gd name="connsiteX10" fmla="*/ 2909386 w 2909385"/>
                <a:gd name="connsiteY10" fmla="*/ 448208 h 1734873"/>
                <a:gd name="connsiteX11" fmla="*/ 2461165 w 2909385"/>
                <a:gd name="connsiteY11" fmla="*/ 0 h 1734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09385" h="1734873">
                  <a:moveTo>
                    <a:pt x="2461165" y="0"/>
                  </a:moveTo>
                  <a:lnTo>
                    <a:pt x="2099539" y="0"/>
                  </a:lnTo>
                  <a:lnTo>
                    <a:pt x="220286" y="0"/>
                  </a:lnTo>
                  <a:cubicBezTo>
                    <a:pt x="98637" y="0"/>
                    <a:pt x="0" y="98624"/>
                    <a:pt x="0" y="220273"/>
                  </a:cubicBezTo>
                  <a:lnTo>
                    <a:pt x="0" y="812834"/>
                  </a:lnTo>
                  <a:cubicBezTo>
                    <a:pt x="0" y="1261095"/>
                    <a:pt x="313218" y="1637334"/>
                    <a:pt x="732225" y="1734873"/>
                  </a:cubicBezTo>
                  <a:lnTo>
                    <a:pt x="1587587" y="1734873"/>
                  </a:lnTo>
                  <a:cubicBezTo>
                    <a:pt x="1936689" y="1653595"/>
                    <a:pt x="2212120" y="1378847"/>
                    <a:pt x="2294363" y="1030093"/>
                  </a:cubicBezTo>
                  <a:lnTo>
                    <a:pt x="2461165" y="1030093"/>
                  </a:lnTo>
                  <a:cubicBezTo>
                    <a:pt x="2708321" y="1030093"/>
                    <a:pt x="2909386" y="829028"/>
                    <a:pt x="2909386" y="581872"/>
                  </a:cubicBezTo>
                  <a:lnTo>
                    <a:pt x="2909386" y="448208"/>
                  </a:lnTo>
                  <a:cubicBezTo>
                    <a:pt x="2909386" y="201079"/>
                    <a:pt x="2708321" y="0"/>
                    <a:pt x="2461165" y="0"/>
                  </a:cubicBezTo>
                  <a:close/>
                </a:path>
              </a:pathLst>
            </a:custGeom>
            <a:solidFill>
              <a:schemeClr val="bg1"/>
            </a:solidFill>
            <a:ln w="1339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1A91BC95-DA01-5752-2A99-C1E8240D7A62}"/>
                </a:ext>
              </a:extLst>
            </p:cNvPr>
            <p:cNvSpPr/>
            <p:nvPr/>
          </p:nvSpPr>
          <p:spPr>
            <a:xfrm>
              <a:off x="3197383" y="0"/>
              <a:ext cx="5797206" cy="5401224"/>
            </a:xfrm>
            <a:custGeom>
              <a:avLst/>
              <a:gdLst>
                <a:gd name="connsiteX0" fmla="*/ 5004666 w 5797206"/>
                <a:gd name="connsiteY0" fmla="*/ 0 h 5401224"/>
                <a:gd name="connsiteX1" fmla="*/ 792554 w 5797206"/>
                <a:gd name="connsiteY1" fmla="*/ 0 h 5401224"/>
                <a:gd name="connsiteX2" fmla="*/ 0 w 5797206"/>
                <a:gd name="connsiteY2" fmla="*/ 792554 h 5401224"/>
                <a:gd name="connsiteX3" fmla="*/ 0 w 5797206"/>
                <a:gd name="connsiteY3" fmla="*/ 5401224 h 5401224"/>
                <a:gd name="connsiteX4" fmla="*/ 2346722 w 5797206"/>
                <a:gd name="connsiteY4" fmla="*/ 5401224 h 5401224"/>
                <a:gd name="connsiteX5" fmla="*/ 2346722 w 5797206"/>
                <a:gd name="connsiteY5" fmla="*/ 1924258 h 5401224"/>
                <a:gd name="connsiteX6" fmla="*/ 3016663 w 5797206"/>
                <a:gd name="connsiteY6" fmla="*/ 1924258 h 5401224"/>
                <a:gd name="connsiteX7" fmla="*/ 3016663 w 5797206"/>
                <a:gd name="connsiteY7" fmla="*/ 2522592 h 5401224"/>
                <a:gd name="connsiteX8" fmla="*/ 3591489 w 5797206"/>
                <a:gd name="connsiteY8" fmla="*/ 3097418 h 5401224"/>
                <a:gd name="connsiteX9" fmla="*/ 3795300 w 5797206"/>
                <a:gd name="connsiteY9" fmla="*/ 3097418 h 5401224"/>
                <a:gd name="connsiteX10" fmla="*/ 3795300 w 5797206"/>
                <a:gd name="connsiteY10" fmla="*/ 3216764 h 5401224"/>
                <a:gd name="connsiteX11" fmla="*/ 4015574 w 5797206"/>
                <a:gd name="connsiteY11" fmla="*/ 3437037 h 5401224"/>
                <a:gd name="connsiteX12" fmla="*/ 4235847 w 5797206"/>
                <a:gd name="connsiteY12" fmla="*/ 3216764 h 5401224"/>
                <a:gd name="connsiteX13" fmla="*/ 4235847 w 5797206"/>
                <a:gd name="connsiteY13" fmla="*/ 3097418 h 5401224"/>
                <a:gd name="connsiteX14" fmla="*/ 4439685 w 5797206"/>
                <a:gd name="connsiteY14" fmla="*/ 3097418 h 5401224"/>
                <a:gd name="connsiteX15" fmla="*/ 5014511 w 5797206"/>
                <a:gd name="connsiteY15" fmla="*/ 2522592 h 5401224"/>
                <a:gd name="connsiteX16" fmla="*/ 5014511 w 5797206"/>
                <a:gd name="connsiteY16" fmla="*/ 1924258 h 5401224"/>
                <a:gd name="connsiteX17" fmla="*/ 5576934 w 5797206"/>
                <a:gd name="connsiteY17" fmla="*/ 1924258 h 5401224"/>
                <a:gd name="connsiteX18" fmla="*/ 5797207 w 5797206"/>
                <a:gd name="connsiteY18" fmla="*/ 1703985 h 5401224"/>
                <a:gd name="connsiteX19" fmla="*/ 5797207 w 5797206"/>
                <a:gd name="connsiteY19" fmla="*/ 792554 h 5401224"/>
                <a:gd name="connsiteX20" fmla="*/ 5004666 w 5797206"/>
                <a:gd name="connsiteY20" fmla="*/ 0 h 5401224"/>
                <a:gd name="connsiteX21" fmla="*/ 923432 w 5797206"/>
                <a:gd name="connsiteY21" fmla="*/ 1204182 h 5401224"/>
                <a:gd name="connsiteX22" fmla="*/ 673785 w 5797206"/>
                <a:gd name="connsiteY22" fmla="*/ 954535 h 5401224"/>
                <a:gd name="connsiteX23" fmla="*/ 923432 w 5797206"/>
                <a:gd name="connsiteY23" fmla="*/ 704887 h 5401224"/>
                <a:gd name="connsiteX24" fmla="*/ 1173080 w 5797206"/>
                <a:gd name="connsiteY24" fmla="*/ 954535 h 5401224"/>
                <a:gd name="connsiteX25" fmla="*/ 923432 w 5797206"/>
                <a:gd name="connsiteY25" fmla="*/ 1204182 h 5401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7206" h="5401224">
                  <a:moveTo>
                    <a:pt x="5004666" y="0"/>
                  </a:moveTo>
                  <a:lnTo>
                    <a:pt x="792554" y="0"/>
                  </a:lnTo>
                  <a:cubicBezTo>
                    <a:pt x="355531" y="0"/>
                    <a:pt x="0" y="355531"/>
                    <a:pt x="0" y="792554"/>
                  </a:cubicBezTo>
                  <a:lnTo>
                    <a:pt x="0" y="5401224"/>
                  </a:lnTo>
                  <a:lnTo>
                    <a:pt x="2346722" y="5401224"/>
                  </a:lnTo>
                  <a:lnTo>
                    <a:pt x="2346722" y="1924258"/>
                  </a:lnTo>
                  <a:lnTo>
                    <a:pt x="3016663" y="1924258"/>
                  </a:lnTo>
                  <a:lnTo>
                    <a:pt x="3016663" y="2522592"/>
                  </a:lnTo>
                  <a:cubicBezTo>
                    <a:pt x="3016663" y="2839547"/>
                    <a:pt x="3274534" y="3097418"/>
                    <a:pt x="3591489" y="3097418"/>
                  </a:cubicBezTo>
                  <a:lnTo>
                    <a:pt x="3795300" y="3097418"/>
                  </a:lnTo>
                  <a:lnTo>
                    <a:pt x="3795300" y="3216764"/>
                  </a:lnTo>
                  <a:cubicBezTo>
                    <a:pt x="3795300" y="3338413"/>
                    <a:pt x="3893924" y="3437037"/>
                    <a:pt x="4015574" y="3437037"/>
                  </a:cubicBezTo>
                  <a:cubicBezTo>
                    <a:pt x="4137223" y="3437037"/>
                    <a:pt x="4235847" y="3338413"/>
                    <a:pt x="4235847" y="3216764"/>
                  </a:cubicBezTo>
                  <a:lnTo>
                    <a:pt x="4235847" y="3097418"/>
                  </a:lnTo>
                  <a:lnTo>
                    <a:pt x="4439685" y="3097418"/>
                  </a:lnTo>
                  <a:cubicBezTo>
                    <a:pt x="4756639" y="3097418"/>
                    <a:pt x="5014511" y="2839547"/>
                    <a:pt x="5014511" y="2522592"/>
                  </a:cubicBezTo>
                  <a:lnTo>
                    <a:pt x="5014511" y="1924258"/>
                  </a:lnTo>
                  <a:lnTo>
                    <a:pt x="5576934" y="1924258"/>
                  </a:lnTo>
                  <a:cubicBezTo>
                    <a:pt x="5698583" y="1924258"/>
                    <a:pt x="5797207" y="1825634"/>
                    <a:pt x="5797207" y="1703985"/>
                  </a:cubicBezTo>
                  <a:lnTo>
                    <a:pt x="5797207" y="792554"/>
                  </a:lnTo>
                  <a:cubicBezTo>
                    <a:pt x="5797193" y="355531"/>
                    <a:pt x="5441676" y="0"/>
                    <a:pt x="5004666" y="0"/>
                  </a:cubicBezTo>
                  <a:close/>
                  <a:moveTo>
                    <a:pt x="923432" y="1204182"/>
                  </a:moveTo>
                  <a:cubicBezTo>
                    <a:pt x="785549" y="1204182"/>
                    <a:pt x="673785" y="1092418"/>
                    <a:pt x="673785" y="954535"/>
                  </a:cubicBezTo>
                  <a:cubicBezTo>
                    <a:pt x="673785" y="816651"/>
                    <a:pt x="785549" y="704887"/>
                    <a:pt x="923432" y="704887"/>
                  </a:cubicBezTo>
                  <a:cubicBezTo>
                    <a:pt x="1061316" y="704887"/>
                    <a:pt x="1173080" y="816651"/>
                    <a:pt x="1173080" y="954535"/>
                  </a:cubicBezTo>
                  <a:cubicBezTo>
                    <a:pt x="1173080" y="1092418"/>
                    <a:pt x="1061316" y="1204182"/>
                    <a:pt x="923432" y="1204182"/>
                  </a:cubicBezTo>
                  <a:close/>
                </a:path>
              </a:pathLst>
            </a:custGeom>
            <a:solidFill>
              <a:schemeClr val="bg1"/>
            </a:solidFill>
            <a:ln w="1339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44" name="Graphic 42">
            <a:extLst>
              <a:ext uri="{FF2B5EF4-FFF2-40B4-BE49-F238E27FC236}">
                <a16:creationId xmlns:a16="http://schemas.microsoft.com/office/drawing/2014/main" id="{FBED0214-496D-6E33-20E6-8D8967560D29}"/>
              </a:ext>
            </a:extLst>
          </p:cNvPr>
          <p:cNvGrpSpPr>
            <a:grpSpLocks noChangeAspect="1"/>
          </p:cNvGrpSpPr>
          <p:nvPr/>
        </p:nvGrpSpPr>
        <p:grpSpPr>
          <a:xfrm>
            <a:off x="9696625" y="2538337"/>
            <a:ext cx="576000" cy="628360"/>
            <a:chOff x="3860796" y="990600"/>
            <a:chExt cx="4470396" cy="4876800"/>
          </a:xfrm>
          <a:solidFill>
            <a:schemeClr val="bg1"/>
          </a:solidFill>
        </p:grpSpPr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E42C85F7-2FD0-5986-DAEB-24D4CB925F19}"/>
                </a:ext>
              </a:extLst>
            </p:cNvPr>
            <p:cNvSpPr/>
            <p:nvPr/>
          </p:nvSpPr>
          <p:spPr>
            <a:xfrm>
              <a:off x="3860796" y="990600"/>
              <a:ext cx="4470396" cy="4876800"/>
            </a:xfrm>
            <a:custGeom>
              <a:avLst/>
              <a:gdLst>
                <a:gd name="connsiteX0" fmla="*/ 4436269 w 4470396"/>
                <a:gd name="connsiteY0" fmla="*/ 903227 h 4876800"/>
                <a:gd name="connsiteX1" fmla="*/ 4064003 w 4470396"/>
                <a:gd name="connsiteY1" fmla="*/ 344834 h 4876800"/>
                <a:gd name="connsiteX2" fmla="*/ 4064003 w 4470396"/>
                <a:gd name="connsiteY2" fmla="*/ 203197 h 4876800"/>
                <a:gd name="connsiteX3" fmla="*/ 3860806 w 4470396"/>
                <a:gd name="connsiteY3" fmla="*/ 0 h 4876800"/>
                <a:gd name="connsiteX4" fmla="*/ 609600 w 4470396"/>
                <a:gd name="connsiteY4" fmla="*/ 0 h 4876800"/>
                <a:gd name="connsiteX5" fmla="*/ 406403 w 4470396"/>
                <a:gd name="connsiteY5" fmla="*/ 203197 h 4876800"/>
                <a:gd name="connsiteX6" fmla="*/ 406403 w 4470396"/>
                <a:gd name="connsiteY6" fmla="*/ 344824 h 4876800"/>
                <a:gd name="connsiteX7" fmla="*/ 34138 w 4470396"/>
                <a:gd name="connsiteY7" fmla="*/ 903227 h 4876800"/>
                <a:gd name="connsiteX8" fmla="*/ 0 w 4470396"/>
                <a:gd name="connsiteY8" fmla="*/ 1016003 h 4876800"/>
                <a:gd name="connsiteX9" fmla="*/ 0 w 4470396"/>
                <a:gd name="connsiteY9" fmla="*/ 1422406 h 4876800"/>
                <a:gd name="connsiteX10" fmla="*/ 203197 w 4470396"/>
                <a:gd name="connsiteY10" fmla="*/ 1873510 h 4876800"/>
                <a:gd name="connsiteX11" fmla="*/ 203197 w 4470396"/>
                <a:gd name="connsiteY11" fmla="*/ 4673603 h 4876800"/>
                <a:gd name="connsiteX12" fmla="*/ 406403 w 4470396"/>
                <a:gd name="connsiteY12" fmla="*/ 4876800 h 4876800"/>
                <a:gd name="connsiteX13" fmla="*/ 1016003 w 4470396"/>
                <a:gd name="connsiteY13" fmla="*/ 4876800 h 4876800"/>
                <a:gd name="connsiteX14" fmla="*/ 1016003 w 4470396"/>
                <a:gd name="connsiteY14" fmla="*/ 2844803 h 4876800"/>
                <a:gd name="connsiteX15" fmla="*/ 1219200 w 4470396"/>
                <a:gd name="connsiteY15" fmla="*/ 2641607 h 4876800"/>
                <a:gd name="connsiteX16" fmla="*/ 2235203 w 4470396"/>
                <a:gd name="connsiteY16" fmla="*/ 2641607 h 4876800"/>
                <a:gd name="connsiteX17" fmla="*/ 2438400 w 4470396"/>
                <a:gd name="connsiteY17" fmla="*/ 2844803 h 4876800"/>
                <a:gd name="connsiteX18" fmla="*/ 2438400 w 4470396"/>
                <a:gd name="connsiteY18" fmla="*/ 4876800 h 4876800"/>
                <a:gd name="connsiteX19" fmla="*/ 4064003 w 4470396"/>
                <a:gd name="connsiteY19" fmla="*/ 4876800 h 4876800"/>
                <a:gd name="connsiteX20" fmla="*/ 4267200 w 4470396"/>
                <a:gd name="connsiteY20" fmla="*/ 4673603 h 4876800"/>
                <a:gd name="connsiteX21" fmla="*/ 4267200 w 4470396"/>
                <a:gd name="connsiteY21" fmla="*/ 1873501 h 4876800"/>
                <a:gd name="connsiteX22" fmla="*/ 4470397 w 4470396"/>
                <a:gd name="connsiteY22" fmla="*/ 1422397 h 4876800"/>
                <a:gd name="connsiteX23" fmla="*/ 4470397 w 4470396"/>
                <a:gd name="connsiteY23" fmla="*/ 1015994 h 4876800"/>
                <a:gd name="connsiteX24" fmla="*/ 4436269 w 4470396"/>
                <a:gd name="connsiteY24" fmla="*/ 903227 h 4876800"/>
                <a:gd name="connsiteX25" fmla="*/ 4064003 w 4470396"/>
                <a:gd name="connsiteY25" fmla="*/ 1422397 h 4876800"/>
                <a:gd name="connsiteX26" fmla="*/ 3955495 w 4470396"/>
                <a:gd name="connsiteY26" fmla="*/ 1599181 h 4876800"/>
                <a:gd name="connsiteX27" fmla="*/ 3920547 w 4470396"/>
                <a:gd name="connsiteY27" fmla="*/ 1613611 h 4876800"/>
                <a:gd name="connsiteX28" fmla="*/ 3877875 w 4470396"/>
                <a:gd name="connsiteY28" fmla="*/ 1622146 h 4876800"/>
                <a:gd name="connsiteX29" fmla="*/ 3855930 w 4470396"/>
                <a:gd name="connsiteY29" fmla="*/ 1624584 h 4876800"/>
                <a:gd name="connsiteX30" fmla="*/ 3793141 w 4470396"/>
                <a:gd name="connsiteY30" fmla="*/ 1611982 h 4876800"/>
                <a:gd name="connsiteX31" fmla="*/ 3769366 w 4470396"/>
                <a:gd name="connsiteY31" fmla="*/ 1601210 h 4876800"/>
                <a:gd name="connsiteX32" fmla="*/ 3731981 w 4470396"/>
                <a:gd name="connsiteY32" fmla="*/ 1576016 h 4876800"/>
                <a:gd name="connsiteX33" fmla="*/ 3710035 w 4470396"/>
                <a:gd name="connsiteY33" fmla="*/ 1555490 h 4876800"/>
                <a:gd name="connsiteX34" fmla="*/ 3679965 w 4470396"/>
                <a:gd name="connsiteY34" fmla="*/ 1510789 h 4876800"/>
                <a:gd name="connsiteX35" fmla="*/ 3671630 w 4470396"/>
                <a:gd name="connsiteY35" fmla="*/ 1491082 h 4876800"/>
                <a:gd name="connsiteX36" fmla="*/ 3657610 w 4470396"/>
                <a:gd name="connsiteY36" fmla="*/ 1422397 h 4876800"/>
                <a:gd name="connsiteX37" fmla="*/ 3657610 w 4470396"/>
                <a:gd name="connsiteY37" fmla="*/ 1015994 h 4876800"/>
                <a:gd name="connsiteX38" fmla="*/ 3454413 w 4470396"/>
                <a:gd name="connsiteY38" fmla="*/ 812797 h 4876800"/>
                <a:gd name="connsiteX39" fmla="*/ 3251216 w 4470396"/>
                <a:gd name="connsiteY39" fmla="*/ 1015994 h 4876800"/>
                <a:gd name="connsiteX40" fmla="*/ 3251216 w 4470396"/>
                <a:gd name="connsiteY40" fmla="*/ 1422397 h 4876800"/>
                <a:gd name="connsiteX41" fmla="*/ 3048019 w 4470396"/>
                <a:gd name="connsiteY41" fmla="*/ 1625594 h 4876800"/>
                <a:gd name="connsiteX42" fmla="*/ 2844822 w 4470396"/>
                <a:gd name="connsiteY42" fmla="*/ 1422397 h 4876800"/>
                <a:gd name="connsiteX43" fmla="*/ 2844822 w 4470396"/>
                <a:gd name="connsiteY43" fmla="*/ 1015994 h 4876800"/>
                <a:gd name="connsiteX44" fmla="*/ 2641626 w 4470396"/>
                <a:gd name="connsiteY44" fmla="*/ 812797 h 4876800"/>
                <a:gd name="connsiteX45" fmla="*/ 2438429 w 4470396"/>
                <a:gd name="connsiteY45" fmla="*/ 1015994 h 4876800"/>
                <a:gd name="connsiteX46" fmla="*/ 2438429 w 4470396"/>
                <a:gd name="connsiteY46" fmla="*/ 1422397 h 4876800"/>
                <a:gd name="connsiteX47" fmla="*/ 2235232 w 4470396"/>
                <a:gd name="connsiteY47" fmla="*/ 1625594 h 4876800"/>
                <a:gd name="connsiteX48" fmla="*/ 2032035 w 4470396"/>
                <a:gd name="connsiteY48" fmla="*/ 1422397 h 4876800"/>
                <a:gd name="connsiteX49" fmla="*/ 2032035 w 4470396"/>
                <a:gd name="connsiteY49" fmla="*/ 1015994 h 4876800"/>
                <a:gd name="connsiteX50" fmla="*/ 1828838 w 4470396"/>
                <a:gd name="connsiteY50" fmla="*/ 812797 h 4876800"/>
                <a:gd name="connsiteX51" fmla="*/ 1625641 w 4470396"/>
                <a:gd name="connsiteY51" fmla="*/ 1015994 h 4876800"/>
                <a:gd name="connsiteX52" fmla="*/ 1625641 w 4470396"/>
                <a:gd name="connsiteY52" fmla="*/ 1422397 h 4876800"/>
                <a:gd name="connsiteX53" fmla="*/ 1422445 w 4470396"/>
                <a:gd name="connsiteY53" fmla="*/ 1625594 h 4876800"/>
                <a:gd name="connsiteX54" fmla="*/ 1219248 w 4470396"/>
                <a:gd name="connsiteY54" fmla="*/ 1422397 h 4876800"/>
                <a:gd name="connsiteX55" fmla="*/ 1219248 w 4470396"/>
                <a:gd name="connsiteY55" fmla="*/ 1015994 h 4876800"/>
                <a:gd name="connsiteX56" fmla="*/ 1016051 w 4470396"/>
                <a:gd name="connsiteY56" fmla="*/ 812797 h 4876800"/>
                <a:gd name="connsiteX57" fmla="*/ 812854 w 4470396"/>
                <a:gd name="connsiteY57" fmla="*/ 1015994 h 4876800"/>
                <a:gd name="connsiteX58" fmla="*/ 812854 w 4470396"/>
                <a:gd name="connsiteY58" fmla="*/ 1422397 h 4876800"/>
                <a:gd name="connsiteX59" fmla="*/ 799243 w 4470396"/>
                <a:gd name="connsiteY59" fmla="*/ 1490472 h 4876800"/>
                <a:gd name="connsiteX60" fmla="*/ 790299 w 4470396"/>
                <a:gd name="connsiteY60" fmla="*/ 1511199 h 4876800"/>
                <a:gd name="connsiteX61" fmla="*/ 761648 w 4470396"/>
                <a:gd name="connsiteY61" fmla="*/ 1553870 h 4876800"/>
                <a:gd name="connsiteX62" fmla="*/ 737673 w 4470396"/>
                <a:gd name="connsiteY62" fmla="*/ 1576626 h 4876800"/>
                <a:gd name="connsiteX63" fmla="*/ 701707 w 4470396"/>
                <a:gd name="connsiteY63" fmla="*/ 1601010 h 4876800"/>
                <a:gd name="connsiteX64" fmla="*/ 677323 w 4470396"/>
                <a:gd name="connsiteY64" fmla="*/ 1611982 h 4876800"/>
                <a:gd name="connsiteX65" fmla="*/ 614534 w 4470396"/>
                <a:gd name="connsiteY65" fmla="*/ 1624584 h 4876800"/>
                <a:gd name="connsiteX66" fmla="*/ 593398 w 4470396"/>
                <a:gd name="connsiteY66" fmla="*/ 1622346 h 4876800"/>
                <a:gd name="connsiteX67" fmla="*/ 549707 w 4470396"/>
                <a:gd name="connsiteY67" fmla="*/ 1613402 h 4876800"/>
                <a:gd name="connsiteX68" fmla="*/ 515160 w 4470396"/>
                <a:gd name="connsiteY68" fmla="*/ 1599181 h 4876800"/>
                <a:gd name="connsiteX69" fmla="*/ 406403 w 4470396"/>
                <a:gd name="connsiteY69" fmla="*/ 1422397 h 4876800"/>
                <a:gd name="connsiteX70" fmla="*/ 406403 w 4470396"/>
                <a:gd name="connsiteY70" fmla="*/ 1077563 h 4876800"/>
                <a:gd name="connsiteX71" fmla="*/ 778669 w 4470396"/>
                <a:gd name="connsiteY71" fmla="*/ 519170 h 4876800"/>
                <a:gd name="connsiteX72" fmla="*/ 812806 w 4470396"/>
                <a:gd name="connsiteY72" fmla="*/ 406394 h 4876800"/>
                <a:gd name="connsiteX73" fmla="*/ 3657610 w 4470396"/>
                <a:gd name="connsiteY73" fmla="*/ 406394 h 4876800"/>
                <a:gd name="connsiteX74" fmla="*/ 3691747 w 4470396"/>
                <a:gd name="connsiteY74" fmla="*/ 519170 h 4876800"/>
                <a:gd name="connsiteX75" fmla="*/ 4064003 w 4470396"/>
                <a:gd name="connsiteY75" fmla="*/ 1077573 h 4876800"/>
                <a:gd name="connsiteX76" fmla="*/ 4064003 w 4470396"/>
                <a:gd name="connsiteY76" fmla="*/ 1422397 h 4876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4470396" h="4876800">
                  <a:moveTo>
                    <a:pt x="4436269" y="903227"/>
                  </a:moveTo>
                  <a:lnTo>
                    <a:pt x="4064003" y="344834"/>
                  </a:lnTo>
                  <a:lnTo>
                    <a:pt x="4064003" y="203197"/>
                  </a:lnTo>
                  <a:cubicBezTo>
                    <a:pt x="4064003" y="91030"/>
                    <a:pt x="3973173" y="0"/>
                    <a:pt x="3860806" y="0"/>
                  </a:cubicBezTo>
                  <a:lnTo>
                    <a:pt x="609600" y="0"/>
                  </a:lnTo>
                  <a:cubicBezTo>
                    <a:pt x="497434" y="0"/>
                    <a:pt x="406403" y="91030"/>
                    <a:pt x="406403" y="203197"/>
                  </a:cubicBezTo>
                  <a:lnTo>
                    <a:pt x="406403" y="344824"/>
                  </a:lnTo>
                  <a:lnTo>
                    <a:pt x="34138" y="903227"/>
                  </a:lnTo>
                  <a:cubicBezTo>
                    <a:pt x="11992" y="936555"/>
                    <a:pt x="0" y="975970"/>
                    <a:pt x="0" y="1016003"/>
                  </a:cubicBezTo>
                  <a:lnTo>
                    <a:pt x="0" y="1422406"/>
                  </a:lnTo>
                  <a:cubicBezTo>
                    <a:pt x="0" y="1601829"/>
                    <a:pt x="79448" y="1761754"/>
                    <a:pt x="203197" y="1873510"/>
                  </a:cubicBezTo>
                  <a:lnTo>
                    <a:pt x="203197" y="4673603"/>
                  </a:lnTo>
                  <a:cubicBezTo>
                    <a:pt x="203206" y="4785770"/>
                    <a:pt x="294237" y="4876800"/>
                    <a:pt x="406403" y="4876800"/>
                  </a:cubicBezTo>
                  <a:lnTo>
                    <a:pt x="1016003" y="4876800"/>
                  </a:lnTo>
                  <a:lnTo>
                    <a:pt x="1016003" y="2844803"/>
                  </a:lnTo>
                  <a:cubicBezTo>
                    <a:pt x="1016003" y="2732637"/>
                    <a:pt x="1107034" y="2641607"/>
                    <a:pt x="1219200" y="2641607"/>
                  </a:cubicBezTo>
                  <a:lnTo>
                    <a:pt x="2235203" y="2641607"/>
                  </a:lnTo>
                  <a:cubicBezTo>
                    <a:pt x="2347570" y="2641607"/>
                    <a:pt x="2438400" y="2732637"/>
                    <a:pt x="2438400" y="2844803"/>
                  </a:cubicBezTo>
                  <a:lnTo>
                    <a:pt x="2438400" y="4876800"/>
                  </a:lnTo>
                  <a:lnTo>
                    <a:pt x="4064003" y="4876800"/>
                  </a:lnTo>
                  <a:cubicBezTo>
                    <a:pt x="4176370" y="4876800"/>
                    <a:pt x="4267200" y="4785770"/>
                    <a:pt x="4267200" y="4673603"/>
                  </a:cubicBezTo>
                  <a:lnTo>
                    <a:pt x="4267200" y="1873501"/>
                  </a:lnTo>
                  <a:cubicBezTo>
                    <a:pt x="4391149" y="1761744"/>
                    <a:pt x="4470397" y="1601819"/>
                    <a:pt x="4470397" y="1422397"/>
                  </a:cubicBezTo>
                  <a:lnTo>
                    <a:pt x="4470397" y="1015994"/>
                  </a:lnTo>
                  <a:cubicBezTo>
                    <a:pt x="4470407" y="975970"/>
                    <a:pt x="4458615" y="936546"/>
                    <a:pt x="4436269" y="903227"/>
                  </a:cubicBezTo>
                  <a:close/>
                  <a:moveTo>
                    <a:pt x="4064003" y="1422397"/>
                  </a:moveTo>
                  <a:cubicBezTo>
                    <a:pt x="4064003" y="1499616"/>
                    <a:pt x="4019093" y="1564843"/>
                    <a:pt x="3955495" y="1599181"/>
                  </a:cubicBezTo>
                  <a:cubicBezTo>
                    <a:pt x="3943912" y="1605477"/>
                    <a:pt x="3932330" y="1609744"/>
                    <a:pt x="3920547" y="1613611"/>
                  </a:cubicBezTo>
                  <a:cubicBezTo>
                    <a:pt x="3906936" y="1617878"/>
                    <a:pt x="3892706" y="1620926"/>
                    <a:pt x="3877875" y="1622146"/>
                  </a:cubicBezTo>
                  <a:cubicBezTo>
                    <a:pt x="3870560" y="1622755"/>
                    <a:pt x="3863045" y="1624784"/>
                    <a:pt x="3855930" y="1624584"/>
                  </a:cubicBezTo>
                  <a:cubicBezTo>
                    <a:pt x="3833784" y="1623974"/>
                    <a:pt x="3812848" y="1619098"/>
                    <a:pt x="3793141" y="1611982"/>
                  </a:cubicBezTo>
                  <a:cubicBezTo>
                    <a:pt x="3784806" y="1608935"/>
                    <a:pt x="3777091" y="1605077"/>
                    <a:pt x="3769366" y="1601210"/>
                  </a:cubicBezTo>
                  <a:cubicBezTo>
                    <a:pt x="3755755" y="1594094"/>
                    <a:pt x="3743563" y="1585560"/>
                    <a:pt x="3731981" y="1576016"/>
                  </a:cubicBezTo>
                  <a:cubicBezTo>
                    <a:pt x="3724256" y="1569511"/>
                    <a:pt x="3716941" y="1563014"/>
                    <a:pt x="3710035" y="1555490"/>
                  </a:cubicBezTo>
                  <a:cubicBezTo>
                    <a:pt x="3698253" y="1541878"/>
                    <a:pt x="3687890" y="1527039"/>
                    <a:pt x="3679965" y="1510789"/>
                  </a:cubicBezTo>
                  <a:cubicBezTo>
                    <a:pt x="3676717" y="1504283"/>
                    <a:pt x="3674069" y="1497787"/>
                    <a:pt x="3671630" y="1491082"/>
                  </a:cubicBezTo>
                  <a:cubicBezTo>
                    <a:pt x="3663706" y="1469336"/>
                    <a:pt x="3657610" y="1446781"/>
                    <a:pt x="3657610" y="1422397"/>
                  </a:cubicBezTo>
                  <a:lnTo>
                    <a:pt x="3657610" y="1015994"/>
                  </a:lnTo>
                  <a:cubicBezTo>
                    <a:pt x="3657610" y="903827"/>
                    <a:pt x="3566779" y="812797"/>
                    <a:pt x="3454413" y="812797"/>
                  </a:cubicBezTo>
                  <a:cubicBezTo>
                    <a:pt x="3342246" y="812797"/>
                    <a:pt x="3251216" y="903827"/>
                    <a:pt x="3251216" y="1015994"/>
                  </a:cubicBezTo>
                  <a:lnTo>
                    <a:pt x="3251216" y="1422397"/>
                  </a:lnTo>
                  <a:cubicBezTo>
                    <a:pt x="3251216" y="1534363"/>
                    <a:pt x="3160186" y="1625594"/>
                    <a:pt x="3048019" y="1625594"/>
                  </a:cubicBezTo>
                  <a:cubicBezTo>
                    <a:pt x="2936053" y="1625594"/>
                    <a:pt x="2844822" y="1534354"/>
                    <a:pt x="2844822" y="1422397"/>
                  </a:cubicBezTo>
                  <a:lnTo>
                    <a:pt x="2844822" y="1015994"/>
                  </a:lnTo>
                  <a:cubicBezTo>
                    <a:pt x="2844822" y="903827"/>
                    <a:pt x="2753992" y="812797"/>
                    <a:pt x="2641626" y="812797"/>
                  </a:cubicBezTo>
                  <a:cubicBezTo>
                    <a:pt x="2529459" y="812797"/>
                    <a:pt x="2438429" y="903827"/>
                    <a:pt x="2438429" y="1015994"/>
                  </a:cubicBezTo>
                  <a:lnTo>
                    <a:pt x="2438429" y="1422397"/>
                  </a:lnTo>
                  <a:cubicBezTo>
                    <a:pt x="2438429" y="1534363"/>
                    <a:pt x="2347398" y="1625594"/>
                    <a:pt x="2235232" y="1625594"/>
                  </a:cubicBezTo>
                  <a:cubicBezTo>
                    <a:pt x="2123266" y="1625594"/>
                    <a:pt x="2032035" y="1534354"/>
                    <a:pt x="2032035" y="1422397"/>
                  </a:cubicBezTo>
                  <a:lnTo>
                    <a:pt x="2032035" y="1015994"/>
                  </a:lnTo>
                  <a:cubicBezTo>
                    <a:pt x="2032035" y="903827"/>
                    <a:pt x="1941205" y="812797"/>
                    <a:pt x="1828838" y="812797"/>
                  </a:cubicBezTo>
                  <a:cubicBezTo>
                    <a:pt x="1716672" y="812797"/>
                    <a:pt x="1625641" y="903827"/>
                    <a:pt x="1625641" y="1015994"/>
                  </a:cubicBezTo>
                  <a:lnTo>
                    <a:pt x="1625641" y="1422397"/>
                  </a:lnTo>
                  <a:cubicBezTo>
                    <a:pt x="1625641" y="1534363"/>
                    <a:pt x="1534611" y="1625594"/>
                    <a:pt x="1422445" y="1625594"/>
                  </a:cubicBezTo>
                  <a:cubicBezTo>
                    <a:pt x="1310478" y="1625594"/>
                    <a:pt x="1219248" y="1534354"/>
                    <a:pt x="1219248" y="1422397"/>
                  </a:cubicBezTo>
                  <a:lnTo>
                    <a:pt x="1219248" y="1015994"/>
                  </a:lnTo>
                  <a:cubicBezTo>
                    <a:pt x="1219248" y="903827"/>
                    <a:pt x="1128417" y="812797"/>
                    <a:pt x="1016051" y="812797"/>
                  </a:cubicBezTo>
                  <a:cubicBezTo>
                    <a:pt x="903884" y="812797"/>
                    <a:pt x="812854" y="903827"/>
                    <a:pt x="812854" y="1015994"/>
                  </a:cubicBezTo>
                  <a:lnTo>
                    <a:pt x="812854" y="1422397"/>
                  </a:lnTo>
                  <a:cubicBezTo>
                    <a:pt x="812854" y="1446581"/>
                    <a:pt x="806958" y="1469136"/>
                    <a:pt x="799243" y="1490472"/>
                  </a:cubicBezTo>
                  <a:cubicBezTo>
                    <a:pt x="796604" y="1497587"/>
                    <a:pt x="793756" y="1504493"/>
                    <a:pt x="790299" y="1511199"/>
                  </a:cubicBezTo>
                  <a:cubicBezTo>
                    <a:pt x="782574" y="1526638"/>
                    <a:pt x="772820" y="1540869"/>
                    <a:pt x="761648" y="1553870"/>
                  </a:cubicBezTo>
                  <a:cubicBezTo>
                    <a:pt x="754332" y="1562205"/>
                    <a:pt x="746208" y="1569520"/>
                    <a:pt x="737673" y="1576626"/>
                  </a:cubicBezTo>
                  <a:cubicBezTo>
                    <a:pt x="726500" y="1585970"/>
                    <a:pt x="714508" y="1594304"/>
                    <a:pt x="701707" y="1601010"/>
                  </a:cubicBezTo>
                  <a:cubicBezTo>
                    <a:pt x="693782" y="1605077"/>
                    <a:pt x="685657" y="1608935"/>
                    <a:pt x="677323" y="1611982"/>
                  </a:cubicBezTo>
                  <a:cubicBezTo>
                    <a:pt x="657406" y="1619098"/>
                    <a:pt x="636680" y="1624174"/>
                    <a:pt x="614534" y="1624584"/>
                  </a:cubicBezTo>
                  <a:cubicBezTo>
                    <a:pt x="607628" y="1624784"/>
                    <a:pt x="600313" y="1622955"/>
                    <a:pt x="593398" y="1622346"/>
                  </a:cubicBezTo>
                  <a:cubicBezTo>
                    <a:pt x="578158" y="1620926"/>
                    <a:pt x="563728" y="1617878"/>
                    <a:pt x="549707" y="1613402"/>
                  </a:cubicBezTo>
                  <a:cubicBezTo>
                    <a:pt x="538124" y="1609744"/>
                    <a:pt x="526542" y="1605277"/>
                    <a:pt x="515160" y="1599181"/>
                  </a:cubicBezTo>
                  <a:cubicBezTo>
                    <a:pt x="451514" y="1564843"/>
                    <a:pt x="406403" y="1499616"/>
                    <a:pt x="406403" y="1422397"/>
                  </a:cubicBezTo>
                  <a:lnTo>
                    <a:pt x="406403" y="1077563"/>
                  </a:lnTo>
                  <a:lnTo>
                    <a:pt x="778669" y="519170"/>
                  </a:lnTo>
                  <a:cubicBezTo>
                    <a:pt x="801024" y="485842"/>
                    <a:pt x="812806" y="446427"/>
                    <a:pt x="812806" y="406394"/>
                  </a:cubicBezTo>
                  <a:lnTo>
                    <a:pt x="3657610" y="406394"/>
                  </a:lnTo>
                  <a:cubicBezTo>
                    <a:pt x="3657610" y="446427"/>
                    <a:pt x="3669602" y="485842"/>
                    <a:pt x="3691747" y="519170"/>
                  </a:cubicBezTo>
                  <a:lnTo>
                    <a:pt x="4064003" y="1077573"/>
                  </a:lnTo>
                  <a:lnTo>
                    <a:pt x="4064003" y="14223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09090CE4-1B80-3EFC-053E-8416C32B4549}"/>
                </a:ext>
              </a:extLst>
            </p:cNvPr>
            <p:cNvSpPr/>
            <p:nvPr/>
          </p:nvSpPr>
          <p:spPr>
            <a:xfrm>
              <a:off x="5283203" y="4038600"/>
              <a:ext cx="609600" cy="1828800"/>
            </a:xfrm>
            <a:custGeom>
              <a:avLst/>
              <a:gdLst>
                <a:gd name="connsiteX0" fmla="*/ 0 w 609600"/>
                <a:gd name="connsiteY0" fmla="*/ 0 h 1828800"/>
                <a:gd name="connsiteX1" fmla="*/ 609600 w 609600"/>
                <a:gd name="connsiteY1" fmla="*/ 0 h 1828800"/>
                <a:gd name="connsiteX2" fmla="*/ 609600 w 609600"/>
                <a:gd name="connsiteY2" fmla="*/ 1828800 h 1828800"/>
                <a:gd name="connsiteX3" fmla="*/ 0 w 609600"/>
                <a:gd name="connsiteY3" fmla="*/ 1828800 h 182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9600" h="1828800">
                  <a:moveTo>
                    <a:pt x="0" y="0"/>
                  </a:moveTo>
                  <a:lnTo>
                    <a:pt x="609600" y="0"/>
                  </a:lnTo>
                  <a:lnTo>
                    <a:pt x="609600" y="1828800"/>
                  </a:lnTo>
                  <a:lnTo>
                    <a:pt x="0" y="182880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B4A1ACE9-98EE-A2B2-FB47-025CF8E9C02B}"/>
              </a:ext>
            </a:extLst>
          </p:cNvPr>
          <p:cNvSpPr/>
          <p:nvPr/>
        </p:nvSpPr>
        <p:spPr>
          <a:xfrm>
            <a:off x="0" y="1540316"/>
            <a:ext cx="12192000" cy="5317684"/>
          </a:xfrm>
          <a:custGeom>
            <a:avLst/>
            <a:gdLst>
              <a:gd name="connsiteX0" fmla="*/ 5866617 w 12192000"/>
              <a:gd name="connsiteY0" fmla="*/ 0 h 5317684"/>
              <a:gd name="connsiteX1" fmla="*/ 12171311 w 12192000"/>
              <a:gd name="connsiteY1" fmla="*/ 2611490 h 5317684"/>
              <a:gd name="connsiteX2" fmla="*/ 12192000 w 12192000"/>
              <a:gd name="connsiteY2" fmla="*/ 2633190 h 5317684"/>
              <a:gd name="connsiteX3" fmla="*/ 12192000 w 12192000"/>
              <a:gd name="connsiteY3" fmla="*/ 5317684 h 5317684"/>
              <a:gd name="connsiteX4" fmla="*/ 0 w 12192000"/>
              <a:gd name="connsiteY4" fmla="*/ 5317684 h 5317684"/>
              <a:gd name="connsiteX5" fmla="*/ 0 w 12192000"/>
              <a:gd name="connsiteY5" fmla="*/ 2205020 h 5317684"/>
              <a:gd name="connsiteX6" fmla="*/ 195096 w 12192000"/>
              <a:gd name="connsiteY6" fmla="*/ 2036023 h 5317684"/>
              <a:gd name="connsiteX7" fmla="*/ 5866617 w 12192000"/>
              <a:gd name="connsiteY7" fmla="*/ 0 h 5317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317684">
                <a:moveTo>
                  <a:pt x="5866617" y="0"/>
                </a:moveTo>
                <a:cubicBezTo>
                  <a:pt x="8328753" y="0"/>
                  <a:pt x="10557799" y="997978"/>
                  <a:pt x="12171311" y="2611490"/>
                </a:cubicBezTo>
                <a:lnTo>
                  <a:pt x="12192000" y="2633190"/>
                </a:lnTo>
                <a:lnTo>
                  <a:pt x="12192000" y="5317684"/>
                </a:lnTo>
                <a:lnTo>
                  <a:pt x="0" y="5317684"/>
                </a:lnTo>
                <a:lnTo>
                  <a:pt x="0" y="2205020"/>
                </a:lnTo>
                <a:lnTo>
                  <a:pt x="195096" y="2036023"/>
                </a:lnTo>
                <a:cubicBezTo>
                  <a:pt x="1736339" y="764077"/>
                  <a:pt x="3712248" y="0"/>
                  <a:pt x="5866617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406900982"/>
              </p:ext>
            </p:extLst>
          </p:nvPr>
        </p:nvGraphicFramePr>
        <p:xfrm>
          <a:off x="582560" y="2385829"/>
          <a:ext cx="6199240" cy="4347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82560" y="1865412"/>
            <a:ext cx="6199240" cy="52322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6"/>
                </a:solidFill>
              </a:rPr>
              <a:t>Training Cycle in Practice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33000" y="1862609"/>
            <a:ext cx="4135490" cy="52322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6"/>
                </a:solidFill>
              </a:rPr>
              <a:t>On-the-Job Learning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33000" y="2385829"/>
            <a:ext cx="4135490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Tell–Show–Do” coaching method by store mentors.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New baristas receive ~24 hours initial training + shadowing.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Reinforced by Starbucks Global Academy and “Coffee Master” certification.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3776" y="4475759"/>
            <a:ext cx="2766247" cy="2288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4582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A3D8670D-BB44-0AB2-BC55-D64E72757906}"/>
              </a:ext>
            </a:extLst>
          </p:cNvPr>
          <p:cNvGrpSpPr/>
          <p:nvPr/>
        </p:nvGrpSpPr>
        <p:grpSpPr>
          <a:xfrm>
            <a:off x="0" y="-3592"/>
            <a:ext cx="12192000" cy="3333509"/>
            <a:chOff x="0" y="-4300348"/>
            <a:chExt cx="12192000" cy="3333509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A1D8D70-ED6B-142C-111D-AAAF5F32071B}"/>
                </a:ext>
              </a:extLst>
            </p:cNvPr>
            <p:cNvSpPr/>
            <p:nvPr/>
          </p:nvSpPr>
          <p:spPr>
            <a:xfrm flipV="1">
              <a:off x="0" y="-4300348"/>
              <a:ext cx="12192000" cy="3333509"/>
            </a:xfrm>
            <a:custGeom>
              <a:avLst/>
              <a:gdLst>
                <a:gd name="connsiteX0" fmla="*/ 5866617 w 12192000"/>
                <a:gd name="connsiteY0" fmla="*/ 0 h 5317684"/>
                <a:gd name="connsiteX1" fmla="*/ 12171311 w 12192000"/>
                <a:gd name="connsiteY1" fmla="*/ 2611490 h 5317684"/>
                <a:gd name="connsiteX2" fmla="*/ 12192000 w 12192000"/>
                <a:gd name="connsiteY2" fmla="*/ 2633190 h 5317684"/>
                <a:gd name="connsiteX3" fmla="*/ 12192000 w 12192000"/>
                <a:gd name="connsiteY3" fmla="*/ 5317684 h 5317684"/>
                <a:gd name="connsiteX4" fmla="*/ 0 w 12192000"/>
                <a:gd name="connsiteY4" fmla="*/ 5317684 h 5317684"/>
                <a:gd name="connsiteX5" fmla="*/ 0 w 12192000"/>
                <a:gd name="connsiteY5" fmla="*/ 2205020 h 5317684"/>
                <a:gd name="connsiteX6" fmla="*/ 195096 w 12192000"/>
                <a:gd name="connsiteY6" fmla="*/ 2036023 h 5317684"/>
                <a:gd name="connsiteX7" fmla="*/ 5866617 w 12192000"/>
                <a:gd name="connsiteY7" fmla="*/ 0 h 5317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5317684">
                  <a:moveTo>
                    <a:pt x="5866617" y="0"/>
                  </a:moveTo>
                  <a:cubicBezTo>
                    <a:pt x="8328753" y="0"/>
                    <a:pt x="10557799" y="997978"/>
                    <a:pt x="12171311" y="2611490"/>
                  </a:cubicBezTo>
                  <a:lnTo>
                    <a:pt x="12192000" y="2633190"/>
                  </a:lnTo>
                  <a:lnTo>
                    <a:pt x="12192000" y="5317684"/>
                  </a:lnTo>
                  <a:lnTo>
                    <a:pt x="0" y="5317684"/>
                  </a:lnTo>
                  <a:lnTo>
                    <a:pt x="0" y="2205020"/>
                  </a:lnTo>
                  <a:lnTo>
                    <a:pt x="195096" y="2036023"/>
                  </a:lnTo>
                  <a:cubicBezTo>
                    <a:pt x="1736339" y="764077"/>
                    <a:pt x="3712248" y="0"/>
                    <a:pt x="586661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6FFB57B-BB6F-A6CF-8ED1-2CC96E5AC9FC}"/>
                </a:ext>
              </a:extLst>
            </p:cNvPr>
            <p:cNvSpPr/>
            <p:nvPr/>
          </p:nvSpPr>
          <p:spPr>
            <a:xfrm>
              <a:off x="1870124" y="-3861247"/>
              <a:ext cx="484369" cy="23220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BB34A844-DB8C-7066-8AC9-BC31CCBB191E}"/>
              </a:ext>
            </a:extLst>
          </p:cNvPr>
          <p:cNvSpPr/>
          <p:nvPr/>
        </p:nvSpPr>
        <p:spPr>
          <a:xfrm>
            <a:off x="10154871" y="-821855"/>
            <a:ext cx="4732799" cy="4732799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BE9C6EE-3860-D6B2-C901-33D4B1DD3AB6}"/>
              </a:ext>
            </a:extLst>
          </p:cNvPr>
          <p:cNvSpPr/>
          <p:nvPr/>
        </p:nvSpPr>
        <p:spPr>
          <a:xfrm>
            <a:off x="-1672099" y="3685517"/>
            <a:ext cx="4732799" cy="4732799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911" y="4654238"/>
            <a:ext cx="2430218" cy="20091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4500" y="197668"/>
            <a:ext cx="990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accent6"/>
                </a:solidFill>
              </a:rPr>
              <a:t>Training Budget &amp; Domains of Learning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0572" y="1702685"/>
            <a:ext cx="11388528" cy="181588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</a:rPr>
              <a:t>Starbucks invests heavily: U.S. ≈ $1,000 per partner annually (estimate, TMI 2024).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</a:rPr>
              <a:t>Global programs include Barista Basics, Coffee Academy, and Leadership Pathways.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76282" y="4127047"/>
            <a:ext cx="8987118" cy="3539430"/>
          </a:xfrm>
          <a:prstGeom prst="rect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b="1" dirty="0"/>
              <a:t>Bloom’s Domains (1956)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Cognitive – product knowledge &amp; recipes.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Affective – customer empathy &amp; brand values.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Psychomotor – espresso skills &amp; equipment use.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Balanced development builds technical &amp; emotional intelligence critical to service.</a:t>
            </a:r>
          </a:p>
        </p:txBody>
      </p:sp>
    </p:spTree>
    <p:extLst>
      <p:ext uri="{BB962C8B-B14F-4D97-AF65-F5344CB8AC3E}">
        <p14:creationId xmlns:p14="http://schemas.microsoft.com/office/powerpoint/2010/main" val="8124630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6FBFD3F9-E639-62A0-4469-B6DDDF808515}"/>
              </a:ext>
            </a:extLst>
          </p:cNvPr>
          <p:cNvSpPr/>
          <p:nvPr/>
        </p:nvSpPr>
        <p:spPr>
          <a:xfrm flipH="1">
            <a:off x="-8024360" y="1"/>
            <a:ext cx="9543505" cy="6858001"/>
          </a:xfrm>
          <a:custGeom>
            <a:avLst/>
            <a:gdLst>
              <a:gd name="connsiteX0" fmla="*/ 5118857 w 9543505"/>
              <a:gd name="connsiteY0" fmla="*/ 0 h 6858001"/>
              <a:gd name="connsiteX1" fmla="*/ 1235697 w 9543505"/>
              <a:gd name="connsiteY1" fmla="*/ 0 h 6858001"/>
              <a:gd name="connsiteX2" fmla="*/ 1235696 w 9543505"/>
              <a:gd name="connsiteY2" fmla="*/ 1 h 6858001"/>
              <a:gd name="connsiteX3" fmla="*/ 988574 w 9543505"/>
              <a:gd name="connsiteY3" fmla="*/ 1 h 6858001"/>
              <a:gd name="connsiteX4" fmla="*/ 933284 w 9543505"/>
              <a:gd name="connsiteY4" fmla="*/ 86245 h 6858001"/>
              <a:gd name="connsiteX5" fmla="*/ 0 w 9543505"/>
              <a:gd name="connsiteY5" fmla="*/ 3429000 h 6858001"/>
              <a:gd name="connsiteX6" fmla="*/ 933284 w 9543505"/>
              <a:gd name="connsiteY6" fmla="*/ 6771755 h 6858001"/>
              <a:gd name="connsiteX7" fmla="*/ 988576 w 9543505"/>
              <a:gd name="connsiteY7" fmla="*/ 6858001 h 6858001"/>
              <a:gd name="connsiteX8" fmla="*/ 9543505 w 9543505"/>
              <a:gd name="connsiteY8" fmla="*/ 6858001 h 6858001"/>
              <a:gd name="connsiteX9" fmla="*/ 9543505 w 9543505"/>
              <a:gd name="connsiteY9" fmla="*/ 1 h 6858001"/>
              <a:gd name="connsiteX10" fmla="*/ 5118857 w 9543505"/>
              <a:gd name="connsiteY10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543505" h="6858001">
                <a:moveTo>
                  <a:pt x="5118857" y="0"/>
                </a:moveTo>
                <a:lnTo>
                  <a:pt x="1235697" y="0"/>
                </a:lnTo>
                <a:lnTo>
                  <a:pt x="1235696" y="1"/>
                </a:lnTo>
                <a:lnTo>
                  <a:pt x="988574" y="1"/>
                </a:lnTo>
                <a:lnTo>
                  <a:pt x="933284" y="86245"/>
                </a:lnTo>
                <a:cubicBezTo>
                  <a:pt x="341046" y="1060939"/>
                  <a:pt x="0" y="2205142"/>
                  <a:pt x="0" y="3429000"/>
                </a:cubicBezTo>
                <a:cubicBezTo>
                  <a:pt x="0" y="4652859"/>
                  <a:pt x="341046" y="5797061"/>
                  <a:pt x="933284" y="6771755"/>
                </a:cubicBezTo>
                <a:lnTo>
                  <a:pt x="988576" y="6858001"/>
                </a:lnTo>
                <a:lnTo>
                  <a:pt x="9543505" y="6858001"/>
                </a:lnTo>
                <a:lnTo>
                  <a:pt x="9543505" y="1"/>
                </a:lnTo>
                <a:lnTo>
                  <a:pt x="5118857" y="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55037EDC-2D1D-F5CC-538A-C2B0B0EB44A4}"/>
              </a:ext>
            </a:extLst>
          </p:cNvPr>
          <p:cNvSpPr/>
          <p:nvPr/>
        </p:nvSpPr>
        <p:spPr>
          <a:xfrm>
            <a:off x="12574885" y="-254000"/>
            <a:ext cx="5648431" cy="6858000"/>
          </a:xfrm>
          <a:custGeom>
            <a:avLst/>
            <a:gdLst>
              <a:gd name="connsiteX0" fmla="*/ 988574 w 5648431"/>
              <a:gd name="connsiteY0" fmla="*/ 0 h 6858000"/>
              <a:gd name="connsiteX1" fmla="*/ 5648431 w 5648431"/>
              <a:gd name="connsiteY1" fmla="*/ 0 h 6858000"/>
              <a:gd name="connsiteX2" fmla="*/ 5648431 w 5648431"/>
              <a:gd name="connsiteY2" fmla="*/ 6858000 h 6858000"/>
              <a:gd name="connsiteX3" fmla="*/ 988576 w 5648431"/>
              <a:gd name="connsiteY3" fmla="*/ 6858000 h 6858000"/>
              <a:gd name="connsiteX4" fmla="*/ 933283 w 5648431"/>
              <a:gd name="connsiteY4" fmla="*/ 6771754 h 6858000"/>
              <a:gd name="connsiteX5" fmla="*/ 0 w 5648431"/>
              <a:gd name="connsiteY5" fmla="*/ 3428999 h 6858000"/>
              <a:gd name="connsiteX6" fmla="*/ 933283 w 5648431"/>
              <a:gd name="connsiteY6" fmla="*/ 8624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48431" h="6858000">
                <a:moveTo>
                  <a:pt x="988574" y="0"/>
                </a:moveTo>
                <a:lnTo>
                  <a:pt x="5648431" y="0"/>
                </a:lnTo>
                <a:lnTo>
                  <a:pt x="5648431" y="6858000"/>
                </a:lnTo>
                <a:lnTo>
                  <a:pt x="988576" y="6858000"/>
                </a:lnTo>
                <a:lnTo>
                  <a:pt x="933283" y="6771754"/>
                </a:lnTo>
                <a:cubicBezTo>
                  <a:pt x="341045" y="5797060"/>
                  <a:pt x="0" y="4652858"/>
                  <a:pt x="0" y="3428999"/>
                </a:cubicBezTo>
                <a:cubicBezTo>
                  <a:pt x="0" y="2205141"/>
                  <a:pt x="341045" y="1060938"/>
                  <a:pt x="933283" y="8624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59000" y="139701"/>
            <a:ext cx="7264400" cy="6463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</a:rPr>
              <a:t>Evaluating Training Outcomes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334500" y="1930400"/>
            <a:ext cx="2425700" cy="749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519144" y="1193800"/>
            <a:ext cx="10241055" cy="206210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/>
              <a:t>Kolb’s Experiential Learning (1974):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Starbucks measures success by how partners apply learning through real-world practice and reflection.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Partners experience real customer service tasks (Concrete Experience).Reflect with mentors on what went well or not (Reflective Observation).Identify better service responses (Abstract Conceptualization).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Test improvements in future shifts (Active Experimentation).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19144" y="3606800"/>
            <a:ext cx="10241055" cy="147732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Workplace Learning Environment (Fuller &amp; Unwin, 2004):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Starbucks fosters an expansive learning culture — coaching, peer support, and growth pathways.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Evaluation happens daily through observation, feedback, and customer metrics, not only formal tests.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19143" y="5321300"/>
            <a:ext cx="10241055" cy="923330"/>
          </a:xfrm>
          <a:prstGeom prst="rect">
            <a:avLst/>
          </a:prstGeom>
          <a:solidFill>
            <a:schemeClr val="bg1">
              <a:lumMod val="10000"/>
            </a:schemeClr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Results observed: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High internal promotion rates and consistent service delivery.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Partners show confidence, teamwork, and problem-solving growth.</a:t>
            </a:r>
          </a:p>
        </p:txBody>
      </p:sp>
    </p:spTree>
    <p:extLst>
      <p:ext uri="{BB962C8B-B14F-4D97-AF65-F5344CB8AC3E}">
        <p14:creationId xmlns:p14="http://schemas.microsoft.com/office/powerpoint/2010/main" val="28761833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36600" y="139700"/>
            <a:ext cx="1066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</a:rPr>
              <a:t>Critical Issues &amp; Recommendations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9399" y="1485899"/>
            <a:ext cx="8205178" cy="28931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/>
              <a:t>Critical Issues: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/>
              <a:t>Unequal access to training</a:t>
            </a:r>
            <a:r>
              <a:rPr lang="en-US" dirty="0"/>
              <a:t> (</a:t>
            </a:r>
            <a:r>
              <a:rPr lang="en-US" dirty="0" err="1"/>
              <a:t>Grugulis</a:t>
            </a:r>
            <a:r>
              <a:rPr lang="en-US" dirty="0"/>
              <a:t>, 2007): variation across regions and franchise stores.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/>
              <a:t>“Modern Myth”</a:t>
            </a:r>
            <a:r>
              <a:rPr lang="en-US" dirty="0"/>
              <a:t> (Noon &amp; Blyton, 1997): challenges the belief that training alone solves performance problems — Starbucks must combine training with supportive culture, fair pay, and career progression.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/>
              <a:t>Workplace learning </a:t>
            </a:r>
            <a:r>
              <a:rPr lang="en-US" dirty="0"/>
              <a:t>(Fuller &amp; Unwin, 2004): Starbucks encourages expansive learning through peer mentoring and experiential reflection.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9715" y="3145005"/>
            <a:ext cx="3687465" cy="38677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8784" y="1294261"/>
            <a:ext cx="2991729" cy="28931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853103" y="4449406"/>
            <a:ext cx="8954965" cy="23698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b="1" dirty="0"/>
              <a:t>Recommendations: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Expand e-learning globally to reduce regional disparities.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Link training metrics to KPIs (customer NPS, turnover).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Introduce peer-mentorship cross-market.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Increase transparency of training investment by region.</a:t>
            </a:r>
          </a:p>
        </p:txBody>
      </p:sp>
    </p:spTree>
    <p:extLst>
      <p:ext uri="{BB962C8B-B14F-4D97-AF65-F5344CB8AC3E}">
        <p14:creationId xmlns:p14="http://schemas.microsoft.com/office/powerpoint/2010/main" val="5688058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04A3674-DC3B-E46C-CE25-13F3044C4074}"/>
              </a:ext>
            </a:extLst>
          </p:cNvPr>
          <p:cNvSpPr/>
          <p:nvPr/>
        </p:nvSpPr>
        <p:spPr>
          <a:xfrm flipH="1">
            <a:off x="-1" y="1"/>
            <a:ext cx="11604625" cy="6858000"/>
          </a:xfrm>
          <a:custGeom>
            <a:avLst/>
            <a:gdLst>
              <a:gd name="connsiteX0" fmla="*/ 988574 w 9543505"/>
              <a:gd name="connsiteY0" fmla="*/ 0 h 6858000"/>
              <a:gd name="connsiteX1" fmla="*/ 9543505 w 9543505"/>
              <a:gd name="connsiteY1" fmla="*/ 0 h 6858000"/>
              <a:gd name="connsiteX2" fmla="*/ 9543505 w 9543505"/>
              <a:gd name="connsiteY2" fmla="*/ 6858000 h 6858000"/>
              <a:gd name="connsiteX3" fmla="*/ 988576 w 9543505"/>
              <a:gd name="connsiteY3" fmla="*/ 6858000 h 6858000"/>
              <a:gd name="connsiteX4" fmla="*/ 933284 w 9543505"/>
              <a:gd name="connsiteY4" fmla="*/ 6771754 h 6858000"/>
              <a:gd name="connsiteX5" fmla="*/ 0 w 9543505"/>
              <a:gd name="connsiteY5" fmla="*/ 3428999 h 6858000"/>
              <a:gd name="connsiteX6" fmla="*/ 933284 w 9543505"/>
              <a:gd name="connsiteY6" fmla="*/ 8624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43505" h="6858000">
                <a:moveTo>
                  <a:pt x="988574" y="0"/>
                </a:moveTo>
                <a:lnTo>
                  <a:pt x="9543505" y="0"/>
                </a:lnTo>
                <a:lnTo>
                  <a:pt x="9543505" y="6858000"/>
                </a:lnTo>
                <a:lnTo>
                  <a:pt x="988576" y="6858000"/>
                </a:lnTo>
                <a:lnTo>
                  <a:pt x="933284" y="6771754"/>
                </a:lnTo>
                <a:cubicBezTo>
                  <a:pt x="341046" y="5797060"/>
                  <a:pt x="0" y="4652858"/>
                  <a:pt x="0" y="3428999"/>
                </a:cubicBezTo>
                <a:cubicBezTo>
                  <a:pt x="0" y="2205141"/>
                  <a:pt x="341046" y="1060938"/>
                  <a:pt x="933284" y="8624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srgbClr val="D7E8E2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FAE5DF0-D5D0-5B45-BCF3-02FFD0E35956}"/>
              </a:ext>
            </a:extLst>
          </p:cNvPr>
          <p:cNvGrpSpPr/>
          <p:nvPr/>
        </p:nvGrpSpPr>
        <p:grpSpPr>
          <a:xfrm flipH="1">
            <a:off x="10130879" y="1317384"/>
            <a:ext cx="4223232" cy="4223232"/>
            <a:chOff x="2899844" y="542142"/>
            <a:chExt cx="5546868" cy="5546868"/>
          </a:xfrm>
          <a:effectLst>
            <a:outerShdw blurRad="127000" dist="127000" dir="10800000" algn="r" rotWithShape="0">
              <a:schemeClr val="tx1">
                <a:alpha val="30000"/>
              </a:schemeClr>
            </a:outerShdw>
          </a:effectLst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9B5584D-D0E6-7190-424A-35CDF8F49CBB}"/>
                </a:ext>
              </a:extLst>
            </p:cNvPr>
            <p:cNvSpPr/>
            <p:nvPr/>
          </p:nvSpPr>
          <p:spPr>
            <a:xfrm>
              <a:off x="2899844" y="542142"/>
              <a:ext cx="5546868" cy="55468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D7E8E2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8" name="Graphic 4">
              <a:extLst>
                <a:ext uri="{FF2B5EF4-FFF2-40B4-BE49-F238E27FC236}">
                  <a16:creationId xmlns:a16="http://schemas.microsoft.com/office/drawing/2014/main" id="{F898E991-7B1D-5146-44E8-F77B7F5BDD8B}"/>
                </a:ext>
              </a:extLst>
            </p:cNvPr>
            <p:cNvSpPr/>
            <p:nvPr/>
          </p:nvSpPr>
          <p:spPr>
            <a:xfrm>
              <a:off x="3119205" y="768990"/>
              <a:ext cx="5108146" cy="5093172"/>
            </a:xfrm>
            <a:custGeom>
              <a:avLst/>
              <a:gdLst>
                <a:gd name="connsiteX0" fmla="*/ 3783441 w 6881616"/>
                <a:gd name="connsiteY0" fmla="*/ 1493354 h 6861442"/>
                <a:gd name="connsiteX1" fmla="*/ 3437908 w 6881616"/>
                <a:gd name="connsiteY1" fmla="*/ 1464243 h 6861442"/>
                <a:gd name="connsiteX2" fmla="*/ 3092375 w 6881616"/>
                <a:gd name="connsiteY2" fmla="*/ 1493354 h 6861442"/>
                <a:gd name="connsiteX3" fmla="*/ 3080749 w 6881616"/>
                <a:gd name="connsiteY3" fmla="*/ 1470066 h 6861442"/>
                <a:gd name="connsiteX4" fmla="*/ 3437908 w 6881616"/>
                <a:gd name="connsiteY4" fmla="*/ 1196424 h 6861442"/>
                <a:gd name="connsiteX5" fmla="*/ 3795068 w 6881616"/>
                <a:gd name="connsiteY5" fmla="*/ 1470066 h 6861442"/>
                <a:gd name="connsiteX6" fmla="*/ 3783441 w 6881616"/>
                <a:gd name="connsiteY6" fmla="*/ 1493354 h 6861442"/>
                <a:gd name="connsiteX7" fmla="*/ 3185280 w 6881616"/>
                <a:gd name="connsiteY7" fmla="*/ 3205077 h 6861442"/>
                <a:gd name="connsiteX8" fmla="*/ 3162054 w 6881616"/>
                <a:gd name="connsiteY8" fmla="*/ 3228363 h 6861442"/>
                <a:gd name="connsiteX9" fmla="*/ 3434995 w 6881616"/>
                <a:gd name="connsiteY9" fmla="*/ 3411756 h 6861442"/>
                <a:gd name="connsiteX10" fmla="*/ 3707937 w 6881616"/>
                <a:gd name="connsiteY10" fmla="*/ 3228363 h 6861442"/>
                <a:gd name="connsiteX11" fmla="*/ 3684710 w 6881616"/>
                <a:gd name="connsiteY11" fmla="*/ 3205077 h 6861442"/>
                <a:gd name="connsiteX12" fmla="*/ 3434995 w 6881616"/>
                <a:gd name="connsiteY12" fmla="*/ 3228363 h 6861442"/>
                <a:gd name="connsiteX13" fmla="*/ 3185280 w 6881616"/>
                <a:gd name="connsiteY13" fmla="*/ 3205077 h 6861442"/>
                <a:gd name="connsiteX14" fmla="*/ 3434995 w 6881616"/>
                <a:gd name="connsiteY14" fmla="*/ 2992558 h 6861442"/>
                <a:gd name="connsiteX15" fmla="*/ 3356603 w 6881616"/>
                <a:gd name="connsiteY15" fmla="*/ 2978007 h 6861442"/>
                <a:gd name="connsiteX16" fmla="*/ 3263698 w 6881616"/>
                <a:gd name="connsiteY16" fmla="*/ 3018764 h 6861442"/>
                <a:gd name="connsiteX17" fmla="*/ 3275298 w 6881616"/>
                <a:gd name="connsiteY17" fmla="*/ 3044970 h 6861442"/>
                <a:gd name="connsiteX18" fmla="*/ 3434995 w 6881616"/>
                <a:gd name="connsiteY18" fmla="*/ 3088622 h 6861442"/>
                <a:gd name="connsiteX19" fmla="*/ 3594718 w 6881616"/>
                <a:gd name="connsiteY19" fmla="*/ 3044970 h 6861442"/>
                <a:gd name="connsiteX20" fmla="*/ 3606318 w 6881616"/>
                <a:gd name="connsiteY20" fmla="*/ 3018764 h 6861442"/>
                <a:gd name="connsiteX21" fmla="*/ 3513413 w 6881616"/>
                <a:gd name="connsiteY21" fmla="*/ 2978007 h 6861442"/>
                <a:gd name="connsiteX22" fmla="*/ 3434995 w 6881616"/>
                <a:gd name="connsiteY22" fmla="*/ 2992558 h 6861442"/>
                <a:gd name="connsiteX23" fmla="*/ 6878729 w 6881616"/>
                <a:gd name="connsiteY23" fmla="*/ 3644641 h 6861442"/>
                <a:gd name="connsiteX24" fmla="*/ 6858390 w 6881616"/>
                <a:gd name="connsiteY24" fmla="*/ 3889182 h 6861442"/>
                <a:gd name="connsiteX25" fmla="*/ 5929234 w 6881616"/>
                <a:gd name="connsiteY25" fmla="*/ 3621355 h 6861442"/>
                <a:gd name="connsiteX26" fmla="*/ 5987313 w 6881616"/>
                <a:gd name="connsiteY26" fmla="*/ 3880447 h 6861442"/>
                <a:gd name="connsiteX27" fmla="*/ 6817738 w 6881616"/>
                <a:gd name="connsiteY27" fmla="*/ 4142459 h 6861442"/>
                <a:gd name="connsiteX28" fmla="*/ 6748059 w 6881616"/>
                <a:gd name="connsiteY28" fmla="*/ 4421916 h 6861442"/>
                <a:gd name="connsiteX29" fmla="*/ 6019252 w 6881616"/>
                <a:gd name="connsiteY29" fmla="*/ 4168639 h 6861442"/>
                <a:gd name="connsiteX30" fmla="*/ 6022139 w 6881616"/>
                <a:gd name="connsiteY30" fmla="*/ 4314196 h 6861442"/>
                <a:gd name="connsiteX31" fmla="*/ 6019252 w 6881616"/>
                <a:gd name="connsiteY31" fmla="*/ 4395710 h 6861442"/>
                <a:gd name="connsiteX32" fmla="*/ 6672554 w 6881616"/>
                <a:gd name="connsiteY32" fmla="*/ 4646066 h 6861442"/>
                <a:gd name="connsiteX33" fmla="*/ 6559309 w 6881616"/>
                <a:gd name="connsiteY33" fmla="*/ 4919708 h 6861442"/>
                <a:gd name="connsiteX34" fmla="*/ 5998913 w 6881616"/>
                <a:gd name="connsiteY34" fmla="*/ 4678087 h 6861442"/>
                <a:gd name="connsiteX35" fmla="*/ 5964087 w 6881616"/>
                <a:gd name="connsiteY35" fmla="*/ 4870216 h 6861442"/>
                <a:gd name="connsiteX36" fmla="*/ 6463491 w 6881616"/>
                <a:gd name="connsiteY36" fmla="*/ 5108942 h 6861442"/>
                <a:gd name="connsiteX37" fmla="*/ 6312507 w 6881616"/>
                <a:gd name="connsiteY37" fmla="*/ 5362192 h 6861442"/>
                <a:gd name="connsiteX38" fmla="*/ 5900208 w 6881616"/>
                <a:gd name="connsiteY38" fmla="*/ 5114757 h 6861442"/>
                <a:gd name="connsiteX39" fmla="*/ 5955373 w 6881616"/>
                <a:gd name="connsiteY39" fmla="*/ 4913893 h 6861442"/>
                <a:gd name="connsiteX40" fmla="*/ 5383351 w 6881616"/>
                <a:gd name="connsiteY40" fmla="*/ 4681008 h 6861442"/>
                <a:gd name="connsiteX41" fmla="*/ 4933286 w 6881616"/>
                <a:gd name="connsiteY41" fmla="*/ 3778568 h 6861442"/>
                <a:gd name="connsiteX42" fmla="*/ 5063957 w 6881616"/>
                <a:gd name="connsiteY42" fmla="*/ 3021684 h 6861442"/>
                <a:gd name="connsiteX43" fmla="*/ 4747450 w 6881616"/>
                <a:gd name="connsiteY43" fmla="*/ 2285167 h 6861442"/>
                <a:gd name="connsiteX44" fmla="*/ 4628405 w 6881616"/>
                <a:gd name="connsiteY44" fmla="*/ 2189102 h 6861442"/>
                <a:gd name="connsiteX45" fmla="*/ 4939087 w 6881616"/>
                <a:gd name="connsiteY45" fmla="*/ 2963457 h 6861442"/>
                <a:gd name="connsiteX46" fmla="*/ 4785189 w 6881616"/>
                <a:gd name="connsiteY46" fmla="*/ 3775647 h 6861442"/>
                <a:gd name="connsiteX47" fmla="*/ 5232367 w 6881616"/>
                <a:gd name="connsiteY47" fmla="*/ 4660616 h 6861442"/>
                <a:gd name="connsiteX48" fmla="*/ 5063957 w 6881616"/>
                <a:gd name="connsiteY48" fmla="*/ 5143857 h 6861442"/>
                <a:gd name="connsiteX49" fmla="*/ 5694032 w 6881616"/>
                <a:gd name="connsiteY49" fmla="*/ 5452441 h 6861442"/>
                <a:gd name="connsiteX50" fmla="*/ 5798564 w 6881616"/>
                <a:gd name="connsiteY50" fmla="*/ 5394213 h 6861442"/>
                <a:gd name="connsiteX51" fmla="*/ 5845016 w 6881616"/>
                <a:gd name="connsiteY51" fmla="*/ 5280679 h 6861442"/>
                <a:gd name="connsiteX52" fmla="*/ 6207976 w 6881616"/>
                <a:gd name="connsiteY52" fmla="*/ 5519405 h 6861442"/>
                <a:gd name="connsiteX53" fmla="*/ 6033766 w 6881616"/>
                <a:gd name="connsiteY53" fmla="*/ 5734819 h 6861442"/>
                <a:gd name="connsiteX54" fmla="*/ 5743398 w 6881616"/>
                <a:gd name="connsiteY54" fmla="*/ 5499013 h 6861442"/>
                <a:gd name="connsiteX55" fmla="*/ 5667893 w 6881616"/>
                <a:gd name="connsiteY55" fmla="*/ 5635834 h 6861442"/>
                <a:gd name="connsiteX56" fmla="*/ 5920521 w 6881616"/>
                <a:gd name="connsiteY56" fmla="*/ 5857089 h 6861442"/>
                <a:gd name="connsiteX57" fmla="*/ 5717258 w 6881616"/>
                <a:gd name="connsiteY57" fmla="*/ 6052112 h 6861442"/>
                <a:gd name="connsiteX58" fmla="*/ 5528535 w 6881616"/>
                <a:gd name="connsiteY58" fmla="*/ 5848354 h 6861442"/>
                <a:gd name="connsiteX59" fmla="*/ 5441430 w 6881616"/>
                <a:gd name="connsiteY59" fmla="*/ 5961889 h 6861442"/>
                <a:gd name="connsiteX60" fmla="*/ 5601127 w 6881616"/>
                <a:gd name="connsiteY60" fmla="*/ 6151097 h 6861442"/>
                <a:gd name="connsiteX61" fmla="*/ 5348499 w 6881616"/>
                <a:gd name="connsiteY61" fmla="*/ 6337410 h 6861442"/>
                <a:gd name="connsiteX62" fmla="*/ 4956513 w 6881616"/>
                <a:gd name="connsiteY62" fmla="*/ 5338907 h 6861442"/>
                <a:gd name="connsiteX63" fmla="*/ 4863607 w 6881616"/>
                <a:gd name="connsiteY63" fmla="*/ 5609628 h 6861442"/>
                <a:gd name="connsiteX64" fmla="*/ 5200428 w 6881616"/>
                <a:gd name="connsiteY64" fmla="*/ 6430554 h 6861442"/>
                <a:gd name="connsiteX65" fmla="*/ 5000078 w 6881616"/>
                <a:gd name="connsiteY65" fmla="*/ 6541195 h 6861442"/>
                <a:gd name="connsiteX66" fmla="*/ 4657432 w 6881616"/>
                <a:gd name="connsiteY66" fmla="*/ 5603813 h 6861442"/>
                <a:gd name="connsiteX67" fmla="*/ 5043618 w 6881616"/>
                <a:gd name="connsiteY67" fmla="*/ 4663537 h 6861442"/>
                <a:gd name="connsiteX68" fmla="*/ 4599353 w 6881616"/>
                <a:gd name="connsiteY68" fmla="*/ 3766912 h 6861442"/>
                <a:gd name="connsiteX69" fmla="*/ 4788102 w 6881616"/>
                <a:gd name="connsiteY69" fmla="*/ 2893599 h 6861442"/>
                <a:gd name="connsiteX70" fmla="*/ 4442569 w 6881616"/>
                <a:gd name="connsiteY70" fmla="*/ 2130875 h 6861442"/>
                <a:gd name="connsiteX71" fmla="*/ 4323525 w 6881616"/>
                <a:gd name="connsiteY71" fmla="*/ 2049361 h 6861442"/>
                <a:gd name="connsiteX72" fmla="*/ 4637119 w 6881616"/>
                <a:gd name="connsiteY72" fmla="*/ 2832451 h 6861442"/>
                <a:gd name="connsiteX73" fmla="*/ 4419343 w 6881616"/>
                <a:gd name="connsiteY73" fmla="*/ 3766912 h 6861442"/>
                <a:gd name="connsiteX74" fmla="*/ 4854895 w 6881616"/>
                <a:gd name="connsiteY74" fmla="*/ 4663537 h 6861442"/>
                <a:gd name="connsiteX75" fmla="*/ 4448369 w 6881616"/>
                <a:gd name="connsiteY75" fmla="*/ 5630019 h 6861442"/>
                <a:gd name="connsiteX76" fmla="*/ 4811329 w 6881616"/>
                <a:gd name="connsiteY76" fmla="*/ 6631444 h 6861442"/>
                <a:gd name="connsiteX77" fmla="*/ 4573240 w 6881616"/>
                <a:gd name="connsiteY77" fmla="*/ 6724587 h 6861442"/>
                <a:gd name="connsiteX78" fmla="*/ 4216080 w 6881616"/>
                <a:gd name="connsiteY78" fmla="*/ 5650385 h 6861442"/>
                <a:gd name="connsiteX79" fmla="*/ 4637119 w 6881616"/>
                <a:gd name="connsiteY79" fmla="*/ 4663537 h 6861442"/>
                <a:gd name="connsiteX80" fmla="*/ 4210280 w 6881616"/>
                <a:gd name="connsiteY80" fmla="*/ 3761097 h 6861442"/>
                <a:gd name="connsiteX81" fmla="*/ 4474509 w 6881616"/>
                <a:gd name="connsiteY81" fmla="*/ 2771328 h 6861442"/>
                <a:gd name="connsiteX82" fmla="*/ 4085409 w 6881616"/>
                <a:gd name="connsiteY82" fmla="*/ 1985318 h 6861442"/>
                <a:gd name="connsiteX83" fmla="*/ 4070896 w 6881616"/>
                <a:gd name="connsiteY83" fmla="*/ 1973688 h 6861442"/>
                <a:gd name="connsiteX84" fmla="*/ 4047670 w 6881616"/>
                <a:gd name="connsiteY84" fmla="*/ 1996974 h 6861442"/>
                <a:gd name="connsiteX85" fmla="*/ 4297385 w 6881616"/>
                <a:gd name="connsiteY85" fmla="*/ 2713100 h 6861442"/>
                <a:gd name="connsiteX86" fmla="*/ 3995417 w 6881616"/>
                <a:gd name="connsiteY86" fmla="*/ 3758176 h 6861442"/>
                <a:gd name="connsiteX87" fmla="*/ 4401917 w 6881616"/>
                <a:gd name="connsiteY87" fmla="*/ 4663537 h 6861442"/>
                <a:gd name="connsiteX88" fmla="*/ 3966365 w 6881616"/>
                <a:gd name="connsiteY88" fmla="*/ 5673671 h 6861442"/>
                <a:gd name="connsiteX89" fmla="*/ 4306098 w 6881616"/>
                <a:gd name="connsiteY89" fmla="*/ 6806101 h 6861442"/>
                <a:gd name="connsiteX90" fmla="*/ 4056383 w 6881616"/>
                <a:gd name="connsiteY90" fmla="*/ 6861408 h 6861442"/>
                <a:gd name="connsiteX91" fmla="*/ 3731189 w 6881616"/>
                <a:gd name="connsiteY91" fmla="*/ 5676591 h 6861442"/>
                <a:gd name="connsiteX92" fmla="*/ 4181228 w 6881616"/>
                <a:gd name="connsiteY92" fmla="*/ 4663537 h 6861442"/>
                <a:gd name="connsiteX93" fmla="*/ 3815381 w 6881616"/>
                <a:gd name="connsiteY93" fmla="*/ 3897918 h 6861442"/>
                <a:gd name="connsiteX94" fmla="*/ 3722476 w 6881616"/>
                <a:gd name="connsiteY94" fmla="*/ 3828060 h 6861442"/>
                <a:gd name="connsiteX95" fmla="*/ 3440821 w 6881616"/>
                <a:gd name="connsiteY95" fmla="*/ 3883368 h 6861442"/>
                <a:gd name="connsiteX96" fmla="*/ 3159167 w 6881616"/>
                <a:gd name="connsiteY96" fmla="*/ 3828060 h 6861442"/>
                <a:gd name="connsiteX97" fmla="*/ 3066235 w 6881616"/>
                <a:gd name="connsiteY97" fmla="*/ 3897918 h 6861442"/>
                <a:gd name="connsiteX98" fmla="*/ 2700389 w 6881616"/>
                <a:gd name="connsiteY98" fmla="*/ 4663537 h 6861442"/>
                <a:gd name="connsiteX99" fmla="*/ 3150453 w 6881616"/>
                <a:gd name="connsiteY99" fmla="*/ 5676591 h 6861442"/>
                <a:gd name="connsiteX100" fmla="*/ 2825233 w 6881616"/>
                <a:gd name="connsiteY100" fmla="*/ 6861408 h 6861442"/>
                <a:gd name="connsiteX101" fmla="*/ 2575528 w 6881616"/>
                <a:gd name="connsiteY101" fmla="*/ 6806101 h 6861442"/>
                <a:gd name="connsiteX102" fmla="*/ 2915251 w 6881616"/>
                <a:gd name="connsiteY102" fmla="*/ 5673671 h 6861442"/>
                <a:gd name="connsiteX103" fmla="*/ 2479708 w 6881616"/>
                <a:gd name="connsiteY103" fmla="*/ 4663537 h 6861442"/>
                <a:gd name="connsiteX104" fmla="*/ 2886225 w 6881616"/>
                <a:gd name="connsiteY104" fmla="*/ 3758176 h 6861442"/>
                <a:gd name="connsiteX105" fmla="*/ 2584239 w 6881616"/>
                <a:gd name="connsiteY105" fmla="*/ 2713100 h 6861442"/>
                <a:gd name="connsiteX106" fmla="*/ 2833946 w 6881616"/>
                <a:gd name="connsiteY106" fmla="*/ 1996974 h 6861442"/>
                <a:gd name="connsiteX107" fmla="*/ 2810720 w 6881616"/>
                <a:gd name="connsiteY107" fmla="*/ 1973688 h 6861442"/>
                <a:gd name="connsiteX108" fmla="*/ 2796207 w 6881616"/>
                <a:gd name="connsiteY108" fmla="*/ 1985318 h 6861442"/>
                <a:gd name="connsiteX109" fmla="*/ 2407116 w 6881616"/>
                <a:gd name="connsiteY109" fmla="*/ 2771328 h 6861442"/>
                <a:gd name="connsiteX110" fmla="*/ 2671336 w 6881616"/>
                <a:gd name="connsiteY110" fmla="*/ 3761097 h 6861442"/>
                <a:gd name="connsiteX111" fmla="*/ 2244513 w 6881616"/>
                <a:gd name="connsiteY111" fmla="*/ 4663537 h 6861442"/>
                <a:gd name="connsiteX112" fmla="*/ 2665536 w 6881616"/>
                <a:gd name="connsiteY112" fmla="*/ 5650385 h 6861442"/>
                <a:gd name="connsiteX113" fmla="*/ 2308392 w 6881616"/>
                <a:gd name="connsiteY113" fmla="*/ 6724587 h 6861442"/>
                <a:gd name="connsiteX114" fmla="*/ 2070295 w 6881616"/>
                <a:gd name="connsiteY114" fmla="*/ 6631444 h 6861442"/>
                <a:gd name="connsiteX115" fmla="*/ 2433250 w 6881616"/>
                <a:gd name="connsiteY115" fmla="*/ 5630019 h 6861442"/>
                <a:gd name="connsiteX116" fmla="*/ 2026740 w 6881616"/>
                <a:gd name="connsiteY116" fmla="*/ 4663537 h 6861442"/>
                <a:gd name="connsiteX117" fmla="*/ 2462287 w 6881616"/>
                <a:gd name="connsiteY117" fmla="*/ 3766912 h 6861442"/>
                <a:gd name="connsiteX118" fmla="*/ 2244513 w 6881616"/>
                <a:gd name="connsiteY118" fmla="*/ 2832451 h 6861442"/>
                <a:gd name="connsiteX119" fmla="*/ 2558107 w 6881616"/>
                <a:gd name="connsiteY119" fmla="*/ 2049361 h 6861442"/>
                <a:gd name="connsiteX120" fmla="*/ 2439058 w 6881616"/>
                <a:gd name="connsiteY120" fmla="*/ 2130875 h 6861442"/>
                <a:gd name="connsiteX121" fmla="*/ 2093524 w 6881616"/>
                <a:gd name="connsiteY121" fmla="*/ 2893599 h 6861442"/>
                <a:gd name="connsiteX122" fmla="*/ 2282261 w 6881616"/>
                <a:gd name="connsiteY122" fmla="*/ 3766912 h 6861442"/>
                <a:gd name="connsiteX123" fmla="*/ 1838004 w 6881616"/>
                <a:gd name="connsiteY123" fmla="*/ 4663537 h 6861442"/>
                <a:gd name="connsiteX124" fmla="*/ 2224187 w 6881616"/>
                <a:gd name="connsiteY124" fmla="*/ 5603813 h 6861442"/>
                <a:gd name="connsiteX125" fmla="*/ 1881559 w 6881616"/>
                <a:gd name="connsiteY125" fmla="*/ 6541195 h 6861442"/>
                <a:gd name="connsiteX126" fmla="*/ 1681207 w 6881616"/>
                <a:gd name="connsiteY126" fmla="*/ 6430554 h 6861442"/>
                <a:gd name="connsiteX127" fmla="*/ 2020932 w 6881616"/>
                <a:gd name="connsiteY127" fmla="*/ 5609628 h 6861442"/>
                <a:gd name="connsiteX128" fmla="*/ 1928017 w 6881616"/>
                <a:gd name="connsiteY128" fmla="*/ 5338907 h 6861442"/>
                <a:gd name="connsiteX129" fmla="*/ 1536026 w 6881616"/>
                <a:gd name="connsiteY129" fmla="*/ 6337410 h 6861442"/>
                <a:gd name="connsiteX130" fmla="*/ 1283408 w 6881616"/>
                <a:gd name="connsiteY130" fmla="*/ 6151097 h 6861442"/>
                <a:gd name="connsiteX131" fmla="*/ 1443110 w 6881616"/>
                <a:gd name="connsiteY131" fmla="*/ 5961889 h 6861442"/>
                <a:gd name="connsiteX132" fmla="*/ 1356000 w 6881616"/>
                <a:gd name="connsiteY132" fmla="*/ 5848354 h 6861442"/>
                <a:gd name="connsiteX133" fmla="*/ 1167263 w 6881616"/>
                <a:gd name="connsiteY133" fmla="*/ 6052112 h 6861442"/>
                <a:gd name="connsiteX134" fmla="*/ 964008 w 6881616"/>
                <a:gd name="connsiteY134" fmla="*/ 5857089 h 6861442"/>
                <a:gd name="connsiteX135" fmla="*/ 1216626 w 6881616"/>
                <a:gd name="connsiteY135" fmla="*/ 5635834 h 6861442"/>
                <a:gd name="connsiteX136" fmla="*/ 1141129 w 6881616"/>
                <a:gd name="connsiteY136" fmla="*/ 5499013 h 6861442"/>
                <a:gd name="connsiteX137" fmla="*/ 850766 w 6881616"/>
                <a:gd name="connsiteY137" fmla="*/ 5734819 h 6861442"/>
                <a:gd name="connsiteX138" fmla="*/ 676549 w 6881616"/>
                <a:gd name="connsiteY138" fmla="*/ 5519405 h 6861442"/>
                <a:gd name="connsiteX139" fmla="*/ 1042406 w 6881616"/>
                <a:gd name="connsiteY139" fmla="*/ 5280679 h 6861442"/>
                <a:gd name="connsiteX140" fmla="*/ 1088866 w 6881616"/>
                <a:gd name="connsiteY140" fmla="*/ 5394213 h 6861442"/>
                <a:gd name="connsiteX141" fmla="*/ 1193395 w 6881616"/>
                <a:gd name="connsiteY141" fmla="*/ 5452441 h 6861442"/>
                <a:gd name="connsiteX142" fmla="*/ 1823485 w 6881616"/>
                <a:gd name="connsiteY142" fmla="*/ 5143857 h 6861442"/>
                <a:gd name="connsiteX143" fmla="*/ 1655075 w 6881616"/>
                <a:gd name="connsiteY143" fmla="*/ 4660616 h 6861442"/>
                <a:gd name="connsiteX144" fmla="*/ 2102235 w 6881616"/>
                <a:gd name="connsiteY144" fmla="*/ 3775647 h 6861442"/>
                <a:gd name="connsiteX145" fmla="*/ 1948343 w 6881616"/>
                <a:gd name="connsiteY145" fmla="*/ 2963457 h 6861442"/>
                <a:gd name="connsiteX146" fmla="*/ 2259032 w 6881616"/>
                <a:gd name="connsiteY146" fmla="*/ 2189102 h 6861442"/>
                <a:gd name="connsiteX147" fmla="*/ 2139982 w 6881616"/>
                <a:gd name="connsiteY147" fmla="*/ 2285167 h 6861442"/>
                <a:gd name="connsiteX148" fmla="*/ 1823485 w 6881616"/>
                <a:gd name="connsiteY148" fmla="*/ 3021684 h 6861442"/>
                <a:gd name="connsiteX149" fmla="*/ 1954148 w 6881616"/>
                <a:gd name="connsiteY149" fmla="*/ 3778568 h 6861442"/>
                <a:gd name="connsiteX150" fmla="*/ 1504086 w 6881616"/>
                <a:gd name="connsiteY150" fmla="*/ 4681008 h 6861442"/>
                <a:gd name="connsiteX151" fmla="*/ 929164 w 6881616"/>
                <a:gd name="connsiteY151" fmla="*/ 4913893 h 6861442"/>
                <a:gd name="connsiteX152" fmla="*/ 984335 w 6881616"/>
                <a:gd name="connsiteY152" fmla="*/ 5114757 h 6861442"/>
                <a:gd name="connsiteX153" fmla="*/ 572017 w 6881616"/>
                <a:gd name="connsiteY153" fmla="*/ 5362192 h 6861442"/>
                <a:gd name="connsiteX154" fmla="*/ 421028 w 6881616"/>
                <a:gd name="connsiteY154" fmla="*/ 5108942 h 6861442"/>
                <a:gd name="connsiteX155" fmla="*/ 920453 w 6881616"/>
                <a:gd name="connsiteY155" fmla="*/ 4870216 h 6861442"/>
                <a:gd name="connsiteX156" fmla="*/ 885611 w 6881616"/>
                <a:gd name="connsiteY156" fmla="*/ 4678087 h 6861442"/>
                <a:gd name="connsiteX157" fmla="*/ 325207 w 6881616"/>
                <a:gd name="connsiteY157" fmla="*/ 4919708 h 6861442"/>
                <a:gd name="connsiteX158" fmla="*/ 211966 w 6881616"/>
                <a:gd name="connsiteY158" fmla="*/ 4646066 h 6861442"/>
                <a:gd name="connsiteX159" fmla="*/ 862380 w 6881616"/>
                <a:gd name="connsiteY159" fmla="*/ 4395710 h 6861442"/>
                <a:gd name="connsiteX160" fmla="*/ 862380 w 6881616"/>
                <a:gd name="connsiteY160" fmla="*/ 4314196 h 6861442"/>
                <a:gd name="connsiteX161" fmla="*/ 865285 w 6881616"/>
                <a:gd name="connsiteY161" fmla="*/ 4168639 h 6861442"/>
                <a:gd name="connsiteX162" fmla="*/ 136471 w 6881616"/>
                <a:gd name="connsiteY162" fmla="*/ 4421916 h 6861442"/>
                <a:gd name="connsiteX163" fmla="*/ 66784 w 6881616"/>
                <a:gd name="connsiteY163" fmla="*/ 4142459 h 6861442"/>
                <a:gd name="connsiteX164" fmla="*/ 897224 w 6881616"/>
                <a:gd name="connsiteY164" fmla="*/ 3880447 h 6861442"/>
                <a:gd name="connsiteX165" fmla="*/ 955298 w 6881616"/>
                <a:gd name="connsiteY165" fmla="*/ 3621355 h 6861442"/>
                <a:gd name="connsiteX166" fmla="*/ 26133 w 6881616"/>
                <a:gd name="connsiteY166" fmla="*/ 3889182 h 6861442"/>
                <a:gd name="connsiteX167" fmla="*/ 2904 w 6881616"/>
                <a:gd name="connsiteY167" fmla="*/ 3644641 h 6861442"/>
                <a:gd name="connsiteX168" fmla="*/ 1039503 w 6881616"/>
                <a:gd name="connsiteY168" fmla="*/ 3368105 h 6861442"/>
                <a:gd name="connsiteX169" fmla="*/ 1175974 w 6881616"/>
                <a:gd name="connsiteY169" fmla="*/ 3079912 h 6861442"/>
                <a:gd name="connsiteX170" fmla="*/ 0 w 6881616"/>
                <a:gd name="connsiteY170" fmla="*/ 3356449 h 6861442"/>
                <a:gd name="connsiteX171" fmla="*/ 3434995 w 6881616"/>
                <a:gd name="connsiteY171" fmla="*/ -34 h 6861442"/>
                <a:gd name="connsiteX172" fmla="*/ 6881617 w 6881616"/>
                <a:gd name="connsiteY172" fmla="*/ 3359369 h 6861442"/>
                <a:gd name="connsiteX173" fmla="*/ 5705658 w 6881616"/>
                <a:gd name="connsiteY173" fmla="*/ 3082807 h 6861442"/>
                <a:gd name="connsiteX174" fmla="*/ 5842129 w 6881616"/>
                <a:gd name="connsiteY174" fmla="*/ 3370999 h 6861442"/>
                <a:gd name="connsiteX175" fmla="*/ 6878729 w 6881616"/>
                <a:gd name="connsiteY175" fmla="*/ 3644641 h 6861442"/>
                <a:gd name="connsiteX176" fmla="*/ 1954148 w 6881616"/>
                <a:gd name="connsiteY176" fmla="*/ 2194917 h 6861442"/>
                <a:gd name="connsiteX177" fmla="*/ 1129516 w 6881616"/>
                <a:gd name="connsiteY177" fmla="*/ 2285167 h 6861442"/>
                <a:gd name="connsiteX178" fmla="*/ 766561 w 6881616"/>
                <a:gd name="connsiteY178" fmla="*/ 1691308 h 6861442"/>
                <a:gd name="connsiteX179" fmla="*/ 714296 w 6881616"/>
                <a:gd name="connsiteY179" fmla="*/ 1720419 h 6861442"/>
                <a:gd name="connsiteX180" fmla="*/ 81302 w 6881616"/>
                <a:gd name="connsiteY180" fmla="*/ 3082807 h 6861442"/>
                <a:gd name="connsiteX181" fmla="*/ 1283408 w 6881616"/>
                <a:gd name="connsiteY181" fmla="*/ 2876128 h 6861442"/>
                <a:gd name="connsiteX182" fmla="*/ 1954148 w 6881616"/>
                <a:gd name="connsiteY182" fmla="*/ 2194917 h 6861442"/>
                <a:gd name="connsiteX183" fmla="*/ 3434995 w 6881616"/>
                <a:gd name="connsiteY183" fmla="*/ 1883439 h 6861442"/>
                <a:gd name="connsiteX184" fmla="*/ 2775868 w 6881616"/>
                <a:gd name="connsiteY184" fmla="*/ 2299717 h 6861442"/>
                <a:gd name="connsiteX185" fmla="*/ 2799120 w 6881616"/>
                <a:gd name="connsiteY185" fmla="*/ 2320109 h 6861442"/>
                <a:gd name="connsiteX186" fmla="*/ 2993643 w 6881616"/>
                <a:gd name="connsiteY186" fmla="*/ 2282272 h 6861442"/>
                <a:gd name="connsiteX187" fmla="*/ 3307237 w 6881616"/>
                <a:gd name="connsiteY187" fmla="*/ 2413252 h 6861442"/>
                <a:gd name="connsiteX188" fmla="*/ 3304350 w 6881616"/>
                <a:gd name="connsiteY188" fmla="*/ 2739307 h 6861442"/>
                <a:gd name="connsiteX189" fmla="*/ 3179480 w 6881616"/>
                <a:gd name="connsiteY189" fmla="*/ 2686894 h 6861442"/>
                <a:gd name="connsiteX190" fmla="*/ 2996556 w 6881616"/>
                <a:gd name="connsiteY190" fmla="*/ 2724757 h 6861442"/>
                <a:gd name="connsiteX191" fmla="*/ 2839746 w 6881616"/>
                <a:gd name="connsiteY191" fmla="*/ 2681079 h 6861442"/>
                <a:gd name="connsiteX192" fmla="*/ 2758467 w 6881616"/>
                <a:gd name="connsiteY192" fmla="*/ 2832451 h 6861442"/>
                <a:gd name="connsiteX193" fmla="*/ 3434995 w 6881616"/>
                <a:gd name="connsiteY193" fmla="*/ 3682504 h 6861442"/>
                <a:gd name="connsiteX194" fmla="*/ 4111549 w 6881616"/>
                <a:gd name="connsiteY194" fmla="*/ 2832451 h 6861442"/>
                <a:gd name="connsiteX195" fmla="*/ 4024444 w 6881616"/>
                <a:gd name="connsiteY195" fmla="*/ 2675264 h 6861442"/>
                <a:gd name="connsiteX196" fmla="*/ 3873460 w 6881616"/>
                <a:gd name="connsiteY196" fmla="*/ 2724757 h 6861442"/>
                <a:gd name="connsiteX197" fmla="*/ 3707937 w 6881616"/>
                <a:gd name="connsiteY197" fmla="*/ 2686894 h 6861442"/>
                <a:gd name="connsiteX198" fmla="*/ 3574379 w 6881616"/>
                <a:gd name="connsiteY198" fmla="*/ 2829556 h 6861442"/>
                <a:gd name="connsiteX199" fmla="*/ 3562753 w 6881616"/>
                <a:gd name="connsiteY199" fmla="*/ 2416173 h 6861442"/>
                <a:gd name="connsiteX200" fmla="*/ 3876347 w 6881616"/>
                <a:gd name="connsiteY200" fmla="*/ 2285167 h 6861442"/>
                <a:gd name="connsiteX201" fmla="*/ 4070896 w 6881616"/>
                <a:gd name="connsiteY201" fmla="*/ 2323003 h 6861442"/>
                <a:gd name="connsiteX202" fmla="*/ 4094123 w 6881616"/>
                <a:gd name="connsiteY202" fmla="*/ 2302638 h 6861442"/>
                <a:gd name="connsiteX203" fmla="*/ 3434995 w 6881616"/>
                <a:gd name="connsiteY203" fmla="*/ 1883439 h 6861442"/>
                <a:gd name="connsiteX204" fmla="*/ 3946052 w 6881616"/>
                <a:gd name="connsiteY204" fmla="*/ 2395781 h 6861442"/>
                <a:gd name="connsiteX205" fmla="*/ 3722476 w 6881616"/>
                <a:gd name="connsiteY205" fmla="*/ 2483136 h 6861442"/>
                <a:gd name="connsiteX206" fmla="*/ 3725363 w 6881616"/>
                <a:gd name="connsiteY206" fmla="*/ 2541338 h 6861442"/>
                <a:gd name="connsiteX207" fmla="*/ 4047670 w 6881616"/>
                <a:gd name="connsiteY207" fmla="*/ 2558809 h 6861442"/>
                <a:gd name="connsiteX208" fmla="*/ 4088322 w 6881616"/>
                <a:gd name="connsiteY208" fmla="*/ 2474400 h 6861442"/>
                <a:gd name="connsiteX209" fmla="*/ 3946052 w 6881616"/>
                <a:gd name="connsiteY209" fmla="*/ 2395781 h 6861442"/>
                <a:gd name="connsiteX210" fmla="*/ 2825233 w 6881616"/>
                <a:gd name="connsiteY210" fmla="*/ 2558809 h 6861442"/>
                <a:gd name="connsiteX211" fmla="*/ 3179480 w 6881616"/>
                <a:gd name="connsiteY211" fmla="*/ 2547179 h 6861442"/>
                <a:gd name="connsiteX212" fmla="*/ 2923965 w 6881616"/>
                <a:gd name="connsiteY212" fmla="*/ 2392887 h 6861442"/>
                <a:gd name="connsiteX213" fmla="*/ 2781694 w 6881616"/>
                <a:gd name="connsiteY213" fmla="*/ 2471480 h 6861442"/>
                <a:gd name="connsiteX214" fmla="*/ 2825233 w 6881616"/>
                <a:gd name="connsiteY214" fmla="*/ 2558809 h 6861442"/>
                <a:gd name="connsiteX215" fmla="*/ 5032018 w 6881616"/>
                <a:gd name="connsiteY215" fmla="*/ 1347801 h 6861442"/>
                <a:gd name="connsiteX216" fmla="*/ 4381603 w 6881616"/>
                <a:gd name="connsiteY216" fmla="*/ 1598154 h 6861442"/>
                <a:gd name="connsiteX217" fmla="*/ 4674858 w 6881616"/>
                <a:gd name="connsiteY217" fmla="*/ 1015936 h 6861442"/>
                <a:gd name="connsiteX218" fmla="*/ 3887973 w 6881616"/>
                <a:gd name="connsiteY218" fmla="*/ 1371089 h 6861442"/>
                <a:gd name="connsiteX219" fmla="*/ 3734076 w 6881616"/>
                <a:gd name="connsiteY219" fmla="*/ 966446 h 6861442"/>
                <a:gd name="connsiteX220" fmla="*/ 4073809 w 6881616"/>
                <a:gd name="connsiteY220" fmla="*/ 663693 h 6861442"/>
                <a:gd name="connsiteX221" fmla="*/ 3617945 w 6881616"/>
                <a:gd name="connsiteY221" fmla="*/ 631671 h 6861442"/>
                <a:gd name="connsiteX222" fmla="*/ 3434995 w 6881616"/>
                <a:gd name="connsiteY222" fmla="*/ 206653 h 6861442"/>
                <a:gd name="connsiteX223" fmla="*/ 3252072 w 6881616"/>
                <a:gd name="connsiteY223" fmla="*/ 631671 h 6861442"/>
                <a:gd name="connsiteX224" fmla="*/ 2796207 w 6881616"/>
                <a:gd name="connsiteY224" fmla="*/ 663693 h 6861442"/>
                <a:gd name="connsiteX225" fmla="*/ 3135940 w 6881616"/>
                <a:gd name="connsiteY225" fmla="*/ 966446 h 6861442"/>
                <a:gd name="connsiteX226" fmla="*/ 2982043 w 6881616"/>
                <a:gd name="connsiteY226" fmla="*/ 1371089 h 6861442"/>
                <a:gd name="connsiteX227" fmla="*/ 2195150 w 6881616"/>
                <a:gd name="connsiteY227" fmla="*/ 1015936 h 6861442"/>
                <a:gd name="connsiteX228" fmla="*/ 2488418 w 6881616"/>
                <a:gd name="connsiteY228" fmla="*/ 1598154 h 6861442"/>
                <a:gd name="connsiteX229" fmla="*/ 1838004 w 6881616"/>
                <a:gd name="connsiteY229" fmla="*/ 1347801 h 6861442"/>
                <a:gd name="connsiteX230" fmla="*/ 2224187 w 6881616"/>
                <a:gd name="connsiteY230" fmla="*/ 1976609 h 6861442"/>
                <a:gd name="connsiteX231" fmla="*/ 2285163 w 6881616"/>
                <a:gd name="connsiteY231" fmla="*/ 1996974 h 6861442"/>
                <a:gd name="connsiteX232" fmla="*/ 3434995 w 6881616"/>
                <a:gd name="connsiteY232" fmla="*/ 1726253 h 6861442"/>
                <a:gd name="connsiteX233" fmla="*/ 4584840 w 6881616"/>
                <a:gd name="connsiteY233" fmla="*/ 1996974 h 6861442"/>
                <a:gd name="connsiteX234" fmla="*/ 4645832 w 6881616"/>
                <a:gd name="connsiteY234" fmla="*/ 1976609 h 6861442"/>
                <a:gd name="connsiteX235" fmla="*/ 5032018 w 6881616"/>
                <a:gd name="connsiteY235" fmla="*/ 1347801 h 6861442"/>
                <a:gd name="connsiteX236" fmla="*/ 5583701 w 6881616"/>
                <a:gd name="connsiteY236" fmla="*/ 2876128 h 6861442"/>
                <a:gd name="connsiteX237" fmla="*/ 6788711 w 6881616"/>
                <a:gd name="connsiteY237" fmla="*/ 3082807 h 6861442"/>
                <a:gd name="connsiteX238" fmla="*/ 6155723 w 6881616"/>
                <a:gd name="connsiteY238" fmla="*/ 1720419 h 6861442"/>
                <a:gd name="connsiteX239" fmla="*/ 6106357 w 6881616"/>
                <a:gd name="connsiteY239" fmla="*/ 1691308 h 6861442"/>
                <a:gd name="connsiteX240" fmla="*/ 5743398 w 6881616"/>
                <a:gd name="connsiteY240" fmla="*/ 2285167 h 6861442"/>
                <a:gd name="connsiteX241" fmla="*/ 4918773 w 6881616"/>
                <a:gd name="connsiteY241" fmla="*/ 2194917 h 6861442"/>
                <a:gd name="connsiteX242" fmla="*/ 5583701 w 6881616"/>
                <a:gd name="connsiteY242" fmla="*/ 2876128 h 6861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</a:cxnLst>
              <a:rect l="l" t="t" r="r" b="b"/>
              <a:pathLst>
                <a:path w="6881616" h="6861442">
                  <a:moveTo>
                    <a:pt x="3783441" y="1493354"/>
                  </a:moveTo>
                  <a:cubicBezTo>
                    <a:pt x="3754415" y="1487532"/>
                    <a:pt x="3609231" y="1464243"/>
                    <a:pt x="3437908" y="1464243"/>
                  </a:cubicBezTo>
                  <a:cubicBezTo>
                    <a:pt x="3266585" y="1464243"/>
                    <a:pt x="3121401" y="1487532"/>
                    <a:pt x="3092375" y="1493354"/>
                  </a:cubicBezTo>
                  <a:cubicBezTo>
                    <a:pt x="3074948" y="1496267"/>
                    <a:pt x="3069148" y="1478799"/>
                    <a:pt x="3080749" y="1470066"/>
                  </a:cubicBezTo>
                  <a:cubicBezTo>
                    <a:pt x="3092375" y="1461333"/>
                    <a:pt x="3437908" y="1196424"/>
                    <a:pt x="3437908" y="1196424"/>
                  </a:cubicBezTo>
                  <a:cubicBezTo>
                    <a:pt x="3437908" y="1196424"/>
                    <a:pt x="3783441" y="1461333"/>
                    <a:pt x="3795068" y="1470066"/>
                  </a:cubicBezTo>
                  <a:cubicBezTo>
                    <a:pt x="3806668" y="1478799"/>
                    <a:pt x="3800868" y="1496267"/>
                    <a:pt x="3783441" y="1493354"/>
                  </a:cubicBezTo>
                  <a:moveTo>
                    <a:pt x="3185280" y="3205077"/>
                  </a:moveTo>
                  <a:cubicBezTo>
                    <a:pt x="3185280" y="3205077"/>
                    <a:pt x="3167880" y="3210892"/>
                    <a:pt x="3162054" y="3228363"/>
                  </a:cubicBezTo>
                  <a:cubicBezTo>
                    <a:pt x="3234645" y="3283671"/>
                    <a:pt x="3284011" y="3411756"/>
                    <a:pt x="3434995" y="3411756"/>
                  </a:cubicBezTo>
                  <a:cubicBezTo>
                    <a:pt x="3586005" y="3411756"/>
                    <a:pt x="3635345" y="3283671"/>
                    <a:pt x="3707937" y="3228363"/>
                  </a:cubicBezTo>
                  <a:cubicBezTo>
                    <a:pt x="3702137" y="3210892"/>
                    <a:pt x="3684710" y="3205077"/>
                    <a:pt x="3684710" y="3205077"/>
                  </a:cubicBezTo>
                  <a:cubicBezTo>
                    <a:pt x="3684710" y="3205077"/>
                    <a:pt x="3588892" y="3228363"/>
                    <a:pt x="3434995" y="3228363"/>
                  </a:cubicBezTo>
                  <a:cubicBezTo>
                    <a:pt x="3281124" y="3228363"/>
                    <a:pt x="3185280" y="3205077"/>
                    <a:pt x="3185280" y="3205077"/>
                  </a:cubicBezTo>
                  <a:moveTo>
                    <a:pt x="3434995" y="2992558"/>
                  </a:moveTo>
                  <a:cubicBezTo>
                    <a:pt x="3394343" y="2992558"/>
                    <a:pt x="3382743" y="2978007"/>
                    <a:pt x="3356603" y="2978007"/>
                  </a:cubicBezTo>
                  <a:cubicBezTo>
                    <a:pt x="3330464" y="2978007"/>
                    <a:pt x="3275298" y="3001293"/>
                    <a:pt x="3263698" y="3018764"/>
                  </a:cubicBezTo>
                  <a:cubicBezTo>
                    <a:pt x="3263698" y="3027499"/>
                    <a:pt x="3269498" y="3036235"/>
                    <a:pt x="3275298" y="3044970"/>
                  </a:cubicBezTo>
                  <a:cubicBezTo>
                    <a:pt x="3336290" y="3053706"/>
                    <a:pt x="3365316" y="3088622"/>
                    <a:pt x="3434995" y="3088622"/>
                  </a:cubicBezTo>
                  <a:cubicBezTo>
                    <a:pt x="3504700" y="3088622"/>
                    <a:pt x="3533726" y="3053706"/>
                    <a:pt x="3594718" y="3044970"/>
                  </a:cubicBezTo>
                  <a:cubicBezTo>
                    <a:pt x="3603405" y="3036235"/>
                    <a:pt x="3606318" y="3027499"/>
                    <a:pt x="3606318" y="3018764"/>
                  </a:cubicBezTo>
                  <a:cubicBezTo>
                    <a:pt x="3594718" y="2998399"/>
                    <a:pt x="3542440" y="2978007"/>
                    <a:pt x="3513413" y="2978007"/>
                  </a:cubicBezTo>
                  <a:cubicBezTo>
                    <a:pt x="3487274" y="2975113"/>
                    <a:pt x="3478561" y="2992558"/>
                    <a:pt x="3434995" y="2992558"/>
                  </a:cubicBezTo>
                  <a:moveTo>
                    <a:pt x="6878729" y="3644641"/>
                  </a:moveTo>
                  <a:cubicBezTo>
                    <a:pt x="6872903" y="3726155"/>
                    <a:pt x="6867103" y="3810589"/>
                    <a:pt x="6858390" y="3889182"/>
                  </a:cubicBezTo>
                  <a:cubicBezTo>
                    <a:pt x="6469317" y="3953225"/>
                    <a:pt x="6329933" y="3606805"/>
                    <a:pt x="5929234" y="3621355"/>
                  </a:cubicBezTo>
                  <a:cubicBezTo>
                    <a:pt x="5952460" y="3705789"/>
                    <a:pt x="5972774" y="3793118"/>
                    <a:pt x="5987313" y="3880447"/>
                  </a:cubicBezTo>
                  <a:cubicBezTo>
                    <a:pt x="6318307" y="3880447"/>
                    <a:pt x="6448978" y="4189031"/>
                    <a:pt x="6817738" y="4142459"/>
                  </a:cubicBezTo>
                  <a:cubicBezTo>
                    <a:pt x="6797425" y="4235603"/>
                    <a:pt x="6774198" y="4328746"/>
                    <a:pt x="6748059" y="4421916"/>
                  </a:cubicBezTo>
                  <a:cubicBezTo>
                    <a:pt x="6457691" y="4451017"/>
                    <a:pt x="6356073" y="4162824"/>
                    <a:pt x="6019252" y="4168639"/>
                  </a:cubicBezTo>
                  <a:cubicBezTo>
                    <a:pt x="6022139" y="4218132"/>
                    <a:pt x="6022139" y="4264704"/>
                    <a:pt x="6022139" y="4314196"/>
                  </a:cubicBezTo>
                  <a:cubicBezTo>
                    <a:pt x="6022139" y="4340402"/>
                    <a:pt x="6022139" y="4369503"/>
                    <a:pt x="6019252" y="4395710"/>
                  </a:cubicBezTo>
                  <a:cubicBezTo>
                    <a:pt x="6306707" y="4392815"/>
                    <a:pt x="6399612" y="4657722"/>
                    <a:pt x="6672554" y="4646066"/>
                  </a:cubicBezTo>
                  <a:cubicBezTo>
                    <a:pt x="6637727" y="4739210"/>
                    <a:pt x="6599962" y="4829459"/>
                    <a:pt x="6559309" y="4919708"/>
                  </a:cubicBezTo>
                  <a:cubicBezTo>
                    <a:pt x="6361873" y="4908078"/>
                    <a:pt x="6295081" y="4657722"/>
                    <a:pt x="5998913" y="4678087"/>
                  </a:cubicBezTo>
                  <a:cubicBezTo>
                    <a:pt x="5990200" y="4742130"/>
                    <a:pt x="5978600" y="4806173"/>
                    <a:pt x="5964087" y="4870216"/>
                  </a:cubicBezTo>
                  <a:cubicBezTo>
                    <a:pt x="6222489" y="4852744"/>
                    <a:pt x="6277681" y="5091471"/>
                    <a:pt x="6463491" y="5108942"/>
                  </a:cubicBezTo>
                  <a:cubicBezTo>
                    <a:pt x="6417038" y="5196271"/>
                    <a:pt x="6364786" y="5280679"/>
                    <a:pt x="6312507" y="5362192"/>
                  </a:cubicBezTo>
                  <a:cubicBezTo>
                    <a:pt x="6202176" y="5303964"/>
                    <a:pt x="6106357" y="5126387"/>
                    <a:pt x="5900208" y="5114757"/>
                  </a:cubicBezTo>
                  <a:cubicBezTo>
                    <a:pt x="5920521" y="5047794"/>
                    <a:pt x="5940834" y="4980830"/>
                    <a:pt x="5955373" y="4913893"/>
                  </a:cubicBezTo>
                  <a:cubicBezTo>
                    <a:pt x="5769537" y="4913893"/>
                    <a:pt x="5560474" y="4841115"/>
                    <a:pt x="5383351" y="4681008"/>
                  </a:cubicBezTo>
                  <a:cubicBezTo>
                    <a:pt x="5441430" y="4352059"/>
                    <a:pt x="4933286" y="4020188"/>
                    <a:pt x="4933286" y="3778568"/>
                  </a:cubicBezTo>
                  <a:cubicBezTo>
                    <a:pt x="4933286" y="3519476"/>
                    <a:pt x="5063957" y="3373920"/>
                    <a:pt x="5063957" y="3021684"/>
                  </a:cubicBezTo>
                  <a:cubicBezTo>
                    <a:pt x="5063957" y="2759672"/>
                    <a:pt x="4936199" y="2477295"/>
                    <a:pt x="4747450" y="2285167"/>
                  </a:cubicBezTo>
                  <a:cubicBezTo>
                    <a:pt x="4709711" y="2247330"/>
                    <a:pt x="4671945" y="2218229"/>
                    <a:pt x="4628405" y="2189102"/>
                  </a:cubicBezTo>
                  <a:cubicBezTo>
                    <a:pt x="4802616" y="2407437"/>
                    <a:pt x="4939087" y="2663608"/>
                    <a:pt x="4939087" y="2963457"/>
                  </a:cubicBezTo>
                  <a:cubicBezTo>
                    <a:pt x="4939087" y="3295326"/>
                    <a:pt x="4785189" y="3469984"/>
                    <a:pt x="4785189" y="3775647"/>
                  </a:cubicBezTo>
                  <a:cubicBezTo>
                    <a:pt x="4785189" y="4081311"/>
                    <a:pt x="5232367" y="4346218"/>
                    <a:pt x="5232367" y="4660616"/>
                  </a:cubicBezTo>
                  <a:cubicBezTo>
                    <a:pt x="5232367" y="4785807"/>
                    <a:pt x="5191715" y="4905158"/>
                    <a:pt x="5063957" y="5143857"/>
                  </a:cubicBezTo>
                  <a:cubicBezTo>
                    <a:pt x="5264307" y="5344721"/>
                    <a:pt x="5525622" y="5452441"/>
                    <a:pt x="5694032" y="5452441"/>
                  </a:cubicBezTo>
                  <a:cubicBezTo>
                    <a:pt x="5749198" y="5452441"/>
                    <a:pt x="5778250" y="5434970"/>
                    <a:pt x="5798564" y="5394213"/>
                  </a:cubicBezTo>
                  <a:cubicBezTo>
                    <a:pt x="5815990" y="5356377"/>
                    <a:pt x="5830503" y="5318541"/>
                    <a:pt x="5845016" y="5280679"/>
                  </a:cubicBezTo>
                  <a:cubicBezTo>
                    <a:pt x="6025052" y="5286520"/>
                    <a:pt x="6109244" y="5452441"/>
                    <a:pt x="6207976" y="5519405"/>
                  </a:cubicBezTo>
                  <a:cubicBezTo>
                    <a:pt x="6152810" y="5592183"/>
                    <a:pt x="6094731" y="5664961"/>
                    <a:pt x="6033766" y="5734819"/>
                  </a:cubicBezTo>
                  <a:cubicBezTo>
                    <a:pt x="5966974" y="5659120"/>
                    <a:pt x="5876955" y="5533955"/>
                    <a:pt x="5743398" y="5499013"/>
                  </a:cubicBezTo>
                  <a:cubicBezTo>
                    <a:pt x="5720171" y="5545585"/>
                    <a:pt x="5694032" y="5589263"/>
                    <a:pt x="5667893" y="5635834"/>
                  </a:cubicBezTo>
                  <a:cubicBezTo>
                    <a:pt x="5781137" y="5667856"/>
                    <a:pt x="5859555" y="5781391"/>
                    <a:pt x="5920521" y="5857089"/>
                  </a:cubicBezTo>
                  <a:cubicBezTo>
                    <a:pt x="5856642" y="5924027"/>
                    <a:pt x="5786963" y="5988069"/>
                    <a:pt x="5717258" y="6052112"/>
                  </a:cubicBezTo>
                  <a:cubicBezTo>
                    <a:pt x="5673719" y="5985175"/>
                    <a:pt x="5604014" y="5897846"/>
                    <a:pt x="5528535" y="5848354"/>
                  </a:cubicBezTo>
                  <a:cubicBezTo>
                    <a:pt x="5499482" y="5886191"/>
                    <a:pt x="5470456" y="5924027"/>
                    <a:pt x="5441430" y="5961889"/>
                  </a:cubicBezTo>
                  <a:cubicBezTo>
                    <a:pt x="5508196" y="6005541"/>
                    <a:pt x="5563362" y="6087054"/>
                    <a:pt x="5601127" y="6151097"/>
                  </a:cubicBezTo>
                  <a:cubicBezTo>
                    <a:pt x="5519822" y="6218060"/>
                    <a:pt x="5435604" y="6279182"/>
                    <a:pt x="5348499" y="6337410"/>
                  </a:cubicBezTo>
                  <a:cubicBezTo>
                    <a:pt x="5304959" y="5985175"/>
                    <a:pt x="4828755" y="5746449"/>
                    <a:pt x="4956513" y="5338907"/>
                  </a:cubicBezTo>
                  <a:cubicBezTo>
                    <a:pt x="4912947" y="5411685"/>
                    <a:pt x="4863607" y="5501934"/>
                    <a:pt x="4863607" y="5609628"/>
                  </a:cubicBezTo>
                  <a:cubicBezTo>
                    <a:pt x="4863607" y="5903661"/>
                    <a:pt x="5177202" y="6139467"/>
                    <a:pt x="5200428" y="6430554"/>
                  </a:cubicBezTo>
                  <a:cubicBezTo>
                    <a:pt x="5136549" y="6468416"/>
                    <a:pt x="5069757" y="6506253"/>
                    <a:pt x="5000078" y="6541195"/>
                  </a:cubicBezTo>
                  <a:cubicBezTo>
                    <a:pt x="4988452" y="6218060"/>
                    <a:pt x="4657432" y="5865825"/>
                    <a:pt x="4657432" y="5603813"/>
                  </a:cubicBezTo>
                  <a:cubicBezTo>
                    <a:pt x="4657432" y="5309805"/>
                    <a:pt x="5043618" y="5012878"/>
                    <a:pt x="5043618" y="4663537"/>
                  </a:cubicBezTo>
                  <a:cubicBezTo>
                    <a:pt x="5043618" y="4314196"/>
                    <a:pt x="4599353" y="4072575"/>
                    <a:pt x="4599353" y="3766912"/>
                  </a:cubicBezTo>
                  <a:cubicBezTo>
                    <a:pt x="4599353" y="3461248"/>
                    <a:pt x="4788102" y="3286591"/>
                    <a:pt x="4788102" y="2893599"/>
                  </a:cubicBezTo>
                  <a:cubicBezTo>
                    <a:pt x="4788102" y="2605380"/>
                    <a:pt x="4651632" y="2317188"/>
                    <a:pt x="4442569" y="2130875"/>
                  </a:cubicBezTo>
                  <a:cubicBezTo>
                    <a:pt x="4404830" y="2098853"/>
                    <a:pt x="4369977" y="2072673"/>
                    <a:pt x="4323525" y="2049361"/>
                  </a:cubicBezTo>
                  <a:cubicBezTo>
                    <a:pt x="4520961" y="2288087"/>
                    <a:pt x="4637119" y="2503501"/>
                    <a:pt x="4637119" y="2832451"/>
                  </a:cubicBezTo>
                  <a:cubicBezTo>
                    <a:pt x="4637119" y="3202157"/>
                    <a:pt x="4419343" y="3405941"/>
                    <a:pt x="4419343" y="3766912"/>
                  </a:cubicBezTo>
                  <a:cubicBezTo>
                    <a:pt x="4419343" y="4127883"/>
                    <a:pt x="4854895" y="4328746"/>
                    <a:pt x="4854895" y="4663537"/>
                  </a:cubicBezTo>
                  <a:cubicBezTo>
                    <a:pt x="4854895" y="4998301"/>
                    <a:pt x="4448369" y="5283599"/>
                    <a:pt x="4448369" y="5630019"/>
                  </a:cubicBezTo>
                  <a:cubicBezTo>
                    <a:pt x="4448369" y="5944419"/>
                    <a:pt x="4805529" y="6258817"/>
                    <a:pt x="4811329" y="6631444"/>
                  </a:cubicBezTo>
                  <a:cubicBezTo>
                    <a:pt x="4732937" y="6666359"/>
                    <a:pt x="4654545" y="6698381"/>
                    <a:pt x="4573240" y="6724587"/>
                  </a:cubicBezTo>
                  <a:cubicBezTo>
                    <a:pt x="4619693" y="6349066"/>
                    <a:pt x="4216080" y="5958969"/>
                    <a:pt x="4216080" y="5650385"/>
                  </a:cubicBezTo>
                  <a:cubicBezTo>
                    <a:pt x="4216080" y="5315620"/>
                    <a:pt x="4637119" y="5024507"/>
                    <a:pt x="4637119" y="4663537"/>
                  </a:cubicBezTo>
                  <a:cubicBezTo>
                    <a:pt x="4637119" y="4302566"/>
                    <a:pt x="4210280" y="4133724"/>
                    <a:pt x="4210280" y="3761097"/>
                  </a:cubicBezTo>
                  <a:cubicBezTo>
                    <a:pt x="4210280" y="3388470"/>
                    <a:pt x="4474509" y="3181792"/>
                    <a:pt x="4474509" y="2771328"/>
                  </a:cubicBezTo>
                  <a:cubicBezTo>
                    <a:pt x="4474509" y="2451114"/>
                    <a:pt x="4317725" y="2162896"/>
                    <a:pt x="4085409" y="1985318"/>
                  </a:cubicBezTo>
                  <a:cubicBezTo>
                    <a:pt x="4079609" y="1982424"/>
                    <a:pt x="4076722" y="1976609"/>
                    <a:pt x="4070896" y="1973688"/>
                  </a:cubicBezTo>
                  <a:cubicBezTo>
                    <a:pt x="4050583" y="1956217"/>
                    <a:pt x="4030244" y="1976609"/>
                    <a:pt x="4047670" y="1996974"/>
                  </a:cubicBezTo>
                  <a:cubicBezTo>
                    <a:pt x="4210280" y="2200758"/>
                    <a:pt x="4297385" y="2407437"/>
                    <a:pt x="4297385" y="2713100"/>
                  </a:cubicBezTo>
                  <a:cubicBezTo>
                    <a:pt x="4297385" y="3088622"/>
                    <a:pt x="3995417" y="3394285"/>
                    <a:pt x="3995417" y="3758176"/>
                  </a:cubicBezTo>
                  <a:cubicBezTo>
                    <a:pt x="3995417" y="4189031"/>
                    <a:pt x="4401917" y="4311302"/>
                    <a:pt x="4401917" y="4663537"/>
                  </a:cubicBezTo>
                  <a:cubicBezTo>
                    <a:pt x="4401917" y="5015772"/>
                    <a:pt x="3966365" y="5298150"/>
                    <a:pt x="3966365" y="5673671"/>
                  </a:cubicBezTo>
                  <a:cubicBezTo>
                    <a:pt x="3966365" y="6020091"/>
                    <a:pt x="4378690" y="6407268"/>
                    <a:pt x="4306098" y="6806101"/>
                  </a:cubicBezTo>
                  <a:cubicBezTo>
                    <a:pt x="4224794" y="6826467"/>
                    <a:pt x="4140601" y="6846858"/>
                    <a:pt x="4056383" y="6861408"/>
                  </a:cubicBezTo>
                  <a:cubicBezTo>
                    <a:pt x="4134775" y="6363617"/>
                    <a:pt x="3731189" y="6002646"/>
                    <a:pt x="3731189" y="5676591"/>
                  </a:cubicBezTo>
                  <a:cubicBezTo>
                    <a:pt x="3731189" y="5324356"/>
                    <a:pt x="4181228" y="5007037"/>
                    <a:pt x="4181228" y="4663537"/>
                  </a:cubicBezTo>
                  <a:cubicBezTo>
                    <a:pt x="4181228" y="4337482"/>
                    <a:pt x="3858946" y="4232682"/>
                    <a:pt x="3815381" y="3897918"/>
                  </a:cubicBezTo>
                  <a:cubicBezTo>
                    <a:pt x="3809581" y="3851346"/>
                    <a:pt x="3771816" y="3819325"/>
                    <a:pt x="3722476" y="3828060"/>
                  </a:cubicBezTo>
                  <a:cubicBezTo>
                    <a:pt x="3655684" y="3839690"/>
                    <a:pt x="3571466" y="3883368"/>
                    <a:pt x="3440821" y="3883368"/>
                  </a:cubicBezTo>
                  <a:cubicBezTo>
                    <a:pt x="3307237" y="3883368"/>
                    <a:pt x="3225932" y="3839690"/>
                    <a:pt x="3159167" y="3828060"/>
                  </a:cubicBezTo>
                  <a:cubicBezTo>
                    <a:pt x="3109801" y="3819325"/>
                    <a:pt x="3072061" y="3854241"/>
                    <a:pt x="3066235" y="3897918"/>
                  </a:cubicBezTo>
                  <a:cubicBezTo>
                    <a:pt x="3022696" y="4232682"/>
                    <a:pt x="2700389" y="4337482"/>
                    <a:pt x="2700389" y="4663537"/>
                  </a:cubicBezTo>
                  <a:cubicBezTo>
                    <a:pt x="2700389" y="5009957"/>
                    <a:pt x="3150453" y="5324356"/>
                    <a:pt x="3150453" y="5676591"/>
                  </a:cubicBezTo>
                  <a:cubicBezTo>
                    <a:pt x="3150453" y="6002646"/>
                    <a:pt x="2746841" y="6360696"/>
                    <a:pt x="2825233" y="6861408"/>
                  </a:cubicBezTo>
                  <a:cubicBezTo>
                    <a:pt x="2741041" y="6846858"/>
                    <a:pt x="2656823" y="6826467"/>
                    <a:pt x="2575528" y="6806101"/>
                  </a:cubicBezTo>
                  <a:cubicBezTo>
                    <a:pt x="2505842" y="6404373"/>
                    <a:pt x="2915251" y="6020091"/>
                    <a:pt x="2915251" y="5673671"/>
                  </a:cubicBezTo>
                  <a:cubicBezTo>
                    <a:pt x="2915251" y="5298150"/>
                    <a:pt x="2479708" y="5015772"/>
                    <a:pt x="2479708" y="4663537"/>
                  </a:cubicBezTo>
                  <a:cubicBezTo>
                    <a:pt x="2479708" y="4311302"/>
                    <a:pt x="2886225" y="4189031"/>
                    <a:pt x="2886225" y="3758176"/>
                  </a:cubicBezTo>
                  <a:cubicBezTo>
                    <a:pt x="2886225" y="3394285"/>
                    <a:pt x="2584239" y="3088622"/>
                    <a:pt x="2584239" y="2713100"/>
                  </a:cubicBezTo>
                  <a:cubicBezTo>
                    <a:pt x="2584239" y="2407437"/>
                    <a:pt x="2671336" y="2200758"/>
                    <a:pt x="2833946" y="1996974"/>
                  </a:cubicBezTo>
                  <a:cubicBezTo>
                    <a:pt x="2848460" y="1976609"/>
                    <a:pt x="2831059" y="1959138"/>
                    <a:pt x="2810720" y="1973688"/>
                  </a:cubicBezTo>
                  <a:cubicBezTo>
                    <a:pt x="2804920" y="1976609"/>
                    <a:pt x="2802007" y="1982424"/>
                    <a:pt x="2796207" y="1985318"/>
                  </a:cubicBezTo>
                  <a:cubicBezTo>
                    <a:pt x="2566818" y="2162896"/>
                    <a:pt x="2407116" y="2451114"/>
                    <a:pt x="2407116" y="2771328"/>
                  </a:cubicBezTo>
                  <a:cubicBezTo>
                    <a:pt x="2407116" y="3181792"/>
                    <a:pt x="2671336" y="3388470"/>
                    <a:pt x="2671336" y="3761097"/>
                  </a:cubicBezTo>
                  <a:cubicBezTo>
                    <a:pt x="2671336" y="4133724"/>
                    <a:pt x="2244513" y="4302566"/>
                    <a:pt x="2244513" y="4663537"/>
                  </a:cubicBezTo>
                  <a:cubicBezTo>
                    <a:pt x="2244513" y="5024507"/>
                    <a:pt x="2665536" y="5315620"/>
                    <a:pt x="2665536" y="5650385"/>
                  </a:cubicBezTo>
                  <a:cubicBezTo>
                    <a:pt x="2665536" y="5958969"/>
                    <a:pt x="2261934" y="6346146"/>
                    <a:pt x="2308392" y="6724587"/>
                  </a:cubicBezTo>
                  <a:cubicBezTo>
                    <a:pt x="2227092" y="6695486"/>
                    <a:pt x="2148693" y="6666359"/>
                    <a:pt x="2070295" y="6631444"/>
                  </a:cubicBezTo>
                  <a:cubicBezTo>
                    <a:pt x="2076103" y="6258817"/>
                    <a:pt x="2433250" y="5944419"/>
                    <a:pt x="2433250" y="5630019"/>
                  </a:cubicBezTo>
                  <a:cubicBezTo>
                    <a:pt x="2433250" y="5283599"/>
                    <a:pt x="2026740" y="5001221"/>
                    <a:pt x="2026740" y="4663537"/>
                  </a:cubicBezTo>
                  <a:cubicBezTo>
                    <a:pt x="2026740" y="4325852"/>
                    <a:pt x="2462287" y="4127883"/>
                    <a:pt x="2462287" y="3766912"/>
                  </a:cubicBezTo>
                  <a:cubicBezTo>
                    <a:pt x="2462287" y="3405941"/>
                    <a:pt x="2244513" y="3202157"/>
                    <a:pt x="2244513" y="2832451"/>
                  </a:cubicBezTo>
                  <a:cubicBezTo>
                    <a:pt x="2244513" y="2503501"/>
                    <a:pt x="2360658" y="2288087"/>
                    <a:pt x="2558107" y="2049361"/>
                  </a:cubicBezTo>
                  <a:cubicBezTo>
                    <a:pt x="2514552" y="2072673"/>
                    <a:pt x="2476805" y="2098853"/>
                    <a:pt x="2439058" y="2130875"/>
                  </a:cubicBezTo>
                  <a:cubicBezTo>
                    <a:pt x="2229995" y="2317188"/>
                    <a:pt x="2093524" y="2608301"/>
                    <a:pt x="2093524" y="2893599"/>
                  </a:cubicBezTo>
                  <a:cubicBezTo>
                    <a:pt x="2093524" y="3286591"/>
                    <a:pt x="2282261" y="3461248"/>
                    <a:pt x="2282261" y="3766912"/>
                  </a:cubicBezTo>
                  <a:cubicBezTo>
                    <a:pt x="2282261" y="4072575"/>
                    <a:pt x="1838004" y="4314196"/>
                    <a:pt x="1838004" y="4663537"/>
                  </a:cubicBezTo>
                  <a:cubicBezTo>
                    <a:pt x="1838004" y="5012878"/>
                    <a:pt x="2224187" y="5306885"/>
                    <a:pt x="2224187" y="5603813"/>
                  </a:cubicBezTo>
                  <a:cubicBezTo>
                    <a:pt x="2224187" y="5868719"/>
                    <a:pt x="1893172" y="6220981"/>
                    <a:pt x="1881559" y="6541195"/>
                  </a:cubicBezTo>
                  <a:cubicBezTo>
                    <a:pt x="1814775" y="6506253"/>
                    <a:pt x="1747991" y="6471311"/>
                    <a:pt x="1681207" y="6430554"/>
                  </a:cubicBezTo>
                  <a:cubicBezTo>
                    <a:pt x="1707341" y="6136546"/>
                    <a:pt x="2020932" y="5903661"/>
                    <a:pt x="2020932" y="5609628"/>
                  </a:cubicBezTo>
                  <a:cubicBezTo>
                    <a:pt x="2020932" y="5501934"/>
                    <a:pt x="1971572" y="5411685"/>
                    <a:pt x="1928017" y="5338907"/>
                  </a:cubicBezTo>
                  <a:cubicBezTo>
                    <a:pt x="2055777" y="5746449"/>
                    <a:pt x="1579581" y="5988069"/>
                    <a:pt x="1536026" y="6337410"/>
                  </a:cubicBezTo>
                  <a:cubicBezTo>
                    <a:pt x="1448915" y="6279182"/>
                    <a:pt x="1364710" y="6218060"/>
                    <a:pt x="1283408" y="6151097"/>
                  </a:cubicBezTo>
                  <a:cubicBezTo>
                    <a:pt x="1321155" y="6087054"/>
                    <a:pt x="1379229" y="6005541"/>
                    <a:pt x="1443110" y="5961889"/>
                  </a:cubicBezTo>
                  <a:cubicBezTo>
                    <a:pt x="1414073" y="5924027"/>
                    <a:pt x="1382131" y="5889111"/>
                    <a:pt x="1356000" y="5848354"/>
                  </a:cubicBezTo>
                  <a:cubicBezTo>
                    <a:pt x="1277602" y="5894926"/>
                    <a:pt x="1210818" y="5982255"/>
                    <a:pt x="1167263" y="6052112"/>
                  </a:cubicBezTo>
                  <a:cubicBezTo>
                    <a:pt x="1097577" y="5990990"/>
                    <a:pt x="1027887" y="5924027"/>
                    <a:pt x="964008" y="5857089"/>
                  </a:cubicBezTo>
                  <a:cubicBezTo>
                    <a:pt x="1024985" y="5781391"/>
                    <a:pt x="1103382" y="5664961"/>
                    <a:pt x="1216626" y="5635834"/>
                  </a:cubicBezTo>
                  <a:cubicBezTo>
                    <a:pt x="1190492" y="5592183"/>
                    <a:pt x="1164361" y="5545585"/>
                    <a:pt x="1141129" y="5499013"/>
                  </a:cubicBezTo>
                  <a:cubicBezTo>
                    <a:pt x="1007564" y="5533955"/>
                    <a:pt x="917551" y="5659120"/>
                    <a:pt x="850766" y="5734819"/>
                  </a:cubicBezTo>
                  <a:cubicBezTo>
                    <a:pt x="789790" y="5664961"/>
                    <a:pt x="731717" y="5595077"/>
                    <a:pt x="676549" y="5519405"/>
                  </a:cubicBezTo>
                  <a:cubicBezTo>
                    <a:pt x="778175" y="5452441"/>
                    <a:pt x="859477" y="5289414"/>
                    <a:pt x="1042406" y="5280679"/>
                  </a:cubicBezTo>
                  <a:cubicBezTo>
                    <a:pt x="1056924" y="5318541"/>
                    <a:pt x="1074348" y="5356377"/>
                    <a:pt x="1088866" y="5394213"/>
                  </a:cubicBezTo>
                  <a:cubicBezTo>
                    <a:pt x="1109190" y="5437891"/>
                    <a:pt x="1138226" y="5452441"/>
                    <a:pt x="1193395" y="5452441"/>
                  </a:cubicBezTo>
                  <a:cubicBezTo>
                    <a:pt x="1361808" y="5452441"/>
                    <a:pt x="1623133" y="5341827"/>
                    <a:pt x="1823485" y="5143857"/>
                  </a:cubicBezTo>
                  <a:cubicBezTo>
                    <a:pt x="1692822" y="4905158"/>
                    <a:pt x="1655075" y="4785807"/>
                    <a:pt x="1655075" y="4660616"/>
                  </a:cubicBezTo>
                  <a:cubicBezTo>
                    <a:pt x="1655075" y="4346218"/>
                    <a:pt x="2102235" y="4081311"/>
                    <a:pt x="2102235" y="3775647"/>
                  </a:cubicBezTo>
                  <a:cubicBezTo>
                    <a:pt x="2102235" y="3469984"/>
                    <a:pt x="1948343" y="3295326"/>
                    <a:pt x="1948343" y="2963457"/>
                  </a:cubicBezTo>
                  <a:cubicBezTo>
                    <a:pt x="1948343" y="2663608"/>
                    <a:pt x="2081909" y="2407437"/>
                    <a:pt x="2259032" y="2189102"/>
                  </a:cubicBezTo>
                  <a:cubicBezTo>
                    <a:pt x="2215477" y="2215309"/>
                    <a:pt x="2177729" y="2247330"/>
                    <a:pt x="2139982" y="2285167"/>
                  </a:cubicBezTo>
                  <a:cubicBezTo>
                    <a:pt x="1948343" y="2477295"/>
                    <a:pt x="1823485" y="2762593"/>
                    <a:pt x="1823485" y="3021684"/>
                  </a:cubicBezTo>
                  <a:cubicBezTo>
                    <a:pt x="1823485" y="3373920"/>
                    <a:pt x="1954148" y="3516556"/>
                    <a:pt x="1954148" y="3778568"/>
                  </a:cubicBezTo>
                  <a:cubicBezTo>
                    <a:pt x="1954148" y="4020188"/>
                    <a:pt x="1446013" y="4352059"/>
                    <a:pt x="1504086" y="4681008"/>
                  </a:cubicBezTo>
                  <a:cubicBezTo>
                    <a:pt x="1326963" y="4844009"/>
                    <a:pt x="1114998" y="4913893"/>
                    <a:pt x="929164" y="4913893"/>
                  </a:cubicBezTo>
                  <a:cubicBezTo>
                    <a:pt x="946587" y="4980830"/>
                    <a:pt x="964008" y="5047794"/>
                    <a:pt x="984335" y="5114757"/>
                  </a:cubicBezTo>
                  <a:cubicBezTo>
                    <a:pt x="775272" y="5126387"/>
                    <a:pt x="679451" y="5303964"/>
                    <a:pt x="572017" y="5362192"/>
                  </a:cubicBezTo>
                  <a:cubicBezTo>
                    <a:pt x="516849" y="5280679"/>
                    <a:pt x="467486" y="5196271"/>
                    <a:pt x="421028" y="5108942"/>
                  </a:cubicBezTo>
                  <a:cubicBezTo>
                    <a:pt x="606862" y="5088550"/>
                    <a:pt x="662030" y="4849850"/>
                    <a:pt x="920453" y="4870216"/>
                  </a:cubicBezTo>
                  <a:cubicBezTo>
                    <a:pt x="905935" y="4806173"/>
                    <a:pt x="894322" y="4742130"/>
                    <a:pt x="885611" y="4678087"/>
                  </a:cubicBezTo>
                  <a:cubicBezTo>
                    <a:pt x="586536" y="4657722"/>
                    <a:pt x="519751" y="4910972"/>
                    <a:pt x="325207" y="4919708"/>
                  </a:cubicBezTo>
                  <a:cubicBezTo>
                    <a:pt x="284557" y="4829459"/>
                    <a:pt x="246809" y="4739210"/>
                    <a:pt x="211966" y="4646066"/>
                  </a:cubicBezTo>
                  <a:cubicBezTo>
                    <a:pt x="484907" y="4657722"/>
                    <a:pt x="577825" y="4392815"/>
                    <a:pt x="862380" y="4395710"/>
                  </a:cubicBezTo>
                  <a:cubicBezTo>
                    <a:pt x="862380" y="4369503"/>
                    <a:pt x="862380" y="4343323"/>
                    <a:pt x="862380" y="4314196"/>
                  </a:cubicBezTo>
                  <a:cubicBezTo>
                    <a:pt x="862380" y="4264704"/>
                    <a:pt x="865285" y="4218132"/>
                    <a:pt x="865285" y="4168639"/>
                  </a:cubicBezTo>
                  <a:cubicBezTo>
                    <a:pt x="528462" y="4159904"/>
                    <a:pt x="426836" y="4451017"/>
                    <a:pt x="136471" y="4421916"/>
                  </a:cubicBezTo>
                  <a:cubicBezTo>
                    <a:pt x="110338" y="4331667"/>
                    <a:pt x="87109" y="4238523"/>
                    <a:pt x="66784" y="4142459"/>
                  </a:cubicBezTo>
                  <a:cubicBezTo>
                    <a:pt x="432641" y="4189031"/>
                    <a:pt x="566209" y="3877527"/>
                    <a:pt x="897224" y="3880447"/>
                  </a:cubicBezTo>
                  <a:cubicBezTo>
                    <a:pt x="911743" y="3793118"/>
                    <a:pt x="932069" y="3705789"/>
                    <a:pt x="955298" y="3621355"/>
                  </a:cubicBezTo>
                  <a:cubicBezTo>
                    <a:pt x="554596" y="3603884"/>
                    <a:pt x="415220" y="3953225"/>
                    <a:pt x="26133" y="3889182"/>
                  </a:cubicBezTo>
                  <a:cubicBezTo>
                    <a:pt x="14518" y="3807669"/>
                    <a:pt x="8711" y="3726155"/>
                    <a:pt x="2904" y="3644641"/>
                  </a:cubicBezTo>
                  <a:cubicBezTo>
                    <a:pt x="455873" y="3694134"/>
                    <a:pt x="627185" y="3321533"/>
                    <a:pt x="1039503" y="3368105"/>
                  </a:cubicBezTo>
                  <a:cubicBezTo>
                    <a:pt x="1077250" y="3269120"/>
                    <a:pt x="1123708" y="3173056"/>
                    <a:pt x="1175974" y="3079912"/>
                  </a:cubicBezTo>
                  <a:cubicBezTo>
                    <a:pt x="659125" y="2989663"/>
                    <a:pt x="482004" y="3423412"/>
                    <a:pt x="0" y="3356449"/>
                  </a:cubicBezTo>
                  <a:cubicBezTo>
                    <a:pt x="40651" y="1493354"/>
                    <a:pt x="1565062" y="-34"/>
                    <a:pt x="3434995" y="-34"/>
                  </a:cubicBezTo>
                  <a:cubicBezTo>
                    <a:pt x="5307846" y="-34"/>
                    <a:pt x="6829364" y="1493354"/>
                    <a:pt x="6881617" y="3359369"/>
                  </a:cubicBezTo>
                  <a:cubicBezTo>
                    <a:pt x="6399612" y="3426333"/>
                    <a:pt x="6222489" y="2992558"/>
                    <a:pt x="5705658" y="3082807"/>
                  </a:cubicBezTo>
                  <a:cubicBezTo>
                    <a:pt x="5757911" y="3175976"/>
                    <a:pt x="5801477" y="3272041"/>
                    <a:pt x="5842129" y="3370999"/>
                  </a:cubicBezTo>
                  <a:cubicBezTo>
                    <a:pt x="6254428" y="3321533"/>
                    <a:pt x="6422839" y="3697054"/>
                    <a:pt x="6878729" y="3644641"/>
                  </a:cubicBezTo>
                  <a:moveTo>
                    <a:pt x="1954148" y="2194917"/>
                  </a:moveTo>
                  <a:cubicBezTo>
                    <a:pt x="1701533" y="2090118"/>
                    <a:pt x="1393747" y="2116324"/>
                    <a:pt x="1129516" y="2285167"/>
                  </a:cubicBezTo>
                  <a:cubicBezTo>
                    <a:pt x="1088866" y="2040651"/>
                    <a:pt x="955298" y="1822317"/>
                    <a:pt x="766561" y="1691308"/>
                  </a:cubicBezTo>
                  <a:cubicBezTo>
                    <a:pt x="740427" y="1673842"/>
                    <a:pt x="714296" y="1691308"/>
                    <a:pt x="714296" y="1720419"/>
                  </a:cubicBezTo>
                  <a:cubicBezTo>
                    <a:pt x="754946" y="2238595"/>
                    <a:pt x="452967" y="2686894"/>
                    <a:pt x="81302" y="3082807"/>
                  </a:cubicBezTo>
                  <a:cubicBezTo>
                    <a:pt x="464583" y="3199263"/>
                    <a:pt x="789790" y="2704365"/>
                    <a:pt x="1283408" y="2876128"/>
                  </a:cubicBezTo>
                  <a:cubicBezTo>
                    <a:pt x="1466339" y="2611221"/>
                    <a:pt x="1692822" y="2378336"/>
                    <a:pt x="1954148" y="2194917"/>
                  </a:cubicBezTo>
                  <a:moveTo>
                    <a:pt x="3434995" y="1883439"/>
                  </a:moveTo>
                  <a:cubicBezTo>
                    <a:pt x="3115601" y="1883439"/>
                    <a:pt x="2845573" y="2063937"/>
                    <a:pt x="2775868" y="2299717"/>
                  </a:cubicBezTo>
                  <a:cubicBezTo>
                    <a:pt x="2770068" y="2317188"/>
                    <a:pt x="2778781" y="2328844"/>
                    <a:pt x="2799120" y="2320109"/>
                  </a:cubicBezTo>
                  <a:cubicBezTo>
                    <a:pt x="2857173" y="2293902"/>
                    <a:pt x="2921051" y="2282272"/>
                    <a:pt x="2993643" y="2282272"/>
                  </a:cubicBezTo>
                  <a:cubicBezTo>
                    <a:pt x="3124314" y="2282272"/>
                    <a:pt x="3240472" y="2331738"/>
                    <a:pt x="3307237" y="2413252"/>
                  </a:cubicBezTo>
                  <a:cubicBezTo>
                    <a:pt x="3336290" y="2512237"/>
                    <a:pt x="3339177" y="2657793"/>
                    <a:pt x="3304350" y="2739307"/>
                  </a:cubicBezTo>
                  <a:cubicBezTo>
                    <a:pt x="3252072" y="2727651"/>
                    <a:pt x="3231758" y="2686894"/>
                    <a:pt x="3179480" y="2686894"/>
                  </a:cubicBezTo>
                  <a:cubicBezTo>
                    <a:pt x="3127227" y="2686894"/>
                    <a:pt x="3086575" y="2724757"/>
                    <a:pt x="2996556" y="2724757"/>
                  </a:cubicBezTo>
                  <a:cubicBezTo>
                    <a:pt x="2906538" y="2724757"/>
                    <a:pt x="2897825" y="2681079"/>
                    <a:pt x="2839746" y="2681079"/>
                  </a:cubicBezTo>
                  <a:cubicBezTo>
                    <a:pt x="2770068" y="2681079"/>
                    <a:pt x="2758467" y="2750937"/>
                    <a:pt x="2758467" y="2832451"/>
                  </a:cubicBezTo>
                  <a:cubicBezTo>
                    <a:pt x="2758467" y="3190527"/>
                    <a:pt x="3086575" y="3682504"/>
                    <a:pt x="3434995" y="3682504"/>
                  </a:cubicBezTo>
                  <a:cubicBezTo>
                    <a:pt x="3783441" y="3682504"/>
                    <a:pt x="4111549" y="3190527"/>
                    <a:pt x="4111549" y="2832451"/>
                  </a:cubicBezTo>
                  <a:cubicBezTo>
                    <a:pt x="4111549" y="2750937"/>
                    <a:pt x="4094123" y="2684000"/>
                    <a:pt x="4024444" y="2675264"/>
                  </a:cubicBezTo>
                  <a:cubicBezTo>
                    <a:pt x="3989591" y="2701471"/>
                    <a:pt x="3954765" y="2724757"/>
                    <a:pt x="3873460" y="2724757"/>
                  </a:cubicBezTo>
                  <a:cubicBezTo>
                    <a:pt x="3783441" y="2724757"/>
                    <a:pt x="3760215" y="2686894"/>
                    <a:pt x="3707937" y="2686894"/>
                  </a:cubicBezTo>
                  <a:cubicBezTo>
                    <a:pt x="3644058" y="2686894"/>
                    <a:pt x="3649884" y="2820821"/>
                    <a:pt x="3574379" y="2829556"/>
                  </a:cubicBezTo>
                  <a:cubicBezTo>
                    <a:pt x="3525013" y="2710180"/>
                    <a:pt x="3522126" y="2552993"/>
                    <a:pt x="3562753" y="2416173"/>
                  </a:cubicBezTo>
                  <a:cubicBezTo>
                    <a:pt x="3629545" y="2331738"/>
                    <a:pt x="3745702" y="2285167"/>
                    <a:pt x="3876347" y="2285167"/>
                  </a:cubicBezTo>
                  <a:cubicBezTo>
                    <a:pt x="3946052" y="2285167"/>
                    <a:pt x="4012817" y="2296822"/>
                    <a:pt x="4070896" y="2323003"/>
                  </a:cubicBezTo>
                  <a:cubicBezTo>
                    <a:pt x="4091235" y="2331738"/>
                    <a:pt x="4099949" y="2320109"/>
                    <a:pt x="4094123" y="2302638"/>
                  </a:cubicBezTo>
                  <a:cubicBezTo>
                    <a:pt x="4024444" y="2063937"/>
                    <a:pt x="3754415" y="1883439"/>
                    <a:pt x="3434995" y="1883439"/>
                  </a:cubicBezTo>
                  <a:moveTo>
                    <a:pt x="3946052" y="2395781"/>
                  </a:moveTo>
                  <a:cubicBezTo>
                    <a:pt x="3867660" y="2395781"/>
                    <a:pt x="3780528" y="2419093"/>
                    <a:pt x="3722476" y="2483136"/>
                  </a:cubicBezTo>
                  <a:cubicBezTo>
                    <a:pt x="3716650" y="2500581"/>
                    <a:pt x="3716650" y="2526787"/>
                    <a:pt x="3725363" y="2541338"/>
                  </a:cubicBezTo>
                  <a:cubicBezTo>
                    <a:pt x="3864747" y="2494766"/>
                    <a:pt x="3986704" y="2491871"/>
                    <a:pt x="4047670" y="2558809"/>
                  </a:cubicBezTo>
                  <a:cubicBezTo>
                    <a:pt x="4079609" y="2529708"/>
                    <a:pt x="4088322" y="2503501"/>
                    <a:pt x="4088322" y="2474400"/>
                  </a:cubicBezTo>
                  <a:cubicBezTo>
                    <a:pt x="4088322" y="2427803"/>
                    <a:pt x="4038957" y="2395781"/>
                    <a:pt x="3946052" y="2395781"/>
                  </a:cubicBezTo>
                  <a:moveTo>
                    <a:pt x="2825233" y="2558809"/>
                  </a:moveTo>
                  <a:cubicBezTo>
                    <a:pt x="2892025" y="2491871"/>
                    <a:pt x="3034296" y="2494766"/>
                    <a:pt x="3179480" y="2547179"/>
                  </a:cubicBezTo>
                  <a:cubicBezTo>
                    <a:pt x="3185280" y="2474400"/>
                    <a:pt x="3054635" y="2392887"/>
                    <a:pt x="2923965" y="2392887"/>
                  </a:cubicBezTo>
                  <a:cubicBezTo>
                    <a:pt x="2828146" y="2392887"/>
                    <a:pt x="2781694" y="2424908"/>
                    <a:pt x="2781694" y="2471480"/>
                  </a:cubicBezTo>
                  <a:cubicBezTo>
                    <a:pt x="2784581" y="2503501"/>
                    <a:pt x="2793294" y="2529708"/>
                    <a:pt x="2825233" y="2558809"/>
                  </a:cubicBezTo>
                  <a:moveTo>
                    <a:pt x="5032018" y="1347801"/>
                  </a:moveTo>
                  <a:cubicBezTo>
                    <a:pt x="4779390" y="1365266"/>
                    <a:pt x="4558727" y="1452600"/>
                    <a:pt x="4381603" y="1598154"/>
                  </a:cubicBezTo>
                  <a:cubicBezTo>
                    <a:pt x="4457082" y="1382735"/>
                    <a:pt x="4552900" y="1196424"/>
                    <a:pt x="4674858" y="1015936"/>
                  </a:cubicBezTo>
                  <a:cubicBezTo>
                    <a:pt x="4352551" y="1050870"/>
                    <a:pt x="4085409" y="1167313"/>
                    <a:pt x="3887973" y="1371089"/>
                  </a:cubicBezTo>
                  <a:lnTo>
                    <a:pt x="3734076" y="966446"/>
                  </a:lnTo>
                  <a:lnTo>
                    <a:pt x="4073809" y="663693"/>
                  </a:lnTo>
                  <a:lnTo>
                    <a:pt x="3617945" y="631671"/>
                  </a:lnTo>
                  <a:lnTo>
                    <a:pt x="3434995" y="206653"/>
                  </a:lnTo>
                  <a:lnTo>
                    <a:pt x="3252072" y="631671"/>
                  </a:lnTo>
                  <a:lnTo>
                    <a:pt x="2796207" y="663693"/>
                  </a:lnTo>
                  <a:lnTo>
                    <a:pt x="3135940" y="966446"/>
                  </a:lnTo>
                  <a:lnTo>
                    <a:pt x="2982043" y="1371089"/>
                  </a:lnTo>
                  <a:cubicBezTo>
                    <a:pt x="2784581" y="1170223"/>
                    <a:pt x="2517455" y="1050870"/>
                    <a:pt x="2195150" y="1015936"/>
                  </a:cubicBezTo>
                  <a:cubicBezTo>
                    <a:pt x="2317105" y="1196424"/>
                    <a:pt x="2412924" y="1385645"/>
                    <a:pt x="2488418" y="1598154"/>
                  </a:cubicBezTo>
                  <a:cubicBezTo>
                    <a:pt x="2311298" y="1452600"/>
                    <a:pt x="2090619" y="1365266"/>
                    <a:pt x="1838004" y="1347801"/>
                  </a:cubicBezTo>
                  <a:cubicBezTo>
                    <a:pt x="1988993" y="1542844"/>
                    <a:pt x="2122561" y="1752433"/>
                    <a:pt x="2224187" y="1976609"/>
                  </a:cubicBezTo>
                  <a:cubicBezTo>
                    <a:pt x="2235803" y="2002789"/>
                    <a:pt x="2259032" y="2011525"/>
                    <a:pt x="2285163" y="1996974"/>
                  </a:cubicBezTo>
                  <a:cubicBezTo>
                    <a:pt x="2630710" y="1825211"/>
                    <a:pt x="3019783" y="1726253"/>
                    <a:pt x="3434995" y="1726253"/>
                  </a:cubicBezTo>
                  <a:cubicBezTo>
                    <a:pt x="3847321" y="1726253"/>
                    <a:pt x="4236419" y="1822317"/>
                    <a:pt x="4584840" y="1996974"/>
                  </a:cubicBezTo>
                  <a:cubicBezTo>
                    <a:pt x="4610979" y="2011525"/>
                    <a:pt x="4634206" y="2002789"/>
                    <a:pt x="4645832" y="1976609"/>
                  </a:cubicBezTo>
                  <a:cubicBezTo>
                    <a:pt x="4744537" y="1752433"/>
                    <a:pt x="4881008" y="1542844"/>
                    <a:pt x="5032018" y="1347801"/>
                  </a:cubicBezTo>
                  <a:moveTo>
                    <a:pt x="5583701" y="2876128"/>
                  </a:moveTo>
                  <a:cubicBezTo>
                    <a:pt x="6080218" y="2704365"/>
                    <a:pt x="6405438" y="3196342"/>
                    <a:pt x="6788711" y="3082807"/>
                  </a:cubicBezTo>
                  <a:cubicBezTo>
                    <a:pt x="6417038" y="2686894"/>
                    <a:pt x="6115070" y="2238595"/>
                    <a:pt x="6155723" y="1720419"/>
                  </a:cubicBezTo>
                  <a:cubicBezTo>
                    <a:pt x="6158610" y="1691308"/>
                    <a:pt x="6129584" y="1673842"/>
                    <a:pt x="6106357" y="1691308"/>
                  </a:cubicBezTo>
                  <a:cubicBezTo>
                    <a:pt x="5917608" y="1822317"/>
                    <a:pt x="5784050" y="2040651"/>
                    <a:pt x="5743398" y="2285167"/>
                  </a:cubicBezTo>
                  <a:cubicBezTo>
                    <a:pt x="5482083" y="2116324"/>
                    <a:pt x="5174289" y="2093038"/>
                    <a:pt x="4918773" y="2194917"/>
                  </a:cubicBezTo>
                  <a:cubicBezTo>
                    <a:pt x="5180088" y="2378336"/>
                    <a:pt x="5403665" y="2611221"/>
                    <a:pt x="5583701" y="2876128"/>
                  </a:cubicBezTo>
                </a:path>
              </a:pathLst>
            </a:custGeom>
            <a:solidFill>
              <a:schemeClr val="tx1"/>
            </a:solidFill>
            <a:ln w="2901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>
                <a:ln>
                  <a:noFill/>
                </a:ln>
                <a:solidFill>
                  <a:srgbClr val="223B35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D7F509F4-63E3-B8F1-46D7-B846DE9914BC}"/>
              </a:ext>
            </a:extLst>
          </p:cNvPr>
          <p:cNvSpPr txBox="1"/>
          <p:nvPr/>
        </p:nvSpPr>
        <p:spPr>
          <a:xfrm>
            <a:off x="713616" y="98416"/>
            <a:ext cx="3011540" cy="7232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10000"/>
                    <a:lumOff val="90000"/>
                  </a:schemeClr>
                </a:solidFill>
                <a:effectLst/>
                <a:uLnTx/>
                <a:uFillTx/>
                <a:latin typeface="Raleway ExtraBold"/>
                <a:ea typeface="+mn-ea"/>
                <a:cs typeface="+mn-cs"/>
              </a:rPr>
              <a:t>References</a:t>
            </a:r>
            <a:endParaRPr kumimoji="0" lang="en-ID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10000"/>
                  <a:lumOff val="90000"/>
                </a:schemeClr>
              </a:solidFill>
              <a:effectLst/>
              <a:uLnTx/>
              <a:uFillTx/>
              <a:latin typeface="Raleway ExtraBold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3616" y="948690"/>
            <a:ext cx="9250247" cy="538861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Bloom, B.S. et al. (1956) Taxonomy of Educational Objectives. New York: McKay.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Fuller, J. &amp; Unwin, L. (2004) ‘Expansive learning environments’, in </a:t>
            </a:r>
            <a:r>
              <a:rPr lang="en-US" sz="1600" dirty="0" err="1">
                <a:solidFill>
                  <a:schemeClr val="bg1"/>
                </a:solidFill>
              </a:rPr>
              <a:t>Rainbird</a:t>
            </a:r>
            <a:r>
              <a:rPr lang="en-US" sz="1600" dirty="0">
                <a:solidFill>
                  <a:schemeClr val="bg1"/>
                </a:solidFill>
              </a:rPr>
              <a:t> et al. Workplace Learning in Context. Routledge.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chemeClr val="bg1"/>
                </a:solidFill>
              </a:rPr>
              <a:t>Grugulis</a:t>
            </a:r>
            <a:r>
              <a:rPr lang="en-US" sz="1600" dirty="0">
                <a:solidFill>
                  <a:schemeClr val="bg1"/>
                </a:solidFill>
              </a:rPr>
              <a:t>, I. (2007) Skills, Training and Human Resource Development. </a:t>
            </a:r>
            <a:r>
              <a:rPr lang="en-US" sz="1600" dirty="0" err="1">
                <a:solidFill>
                  <a:schemeClr val="bg1"/>
                </a:solidFill>
              </a:rPr>
              <a:t>Palgrave.Kolb</a:t>
            </a:r>
            <a:r>
              <a:rPr lang="en-US" sz="1600" dirty="0">
                <a:solidFill>
                  <a:schemeClr val="bg1"/>
                </a:solidFill>
              </a:rPr>
              <a:t>, D. (1974) Experiential Learning. Prentice Hall.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Noon, M. &amp; Blyton, P. (1997) The Realities of Work. Macmillan.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Starbucks Corporation (2025) Careers &amp; Culture – Grow with Us. Available at: </a:t>
            </a:r>
            <a:r>
              <a:rPr lang="en-US" sz="1600" dirty="0">
                <a:solidFill>
                  <a:schemeClr val="bg1"/>
                </a:solidFill>
                <a:hlinkClick r:id="rId2"/>
              </a:rPr>
              <a:t>https://careers.starbucks.com</a:t>
            </a: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chemeClr val="bg1"/>
                </a:solidFill>
              </a:rPr>
              <a:t>Panopto</a:t>
            </a:r>
            <a:r>
              <a:rPr lang="en-US" sz="1600" dirty="0">
                <a:solidFill>
                  <a:schemeClr val="bg1"/>
                </a:solidFill>
              </a:rPr>
              <a:t> (2018). How Starbucks Does Training to Create an Unforgettable Experience. [online] </a:t>
            </a:r>
            <a:r>
              <a:rPr lang="en-US" sz="1600" dirty="0" err="1">
                <a:solidFill>
                  <a:schemeClr val="bg1"/>
                </a:solidFill>
              </a:rPr>
              <a:t>Panopto</a:t>
            </a:r>
            <a:r>
              <a:rPr lang="en-US" sz="1600" dirty="0">
                <a:solidFill>
                  <a:schemeClr val="bg1"/>
                </a:solidFill>
              </a:rPr>
              <a:t> Video Platform. Available at: https://www.panopto.com/blog/how-starbucks-does-training-to-create-an-unforgettable-customer-experience/.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Talent Management Institute (2024). Inside Starbucks: A Case Study on Talent Management. [online] www.tmi.org. Available at: https://www.tmi.org/blogs/inside-starbucks-a-case-study-on-talent-management.</a:t>
            </a:r>
          </a:p>
        </p:txBody>
      </p:sp>
    </p:spTree>
    <p:extLst>
      <p:ext uri="{BB962C8B-B14F-4D97-AF65-F5344CB8AC3E}">
        <p14:creationId xmlns:p14="http://schemas.microsoft.com/office/powerpoint/2010/main" val="10473682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289317">
            <a:off x="6132064" y="120542"/>
            <a:ext cx="6967223" cy="6793042"/>
          </a:xfrm>
          <a:custGeom>
            <a:avLst/>
            <a:gdLst/>
            <a:ahLst/>
            <a:cxnLst/>
            <a:rect l="l" t="t" r="r" b="b"/>
            <a:pathLst>
              <a:path w="10450834" h="10189563">
                <a:moveTo>
                  <a:pt x="0" y="0"/>
                </a:moveTo>
                <a:lnTo>
                  <a:pt x="10450834" y="0"/>
                </a:lnTo>
                <a:lnTo>
                  <a:pt x="10450834" y="10189564"/>
                </a:lnTo>
                <a:lnTo>
                  <a:pt x="0" y="101895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6096000" cy="6858000"/>
            <a:chOff x="0" y="0"/>
            <a:chExt cx="812800" cy="914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914400"/>
            </a:xfrm>
            <a:custGeom>
              <a:avLst/>
              <a:gdLst/>
              <a:ahLst/>
              <a:cxnLst/>
              <a:rect l="l" t="t" r="r" b="b"/>
              <a:pathLst>
                <a:path w="812800" h="914400">
                  <a:moveTo>
                    <a:pt x="0" y="0"/>
                  </a:moveTo>
                  <a:lnTo>
                    <a:pt x="812800" y="0"/>
                  </a:lnTo>
                  <a:lnTo>
                    <a:pt x="812800" y="914400"/>
                  </a:lnTo>
                  <a:lnTo>
                    <a:pt x="0" y="914400"/>
                  </a:lnTo>
                  <a:close/>
                </a:path>
              </a:pathLst>
            </a:custGeom>
            <a:blipFill>
              <a:blip r:embed="rId4"/>
              <a:stretch>
                <a:fillRect l="-11216" r="-57322"/>
              </a:stretch>
            </a:blipFill>
          </p:spPr>
          <p:txBody>
            <a:bodyPr/>
            <a:lstStyle/>
            <a:p>
              <a:endParaRPr lang="en-GB" sz="1200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4969158" y="105708"/>
            <a:ext cx="5510426" cy="2815089"/>
            <a:chOff x="0" y="0"/>
            <a:chExt cx="2176958" cy="111213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176959" cy="1112134"/>
            </a:xfrm>
            <a:custGeom>
              <a:avLst/>
              <a:gdLst/>
              <a:ahLst/>
              <a:cxnLst/>
              <a:rect l="l" t="t" r="r" b="b"/>
              <a:pathLst>
                <a:path w="2176959" h="1112134">
                  <a:moveTo>
                    <a:pt x="28099" y="0"/>
                  </a:moveTo>
                  <a:lnTo>
                    <a:pt x="2148859" y="0"/>
                  </a:lnTo>
                  <a:cubicBezTo>
                    <a:pt x="2156312" y="0"/>
                    <a:pt x="2163459" y="2960"/>
                    <a:pt x="2168728" y="8230"/>
                  </a:cubicBezTo>
                  <a:cubicBezTo>
                    <a:pt x="2173998" y="13500"/>
                    <a:pt x="2176959" y="20647"/>
                    <a:pt x="2176959" y="28099"/>
                  </a:cubicBezTo>
                  <a:lnTo>
                    <a:pt x="2176959" y="1084035"/>
                  </a:lnTo>
                  <a:cubicBezTo>
                    <a:pt x="2176959" y="1091487"/>
                    <a:pt x="2173998" y="1098634"/>
                    <a:pt x="2168728" y="1103904"/>
                  </a:cubicBezTo>
                  <a:cubicBezTo>
                    <a:pt x="2163459" y="1109173"/>
                    <a:pt x="2156312" y="1112134"/>
                    <a:pt x="2148859" y="1112134"/>
                  </a:cubicBezTo>
                  <a:lnTo>
                    <a:pt x="28099" y="1112134"/>
                  </a:lnTo>
                  <a:cubicBezTo>
                    <a:pt x="12580" y="1112134"/>
                    <a:pt x="0" y="1099553"/>
                    <a:pt x="0" y="1084035"/>
                  </a:cubicBezTo>
                  <a:lnTo>
                    <a:pt x="0" y="28099"/>
                  </a:lnTo>
                  <a:cubicBezTo>
                    <a:pt x="0" y="20647"/>
                    <a:pt x="2960" y="13500"/>
                    <a:pt x="8230" y="8230"/>
                  </a:cubicBezTo>
                  <a:cubicBezTo>
                    <a:pt x="13500" y="2960"/>
                    <a:pt x="20647" y="0"/>
                    <a:pt x="28099" y="0"/>
                  </a:cubicBezTo>
                  <a:close/>
                </a:path>
              </a:pathLst>
            </a:custGeom>
            <a:solidFill>
              <a:srgbClr val="FDECDA"/>
            </a:solid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2176958" cy="1169284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147"/>
                </a:lnSpc>
              </a:pPr>
              <a:endParaRPr sz="1200"/>
            </a:p>
          </p:txBody>
        </p:sp>
      </p:grpSp>
      <p:sp>
        <p:nvSpPr>
          <p:cNvPr id="8" name="Freeform 8"/>
          <p:cNvSpPr/>
          <p:nvPr/>
        </p:nvSpPr>
        <p:spPr>
          <a:xfrm>
            <a:off x="9395530" y="1272656"/>
            <a:ext cx="2344732" cy="2369419"/>
          </a:xfrm>
          <a:custGeom>
            <a:avLst/>
            <a:gdLst/>
            <a:ahLst/>
            <a:cxnLst/>
            <a:rect l="l" t="t" r="r" b="b"/>
            <a:pathLst>
              <a:path w="3517098" h="3554129">
                <a:moveTo>
                  <a:pt x="0" y="0"/>
                </a:moveTo>
                <a:lnTo>
                  <a:pt x="3517098" y="0"/>
                </a:lnTo>
                <a:lnTo>
                  <a:pt x="3517098" y="3554128"/>
                </a:lnTo>
                <a:lnTo>
                  <a:pt x="0" y="35541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b="-12981"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0" name="Freeform 10"/>
          <p:cNvSpPr/>
          <p:nvPr/>
        </p:nvSpPr>
        <p:spPr>
          <a:xfrm>
            <a:off x="10907386" y="38038"/>
            <a:ext cx="1234617" cy="1234617"/>
          </a:xfrm>
          <a:custGeom>
            <a:avLst/>
            <a:gdLst/>
            <a:ahLst/>
            <a:cxnLst/>
            <a:rect l="l" t="t" r="r" b="b"/>
            <a:pathLst>
              <a:path w="1851926" h="1851926">
                <a:moveTo>
                  <a:pt x="0" y="0"/>
                </a:moveTo>
                <a:lnTo>
                  <a:pt x="1851926" y="0"/>
                </a:lnTo>
                <a:lnTo>
                  <a:pt x="1851926" y="1851926"/>
                </a:lnTo>
                <a:lnTo>
                  <a:pt x="0" y="185192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1" name="TextBox 11"/>
          <p:cNvSpPr txBox="1"/>
          <p:nvPr/>
        </p:nvSpPr>
        <p:spPr>
          <a:xfrm>
            <a:off x="5227606" y="163257"/>
            <a:ext cx="4740644" cy="1923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8"/>
              </a:lnSpc>
            </a:pPr>
            <a:r>
              <a:rPr lang="en-US" sz="3556" b="1">
                <a:solidFill>
                  <a:srgbClr val="5D2500"/>
                </a:solidFill>
                <a:latin typeface="Agrandir Bold"/>
                <a:ea typeface="Agrandir Bold"/>
                <a:cs typeface="Agrandir Bold"/>
                <a:sym typeface="Agrandir Bold"/>
              </a:rPr>
              <a:t>Topic: Starbucks – HR Technology and Digital Transformation</a:t>
            </a:r>
          </a:p>
        </p:txBody>
      </p:sp>
      <p:grpSp>
        <p:nvGrpSpPr>
          <p:cNvPr id="13" name="Group 2">
            <a:extLst>
              <a:ext uri="{FF2B5EF4-FFF2-40B4-BE49-F238E27FC236}">
                <a16:creationId xmlns:a16="http://schemas.microsoft.com/office/drawing/2014/main" id="{6932A4B3-C9CD-7794-BEEF-267A753AA834}"/>
              </a:ext>
            </a:extLst>
          </p:cNvPr>
          <p:cNvGrpSpPr/>
          <p:nvPr/>
        </p:nvGrpSpPr>
        <p:grpSpPr>
          <a:xfrm>
            <a:off x="6117771" y="3176122"/>
            <a:ext cx="5691855" cy="3402478"/>
            <a:chOff x="0" y="0"/>
            <a:chExt cx="3806240" cy="1596970"/>
          </a:xfrm>
        </p:grpSpPr>
        <p:sp>
          <p:nvSpPr>
            <p:cNvPr id="14" name="Freeform 3">
              <a:extLst>
                <a:ext uri="{FF2B5EF4-FFF2-40B4-BE49-F238E27FC236}">
                  <a16:creationId xmlns:a16="http://schemas.microsoft.com/office/drawing/2014/main" id="{0CFA1F16-DC36-ABD4-80BF-4D4ABC1CCBC0}"/>
                </a:ext>
              </a:extLst>
            </p:cNvPr>
            <p:cNvSpPr/>
            <p:nvPr/>
          </p:nvSpPr>
          <p:spPr>
            <a:xfrm>
              <a:off x="0" y="0"/>
              <a:ext cx="3806240" cy="1596970"/>
            </a:xfrm>
            <a:custGeom>
              <a:avLst/>
              <a:gdLst/>
              <a:ahLst/>
              <a:cxnLst/>
              <a:rect l="l" t="t" r="r" b="b"/>
              <a:pathLst>
                <a:path w="3806240" h="1596970">
                  <a:moveTo>
                    <a:pt x="3806240" y="18750"/>
                  </a:moveTo>
                  <a:lnTo>
                    <a:pt x="3806240" y="1578220"/>
                  </a:lnTo>
                  <a:cubicBezTo>
                    <a:pt x="3806240" y="1588575"/>
                    <a:pt x="3797845" y="1596970"/>
                    <a:pt x="3787490" y="1596970"/>
                  </a:cubicBezTo>
                  <a:lnTo>
                    <a:pt x="18750" y="1596970"/>
                  </a:lnTo>
                  <a:cubicBezTo>
                    <a:pt x="8395" y="1596970"/>
                    <a:pt x="0" y="1588575"/>
                    <a:pt x="0" y="1578220"/>
                  </a:cubicBezTo>
                  <a:lnTo>
                    <a:pt x="0" y="18750"/>
                  </a:lnTo>
                  <a:cubicBezTo>
                    <a:pt x="0" y="8395"/>
                    <a:pt x="8395" y="0"/>
                    <a:pt x="18750" y="0"/>
                  </a:cubicBezTo>
                  <a:lnTo>
                    <a:pt x="3787490" y="0"/>
                  </a:lnTo>
                  <a:cubicBezTo>
                    <a:pt x="3792462" y="0"/>
                    <a:pt x="3797232" y="1975"/>
                    <a:pt x="3800748" y="5492"/>
                  </a:cubicBezTo>
                  <a:cubicBezTo>
                    <a:pt x="3804264" y="9008"/>
                    <a:pt x="3806240" y="13777"/>
                    <a:pt x="3806240" y="18750"/>
                  </a:cubicBezTo>
                  <a:close/>
                </a:path>
              </a:pathLst>
            </a:custGeom>
            <a:solidFill>
              <a:srgbClr val="767B64"/>
            </a:solid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15" name="TextBox 4">
              <a:extLst>
                <a:ext uri="{FF2B5EF4-FFF2-40B4-BE49-F238E27FC236}">
                  <a16:creationId xmlns:a16="http://schemas.microsoft.com/office/drawing/2014/main" id="{CE87C526-A86C-663A-A9E1-47B761D9DFDE}"/>
                </a:ext>
              </a:extLst>
            </p:cNvPr>
            <p:cNvSpPr txBox="1"/>
            <p:nvPr/>
          </p:nvSpPr>
          <p:spPr>
            <a:xfrm>
              <a:off x="0" y="-57150"/>
              <a:ext cx="3806240" cy="165412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204"/>
                </a:lnSpc>
              </a:pPr>
              <a:endParaRPr sz="1200"/>
            </a:p>
          </p:txBody>
        </p:sp>
      </p:grpSp>
      <p:sp>
        <p:nvSpPr>
          <p:cNvPr id="12" name="Rectangle 1">
            <a:extLst>
              <a:ext uri="{FF2B5EF4-FFF2-40B4-BE49-F238E27FC236}">
                <a16:creationId xmlns:a16="http://schemas.microsoft.com/office/drawing/2014/main" id="{9816D4A4-DBD8-E921-2A07-814EE2CE5D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0630" y="3290366"/>
            <a:ext cx="5259633" cy="352959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0" tIns="0" rIns="0" bIns="0" numCol="1" rtlCol="0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r>
              <a:rPr lang="en-US" altLang="en-US" sz="1333" b="1" dirty="0">
                <a:solidFill>
                  <a:schemeClr val="bg1"/>
                </a:solidFill>
              </a:rPr>
              <a:t>University:</a:t>
            </a:r>
            <a:r>
              <a:rPr lang="en-US" altLang="en-US" sz="1333" dirty="0">
                <a:solidFill>
                  <a:schemeClr val="bg1"/>
                </a:solidFill>
              </a:rPr>
              <a:t> University of Wales Trinity Saint David</a:t>
            </a:r>
          </a:p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r>
              <a:rPr lang="en-US" altLang="en-US" sz="1333" b="1" dirty="0">
                <a:solidFill>
                  <a:schemeClr val="bg1"/>
                </a:solidFill>
              </a:rPr>
              <a:t>Module:</a:t>
            </a:r>
            <a:r>
              <a:rPr lang="en-US" altLang="en-US" sz="1333" dirty="0">
                <a:solidFill>
                  <a:schemeClr val="bg1"/>
                </a:solidFill>
              </a:rPr>
              <a:t> Human Capital Management (LCMB7023)</a:t>
            </a:r>
          </a:p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r>
              <a:rPr lang="en-US" altLang="en-US" sz="1333" b="1" dirty="0">
                <a:solidFill>
                  <a:schemeClr val="bg1"/>
                </a:solidFill>
              </a:rPr>
              <a:t>Assessment:</a:t>
            </a:r>
            <a:r>
              <a:rPr lang="en-US" altLang="en-US" sz="1333" dirty="0">
                <a:solidFill>
                  <a:schemeClr val="bg1"/>
                </a:solidFill>
              </a:rPr>
              <a:t> Group Presentation – Component 2</a:t>
            </a:r>
          </a:p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r>
              <a:rPr lang="en-US" altLang="en-US" sz="1333" b="1" dirty="0">
                <a:solidFill>
                  <a:schemeClr val="bg1"/>
                </a:solidFill>
              </a:rPr>
              <a:t>Student:</a:t>
            </a:r>
            <a:r>
              <a:rPr lang="en-US" altLang="en-US" sz="1333" dirty="0">
                <a:solidFill>
                  <a:schemeClr val="bg1"/>
                </a:solidFill>
              </a:rPr>
              <a:t> </a:t>
            </a:r>
          </a:p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r>
              <a:rPr lang="en-US" altLang="en-US" sz="1333" b="1" dirty="0">
                <a:solidFill>
                  <a:schemeClr val="bg1"/>
                </a:solidFill>
              </a:rPr>
              <a:t>ID:</a:t>
            </a:r>
            <a:r>
              <a:rPr lang="en-US" altLang="en-US" sz="1333" dirty="0">
                <a:solidFill>
                  <a:schemeClr val="bg1"/>
                </a:solidFill>
              </a:rPr>
              <a:t> </a:t>
            </a:r>
            <a:r>
              <a:rPr lang="en-US" altLang="en-US" sz="1333" b="1" dirty="0">
                <a:solidFill>
                  <a:schemeClr val="bg1"/>
                </a:solidFill>
              </a:rPr>
              <a:t>Lecturer:</a:t>
            </a:r>
            <a:r>
              <a:rPr lang="en-US" altLang="en-US" sz="1333" dirty="0">
                <a:solidFill>
                  <a:schemeClr val="bg1"/>
                </a:solidFill>
              </a:rPr>
              <a:t> Ejike </a:t>
            </a:r>
            <a:r>
              <a:rPr lang="en-US" altLang="en-US" sz="1333" dirty="0" err="1">
                <a:solidFill>
                  <a:schemeClr val="bg1"/>
                </a:solidFill>
              </a:rPr>
              <a:t>Udeogu</a:t>
            </a:r>
            <a:r>
              <a:rPr lang="en-US" altLang="en-US" sz="1333" dirty="0">
                <a:solidFill>
                  <a:schemeClr val="bg1"/>
                </a:solidFill>
              </a:rPr>
              <a:t> </a:t>
            </a:r>
            <a:r>
              <a:rPr lang="en-US" altLang="en-US" sz="1333" b="1" dirty="0">
                <a:solidFill>
                  <a:schemeClr val="bg1"/>
                </a:solidFill>
              </a:rPr>
              <a:t>Date:</a:t>
            </a:r>
            <a:r>
              <a:rPr lang="en-US" altLang="en-US" sz="1333" dirty="0">
                <a:solidFill>
                  <a:schemeClr val="bg1"/>
                </a:solidFill>
              </a:rPr>
              <a:t> November 2025</a:t>
            </a:r>
          </a:p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r>
              <a:rPr lang="en-US" altLang="en-US" sz="1333" b="1" dirty="0">
                <a:solidFill>
                  <a:schemeClr val="bg1"/>
                </a:solidFill>
              </a:rPr>
              <a:t>Company Overview:</a:t>
            </a:r>
            <a:endParaRPr lang="en-US" altLang="en-US" sz="1333" dirty="0">
              <a:solidFill>
                <a:schemeClr val="bg1"/>
              </a:solidFill>
            </a:endParaRPr>
          </a:p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r>
              <a:rPr lang="en-US" altLang="en-US" sz="1333" dirty="0">
                <a:solidFill>
                  <a:schemeClr val="bg1"/>
                </a:solidFill>
              </a:rPr>
              <a:t>Founded: </a:t>
            </a:r>
            <a:r>
              <a:rPr lang="en-US" altLang="en-US" sz="1333" b="1" dirty="0">
                <a:solidFill>
                  <a:schemeClr val="bg1"/>
                </a:solidFill>
              </a:rPr>
              <a:t>1971</a:t>
            </a:r>
            <a:r>
              <a:rPr lang="en-US" altLang="en-US" sz="1333" dirty="0">
                <a:solidFill>
                  <a:schemeClr val="bg1"/>
                </a:solidFill>
              </a:rPr>
              <a:t> – Seattle, Washington, USA</a:t>
            </a:r>
          </a:p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r>
              <a:rPr lang="en-US" altLang="en-US" sz="1333" dirty="0">
                <a:solidFill>
                  <a:schemeClr val="bg1"/>
                </a:solidFill>
              </a:rPr>
              <a:t>Global presence: </a:t>
            </a:r>
            <a:r>
              <a:rPr lang="en-US" altLang="en-US" sz="1333" b="1" dirty="0">
                <a:solidFill>
                  <a:schemeClr val="bg1"/>
                </a:solidFill>
              </a:rPr>
              <a:t>90+ countries</a:t>
            </a:r>
            <a:r>
              <a:rPr lang="en-US" altLang="en-US" sz="1333" dirty="0">
                <a:solidFill>
                  <a:schemeClr val="bg1"/>
                </a:solidFill>
              </a:rPr>
              <a:t>, </a:t>
            </a:r>
            <a:r>
              <a:rPr lang="en-US" altLang="en-US" sz="1333" b="1" dirty="0">
                <a:solidFill>
                  <a:schemeClr val="bg1"/>
                </a:solidFill>
              </a:rPr>
              <a:t>40,000+ outlets</a:t>
            </a:r>
            <a:endParaRPr lang="en-US" altLang="en-US" sz="1333" dirty="0">
              <a:solidFill>
                <a:schemeClr val="bg1"/>
              </a:solidFill>
            </a:endParaRPr>
          </a:p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r>
              <a:rPr lang="en-US" altLang="en-US" sz="1333" dirty="0">
                <a:solidFill>
                  <a:schemeClr val="bg1"/>
                </a:solidFill>
              </a:rPr>
              <a:t>Employees: </a:t>
            </a:r>
            <a:r>
              <a:rPr lang="en-US" altLang="en-US" sz="1333" b="1" dirty="0">
                <a:solidFill>
                  <a:schemeClr val="bg1"/>
                </a:solidFill>
              </a:rPr>
              <a:t>≈450,000 partners</a:t>
            </a:r>
            <a:r>
              <a:rPr lang="en-US" altLang="en-US" sz="1333" dirty="0">
                <a:solidFill>
                  <a:schemeClr val="bg1"/>
                </a:solidFill>
              </a:rPr>
              <a:t> globally (Marr, 2018)</a:t>
            </a:r>
          </a:p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r>
              <a:rPr lang="en-US" altLang="en-US" sz="1333" dirty="0">
                <a:solidFill>
                  <a:schemeClr val="bg1"/>
                </a:solidFill>
              </a:rPr>
              <a:t>Annual revenue (2024): </a:t>
            </a:r>
            <a:r>
              <a:rPr lang="en-US" altLang="en-US" sz="1333" b="1" dirty="0">
                <a:solidFill>
                  <a:schemeClr val="bg1"/>
                </a:solidFill>
              </a:rPr>
              <a:t>US $36 billion</a:t>
            </a:r>
            <a:endParaRPr lang="en-US" altLang="en-US" sz="1333" dirty="0">
              <a:solidFill>
                <a:schemeClr val="bg1"/>
              </a:solidFill>
            </a:endParaRPr>
          </a:p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r>
              <a:rPr lang="en-US" altLang="en-US" sz="1333" dirty="0">
                <a:solidFill>
                  <a:schemeClr val="bg1"/>
                </a:solidFill>
              </a:rPr>
              <a:t>Mission: </a:t>
            </a:r>
            <a:r>
              <a:rPr lang="en-US" altLang="en-US" sz="1333" i="1" dirty="0">
                <a:solidFill>
                  <a:schemeClr val="bg1"/>
                </a:solidFill>
              </a:rPr>
              <a:t>“To inspire and nurture the human spirit – one person, one cup, and one neighborhood at a time.”</a:t>
            </a:r>
            <a:endParaRPr lang="en-US" altLang="en-US" sz="1333" dirty="0">
              <a:solidFill>
                <a:schemeClr val="bg1"/>
              </a:solidFill>
            </a:endParaRPr>
          </a:p>
          <a:p>
            <a:pPr marL="0" indent="-152408" fontAlgn="base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  <a:buFont typeface="The Hand Extrablack" panose="03070A02030502020204" pitchFamily="66" charset="0"/>
              <a:buChar char="•"/>
            </a:pPr>
            <a:endParaRPr lang="en-US" altLang="en-US" sz="1333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47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54177" y="3167115"/>
            <a:ext cx="10725023" cy="4042123"/>
            <a:chOff x="0" y="0"/>
            <a:chExt cx="3806240" cy="159697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806240" cy="1596970"/>
            </a:xfrm>
            <a:custGeom>
              <a:avLst/>
              <a:gdLst/>
              <a:ahLst/>
              <a:cxnLst/>
              <a:rect l="l" t="t" r="r" b="b"/>
              <a:pathLst>
                <a:path w="3806240" h="1596970">
                  <a:moveTo>
                    <a:pt x="3806240" y="18750"/>
                  </a:moveTo>
                  <a:lnTo>
                    <a:pt x="3806240" y="1578220"/>
                  </a:lnTo>
                  <a:cubicBezTo>
                    <a:pt x="3806240" y="1588575"/>
                    <a:pt x="3797845" y="1596970"/>
                    <a:pt x="3787490" y="1596970"/>
                  </a:cubicBezTo>
                  <a:lnTo>
                    <a:pt x="18750" y="1596970"/>
                  </a:lnTo>
                  <a:cubicBezTo>
                    <a:pt x="8395" y="1596970"/>
                    <a:pt x="0" y="1588575"/>
                    <a:pt x="0" y="1578220"/>
                  </a:cubicBezTo>
                  <a:lnTo>
                    <a:pt x="0" y="18750"/>
                  </a:lnTo>
                  <a:cubicBezTo>
                    <a:pt x="0" y="8395"/>
                    <a:pt x="8395" y="0"/>
                    <a:pt x="18750" y="0"/>
                  </a:cubicBezTo>
                  <a:lnTo>
                    <a:pt x="3787490" y="0"/>
                  </a:lnTo>
                  <a:cubicBezTo>
                    <a:pt x="3792462" y="0"/>
                    <a:pt x="3797232" y="1975"/>
                    <a:pt x="3800748" y="5492"/>
                  </a:cubicBezTo>
                  <a:cubicBezTo>
                    <a:pt x="3804264" y="9008"/>
                    <a:pt x="3806240" y="13777"/>
                    <a:pt x="3806240" y="18750"/>
                  </a:cubicBezTo>
                  <a:close/>
                </a:path>
              </a:pathLst>
            </a:custGeom>
            <a:solidFill>
              <a:srgbClr val="767B64"/>
            </a:solid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3806240" cy="1654120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204"/>
                </a:lnSpc>
              </a:pPr>
              <a:endParaRPr sz="1200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039179" y="1260594"/>
            <a:ext cx="3494845" cy="1852215"/>
            <a:chOff x="0" y="0"/>
            <a:chExt cx="796496" cy="42213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96496" cy="422131"/>
            </a:xfrm>
            <a:custGeom>
              <a:avLst/>
              <a:gdLst/>
              <a:ahLst/>
              <a:cxnLst/>
              <a:rect l="l" t="t" r="r" b="b"/>
              <a:pathLst>
                <a:path w="796496" h="422131">
                  <a:moveTo>
                    <a:pt x="76795" y="0"/>
                  </a:moveTo>
                  <a:lnTo>
                    <a:pt x="719701" y="0"/>
                  </a:lnTo>
                  <a:cubicBezTo>
                    <a:pt x="740068" y="0"/>
                    <a:pt x="759601" y="8091"/>
                    <a:pt x="774003" y="22493"/>
                  </a:cubicBezTo>
                  <a:cubicBezTo>
                    <a:pt x="788405" y="36895"/>
                    <a:pt x="796496" y="56428"/>
                    <a:pt x="796496" y="76795"/>
                  </a:cubicBezTo>
                  <a:lnTo>
                    <a:pt x="796496" y="345336"/>
                  </a:lnTo>
                  <a:cubicBezTo>
                    <a:pt x="796496" y="365703"/>
                    <a:pt x="788405" y="385236"/>
                    <a:pt x="774003" y="399638"/>
                  </a:cubicBezTo>
                  <a:cubicBezTo>
                    <a:pt x="759601" y="414040"/>
                    <a:pt x="740068" y="422131"/>
                    <a:pt x="719701" y="422131"/>
                  </a:cubicBezTo>
                  <a:lnTo>
                    <a:pt x="76795" y="422131"/>
                  </a:lnTo>
                  <a:cubicBezTo>
                    <a:pt x="56428" y="422131"/>
                    <a:pt x="36895" y="414040"/>
                    <a:pt x="22493" y="399638"/>
                  </a:cubicBezTo>
                  <a:cubicBezTo>
                    <a:pt x="8091" y="385236"/>
                    <a:pt x="0" y="365703"/>
                    <a:pt x="0" y="345336"/>
                  </a:cubicBezTo>
                  <a:lnTo>
                    <a:pt x="0" y="76795"/>
                  </a:lnTo>
                  <a:cubicBezTo>
                    <a:pt x="0" y="56428"/>
                    <a:pt x="8091" y="36895"/>
                    <a:pt x="22493" y="22493"/>
                  </a:cubicBezTo>
                  <a:cubicBezTo>
                    <a:pt x="36895" y="8091"/>
                    <a:pt x="56428" y="0"/>
                    <a:pt x="76795" y="0"/>
                  </a:cubicBezTo>
                  <a:close/>
                </a:path>
              </a:pathLst>
            </a:custGeom>
            <a:blipFill>
              <a:blip r:embed="rId2"/>
              <a:stretch>
                <a:fillRect l="-960" r="-960"/>
              </a:stretch>
            </a:blipFill>
          </p:spPr>
          <p:txBody>
            <a:bodyPr/>
            <a:lstStyle/>
            <a:p>
              <a:endParaRPr lang="en-GB" sz="1200"/>
            </a:p>
          </p:txBody>
        </p:sp>
      </p:grpSp>
      <p:sp>
        <p:nvSpPr>
          <p:cNvPr id="9" name="Freeform 9"/>
          <p:cNvSpPr/>
          <p:nvPr/>
        </p:nvSpPr>
        <p:spPr>
          <a:xfrm rot="-1054069">
            <a:off x="-545962" y="1331338"/>
            <a:ext cx="1246578" cy="1423232"/>
          </a:xfrm>
          <a:custGeom>
            <a:avLst/>
            <a:gdLst/>
            <a:ahLst/>
            <a:cxnLst/>
            <a:rect l="l" t="t" r="r" b="b"/>
            <a:pathLst>
              <a:path w="1869867" h="2134848">
                <a:moveTo>
                  <a:pt x="0" y="0"/>
                </a:moveTo>
                <a:lnTo>
                  <a:pt x="1869867" y="0"/>
                </a:lnTo>
                <a:lnTo>
                  <a:pt x="1869867" y="2134847"/>
                </a:lnTo>
                <a:lnTo>
                  <a:pt x="0" y="21348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1" name="Freeform 11"/>
          <p:cNvSpPr/>
          <p:nvPr/>
        </p:nvSpPr>
        <p:spPr>
          <a:xfrm rot="-757957">
            <a:off x="-406558" y="4607674"/>
            <a:ext cx="816189" cy="931853"/>
          </a:xfrm>
          <a:custGeom>
            <a:avLst/>
            <a:gdLst/>
            <a:ahLst/>
            <a:cxnLst/>
            <a:rect l="l" t="t" r="r" b="b"/>
            <a:pathLst>
              <a:path w="1224284" h="1397779">
                <a:moveTo>
                  <a:pt x="0" y="0"/>
                </a:moveTo>
                <a:lnTo>
                  <a:pt x="1224284" y="0"/>
                </a:lnTo>
                <a:lnTo>
                  <a:pt x="1224284" y="1397779"/>
                </a:lnTo>
                <a:lnTo>
                  <a:pt x="0" y="13977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2" name="Freeform 12"/>
          <p:cNvSpPr/>
          <p:nvPr/>
        </p:nvSpPr>
        <p:spPr>
          <a:xfrm rot="-6020841">
            <a:off x="-201172" y="2750229"/>
            <a:ext cx="903003" cy="1030968"/>
          </a:xfrm>
          <a:custGeom>
            <a:avLst/>
            <a:gdLst/>
            <a:ahLst/>
            <a:cxnLst/>
            <a:rect l="l" t="t" r="r" b="b"/>
            <a:pathLst>
              <a:path w="1354504" h="1546452">
                <a:moveTo>
                  <a:pt x="0" y="0"/>
                </a:moveTo>
                <a:lnTo>
                  <a:pt x="1354504" y="0"/>
                </a:lnTo>
                <a:lnTo>
                  <a:pt x="1354504" y="1546452"/>
                </a:lnTo>
                <a:lnTo>
                  <a:pt x="0" y="154645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3" name="Freeform 13"/>
          <p:cNvSpPr/>
          <p:nvPr/>
        </p:nvSpPr>
        <p:spPr>
          <a:xfrm rot="-3520162">
            <a:off x="8420686" y="-1121024"/>
            <a:ext cx="2931572" cy="3613648"/>
          </a:xfrm>
          <a:custGeom>
            <a:avLst/>
            <a:gdLst/>
            <a:ahLst/>
            <a:cxnLst/>
            <a:rect l="l" t="t" r="r" b="b"/>
            <a:pathLst>
              <a:path w="4397358" h="5420472">
                <a:moveTo>
                  <a:pt x="0" y="0"/>
                </a:moveTo>
                <a:lnTo>
                  <a:pt x="4397358" y="0"/>
                </a:lnTo>
                <a:lnTo>
                  <a:pt x="4397358" y="5420472"/>
                </a:lnTo>
                <a:lnTo>
                  <a:pt x="0" y="54204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4" name="Freeform 14"/>
          <p:cNvSpPr/>
          <p:nvPr/>
        </p:nvSpPr>
        <p:spPr>
          <a:xfrm rot="-7678885">
            <a:off x="10079037" y="477218"/>
            <a:ext cx="1246578" cy="1423232"/>
          </a:xfrm>
          <a:custGeom>
            <a:avLst/>
            <a:gdLst/>
            <a:ahLst/>
            <a:cxnLst/>
            <a:rect l="l" t="t" r="r" b="b"/>
            <a:pathLst>
              <a:path w="1869867" h="2134848">
                <a:moveTo>
                  <a:pt x="0" y="0"/>
                </a:moveTo>
                <a:lnTo>
                  <a:pt x="1869867" y="0"/>
                </a:lnTo>
                <a:lnTo>
                  <a:pt x="1869867" y="2134848"/>
                </a:lnTo>
                <a:lnTo>
                  <a:pt x="0" y="21348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5" name="Freeform 15"/>
          <p:cNvSpPr/>
          <p:nvPr/>
        </p:nvSpPr>
        <p:spPr>
          <a:xfrm rot="-3208202">
            <a:off x="11063315" y="1392155"/>
            <a:ext cx="770643" cy="879851"/>
          </a:xfrm>
          <a:custGeom>
            <a:avLst/>
            <a:gdLst/>
            <a:ahLst/>
            <a:cxnLst/>
            <a:rect l="l" t="t" r="r" b="b"/>
            <a:pathLst>
              <a:path w="1155964" h="1319777">
                <a:moveTo>
                  <a:pt x="0" y="0"/>
                </a:moveTo>
                <a:lnTo>
                  <a:pt x="1155964" y="0"/>
                </a:lnTo>
                <a:lnTo>
                  <a:pt x="1155964" y="1319778"/>
                </a:lnTo>
                <a:lnTo>
                  <a:pt x="0" y="131977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6" name="Freeform 16"/>
          <p:cNvSpPr/>
          <p:nvPr/>
        </p:nvSpPr>
        <p:spPr>
          <a:xfrm rot="-1302018">
            <a:off x="11189848" y="523163"/>
            <a:ext cx="517577" cy="590923"/>
          </a:xfrm>
          <a:custGeom>
            <a:avLst/>
            <a:gdLst/>
            <a:ahLst/>
            <a:cxnLst/>
            <a:rect l="l" t="t" r="r" b="b"/>
            <a:pathLst>
              <a:path w="776365" h="886385">
                <a:moveTo>
                  <a:pt x="0" y="0"/>
                </a:moveTo>
                <a:lnTo>
                  <a:pt x="776365" y="0"/>
                </a:lnTo>
                <a:lnTo>
                  <a:pt x="776365" y="886385"/>
                </a:lnTo>
                <a:lnTo>
                  <a:pt x="0" y="88638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7" name="TextBox 17"/>
          <p:cNvSpPr txBox="1"/>
          <p:nvPr/>
        </p:nvSpPr>
        <p:spPr>
          <a:xfrm>
            <a:off x="693179" y="572454"/>
            <a:ext cx="5676900" cy="1731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34"/>
              </a:lnSpc>
            </a:pPr>
            <a:r>
              <a:rPr lang="en-US" sz="4534" b="1" dirty="0">
                <a:solidFill>
                  <a:srgbClr val="5D2500"/>
                </a:solidFill>
                <a:latin typeface="Agrandir Bold"/>
                <a:ea typeface="Agrandir Bold"/>
                <a:cs typeface="Agrandir Bold"/>
                <a:sym typeface="Agrandir Bold"/>
              </a:rPr>
              <a:t>Evolution of Starbucks’ HR Transformation</a:t>
            </a:r>
          </a:p>
        </p:txBody>
      </p:sp>
      <p:sp>
        <p:nvSpPr>
          <p:cNvPr id="18" name="Freeform 18"/>
          <p:cNvSpPr/>
          <p:nvPr/>
        </p:nvSpPr>
        <p:spPr>
          <a:xfrm rot="-9013225">
            <a:off x="4345098" y="-560754"/>
            <a:ext cx="2467673" cy="1293986"/>
          </a:xfrm>
          <a:custGeom>
            <a:avLst/>
            <a:gdLst/>
            <a:ahLst/>
            <a:cxnLst/>
            <a:rect l="l" t="t" r="r" b="b"/>
            <a:pathLst>
              <a:path w="3701510" h="1940979">
                <a:moveTo>
                  <a:pt x="0" y="0"/>
                </a:moveTo>
                <a:lnTo>
                  <a:pt x="3701510" y="0"/>
                </a:lnTo>
                <a:lnTo>
                  <a:pt x="3701510" y="1940979"/>
                </a:lnTo>
                <a:lnTo>
                  <a:pt x="0" y="19409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graphicFrame>
        <p:nvGraphicFramePr>
          <p:cNvPr id="19" name="Rectangle 2">
            <a:extLst>
              <a:ext uri="{FF2B5EF4-FFF2-40B4-BE49-F238E27FC236}">
                <a16:creationId xmlns:a16="http://schemas.microsoft.com/office/drawing/2014/main" id="{11888635-10B9-C63E-D3A5-AF4A8021A174}"/>
              </a:ext>
            </a:extLst>
          </p:cNvPr>
          <p:cNvGraphicFramePr>
            <a:graphicFrameLocks/>
          </p:cNvGraphicFramePr>
          <p:nvPr/>
        </p:nvGraphicFramePr>
        <p:xfrm>
          <a:off x="838528" y="3451774"/>
          <a:ext cx="10439073" cy="3146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8521011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730326" y="78984"/>
            <a:ext cx="5278511" cy="5400448"/>
            <a:chOff x="0" y="0"/>
            <a:chExt cx="1017199" cy="104072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17199" cy="1040725"/>
            </a:xfrm>
            <a:custGeom>
              <a:avLst/>
              <a:gdLst/>
              <a:ahLst/>
              <a:cxnLst/>
              <a:rect l="l" t="t" r="r" b="b"/>
              <a:pathLst>
                <a:path w="1017199" h="1040725">
                  <a:moveTo>
                    <a:pt x="1017199" y="34223"/>
                  </a:moveTo>
                  <a:lnTo>
                    <a:pt x="1017199" y="1006502"/>
                  </a:lnTo>
                  <a:cubicBezTo>
                    <a:pt x="1017199" y="1025403"/>
                    <a:pt x="1001877" y="1040725"/>
                    <a:pt x="982976" y="1040725"/>
                  </a:cubicBezTo>
                  <a:lnTo>
                    <a:pt x="34223" y="1040725"/>
                  </a:lnTo>
                  <a:cubicBezTo>
                    <a:pt x="15322" y="1040725"/>
                    <a:pt x="0" y="1025403"/>
                    <a:pt x="0" y="1006502"/>
                  </a:cubicBezTo>
                  <a:lnTo>
                    <a:pt x="0" y="34223"/>
                  </a:lnTo>
                  <a:cubicBezTo>
                    <a:pt x="0" y="15322"/>
                    <a:pt x="15322" y="0"/>
                    <a:pt x="34223" y="0"/>
                  </a:cubicBezTo>
                  <a:lnTo>
                    <a:pt x="982976" y="0"/>
                  </a:lnTo>
                  <a:cubicBezTo>
                    <a:pt x="1001877" y="0"/>
                    <a:pt x="1017199" y="15322"/>
                    <a:pt x="1017199" y="34223"/>
                  </a:cubicBezTo>
                  <a:close/>
                </a:path>
              </a:pathLst>
            </a:custGeom>
            <a:solidFill>
              <a:srgbClr val="FDECDA"/>
            </a:solid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1017199" cy="109787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204"/>
                </a:lnSpc>
              </a:pPr>
              <a:endParaRPr sz="1200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304920" y="842372"/>
            <a:ext cx="4694201" cy="5173257"/>
            <a:chOff x="0" y="0"/>
            <a:chExt cx="1069836" cy="117901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69836" cy="1179016"/>
            </a:xfrm>
            <a:custGeom>
              <a:avLst/>
              <a:gdLst/>
              <a:ahLst/>
              <a:cxnLst/>
              <a:rect l="l" t="t" r="r" b="b"/>
              <a:pathLst>
                <a:path w="1069836" h="1179016">
                  <a:moveTo>
                    <a:pt x="57174" y="0"/>
                  </a:moveTo>
                  <a:lnTo>
                    <a:pt x="1012662" y="0"/>
                  </a:lnTo>
                  <a:cubicBezTo>
                    <a:pt x="1027826" y="0"/>
                    <a:pt x="1042368" y="6024"/>
                    <a:pt x="1053090" y="16746"/>
                  </a:cubicBezTo>
                  <a:cubicBezTo>
                    <a:pt x="1063813" y="27468"/>
                    <a:pt x="1069836" y="42011"/>
                    <a:pt x="1069836" y="57174"/>
                  </a:cubicBezTo>
                  <a:lnTo>
                    <a:pt x="1069836" y="1121842"/>
                  </a:lnTo>
                  <a:cubicBezTo>
                    <a:pt x="1069836" y="1137005"/>
                    <a:pt x="1063813" y="1151548"/>
                    <a:pt x="1053090" y="1162270"/>
                  </a:cubicBezTo>
                  <a:cubicBezTo>
                    <a:pt x="1042368" y="1172992"/>
                    <a:pt x="1027826" y="1179016"/>
                    <a:pt x="1012662" y="1179016"/>
                  </a:cubicBezTo>
                  <a:lnTo>
                    <a:pt x="57174" y="1179016"/>
                  </a:lnTo>
                  <a:cubicBezTo>
                    <a:pt x="42011" y="1179016"/>
                    <a:pt x="27468" y="1172992"/>
                    <a:pt x="16746" y="1162270"/>
                  </a:cubicBezTo>
                  <a:cubicBezTo>
                    <a:pt x="6024" y="1151548"/>
                    <a:pt x="0" y="1137005"/>
                    <a:pt x="0" y="1121842"/>
                  </a:cubicBezTo>
                  <a:lnTo>
                    <a:pt x="0" y="57174"/>
                  </a:lnTo>
                  <a:cubicBezTo>
                    <a:pt x="0" y="42011"/>
                    <a:pt x="6024" y="27468"/>
                    <a:pt x="16746" y="16746"/>
                  </a:cubicBezTo>
                  <a:cubicBezTo>
                    <a:pt x="27468" y="6024"/>
                    <a:pt x="42011" y="0"/>
                    <a:pt x="57174" y="0"/>
                  </a:cubicBezTo>
                  <a:close/>
                </a:path>
              </a:pathLst>
            </a:custGeom>
            <a:blipFill>
              <a:blip r:embed="rId2"/>
              <a:stretch>
                <a:fillRect l="-31633" r="-31633"/>
              </a:stretch>
            </a:blipFill>
          </p:spPr>
          <p:txBody>
            <a:bodyPr/>
            <a:lstStyle/>
            <a:p>
              <a:endParaRPr lang="en-GB" sz="1200"/>
            </a:p>
          </p:txBody>
        </p:sp>
      </p:grpSp>
      <p:sp>
        <p:nvSpPr>
          <p:cNvPr id="7" name="Freeform 7"/>
          <p:cNvSpPr/>
          <p:nvPr/>
        </p:nvSpPr>
        <p:spPr>
          <a:xfrm rot="-5718815">
            <a:off x="10211732" y="-327413"/>
            <a:ext cx="2588937" cy="2955818"/>
          </a:xfrm>
          <a:custGeom>
            <a:avLst/>
            <a:gdLst/>
            <a:ahLst/>
            <a:cxnLst/>
            <a:rect l="l" t="t" r="r" b="b"/>
            <a:pathLst>
              <a:path w="3883405" h="4433727">
                <a:moveTo>
                  <a:pt x="0" y="0"/>
                </a:moveTo>
                <a:lnTo>
                  <a:pt x="3883406" y="0"/>
                </a:lnTo>
                <a:lnTo>
                  <a:pt x="3883406" y="4433728"/>
                </a:lnTo>
                <a:lnTo>
                  <a:pt x="0" y="443372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8" name="Freeform 8"/>
          <p:cNvSpPr/>
          <p:nvPr/>
        </p:nvSpPr>
        <p:spPr>
          <a:xfrm rot="-2781499">
            <a:off x="10639536" y="2407600"/>
            <a:ext cx="1565519" cy="1787371"/>
          </a:xfrm>
          <a:custGeom>
            <a:avLst/>
            <a:gdLst/>
            <a:ahLst/>
            <a:cxnLst/>
            <a:rect l="l" t="t" r="r" b="b"/>
            <a:pathLst>
              <a:path w="2348278" h="2681056">
                <a:moveTo>
                  <a:pt x="0" y="0"/>
                </a:moveTo>
                <a:lnTo>
                  <a:pt x="2348278" y="0"/>
                </a:lnTo>
                <a:lnTo>
                  <a:pt x="2348278" y="2681056"/>
                </a:lnTo>
                <a:lnTo>
                  <a:pt x="0" y="26810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9" name="Freeform 9"/>
          <p:cNvSpPr/>
          <p:nvPr/>
        </p:nvSpPr>
        <p:spPr>
          <a:xfrm rot="-6089373">
            <a:off x="8980473" y="38772"/>
            <a:ext cx="1180859" cy="1348199"/>
          </a:xfrm>
          <a:custGeom>
            <a:avLst/>
            <a:gdLst/>
            <a:ahLst/>
            <a:cxnLst/>
            <a:rect l="l" t="t" r="r" b="b"/>
            <a:pathLst>
              <a:path w="1771288" h="2022299">
                <a:moveTo>
                  <a:pt x="0" y="0"/>
                </a:moveTo>
                <a:lnTo>
                  <a:pt x="1771287" y="0"/>
                </a:lnTo>
                <a:lnTo>
                  <a:pt x="1771287" y="2022299"/>
                </a:lnTo>
                <a:lnTo>
                  <a:pt x="0" y="20222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0" name="Freeform 10"/>
          <p:cNvSpPr/>
          <p:nvPr/>
        </p:nvSpPr>
        <p:spPr>
          <a:xfrm rot="-3302490">
            <a:off x="11593525" y="1818441"/>
            <a:ext cx="830623" cy="948331"/>
          </a:xfrm>
          <a:custGeom>
            <a:avLst/>
            <a:gdLst/>
            <a:ahLst/>
            <a:cxnLst/>
            <a:rect l="l" t="t" r="r" b="b"/>
            <a:pathLst>
              <a:path w="1245934" h="1422496">
                <a:moveTo>
                  <a:pt x="0" y="0"/>
                </a:moveTo>
                <a:lnTo>
                  <a:pt x="1245934" y="0"/>
                </a:lnTo>
                <a:lnTo>
                  <a:pt x="1245934" y="1422496"/>
                </a:lnTo>
                <a:lnTo>
                  <a:pt x="0" y="14224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1" name="Freeform 11"/>
          <p:cNvSpPr/>
          <p:nvPr/>
        </p:nvSpPr>
        <p:spPr>
          <a:xfrm>
            <a:off x="3299074" y="5217881"/>
            <a:ext cx="4450842" cy="5486400"/>
          </a:xfrm>
          <a:custGeom>
            <a:avLst/>
            <a:gdLst/>
            <a:ahLst/>
            <a:cxnLst/>
            <a:rect l="l" t="t" r="r" b="b"/>
            <a:pathLst>
              <a:path w="6676263" h="8229600">
                <a:moveTo>
                  <a:pt x="0" y="0"/>
                </a:moveTo>
                <a:lnTo>
                  <a:pt x="6676263" y="0"/>
                </a:lnTo>
                <a:lnTo>
                  <a:pt x="667626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grpSp>
        <p:nvGrpSpPr>
          <p:cNvPr id="13" name="Group 13"/>
          <p:cNvGrpSpPr/>
          <p:nvPr/>
        </p:nvGrpSpPr>
        <p:grpSpPr>
          <a:xfrm>
            <a:off x="-553517" y="4187847"/>
            <a:ext cx="1107035" cy="1912915"/>
            <a:chOff x="0" y="0"/>
            <a:chExt cx="213332" cy="36863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13332" cy="368639"/>
            </a:xfrm>
            <a:custGeom>
              <a:avLst/>
              <a:gdLst/>
              <a:ahLst/>
              <a:cxnLst/>
              <a:rect l="l" t="t" r="r" b="b"/>
              <a:pathLst>
                <a:path w="213332" h="368639">
                  <a:moveTo>
                    <a:pt x="213332" y="106666"/>
                  </a:moveTo>
                  <a:lnTo>
                    <a:pt x="213332" y="261973"/>
                  </a:lnTo>
                  <a:cubicBezTo>
                    <a:pt x="213332" y="290263"/>
                    <a:pt x="202094" y="317394"/>
                    <a:pt x="182090" y="337398"/>
                  </a:cubicBezTo>
                  <a:cubicBezTo>
                    <a:pt x="162086" y="357401"/>
                    <a:pt x="134956" y="368639"/>
                    <a:pt x="106666" y="368639"/>
                  </a:cubicBezTo>
                  <a:lnTo>
                    <a:pt x="106666" y="368639"/>
                  </a:lnTo>
                  <a:cubicBezTo>
                    <a:pt x="78376" y="368639"/>
                    <a:pt x="51245" y="357401"/>
                    <a:pt x="31242" y="337398"/>
                  </a:cubicBezTo>
                  <a:cubicBezTo>
                    <a:pt x="11238" y="317394"/>
                    <a:pt x="0" y="290263"/>
                    <a:pt x="0" y="261973"/>
                  </a:cubicBezTo>
                  <a:lnTo>
                    <a:pt x="0" y="106666"/>
                  </a:lnTo>
                  <a:cubicBezTo>
                    <a:pt x="0" y="78376"/>
                    <a:pt x="11238" y="51245"/>
                    <a:pt x="31242" y="31242"/>
                  </a:cubicBezTo>
                  <a:cubicBezTo>
                    <a:pt x="51245" y="11238"/>
                    <a:pt x="78376" y="0"/>
                    <a:pt x="106666" y="0"/>
                  </a:cubicBezTo>
                  <a:lnTo>
                    <a:pt x="106666" y="0"/>
                  </a:lnTo>
                  <a:cubicBezTo>
                    <a:pt x="134956" y="0"/>
                    <a:pt x="162086" y="11238"/>
                    <a:pt x="182090" y="31242"/>
                  </a:cubicBezTo>
                  <a:cubicBezTo>
                    <a:pt x="202094" y="51245"/>
                    <a:pt x="213332" y="78376"/>
                    <a:pt x="213332" y="106666"/>
                  </a:cubicBezTo>
                  <a:close/>
                </a:path>
              </a:pathLst>
            </a:custGeom>
            <a:solidFill>
              <a:srgbClr val="FDECDA"/>
            </a:solid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213332" cy="42578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204"/>
                </a:lnSpc>
              </a:pPr>
              <a:endParaRPr sz="1200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751190" y="424860"/>
            <a:ext cx="4386916" cy="1731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34"/>
              </a:lnSpc>
            </a:pPr>
            <a:r>
              <a:rPr lang="en-US" sz="4534" b="1" dirty="0">
                <a:solidFill>
                  <a:srgbClr val="5A3939"/>
                </a:solidFill>
                <a:latin typeface="Agrandir Bold"/>
                <a:ea typeface="Agrandir Bold"/>
                <a:cs typeface="Agrandir Bold"/>
                <a:sym typeface="Agrandir Bold"/>
              </a:rPr>
              <a:t>Key HR Technologies Implemented</a:t>
            </a:r>
          </a:p>
        </p:txBody>
      </p:sp>
      <p:graphicFrame>
        <p:nvGraphicFramePr>
          <p:cNvPr id="19" name="Rectangle 1">
            <a:extLst>
              <a:ext uri="{FF2B5EF4-FFF2-40B4-BE49-F238E27FC236}">
                <a16:creationId xmlns:a16="http://schemas.microsoft.com/office/drawing/2014/main" id="{4FD4FD2E-45B8-A4CB-731B-75D0E28FB05E}"/>
              </a:ext>
            </a:extLst>
          </p:cNvPr>
          <p:cNvGraphicFramePr>
            <a:graphicFrameLocks/>
          </p:cNvGraphicFramePr>
          <p:nvPr/>
        </p:nvGraphicFramePr>
        <p:xfrm>
          <a:off x="751190" y="2390524"/>
          <a:ext cx="5344810" cy="4137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4314825" y="18859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100513" y="18573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734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099263" y="0"/>
            <a:ext cx="4092737" cy="7360179"/>
            <a:chOff x="0" y="0"/>
            <a:chExt cx="951108" cy="171042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51108" cy="1710426"/>
            </a:xfrm>
            <a:custGeom>
              <a:avLst/>
              <a:gdLst/>
              <a:ahLst/>
              <a:cxnLst/>
              <a:rect l="l" t="t" r="r" b="b"/>
              <a:pathLst>
                <a:path w="951108" h="1710426">
                  <a:moveTo>
                    <a:pt x="63054" y="0"/>
                  </a:moveTo>
                  <a:lnTo>
                    <a:pt x="888054" y="0"/>
                  </a:lnTo>
                  <a:cubicBezTo>
                    <a:pt x="904777" y="0"/>
                    <a:pt x="920815" y="6643"/>
                    <a:pt x="932640" y="18468"/>
                  </a:cubicBezTo>
                  <a:cubicBezTo>
                    <a:pt x="944465" y="30293"/>
                    <a:pt x="951108" y="46331"/>
                    <a:pt x="951108" y="63054"/>
                  </a:cubicBezTo>
                  <a:lnTo>
                    <a:pt x="951108" y="1647372"/>
                  </a:lnTo>
                  <a:cubicBezTo>
                    <a:pt x="951108" y="1682196"/>
                    <a:pt x="922878" y="1710426"/>
                    <a:pt x="888054" y="1710426"/>
                  </a:cubicBezTo>
                  <a:lnTo>
                    <a:pt x="63054" y="1710426"/>
                  </a:lnTo>
                  <a:cubicBezTo>
                    <a:pt x="28230" y="1710426"/>
                    <a:pt x="0" y="1682196"/>
                    <a:pt x="0" y="1647372"/>
                  </a:cubicBezTo>
                  <a:lnTo>
                    <a:pt x="0" y="63054"/>
                  </a:lnTo>
                  <a:cubicBezTo>
                    <a:pt x="0" y="28230"/>
                    <a:pt x="28230" y="0"/>
                    <a:pt x="63054" y="0"/>
                  </a:cubicBezTo>
                  <a:close/>
                </a:path>
              </a:pathLst>
            </a:custGeom>
            <a:blipFill>
              <a:blip r:embed="rId2"/>
              <a:stretch>
                <a:fillRect r="-71967"/>
              </a:stretch>
            </a:blipFill>
          </p:spPr>
          <p:txBody>
            <a:bodyPr/>
            <a:lstStyle/>
            <a:p>
              <a:endParaRPr lang="en-GB" sz="1200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24115" y="393515"/>
            <a:ext cx="7300685" cy="1923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987"/>
              </a:lnSpc>
            </a:pPr>
            <a:r>
              <a:rPr lang="en-US" sz="4534" b="1" dirty="0">
                <a:solidFill>
                  <a:srgbClr val="5A3939"/>
                </a:solidFill>
                <a:latin typeface="Agrandir Bold"/>
                <a:ea typeface="Agrandir Bold"/>
                <a:cs typeface="Agrandir Bold"/>
                <a:sym typeface="Agrandir Bold"/>
              </a:rPr>
              <a:t>Impact of Digital Transformation on HR Practices</a:t>
            </a:r>
          </a:p>
        </p:txBody>
      </p:sp>
      <p:grpSp>
        <p:nvGrpSpPr>
          <p:cNvPr id="16" name="Group 16"/>
          <p:cNvGrpSpPr/>
          <p:nvPr/>
        </p:nvGrpSpPr>
        <p:grpSpPr>
          <a:xfrm>
            <a:off x="685801" y="6122559"/>
            <a:ext cx="4827935" cy="2295399"/>
            <a:chOff x="0" y="0"/>
            <a:chExt cx="847214" cy="40281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47214" cy="402811"/>
            </a:xfrm>
            <a:custGeom>
              <a:avLst/>
              <a:gdLst/>
              <a:ahLst/>
              <a:cxnLst/>
              <a:rect l="l" t="t" r="r" b="b"/>
              <a:pathLst>
                <a:path w="847214" h="402811">
                  <a:moveTo>
                    <a:pt x="847214" y="32071"/>
                  </a:moveTo>
                  <a:lnTo>
                    <a:pt x="847214" y="370740"/>
                  </a:lnTo>
                  <a:cubicBezTo>
                    <a:pt x="847214" y="379246"/>
                    <a:pt x="843835" y="387403"/>
                    <a:pt x="837821" y="393418"/>
                  </a:cubicBezTo>
                  <a:cubicBezTo>
                    <a:pt x="831806" y="399432"/>
                    <a:pt x="823649" y="402811"/>
                    <a:pt x="815143" y="402811"/>
                  </a:cubicBezTo>
                  <a:lnTo>
                    <a:pt x="32071" y="402811"/>
                  </a:lnTo>
                  <a:cubicBezTo>
                    <a:pt x="14359" y="402811"/>
                    <a:pt x="0" y="388452"/>
                    <a:pt x="0" y="370740"/>
                  </a:cubicBezTo>
                  <a:lnTo>
                    <a:pt x="0" y="32071"/>
                  </a:lnTo>
                  <a:cubicBezTo>
                    <a:pt x="0" y="14359"/>
                    <a:pt x="14359" y="0"/>
                    <a:pt x="32071" y="0"/>
                  </a:cubicBezTo>
                  <a:lnTo>
                    <a:pt x="815143" y="0"/>
                  </a:lnTo>
                  <a:cubicBezTo>
                    <a:pt x="832855" y="0"/>
                    <a:pt x="847214" y="14359"/>
                    <a:pt x="847214" y="32071"/>
                  </a:cubicBezTo>
                  <a:close/>
                </a:path>
              </a:pathLst>
            </a:custGeom>
            <a:solidFill>
              <a:srgbClr val="FDECDA"/>
            </a:solid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57150"/>
              <a:ext cx="847214" cy="459961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204"/>
                </a:lnSpc>
              </a:pPr>
              <a:endParaRPr sz="1200"/>
            </a:p>
          </p:txBody>
        </p:sp>
      </p:grpSp>
      <p:graphicFrame>
        <p:nvGraphicFramePr>
          <p:cNvPr id="19" name="Rectangle 1">
            <a:extLst>
              <a:ext uri="{FF2B5EF4-FFF2-40B4-BE49-F238E27FC236}">
                <a16:creationId xmlns:a16="http://schemas.microsoft.com/office/drawing/2014/main" id="{4D28AEFA-34BD-37AF-2F06-E0C32C58E465}"/>
              </a:ext>
            </a:extLst>
          </p:cNvPr>
          <p:cNvGraphicFramePr>
            <a:graphicFrameLocks/>
          </p:cNvGraphicFramePr>
          <p:nvPr/>
        </p:nvGraphicFramePr>
        <p:xfrm>
          <a:off x="508000" y="1905000"/>
          <a:ext cx="7591263" cy="462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096054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7244099" y="582811"/>
            <a:ext cx="4497139" cy="2209624"/>
            <a:chOff x="0" y="0"/>
            <a:chExt cx="644846" cy="31684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44846" cy="316847"/>
            </a:xfrm>
            <a:custGeom>
              <a:avLst/>
              <a:gdLst/>
              <a:ahLst/>
              <a:cxnLst/>
              <a:rect l="l" t="t" r="r" b="b"/>
              <a:pathLst>
                <a:path w="644846" h="316847">
                  <a:moveTo>
                    <a:pt x="644846" y="34430"/>
                  </a:moveTo>
                  <a:lnTo>
                    <a:pt x="644846" y="282417"/>
                  </a:lnTo>
                  <a:cubicBezTo>
                    <a:pt x="644846" y="301432"/>
                    <a:pt x="629431" y="316847"/>
                    <a:pt x="610416" y="316847"/>
                  </a:cubicBezTo>
                  <a:lnTo>
                    <a:pt x="34430" y="316847"/>
                  </a:lnTo>
                  <a:cubicBezTo>
                    <a:pt x="15415" y="316847"/>
                    <a:pt x="0" y="301432"/>
                    <a:pt x="0" y="282417"/>
                  </a:cubicBezTo>
                  <a:lnTo>
                    <a:pt x="0" y="34430"/>
                  </a:lnTo>
                  <a:cubicBezTo>
                    <a:pt x="0" y="15415"/>
                    <a:pt x="15415" y="0"/>
                    <a:pt x="34430" y="0"/>
                  </a:cubicBezTo>
                  <a:lnTo>
                    <a:pt x="610416" y="0"/>
                  </a:lnTo>
                  <a:cubicBezTo>
                    <a:pt x="629431" y="0"/>
                    <a:pt x="644846" y="15415"/>
                    <a:pt x="644846" y="34430"/>
                  </a:cubicBezTo>
                  <a:close/>
                </a:path>
              </a:pathLst>
            </a:custGeom>
            <a:solidFill>
              <a:srgbClr val="767B64"/>
            </a:solid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644846" cy="37399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204"/>
                </a:lnSpc>
              </a:pPr>
              <a:endParaRPr sz="1200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039179" y="1260594"/>
            <a:ext cx="3494845" cy="1852215"/>
            <a:chOff x="0" y="0"/>
            <a:chExt cx="796496" cy="42213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96496" cy="422131"/>
            </a:xfrm>
            <a:custGeom>
              <a:avLst/>
              <a:gdLst/>
              <a:ahLst/>
              <a:cxnLst/>
              <a:rect l="l" t="t" r="r" b="b"/>
              <a:pathLst>
                <a:path w="796496" h="422131">
                  <a:moveTo>
                    <a:pt x="76795" y="0"/>
                  </a:moveTo>
                  <a:lnTo>
                    <a:pt x="719701" y="0"/>
                  </a:lnTo>
                  <a:cubicBezTo>
                    <a:pt x="740068" y="0"/>
                    <a:pt x="759601" y="8091"/>
                    <a:pt x="774003" y="22493"/>
                  </a:cubicBezTo>
                  <a:cubicBezTo>
                    <a:pt x="788405" y="36895"/>
                    <a:pt x="796496" y="56428"/>
                    <a:pt x="796496" y="76795"/>
                  </a:cubicBezTo>
                  <a:lnTo>
                    <a:pt x="796496" y="345336"/>
                  </a:lnTo>
                  <a:cubicBezTo>
                    <a:pt x="796496" y="365703"/>
                    <a:pt x="788405" y="385236"/>
                    <a:pt x="774003" y="399638"/>
                  </a:cubicBezTo>
                  <a:cubicBezTo>
                    <a:pt x="759601" y="414040"/>
                    <a:pt x="740068" y="422131"/>
                    <a:pt x="719701" y="422131"/>
                  </a:cubicBezTo>
                  <a:lnTo>
                    <a:pt x="76795" y="422131"/>
                  </a:lnTo>
                  <a:cubicBezTo>
                    <a:pt x="56428" y="422131"/>
                    <a:pt x="36895" y="414040"/>
                    <a:pt x="22493" y="399638"/>
                  </a:cubicBezTo>
                  <a:cubicBezTo>
                    <a:pt x="8091" y="385236"/>
                    <a:pt x="0" y="365703"/>
                    <a:pt x="0" y="345336"/>
                  </a:cubicBezTo>
                  <a:lnTo>
                    <a:pt x="0" y="76795"/>
                  </a:lnTo>
                  <a:cubicBezTo>
                    <a:pt x="0" y="56428"/>
                    <a:pt x="8091" y="36895"/>
                    <a:pt x="22493" y="22493"/>
                  </a:cubicBezTo>
                  <a:cubicBezTo>
                    <a:pt x="36895" y="8091"/>
                    <a:pt x="56428" y="0"/>
                    <a:pt x="76795" y="0"/>
                  </a:cubicBezTo>
                  <a:close/>
                </a:path>
              </a:pathLst>
            </a:custGeom>
            <a:blipFill>
              <a:blip r:embed="rId2"/>
              <a:stretch>
                <a:fillRect l="-1580" r="-1580"/>
              </a:stretch>
            </a:blipFill>
          </p:spPr>
          <p:txBody>
            <a:bodyPr/>
            <a:lstStyle/>
            <a:p>
              <a:endParaRPr lang="en-GB" sz="1200"/>
            </a:p>
          </p:txBody>
        </p:sp>
      </p:grpSp>
      <p:sp>
        <p:nvSpPr>
          <p:cNvPr id="10" name="Freeform 10"/>
          <p:cNvSpPr/>
          <p:nvPr/>
        </p:nvSpPr>
        <p:spPr>
          <a:xfrm>
            <a:off x="3014111" y="-2261331"/>
            <a:ext cx="5465826" cy="5486400"/>
          </a:xfrm>
          <a:custGeom>
            <a:avLst/>
            <a:gdLst/>
            <a:ahLst/>
            <a:cxnLst/>
            <a:rect l="l" t="t" r="r" b="b"/>
            <a:pathLst>
              <a:path w="8198739" h="8229600">
                <a:moveTo>
                  <a:pt x="0" y="0"/>
                </a:moveTo>
                <a:lnTo>
                  <a:pt x="8198739" y="0"/>
                </a:lnTo>
                <a:lnTo>
                  <a:pt x="819873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1" name="Freeform 11"/>
          <p:cNvSpPr/>
          <p:nvPr/>
        </p:nvSpPr>
        <p:spPr>
          <a:xfrm rot="-2573636">
            <a:off x="-413050" y="3226058"/>
            <a:ext cx="1461701" cy="2099450"/>
          </a:xfrm>
          <a:custGeom>
            <a:avLst/>
            <a:gdLst/>
            <a:ahLst/>
            <a:cxnLst/>
            <a:rect l="l" t="t" r="r" b="b"/>
            <a:pathLst>
              <a:path w="2192552" h="3149175">
                <a:moveTo>
                  <a:pt x="0" y="0"/>
                </a:moveTo>
                <a:lnTo>
                  <a:pt x="2192552" y="0"/>
                </a:lnTo>
                <a:lnTo>
                  <a:pt x="2192552" y="3149174"/>
                </a:lnTo>
                <a:lnTo>
                  <a:pt x="0" y="31491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2" name="Freeform 12"/>
          <p:cNvSpPr/>
          <p:nvPr/>
        </p:nvSpPr>
        <p:spPr>
          <a:xfrm rot="493223">
            <a:off x="-266253" y="5893245"/>
            <a:ext cx="946498" cy="1359460"/>
          </a:xfrm>
          <a:custGeom>
            <a:avLst/>
            <a:gdLst/>
            <a:ahLst/>
            <a:cxnLst/>
            <a:rect l="l" t="t" r="r" b="b"/>
            <a:pathLst>
              <a:path w="1419747" h="2039190">
                <a:moveTo>
                  <a:pt x="0" y="0"/>
                </a:moveTo>
                <a:lnTo>
                  <a:pt x="1419746" y="0"/>
                </a:lnTo>
                <a:lnTo>
                  <a:pt x="1419746" y="2039190"/>
                </a:lnTo>
                <a:lnTo>
                  <a:pt x="0" y="20391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4" name="Freeform 14"/>
          <p:cNvSpPr/>
          <p:nvPr/>
        </p:nvSpPr>
        <p:spPr>
          <a:xfrm rot="1821072">
            <a:off x="10059983" y="6022970"/>
            <a:ext cx="2467673" cy="1293986"/>
          </a:xfrm>
          <a:custGeom>
            <a:avLst/>
            <a:gdLst/>
            <a:ahLst/>
            <a:cxnLst/>
            <a:rect l="l" t="t" r="r" b="b"/>
            <a:pathLst>
              <a:path w="3701510" h="1940979">
                <a:moveTo>
                  <a:pt x="0" y="0"/>
                </a:moveTo>
                <a:lnTo>
                  <a:pt x="3701510" y="0"/>
                </a:lnTo>
                <a:lnTo>
                  <a:pt x="3701510" y="1940979"/>
                </a:lnTo>
                <a:lnTo>
                  <a:pt x="0" y="19409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6" name="Freeform 16"/>
          <p:cNvSpPr/>
          <p:nvPr/>
        </p:nvSpPr>
        <p:spPr>
          <a:xfrm rot="3958736">
            <a:off x="10309287" y="5460564"/>
            <a:ext cx="2467673" cy="1293986"/>
          </a:xfrm>
          <a:custGeom>
            <a:avLst/>
            <a:gdLst/>
            <a:ahLst/>
            <a:cxnLst/>
            <a:rect l="l" t="t" r="r" b="b"/>
            <a:pathLst>
              <a:path w="3701510" h="1940979">
                <a:moveTo>
                  <a:pt x="0" y="0"/>
                </a:moveTo>
                <a:lnTo>
                  <a:pt x="3701510" y="0"/>
                </a:lnTo>
                <a:lnTo>
                  <a:pt x="3701510" y="1940980"/>
                </a:lnTo>
                <a:lnTo>
                  <a:pt x="0" y="19409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7" name="Freeform 17"/>
          <p:cNvSpPr/>
          <p:nvPr/>
        </p:nvSpPr>
        <p:spPr>
          <a:xfrm rot="-820849">
            <a:off x="-427603" y="558239"/>
            <a:ext cx="780232" cy="1120651"/>
          </a:xfrm>
          <a:custGeom>
            <a:avLst/>
            <a:gdLst/>
            <a:ahLst/>
            <a:cxnLst/>
            <a:rect l="l" t="t" r="r" b="b"/>
            <a:pathLst>
              <a:path w="1170348" h="1680977">
                <a:moveTo>
                  <a:pt x="0" y="0"/>
                </a:moveTo>
                <a:lnTo>
                  <a:pt x="1170347" y="0"/>
                </a:lnTo>
                <a:lnTo>
                  <a:pt x="1170347" y="1680977"/>
                </a:lnTo>
                <a:lnTo>
                  <a:pt x="0" y="16809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18" name="TextBox 18"/>
          <p:cNvSpPr txBox="1"/>
          <p:nvPr/>
        </p:nvSpPr>
        <p:spPr>
          <a:xfrm>
            <a:off x="679006" y="618080"/>
            <a:ext cx="3876878" cy="23083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534"/>
              </a:lnSpc>
            </a:pPr>
            <a:r>
              <a:rPr lang="de-DE" sz="4534" b="1" dirty="0">
                <a:solidFill>
                  <a:srgbClr val="5D2500"/>
                </a:solidFill>
                <a:latin typeface="Agrandir Bold"/>
                <a:ea typeface="Agrandir Bold"/>
                <a:cs typeface="Agrandir Bold"/>
                <a:sym typeface="Agrandir Bold"/>
              </a:rPr>
              <a:t>Challenges in HR Digital Transformation</a:t>
            </a:r>
            <a:endParaRPr lang="en-US" sz="4534" b="1" dirty="0">
              <a:solidFill>
                <a:srgbClr val="5D2500"/>
              </a:solidFill>
              <a:latin typeface="Agrandir Bold"/>
              <a:ea typeface="Agrandir Bold"/>
              <a:cs typeface="Agrandir Bold"/>
              <a:sym typeface="Agrandir Bold"/>
            </a:endParaRPr>
          </a:p>
        </p:txBody>
      </p:sp>
      <p:graphicFrame>
        <p:nvGraphicFramePr>
          <p:cNvPr id="22" name="Rectangle 1">
            <a:extLst>
              <a:ext uri="{FF2B5EF4-FFF2-40B4-BE49-F238E27FC236}">
                <a16:creationId xmlns:a16="http://schemas.microsoft.com/office/drawing/2014/main" id="{CAD5A83F-0D30-4A45-B2C6-4D6B0F69BD16}"/>
              </a:ext>
            </a:extLst>
          </p:cNvPr>
          <p:cNvGraphicFramePr>
            <a:graphicFrameLocks/>
          </p:cNvGraphicFramePr>
          <p:nvPr/>
        </p:nvGraphicFramePr>
        <p:xfrm>
          <a:off x="1411691" y="3009290"/>
          <a:ext cx="9307393" cy="360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4794864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764177" y="413273"/>
            <a:ext cx="7660827" cy="3015727"/>
            <a:chOff x="0" y="0"/>
            <a:chExt cx="1098488" cy="43243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98488" cy="432437"/>
            </a:xfrm>
            <a:custGeom>
              <a:avLst/>
              <a:gdLst/>
              <a:ahLst/>
              <a:cxnLst/>
              <a:rect l="l" t="t" r="r" b="b"/>
              <a:pathLst>
                <a:path w="1098488" h="432437">
                  <a:moveTo>
                    <a:pt x="1098488" y="20212"/>
                  </a:moveTo>
                  <a:lnTo>
                    <a:pt x="1098488" y="412226"/>
                  </a:lnTo>
                  <a:cubicBezTo>
                    <a:pt x="1098488" y="423388"/>
                    <a:pt x="1089439" y="432437"/>
                    <a:pt x="1078276" y="432437"/>
                  </a:cubicBezTo>
                  <a:lnTo>
                    <a:pt x="20212" y="432437"/>
                  </a:lnTo>
                  <a:cubicBezTo>
                    <a:pt x="9049" y="432437"/>
                    <a:pt x="0" y="423388"/>
                    <a:pt x="0" y="412226"/>
                  </a:cubicBezTo>
                  <a:lnTo>
                    <a:pt x="0" y="20212"/>
                  </a:lnTo>
                  <a:cubicBezTo>
                    <a:pt x="0" y="9049"/>
                    <a:pt x="9049" y="0"/>
                    <a:pt x="20212" y="0"/>
                  </a:cubicBezTo>
                  <a:lnTo>
                    <a:pt x="1078276" y="0"/>
                  </a:lnTo>
                  <a:cubicBezTo>
                    <a:pt x="1089439" y="0"/>
                    <a:pt x="1098488" y="9049"/>
                    <a:pt x="1098488" y="20212"/>
                  </a:cubicBezTo>
                  <a:close/>
                </a:path>
              </a:pathLst>
            </a:custGeom>
            <a:solidFill>
              <a:srgbClr val="767B64"/>
            </a:solid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1098488" cy="48958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204"/>
                </a:lnSpc>
              </a:pPr>
              <a:endParaRPr sz="1200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255477" y="1196775"/>
            <a:ext cx="5926500" cy="2677558"/>
            <a:chOff x="0" y="0"/>
            <a:chExt cx="1377255" cy="62223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77255" cy="622236"/>
            </a:xfrm>
            <a:custGeom>
              <a:avLst/>
              <a:gdLst/>
              <a:ahLst/>
              <a:cxnLst/>
              <a:rect l="l" t="t" r="r" b="b"/>
              <a:pathLst>
                <a:path w="1377255" h="622236">
                  <a:moveTo>
                    <a:pt x="26126" y="0"/>
                  </a:moveTo>
                  <a:lnTo>
                    <a:pt x="1351129" y="0"/>
                  </a:lnTo>
                  <a:cubicBezTo>
                    <a:pt x="1365558" y="0"/>
                    <a:pt x="1377255" y="11697"/>
                    <a:pt x="1377255" y="26126"/>
                  </a:cubicBezTo>
                  <a:lnTo>
                    <a:pt x="1377255" y="596109"/>
                  </a:lnTo>
                  <a:cubicBezTo>
                    <a:pt x="1377255" y="610539"/>
                    <a:pt x="1365558" y="622236"/>
                    <a:pt x="1351129" y="622236"/>
                  </a:cubicBezTo>
                  <a:lnTo>
                    <a:pt x="26126" y="622236"/>
                  </a:lnTo>
                  <a:cubicBezTo>
                    <a:pt x="11697" y="622236"/>
                    <a:pt x="0" y="610539"/>
                    <a:pt x="0" y="596109"/>
                  </a:cubicBezTo>
                  <a:lnTo>
                    <a:pt x="0" y="26126"/>
                  </a:lnTo>
                  <a:cubicBezTo>
                    <a:pt x="0" y="11697"/>
                    <a:pt x="11697" y="0"/>
                    <a:pt x="26126" y="0"/>
                  </a:cubicBezTo>
                  <a:close/>
                </a:path>
              </a:pathLst>
            </a:custGeom>
            <a:blipFill>
              <a:blip r:embed="rId2"/>
              <a:stretch>
                <a:fillRect t="-52284" b="-69055"/>
              </a:stretch>
            </a:blipFill>
          </p:spPr>
          <p:txBody>
            <a:bodyPr/>
            <a:lstStyle/>
            <a:p>
              <a:endParaRPr lang="en-GB" sz="1200"/>
            </a:p>
          </p:txBody>
        </p:sp>
      </p:grpSp>
      <p:sp>
        <p:nvSpPr>
          <p:cNvPr id="20" name="Freeform 20"/>
          <p:cNvSpPr/>
          <p:nvPr/>
        </p:nvSpPr>
        <p:spPr>
          <a:xfrm>
            <a:off x="9400820" y="2678642"/>
            <a:ext cx="2714058" cy="3410911"/>
          </a:xfrm>
          <a:custGeom>
            <a:avLst/>
            <a:gdLst/>
            <a:ahLst/>
            <a:cxnLst/>
            <a:rect l="l" t="t" r="r" b="b"/>
            <a:pathLst>
              <a:path w="4071087" h="5116366">
                <a:moveTo>
                  <a:pt x="0" y="0"/>
                </a:moveTo>
                <a:lnTo>
                  <a:pt x="4071087" y="0"/>
                </a:lnTo>
                <a:lnTo>
                  <a:pt x="4071087" y="5116366"/>
                </a:lnTo>
                <a:lnTo>
                  <a:pt x="0" y="51163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21" name="TextBox 21"/>
          <p:cNvSpPr txBox="1"/>
          <p:nvPr/>
        </p:nvSpPr>
        <p:spPr>
          <a:xfrm>
            <a:off x="5255477" y="4158903"/>
            <a:ext cx="5724201" cy="12824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987"/>
              </a:lnSpc>
            </a:pPr>
            <a:r>
              <a:rPr lang="en-US" sz="4534" b="1" dirty="0">
                <a:solidFill>
                  <a:srgbClr val="5D2500"/>
                </a:solidFill>
                <a:latin typeface="Agrandir Bold"/>
                <a:ea typeface="Agrandir Bold"/>
                <a:cs typeface="Agrandir Bold"/>
                <a:sym typeface="Agrandir Bold"/>
              </a:rPr>
              <a:t>Future HR Technology Trends at Starbucks</a:t>
            </a:r>
          </a:p>
        </p:txBody>
      </p:sp>
      <p:sp>
        <p:nvSpPr>
          <p:cNvPr id="23" name="Freeform 23"/>
          <p:cNvSpPr/>
          <p:nvPr/>
        </p:nvSpPr>
        <p:spPr>
          <a:xfrm rot="-3239697">
            <a:off x="10547884" y="5460651"/>
            <a:ext cx="1117221" cy="1404075"/>
          </a:xfrm>
          <a:custGeom>
            <a:avLst/>
            <a:gdLst/>
            <a:ahLst/>
            <a:cxnLst/>
            <a:rect l="l" t="t" r="r" b="b"/>
            <a:pathLst>
              <a:path w="1675831" h="2106112">
                <a:moveTo>
                  <a:pt x="0" y="0"/>
                </a:moveTo>
                <a:lnTo>
                  <a:pt x="1675831" y="0"/>
                </a:lnTo>
                <a:lnTo>
                  <a:pt x="1675831" y="2106112"/>
                </a:lnTo>
                <a:lnTo>
                  <a:pt x="0" y="21061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24" name="Freeform 24"/>
          <p:cNvSpPr/>
          <p:nvPr/>
        </p:nvSpPr>
        <p:spPr>
          <a:xfrm rot="506191">
            <a:off x="11140745" y="4690258"/>
            <a:ext cx="967311" cy="1215674"/>
          </a:xfrm>
          <a:custGeom>
            <a:avLst/>
            <a:gdLst/>
            <a:ahLst/>
            <a:cxnLst/>
            <a:rect l="l" t="t" r="r" b="b"/>
            <a:pathLst>
              <a:path w="1450966" h="1823511">
                <a:moveTo>
                  <a:pt x="0" y="0"/>
                </a:moveTo>
                <a:lnTo>
                  <a:pt x="1450966" y="0"/>
                </a:lnTo>
                <a:lnTo>
                  <a:pt x="1450966" y="1823511"/>
                </a:lnTo>
                <a:lnTo>
                  <a:pt x="0" y="18235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sp>
        <p:nvSpPr>
          <p:cNvPr id="26" name="Freeform 26"/>
          <p:cNvSpPr/>
          <p:nvPr/>
        </p:nvSpPr>
        <p:spPr>
          <a:xfrm rot="6989192">
            <a:off x="-2592687" y="-4330936"/>
            <a:ext cx="5465826" cy="5486400"/>
          </a:xfrm>
          <a:custGeom>
            <a:avLst/>
            <a:gdLst/>
            <a:ahLst/>
            <a:cxnLst/>
            <a:rect l="l" t="t" r="r" b="b"/>
            <a:pathLst>
              <a:path w="8198739" h="8229600">
                <a:moveTo>
                  <a:pt x="0" y="0"/>
                </a:moveTo>
                <a:lnTo>
                  <a:pt x="8198740" y="0"/>
                </a:lnTo>
                <a:lnTo>
                  <a:pt x="819874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 sz="1200"/>
          </a:p>
        </p:txBody>
      </p:sp>
      <p:graphicFrame>
        <p:nvGraphicFramePr>
          <p:cNvPr id="33" name="Rectangle 1">
            <a:extLst>
              <a:ext uri="{FF2B5EF4-FFF2-40B4-BE49-F238E27FC236}">
                <a16:creationId xmlns:a16="http://schemas.microsoft.com/office/drawing/2014/main" id="{E231B271-B8F7-2E7F-D7F9-AB66B1BED1C7}"/>
              </a:ext>
            </a:extLst>
          </p:cNvPr>
          <p:cNvGraphicFramePr>
            <a:graphicFrameLocks/>
          </p:cNvGraphicFramePr>
          <p:nvPr/>
        </p:nvGraphicFramePr>
        <p:xfrm>
          <a:off x="-181553" y="885779"/>
          <a:ext cx="5291697" cy="55589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0440626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4216401" y="381000"/>
            <a:ext cx="4745703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440"/>
              </a:lnSpc>
            </a:pPr>
            <a:r>
              <a:rPr lang="en-US" sz="4534" b="1" dirty="0">
                <a:solidFill>
                  <a:srgbClr val="5D2500"/>
                </a:solidFill>
                <a:latin typeface="Agrandir Bold"/>
                <a:ea typeface="Agrandir Bold"/>
                <a:cs typeface="Agrandir Bold"/>
                <a:sym typeface="Agrandir Bold"/>
              </a:rPr>
              <a:t>References</a:t>
            </a:r>
          </a:p>
        </p:txBody>
      </p:sp>
      <p:sp>
        <p:nvSpPr>
          <p:cNvPr id="22" name="Rectangle 1">
            <a:extLst>
              <a:ext uri="{FF2B5EF4-FFF2-40B4-BE49-F238E27FC236}">
                <a16:creationId xmlns:a16="http://schemas.microsoft.com/office/drawing/2014/main" id="{9EE54390-D2A0-13D7-AD23-F6D0E9410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295400"/>
            <a:ext cx="11480800" cy="5029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60960" tIns="30480" rIns="60960" bIns="30480" numCol="1" anchorCtr="0" compatLnSpc="1">
            <a:prstTxWarp prst="textNoShape">
              <a:avLst/>
            </a:prstTxWarp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</a:pPr>
            <a:r>
              <a:rPr lang="en-US" altLang="en-US" sz="1867" dirty="0" err="1">
                <a:latin typeface="Arial" panose="020B0604020202020204" pitchFamily="34" charset="0"/>
              </a:rPr>
              <a:t>AdviserPlus</a:t>
            </a:r>
            <a:r>
              <a:rPr lang="en-US" altLang="en-US" sz="1867" dirty="0">
                <a:latin typeface="Arial" panose="020B0604020202020204" pitchFamily="34" charset="0"/>
              </a:rPr>
              <a:t> (2024) ‘Starbucks UK: Strategic HR transformation cuts absence costs’, </a:t>
            </a:r>
            <a:r>
              <a:rPr lang="en-US" altLang="en-US" sz="1867" i="1" dirty="0" err="1">
                <a:latin typeface="Arial" panose="020B0604020202020204" pitchFamily="34" charset="0"/>
              </a:rPr>
              <a:t>AdviserPlus</a:t>
            </a:r>
            <a:r>
              <a:rPr lang="en-US" altLang="en-US" sz="1867" i="1" dirty="0">
                <a:latin typeface="Arial" panose="020B0604020202020204" pitchFamily="34" charset="0"/>
              </a:rPr>
              <a:t> Case Study</a:t>
            </a:r>
            <a:r>
              <a:rPr lang="en-US" altLang="en-US" sz="1867" dirty="0">
                <a:latin typeface="Arial" panose="020B0604020202020204" pitchFamily="34" charset="0"/>
              </a:rPr>
              <a:t>. Available at: </a:t>
            </a:r>
            <a:r>
              <a:rPr lang="en-US" altLang="en-US" sz="1867" dirty="0">
                <a:latin typeface="Arial" panose="020B0604020202020204" pitchFamily="34" charset="0"/>
                <a:hlinkClick r:id="rId2"/>
              </a:rPr>
              <a:t>https://adviserplus.com/our-story/our-clients/starbucks-uk-hr-transformation-cuts-absence-costs/</a:t>
            </a:r>
            <a:r>
              <a:rPr lang="en-US" altLang="en-US" sz="1867" dirty="0">
                <a:latin typeface="Arial" panose="020B0604020202020204" pitchFamily="34" charset="0"/>
              </a:rPr>
              <a:t> (Accessed: 1 Nov 2025).</a:t>
            </a:r>
          </a:p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</a:pPr>
            <a:r>
              <a:rPr lang="en-US" altLang="en-US" sz="1867" dirty="0" err="1">
                <a:latin typeface="Arial" panose="020B0604020202020204" pitchFamily="34" charset="0"/>
              </a:rPr>
              <a:t>DigitalDefynd</a:t>
            </a:r>
            <a:r>
              <a:rPr lang="en-US" altLang="en-US" sz="1867" dirty="0">
                <a:latin typeface="Arial" panose="020B0604020202020204" pitchFamily="34" charset="0"/>
              </a:rPr>
              <a:t> (2025) ‘8 Ways Starbucks Is Using AI [Case Study]’, </a:t>
            </a:r>
            <a:r>
              <a:rPr lang="en-US" altLang="en-US" sz="1867" i="1" dirty="0" err="1">
                <a:latin typeface="Arial" panose="020B0604020202020204" pitchFamily="34" charset="0"/>
              </a:rPr>
              <a:t>DigitalDefynd</a:t>
            </a:r>
            <a:r>
              <a:rPr lang="en-US" altLang="en-US" sz="1867" dirty="0">
                <a:latin typeface="Arial" panose="020B0604020202020204" pitchFamily="34" charset="0"/>
              </a:rPr>
              <a:t>. Available at: </a:t>
            </a:r>
            <a:r>
              <a:rPr lang="en-US" altLang="en-US" sz="1867" dirty="0">
                <a:latin typeface="Arial" panose="020B0604020202020204" pitchFamily="34" charset="0"/>
                <a:hlinkClick r:id="rId3"/>
              </a:rPr>
              <a:t>https://digitaldefynd.com/IQ/starbucks-using-ai-case-study/</a:t>
            </a:r>
            <a:r>
              <a:rPr lang="en-US" altLang="en-US" sz="1867" dirty="0">
                <a:latin typeface="Arial" panose="020B0604020202020204" pitchFamily="34" charset="0"/>
              </a:rPr>
              <a:t> (Accessed: 1 Nov 2025).</a:t>
            </a:r>
          </a:p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</a:pPr>
            <a:r>
              <a:rPr lang="en-US" altLang="en-US" sz="1867" dirty="0">
                <a:latin typeface="Arial" panose="020B0604020202020204" pitchFamily="34" charset="0"/>
              </a:rPr>
              <a:t>Littman, J. (2021) ‘Starbucks will use analytics to track promotion decisions in diversity push’, </a:t>
            </a:r>
            <a:r>
              <a:rPr lang="en-US" altLang="en-US" sz="1867" i="1" dirty="0">
                <a:latin typeface="Arial" panose="020B0604020202020204" pitchFamily="34" charset="0"/>
              </a:rPr>
              <a:t>Restaurant Dive</a:t>
            </a:r>
            <a:r>
              <a:rPr lang="en-US" altLang="en-US" sz="1867" dirty="0">
                <a:latin typeface="Arial" panose="020B0604020202020204" pitchFamily="34" charset="0"/>
              </a:rPr>
              <a:t>, 5 Apr. Available at: </a:t>
            </a:r>
            <a:r>
              <a:rPr lang="en-US" altLang="en-US" sz="1867" dirty="0">
                <a:latin typeface="Arial" panose="020B0604020202020204" pitchFamily="34" charset="0"/>
                <a:hlinkClick r:id="rId4"/>
              </a:rPr>
              <a:t>https://www.restaurantdive.com/news/starbucks-will-use-analytics-to-track-promotion-decisions-in-diversity-push/597791/</a:t>
            </a:r>
            <a:r>
              <a:rPr lang="en-US" altLang="en-US" sz="1867" dirty="0">
                <a:latin typeface="Arial" panose="020B0604020202020204" pitchFamily="34" charset="0"/>
              </a:rPr>
              <a:t> (Accessed: 1 Nov 2025).</a:t>
            </a:r>
          </a:p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</a:pPr>
            <a:r>
              <a:rPr lang="en-US" altLang="en-US" sz="1867" dirty="0">
                <a:latin typeface="Arial" panose="020B0604020202020204" pitchFamily="34" charset="0"/>
              </a:rPr>
              <a:t>Marr, B. (2018) ‘Starbucks: Using big data, analytics and artificial intelligence to boost performance’, </a:t>
            </a:r>
            <a:r>
              <a:rPr lang="en-US" altLang="en-US" sz="1867" i="1" dirty="0">
                <a:latin typeface="Arial" panose="020B0604020202020204" pitchFamily="34" charset="0"/>
              </a:rPr>
              <a:t>Forbes</a:t>
            </a:r>
            <a:r>
              <a:rPr lang="en-US" altLang="en-US" sz="1867" dirty="0">
                <a:latin typeface="Arial" panose="020B0604020202020204" pitchFamily="34" charset="0"/>
              </a:rPr>
              <a:t>, 28 May. Available at: https://www.forbes.com/sites/bernardmarr/2018/05/28/starbucks-using-big-data-analytics-and-artificial-intelligence-to-boost-performance/ (Accessed: 1 Nov 2025).</a:t>
            </a:r>
          </a:p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</a:pPr>
            <a:r>
              <a:rPr lang="en-US" altLang="en-US" sz="1867" dirty="0">
                <a:latin typeface="Arial" panose="020B0604020202020204" pitchFamily="34" charset="0"/>
              </a:rPr>
              <a:t>Starner, T. (2015) ‘Starbucks brewing fresh approach to employee engagement’, </a:t>
            </a:r>
            <a:r>
              <a:rPr lang="en-US" altLang="en-US" sz="1867" i="1" dirty="0">
                <a:latin typeface="Arial" panose="020B0604020202020204" pitchFamily="34" charset="0"/>
              </a:rPr>
              <a:t>HR Dive</a:t>
            </a:r>
            <a:r>
              <a:rPr lang="en-US" altLang="en-US" sz="1867" dirty="0">
                <a:latin typeface="Arial" panose="020B0604020202020204" pitchFamily="34" charset="0"/>
              </a:rPr>
              <a:t>, 12 Aug. Available at: </a:t>
            </a:r>
            <a:r>
              <a:rPr lang="en-US" altLang="en-US" sz="1867" dirty="0">
                <a:latin typeface="Arial" panose="020B0604020202020204" pitchFamily="34" charset="0"/>
                <a:hlinkClick r:id="rId5"/>
              </a:rPr>
              <a:t>https://www.hrdive.com/news/starbucks-brewing-fresh-approach-to-employee-engagement/403850/</a:t>
            </a:r>
            <a:r>
              <a:rPr lang="en-US" altLang="en-US" sz="1867" dirty="0">
                <a:latin typeface="Arial" panose="020B0604020202020204" pitchFamily="34" charset="0"/>
              </a:rPr>
              <a:t> (Accessed: 1 Nov 2025).</a:t>
            </a:r>
          </a:p>
          <a:p>
            <a:pPr eaLnBrk="0" fontAlgn="base" hangingPunct="0">
              <a:lnSpc>
                <a:spcPct val="110000"/>
              </a:lnSpc>
              <a:spcBef>
                <a:spcPct val="0"/>
              </a:spcBef>
              <a:spcAft>
                <a:spcPts val="400"/>
              </a:spcAft>
            </a:pPr>
            <a:r>
              <a:rPr lang="en-US" altLang="en-US" sz="1867" dirty="0">
                <a:latin typeface="Arial" panose="020B0604020202020204" pitchFamily="34" charset="0"/>
              </a:rPr>
              <a:t>Talent Management Institute (2024) ‘Inside Starbucks: A case study on talent management’, </a:t>
            </a:r>
            <a:r>
              <a:rPr lang="en-US" altLang="en-US" sz="1867" i="1" dirty="0">
                <a:latin typeface="Arial" panose="020B0604020202020204" pitchFamily="34" charset="0"/>
              </a:rPr>
              <a:t>TMI Blog</a:t>
            </a:r>
            <a:r>
              <a:rPr lang="en-US" altLang="en-US" sz="1867" dirty="0">
                <a:latin typeface="Arial" panose="020B0604020202020204" pitchFamily="34" charset="0"/>
              </a:rPr>
              <a:t>, 29 Mar. Available at: </a:t>
            </a:r>
            <a:r>
              <a:rPr lang="en-US" altLang="en-US" sz="1867" dirty="0">
                <a:latin typeface="Arial" panose="020B0604020202020204" pitchFamily="34" charset="0"/>
                <a:hlinkClick r:id="rId6"/>
              </a:rPr>
              <a:t>https://www.tmi.org/blogs/inside-starbucks-a-case-study-on-talent-management</a:t>
            </a:r>
            <a:r>
              <a:rPr lang="en-US" altLang="en-US" sz="1867" dirty="0">
                <a:latin typeface="Arial" panose="020B0604020202020204" pitchFamily="34" charset="0"/>
              </a:rPr>
              <a:t> (Accessed: 1 Nov 2025).</a:t>
            </a:r>
          </a:p>
        </p:txBody>
      </p:sp>
    </p:spTree>
    <p:extLst>
      <p:ext uri="{BB962C8B-B14F-4D97-AF65-F5344CB8AC3E}">
        <p14:creationId xmlns:p14="http://schemas.microsoft.com/office/powerpoint/2010/main" val="1371637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0A822B5-7628-AE32-A23D-51A0DD0F12FB}"/>
              </a:ext>
            </a:extLst>
          </p:cNvPr>
          <p:cNvSpPr/>
          <p:nvPr/>
        </p:nvSpPr>
        <p:spPr>
          <a:xfrm flipH="1">
            <a:off x="-14288" y="0"/>
            <a:ext cx="9543505" cy="6858001"/>
          </a:xfrm>
          <a:custGeom>
            <a:avLst/>
            <a:gdLst>
              <a:gd name="connsiteX0" fmla="*/ 5118857 w 9543505"/>
              <a:gd name="connsiteY0" fmla="*/ 0 h 6858001"/>
              <a:gd name="connsiteX1" fmla="*/ 1235697 w 9543505"/>
              <a:gd name="connsiteY1" fmla="*/ 0 h 6858001"/>
              <a:gd name="connsiteX2" fmla="*/ 1235696 w 9543505"/>
              <a:gd name="connsiteY2" fmla="*/ 1 h 6858001"/>
              <a:gd name="connsiteX3" fmla="*/ 988574 w 9543505"/>
              <a:gd name="connsiteY3" fmla="*/ 1 h 6858001"/>
              <a:gd name="connsiteX4" fmla="*/ 933284 w 9543505"/>
              <a:gd name="connsiteY4" fmla="*/ 86245 h 6858001"/>
              <a:gd name="connsiteX5" fmla="*/ 0 w 9543505"/>
              <a:gd name="connsiteY5" fmla="*/ 3429000 h 6858001"/>
              <a:gd name="connsiteX6" fmla="*/ 933284 w 9543505"/>
              <a:gd name="connsiteY6" fmla="*/ 6771755 h 6858001"/>
              <a:gd name="connsiteX7" fmla="*/ 988576 w 9543505"/>
              <a:gd name="connsiteY7" fmla="*/ 6858001 h 6858001"/>
              <a:gd name="connsiteX8" fmla="*/ 9543505 w 9543505"/>
              <a:gd name="connsiteY8" fmla="*/ 6858001 h 6858001"/>
              <a:gd name="connsiteX9" fmla="*/ 9543505 w 9543505"/>
              <a:gd name="connsiteY9" fmla="*/ 1 h 6858001"/>
              <a:gd name="connsiteX10" fmla="*/ 5118857 w 9543505"/>
              <a:gd name="connsiteY10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543505" h="6858001">
                <a:moveTo>
                  <a:pt x="5118857" y="0"/>
                </a:moveTo>
                <a:lnTo>
                  <a:pt x="1235697" y="0"/>
                </a:lnTo>
                <a:lnTo>
                  <a:pt x="1235696" y="1"/>
                </a:lnTo>
                <a:lnTo>
                  <a:pt x="988574" y="1"/>
                </a:lnTo>
                <a:lnTo>
                  <a:pt x="933284" y="86245"/>
                </a:lnTo>
                <a:cubicBezTo>
                  <a:pt x="341046" y="1060939"/>
                  <a:pt x="0" y="2205142"/>
                  <a:pt x="0" y="3429000"/>
                </a:cubicBezTo>
                <a:cubicBezTo>
                  <a:pt x="0" y="4652859"/>
                  <a:pt x="341046" y="5797061"/>
                  <a:pt x="933284" y="6771755"/>
                </a:cubicBezTo>
                <a:lnTo>
                  <a:pt x="988576" y="6858001"/>
                </a:lnTo>
                <a:lnTo>
                  <a:pt x="9543505" y="6858001"/>
                </a:lnTo>
                <a:lnTo>
                  <a:pt x="9543505" y="1"/>
                </a:lnTo>
                <a:lnTo>
                  <a:pt x="5118857" y="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2B369C-32E0-6537-667B-37F1A949EFAF}"/>
              </a:ext>
            </a:extLst>
          </p:cNvPr>
          <p:cNvSpPr txBox="1"/>
          <p:nvPr/>
        </p:nvSpPr>
        <p:spPr>
          <a:xfrm>
            <a:off x="581479" y="436130"/>
            <a:ext cx="3626627" cy="7232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+mj-lt"/>
              </a:rPr>
              <a:t>Conclusion</a:t>
            </a:r>
            <a:endParaRPr lang="en-ID" sz="40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3C7BDA3-3BA8-227F-30B5-15DA03A00CC0}"/>
              </a:ext>
            </a:extLst>
          </p:cNvPr>
          <p:cNvGrpSpPr/>
          <p:nvPr/>
        </p:nvGrpSpPr>
        <p:grpSpPr>
          <a:xfrm>
            <a:off x="7331013" y="1952601"/>
            <a:ext cx="4424984" cy="3147453"/>
            <a:chOff x="7331013" y="2276692"/>
            <a:chExt cx="4424984" cy="3147453"/>
          </a:xfrm>
          <a:effectLst>
            <a:outerShdw blurRad="127000" dist="50800" dir="5400000" sx="101000" sy="101000" algn="t" rotWithShape="0">
              <a:schemeClr val="tx1">
                <a:alpha val="40000"/>
              </a:schemeClr>
            </a:outerShdw>
          </a:effectLst>
        </p:grpSpPr>
        <p:sp>
          <p:nvSpPr>
            <p:cNvPr id="6" name="Google Shape;500;p44">
              <a:extLst>
                <a:ext uri="{FF2B5EF4-FFF2-40B4-BE49-F238E27FC236}">
                  <a16:creationId xmlns:a16="http://schemas.microsoft.com/office/drawing/2014/main" id="{3FF9365E-4262-11D0-3A38-216AD91D7385}"/>
                </a:ext>
              </a:extLst>
            </p:cNvPr>
            <p:cNvSpPr/>
            <p:nvPr/>
          </p:nvSpPr>
          <p:spPr>
            <a:xfrm>
              <a:off x="7331013" y="2276692"/>
              <a:ext cx="4424984" cy="2629447"/>
            </a:xfrm>
            <a:prstGeom prst="roundRect">
              <a:avLst>
                <a:gd name="adj" fmla="val 4905"/>
              </a:avLst>
            </a:prstGeom>
            <a:solidFill>
              <a:schemeClr val="tx1"/>
            </a:solidFill>
            <a:ln>
              <a:noFill/>
            </a:ln>
            <a:effectLst/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" name="Google Shape;501;p44">
              <a:extLst>
                <a:ext uri="{FF2B5EF4-FFF2-40B4-BE49-F238E27FC236}">
                  <a16:creationId xmlns:a16="http://schemas.microsoft.com/office/drawing/2014/main" id="{ADAA86F9-7994-3001-E965-48FF6A0757FF}"/>
                </a:ext>
              </a:extLst>
            </p:cNvPr>
            <p:cNvSpPr/>
            <p:nvPr/>
          </p:nvSpPr>
          <p:spPr>
            <a:xfrm>
              <a:off x="8771175" y="4906500"/>
              <a:ext cx="1544524" cy="385488"/>
            </a:xfrm>
            <a:prstGeom prst="trapezoid">
              <a:avLst>
                <a:gd name="adj" fmla="val 25000"/>
              </a:avLst>
            </a:prstGeom>
            <a:solidFill>
              <a:schemeClr val="tx1"/>
            </a:solidFill>
            <a:ln>
              <a:noFill/>
            </a:ln>
            <a:effectLst/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" name="Google Shape;502;p44">
              <a:extLst>
                <a:ext uri="{FF2B5EF4-FFF2-40B4-BE49-F238E27FC236}">
                  <a16:creationId xmlns:a16="http://schemas.microsoft.com/office/drawing/2014/main" id="{ECC9DBFE-95C1-8C53-30A4-01AF84630066}"/>
                </a:ext>
              </a:extLst>
            </p:cNvPr>
            <p:cNvSpPr/>
            <p:nvPr/>
          </p:nvSpPr>
          <p:spPr>
            <a:xfrm>
              <a:off x="8499896" y="5284939"/>
              <a:ext cx="1989984" cy="13920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8349F57F-5116-F49C-6776-4AD6DACD9B3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3" b="4113"/>
          <a:stretch/>
        </p:blipFill>
        <p:spPr>
          <a:xfrm>
            <a:off x="7489781" y="2122489"/>
            <a:ext cx="4107441" cy="2120400"/>
          </a:xfrm>
        </p:spPr>
      </p:pic>
      <p:sp>
        <p:nvSpPr>
          <p:cNvPr id="16" name="Rectangle 15"/>
          <p:cNvSpPr/>
          <p:nvPr/>
        </p:nvSpPr>
        <p:spPr>
          <a:xfrm>
            <a:off x="9377265" y="3267324"/>
            <a:ext cx="1819470" cy="25470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451525" y="1595535"/>
            <a:ext cx="5321332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HR functions collectively align with the company’s global strategy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Integrated HR operations, training, DEI, and technology foster innovation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Shared goal: skilled, inclusive, and digitally capable workforce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Strategic HR alignment enhances retention and competitiveness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Continuous adaptation builds organizational resilience</a:t>
            </a:r>
          </a:p>
        </p:txBody>
      </p:sp>
    </p:spTree>
    <p:extLst>
      <p:ext uri="{BB962C8B-B14F-4D97-AF65-F5344CB8AC3E}">
        <p14:creationId xmlns:p14="http://schemas.microsoft.com/office/powerpoint/2010/main" val="36268446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34">
      <a:dk1>
        <a:srgbClr val="223B35"/>
      </a:dk1>
      <a:lt1>
        <a:srgbClr val="D7E8E2"/>
      </a:lt1>
      <a:dk2>
        <a:srgbClr val="286043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223B35"/>
      </a:hlink>
      <a:folHlink>
        <a:srgbClr val="223B35"/>
      </a:folHlink>
    </a:clrScheme>
    <a:fontScheme name="Custom 52">
      <a:majorFont>
        <a:latin typeface="Raleway ExtraBold"/>
        <a:ea typeface=""/>
        <a:cs typeface=""/>
      </a:majorFont>
      <a:minorFont>
        <a:latin typeface="Poppi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3252</Words>
  <Application>Microsoft Office PowerPoint</Application>
  <PresentationFormat>Widescreen</PresentationFormat>
  <Paragraphs>287</Paragraphs>
  <Slides>34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50" baseType="lpstr">
      <vt:lpstr>Agrandir Bold</vt:lpstr>
      <vt:lpstr>Aptos</vt:lpstr>
      <vt:lpstr>Arial</vt:lpstr>
      <vt:lpstr>Calibri</vt:lpstr>
      <vt:lpstr>Calibri Light</vt:lpstr>
      <vt:lpstr>Chivo</vt:lpstr>
      <vt:lpstr>Chivo Light</vt:lpstr>
      <vt:lpstr>Courier New</vt:lpstr>
      <vt:lpstr>Montserrat</vt:lpstr>
      <vt:lpstr>Poppins</vt:lpstr>
      <vt:lpstr>Raleway ExtraBold</vt:lpstr>
      <vt:lpstr>Roboto</vt:lpstr>
      <vt:lpstr>The Hand Extrablack</vt:lpstr>
      <vt:lpstr>Wingdings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malih</dc:creator>
  <cp:lastModifiedBy>Tarikul Islam Tarek</cp:lastModifiedBy>
  <cp:revision>64</cp:revision>
  <dcterms:created xsi:type="dcterms:W3CDTF">2025-10-30T19:31:43Z</dcterms:created>
  <dcterms:modified xsi:type="dcterms:W3CDTF">2025-11-03T12:55:40Z</dcterms:modified>
</cp:coreProperties>
</file>