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9059D2B-81C2-4486-A357-5D84C332EEC6}" v="2" dt="2025-08-02T12:41:35.84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792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oan Serban (2227307)" userId="a9d56c50-16d1-4261-aab3-cb23c1c49d1d" providerId="ADAL" clId="{09059D2B-81C2-4486-A357-5D84C332EEC6}"/>
    <pc:docChg chg="modSld">
      <pc:chgData name="Ioan Serban (2227307)" userId="a9d56c50-16d1-4261-aab3-cb23c1c49d1d" providerId="ADAL" clId="{09059D2B-81C2-4486-A357-5D84C332EEC6}" dt="2025-08-02T12:42:52.583" v="74" actId="122"/>
      <pc:docMkLst>
        <pc:docMk/>
      </pc:docMkLst>
      <pc:sldChg chg="addSp delSp modSp mod">
        <pc:chgData name="Ioan Serban (2227307)" userId="a9d56c50-16d1-4261-aab3-cb23c1c49d1d" providerId="ADAL" clId="{09059D2B-81C2-4486-A357-5D84C332EEC6}" dt="2025-08-02T12:42:52.583" v="74" actId="122"/>
        <pc:sldMkLst>
          <pc:docMk/>
          <pc:sldMk cId="769031458" sldId="257"/>
        </pc:sldMkLst>
        <pc:spChg chg="mod">
          <ac:chgData name="Ioan Serban (2227307)" userId="a9d56c50-16d1-4261-aab3-cb23c1c49d1d" providerId="ADAL" clId="{09059D2B-81C2-4486-A357-5D84C332EEC6}" dt="2025-08-02T12:41:02.332" v="1" actId="1076"/>
          <ac:spMkLst>
            <pc:docMk/>
            <pc:sldMk cId="769031458" sldId="257"/>
            <ac:spMk id="3" creationId="{1F7FCA61-FB9B-7848-CACD-5B99F66461D9}"/>
          </ac:spMkLst>
        </pc:spChg>
        <pc:spChg chg="add del mod">
          <ac:chgData name="Ioan Serban (2227307)" userId="a9d56c50-16d1-4261-aab3-cb23c1c49d1d" providerId="ADAL" clId="{09059D2B-81C2-4486-A357-5D84C332EEC6}" dt="2025-08-02T12:42:28.166" v="48"/>
          <ac:spMkLst>
            <pc:docMk/>
            <pc:sldMk cId="769031458" sldId="257"/>
            <ac:spMk id="4" creationId="{8C9FBA76-7486-4F05-9F3E-C2642E1EDE45}"/>
          </ac:spMkLst>
        </pc:spChg>
        <pc:spChg chg="add mod">
          <ac:chgData name="Ioan Serban (2227307)" userId="a9d56c50-16d1-4261-aab3-cb23c1c49d1d" providerId="ADAL" clId="{09059D2B-81C2-4486-A357-5D84C332EEC6}" dt="2025-08-02T12:42:52.583" v="74" actId="122"/>
          <ac:spMkLst>
            <pc:docMk/>
            <pc:sldMk cId="769031458" sldId="257"/>
            <ac:spMk id="5" creationId="{128AEB33-DA01-AD8E-1F08-68708EA95832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5A48E7-502C-20ED-2DEE-95F5E4C5A4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74D21EB-D3B0-5103-6E49-40D1C713DF7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9CB7C5-5F96-0DF2-328A-3F92C32A38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30F0A8-3776-49F7-9A24-64AD2A0B4D0E}" type="datetimeFigureOut">
              <a:rPr lang="en-GB" smtClean="0"/>
              <a:t>02/08/2025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DE1342-386A-0F85-F865-F24BA7A684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81C124-206C-891D-3A60-171E7D106B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56EF8-F525-40C5-9BCD-810B0BCC62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21686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76215E-FA6D-1487-B290-95BA406CBB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59458F-FA29-77CB-6B74-BD45943BFA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2C150A-B8F8-EA11-1851-3FB2719434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30F0A8-3776-49F7-9A24-64AD2A0B4D0E}" type="datetimeFigureOut">
              <a:rPr lang="en-GB" smtClean="0"/>
              <a:t>02/08/2025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AA56AD-D656-013D-97BB-DB37AD513D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BF6AA0-F4B0-32CD-B637-E8ED33E18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56EF8-F525-40C5-9BCD-810B0BCC62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75792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4B4F32-1699-699D-752B-14C59EC90B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E3CBEB-2039-A79D-92A4-BBED69600D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BAC188-4BF4-B430-5B7C-08B720680B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30F0A8-3776-49F7-9A24-64AD2A0B4D0E}" type="datetimeFigureOut">
              <a:rPr lang="en-GB" smtClean="0"/>
              <a:t>02/08/2025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758868-C3D2-3E28-4194-E2E2CDE771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8CA773-81D6-ACE5-A613-A6EE810B8B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56EF8-F525-40C5-9BCD-810B0BCC62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17521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15F81B-E4FE-7C48-91E9-7DC09D528E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36963B-4CB3-1108-2A7C-75E81996D0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6FECCE7-60C1-556E-C672-1F55D571EFC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93727C-2A8A-ED5E-5C93-75E4F63CC9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30F0A8-3776-49F7-9A24-64AD2A0B4D0E}" type="datetimeFigureOut">
              <a:rPr lang="en-GB" smtClean="0"/>
              <a:t>02/08/2025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EEB1E9-B585-CD27-9D04-79CF4D9128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BDFFB1-CB9A-03FE-AC4A-579142ABEC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56EF8-F525-40C5-9BCD-810B0BCC62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53575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1E6C7D-5608-0108-0A1C-E87F1DF945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4CABEC-271D-7F8F-4539-012A3027ED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38222B3-B3BB-C426-F1CE-B4040AD58F3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8376081-0678-E914-40DB-B48CE7B3AB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B737DD3-714B-0E63-53A3-C804DC3D859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F41B49D-8452-4218-BDEB-876AE8AD66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30F0A8-3776-49F7-9A24-64AD2A0B4D0E}" type="datetimeFigureOut">
              <a:rPr lang="en-GB" smtClean="0"/>
              <a:t>02/08/2025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CC92724-EE34-BEC4-9C65-F98890C085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AEA49D-F972-7A80-12C6-C21D9C03B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56EF8-F525-40C5-9BCD-810B0BCC62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07985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E83F41-B4F5-49E9-B995-56F78F62EE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7A4C9D3-8701-9F38-97C6-81AA0BF549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30F0A8-3776-49F7-9A24-64AD2A0B4D0E}" type="datetimeFigureOut">
              <a:rPr lang="en-GB" smtClean="0"/>
              <a:t>02/08/2025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924BFD8-FEE7-5CFF-C8EE-96EB680703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9E57BC7-75E8-E04B-DA9F-3FEA31246F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56EF8-F525-40C5-9BCD-810B0BCC62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48394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D52F8C2-8B79-AA5C-BB19-F6C26C6EDF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30F0A8-3776-49F7-9A24-64AD2A0B4D0E}" type="datetimeFigureOut">
              <a:rPr lang="en-GB" smtClean="0"/>
              <a:t>02/08/2025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CD15CE3-B6EA-F691-8DCC-3FAE145C04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626A8F7-D95C-EDE6-0563-776B0DC476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56EF8-F525-40C5-9BCD-810B0BCC62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56182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AD4789-A7E3-546B-E7BC-81F3DAAC5A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1F7284-68D4-E7CF-652A-7DAAE9400B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F3ECC6A-D219-95C7-E4FF-CF7CF5B9097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76AA58-6646-D29B-5592-6C4982A19C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30F0A8-3776-49F7-9A24-64AD2A0B4D0E}" type="datetimeFigureOut">
              <a:rPr lang="en-GB" smtClean="0"/>
              <a:t>02/08/2025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00B65E-0F6C-B395-42EA-AC47DDA599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6E339A-19CA-496B-1EE4-BA0E6645ED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56EF8-F525-40C5-9BCD-810B0BCC62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64100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046FB3-694B-6757-87C3-A1F65541A0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8C400CF-B759-62A4-8CA7-17C6551D49C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BCE2F70-20DC-FC36-2B5B-8B4DE9A761A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3C0CFF-4F00-EF19-E1CA-B022D86D84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30F0A8-3776-49F7-9A24-64AD2A0B4D0E}" type="datetimeFigureOut">
              <a:rPr lang="en-GB" smtClean="0"/>
              <a:t>02/08/2025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C34ABA3-98F0-5745-7B38-916FA3FA49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009F7F-62B6-E52B-B17F-DAB7FD740E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56EF8-F525-40C5-9BCD-810B0BCC62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20193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2C5639-F8DC-3E32-84FE-560E83D1A3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5212A80-CBF7-C6B6-057E-AC0FB6F8675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6BBD38-EA06-8317-3B4C-1907ACB751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30F0A8-3776-49F7-9A24-64AD2A0B4D0E}" type="datetimeFigureOut">
              <a:rPr lang="en-GB" smtClean="0"/>
              <a:t>02/08/2025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72C892-469B-4F8C-4BE6-91F8BAA0AA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9CD7DD-19E5-028C-FF3A-B26B0D4E1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56EF8-F525-40C5-9BCD-810B0BCC62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54817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C365381-975D-3CCF-BBEA-2ABDA8CCA80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E05AA9-8259-CB91-C195-34770BEF119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B81A3E-6C80-EC90-DEB3-BEFEB4EE9A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30F0A8-3776-49F7-9A24-64AD2A0B4D0E}" type="datetimeFigureOut">
              <a:rPr lang="en-GB" smtClean="0"/>
              <a:t>02/08/2025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5DC692-104E-AF2A-E455-A640B7F1D8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94F9E4-1AF9-BE7A-413C-3F24EBCE11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56EF8-F525-40C5-9BCD-810B0BCC62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58992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C883946-A9E7-7A39-D0B4-E136A50B4B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7C6CD9-7893-153E-49FB-C237A8D9E5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89B59D-6879-DF84-FC98-F0EEB4F78EE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30F0A8-3776-49F7-9A24-64AD2A0B4D0E}" type="datetimeFigureOut">
              <a:rPr lang="en-GB" smtClean="0"/>
              <a:t>02/08/2025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88BB99-F31E-8CC1-30B5-9491BE79050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3B4D6E-FE8B-9721-05AC-7D60C7557E5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9456EF8-F525-40C5-9BCD-810B0BCC62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81399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90B27E7-B7D7-1558-1EA7-5ABFEC253955}"/>
              </a:ext>
            </a:extLst>
          </p:cNvPr>
          <p:cNvSpPr/>
          <p:nvPr/>
        </p:nvSpPr>
        <p:spPr>
          <a:xfrm>
            <a:off x="96849" y="184575"/>
            <a:ext cx="3695537" cy="5078313"/>
          </a:xfrm>
          <a:prstGeom prst="rect">
            <a:avLst/>
          </a:prstGeom>
          <a:solidFill>
            <a:srgbClr val="FF0000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dirty="0">
                <a:ln/>
                <a:pattFill prst="dkUpDiag">
                  <a:fgClr>
                    <a:schemeClr val="bg1">
                      <a:lumMod val="50000"/>
                    </a:schemeClr>
                  </a:fgClr>
                  <a:bgClr>
                    <a:schemeClr val="tx1">
                      <a:lumMod val="75000"/>
                      <a:lumOff val="25000"/>
                    </a:schemeClr>
                  </a:bgClr>
                </a:pattFill>
                <a:effectLst>
                  <a:outerShdw blurRad="38100" dist="19050" dir="2700000" algn="tl" rotWithShape="0">
                    <a:schemeClr val="dk1">
                      <a:lumMod val="50000"/>
                      <a:alpha val="40000"/>
                    </a:schemeClr>
                  </a:outerShdw>
                </a:effectLst>
              </a:rPr>
              <a:t>HOW TO CREATE A CHART IN WORD DOCOMENT</a:t>
            </a:r>
            <a:endParaRPr lang="en-US" sz="5400" b="1" cap="none" spc="0" dirty="0">
              <a:ln/>
              <a:pattFill prst="dkUpDiag">
                <a:fgClr>
                  <a:schemeClr val="bg1">
                    <a:lumMod val="50000"/>
                  </a:schemeClr>
                </a:fgClr>
                <a:bgClr>
                  <a:schemeClr val="tx1">
                    <a:lumMod val="75000"/>
                    <a:lumOff val="25000"/>
                  </a:schemeClr>
                </a:bgClr>
              </a:pattFill>
              <a:effectLst>
                <a:outerShdw blurRad="38100" dist="19050" dir="2700000" algn="tl" rotWithShape="0">
                  <a:schemeClr val="dk1">
                    <a:lumMod val="50000"/>
                    <a:alpha val="40000"/>
                  </a:schemeClr>
                </a:outerShdw>
              </a:effectLs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F7FCA61-FB9B-7848-CACD-5B99F66461D9}"/>
              </a:ext>
            </a:extLst>
          </p:cNvPr>
          <p:cNvSpPr txBox="1"/>
          <p:nvPr/>
        </p:nvSpPr>
        <p:spPr>
          <a:xfrm>
            <a:off x="3713241" y="1595112"/>
            <a:ext cx="5059567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STEP 1   OPEN YOUR WORD DOCUMENT.CLICK WHERE YOU WANT TO INSERT THE CHART.  STEP 2  GO TO THE INSERT TAB AT THE ILLUSTRATIONS GRUPS.CHOOSE A CHART TIPE,COLUMN,PIE,BAR,LINE.CLICK OK.STEP 3   A SMALL EXCEL-STYLE SPREADSHEET WILL OPEN WITH DEFAULT DATA.</a:t>
            </a:r>
          </a:p>
          <a:p>
            <a:r>
              <a:rPr lang="en-GB" dirty="0"/>
              <a:t> STEP 4  REPLACE THE DEFFAULT DATA WITH YOUR OWN DATA IN THE SPREADSHEET.WHEN YOU FINISHED,CLOSE THE SPREEADSHEET WINDOW.</a:t>
            </a:r>
          </a:p>
          <a:p>
            <a:r>
              <a:rPr lang="en-GB" dirty="0"/>
              <a:t>USE THE CHART DESIGN AND FORMAT TABS TO;</a:t>
            </a:r>
          </a:p>
          <a:p>
            <a:r>
              <a:rPr lang="en-GB" dirty="0"/>
              <a:t>-CHANGE THE STYLE</a:t>
            </a:r>
          </a:p>
          <a:p>
            <a:r>
              <a:rPr lang="en-GB" dirty="0"/>
              <a:t>-ADD CHART ELEMENTS[TITLES,LABELS]</a:t>
            </a:r>
          </a:p>
          <a:p>
            <a:r>
              <a:rPr lang="en-GB" dirty="0"/>
              <a:t>MODIFY COLORS OR FRONTS</a:t>
            </a:r>
          </a:p>
          <a:p>
            <a:r>
              <a:rPr lang="en-GB" dirty="0">
                <a:highlight>
                  <a:srgbClr val="FFFF00"/>
                </a:highlight>
              </a:rPr>
              <a:t>TO EDIT THE  DATA LATER</a:t>
            </a:r>
          </a:p>
          <a:p>
            <a:r>
              <a:rPr lang="en-GB" dirty="0"/>
              <a:t>CLICK ON THE CHART</a:t>
            </a:r>
          </a:p>
          <a:p>
            <a:r>
              <a:rPr lang="en-GB" dirty="0"/>
              <a:t>GO TO THE CHART DESIGN  AND CLICK EDIT DATA.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8" name="Picture 7" descr="A screenshot of a computer&#10;&#10;AI-generated content may be incorrect.">
            <a:extLst>
              <a:ext uri="{FF2B5EF4-FFF2-40B4-BE49-F238E27FC236}">
                <a16:creationId xmlns:a16="http://schemas.microsoft.com/office/drawing/2014/main" id="{A4BFD506-AE94-BAE5-3BBA-3FBF051C08F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20174" y="2099813"/>
            <a:ext cx="3074977" cy="457361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28AEB33-DA01-AD8E-1F08-68708EA95832}"/>
              </a:ext>
            </a:extLst>
          </p:cNvPr>
          <p:cNvSpPr txBox="1"/>
          <p:nvPr/>
        </p:nvSpPr>
        <p:spPr>
          <a:xfrm>
            <a:off x="4713650" y="292314"/>
            <a:ext cx="58440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Task 2 Poster</a:t>
            </a:r>
          </a:p>
          <a:p>
            <a:endParaRPr lang="en-GB" dirty="0"/>
          </a:p>
          <a:p>
            <a:r>
              <a:rPr lang="en-GB" dirty="0"/>
              <a:t>Name: Ioan Serban</a:t>
            </a:r>
          </a:p>
          <a:p>
            <a:r>
              <a:rPr lang="en-GB" dirty="0"/>
              <a:t>Student ID: 2227307</a:t>
            </a:r>
          </a:p>
        </p:txBody>
      </p:sp>
    </p:spTree>
    <p:extLst>
      <p:ext uri="{BB962C8B-B14F-4D97-AF65-F5344CB8AC3E}">
        <p14:creationId xmlns:p14="http://schemas.microsoft.com/office/powerpoint/2010/main" val="7690314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70</TotalTime>
  <Words>144</Words>
  <Application>Microsoft Office PowerPoint</Application>
  <PresentationFormat>Widescreen</PresentationFormat>
  <Paragraphs>16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Ioan Serban (2227307)</dc:creator>
  <cp:lastModifiedBy>Ioan Serban (2227307)</cp:lastModifiedBy>
  <cp:revision>2</cp:revision>
  <dcterms:created xsi:type="dcterms:W3CDTF">2025-07-20T15:27:43Z</dcterms:created>
  <dcterms:modified xsi:type="dcterms:W3CDTF">2025-08-02T12:42:55Z</dcterms:modified>
</cp:coreProperties>
</file>