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7" r:id="rId1"/>
  </p:sldMasterIdLst>
  <p:sldIdLst>
    <p:sldId id="256" r:id="rId2"/>
    <p:sldId id="261" r:id="rId3"/>
    <p:sldId id="257" r:id="rId4"/>
    <p:sldId id="259" r:id="rId5"/>
    <p:sldId id="260" r:id="rId6"/>
    <p:sldId id="258" r:id="rId7"/>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27A098-B36F-4DC0-FA38-9B365C6EC650}" v="1130" dt="2024-12-21T05:54:09.725"/>
    <p1510:client id="{438071E4-DBF8-9119-DEA6-56F58B482413}" v="468" dt="2024-12-22T02:49:41.412"/>
    <p1510:client id="{6FC2D623-1B4A-6DAA-FC03-2BA5569E37CC}" v="1513" dt="2024-12-21T05:17:31.6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ovanna Araujo Borgato (2314616)" userId="S::2314616@student.uwtsd.ac.uk::760c64f7-669e-450c-852c-4ee65026df00" providerId="AD" clId="Web-{438071E4-DBF8-9119-DEA6-56F58B482413}"/>
    <pc:docChg chg="modSld">
      <pc:chgData name="Giovanna Araujo Borgato (2314616)" userId="S::2314616@student.uwtsd.ac.uk::760c64f7-669e-450c-852c-4ee65026df00" providerId="AD" clId="Web-{438071E4-DBF8-9119-DEA6-56F58B482413}" dt="2024-12-22T02:49:41.412" v="467" actId="20577"/>
      <pc:docMkLst>
        <pc:docMk/>
      </pc:docMkLst>
      <pc:sldChg chg="modSp">
        <pc:chgData name="Giovanna Araujo Borgato (2314616)" userId="S::2314616@student.uwtsd.ac.uk::760c64f7-669e-450c-852c-4ee65026df00" providerId="AD" clId="Web-{438071E4-DBF8-9119-DEA6-56F58B482413}" dt="2024-12-22T01:42:53.094" v="6" actId="20577"/>
        <pc:sldMkLst>
          <pc:docMk/>
          <pc:sldMk cId="2132649904" sldId="257"/>
        </pc:sldMkLst>
        <pc:spChg chg="mod">
          <ac:chgData name="Giovanna Araujo Borgato (2314616)" userId="S::2314616@student.uwtsd.ac.uk::760c64f7-669e-450c-852c-4ee65026df00" providerId="AD" clId="Web-{438071E4-DBF8-9119-DEA6-56F58B482413}" dt="2024-12-22T01:42:53.094" v="6" actId="20577"/>
          <ac:spMkLst>
            <pc:docMk/>
            <pc:sldMk cId="2132649904" sldId="257"/>
            <ac:spMk id="3" creationId="{58F7AA77-0BE5-57CB-6411-3E33DB02162E}"/>
          </ac:spMkLst>
        </pc:spChg>
      </pc:sldChg>
      <pc:sldChg chg="modSp">
        <pc:chgData name="Giovanna Araujo Borgato (2314616)" userId="S::2314616@student.uwtsd.ac.uk::760c64f7-669e-450c-852c-4ee65026df00" providerId="AD" clId="Web-{438071E4-DBF8-9119-DEA6-56F58B482413}" dt="2024-12-22T02:49:41.412" v="467" actId="20577"/>
        <pc:sldMkLst>
          <pc:docMk/>
          <pc:sldMk cId="109712146" sldId="258"/>
        </pc:sldMkLst>
        <pc:spChg chg="mod">
          <ac:chgData name="Giovanna Araujo Borgato (2314616)" userId="S::2314616@student.uwtsd.ac.uk::760c64f7-669e-450c-852c-4ee65026df00" providerId="AD" clId="Web-{438071E4-DBF8-9119-DEA6-56F58B482413}" dt="2024-12-22T02:49:41.412" v="467" actId="20577"/>
          <ac:spMkLst>
            <pc:docMk/>
            <pc:sldMk cId="109712146" sldId="258"/>
            <ac:spMk id="3" creationId="{68725862-DBDF-D73E-9FF0-96E982310BC7}"/>
          </ac:spMkLst>
        </pc:spChg>
      </pc:sldChg>
      <pc:sldChg chg="modSp">
        <pc:chgData name="Giovanna Araujo Borgato (2314616)" userId="S::2314616@student.uwtsd.ac.uk::760c64f7-669e-450c-852c-4ee65026df00" providerId="AD" clId="Web-{438071E4-DBF8-9119-DEA6-56F58B482413}" dt="2024-12-22T02:38:13.264" v="315" actId="20577"/>
        <pc:sldMkLst>
          <pc:docMk/>
          <pc:sldMk cId="415728958" sldId="259"/>
        </pc:sldMkLst>
        <pc:spChg chg="mod">
          <ac:chgData name="Giovanna Araujo Borgato (2314616)" userId="S::2314616@student.uwtsd.ac.uk::760c64f7-669e-450c-852c-4ee65026df00" providerId="AD" clId="Web-{438071E4-DBF8-9119-DEA6-56F58B482413}" dt="2024-12-22T02:38:13.264" v="315" actId="20577"/>
          <ac:spMkLst>
            <pc:docMk/>
            <pc:sldMk cId="415728958" sldId="259"/>
            <ac:spMk id="4" creationId="{F3ACD5C5-B66E-5C3A-4AC9-9695C36BEAE6}"/>
          </ac:spMkLst>
        </pc:spChg>
      </pc:sldChg>
      <pc:sldChg chg="modSp">
        <pc:chgData name="Giovanna Araujo Borgato (2314616)" userId="S::2314616@student.uwtsd.ac.uk::760c64f7-669e-450c-852c-4ee65026df00" providerId="AD" clId="Web-{438071E4-DBF8-9119-DEA6-56F58B482413}" dt="2024-12-22T02:47:27.266" v="431" actId="20577"/>
        <pc:sldMkLst>
          <pc:docMk/>
          <pc:sldMk cId="3536532628" sldId="260"/>
        </pc:sldMkLst>
        <pc:spChg chg="mod">
          <ac:chgData name="Giovanna Araujo Borgato (2314616)" userId="S::2314616@student.uwtsd.ac.uk::760c64f7-669e-450c-852c-4ee65026df00" providerId="AD" clId="Web-{438071E4-DBF8-9119-DEA6-56F58B482413}" dt="2024-12-22T02:47:27.266" v="431" actId="20577"/>
          <ac:spMkLst>
            <pc:docMk/>
            <pc:sldMk cId="3536532628" sldId="260"/>
            <ac:spMk id="3" creationId="{2ABE5D5F-DB62-7EEC-A025-95FB07205BA3}"/>
          </ac:spMkLst>
        </pc:spChg>
      </pc:sldChg>
    </pc:docChg>
  </pc:docChgLst>
  <pc:docChgLst>
    <pc:chgData name="Giovanna Araujo Borgato (2314616)" userId="S::2314616@student.uwtsd.ac.uk::760c64f7-669e-450c-852c-4ee65026df00" providerId="AD" clId="Web-{6FC2D623-1B4A-6DAA-FC03-2BA5569E37CC}"/>
    <pc:docChg chg="mod addSld modSld addMainMaster delMainMaster modMainMaster setSldSz">
      <pc:chgData name="Giovanna Araujo Borgato (2314616)" userId="S::2314616@student.uwtsd.ac.uk::760c64f7-669e-450c-852c-4ee65026df00" providerId="AD" clId="Web-{6FC2D623-1B4A-6DAA-FC03-2BA5569E37CC}" dt="2024-12-21T05:17:31.640" v="1527" actId="20577"/>
      <pc:docMkLst>
        <pc:docMk/>
      </pc:docMkLst>
      <pc:sldChg chg="modSp mod modClrScheme chgLayout">
        <pc:chgData name="Giovanna Araujo Borgato (2314616)" userId="S::2314616@student.uwtsd.ac.uk::760c64f7-669e-450c-852c-4ee65026df00" providerId="AD" clId="Web-{6FC2D623-1B4A-6DAA-FC03-2BA5569E37CC}" dt="2024-12-21T03:52:56.331" v="395" actId="20577"/>
        <pc:sldMkLst>
          <pc:docMk/>
          <pc:sldMk cId="109857222" sldId="256"/>
        </pc:sldMkLst>
        <pc:spChg chg="mod ord">
          <ac:chgData name="Giovanna Araujo Borgato (2314616)" userId="S::2314616@student.uwtsd.ac.uk::760c64f7-669e-450c-852c-4ee65026df00" providerId="AD" clId="Web-{6FC2D623-1B4A-6DAA-FC03-2BA5569E37CC}" dt="2024-12-21T03:52:56.331" v="395" actId="20577"/>
          <ac:spMkLst>
            <pc:docMk/>
            <pc:sldMk cId="109857222" sldId="256"/>
            <ac:spMk id="2" creationId="{00000000-0000-0000-0000-000000000000}"/>
          </ac:spMkLst>
        </pc:spChg>
        <pc:spChg chg="mod ord">
          <ac:chgData name="Giovanna Araujo Borgato (2314616)" userId="S::2314616@student.uwtsd.ac.uk::760c64f7-669e-450c-852c-4ee65026df00" providerId="AD" clId="Web-{6FC2D623-1B4A-6DAA-FC03-2BA5569E37CC}" dt="2024-12-21T03:52:45.877" v="393" actId="20577"/>
          <ac:spMkLst>
            <pc:docMk/>
            <pc:sldMk cId="109857222" sldId="256"/>
            <ac:spMk id="3" creationId="{00000000-0000-0000-0000-000000000000}"/>
          </ac:spMkLst>
        </pc:spChg>
      </pc:sldChg>
      <pc:sldChg chg="modSp new mod modClrScheme chgLayout">
        <pc:chgData name="Giovanna Araujo Borgato (2314616)" userId="S::2314616@student.uwtsd.ac.uk::760c64f7-669e-450c-852c-4ee65026df00" providerId="AD" clId="Web-{6FC2D623-1B4A-6DAA-FC03-2BA5569E37CC}" dt="2024-12-21T04:20:19.412" v="679" actId="20577"/>
        <pc:sldMkLst>
          <pc:docMk/>
          <pc:sldMk cId="2132649904" sldId="257"/>
        </pc:sldMkLst>
        <pc:spChg chg="mod ord">
          <ac:chgData name="Giovanna Araujo Borgato (2314616)" userId="S::2314616@student.uwtsd.ac.uk::760c64f7-669e-450c-852c-4ee65026df00" providerId="AD" clId="Web-{6FC2D623-1B4A-6DAA-FC03-2BA5569E37CC}" dt="2024-12-21T04:10:10.046" v="573" actId="14100"/>
          <ac:spMkLst>
            <pc:docMk/>
            <pc:sldMk cId="2132649904" sldId="257"/>
            <ac:spMk id="2" creationId="{3D1A2E22-CD92-9344-2A70-2F9E00BEEEC9}"/>
          </ac:spMkLst>
        </pc:spChg>
        <pc:spChg chg="mod ord">
          <ac:chgData name="Giovanna Araujo Borgato (2314616)" userId="S::2314616@student.uwtsd.ac.uk::760c64f7-669e-450c-852c-4ee65026df00" providerId="AD" clId="Web-{6FC2D623-1B4A-6DAA-FC03-2BA5569E37CC}" dt="2024-12-21T04:20:19.412" v="679" actId="20577"/>
          <ac:spMkLst>
            <pc:docMk/>
            <pc:sldMk cId="2132649904" sldId="257"/>
            <ac:spMk id="3" creationId="{58F7AA77-0BE5-57CB-6411-3E33DB02162E}"/>
          </ac:spMkLst>
        </pc:spChg>
      </pc:sldChg>
      <pc:sldChg chg="modSp new">
        <pc:chgData name="Giovanna Araujo Borgato (2314616)" userId="S::2314616@student.uwtsd.ac.uk::760c64f7-669e-450c-852c-4ee65026df00" providerId="AD" clId="Web-{6FC2D623-1B4A-6DAA-FC03-2BA5569E37CC}" dt="2024-12-21T04:17:49.404" v="663" actId="20577"/>
        <pc:sldMkLst>
          <pc:docMk/>
          <pc:sldMk cId="109712146" sldId="258"/>
        </pc:sldMkLst>
        <pc:spChg chg="mod">
          <ac:chgData name="Giovanna Araujo Borgato (2314616)" userId="S::2314616@student.uwtsd.ac.uk::760c64f7-669e-450c-852c-4ee65026df00" providerId="AD" clId="Web-{6FC2D623-1B4A-6DAA-FC03-2BA5569E37CC}" dt="2024-12-21T03:18:36.487" v="185" actId="20577"/>
          <ac:spMkLst>
            <pc:docMk/>
            <pc:sldMk cId="109712146" sldId="258"/>
            <ac:spMk id="2" creationId="{A195E79A-4103-6FF5-2DCA-D91BB85FF3B9}"/>
          </ac:spMkLst>
        </pc:spChg>
        <pc:spChg chg="mod">
          <ac:chgData name="Giovanna Araujo Borgato (2314616)" userId="S::2314616@student.uwtsd.ac.uk::760c64f7-669e-450c-852c-4ee65026df00" providerId="AD" clId="Web-{6FC2D623-1B4A-6DAA-FC03-2BA5569E37CC}" dt="2024-12-21T04:17:49.404" v="663" actId="20577"/>
          <ac:spMkLst>
            <pc:docMk/>
            <pc:sldMk cId="109712146" sldId="258"/>
            <ac:spMk id="3" creationId="{68725862-DBDF-D73E-9FF0-96E982310BC7}"/>
          </ac:spMkLst>
        </pc:spChg>
      </pc:sldChg>
      <pc:sldChg chg="delSp modSp new mod modClrScheme chgLayout">
        <pc:chgData name="Giovanna Araujo Borgato (2314616)" userId="S::2314616@student.uwtsd.ac.uk::760c64f7-669e-450c-852c-4ee65026df00" providerId="AD" clId="Web-{6FC2D623-1B4A-6DAA-FC03-2BA5569E37CC}" dt="2024-12-21T04:59:57.308" v="1262" actId="20577"/>
        <pc:sldMkLst>
          <pc:docMk/>
          <pc:sldMk cId="415728958" sldId="259"/>
        </pc:sldMkLst>
        <pc:spChg chg="mod ord">
          <ac:chgData name="Giovanna Araujo Borgato (2314616)" userId="S::2314616@student.uwtsd.ac.uk::760c64f7-669e-450c-852c-4ee65026df00" providerId="AD" clId="Web-{6FC2D623-1B4A-6DAA-FC03-2BA5569E37CC}" dt="2024-12-21T04:02:49.737" v="456" actId="14100"/>
          <ac:spMkLst>
            <pc:docMk/>
            <pc:sldMk cId="415728958" sldId="259"/>
            <ac:spMk id="2" creationId="{355136AC-D355-B21D-9171-B792BCEA3BB9}"/>
          </ac:spMkLst>
        </pc:spChg>
        <pc:spChg chg="del mod ord">
          <ac:chgData name="Giovanna Araujo Borgato (2314616)" userId="S::2314616@student.uwtsd.ac.uk::760c64f7-669e-450c-852c-4ee65026df00" providerId="AD" clId="Web-{6FC2D623-1B4A-6DAA-FC03-2BA5569E37CC}" dt="2024-12-21T04:02:34.877" v="454"/>
          <ac:spMkLst>
            <pc:docMk/>
            <pc:sldMk cId="415728958" sldId="259"/>
            <ac:spMk id="3" creationId="{43542C5A-A1DE-5945-1C9B-8DD2E6148F34}"/>
          </ac:spMkLst>
        </pc:spChg>
        <pc:spChg chg="mod ord">
          <ac:chgData name="Giovanna Araujo Borgato (2314616)" userId="S::2314616@student.uwtsd.ac.uk::760c64f7-669e-450c-852c-4ee65026df00" providerId="AD" clId="Web-{6FC2D623-1B4A-6DAA-FC03-2BA5569E37CC}" dt="2024-12-21T04:59:57.308" v="1262" actId="20577"/>
          <ac:spMkLst>
            <pc:docMk/>
            <pc:sldMk cId="415728958" sldId="259"/>
            <ac:spMk id="4" creationId="{F3ACD5C5-B66E-5C3A-4AC9-9695C36BEAE6}"/>
          </ac:spMkLst>
        </pc:spChg>
        <pc:spChg chg="del">
          <ac:chgData name="Giovanna Araujo Borgato (2314616)" userId="S::2314616@student.uwtsd.ac.uk::760c64f7-669e-450c-852c-4ee65026df00" providerId="AD" clId="Web-{6FC2D623-1B4A-6DAA-FC03-2BA5569E37CC}" dt="2024-12-21T04:02:12.376" v="450"/>
          <ac:spMkLst>
            <pc:docMk/>
            <pc:sldMk cId="415728958" sldId="259"/>
            <ac:spMk id="5" creationId="{8041749F-2800-BF7F-603D-74159D9AC84C}"/>
          </ac:spMkLst>
        </pc:spChg>
        <pc:spChg chg="del mod">
          <ac:chgData name="Giovanna Araujo Borgato (2314616)" userId="S::2314616@student.uwtsd.ac.uk::760c64f7-669e-450c-852c-4ee65026df00" providerId="AD" clId="Web-{6FC2D623-1B4A-6DAA-FC03-2BA5569E37CC}" dt="2024-12-21T04:02:12.376" v="450"/>
          <ac:spMkLst>
            <pc:docMk/>
            <pc:sldMk cId="415728958" sldId="259"/>
            <ac:spMk id="6" creationId="{43F35FD4-F2AB-0C07-B967-A79EBA7B0E2D}"/>
          </ac:spMkLst>
        </pc:spChg>
      </pc:sldChg>
      <pc:sldChg chg="modSp new">
        <pc:chgData name="Giovanna Araujo Borgato (2314616)" userId="S::2314616@student.uwtsd.ac.uk::760c64f7-669e-450c-852c-4ee65026df00" providerId="AD" clId="Web-{6FC2D623-1B4A-6DAA-FC03-2BA5569E37CC}" dt="2024-12-21T05:17:31.640" v="1527" actId="20577"/>
        <pc:sldMkLst>
          <pc:docMk/>
          <pc:sldMk cId="3536532628" sldId="260"/>
        </pc:sldMkLst>
        <pc:spChg chg="mod">
          <ac:chgData name="Giovanna Araujo Borgato (2314616)" userId="S::2314616@student.uwtsd.ac.uk::760c64f7-669e-450c-852c-4ee65026df00" providerId="AD" clId="Web-{6FC2D623-1B4A-6DAA-FC03-2BA5569E37CC}" dt="2024-12-21T04:06:10.925" v="486" actId="14100"/>
          <ac:spMkLst>
            <pc:docMk/>
            <pc:sldMk cId="3536532628" sldId="260"/>
            <ac:spMk id="2" creationId="{10595076-A524-F067-9E18-51CDCEA0021D}"/>
          </ac:spMkLst>
        </pc:spChg>
        <pc:spChg chg="mod">
          <ac:chgData name="Giovanna Araujo Borgato (2314616)" userId="S::2314616@student.uwtsd.ac.uk::760c64f7-669e-450c-852c-4ee65026df00" providerId="AD" clId="Web-{6FC2D623-1B4A-6DAA-FC03-2BA5569E37CC}" dt="2024-12-21T05:17:31.640" v="1527" actId="20577"/>
          <ac:spMkLst>
            <pc:docMk/>
            <pc:sldMk cId="3536532628" sldId="260"/>
            <ac:spMk id="3" creationId="{2ABE5D5F-DB62-7EEC-A025-95FB07205BA3}"/>
          </ac:spMkLst>
        </pc:spChg>
      </pc:sldChg>
      <pc:sldChg chg="modSp new">
        <pc:chgData name="Giovanna Araujo Borgato (2314616)" userId="S::2314616@student.uwtsd.ac.uk::760c64f7-669e-450c-852c-4ee65026df00" providerId="AD" clId="Web-{6FC2D623-1B4A-6DAA-FC03-2BA5569E37CC}" dt="2024-12-21T04:11:59.729" v="593" actId="20577"/>
        <pc:sldMkLst>
          <pc:docMk/>
          <pc:sldMk cId="2905434265" sldId="261"/>
        </pc:sldMkLst>
        <pc:spChg chg="mod">
          <ac:chgData name="Giovanna Araujo Borgato (2314616)" userId="S::2314616@student.uwtsd.ac.uk::760c64f7-669e-450c-852c-4ee65026df00" providerId="AD" clId="Web-{6FC2D623-1B4A-6DAA-FC03-2BA5569E37CC}" dt="2024-12-21T04:09:22.528" v="541" actId="1076"/>
          <ac:spMkLst>
            <pc:docMk/>
            <pc:sldMk cId="2905434265" sldId="261"/>
            <ac:spMk id="2" creationId="{CCF44FAE-59AA-9A7C-3EE7-952A25FC8E3B}"/>
          </ac:spMkLst>
        </pc:spChg>
        <pc:spChg chg="mod">
          <ac:chgData name="Giovanna Araujo Borgato (2314616)" userId="S::2314616@student.uwtsd.ac.uk::760c64f7-669e-450c-852c-4ee65026df00" providerId="AD" clId="Web-{6FC2D623-1B4A-6DAA-FC03-2BA5569E37CC}" dt="2024-12-21T04:11:59.729" v="593" actId="20577"/>
          <ac:spMkLst>
            <pc:docMk/>
            <pc:sldMk cId="2905434265" sldId="261"/>
            <ac:spMk id="3" creationId="{2E73418A-70ED-706C-8630-41B5BC3B124E}"/>
          </ac:spMkLst>
        </pc:spChg>
      </pc:sldChg>
      <pc:sldMasterChg chg="modSp del delSldLayout modSldLayout">
        <pc:chgData name="Giovanna Araujo Borgato (2314616)" userId="S::2314616@student.uwtsd.ac.uk::760c64f7-669e-450c-852c-4ee65026df00" providerId="AD" clId="Web-{6FC2D623-1B4A-6DAA-FC03-2BA5569E37CC}" dt="2024-12-21T02:53:21.361" v="1"/>
        <pc:sldMasterMkLst>
          <pc:docMk/>
          <pc:sldMasterMk cId="2460954070" sldId="2147483660"/>
        </pc:sldMasterMkLst>
        <pc:spChg chg="mod">
          <ac:chgData name="Giovanna Araujo Borgato (2314616)" userId="S::2314616@student.uwtsd.ac.uk::760c64f7-669e-450c-852c-4ee65026df00" providerId="AD" clId="Web-{6FC2D623-1B4A-6DAA-FC03-2BA5569E37CC}" dt="2024-12-21T02:52:50.063" v="0"/>
          <ac:spMkLst>
            <pc:docMk/>
            <pc:sldMasterMk cId="2460954070" sldId="2147483660"/>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4"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5"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6" creationId="{00000000-0000-0000-0000-000000000000}"/>
          </ac:spMkLst>
        </pc:sp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2385387890" sldId="2147483661"/>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385387890" sldId="2147483661"/>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385387890" sldId="2147483661"/>
              <ac:spMk id="3" creationId="{00000000-0000-0000-0000-000000000000}"/>
            </ac:spMkLst>
          </pc:spChg>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949138452" sldId="2147483662"/>
          </pc:sldLayoutMkLst>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2591524520" sldId="2147483663"/>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591524520" sldId="2147483663"/>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591524520" sldId="2147483663"/>
              <ac:spMk id="3" creationId="{00000000-0000-0000-0000-000000000000}"/>
            </ac:spMkLst>
          </pc:spChg>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1203092039" sldId="2147483664"/>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203092039" sldId="2147483664"/>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203092039" sldId="2147483664"/>
              <ac:spMk id="4" creationId="{00000000-0000-0000-0000-000000000000}"/>
            </ac:spMkLst>
          </pc:spChg>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3733172339" sldId="2147483665"/>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4"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5"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6" creationId="{00000000-0000-0000-0000-000000000000}"/>
            </ac:spMkLst>
          </pc:spChg>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3210312558" sldId="2147483666"/>
          </pc:sldLayoutMkLst>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3146388984" sldId="2147483667"/>
          </pc:sldLayoutMkLst>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3171841454" sldId="2147483668"/>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171841454" sldId="2147483668"/>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171841454" sldId="2147483668"/>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171841454" sldId="2147483668"/>
              <ac:spMk id="4" creationId="{00000000-0000-0000-0000-000000000000}"/>
            </ac:spMkLst>
          </pc:spChg>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1718958274" sldId="2147483669"/>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718958274" sldId="2147483669"/>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718958274" sldId="2147483669"/>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718958274" sldId="2147483669"/>
              <ac:spMk id="4" creationId="{00000000-0000-0000-0000-000000000000}"/>
            </ac:spMkLst>
          </pc:spChg>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2202905451" sldId="2147483670"/>
          </pc:sldLayoutMkLst>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3479445657" sldId="2147483671"/>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479445657" sldId="2147483671"/>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Giovanna Araujo Borgato (2314616)" userId="S::2314616@student.uwtsd.ac.uk::760c64f7-669e-450c-852c-4ee65026df00" providerId="AD" clId="Web-{6FC2D623-1B4A-6DAA-FC03-2BA5569E37CC}" dt="2024-12-21T02:53:25.112" v="2"/>
        <pc:sldMasterMkLst>
          <pc:docMk/>
          <pc:sldMasterMk cId="2087387699" sldId="2147483672"/>
        </pc:sldMasterMkLst>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361225084" sldId="2147483673"/>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850661728" sldId="2147483674"/>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409003046" sldId="2147483675"/>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033555755" sldId="2147483676"/>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2259427306" sldId="2147483677"/>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578488626" sldId="2147483678"/>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2255668810" sldId="2147483679"/>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515077179" sldId="2147483680"/>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485546340" sldId="2147483681"/>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820058078" sldId="2147483682"/>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731409000" sldId="2147483683"/>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760246042" sldId="2147483684"/>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069805179" sldId="2147483685"/>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678987396" sldId="2147483686"/>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700750258" sldId="2147483687"/>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560447232" sldId="2147483688"/>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2430547728" sldId="2147483689"/>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26.955" v="3"/>
        <pc:sldMasterMkLst>
          <pc:docMk/>
          <pc:sldMasterMk cId="2868246312" sldId="2147483690"/>
        </pc:sldMasterMkLst>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701357676" sldId="2147483691"/>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010564277" sldId="2147483692"/>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00839120" sldId="2147483693"/>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303429098" sldId="2147483694"/>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468834202" sldId="2147483695"/>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083878757" sldId="2147483696"/>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867720576" sldId="2147483697"/>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223275072" sldId="2147483698"/>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280042597" sldId="2147483699"/>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655681466" sldId="2147483700"/>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957471318" sldId="2147483701"/>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323329339" sldId="2147483702"/>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178831576" sldId="2147483703"/>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399774105" sldId="2147483704"/>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808200716" sldId="2147483705"/>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976050232" sldId="2147483706"/>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513960863" sldId="2147483707"/>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28.830" v="4"/>
        <pc:sldMasterMkLst>
          <pc:docMk/>
          <pc:sldMasterMk cId="2814224408" sldId="2147483708"/>
        </pc:sldMasterMkLst>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908554254" sldId="2147483709"/>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700679106" sldId="2147483710"/>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29280709" sldId="2147483711"/>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901681054" sldId="2147483712"/>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093554908" sldId="2147483713"/>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737312378" sldId="2147483714"/>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4208581665" sldId="2147483715"/>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623374262" sldId="2147483716"/>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4102180829" sldId="2147483717"/>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225443780" sldId="2147483718"/>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729398581" sldId="2147483719"/>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1277637079" sldId="2147483720"/>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1308424743" sldId="2147483721"/>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00549140" sldId="2147483722"/>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606762146" sldId="2147483723"/>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1491236538" sldId="2147483724"/>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934622963" sldId="2147483725"/>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32.471" v="5"/>
        <pc:sldMasterMkLst>
          <pc:docMk/>
          <pc:sldMasterMk cId="3892691827" sldId="2147483726"/>
        </pc:sldMasterMkLst>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78741695" sldId="2147483727"/>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3448072246" sldId="2147483728"/>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2394187166" sldId="2147483729"/>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34687591" sldId="2147483730"/>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1205289499" sldId="2147483731"/>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3375382568" sldId="2147483732"/>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4180487531" sldId="2147483733"/>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287395384" sldId="2147483734"/>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611940492" sldId="2147483735"/>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53176604" sldId="2147483736"/>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2078734418" sldId="2147483737"/>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761238242" sldId="2147483738"/>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723590058" sldId="2147483739"/>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477545624" sldId="2147483740"/>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4093340656" sldId="2147483741"/>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1294023601" sldId="2147483742"/>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876299148" sldId="2147483743"/>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42.300" v="6"/>
        <pc:sldMasterMkLst>
          <pc:docMk/>
          <pc:sldMasterMk cId="1906486634" sldId="2147483744"/>
        </pc:sldMasterMkLst>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619873997" sldId="2147483745"/>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480484955" sldId="2147483746"/>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022035289" sldId="2147483747"/>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4001963837" sldId="2147483748"/>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270822277" sldId="2147483749"/>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3770509769" sldId="2147483750"/>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2320656155" sldId="2147483751"/>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4288675393" sldId="2147483752"/>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737168050" sldId="2147483753"/>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542859006" sldId="2147483754"/>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800640207" sldId="2147483755"/>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3370966990" sldId="2147483756"/>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3043473022" sldId="2147483757"/>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662581158" sldId="2147483758"/>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087033775" sldId="2147483759"/>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318919511" sldId="2147483760"/>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226816468" sldId="2147483761"/>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45.706" v="7"/>
        <pc:sldMasterMkLst>
          <pc:docMk/>
          <pc:sldMasterMk cId="1637571347" sldId="2147483762"/>
        </pc:sldMasterMkLst>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546580143" sldId="2147483763"/>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2933221695" sldId="2147483764"/>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611302237" sldId="2147483765"/>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885250060" sldId="2147483766"/>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589504100" sldId="2147483767"/>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722955768" sldId="2147483768"/>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2473345271" sldId="2147483769"/>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250490763" sldId="2147483770"/>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929229364" sldId="2147483771"/>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952863126" sldId="2147483772"/>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689004436" sldId="2147483773"/>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773613142" sldId="2147483774"/>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74722964" sldId="2147483775"/>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2102820797" sldId="2147483776"/>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493300922" sldId="2147483777"/>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030672670" sldId="2147483778"/>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443343310" sldId="2147483779"/>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02.582" v="8"/>
        <pc:sldMasterMkLst>
          <pc:docMk/>
          <pc:sldMasterMk cId="2275723949" sldId="2147483780"/>
        </pc:sldMasterMkLst>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710293287" sldId="2147483781"/>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104826049" sldId="2147483782"/>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604397004" sldId="2147483783"/>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732406495" sldId="2147483784"/>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4029832475" sldId="2147483785"/>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173950485" sldId="2147483786"/>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072846832" sldId="2147483787"/>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663705137" sldId="2147483788"/>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174561930" sldId="2147483789"/>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486221674" sldId="2147483790"/>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361713999" sldId="2147483791"/>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068274046" sldId="2147483792"/>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25899508" sldId="2147483793"/>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586851179" sldId="2147483794"/>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1472967147" sldId="2147483795"/>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1547982403" sldId="2147483796"/>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196652696" sldId="2147483797"/>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09.941" v="9"/>
        <pc:sldMasterMkLst>
          <pc:docMk/>
          <pc:sldMasterMk cId="1202852880" sldId="2147483798"/>
        </pc:sldMasterMkLst>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44931963" sldId="2147483799"/>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179686371" sldId="2147483800"/>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486455017" sldId="2147483801"/>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837964236" sldId="2147483802"/>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650787450" sldId="2147483803"/>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593545341" sldId="2147483804"/>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635665194" sldId="2147483805"/>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390185152" sldId="2147483806"/>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023856025" sldId="2147483807"/>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753403608" sldId="2147483808"/>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1069638612" sldId="2147483809"/>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84090625" sldId="2147483810"/>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706196968" sldId="2147483811"/>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902600080" sldId="2147483812"/>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473242015" sldId="2147483813"/>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882104996" sldId="2147483814"/>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1213300074" sldId="2147483815"/>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49.646" v="11"/>
        <pc:sldMasterMkLst>
          <pc:docMk/>
          <pc:sldMasterMk cId="199113778" sldId="2147483816"/>
        </pc:sldMasterMkLst>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550980397" sldId="2147483817"/>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677142687" sldId="2147483818"/>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4294090802" sldId="2147483819"/>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81044829" sldId="2147483820"/>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754245220" sldId="2147483821"/>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874358932" sldId="2147483822"/>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480025775" sldId="2147483823"/>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859839768" sldId="2147483824"/>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348658352" sldId="2147483825"/>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534604504" sldId="2147483826"/>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275779995" sldId="2147483827"/>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490625975" sldId="2147483828"/>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681258980" sldId="2147483829"/>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191344419" sldId="2147483830"/>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4283816058" sldId="2147483831"/>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970051834" sldId="2147483832"/>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91738603" sldId="2147483833"/>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54.318" v="12"/>
        <pc:sldMasterMkLst>
          <pc:docMk/>
          <pc:sldMasterMk cId="465596141" sldId="2147483834"/>
        </pc:sldMasterMkLst>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2477924757" sldId="2147483835"/>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4123137180" sldId="2147483836"/>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3617374362" sldId="2147483837"/>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538989973" sldId="2147483838"/>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541419867" sldId="2147483839"/>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2385041319" sldId="2147483840"/>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3075781066" sldId="2147483841"/>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199883568" sldId="2147483842"/>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2892531209" sldId="2147483843"/>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3499222896" sldId="2147483844"/>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161785507" sldId="2147483845"/>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58.521" v="13"/>
        <pc:sldMasterMkLst>
          <pc:docMk/>
          <pc:sldMasterMk cId="1816142568" sldId="2147483846"/>
        </pc:sldMasterMkLst>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747947400" sldId="2147483847"/>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1155493411" sldId="2147483848"/>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425806808" sldId="2147483849"/>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4258936768" sldId="2147483850"/>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2098852176" sldId="2147483851"/>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55147895" sldId="2147483852"/>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3153234488" sldId="2147483853"/>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4116922918" sldId="2147483854"/>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1624469574" sldId="2147483855"/>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2343559447" sldId="2147483856"/>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985282767" sldId="2147483857"/>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02.756" v="14"/>
        <pc:sldMasterMkLst>
          <pc:docMk/>
          <pc:sldMasterMk cId="3194242013" sldId="2147483858"/>
        </pc:sldMasterMkLst>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835296492" sldId="2147483859"/>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2476243250" sldId="2147483860"/>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2129031422" sldId="2147483861"/>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427636067" sldId="2147483862"/>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4263757970" sldId="2147483863"/>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3773017846" sldId="2147483864"/>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1300883486" sldId="2147483865"/>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3970079810" sldId="2147483866"/>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138303489" sldId="2147483867"/>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2552177475" sldId="2147483868"/>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1764651224" sldId="2147483869"/>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09.194" v="15"/>
        <pc:sldMasterMkLst>
          <pc:docMk/>
          <pc:sldMasterMk cId="4058109105" sldId="2147483870"/>
        </pc:sldMasterMkLst>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1559117793" sldId="2147483871"/>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898164971" sldId="2147483872"/>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2475996740" sldId="2147483873"/>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1419857351" sldId="2147483874"/>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892596186" sldId="2147483875"/>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3798359267" sldId="2147483876"/>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160374276" sldId="2147483877"/>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3506245936" sldId="2147483878"/>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4159426976" sldId="2147483879"/>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4276917638" sldId="2147483880"/>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3113915872" sldId="2147483881"/>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18.991" v="16"/>
        <pc:sldMasterMkLst>
          <pc:docMk/>
          <pc:sldMasterMk cId="3204629930" sldId="2147483882"/>
        </pc:sldMasterMkLst>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4171936025" sldId="2147483883"/>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808462264" sldId="2147483884"/>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3198069140" sldId="2147483885"/>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2658806055" sldId="2147483886"/>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3819452697" sldId="2147483887"/>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1255341646" sldId="2147483888"/>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3618675228" sldId="2147483889"/>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2359839171" sldId="2147483890"/>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609506203" sldId="2147483891"/>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2802119605" sldId="2147483892"/>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4074471014" sldId="2147483893"/>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27.226" v="17"/>
        <pc:sldMasterMkLst>
          <pc:docMk/>
          <pc:sldMasterMk cId="2558004989" sldId="2147483894"/>
        </pc:sldMasterMkLst>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1829520969" sldId="2147483895"/>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656169403" sldId="2147483896"/>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4205504240" sldId="2147483897"/>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34944406" sldId="2147483898"/>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943756108" sldId="2147483899"/>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4099713893" sldId="2147483900"/>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689621237" sldId="2147483901"/>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535985984" sldId="2147483902"/>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018227646" sldId="2147483903"/>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503671229" sldId="2147483904"/>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089291514" sldId="2147483905"/>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79925020" sldId="2147483906"/>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1827316946" sldId="2147483907"/>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598840403" sldId="2147483908"/>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17.868" v="18"/>
        <pc:sldMasterMkLst>
          <pc:docMk/>
          <pc:sldMasterMk cId="3986826336" sldId="2147483909"/>
        </pc:sldMasterMkLst>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571589925" sldId="2147483910"/>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2852642359" sldId="2147483911"/>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3111319321" sldId="2147483912"/>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3276806791" sldId="2147483913"/>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507669306" sldId="2147483914"/>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3229012494" sldId="2147483915"/>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3170324" sldId="2147483916"/>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840665040" sldId="2147483917"/>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2791287803" sldId="2147483918"/>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357108858" sldId="2147483919"/>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331596457" sldId="2147483920"/>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25.134" v="19"/>
        <pc:sldMasterMkLst>
          <pc:docMk/>
          <pc:sldMasterMk cId="4222453834" sldId="2147483921"/>
        </pc:sldMasterMkLst>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871190350" sldId="2147483922"/>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724718962" sldId="2147483923"/>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2376570738" sldId="2147483924"/>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2974815949" sldId="2147483925"/>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2632483446" sldId="2147483926"/>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117484216" sldId="2147483927"/>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501082856" sldId="2147483928"/>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857385592" sldId="2147483929"/>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425117546" sldId="2147483930"/>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75352076" sldId="2147483931"/>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982265482" sldId="2147483932"/>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30.838" v="20"/>
        <pc:sldMasterMkLst>
          <pc:docMk/>
          <pc:sldMasterMk cId="2974899173" sldId="2147483933"/>
        </pc:sldMasterMkLst>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2325340637" sldId="2147483934"/>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3959007153" sldId="2147483935"/>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3530283388" sldId="2147483936"/>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3870425833" sldId="2147483937"/>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2802498172" sldId="2147483938"/>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887352762" sldId="2147483939"/>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126923241" sldId="2147483940"/>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688534635" sldId="2147483941"/>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596328043" sldId="2147483942"/>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893238469" sldId="2147483943"/>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2876881002" sldId="2147483944"/>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38.775" v="21"/>
        <pc:sldMasterMkLst>
          <pc:docMk/>
          <pc:sldMasterMk cId="4044632488" sldId="2147483945"/>
        </pc:sldMasterMkLst>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3186049436" sldId="2147483946"/>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4189305383" sldId="2147483947"/>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1048524377" sldId="2147483948"/>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71921841" sldId="2147483949"/>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97770569" sldId="2147483950"/>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921071541" sldId="2147483951"/>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905841488" sldId="2147483952"/>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832266917" sldId="2147483953"/>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3050515608" sldId="2147483954"/>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3007507314" sldId="2147483955"/>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988618393" sldId="2147483956"/>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57.495" v="22"/>
        <pc:sldMasterMkLst>
          <pc:docMk/>
          <pc:sldMasterMk cId="1036998060" sldId="2147483957"/>
        </pc:sldMasterMkLst>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2864830416" sldId="2147483958"/>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2556967075" sldId="2147483959"/>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891350517" sldId="2147483960"/>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711262442" sldId="2147483961"/>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4248950933" sldId="2147483962"/>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3268941613" sldId="2147483963"/>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4096454554" sldId="2147483964"/>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1800385932" sldId="2147483965"/>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1990926461" sldId="2147483966"/>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860689082" sldId="2147483967"/>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3990066945" sldId="2147483968"/>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09.792" v="23"/>
        <pc:sldMasterMkLst>
          <pc:docMk/>
          <pc:sldMasterMk cId="1361969259" sldId="2147483969"/>
        </pc:sldMasterMkLst>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4118454450" sldId="2147483970"/>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1211464362" sldId="2147483971"/>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2709064559" sldId="2147483972"/>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758248293" sldId="2147483973"/>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1805763286" sldId="2147483974"/>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221194132" sldId="2147483975"/>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21796922" sldId="2147483976"/>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1402629882" sldId="2147483977"/>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197027604" sldId="2147483978"/>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228070626" sldId="2147483979"/>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4239821607" sldId="2147483980"/>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14.277" v="24"/>
        <pc:sldMasterMkLst>
          <pc:docMk/>
          <pc:sldMasterMk cId="803445569" sldId="2147483981"/>
        </pc:sldMasterMkLst>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938057006" sldId="2147483982"/>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406770755" sldId="2147483983"/>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4109994684" sldId="2147483984"/>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926793524" sldId="2147483985"/>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165131124" sldId="2147483986"/>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188758216" sldId="2147483987"/>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558191357" sldId="2147483988"/>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18855019" sldId="2147483989"/>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4080725406" sldId="2147483990"/>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773129855" sldId="2147483991"/>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968780869" sldId="2147483992"/>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758184448" sldId="2147483993"/>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039329825" sldId="2147483994"/>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167993225" sldId="2147483995"/>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823626357" sldId="2147483996"/>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1084448141" sldId="2147483997"/>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778882004" sldId="2147483998"/>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28.137" v="25"/>
        <pc:sldMasterMkLst>
          <pc:docMk/>
          <pc:sldMasterMk cId="4287796762" sldId="2147483999"/>
        </pc:sldMasterMkLst>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247493176" sldId="2147484000"/>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956239130" sldId="2147484001"/>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4230982762" sldId="2147484002"/>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969464869" sldId="2147484003"/>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487260866" sldId="2147484004"/>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285407237" sldId="2147484005"/>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2178443187" sldId="2147484006"/>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559106992" sldId="2147484007"/>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2817160952" sldId="2147484008"/>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1770555610" sldId="2147484009"/>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903486710" sldId="2147484010"/>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34.199" v="26"/>
        <pc:sldMasterMkLst>
          <pc:docMk/>
          <pc:sldMasterMk cId="1848021052" sldId="2147484011"/>
        </pc:sldMasterMkLst>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764438791" sldId="2147484012"/>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813521612" sldId="2147484013"/>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3971455460" sldId="2147484014"/>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2138512981" sldId="2147484015"/>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3512542207" sldId="2147484016"/>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016553854" sldId="2147484017"/>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168088039" sldId="2147484018"/>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566568736" sldId="2147484019"/>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703391638" sldId="2147484020"/>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297529929" sldId="2147484021"/>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72968184" sldId="2147484022"/>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37.043" v="27"/>
        <pc:sldMasterMkLst>
          <pc:docMk/>
          <pc:sldMasterMk cId="94655423" sldId="2147484023"/>
        </pc:sldMasterMkLst>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616616433" sldId="2147484024"/>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1576377540" sldId="2147484025"/>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839610219" sldId="2147484026"/>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288185454" sldId="2147484027"/>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1648306719" sldId="2147484028"/>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531992855" sldId="2147484029"/>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186298041" sldId="2147484030"/>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872072858" sldId="2147484031"/>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3170943301" sldId="2147484032"/>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347478576" sldId="2147484033"/>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1436205035" sldId="2147484034"/>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40.825" v="28"/>
        <pc:sldMasterMkLst>
          <pc:docMk/>
          <pc:sldMasterMk cId="3976161647" sldId="2147484035"/>
        </pc:sldMasterMkLst>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188707990" sldId="2147484036"/>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129145404" sldId="2147484037"/>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1064880498" sldId="2147484038"/>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1828743591" sldId="2147484039"/>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1616773942" sldId="2147484040"/>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381750105" sldId="2147484041"/>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4047530757" sldId="2147484042"/>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090936334" sldId="2147484043"/>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944205531" sldId="2147484044"/>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062802127" sldId="2147484045"/>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424892753" sldId="2147484046"/>
          </pc:sldLayoutMkLst>
        </pc:sldLayoutChg>
      </pc:sldMasterChg>
      <pc:sldMasterChg chg="add addSldLayout modSldLayout">
        <pc:chgData name="Giovanna Araujo Borgato (2314616)" userId="S::2314616@student.uwtsd.ac.uk::760c64f7-669e-450c-852c-4ee65026df00" providerId="AD" clId="Web-{6FC2D623-1B4A-6DAA-FC03-2BA5569E37CC}" dt="2024-12-21T02:57:40.825" v="28"/>
        <pc:sldMasterMkLst>
          <pc:docMk/>
          <pc:sldMasterMk cId="3976886952" sldId="2147484047"/>
        </pc:sldMasterMkLst>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1264331609" sldId="2147484048"/>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118326867" sldId="2147484049"/>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726317565" sldId="2147484050"/>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4233948644" sldId="2147484051"/>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1624549371" sldId="2147484052"/>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331260299" sldId="2147484053"/>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402935400" sldId="2147484054"/>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3555917356" sldId="2147484055"/>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269217589" sldId="2147484056"/>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284576055" sldId="2147484057"/>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337064430" sldId="2147484058"/>
          </pc:sldLayoutMkLst>
        </pc:sldLayoutChg>
      </pc:sldMasterChg>
    </pc:docChg>
  </pc:docChgLst>
  <pc:docChgLst>
    <pc:chgData name="Giovanna Araujo Borgato (2314616)" userId="S::2314616@student.uwtsd.ac.uk::760c64f7-669e-450c-852c-4ee65026df00" providerId="AD" clId="Web-{1E27A098-B36F-4DC0-FA38-9B365C6EC650}"/>
    <pc:docChg chg="modSld modMainMaster">
      <pc:chgData name="Giovanna Araujo Borgato (2314616)" userId="S::2314616@student.uwtsd.ac.uk::760c64f7-669e-450c-852c-4ee65026df00" providerId="AD" clId="Web-{1E27A098-B36F-4DC0-FA38-9B365C6EC650}" dt="2024-12-21T05:54:09.725" v="1139" actId="20577"/>
      <pc:docMkLst>
        <pc:docMk/>
      </pc:docMkLst>
      <pc:sldChg chg="addSp modSp">
        <pc:chgData name="Giovanna Araujo Borgato (2314616)" userId="S::2314616@student.uwtsd.ac.uk::760c64f7-669e-450c-852c-4ee65026df00" providerId="AD" clId="Web-{1E27A098-B36F-4DC0-FA38-9B365C6EC650}" dt="2024-12-21T05:31:12.889" v="991"/>
        <pc:sldMkLst>
          <pc:docMk/>
          <pc:sldMk cId="109857222" sldId="256"/>
        </pc:sldMkLst>
        <pc:spChg chg="add mod">
          <ac:chgData name="Giovanna Araujo Borgato (2314616)" userId="S::2314616@student.uwtsd.ac.uk::760c64f7-669e-450c-852c-4ee65026df00" providerId="AD" clId="Web-{1E27A098-B36F-4DC0-FA38-9B365C6EC650}" dt="2024-12-21T05:30:28.590" v="988"/>
          <ac:spMkLst>
            <pc:docMk/>
            <pc:sldMk cId="109857222" sldId="256"/>
            <ac:spMk id="4" creationId="{52410339-8A83-0936-37C5-907D73E243DB}"/>
          </ac:spMkLst>
        </pc:spChg>
        <pc:spChg chg="add mod">
          <ac:chgData name="Giovanna Araujo Borgato (2314616)" userId="S::2314616@student.uwtsd.ac.uk::760c64f7-669e-450c-852c-4ee65026df00" providerId="AD" clId="Web-{1E27A098-B36F-4DC0-FA38-9B365C6EC650}" dt="2024-12-21T05:31:12.889" v="991"/>
          <ac:spMkLst>
            <pc:docMk/>
            <pc:sldMk cId="109857222" sldId="256"/>
            <ac:spMk id="5" creationId="{8263E827-558B-CDD9-D0F1-934ED11F107E}"/>
          </ac:spMkLst>
        </pc:spChg>
      </pc:sldChg>
      <pc:sldChg chg="addSp modSp">
        <pc:chgData name="Giovanna Araujo Borgato (2314616)" userId="S::2314616@student.uwtsd.ac.uk::760c64f7-669e-450c-852c-4ee65026df00" providerId="AD" clId="Web-{1E27A098-B36F-4DC0-FA38-9B365C6EC650}" dt="2024-12-21T05:42:33.097" v="1087" actId="20577"/>
        <pc:sldMkLst>
          <pc:docMk/>
          <pc:sldMk cId="2132649904" sldId="257"/>
        </pc:sldMkLst>
        <pc:spChg chg="mod">
          <ac:chgData name="Giovanna Araujo Borgato (2314616)" userId="S::2314616@student.uwtsd.ac.uk::760c64f7-669e-450c-852c-4ee65026df00" providerId="AD" clId="Web-{1E27A098-B36F-4DC0-FA38-9B365C6EC650}" dt="2024-12-21T05:42:33.097" v="1087" actId="20577"/>
          <ac:spMkLst>
            <pc:docMk/>
            <pc:sldMk cId="2132649904" sldId="257"/>
            <ac:spMk id="3" creationId="{58F7AA77-0BE5-57CB-6411-3E33DB02162E}"/>
          </ac:spMkLst>
        </pc:spChg>
        <pc:spChg chg="add mod">
          <ac:chgData name="Giovanna Araujo Borgato (2314616)" userId="S::2314616@student.uwtsd.ac.uk::760c64f7-669e-450c-852c-4ee65026df00" providerId="AD" clId="Web-{1E27A098-B36F-4DC0-FA38-9B365C6EC650}" dt="2024-12-21T05:30:32.496" v="989"/>
          <ac:spMkLst>
            <pc:docMk/>
            <pc:sldMk cId="2132649904" sldId="257"/>
            <ac:spMk id="4" creationId="{65BD8DE7-F383-4CDE-7F38-CAA593430D5B}"/>
          </ac:spMkLst>
        </pc:spChg>
        <pc:spChg chg="add mod">
          <ac:chgData name="Giovanna Araujo Borgato (2314616)" userId="S::2314616@student.uwtsd.ac.uk::760c64f7-669e-450c-852c-4ee65026df00" providerId="AD" clId="Web-{1E27A098-B36F-4DC0-FA38-9B365C6EC650}" dt="2024-12-21T05:31:15.201" v="992"/>
          <ac:spMkLst>
            <pc:docMk/>
            <pc:sldMk cId="2132649904" sldId="257"/>
            <ac:spMk id="5" creationId="{E3D7A314-E89A-1398-92D6-34920A662615}"/>
          </ac:spMkLst>
        </pc:spChg>
      </pc:sldChg>
      <pc:sldChg chg="addSp modSp">
        <pc:chgData name="Giovanna Araujo Borgato (2314616)" userId="S::2314616@student.uwtsd.ac.uk::760c64f7-669e-450c-852c-4ee65026df00" providerId="AD" clId="Web-{1E27A098-B36F-4DC0-FA38-9B365C6EC650}" dt="2024-12-21T05:33:06.612" v="1009" actId="20577"/>
        <pc:sldMkLst>
          <pc:docMk/>
          <pc:sldMk cId="109712146" sldId="258"/>
        </pc:sldMkLst>
        <pc:spChg chg="mod">
          <ac:chgData name="Giovanna Araujo Borgato (2314616)" userId="S::2314616@student.uwtsd.ac.uk::760c64f7-669e-450c-852c-4ee65026df00" providerId="AD" clId="Web-{1E27A098-B36F-4DC0-FA38-9B365C6EC650}" dt="2024-12-21T05:33:06.612" v="1009" actId="20577"/>
          <ac:spMkLst>
            <pc:docMk/>
            <pc:sldMk cId="109712146" sldId="258"/>
            <ac:spMk id="3" creationId="{68725862-DBDF-D73E-9FF0-96E982310BC7}"/>
          </ac:spMkLst>
        </pc:spChg>
        <pc:spChg chg="add mod">
          <ac:chgData name="Giovanna Araujo Borgato (2314616)" userId="S::2314616@student.uwtsd.ac.uk::760c64f7-669e-450c-852c-4ee65026df00" providerId="AD" clId="Web-{1E27A098-B36F-4DC0-FA38-9B365C6EC650}" dt="2024-12-21T05:30:32.496" v="989"/>
          <ac:spMkLst>
            <pc:docMk/>
            <pc:sldMk cId="109712146" sldId="258"/>
            <ac:spMk id="4" creationId="{6317E741-26FE-7C81-AB3F-C70CD57D599B}"/>
          </ac:spMkLst>
        </pc:spChg>
        <pc:spChg chg="add mod">
          <ac:chgData name="Giovanna Araujo Borgato (2314616)" userId="S::2314616@student.uwtsd.ac.uk::760c64f7-669e-450c-852c-4ee65026df00" providerId="AD" clId="Web-{1E27A098-B36F-4DC0-FA38-9B365C6EC650}" dt="2024-12-21T05:31:15.201" v="992"/>
          <ac:spMkLst>
            <pc:docMk/>
            <pc:sldMk cId="109712146" sldId="258"/>
            <ac:spMk id="5" creationId="{76F996BC-1F00-F5F9-0216-038D8CC86C7E}"/>
          </ac:spMkLst>
        </pc:spChg>
      </pc:sldChg>
      <pc:sldChg chg="addSp modSp">
        <pc:chgData name="Giovanna Araujo Borgato (2314616)" userId="S::2314616@student.uwtsd.ac.uk::760c64f7-669e-450c-852c-4ee65026df00" providerId="AD" clId="Web-{1E27A098-B36F-4DC0-FA38-9B365C6EC650}" dt="2024-12-21T05:53:56.053" v="1138" actId="20577"/>
        <pc:sldMkLst>
          <pc:docMk/>
          <pc:sldMk cId="415728958" sldId="259"/>
        </pc:sldMkLst>
        <pc:spChg chg="add mod">
          <ac:chgData name="Giovanna Araujo Borgato (2314616)" userId="S::2314616@student.uwtsd.ac.uk::760c64f7-669e-450c-852c-4ee65026df00" providerId="AD" clId="Web-{1E27A098-B36F-4DC0-FA38-9B365C6EC650}" dt="2024-12-21T05:30:32.496" v="989"/>
          <ac:spMkLst>
            <pc:docMk/>
            <pc:sldMk cId="415728958" sldId="259"/>
            <ac:spMk id="3" creationId="{E91DA546-7F58-99F1-E692-044F0B114116}"/>
          </ac:spMkLst>
        </pc:spChg>
        <pc:spChg chg="mod">
          <ac:chgData name="Giovanna Araujo Borgato (2314616)" userId="S::2314616@student.uwtsd.ac.uk::760c64f7-669e-450c-852c-4ee65026df00" providerId="AD" clId="Web-{1E27A098-B36F-4DC0-FA38-9B365C6EC650}" dt="2024-12-21T05:53:56.053" v="1138" actId="20577"/>
          <ac:spMkLst>
            <pc:docMk/>
            <pc:sldMk cId="415728958" sldId="259"/>
            <ac:spMk id="4" creationId="{F3ACD5C5-B66E-5C3A-4AC9-9695C36BEAE6}"/>
          </ac:spMkLst>
        </pc:spChg>
        <pc:spChg chg="add mod">
          <ac:chgData name="Giovanna Araujo Borgato (2314616)" userId="S::2314616@student.uwtsd.ac.uk::760c64f7-669e-450c-852c-4ee65026df00" providerId="AD" clId="Web-{1E27A098-B36F-4DC0-FA38-9B365C6EC650}" dt="2024-12-21T05:31:15.201" v="992"/>
          <ac:spMkLst>
            <pc:docMk/>
            <pc:sldMk cId="415728958" sldId="259"/>
            <ac:spMk id="5" creationId="{BD7605E6-BC35-526D-02D8-78AFA0EE1832}"/>
          </ac:spMkLst>
        </pc:spChg>
      </pc:sldChg>
      <pc:sldChg chg="addSp modSp">
        <pc:chgData name="Giovanna Araujo Borgato (2314616)" userId="S::2314616@student.uwtsd.ac.uk::760c64f7-669e-450c-852c-4ee65026df00" providerId="AD" clId="Web-{1E27A098-B36F-4DC0-FA38-9B365C6EC650}" dt="2024-12-21T05:54:09.725" v="1139" actId="20577"/>
        <pc:sldMkLst>
          <pc:docMk/>
          <pc:sldMk cId="3536532628" sldId="260"/>
        </pc:sldMkLst>
        <pc:spChg chg="mod">
          <ac:chgData name="Giovanna Araujo Borgato (2314616)" userId="S::2314616@student.uwtsd.ac.uk::760c64f7-669e-450c-852c-4ee65026df00" providerId="AD" clId="Web-{1E27A098-B36F-4DC0-FA38-9B365C6EC650}" dt="2024-12-21T05:28:25.459" v="905" actId="1076"/>
          <ac:spMkLst>
            <pc:docMk/>
            <pc:sldMk cId="3536532628" sldId="260"/>
            <ac:spMk id="2" creationId="{10595076-A524-F067-9E18-51CDCEA0021D}"/>
          </ac:spMkLst>
        </pc:spChg>
        <pc:spChg chg="mod">
          <ac:chgData name="Giovanna Araujo Borgato (2314616)" userId="S::2314616@student.uwtsd.ac.uk::760c64f7-669e-450c-852c-4ee65026df00" providerId="AD" clId="Web-{1E27A098-B36F-4DC0-FA38-9B365C6EC650}" dt="2024-12-21T05:54:09.725" v="1139" actId="20577"/>
          <ac:spMkLst>
            <pc:docMk/>
            <pc:sldMk cId="3536532628" sldId="260"/>
            <ac:spMk id="3" creationId="{2ABE5D5F-DB62-7EEC-A025-95FB07205BA3}"/>
          </ac:spMkLst>
        </pc:spChg>
        <pc:spChg chg="add mod">
          <ac:chgData name="Giovanna Araujo Borgato (2314616)" userId="S::2314616@student.uwtsd.ac.uk::760c64f7-669e-450c-852c-4ee65026df00" providerId="AD" clId="Web-{1E27A098-B36F-4DC0-FA38-9B365C6EC650}" dt="2024-12-21T05:30:32.496" v="989"/>
          <ac:spMkLst>
            <pc:docMk/>
            <pc:sldMk cId="3536532628" sldId="260"/>
            <ac:spMk id="4" creationId="{A57FDDF2-29E6-6539-4734-F4BFD7D93921}"/>
          </ac:spMkLst>
        </pc:spChg>
        <pc:spChg chg="add mod">
          <ac:chgData name="Giovanna Araujo Borgato (2314616)" userId="S::2314616@student.uwtsd.ac.uk::760c64f7-669e-450c-852c-4ee65026df00" providerId="AD" clId="Web-{1E27A098-B36F-4DC0-FA38-9B365C6EC650}" dt="2024-12-21T05:31:15.201" v="992"/>
          <ac:spMkLst>
            <pc:docMk/>
            <pc:sldMk cId="3536532628" sldId="260"/>
            <ac:spMk id="5" creationId="{B2910B0A-8E32-6152-37EB-33585FC32AA0}"/>
          </ac:spMkLst>
        </pc:spChg>
      </pc:sldChg>
      <pc:sldChg chg="addSp modSp">
        <pc:chgData name="Giovanna Araujo Borgato (2314616)" userId="S::2314616@student.uwtsd.ac.uk::760c64f7-669e-450c-852c-4ee65026df00" providerId="AD" clId="Web-{1E27A098-B36F-4DC0-FA38-9B365C6EC650}" dt="2024-12-21T05:31:15.201" v="992"/>
        <pc:sldMkLst>
          <pc:docMk/>
          <pc:sldMk cId="2905434265" sldId="261"/>
        </pc:sldMkLst>
        <pc:spChg chg="add mod">
          <ac:chgData name="Giovanna Araujo Borgato (2314616)" userId="S::2314616@student.uwtsd.ac.uk::760c64f7-669e-450c-852c-4ee65026df00" providerId="AD" clId="Web-{1E27A098-B36F-4DC0-FA38-9B365C6EC650}" dt="2024-12-21T05:30:32.496" v="989"/>
          <ac:spMkLst>
            <pc:docMk/>
            <pc:sldMk cId="2905434265" sldId="261"/>
            <ac:spMk id="4" creationId="{DF49DF72-F7E2-FD1A-9C8C-E32B289FD8E3}"/>
          </ac:spMkLst>
        </pc:spChg>
        <pc:spChg chg="add mod">
          <ac:chgData name="Giovanna Araujo Borgato (2314616)" userId="S::2314616@student.uwtsd.ac.uk::760c64f7-669e-450c-852c-4ee65026df00" providerId="AD" clId="Web-{1E27A098-B36F-4DC0-FA38-9B365C6EC650}" dt="2024-12-21T05:31:15.201" v="992"/>
          <ac:spMkLst>
            <pc:docMk/>
            <pc:sldMk cId="2905434265" sldId="261"/>
            <ac:spMk id="5" creationId="{78A15B4C-826A-BE3B-5A8F-8FDA081BDFE9}"/>
          </ac:spMkLst>
        </pc:spChg>
      </pc:sldChg>
      <pc:sldMasterChg chg="modSp mod modSldLayout">
        <pc:chgData name="Giovanna Araujo Borgato (2314616)" userId="S::2314616@student.uwtsd.ac.uk::760c64f7-669e-450c-852c-4ee65026df00" providerId="AD" clId="Web-{1E27A098-B36F-4DC0-FA38-9B365C6EC650}" dt="2024-12-21T05:31:15.201" v="992"/>
        <pc:sldMasterMkLst>
          <pc:docMk/>
          <pc:sldMasterMk cId="3976886952" sldId="2147484047"/>
        </pc:sldMasterMkLst>
        <pc:spChg chg="mod">
          <ac:chgData name="Giovanna Araujo Borgato (2314616)" userId="S::2314616@student.uwtsd.ac.uk::760c64f7-669e-450c-852c-4ee65026df00" providerId="AD" clId="Web-{1E27A098-B36F-4DC0-FA38-9B365C6EC650}" dt="2024-12-21T05:31:15.201" v="992"/>
          <ac:spMkLst>
            <pc:docMk/>
            <pc:sldMasterMk cId="3976886952" sldId="2147484047"/>
            <ac:spMk id="5" creationId="{00000000-0000-0000-0000-000000000000}"/>
          </ac:spMkLst>
        </pc:sp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1264331609" sldId="2147484048"/>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1264331609" sldId="2147484048"/>
              <ac:spMk id="9"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118326867" sldId="2147484049"/>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118326867" sldId="2147484049"/>
              <ac:spMk id="5"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726317565" sldId="2147484050"/>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726317565" sldId="2147484050"/>
              <ac:spMk id="5"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4233948644" sldId="2147484051"/>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4233948644" sldId="2147484051"/>
              <ac:spMk id="6"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1624549371" sldId="2147484052"/>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1624549371" sldId="2147484052"/>
              <ac:spMk id="8"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331260299" sldId="2147484053"/>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331260299" sldId="2147484053"/>
              <ac:spMk id="4"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402935400" sldId="2147484054"/>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402935400" sldId="2147484054"/>
              <ac:spMk id="3"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3555917356" sldId="2147484055"/>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3555917356" sldId="2147484055"/>
              <ac:spMk id="6"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269217589" sldId="2147484056"/>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269217589" sldId="2147484056"/>
              <ac:spMk id="6"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284576055" sldId="2147484057"/>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284576055" sldId="2147484057"/>
              <ac:spMk id="5"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337064430" sldId="2147484058"/>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337064430" sldId="2147484058"/>
              <ac:spMk id="5"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09803" y="1349248"/>
            <a:ext cx="5297805" cy="7185152"/>
          </a:xfrm>
        </p:spPr>
        <p:txBody>
          <a:bodyPr anchor="b">
            <a:normAutofit/>
          </a:bodyPr>
          <a:lstStyle>
            <a:lvl1pPr algn="l">
              <a:lnSpc>
                <a:spcPct val="85000"/>
              </a:lnSpc>
              <a:defRPr sz="3713"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709803" y="8534400"/>
            <a:ext cx="5297805" cy="3007360"/>
          </a:xfrm>
        </p:spPr>
        <p:txBody>
          <a:bodyPr>
            <a:normAutofit/>
          </a:bodyPr>
          <a:lstStyle>
            <a:lvl1pPr marL="0" indent="0" algn="l">
              <a:buNone/>
              <a:defRPr sz="1125" baseline="0">
                <a:solidFill>
                  <a:schemeClr val="tx1">
                    <a:lumMod val="85000"/>
                  </a:schemeClr>
                </a:solidFill>
              </a:defRPr>
            </a:lvl1pPr>
            <a:lvl2pPr marL="257175" indent="0" algn="ctr">
              <a:buNone/>
              <a:defRPr sz="1125"/>
            </a:lvl2pPr>
            <a:lvl3pPr marL="514350" indent="0" algn="ctr">
              <a:buNone/>
              <a:defRPr sz="1125"/>
            </a:lvl3pPr>
            <a:lvl4pPr marL="771525" indent="0" algn="ctr">
              <a:buNone/>
              <a:defRPr sz="1125"/>
            </a:lvl4pPr>
            <a:lvl5pPr marL="1028700" indent="0" algn="ctr">
              <a:buNone/>
              <a:defRPr sz="1125"/>
            </a:lvl5pPr>
            <a:lvl6pPr marL="1285875" indent="0" algn="ctr">
              <a:buNone/>
              <a:defRPr sz="1125"/>
            </a:lvl6pPr>
            <a:lvl7pPr marL="1543050" indent="0" algn="ctr">
              <a:buNone/>
              <a:defRPr sz="1125"/>
            </a:lvl7pPr>
            <a:lvl8pPr marL="1800225" indent="0" algn="ctr">
              <a:buNone/>
              <a:defRPr sz="1125"/>
            </a:lvl8pPr>
            <a:lvl9pPr marL="2057400" indent="0" algn="ctr">
              <a:buNone/>
              <a:defRPr sz="1125"/>
            </a:lvl9pPr>
          </a:lstStyle>
          <a:p>
            <a:r>
              <a:rPr lang="en-US" dirty="0"/>
              <a:t>Click to edit Master subtitle style</a:t>
            </a:r>
          </a:p>
        </p:txBody>
      </p:sp>
      <p:sp>
        <p:nvSpPr>
          <p:cNvPr id="7" name="Rectangle 6"/>
          <p:cNvSpPr/>
          <p:nvPr/>
        </p:nvSpPr>
        <p:spPr>
          <a:xfrm>
            <a:off x="0" y="0"/>
            <a:ext cx="25717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B4554F2B-4BCF-4197-901F-D7CA0C5C3346}" type="datetimeFigureOut">
              <a:rPr lang="en-US" dirty="0"/>
              <a:t>12/21/2024</a:t>
            </a:fld>
            <a:endParaRPr lang="en-US" dirty="0"/>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r>
              <a:rPr lang="en-US" dirty="0"/>
              <a:t>University of Wales Trinity Saint David</a:t>
            </a:r>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64331609"/>
      </p:ext>
    </p:extLst>
  </p:cSld>
  <p:clrMapOvr>
    <a:overrideClrMapping bg1="dk1" tx1="lt1" bg2="dk2" tx2="lt2" accent1="accent1" accent2="accent2" accent3="accent3" accent4="accent4" accent5="accent5" accent6="accent6" hlink="hlink" folHlink="folHlink"/>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651F21A-8405-4DA5-BEAC-3D4CC71D54EA}"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18326867"/>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9803" y="1349248"/>
            <a:ext cx="5297805" cy="7185152"/>
          </a:xfrm>
        </p:spPr>
        <p:txBody>
          <a:bodyPr anchor="b">
            <a:normAutofit/>
          </a:bodyPr>
          <a:lstStyle>
            <a:lvl1pPr>
              <a:lnSpc>
                <a:spcPct val="85000"/>
              </a:lnSpc>
              <a:defRPr sz="3713" b="0"/>
            </a:lvl1pPr>
          </a:lstStyle>
          <a:p>
            <a:r>
              <a:rPr lang="en-US" dirty="0"/>
              <a:t>Click to edit Master title style</a:t>
            </a:r>
          </a:p>
        </p:txBody>
      </p:sp>
      <p:sp>
        <p:nvSpPr>
          <p:cNvPr id="3" name="Text Placeholder 2"/>
          <p:cNvSpPr>
            <a:spLocks noGrp="1"/>
          </p:cNvSpPr>
          <p:nvPr>
            <p:ph type="body" idx="1"/>
          </p:nvPr>
        </p:nvSpPr>
        <p:spPr>
          <a:xfrm>
            <a:off x="709803" y="8534400"/>
            <a:ext cx="5297805" cy="3007360"/>
          </a:xfrm>
        </p:spPr>
        <p:txBody>
          <a:bodyPr anchor="t">
            <a:normAutofit/>
          </a:bodyPr>
          <a:lstStyle>
            <a:lvl1pPr marL="0" indent="0">
              <a:buNone/>
              <a:defRPr sz="1125">
                <a:solidFill>
                  <a:schemeClr val="tx1">
                    <a:lumMod val="75000"/>
                    <a:lumOff val="2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78685F84-9683-4B1B-940C-516296C3B9E2}"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25717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26317565"/>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709803" y="3251203"/>
            <a:ext cx="2520315" cy="7735710"/>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446145" y="3251203"/>
            <a:ext cx="2520315" cy="7735710"/>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657B2AD-074C-4247-B20E-4BA1D1B80702}" type="datetimeFigureOut">
              <a:rPr lang="en-US" dirty="0"/>
              <a:t>12/21/2024</a:t>
            </a:fld>
            <a:endParaRPr lang="en-US" dirty="0"/>
          </a:p>
        </p:txBody>
      </p:sp>
      <p:sp>
        <p:nvSpPr>
          <p:cNvPr id="6" name="Footer Placeholder 5"/>
          <p:cNvSpPr>
            <a:spLocks noGrp="1"/>
          </p:cNvSpPr>
          <p:nvPr>
            <p:ph type="ftr" sz="quarter" idx="11"/>
          </p:nvPr>
        </p:nvSpPr>
        <p:spPr/>
        <p:txBody>
          <a:bodyPr/>
          <a:lstStyle/>
          <a:p>
            <a:r>
              <a:rPr lang="en-US" dirty="0"/>
              <a:t>University of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33948644"/>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709803" y="3052773"/>
            <a:ext cx="2520315" cy="1300480"/>
          </a:xfrm>
        </p:spPr>
        <p:txBody>
          <a:bodyPr anchor="b">
            <a:normAutofit/>
          </a:bodyPr>
          <a:lstStyle>
            <a:lvl1pPr marL="0" indent="0">
              <a:spcBef>
                <a:spcPts val="0"/>
              </a:spcBef>
              <a:buNone/>
              <a:defRPr sz="1013" b="0">
                <a:solidFill>
                  <a:schemeClr val="tx2"/>
                </a:solidFill>
              </a:defRPr>
            </a:lvl1pPr>
            <a:lvl2pPr marL="257175" indent="0">
              <a:buNone/>
              <a:defRPr sz="1013"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dirty="0"/>
              <a:t>Click to edit Master text styles</a:t>
            </a:r>
          </a:p>
        </p:txBody>
      </p:sp>
      <p:sp>
        <p:nvSpPr>
          <p:cNvPr id="4" name="Content Placeholder 3"/>
          <p:cNvSpPr>
            <a:spLocks noGrp="1"/>
          </p:cNvSpPr>
          <p:nvPr>
            <p:ph sz="half" idx="2"/>
          </p:nvPr>
        </p:nvSpPr>
        <p:spPr>
          <a:xfrm>
            <a:off x="709803" y="4457867"/>
            <a:ext cx="2520315" cy="6514933"/>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p:cNvSpPr>
            <a:spLocks noGrp="1"/>
          </p:cNvSpPr>
          <p:nvPr>
            <p:ph type="body" sz="quarter" idx="13"/>
          </p:nvPr>
        </p:nvSpPr>
        <p:spPr>
          <a:xfrm>
            <a:off x="3449574" y="3052773"/>
            <a:ext cx="2523744" cy="1300480"/>
          </a:xfrm>
        </p:spPr>
        <p:txBody>
          <a:bodyPr anchor="b">
            <a:normAutofit/>
          </a:bodyPr>
          <a:lstStyle>
            <a:lvl1pPr marL="0" indent="0">
              <a:buFontTx/>
              <a:buNone/>
              <a:defRPr lang="en-US" sz="1013" b="0" kern="1200" spc="6" baseline="0" dirty="0">
                <a:solidFill>
                  <a:schemeClr val="tx2"/>
                </a:solidFill>
                <a:latin typeface="+mn-lt"/>
                <a:ea typeface="+mn-ea"/>
                <a:cs typeface="+mn-cs"/>
              </a:defRPr>
            </a:lvl1pPr>
          </a:lstStyle>
          <a:p>
            <a:pPr marL="0" lvl="0" indent="0" algn="l" defTabSz="514350" rtl="0" eaLnBrk="1" latinLnBrk="0" hangingPunct="1">
              <a:lnSpc>
                <a:spcPct val="95000"/>
              </a:lnSpc>
              <a:spcBef>
                <a:spcPts val="0"/>
              </a:spcBef>
              <a:spcAft>
                <a:spcPts val="113"/>
              </a:spcAft>
              <a:buClr>
                <a:schemeClr val="accent1"/>
              </a:buClr>
              <a:buSzPct val="80000"/>
              <a:buNone/>
            </a:pPr>
            <a:r>
              <a:rPr lang="en-US" dirty="0"/>
              <a:t>Click to edit Master text styles</a:t>
            </a:r>
          </a:p>
        </p:txBody>
      </p:sp>
      <p:sp>
        <p:nvSpPr>
          <p:cNvPr id="6" name="Content Placeholder 5"/>
          <p:cNvSpPr>
            <a:spLocks noGrp="1"/>
          </p:cNvSpPr>
          <p:nvPr>
            <p:ph sz="quarter" idx="4"/>
          </p:nvPr>
        </p:nvSpPr>
        <p:spPr>
          <a:xfrm>
            <a:off x="3446145" y="4457867"/>
            <a:ext cx="2520315" cy="6514933"/>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DCC26FB-39E8-4A97-A330-257F2E3058A9}" type="datetimeFigureOut">
              <a:rPr lang="en-US" dirty="0"/>
              <a:t>12/21/2024</a:t>
            </a:fld>
            <a:endParaRPr lang="en-US" dirty="0"/>
          </a:p>
        </p:txBody>
      </p:sp>
      <p:sp>
        <p:nvSpPr>
          <p:cNvPr id="8" name="Footer Placeholder 7"/>
          <p:cNvSpPr>
            <a:spLocks noGrp="1"/>
          </p:cNvSpPr>
          <p:nvPr>
            <p:ph type="ftr" sz="quarter" idx="11"/>
          </p:nvPr>
        </p:nvSpPr>
        <p:spPr/>
        <p:txBody>
          <a:bodyPr/>
          <a:lstStyle/>
          <a:p>
            <a:r>
              <a:rPr lang="en-US" dirty="0"/>
              <a:t>University of Wales Trinity Saint David</a:t>
            </a:r>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24549371"/>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3EE6405D-5078-464B-95D5-AD1D787A29C3}" type="datetimeFigureOut">
              <a:rPr lang="en-US" dirty="0"/>
              <a:t>12/21/2024</a:t>
            </a:fld>
            <a:endParaRPr lang="en-US" dirty="0"/>
          </a:p>
        </p:txBody>
      </p:sp>
      <p:sp>
        <p:nvSpPr>
          <p:cNvPr id="4" name="Footer Placeholder 3"/>
          <p:cNvSpPr>
            <a:spLocks noGrp="1"/>
          </p:cNvSpPr>
          <p:nvPr>
            <p:ph type="ftr" sz="quarter" idx="11"/>
          </p:nvPr>
        </p:nvSpPr>
        <p:spPr/>
        <p:txBody>
          <a:bodyPr/>
          <a:lstStyle/>
          <a:p>
            <a:r>
              <a:rPr lang="en-US" dirty="0"/>
              <a:t>University of Wales Trinity Saint David</a:t>
            </a:r>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1260299"/>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B55EF8-B59A-48DF-A116-AFDAD4B003AB}" type="datetimeFigureOut">
              <a:rPr lang="en-US" dirty="0"/>
              <a:t>12/21/2024</a:t>
            </a:fld>
            <a:endParaRPr lang="en-US" dirty="0"/>
          </a:p>
        </p:txBody>
      </p:sp>
      <p:sp>
        <p:nvSpPr>
          <p:cNvPr id="3" name="Footer Placeholder 2"/>
          <p:cNvSpPr>
            <a:spLocks noGrp="1"/>
          </p:cNvSpPr>
          <p:nvPr>
            <p:ph type="ftr" sz="quarter" idx="11"/>
          </p:nvPr>
        </p:nvSpPr>
        <p:spPr/>
        <p:txBody>
          <a:bodyPr/>
          <a:lstStyle/>
          <a:p>
            <a:r>
              <a:rPr lang="en-US" dirty="0"/>
              <a:t>University of Wales Trinity Saint David</a:t>
            </a:r>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02935400"/>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3202" y="812803"/>
            <a:ext cx="1800225" cy="2844795"/>
          </a:xfrm>
        </p:spPr>
        <p:txBody>
          <a:bodyPr anchor="b">
            <a:normAutofit/>
          </a:bodyPr>
          <a:lstStyle>
            <a:lvl1pPr>
              <a:defRPr sz="1575" b="0" baseline="0"/>
            </a:lvl1pPr>
          </a:lstStyle>
          <a:p>
            <a:r>
              <a:rPr lang="en-US" dirty="0"/>
              <a:t>Click to edit Master title style</a:t>
            </a:r>
          </a:p>
        </p:txBody>
      </p:sp>
      <p:sp>
        <p:nvSpPr>
          <p:cNvPr id="3" name="Content Placeholder 2"/>
          <p:cNvSpPr>
            <a:spLocks noGrp="1"/>
          </p:cNvSpPr>
          <p:nvPr>
            <p:ph idx="1"/>
          </p:nvPr>
        </p:nvSpPr>
        <p:spPr>
          <a:xfrm>
            <a:off x="2533650" y="1219200"/>
            <a:ext cx="3419475" cy="9753600"/>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73202" y="3732863"/>
            <a:ext cx="1800225" cy="6773335"/>
          </a:xfrm>
        </p:spPr>
        <p:txBody>
          <a:bodyPr>
            <a:normAutofit/>
          </a:bodyPr>
          <a:lstStyle>
            <a:lvl1pPr marL="0" indent="0">
              <a:lnSpc>
                <a:spcPct val="114000"/>
              </a:lnSpc>
              <a:spcBef>
                <a:spcPts val="450"/>
              </a:spcBef>
              <a:buNone/>
              <a:defRPr sz="731"/>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dirty="0"/>
              <a:t>Click to edit Master text styles</a:t>
            </a:r>
          </a:p>
        </p:txBody>
      </p:sp>
      <p:sp>
        <p:nvSpPr>
          <p:cNvPr id="5" name="Date Placeholder 4"/>
          <p:cNvSpPr>
            <a:spLocks noGrp="1"/>
          </p:cNvSpPr>
          <p:nvPr>
            <p:ph type="dt" sz="half" idx="10"/>
          </p:nvPr>
        </p:nvSpPr>
        <p:spPr/>
        <p:txBody>
          <a:bodyPr/>
          <a:lstStyle/>
          <a:p>
            <a:fld id="{EC94AEE7-DB1F-4DD1-9290-70ECE3C49600}" type="datetimeFigureOut">
              <a:rPr lang="en-US" dirty="0"/>
              <a:t>12/21/2024</a:t>
            </a:fld>
            <a:endParaRPr lang="en-US" dirty="0"/>
          </a:p>
        </p:txBody>
      </p:sp>
      <p:sp>
        <p:nvSpPr>
          <p:cNvPr id="6" name="Footer Placeholder 5"/>
          <p:cNvSpPr>
            <a:spLocks noGrp="1"/>
          </p:cNvSpPr>
          <p:nvPr>
            <p:ph type="ftr" sz="quarter" idx="11"/>
          </p:nvPr>
        </p:nvSpPr>
        <p:spPr/>
        <p:txBody>
          <a:bodyPr/>
          <a:lstStyle/>
          <a:p>
            <a:r>
              <a:rPr lang="en-US" dirty="0"/>
              <a:t>University of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55917356"/>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9076267"/>
            <a:ext cx="6352223" cy="3115733"/>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4350" y="9347200"/>
            <a:ext cx="5614988" cy="1625600"/>
          </a:xfrm>
        </p:spPr>
        <p:txBody>
          <a:bodyPr anchor="b">
            <a:normAutofit/>
          </a:bodyPr>
          <a:lstStyle>
            <a:lvl1pPr>
              <a:defRPr sz="1575"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3"/>
            <a:ext cx="6352223" cy="9118085"/>
          </a:xfrm>
          <a:blipFill>
            <a:blip r:embed="rId2"/>
            <a:stretch>
              <a:fillRect/>
            </a:stretch>
          </a:blipFill>
        </p:spPr>
        <p:txBody>
          <a:bodyPr anchor="t"/>
          <a:lstStyle>
            <a:lvl1pPr marL="0" indent="0">
              <a:buNone/>
              <a:defRPr sz="1800">
                <a:solidFill>
                  <a:schemeClr val="bg1"/>
                </a:solidFill>
              </a:defRPr>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dirty="0"/>
          </a:p>
        </p:txBody>
      </p:sp>
      <p:sp>
        <p:nvSpPr>
          <p:cNvPr id="4" name="Text Placeholder 3"/>
          <p:cNvSpPr>
            <a:spLocks noGrp="1"/>
          </p:cNvSpPr>
          <p:nvPr>
            <p:ph type="body" sz="half" idx="2"/>
          </p:nvPr>
        </p:nvSpPr>
        <p:spPr>
          <a:xfrm>
            <a:off x="514350" y="10859716"/>
            <a:ext cx="5614988" cy="1061353"/>
          </a:xfrm>
        </p:spPr>
        <p:txBody>
          <a:bodyPr>
            <a:normAutofit/>
          </a:bodyPr>
          <a:lstStyle>
            <a:lvl1pPr marL="0" indent="0">
              <a:lnSpc>
                <a:spcPct val="100000"/>
              </a:lnSpc>
              <a:spcBef>
                <a:spcPts val="450"/>
              </a:spcBef>
              <a:buNone/>
              <a:defRPr sz="731">
                <a:solidFill>
                  <a:schemeClr val="bg1">
                    <a:lumMod val="85000"/>
                  </a:schemeClr>
                </a:solidFill>
              </a:defRPr>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dirty="0"/>
              <a:t>Click to edit Master text styles</a:t>
            </a:r>
          </a:p>
        </p:txBody>
      </p:sp>
      <p:sp>
        <p:nvSpPr>
          <p:cNvPr id="5" name="Date Placeholder 4"/>
          <p:cNvSpPr>
            <a:spLocks noGrp="1"/>
          </p:cNvSpPr>
          <p:nvPr>
            <p:ph type="dt" sz="half" idx="10"/>
          </p:nvPr>
        </p:nvSpPr>
        <p:spPr/>
        <p:txBody>
          <a:bodyPr/>
          <a:lstStyle/>
          <a:p>
            <a:fld id="{581F845D-AA64-4C6F-B170-8AA45DD4B329}" type="datetimeFigureOut">
              <a:rPr lang="en-US" dirty="0"/>
              <a:t>12/21/2024</a:t>
            </a:fld>
            <a:endParaRPr lang="en-US" dirty="0"/>
          </a:p>
        </p:txBody>
      </p:sp>
      <p:sp>
        <p:nvSpPr>
          <p:cNvPr id="6" name="Footer Placeholder 5"/>
          <p:cNvSpPr>
            <a:spLocks noGrp="1"/>
          </p:cNvSpPr>
          <p:nvPr>
            <p:ph type="ftr" sz="quarter" idx="11"/>
          </p:nvPr>
        </p:nvSpPr>
        <p:spPr/>
        <p:txBody>
          <a:bodyPr/>
          <a:lstStyle/>
          <a:p>
            <a:r>
              <a:rPr lang="en-US" dirty="0"/>
              <a:t>University of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69217589"/>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0C08BB0-1F20-4C6B-A56C-896A9F73FB4A}"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84576055"/>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864894" y="677333"/>
            <a:ext cx="1393031" cy="1048455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428625" y="677333"/>
            <a:ext cx="4350544" cy="104845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35C60DA-11B7-472A-AFEF-07FB059A27D8}"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37064430"/>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6313646" y="0"/>
            <a:ext cx="548640" cy="12192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709803" y="650240"/>
            <a:ext cx="5452110" cy="235655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709803" y="3251203"/>
            <a:ext cx="4834890" cy="773571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4894635" y="1997042"/>
            <a:ext cx="3386665" cy="205383"/>
          </a:xfrm>
          <a:prstGeom prst="rect">
            <a:avLst/>
          </a:prstGeom>
        </p:spPr>
        <p:txBody>
          <a:bodyPr vert="horz" lIns="91440" tIns="45720" rIns="91440" bIns="45720" rtlCol="0" anchor="ctr"/>
          <a:lstStyle>
            <a:lvl1pPr algn="r">
              <a:defRPr sz="591" b="0">
                <a:solidFill>
                  <a:schemeClr val="tx2">
                    <a:lumMod val="20000"/>
                    <a:lumOff val="80000"/>
                  </a:schemeClr>
                </a:solidFill>
              </a:defRPr>
            </a:lvl1pPr>
          </a:lstStyle>
          <a:p>
            <a:fld id="{E28077EF-3DB9-4852-A8C8-9AA18A70A9F8}" type="datetimeFigureOut">
              <a:rPr lang="en-US" dirty="0"/>
              <a:t>12/21/2024</a:t>
            </a:fld>
            <a:endParaRPr lang="en-US" dirty="0"/>
          </a:p>
        </p:txBody>
      </p:sp>
      <p:sp>
        <p:nvSpPr>
          <p:cNvPr id="5" name="Footer Placeholder 4"/>
          <p:cNvSpPr>
            <a:spLocks noGrp="1"/>
          </p:cNvSpPr>
          <p:nvPr>
            <p:ph type="ftr" sz="quarter" idx="3"/>
          </p:nvPr>
        </p:nvSpPr>
        <p:spPr>
          <a:xfrm rot="16200000">
            <a:off x="3404500" y="7415709"/>
            <a:ext cx="6366933" cy="205383"/>
          </a:xfrm>
          <a:prstGeom prst="rect">
            <a:avLst/>
          </a:prstGeom>
        </p:spPr>
        <p:txBody>
          <a:bodyPr vert="horz" lIns="91440" tIns="45720" rIns="91440" bIns="45720" rtlCol="0" anchor="ctr"/>
          <a:lstStyle>
            <a:lvl1pPr algn="l">
              <a:defRPr sz="591">
                <a:solidFill>
                  <a:schemeClr val="tx2">
                    <a:lumMod val="20000"/>
                    <a:lumOff val="80000"/>
                  </a:schemeClr>
                </a:solidFill>
              </a:defRPr>
            </a:lvl1pPr>
          </a:lstStyle>
          <a:p>
            <a:r>
              <a:rPr lang="en-US" dirty="0"/>
              <a:t>University of Wales Trinity Saint David</a:t>
            </a:r>
          </a:p>
        </p:txBody>
      </p:sp>
      <p:sp>
        <p:nvSpPr>
          <p:cNvPr id="6" name="Slide Number Placeholder 5"/>
          <p:cNvSpPr>
            <a:spLocks noGrp="1"/>
          </p:cNvSpPr>
          <p:nvPr>
            <p:ph type="sldNum" sz="quarter" idx="4"/>
          </p:nvPr>
        </p:nvSpPr>
        <p:spPr>
          <a:xfrm>
            <a:off x="6330791" y="10972803"/>
            <a:ext cx="514350" cy="1055511"/>
          </a:xfrm>
          <a:prstGeom prst="rect">
            <a:avLst/>
          </a:prstGeom>
        </p:spPr>
        <p:txBody>
          <a:bodyPr vert="horz" lIns="27432" tIns="45720" rIns="27432" bIns="45720" rtlCol="0" anchor="ctr">
            <a:normAutofit/>
          </a:bodyPr>
          <a:lstStyle>
            <a:lvl1pPr algn="ctr">
              <a:defRPr sz="18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76886952"/>
      </p:ext>
    </p:extLst>
  </p:cSld>
  <p:clrMap bg1="lt1" tx1="dk1" bg2="lt2" tx2="dk2" accent1="accent1" accent2="accent2" accent3="accent3" accent4="accent4" accent5="accent5" accent6="accent6" hlink="hlink" folHlink="folHlink"/>
  <p:sldLayoutIdLst>
    <p:sldLayoutId id="2147484048" r:id="rId1"/>
    <p:sldLayoutId id="2147484049" r:id="rId2"/>
    <p:sldLayoutId id="2147484050" r:id="rId3"/>
    <p:sldLayoutId id="2147484051" r:id="rId4"/>
    <p:sldLayoutId id="2147484052" r:id="rId5"/>
    <p:sldLayoutId id="2147484053" r:id="rId6"/>
    <p:sldLayoutId id="2147484054" r:id="rId7"/>
    <p:sldLayoutId id="2147484055" r:id="rId8"/>
    <p:sldLayoutId id="2147484056" r:id="rId9"/>
    <p:sldLayoutId id="2147484057" r:id="rId10"/>
    <p:sldLayoutId id="2147484058" r:id="rId11"/>
  </p:sldLayoutIdLst>
  <p:hf hdr="0" dt="0"/>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inkedin.com/pulse/10-advantages-disadvantages-social-media-marketing-2024-qduic/" TargetMode="External"/><Relationship Id="rId2" Type="http://schemas.openxmlformats.org/officeDocument/2006/relationships/hyperlink" Target="https://www.linkedin.com/pulse/social-media-marketing-why-its-key-expanding-your/" TargetMode="External"/><Relationship Id="rId1" Type="http://schemas.openxmlformats.org/officeDocument/2006/relationships/slideLayout" Target="../slideLayouts/slideLayout2.xml"/><Relationship Id="rId4" Type="http://schemas.openxmlformats.org/officeDocument/2006/relationships/hyperlink" Target="https://www.nfi.edu/what-is-social-med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9804" y="1418520"/>
            <a:ext cx="5297805" cy="7092790"/>
          </a:xfrm>
        </p:spPr>
        <p:txBody>
          <a:bodyPr vert="horz" lIns="91440" tIns="45720" rIns="91440" bIns="45720" rtlCol="0" anchor="t">
            <a:normAutofit/>
          </a:bodyPr>
          <a:lstStyle/>
          <a:p>
            <a:pPr algn="ctr"/>
            <a:r>
              <a:rPr lang="en-US" sz="3700">
                <a:ea typeface="+mj-lt"/>
                <a:cs typeface="+mj-lt"/>
              </a:rPr>
              <a:t>Module code: LCLM4002. </a:t>
            </a:r>
            <a:endParaRPr lang="en-US"/>
          </a:p>
          <a:p>
            <a:pPr algn="ctr"/>
            <a:r>
              <a:rPr lang="en-US" sz="3700">
                <a:ea typeface="+mj-lt"/>
                <a:cs typeface="+mj-lt"/>
              </a:rPr>
              <a:t>Title: Digital Skills. </a:t>
            </a:r>
            <a:endParaRPr lang="en-US"/>
          </a:p>
          <a:p>
            <a:pPr algn="ctr"/>
            <a:r>
              <a:rPr lang="en-US" sz="3700" dirty="0">
                <a:ea typeface="+mj-lt"/>
                <a:cs typeface="+mj-lt"/>
              </a:rPr>
              <a:t>– Report –</a:t>
            </a:r>
            <a:endParaRPr lang="en-US" dirty="0"/>
          </a:p>
        </p:txBody>
      </p:sp>
      <p:sp>
        <p:nvSpPr>
          <p:cNvPr id="3" name="Subtitle 2"/>
          <p:cNvSpPr>
            <a:spLocks noGrp="1"/>
          </p:cNvSpPr>
          <p:nvPr>
            <p:ph type="subTitle" idx="1"/>
          </p:nvPr>
        </p:nvSpPr>
        <p:spPr>
          <a:xfrm>
            <a:off x="709803" y="8095673"/>
            <a:ext cx="5459441" cy="3446087"/>
          </a:xfrm>
        </p:spPr>
        <p:txBody>
          <a:bodyPr vert="horz" lIns="91440" tIns="45720" rIns="91440" bIns="45720" rtlCol="0" anchor="t">
            <a:normAutofit/>
          </a:bodyPr>
          <a:lstStyle/>
          <a:p>
            <a:pPr algn="ctr">
              <a:lnSpc>
                <a:spcPct val="85000"/>
              </a:lnSpc>
              <a:spcBef>
                <a:spcPct val="0"/>
              </a:spcBef>
            </a:pPr>
            <a:r>
              <a:rPr lang="en-US" sz="3600" spc="-50" dirty="0">
                <a:solidFill>
                  <a:schemeClr val="tx1"/>
                </a:solidFill>
                <a:ea typeface="+mn-lt"/>
                <a:cs typeface="+mn-lt"/>
              </a:rPr>
              <a:t>Student Number: </a:t>
            </a:r>
            <a:r>
              <a:rPr lang="en-US" sz="3600" spc="-50">
                <a:solidFill>
                  <a:schemeClr val="tx1"/>
                </a:solidFill>
                <a:ea typeface="+mn-lt"/>
                <a:cs typeface="+mn-lt"/>
              </a:rPr>
              <a:t>2314616.</a:t>
            </a:r>
            <a:endParaRPr lang="en-US">
              <a:solidFill>
                <a:schemeClr val="tx1"/>
              </a:solidFill>
            </a:endParaRPr>
          </a:p>
          <a:p>
            <a:pPr algn="ctr">
              <a:lnSpc>
                <a:spcPct val="85000"/>
              </a:lnSpc>
              <a:spcBef>
                <a:spcPct val="0"/>
              </a:spcBef>
            </a:pPr>
            <a:r>
              <a:rPr lang="en-US" sz="3600" spc="-50">
                <a:solidFill>
                  <a:schemeClr val="tx1"/>
                </a:solidFill>
                <a:latin typeface="+mj-lt"/>
                <a:ea typeface="+mj-lt"/>
                <a:cs typeface="+mj-lt"/>
              </a:rPr>
              <a:t>Lecturer: Nguyen Hoang.</a:t>
            </a:r>
            <a:endParaRPr lang="en-US">
              <a:solidFill>
                <a:schemeClr val="tx1"/>
              </a:solidFill>
            </a:endParaRPr>
          </a:p>
          <a:p>
            <a:pPr algn="ctr">
              <a:lnSpc>
                <a:spcPct val="85000"/>
              </a:lnSpc>
              <a:spcBef>
                <a:spcPct val="0"/>
              </a:spcBef>
            </a:pPr>
            <a:r>
              <a:rPr lang="en-US" sz="3600" spc="-50">
                <a:solidFill>
                  <a:schemeClr val="tx1"/>
                </a:solidFill>
                <a:latin typeface="+mj-lt"/>
                <a:ea typeface="+mj-lt"/>
                <a:cs typeface="+mj-lt"/>
              </a:rPr>
              <a:t>Giovanna Victoria </a:t>
            </a:r>
            <a:r>
              <a:rPr lang="en-US" sz="3600" spc="-50" dirty="0">
                <a:solidFill>
                  <a:schemeClr val="tx1"/>
                </a:solidFill>
                <a:latin typeface="+mj-lt"/>
                <a:ea typeface="+mj-lt"/>
                <a:cs typeface="+mj-lt"/>
              </a:rPr>
              <a:t>Araujo Borgato.</a:t>
            </a:r>
          </a:p>
        </p:txBody>
      </p:sp>
      <p:sp>
        <p:nvSpPr>
          <p:cNvPr id="4" name="Slide Number Placeholder 3">
            <a:extLst>
              <a:ext uri="{FF2B5EF4-FFF2-40B4-BE49-F238E27FC236}">
                <a16:creationId xmlns:a16="http://schemas.microsoft.com/office/drawing/2014/main" id="{52410339-8A83-0936-37C5-907D73E243DB}"/>
              </a:ext>
            </a:extLst>
          </p:cNvPr>
          <p:cNvSpPr>
            <a:spLocks noGrp="1"/>
          </p:cNvSpPr>
          <p:nvPr>
            <p:ph type="sldNum" sz="quarter" idx="12"/>
          </p:nvPr>
        </p:nvSpPr>
        <p:spPr/>
        <p:txBody>
          <a:bodyPr/>
          <a:lstStyle/>
          <a:p>
            <a:fld id="{4FAB73BC-B049-4115-A692-8D63A059BFB8}" type="slidenum">
              <a:rPr lang="en-US" dirty="0"/>
              <a:pPr/>
              <a:t>1</a:t>
            </a:fld>
            <a:endParaRPr lang="en-US"/>
          </a:p>
        </p:txBody>
      </p:sp>
      <p:sp>
        <p:nvSpPr>
          <p:cNvPr id="5" name="Footer Placeholder 4">
            <a:extLst>
              <a:ext uri="{FF2B5EF4-FFF2-40B4-BE49-F238E27FC236}">
                <a16:creationId xmlns:a16="http://schemas.microsoft.com/office/drawing/2014/main" id="{8263E827-558B-CDD9-D0F1-934ED11F107E}"/>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4FAE-59AA-9A7C-3EE7-952A25FC8E3B}"/>
              </a:ext>
            </a:extLst>
          </p:cNvPr>
          <p:cNvSpPr>
            <a:spLocks noGrp="1"/>
          </p:cNvSpPr>
          <p:nvPr>
            <p:ph type="title"/>
          </p:nvPr>
        </p:nvSpPr>
        <p:spPr>
          <a:xfrm>
            <a:off x="709803" y="1267097"/>
            <a:ext cx="5452110" cy="687414"/>
          </a:xfrm>
        </p:spPr>
        <p:txBody>
          <a:bodyPr/>
          <a:lstStyle/>
          <a:p>
            <a:pPr algn="ctr"/>
            <a:r>
              <a:rPr lang="en-US"/>
              <a:t>Table of content:</a:t>
            </a:r>
          </a:p>
        </p:txBody>
      </p:sp>
      <p:sp>
        <p:nvSpPr>
          <p:cNvPr id="3" name="Content Placeholder 2">
            <a:extLst>
              <a:ext uri="{FF2B5EF4-FFF2-40B4-BE49-F238E27FC236}">
                <a16:creationId xmlns:a16="http://schemas.microsoft.com/office/drawing/2014/main" id="{2E73418A-70ED-706C-8630-41B5BC3B124E}"/>
              </a:ext>
            </a:extLst>
          </p:cNvPr>
          <p:cNvSpPr>
            <a:spLocks noGrp="1"/>
          </p:cNvSpPr>
          <p:nvPr>
            <p:ph idx="1"/>
          </p:nvPr>
        </p:nvSpPr>
        <p:spPr>
          <a:xfrm>
            <a:off x="709803" y="2162632"/>
            <a:ext cx="4834890" cy="8824281"/>
          </a:xfrm>
        </p:spPr>
        <p:txBody>
          <a:bodyPr vert="horz" lIns="91440" tIns="45720" rIns="91440" bIns="45720" rtlCol="0" anchor="t">
            <a:normAutofit/>
          </a:bodyPr>
          <a:lstStyle/>
          <a:p>
            <a:endParaRPr lang="en-US" sz="3200" dirty="0"/>
          </a:p>
          <a:p>
            <a:r>
              <a:rPr lang="en-US" sz="3200"/>
              <a:t>Introduction.</a:t>
            </a:r>
            <a:endParaRPr lang="en-US"/>
          </a:p>
          <a:p>
            <a:r>
              <a:rPr lang="en-US" sz="3200">
                <a:ea typeface="+mn-lt"/>
                <a:cs typeface="+mn-lt"/>
              </a:rPr>
              <a:t>Advantages of Social Media Marketing 2024.</a:t>
            </a:r>
            <a:endParaRPr lang="en-US" sz="3200"/>
          </a:p>
          <a:p>
            <a:r>
              <a:rPr lang="en-US" sz="3200">
                <a:ea typeface="+mn-lt"/>
                <a:cs typeface="+mn-lt"/>
              </a:rPr>
              <a:t>Disadvantages of Social Media Marketing 2024.</a:t>
            </a:r>
            <a:endParaRPr lang="en-US" sz="3200"/>
          </a:p>
          <a:p>
            <a:r>
              <a:rPr lang="en-US" sz="3200">
                <a:ea typeface="+mn-lt"/>
                <a:cs typeface="+mn-lt"/>
              </a:rPr>
              <a:t>References.</a:t>
            </a:r>
            <a:endParaRPr lang="en-US" sz="3200"/>
          </a:p>
          <a:p>
            <a:endParaRPr lang="en-US" dirty="0"/>
          </a:p>
        </p:txBody>
      </p:sp>
      <p:sp>
        <p:nvSpPr>
          <p:cNvPr id="4" name="Slide Number Placeholder 3">
            <a:extLst>
              <a:ext uri="{FF2B5EF4-FFF2-40B4-BE49-F238E27FC236}">
                <a16:creationId xmlns:a16="http://schemas.microsoft.com/office/drawing/2014/main" id="{DF49DF72-F7E2-FD1A-9C8C-E32B289FD8E3}"/>
              </a:ext>
            </a:extLst>
          </p:cNvPr>
          <p:cNvSpPr>
            <a:spLocks noGrp="1"/>
          </p:cNvSpPr>
          <p:nvPr>
            <p:ph type="sldNum" sz="quarter" idx="12"/>
          </p:nvPr>
        </p:nvSpPr>
        <p:spPr/>
        <p:txBody>
          <a:bodyPr/>
          <a:lstStyle/>
          <a:p>
            <a:fld id="{4FAB73BC-B049-4115-A692-8D63A059BFB8}" type="slidenum">
              <a:rPr lang="en-US" dirty="0"/>
              <a:t>2</a:t>
            </a:fld>
            <a:endParaRPr lang="en-US"/>
          </a:p>
        </p:txBody>
      </p:sp>
      <p:sp>
        <p:nvSpPr>
          <p:cNvPr id="5" name="Footer Placeholder 4">
            <a:extLst>
              <a:ext uri="{FF2B5EF4-FFF2-40B4-BE49-F238E27FC236}">
                <a16:creationId xmlns:a16="http://schemas.microsoft.com/office/drawing/2014/main" id="{78A15B4C-826A-BE3B-5A8F-8FDA081BDFE9}"/>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2905434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A2E22-CD92-9344-2A70-2F9E00BEEEC9}"/>
              </a:ext>
            </a:extLst>
          </p:cNvPr>
          <p:cNvSpPr>
            <a:spLocks noGrp="1"/>
          </p:cNvSpPr>
          <p:nvPr>
            <p:ph type="title"/>
          </p:nvPr>
        </p:nvSpPr>
        <p:spPr>
          <a:xfrm>
            <a:off x="709803" y="650240"/>
            <a:ext cx="5452110" cy="1363646"/>
          </a:xfrm>
        </p:spPr>
        <p:txBody>
          <a:bodyPr>
            <a:normAutofit/>
          </a:bodyPr>
          <a:lstStyle/>
          <a:p>
            <a:pPr algn="ctr"/>
            <a:r>
              <a:rPr lang="en-US"/>
              <a:t>Introduction:</a:t>
            </a:r>
            <a:endParaRPr lang="en-US" dirty="0"/>
          </a:p>
        </p:txBody>
      </p:sp>
      <p:sp>
        <p:nvSpPr>
          <p:cNvPr id="3" name="Content Placeholder 2">
            <a:extLst>
              <a:ext uri="{FF2B5EF4-FFF2-40B4-BE49-F238E27FC236}">
                <a16:creationId xmlns:a16="http://schemas.microsoft.com/office/drawing/2014/main" id="{58F7AA77-0BE5-57CB-6411-3E33DB02162E}"/>
              </a:ext>
            </a:extLst>
          </p:cNvPr>
          <p:cNvSpPr>
            <a:spLocks noGrp="1"/>
          </p:cNvSpPr>
          <p:nvPr>
            <p:ph idx="1"/>
          </p:nvPr>
        </p:nvSpPr>
        <p:spPr>
          <a:xfrm>
            <a:off x="709803" y="2396839"/>
            <a:ext cx="5458344" cy="8590074"/>
          </a:xfrm>
        </p:spPr>
        <p:txBody>
          <a:bodyPr vert="horz" lIns="91440" tIns="45720" rIns="91440" bIns="45720" rtlCol="0" anchor="t">
            <a:noAutofit/>
          </a:bodyPr>
          <a:lstStyle/>
          <a:p>
            <a:pPr marL="0" indent="0" algn="just">
              <a:buNone/>
            </a:pPr>
            <a:r>
              <a:rPr lang="en-US" sz="2200" dirty="0">
                <a:ea typeface="+mn-lt"/>
                <a:cs typeface="+mn-lt"/>
              </a:rPr>
              <a:t>Social Media Marketing, give business users access to billions of people that are active on the social media platforms. When utilizing social media marketing strategies effectively,  you can increase your brand visibility and connect with your target audience on a closer level.</a:t>
            </a:r>
          </a:p>
          <a:p>
            <a:pPr marL="0" indent="0" algn="just">
              <a:buNone/>
            </a:pPr>
            <a:r>
              <a:rPr lang="en-US" sz="2200" dirty="0">
                <a:ea typeface="+mn-lt"/>
                <a:cs typeface="+mn-lt"/>
              </a:rPr>
              <a:t>With social media platforms like Instagram, Facebook, and Twitter, you can directly engage with your customers, building their trust, and  advance more traffic to your website. Through targeted ads and coercive content, you can deliver your products or services to the right people at the right time. Social media marketing allows you to stay ahead of the competition by staying connected and consistent to your customers.</a:t>
            </a:r>
          </a:p>
        </p:txBody>
      </p:sp>
      <p:sp>
        <p:nvSpPr>
          <p:cNvPr id="4" name="Slide Number Placeholder 3">
            <a:extLst>
              <a:ext uri="{FF2B5EF4-FFF2-40B4-BE49-F238E27FC236}">
                <a16:creationId xmlns:a16="http://schemas.microsoft.com/office/drawing/2014/main" id="{65BD8DE7-F383-4CDE-7F38-CAA593430D5B}"/>
              </a:ext>
            </a:extLst>
          </p:cNvPr>
          <p:cNvSpPr>
            <a:spLocks noGrp="1"/>
          </p:cNvSpPr>
          <p:nvPr>
            <p:ph type="sldNum" sz="quarter" idx="12"/>
          </p:nvPr>
        </p:nvSpPr>
        <p:spPr/>
        <p:txBody>
          <a:bodyPr/>
          <a:lstStyle/>
          <a:p>
            <a:fld id="{4FAB73BC-B049-4115-A692-8D63A059BFB8}" type="slidenum">
              <a:rPr lang="en-US" dirty="0"/>
              <a:t>3</a:t>
            </a:fld>
            <a:endParaRPr lang="en-US"/>
          </a:p>
        </p:txBody>
      </p:sp>
      <p:sp>
        <p:nvSpPr>
          <p:cNvPr id="5" name="Footer Placeholder 4">
            <a:extLst>
              <a:ext uri="{FF2B5EF4-FFF2-40B4-BE49-F238E27FC236}">
                <a16:creationId xmlns:a16="http://schemas.microsoft.com/office/drawing/2014/main" id="{E3D7A314-E89A-1398-92D6-34920A662615}"/>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2132649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136AC-D355-B21D-9171-B792BCEA3BB9}"/>
              </a:ext>
            </a:extLst>
          </p:cNvPr>
          <p:cNvSpPr>
            <a:spLocks noGrp="1"/>
          </p:cNvSpPr>
          <p:nvPr>
            <p:ph type="title"/>
          </p:nvPr>
        </p:nvSpPr>
        <p:spPr>
          <a:xfrm>
            <a:off x="709803" y="650240"/>
            <a:ext cx="5452110" cy="1267984"/>
          </a:xfrm>
        </p:spPr>
        <p:txBody>
          <a:bodyPr/>
          <a:lstStyle/>
          <a:p>
            <a:r>
              <a:rPr lang="en-US">
                <a:ea typeface="+mj-lt"/>
                <a:cs typeface="+mj-lt"/>
              </a:rPr>
              <a:t>Advantages of Social Media Marketing 2024</a:t>
            </a:r>
            <a:endParaRPr lang="en-US"/>
          </a:p>
        </p:txBody>
      </p:sp>
      <p:sp>
        <p:nvSpPr>
          <p:cNvPr id="4" name="Content Placeholder 3">
            <a:extLst>
              <a:ext uri="{FF2B5EF4-FFF2-40B4-BE49-F238E27FC236}">
                <a16:creationId xmlns:a16="http://schemas.microsoft.com/office/drawing/2014/main" id="{F3ACD5C5-B66E-5C3A-4AC9-9695C36BEAE6}"/>
              </a:ext>
            </a:extLst>
          </p:cNvPr>
          <p:cNvSpPr>
            <a:spLocks noGrp="1"/>
          </p:cNvSpPr>
          <p:nvPr>
            <p:ph idx="1"/>
          </p:nvPr>
        </p:nvSpPr>
        <p:spPr>
          <a:xfrm>
            <a:off x="709803" y="2380346"/>
            <a:ext cx="5451747" cy="9150852"/>
          </a:xfrm>
        </p:spPr>
        <p:txBody>
          <a:bodyPr vert="horz" lIns="91440" tIns="45720" rIns="91440" bIns="45720" rtlCol="0" anchor="t">
            <a:noAutofit/>
          </a:bodyPr>
          <a:lstStyle/>
          <a:p>
            <a:pPr marL="0" indent="0">
              <a:buNone/>
            </a:pPr>
            <a:r>
              <a:rPr lang="en-US" dirty="0"/>
              <a:t>User data: Brands can have access to real time data about users view of ads and products</a:t>
            </a:r>
          </a:p>
          <a:p>
            <a:pPr marL="0" indent="0">
              <a:buNone/>
            </a:pPr>
            <a:r>
              <a:rPr lang="en-US" dirty="0">
                <a:ea typeface="+mn-lt"/>
                <a:cs typeface="+mn-lt"/>
              </a:rPr>
              <a:t>Cost-Effective. Social media enables organizations and brands to check real time data about users view of ads and products and helps them to communicate directly with customers. Engage with customer can boost their loyalty. This </a:t>
            </a:r>
            <a:r>
              <a:rPr lang="en-US">
                <a:ea typeface="+mn-lt"/>
                <a:cs typeface="+mn-lt"/>
              </a:rPr>
              <a:t>engagement can further help on create </a:t>
            </a:r>
            <a:r>
              <a:rPr lang="en-US" dirty="0">
                <a:ea typeface="+mn-lt"/>
                <a:cs typeface="+mn-lt"/>
              </a:rPr>
              <a:t>better bonds with the readers or viewers . </a:t>
            </a:r>
            <a:endParaRPr lang="en-US"/>
          </a:p>
          <a:p>
            <a:pPr marL="0" indent="0">
              <a:buNone/>
            </a:pPr>
            <a:r>
              <a:rPr lang="en-US" dirty="0">
                <a:ea typeface="+mn-lt"/>
                <a:cs typeface="+mn-lt"/>
              </a:rPr>
              <a:t>Targeted Advertising: On Facebook and Instagram, Companies can develop ads, </a:t>
            </a:r>
            <a:r>
              <a:rPr lang="en-US" dirty="0">
                <a:latin typeface="Century Schoolbook"/>
                <a:ea typeface="+mn-lt"/>
                <a:cs typeface="Arial"/>
              </a:rPr>
              <a:t>update and change the content anytime. </a:t>
            </a:r>
            <a:r>
              <a:rPr lang="en-US" dirty="0">
                <a:ea typeface="+mn-lt"/>
                <a:cs typeface="Arial"/>
              </a:rPr>
              <a:t>It can target</a:t>
            </a:r>
            <a:r>
              <a:rPr lang="en-US" dirty="0">
                <a:ea typeface="+mn-lt"/>
                <a:cs typeface="+mn-lt"/>
              </a:rPr>
              <a:t> precise age groups, hobbies, and consumption </a:t>
            </a:r>
            <a:r>
              <a:rPr lang="en-US">
                <a:ea typeface="+mn-lt"/>
                <a:cs typeface="+mn-lt"/>
              </a:rPr>
              <a:t>patterns, with guarantee that the right ads gets delivered to the </a:t>
            </a:r>
            <a:r>
              <a:rPr lang="en-US" dirty="0">
                <a:ea typeface="+mn-lt"/>
                <a:cs typeface="+mn-lt"/>
              </a:rPr>
              <a:t>right people.</a:t>
            </a:r>
          </a:p>
          <a:p>
            <a:pPr marL="0" indent="0">
              <a:buNone/>
            </a:pPr>
            <a:r>
              <a:rPr lang="en-US" dirty="0">
                <a:ea typeface="+mn-lt"/>
                <a:cs typeface="+mn-lt"/>
              </a:rPr>
              <a:t>Improved Customer Insights: The audience’s behavior and preferences are important. Identify the marketing purposes before launching, then designing content and Products that will attend to their </a:t>
            </a:r>
            <a:r>
              <a:rPr lang="en-US">
                <a:ea typeface="+mn-lt"/>
                <a:cs typeface="+mn-lt"/>
              </a:rPr>
              <a:t>audience's</a:t>
            </a:r>
            <a:r>
              <a:rPr lang="en-US" dirty="0">
                <a:ea typeface="+mn-lt"/>
                <a:cs typeface="+mn-lt"/>
              </a:rPr>
              <a:t> needs.</a:t>
            </a:r>
            <a:endParaRPr lang="en-US" dirty="0"/>
          </a:p>
          <a:p>
            <a:pPr marL="0" indent="0">
              <a:buNone/>
            </a:pPr>
            <a:r>
              <a:rPr lang="en-US" dirty="0">
                <a:ea typeface="+mn-lt"/>
                <a:cs typeface="+mn-lt"/>
              </a:rPr>
              <a:t>Competitive Advantage: When companies are more aggressive and more strategic using social media as a marketing tool can benefit from those competitors that are not, or are less so, in social media.</a:t>
            </a:r>
          </a:p>
          <a:p>
            <a:pPr marL="0" indent="0">
              <a:buNone/>
            </a:pPr>
            <a:endParaRPr lang="en-US" dirty="0">
              <a:ea typeface="+mn-lt"/>
              <a:cs typeface="+mn-lt"/>
            </a:endParaRPr>
          </a:p>
        </p:txBody>
      </p:sp>
      <p:sp>
        <p:nvSpPr>
          <p:cNvPr id="3" name="Slide Number Placeholder 2">
            <a:extLst>
              <a:ext uri="{FF2B5EF4-FFF2-40B4-BE49-F238E27FC236}">
                <a16:creationId xmlns:a16="http://schemas.microsoft.com/office/drawing/2014/main" id="{E91DA546-7F58-99F1-E692-044F0B114116}"/>
              </a:ext>
            </a:extLst>
          </p:cNvPr>
          <p:cNvSpPr>
            <a:spLocks noGrp="1"/>
          </p:cNvSpPr>
          <p:nvPr>
            <p:ph type="sldNum" sz="quarter" idx="12"/>
          </p:nvPr>
        </p:nvSpPr>
        <p:spPr/>
        <p:txBody>
          <a:bodyPr/>
          <a:lstStyle/>
          <a:p>
            <a:fld id="{4FAB73BC-B049-4115-A692-8D63A059BFB8}" type="slidenum">
              <a:rPr lang="en-US" dirty="0"/>
              <a:t>4</a:t>
            </a:fld>
            <a:endParaRPr lang="en-US"/>
          </a:p>
        </p:txBody>
      </p:sp>
      <p:sp>
        <p:nvSpPr>
          <p:cNvPr id="5" name="Footer Placeholder 4">
            <a:extLst>
              <a:ext uri="{FF2B5EF4-FFF2-40B4-BE49-F238E27FC236}">
                <a16:creationId xmlns:a16="http://schemas.microsoft.com/office/drawing/2014/main" id="{BD7605E6-BC35-526D-02D8-78AFA0EE1832}"/>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415728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95076-A524-F067-9E18-51CDCEA0021D}"/>
              </a:ext>
            </a:extLst>
          </p:cNvPr>
          <p:cNvSpPr>
            <a:spLocks noGrp="1"/>
          </p:cNvSpPr>
          <p:nvPr>
            <p:ph type="title"/>
          </p:nvPr>
        </p:nvSpPr>
        <p:spPr>
          <a:xfrm>
            <a:off x="709803" y="629073"/>
            <a:ext cx="5452110" cy="962581"/>
          </a:xfrm>
        </p:spPr>
        <p:txBody>
          <a:bodyPr>
            <a:normAutofit fontScale="90000"/>
          </a:bodyPr>
          <a:lstStyle/>
          <a:p>
            <a:r>
              <a:rPr lang="en-US">
                <a:ea typeface="+mj-lt"/>
                <a:cs typeface="+mj-lt"/>
              </a:rPr>
              <a:t>Disadvantages of Social Media Marketing 2024</a:t>
            </a:r>
            <a:endParaRPr lang="en-US"/>
          </a:p>
        </p:txBody>
      </p:sp>
      <p:sp>
        <p:nvSpPr>
          <p:cNvPr id="3" name="Content Placeholder 2">
            <a:extLst>
              <a:ext uri="{FF2B5EF4-FFF2-40B4-BE49-F238E27FC236}">
                <a16:creationId xmlns:a16="http://schemas.microsoft.com/office/drawing/2014/main" id="{2ABE5D5F-DB62-7EEC-A025-95FB07205BA3}"/>
              </a:ext>
            </a:extLst>
          </p:cNvPr>
          <p:cNvSpPr>
            <a:spLocks noGrp="1"/>
          </p:cNvSpPr>
          <p:nvPr>
            <p:ph idx="1"/>
          </p:nvPr>
        </p:nvSpPr>
        <p:spPr>
          <a:xfrm>
            <a:off x="452779" y="1833037"/>
            <a:ext cx="5687604" cy="9676994"/>
          </a:xfrm>
        </p:spPr>
        <p:txBody>
          <a:bodyPr vert="horz" lIns="91440" tIns="45720" rIns="91440" bIns="45720" rtlCol="0" anchor="t">
            <a:normAutofit/>
          </a:bodyPr>
          <a:lstStyle/>
          <a:p>
            <a:pPr marL="0" indent="0">
              <a:buNone/>
            </a:pPr>
            <a:r>
              <a:rPr lang="en-US" sz="2000">
                <a:ea typeface="+mn-lt"/>
                <a:cs typeface="+mn-lt"/>
              </a:rPr>
              <a:t>Negative Feedback: Social media is a public place </a:t>
            </a:r>
            <a:r>
              <a:rPr lang="en-US" sz="2000" dirty="0">
                <a:ea typeface="+mn-lt"/>
                <a:cs typeface="+mn-lt"/>
              </a:rPr>
              <a:t>where any negative comment or bad review can easily be viewed by the public. Compared to positive feedback, </a:t>
            </a:r>
            <a:r>
              <a:rPr lang="en-US" sz="2000">
                <a:ea typeface="+mn-lt"/>
                <a:cs typeface="+mn-lt"/>
              </a:rPr>
              <a:t>negative comments are often sensitive and difficult to manage and may damage a brand image.</a:t>
            </a:r>
            <a:endParaRPr lang="en-US" sz="2000"/>
          </a:p>
          <a:p>
            <a:pPr marL="0" indent="0">
              <a:buNone/>
            </a:pPr>
            <a:r>
              <a:rPr lang="en-US" sz="2000">
                <a:ea typeface="+mn-lt"/>
                <a:cs typeface="+mn-lt"/>
              </a:rPr>
              <a:t>High Competition: Most businesses uses social media platforms to market their </a:t>
            </a:r>
            <a:r>
              <a:rPr lang="en-US" sz="2000" dirty="0">
                <a:ea typeface="+mn-lt"/>
                <a:cs typeface="+mn-lt"/>
              </a:rPr>
              <a:t>products, and the competition can get high. It </a:t>
            </a:r>
            <a:r>
              <a:rPr lang="en-US" sz="2000">
                <a:ea typeface="+mn-lt"/>
                <a:cs typeface="+mn-lt"/>
              </a:rPr>
              <a:t>is, </a:t>
            </a:r>
            <a:r>
              <a:rPr lang="en-US" sz="2000">
                <a:solidFill>
                  <a:srgbClr val="000000"/>
                </a:solidFill>
              </a:rPr>
              <a:t>essential </a:t>
            </a:r>
            <a:r>
              <a:rPr lang="en-US" sz="2000">
                <a:ea typeface="+mn-lt"/>
                <a:cs typeface="+mn-lt"/>
              </a:rPr>
              <a:t>and quite strategic for a company to </a:t>
            </a:r>
            <a:r>
              <a:rPr lang="en-US" sz="2000" dirty="0">
                <a:ea typeface="+mn-lt"/>
                <a:cs typeface="+mn-lt"/>
              </a:rPr>
              <a:t>embark on something quite unique, something outside common.</a:t>
            </a:r>
            <a:endParaRPr lang="en-US" sz="2000"/>
          </a:p>
          <a:p>
            <a:pPr marL="0" indent="0">
              <a:buNone/>
            </a:pPr>
            <a:r>
              <a:rPr lang="en-US" sz="2000" dirty="0">
                <a:ea typeface="+mn-lt"/>
                <a:cs typeface="+mn-lt"/>
              </a:rPr>
              <a:t>Short Attention Span: To keep and get people's attention today needs some content that will have an impact and be easily comprehended </a:t>
            </a:r>
            <a:r>
              <a:rPr lang="en-US" sz="2000">
                <a:ea typeface="+mn-lt"/>
                <a:cs typeface="+mn-lt"/>
              </a:rPr>
              <a:t>by the eye.</a:t>
            </a:r>
            <a:endParaRPr lang="en-US" sz="2000"/>
          </a:p>
          <a:p>
            <a:pPr marL="0" indent="0">
              <a:buNone/>
            </a:pPr>
            <a:r>
              <a:rPr lang="en-US" sz="2000" dirty="0">
                <a:ea typeface="+mn-lt"/>
                <a:cs typeface="+mn-lt"/>
              </a:rPr>
              <a:t>Potential for Misinformation: Misinformation is another concern linked to Social media. Businesses need to be careful especially with </a:t>
            </a:r>
            <a:r>
              <a:rPr lang="en-US" sz="2000">
                <a:ea typeface="+mn-lt"/>
                <a:cs typeface="+mn-lt"/>
              </a:rPr>
              <a:t>misunderestanding the way to answer to </a:t>
            </a:r>
            <a:r>
              <a:rPr lang="en-US" sz="2000" dirty="0">
                <a:ea typeface="+mn-lt"/>
                <a:cs typeface="+mn-lt"/>
              </a:rPr>
              <a:t>anything wrong about it.</a:t>
            </a:r>
            <a:endParaRPr lang="en-US" sz="2000" dirty="0"/>
          </a:p>
          <a:p>
            <a:pPr marL="0" indent="0">
              <a:buNone/>
            </a:pPr>
            <a:r>
              <a:rPr lang="en-US" sz="2000" dirty="0">
                <a:ea typeface="+mn-lt"/>
                <a:cs typeface="+mn-lt"/>
              </a:rPr>
              <a:t>Addictive Nature Backlash: Excessive engagement due to the addictive social media results on engaging in social media organizational,</a:t>
            </a:r>
            <a:r>
              <a:rPr lang="en-US" sz="2000" dirty="0">
                <a:latin typeface="Century Schoolbook"/>
                <a:ea typeface="+mn-lt"/>
                <a:cs typeface="Arial"/>
              </a:rPr>
              <a:t> negative memes can be easly made and virally shared, undermining the </a:t>
            </a:r>
            <a:r>
              <a:rPr lang="en-US" sz="2000">
                <a:latin typeface="Century Schoolbook"/>
                <a:ea typeface="+mn-lt"/>
                <a:cs typeface="Arial"/>
              </a:rPr>
              <a:t>brand message.</a:t>
            </a:r>
            <a:endParaRPr lang="en-US" sz="2000">
              <a:ea typeface="+mn-lt"/>
              <a:cs typeface="+mn-lt"/>
            </a:endParaRPr>
          </a:p>
        </p:txBody>
      </p:sp>
      <p:sp>
        <p:nvSpPr>
          <p:cNvPr id="4" name="Slide Number Placeholder 3">
            <a:extLst>
              <a:ext uri="{FF2B5EF4-FFF2-40B4-BE49-F238E27FC236}">
                <a16:creationId xmlns:a16="http://schemas.microsoft.com/office/drawing/2014/main" id="{A57FDDF2-29E6-6539-4734-F4BFD7D93921}"/>
              </a:ext>
            </a:extLst>
          </p:cNvPr>
          <p:cNvSpPr>
            <a:spLocks noGrp="1"/>
          </p:cNvSpPr>
          <p:nvPr>
            <p:ph type="sldNum" sz="quarter" idx="12"/>
          </p:nvPr>
        </p:nvSpPr>
        <p:spPr/>
        <p:txBody>
          <a:bodyPr/>
          <a:lstStyle/>
          <a:p>
            <a:fld id="{4FAB73BC-B049-4115-A692-8D63A059BFB8}" type="slidenum">
              <a:rPr lang="en-US" dirty="0"/>
              <a:t>5</a:t>
            </a:fld>
            <a:endParaRPr lang="en-US"/>
          </a:p>
        </p:txBody>
      </p:sp>
      <p:sp>
        <p:nvSpPr>
          <p:cNvPr id="5" name="Footer Placeholder 4">
            <a:extLst>
              <a:ext uri="{FF2B5EF4-FFF2-40B4-BE49-F238E27FC236}">
                <a16:creationId xmlns:a16="http://schemas.microsoft.com/office/drawing/2014/main" id="{B2910B0A-8E32-6152-37EB-33585FC32AA0}"/>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3536532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5E79A-4103-6FF5-2DCA-D91BB85FF3B9}"/>
              </a:ext>
            </a:extLst>
          </p:cNvPr>
          <p:cNvSpPr>
            <a:spLocks noGrp="1"/>
          </p:cNvSpPr>
          <p:nvPr>
            <p:ph type="title"/>
          </p:nvPr>
        </p:nvSpPr>
        <p:spPr/>
        <p:txBody>
          <a:bodyPr/>
          <a:lstStyle/>
          <a:p>
            <a:pPr algn="ctr"/>
            <a:r>
              <a:rPr lang="en-US"/>
              <a:t>References:</a:t>
            </a:r>
          </a:p>
        </p:txBody>
      </p:sp>
      <p:sp>
        <p:nvSpPr>
          <p:cNvPr id="3" name="Content Placeholder 2">
            <a:extLst>
              <a:ext uri="{FF2B5EF4-FFF2-40B4-BE49-F238E27FC236}">
                <a16:creationId xmlns:a16="http://schemas.microsoft.com/office/drawing/2014/main" id="{68725862-DBDF-D73E-9FF0-96E982310BC7}"/>
              </a:ext>
            </a:extLst>
          </p:cNvPr>
          <p:cNvSpPr>
            <a:spLocks noGrp="1"/>
          </p:cNvSpPr>
          <p:nvPr>
            <p:ph idx="1"/>
          </p:nvPr>
        </p:nvSpPr>
        <p:spPr/>
        <p:txBody>
          <a:bodyPr vert="horz" lIns="91440" tIns="45720" rIns="91440" bIns="45720" rtlCol="0" anchor="t">
            <a:normAutofit/>
          </a:bodyPr>
          <a:lstStyle/>
          <a:p>
            <a:pPr>
              <a:buNone/>
            </a:pPr>
            <a:r>
              <a:rPr lang="en-US" dirty="0">
                <a:ea typeface="+mn-lt"/>
                <a:cs typeface="+mn-lt"/>
              </a:rPr>
              <a:t>   AW Digital Marketing, (2023).</a:t>
            </a:r>
            <a:r>
              <a:rPr lang="en-US" i="1" dirty="0">
                <a:ea typeface="+mn-lt"/>
                <a:cs typeface="+mn-lt"/>
              </a:rPr>
              <a:t> Social Media Marketing: Why It's the Key to Expanding Your Customer Base. Available at: </a:t>
            </a:r>
            <a:r>
              <a:rPr lang="en-US" dirty="0">
                <a:ea typeface="+mn-lt"/>
                <a:cs typeface="+mn-lt"/>
                <a:hlinkClick r:id="rId2"/>
              </a:rPr>
              <a:t>https://www.linkedin.com/pulse/social-media-marketing-why-its-key-expanding-your/</a:t>
            </a:r>
            <a:r>
              <a:rPr lang="en-US">
                <a:ea typeface="+mn-lt"/>
                <a:cs typeface="+mn-lt"/>
              </a:rPr>
              <a:t>. (Accessed: 21 December 2024).</a:t>
            </a:r>
          </a:p>
          <a:p>
            <a:pPr>
              <a:buNone/>
            </a:pPr>
            <a:endParaRPr lang="en-US" dirty="0"/>
          </a:p>
          <a:p>
            <a:pPr>
              <a:buNone/>
            </a:pPr>
            <a:r>
              <a:rPr lang="en-US">
                <a:ea typeface="+mn-lt"/>
                <a:cs typeface="+mn-lt"/>
              </a:rPr>
              <a:t>Markonik, (2024). </a:t>
            </a:r>
            <a:r>
              <a:rPr lang="en-US" i="1">
                <a:ea typeface="+mn-lt"/>
                <a:cs typeface="+mn-lt"/>
              </a:rPr>
              <a:t>10 Advantages and </a:t>
            </a:r>
            <a:r>
              <a:rPr lang="en-US" i="1" dirty="0">
                <a:ea typeface="+mn-lt"/>
                <a:cs typeface="+mn-lt"/>
              </a:rPr>
              <a:t>Disadvantages of Social Media Marketing in 2024. Available at: (</a:t>
            </a:r>
            <a:r>
              <a:rPr lang="en-US" dirty="0">
                <a:ea typeface="+mn-lt"/>
                <a:cs typeface="+mn-lt"/>
                <a:hlinkClick r:id="rId3"/>
              </a:rPr>
              <a:t>https://www.linkedin.com/pulse/10-advantages-disadvantages-social-media-marketing-2024-qduic/</a:t>
            </a:r>
            <a:r>
              <a:rPr lang="en-US" dirty="0">
                <a:ea typeface="+mn-lt"/>
                <a:cs typeface="+mn-lt"/>
              </a:rPr>
              <a:t>. (Accessed: 21 December 2024).</a:t>
            </a:r>
            <a:endParaRPr lang="en-US" i="1" dirty="0"/>
          </a:p>
          <a:p>
            <a:pPr marL="0" indent="0">
              <a:buNone/>
            </a:pPr>
            <a:r>
              <a:rPr lang="en-US">
                <a:ea typeface="+mn-lt"/>
                <a:cs typeface="+mn-lt"/>
              </a:rPr>
              <a:t>Kotler, P., Armstrong, G. and Opresnik, </a:t>
            </a:r>
            <a:r>
              <a:rPr lang="en-US" dirty="0">
                <a:ea typeface="+mn-lt"/>
                <a:cs typeface="+mn-lt"/>
              </a:rPr>
              <a:t>M.O. (2018) Principles of marketing. 17th eds; global edition. Harlow: Pearson.</a:t>
            </a:r>
          </a:p>
          <a:p>
            <a:pPr>
              <a:buFont typeface="Arial"/>
              <a:buChar char="•"/>
            </a:pPr>
            <a:r>
              <a:rPr lang="en-US">
                <a:ea typeface="+mn-lt"/>
                <a:cs typeface="+mn-lt"/>
              </a:rPr>
              <a:t>NFI (2021</a:t>
            </a:r>
            <a:r>
              <a:rPr lang="en-US" i="1">
                <a:ea typeface="+mn-lt"/>
                <a:cs typeface="+mn-lt"/>
              </a:rPr>
              <a:t>) What Is Social Media? – Everything You Need To Know, </a:t>
            </a:r>
            <a:r>
              <a:rPr lang="en-US">
                <a:ea typeface="+mn-lt"/>
                <a:cs typeface="+mn-lt"/>
              </a:rPr>
              <a:t>Available at:</a:t>
            </a:r>
            <a:r>
              <a:rPr lang="en-US" i="1" dirty="0">
                <a:ea typeface="+mn-lt"/>
                <a:cs typeface="+mn-lt"/>
              </a:rPr>
              <a:t> </a:t>
            </a:r>
            <a:r>
              <a:rPr lang="en-US" i="1" dirty="0">
                <a:ea typeface="+mn-lt"/>
                <a:cs typeface="+mn-lt"/>
                <a:hlinkClick r:id="rId4"/>
              </a:rPr>
              <a:t>https://www.nfi.edu/what-is-social-media/</a:t>
            </a:r>
            <a:r>
              <a:rPr lang="en-US" i="1" dirty="0">
                <a:ea typeface="+mn-lt"/>
                <a:cs typeface="+mn-lt"/>
              </a:rPr>
              <a:t>. </a:t>
            </a:r>
            <a:r>
              <a:rPr lang="en-US">
                <a:ea typeface="+mn-lt"/>
                <a:cs typeface="+mn-lt"/>
              </a:rPr>
              <a:t>Accessed date: (21 december 2024).</a:t>
            </a:r>
            <a:endParaRPr lang="en-US"/>
          </a:p>
          <a:p>
            <a:pPr>
              <a:buNone/>
            </a:pPr>
            <a:endParaRPr lang="en-US" i="1" dirty="0">
              <a:ea typeface="+mn-lt"/>
              <a:cs typeface="+mn-lt"/>
            </a:endParaRPr>
          </a:p>
          <a:p>
            <a:pPr>
              <a:buNone/>
            </a:pPr>
            <a:endParaRPr lang="en-US" dirty="0"/>
          </a:p>
          <a:p>
            <a:pPr>
              <a:buNone/>
            </a:pPr>
            <a:endParaRPr lang="en-US" dirty="0"/>
          </a:p>
        </p:txBody>
      </p:sp>
      <p:sp>
        <p:nvSpPr>
          <p:cNvPr id="4" name="Slide Number Placeholder 3">
            <a:extLst>
              <a:ext uri="{FF2B5EF4-FFF2-40B4-BE49-F238E27FC236}">
                <a16:creationId xmlns:a16="http://schemas.microsoft.com/office/drawing/2014/main" id="{6317E741-26FE-7C81-AB3F-C70CD57D599B}"/>
              </a:ext>
            </a:extLst>
          </p:cNvPr>
          <p:cNvSpPr>
            <a:spLocks noGrp="1"/>
          </p:cNvSpPr>
          <p:nvPr>
            <p:ph type="sldNum" sz="quarter" idx="12"/>
          </p:nvPr>
        </p:nvSpPr>
        <p:spPr/>
        <p:txBody>
          <a:bodyPr/>
          <a:lstStyle/>
          <a:p>
            <a:fld id="{4FAB73BC-B049-4115-A692-8D63A059BFB8}" type="slidenum">
              <a:rPr lang="en-US" dirty="0"/>
              <a:t>6</a:t>
            </a:fld>
            <a:endParaRPr lang="en-US"/>
          </a:p>
        </p:txBody>
      </p:sp>
      <p:sp>
        <p:nvSpPr>
          <p:cNvPr id="5" name="Footer Placeholder 4">
            <a:extLst>
              <a:ext uri="{FF2B5EF4-FFF2-40B4-BE49-F238E27FC236}">
                <a16:creationId xmlns:a16="http://schemas.microsoft.com/office/drawing/2014/main" id="{76F996BC-1F00-F5F9-0216-038D8CC86C7E}"/>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109712146"/>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View</vt:lpstr>
      <vt:lpstr>Module code: LCLM4002.  Title: Digital Skills.  – Report –</vt:lpstr>
      <vt:lpstr>Table of content:</vt:lpstr>
      <vt:lpstr>Introduction:</vt:lpstr>
      <vt:lpstr>Advantages of Social Media Marketing 2024</vt:lpstr>
      <vt:lpstr>Disadvantages of Social Media Marketing 2024</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847</cp:revision>
  <dcterms:created xsi:type="dcterms:W3CDTF">2024-12-21T02:50:37Z</dcterms:created>
  <dcterms:modified xsi:type="dcterms:W3CDTF">2024-12-22T02:49:46Z</dcterms:modified>
</cp:coreProperties>
</file>