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7" d="100"/>
          <a:sy n="37" d="100"/>
        </p:scale>
        <p:origin x="88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45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84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35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1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67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41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457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658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415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125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3820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57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4503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163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9130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84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863E1-E142-4F5C-8DDF-F557164805F9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4B5EA9D-E4AE-43DB-8CAC-60B21F139F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93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66533" y="3656214"/>
            <a:ext cx="8915399" cy="2262781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Student name: </a:t>
            </a:r>
            <a:r>
              <a:rPr lang="en-US" sz="2800" dirty="0" err="1"/>
              <a:t>Romel</a:t>
            </a:r>
            <a:r>
              <a:rPr lang="en-US" sz="2800" dirty="0"/>
              <a:t> </a:t>
            </a:r>
            <a:r>
              <a:rPr lang="en-US" sz="2800" dirty="0" err="1"/>
              <a:t>Bidhan</a:t>
            </a:r>
            <a:r>
              <a:rPr lang="en-US" sz="2800" dirty="0"/>
              <a:t> </a:t>
            </a:r>
            <a:r>
              <a:rPr lang="en-US" sz="2800" dirty="0" err="1"/>
              <a:t>Shawjal</a:t>
            </a:r>
            <a:r>
              <a:rPr lang="en-US" sz="2800" dirty="0"/>
              <a:t>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Student </a:t>
            </a:r>
            <a:r>
              <a:rPr lang="en-US" sz="2800" dirty="0"/>
              <a:t>number: 2019166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Lecturer</a:t>
            </a:r>
            <a:r>
              <a:rPr lang="en-US" sz="2800" dirty="0"/>
              <a:t>: Rodrigo </a:t>
            </a:r>
            <a:r>
              <a:rPr lang="en-US" sz="2800" dirty="0" err="1" smtClean="0"/>
              <a:t>Fernandos</a:t>
            </a:r>
            <a:r>
              <a:rPr lang="en-US" sz="2800" dirty="0" smtClean="0"/>
              <a:t>  Aguilera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Module</a:t>
            </a:r>
            <a:r>
              <a:rPr lang="en-US" sz="2800" dirty="0"/>
              <a:t>: Foreign Languages and </a:t>
            </a:r>
            <a:r>
              <a:rPr lang="en-US" sz="2800"/>
              <a:t>Cultural </a:t>
            </a:r>
            <a:r>
              <a:rPr lang="en-US" sz="2800" smtClean="0"/>
              <a:t>Awareness </a:t>
            </a:r>
            <a:r>
              <a:rPr lang="en-US" sz="2800" dirty="0" smtClean="0"/>
              <a:t>BMIH5003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5440" y="2537448"/>
            <a:ext cx="8915399" cy="1126283"/>
          </a:xfrm>
        </p:spPr>
        <p:txBody>
          <a:bodyPr/>
          <a:lstStyle/>
          <a:p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 </a:t>
            </a:r>
            <a:endParaRPr lang="en-US" sz="3600" dirty="0"/>
          </a:p>
        </p:txBody>
      </p:sp>
      <p:pic>
        <p:nvPicPr>
          <p:cNvPr id="4" name="Picture 3" descr="A picture containing text&#10;&#10;Description automatically generated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929" y="132726"/>
            <a:ext cx="7260609" cy="21055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81895" y="2567944"/>
            <a:ext cx="50465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</a:rPr>
              <a:t>Display board </a:t>
            </a:r>
          </a:p>
        </p:txBody>
      </p:sp>
    </p:spTree>
    <p:extLst>
      <p:ext uri="{BB962C8B-B14F-4D97-AF65-F5344CB8AC3E}">
        <p14:creationId xmlns:p14="http://schemas.microsoft.com/office/powerpoint/2010/main" val="4184571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748365" cy="945383"/>
          </a:xfrm>
        </p:spPr>
        <p:txBody>
          <a:bodyPr/>
          <a:lstStyle/>
          <a:p>
            <a:pPr algn="ctr"/>
            <a:r>
              <a:rPr lang="es-ES" dirty="0">
                <a:latin typeface="Pristina" panose="03060402040406080204" pitchFamily="66" charset="0"/>
              </a:rPr>
              <a:t>Hotel Meliá Madrid Precios de las </a:t>
            </a:r>
            <a:r>
              <a:rPr lang="es-ES" dirty="0" err="1">
                <a:latin typeface="Pristina" panose="03060402040406080204" pitchFamily="66" charset="0"/>
              </a:rPr>
              <a:t>habitaciónes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2133600"/>
            <a:ext cx="8911687" cy="37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76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08905"/>
          </a:xfrm>
        </p:spPr>
        <p:txBody>
          <a:bodyPr/>
          <a:lstStyle/>
          <a:p>
            <a:pPr algn="ctr"/>
            <a:r>
              <a:rPr lang="es-ES" dirty="0">
                <a:latin typeface="Pristina" panose="03060402040406080204" pitchFamily="66" charset="0"/>
              </a:rPr>
              <a:t>Hotel Meliá Madrid Precios de las </a:t>
            </a:r>
            <a:r>
              <a:rPr lang="es-ES" dirty="0" err="1">
                <a:latin typeface="Pristina" panose="03060402040406080204" pitchFamily="66" charset="0"/>
              </a:rPr>
              <a:t>habitaciónes</a:t>
            </a:r>
            <a:endParaRPr lang="en-US" dirty="0">
              <a:latin typeface="Pristina" panose="03060402040406080204" pitchFamily="66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2949" y="1433014"/>
            <a:ext cx="5825109" cy="317992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651" y="4810218"/>
            <a:ext cx="4449169" cy="18358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904" y="4845853"/>
            <a:ext cx="4045811" cy="18001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260" y="1433014"/>
            <a:ext cx="3511455" cy="317992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756" y="4810218"/>
            <a:ext cx="2988059" cy="180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11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624110"/>
            <a:ext cx="8911687" cy="5287740"/>
          </a:xfrm>
        </p:spPr>
      </p:pic>
    </p:spTree>
    <p:extLst>
      <p:ext uri="{BB962C8B-B14F-4D97-AF65-F5344CB8AC3E}">
        <p14:creationId xmlns:p14="http://schemas.microsoft.com/office/powerpoint/2010/main" val="283123937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</TotalTime>
  <Words>23</Words>
  <Application>Microsoft Office PowerPoint</Application>
  <PresentationFormat>Widescreen</PresentationFormat>
  <Paragraphs>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Pristina</vt:lpstr>
      <vt:lpstr>Wingdings 3</vt:lpstr>
      <vt:lpstr>Wisp</vt:lpstr>
      <vt:lpstr>Student name: Romel Bidhan Shawjal  Student number: 2019166  Lecturer: Rodrigo Fernandos  Aguilera  Module: Foreign Languages and Cultural Awareness BMIH5003</vt:lpstr>
      <vt:lpstr>Hotel Meliá Madrid Precios de las habitaciónes</vt:lpstr>
      <vt:lpstr>Hotel Meliá Madrid Precios de las habitaciónes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Romel Bidhan Shawjal  Student number: 2019166  Lecturer: Rodrigo Aguilera  Module: Foreign Languages and Cultural awareness BMIH500</dc:title>
  <dc:creator>User</dc:creator>
  <cp:lastModifiedBy>Rumel</cp:lastModifiedBy>
  <cp:revision>7</cp:revision>
  <dcterms:created xsi:type="dcterms:W3CDTF">2022-03-11T17:08:03Z</dcterms:created>
  <dcterms:modified xsi:type="dcterms:W3CDTF">2022-03-11T18:30:27Z</dcterms:modified>
</cp:coreProperties>
</file>