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64" r:id="rId2"/>
    <p:sldId id="383" r:id="rId3"/>
    <p:sldId id="380" r:id="rId4"/>
    <p:sldId id="365" r:id="rId5"/>
    <p:sldId id="381" r:id="rId6"/>
    <p:sldId id="378" r:id="rId7"/>
    <p:sldId id="384" r:id="rId8"/>
    <p:sldId id="385" r:id="rId9"/>
    <p:sldId id="379" r:id="rId10"/>
    <p:sldId id="38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89"/>
  </p:normalViewPr>
  <p:slideViewPr>
    <p:cSldViewPr snapToGrid="0" showGuides="1">
      <p:cViewPr>
        <p:scale>
          <a:sx n="67" d="100"/>
          <a:sy n="67" d="100"/>
        </p:scale>
        <p:origin x="620" y="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killsforcare.org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433" y="114300"/>
            <a:ext cx="9963453" cy="5448300"/>
          </a:xfrm>
        </p:spPr>
        <p:txBody>
          <a:bodyPr/>
          <a:lstStyle/>
          <a:p>
            <a:pPr marL="0" lvl="0" indent="0" eaLnBrk="1" fontAlgn="auto" hangingPunct="1"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en-US" sz="54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 Awareness Presentation</a:t>
            </a:r>
          </a:p>
          <a:p>
            <a:pPr marL="0" lvl="0" indent="0" algn="just" eaLnBrk="1" fontAlgn="auto" hangingPunct="1">
              <a:spcBef>
                <a:spcPts val="1000"/>
              </a:spcBef>
              <a:spcAft>
                <a:spcPts val="0"/>
              </a:spcAft>
              <a:buNone/>
              <a:defRPr/>
            </a:pPr>
            <a:endParaRPr lang="en-US" sz="20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just" eaLnBrk="1" fontAlgn="auto" hangingPunct="1"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Student’s Name: Berthe Mutombo</a:t>
            </a:r>
          </a:p>
          <a:p>
            <a:pPr marL="0" lvl="0" indent="0" eaLnBrk="1" fontAlgn="auto" hangingPunct="1"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Student’s ID Number: 2427851</a:t>
            </a:r>
          </a:p>
          <a:p>
            <a:pPr marL="0" lvl="0" indent="0" eaLnBrk="1" fontAlgn="auto" hangingPunct="1"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Lecturer’s Name: Arif Ahmed</a:t>
            </a:r>
          </a:p>
          <a:p>
            <a:pPr marL="0" lvl="0" indent="0" eaLnBrk="1" fontAlgn="auto" hangingPunct="1"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 Professional Development within Health and Social Care</a:t>
            </a:r>
          </a:p>
          <a:p>
            <a:pPr marL="0" lvl="0" indent="0" eaLnBrk="1" fontAlgn="auto" hangingPunct="1"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LCHS4009</a:t>
            </a:r>
          </a:p>
          <a:p>
            <a:pPr marL="0" lvl="0" indent="0" eaLnBrk="1" fontAlgn="auto" hangingPunct="1">
              <a:spcBef>
                <a:spcPts val="1000"/>
              </a:spcBef>
              <a:spcAft>
                <a:spcPts val="0"/>
              </a:spcAft>
              <a:buNone/>
              <a:defRPr/>
            </a:pPr>
            <a:r>
              <a:rPr lang="en-US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Task1 : Assessment Component 1                  </a:t>
            </a:r>
          </a:p>
          <a:p>
            <a:pPr marL="0" indent="0">
              <a:buNone/>
            </a:pPr>
            <a:endParaRPr lang="en-GB" altLang="en-US" b="1" i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dirty="0"/>
              <a:t>I have used AI (ChatGPT by OpenAI) to help me with my work while preparing this presentation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437CAAEC-4CD3-D3A1-CC31-1121EF7CC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dirty="0"/>
              <a:t>Overview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5FF0828E-3873-85A7-99B1-9569FFB07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4060825"/>
          </a:xfrm>
        </p:spPr>
        <p:txBody>
          <a:bodyPr/>
          <a:lstStyle/>
          <a:p>
            <a:pPr>
              <a:defRPr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is a SWOT Analysis and why is it important to your personal and professional development</a:t>
            </a:r>
          </a:p>
          <a:p>
            <a:pPr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My own Strengths, Weaknesses, Opportunities, and Threats</a:t>
            </a:r>
          </a:p>
          <a:p>
            <a:pPr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importance of leverage your strengths to overcome your weaknesses and minimise threats</a:t>
            </a:r>
          </a:p>
          <a:p>
            <a:pPr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Opportunities that are available to me, and how I you utilise them with for my strengths</a:t>
            </a:r>
          </a:p>
          <a:p>
            <a:pPr>
              <a:defRPr/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534C0-F26B-E03E-B6DE-F41139592B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6032E4-8687-CDA8-6A56-B310EB9F7A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F62C13-3DF8-4B55-9E1B-D07C54478AE3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FF99867-3357-4233-5905-8EE9CCE8E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b="1" dirty="0"/>
              <a:t>Introduction</a:t>
            </a:r>
            <a:endParaRPr lang="en-US" altLang="en-US" b="1" i="1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3B14B-BF33-2508-AD1A-B195373A476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id="{886431FF-65F4-96D9-3AC1-A1CF78A656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ED4D28C-0A3F-4416-BB82-3A291C9C4B3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1F379DE1-4DD1-E45A-A686-30B0D56F801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62000" y="1600758"/>
            <a:ext cx="11146971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ct val="0"/>
              </a:spcBef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 work as a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Support Worker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helping individuals to improve their wellbeing and independence.</a:t>
            </a:r>
          </a:p>
          <a:p>
            <a:pPr>
              <a:spcBef>
                <a:spcPct val="0"/>
              </a:spcBef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I’m studying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Health and Social Care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to build my knowledge and skills.</a:t>
            </a:r>
          </a:p>
          <a:p>
            <a:pPr>
              <a:spcBef>
                <a:spcPct val="0"/>
              </a:spcBef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 discuss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key challenges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such as staff shortages and fast-changing technology in my role.</a:t>
            </a:r>
          </a:p>
          <a:p>
            <a:pPr>
              <a:spcBef>
                <a:spcPct val="0"/>
              </a:spcBef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 use my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strengths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to provide quality care and make a positive difference in people’s lives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299"/>
            <a:ext cx="10972800" cy="1159330"/>
          </a:xfrm>
        </p:spPr>
        <p:txBody>
          <a:bodyPr/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What is a SWOT Analysis and why is it important to your personal and professional development?</a:t>
            </a:r>
            <a:endParaRPr lang="en-GB" altLang="en-US" sz="3200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1048" y="1371601"/>
            <a:ext cx="9501352" cy="4212770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sz="2000" b="1" dirty="0">
              <a:solidFill>
                <a:srgbClr val="000000"/>
              </a:solidFill>
            </a:endParaRPr>
          </a:p>
          <a:p>
            <a:r>
              <a:rPr lang="en-US" sz="2000" b="1" dirty="0"/>
              <a:t>SWOT Analysis</a:t>
            </a:r>
            <a:endParaRPr lang="en-US" sz="2000" dirty="0"/>
          </a:p>
          <a:p>
            <a:r>
              <a:rPr lang="en-US" sz="2000" dirty="0"/>
              <a:t>A tool to find your </a:t>
            </a:r>
            <a:r>
              <a:rPr lang="en-US" sz="2000" b="1" dirty="0"/>
              <a:t>Strengths, Weaknesses, Opportunities, and Threats</a:t>
            </a:r>
            <a:r>
              <a:rPr lang="en-US" sz="2000" dirty="0"/>
              <a:t>.</a:t>
            </a:r>
          </a:p>
          <a:p>
            <a:r>
              <a:rPr lang="en-US" sz="2000" dirty="0"/>
              <a:t>Helps you understand yourself and your situation better.</a:t>
            </a:r>
          </a:p>
          <a:p>
            <a:r>
              <a:rPr lang="en-US" sz="2000" dirty="0"/>
              <a:t>Useful for </a:t>
            </a:r>
            <a:r>
              <a:rPr lang="en-US" sz="2000" b="1" dirty="0"/>
              <a:t>setting goals</a:t>
            </a:r>
            <a:r>
              <a:rPr lang="en-US" sz="2000" dirty="0"/>
              <a:t> and </a:t>
            </a:r>
            <a:r>
              <a:rPr lang="en-US" sz="2000" b="1" dirty="0"/>
              <a:t>planning personal growth</a:t>
            </a:r>
            <a:r>
              <a:rPr lang="en-US" sz="2000" dirty="0"/>
              <a:t>.</a:t>
            </a:r>
          </a:p>
          <a:p>
            <a:r>
              <a:rPr lang="en-US" sz="2000" b="1" dirty="0"/>
              <a:t>Why It’s Important</a:t>
            </a:r>
            <a:endParaRPr lang="en-US" sz="2000" dirty="0"/>
          </a:p>
          <a:p>
            <a:r>
              <a:rPr lang="en-US" sz="2000" dirty="0"/>
              <a:t>Builds </a:t>
            </a:r>
            <a:r>
              <a:rPr lang="en-US" sz="2000" b="1" dirty="0"/>
              <a:t>self-awareness</a:t>
            </a:r>
            <a:r>
              <a:rPr lang="en-US" sz="2000" dirty="0"/>
              <a:t> and </a:t>
            </a:r>
            <a:r>
              <a:rPr lang="en-US" sz="2000" b="1" dirty="0"/>
              <a:t>confidence</a:t>
            </a:r>
            <a:r>
              <a:rPr lang="en-US" sz="2000" dirty="0"/>
              <a:t>.</a:t>
            </a:r>
          </a:p>
          <a:p>
            <a:r>
              <a:rPr lang="en-US" sz="2000" dirty="0"/>
              <a:t>Helps you </a:t>
            </a:r>
            <a:r>
              <a:rPr lang="en-US" sz="2000" b="1" dirty="0"/>
              <a:t>improve weaknesses</a:t>
            </a:r>
            <a:r>
              <a:rPr lang="en-US" sz="2000" dirty="0"/>
              <a:t> and </a:t>
            </a:r>
            <a:r>
              <a:rPr lang="en-US" sz="2000" b="1" dirty="0"/>
              <a:t>use strengths</a:t>
            </a:r>
            <a:r>
              <a:rPr lang="en-US" sz="2000" dirty="0"/>
              <a:t> wisely.</a:t>
            </a:r>
          </a:p>
          <a:p>
            <a:r>
              <a:rPr lang="en-US" sz="2000" dirty="0"/>
              <a:t>Supports </a:t>
            </a:r>
            <a:r>
              <a:rPr lang="en-US" sz="2000" b="1" dirty="0"/>
              <a:t>career and personal development</a:t>
            </a:r>
            <a:r>
              <a:rPr lang="en-US" sz="2000" dirty="0"/>
              <a:t> (Gurel &amp; Tat, 2017).</a:t>
            </a: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6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752" y="310897"/>
            <a:ext cx="10972800" cy="859535"/>
          </a:xfrm>
        </p:spPr>
        <p:txBody>
          <a:bodyPr/>
          <a:lstStyle/>
          <a:p>
            <a:r>
              <a:rPr lang="en-GB" sz="2800" b="1" dirty="0"/>
              <a:t>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My own Strengths, Weaknesses, Opportunities, and Threats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E6D86FC-4A3E-6173-D8D8-FD370BDE3508}"/>
              </a:ext>
            </a:extLst>
          </p:cNvPr>
          <p:cNvCxnSpPr>
            <a:cxnSpLocks/>
          </p:cNvCxnSpPr>
          <p:nvPr/>
        </p:nvCxnSpPr>
        <p:spPr>
          <a:xfrm>
            <a:off x="1062182" y="3364992"/>
            <a:ext cx="9892330" cy="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ED0A35B-0378-4A23-6E8E-0B01671357FF}"/>
              </a:ext>
            </a:extLst>
          </p:cNvPr>
          <p:cNvSpPr txBox="1"/>
          <p:nvPr/>
        </p:nvSpPr>
        <p:spPr>
          <a:xfrm>
            <a:off x="334433" y="1170432"/>
            <a:ext cx="5543849" cy="225856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Good communication with clients and colleagues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Patience and empathy when supporting others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Strong teamwork and collaboration skills in support settings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0538F9-C306-0F3E-28E1-89A72A735427}"/>
              </a:ext>
            </a:extLst>
          </p:cNvPr>
          <p:cNvSpPr txBox="1"/>
          <p:nvPr/>
        </p:nvSpPr>
        <p:spPr>
          <a:xfrm>
            <a:off x="6411689" y="1326064"/>
            <a:ext cx="5246910" cy="188329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WEAKNESSES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Need to build more leadership skills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Need more experience helping people with different needs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9BE14E-9AAE-B0FA-CAEF-F687324E6BA7}"/>
              </a:ext>
            </a:extLst>
          </p:cNvPr>
          <p:cNvSpPr txBox="1"/>
          <p:nvPr/>
        </p:nvSpPr>
        <p:spPr>
          <a:xfrm>
            <a:off x="334441" y="3544389"/>
            <a:ext cx="5445871" cy="1883296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OPPORTUNITIES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Can be come manager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Deputy manager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E4A104-A4EE-B803-A9E6-7110FFC0A54D}"/>
              </a:ext>
            </a:extLst>
          </p:cNvPr>
          <p:cNvSpPr txBox="1"/>
          <p:nvPr/>
        </p:nvSpPr>
        <p:spPr>
          <a:xfrm>
            <a:off x="6176376" y="3648640"/>
            <a:ext cx="5246909" cy="188329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THREATS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Good at talking and listening to others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Kind, patient, and caring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Work well with others as part of a team</a:t>
            </a:r>
            <a:endParaRPr lang="en-GB" sz="200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FCFDF46-9465-2CDC-F3D1-9C91B323CB0E}"/>
              </a:ext>
            </a:extLst>
          </p:cNvPr>
          <p:cNvCxnSpPr>
            <a:cxnSpLocks/>
          </p:cNvCxnSpPr>
          <p:nvPr/>
        </p:nvCxnSpPr>
        <p:spPr>
          <a:xfrm flipV="1">
            <a:off x="6096000" y="1349828"/>
            <a:ext cx="0" cy="4077857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The importance of leverage your strengths to overcome your weaknesses and minimise threats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B3CD4805-9199-B3F1-52BD-0037C4F4B2E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09600" y="788151"/>
            <a:ext cx="9820275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20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Always ready to learn new things to improve my support work.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Good at talking with my team and asking for help when needed.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n-US" altLang="en-US" sz="20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Work with others to manage time and share tasks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416682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Opportunities that are available to me, and how I you utilise them with for my strengths?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327B325F-7460-EFC0-B0DA-E91548DB54C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09599" y="2092207"/>
            <a:ext cx="9029701" cy="2246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Can join training and courses to build care skills.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Use learning skills to take part in training like safeguarding and support work.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Work with experienced staff and learn from their ideas.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Chance to grow confidence and give better care to clients.</a:t>
            </a:r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28600"/>
            <a:ext cx="8229600" cy="1143000"/>
          </a:xfrm>
        </p:spPr>
        <p:txBody>
          <a:bodyPr/>
          <a:lstStyle/>
          <a:p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altLang="en-US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38C9B10-9CE9-C433-7893-45BF6C65EC9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790700" y="2000561"/>
            <a:ext cx="7477126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SWOT helps me see what I’m good at and what to improve.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It guides my goals and learning.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Helps me grow as a support worker and give better care.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34D91FD-6251-714D-EEFD-A9270161C1E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981200" y="187735"/>
            <a:ext cx="7800976" cy="36625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Gurel, E. and Tat, M. (2017)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SWOT analysis: A theoretical review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Journal of International Social Research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10(51), pp. 994–1006.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20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Skills for Care. (2023)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Developing your career as a support worker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https://www.skillsforcare.org.uk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9 November 2025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578</Words>
  <Application>Microsoft Office PowerPoint</Application>
  <PresentationFormat>Widescreen</PresentationFormat>
  <Paragraphs>110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Myriad Pro</vt:lpstr>
      <vt:lpstr>20140311PresentationUWTSDTemplate</vt:lpstr>
      <vt:lpstr>PowerPoint Presentation</vt:lpstr>
      <vt:lpstr>Acknowledge use of AI</vt:lpstr>
      <vt:lpstr>Overview</vt:lpstr>
      <vt:lpstr>Introduction</vt:lpstr>
      <vt:lpstr>What is a SWOT Analysis and why is it important to your personal and professional development?</vt:lpstr>
      <vt:lpstr> My own Strengths, Weaknesses, Opportunities, and Threats</vt:lpstr>
      <vt:lpstr>The importance of leverage your strengths to overcome your weaknesses and minimise threats</vt:lpstr>
      <vt:lpstr>Opportunities that are available to me, and how I you utilise them with for my strengths?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Bilonda Rosy Kanyiki (2427696)</cp:lastModifiedBy>
  <cp:revision>26</cp:revision>
  <dcterms:created xsi:type="dcterms:W3CDTF">2025-02-21T18:28:54Z</dcterms:created>
  <dcterms:modified xsi:type="dcterms:W3CDTF">2025-11-09T22:32:13Z</dcterms:modified>
</cp:coreProperties>
</file>