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8" r:id="rId4"/>
    <p:sldId id="259" r:id="rId5"/>
    <p:sldId id="260" r:id="rId6"/>
    <p:sldId id="267" r:id="rId7"/>
    <p:sldId id="262" r:id="rId8"/>
    <p:sldId id="269" r:id="rId9"/>
    <p:sldId id="261" r:id="rId10"/>
    <p:sldId id="264" r:id="rId11"/>
    <p:sldId id="265"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69D58B-D6FA-4ECA-AD00-8493A527101D}"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493671F-2A9B-43A3-9916-3679096E2730}">
      <dgm:prSet/>
      <dgm:spPr/>
      <dgm:t>
        <a:bodyPr/>
        <a:lstStyle/>
        <a:p>
          <a:r>
            <a:rPr lang="en-GB"/>
            <a:t>Wanted to make the activities get progressively harder </a:t>
          </a:r>
          <a:endParaRPr lang="en-US"/>
        </a:p>
      </dgm:t>
    </dgm:pt>
    <dgm:pt modelId="{F7F585FF-7614-485E-B3D4-3294AC8E5211}" type="parTrans" cxnId="{AC5F27DF-BBE5-4BE3-9777-D32291AA8063}">
      <dgm:prSet/>
      <dgm:spPr/>
      <dgm:t>
        <a:bodyPr/>
        <a:lstStyle/>
        <a:p>
          <a:endParaRPr lang="en-US"/>
        </a:p>
      </dgm:t>
    </dgm:pt>
    <dgm:pt modelId="{60346551-DD93-40DA-8F05-61490F23BFD4}" type="sibTrans" cxnId="{AC5F27DF-BBE5-4BE3-9777-D32291AA8063}">
      <dgm:prSet/>
      <dgm:spPr/>
      <dgm:t>
        <a:bodyPr/>
        <a:lstStyle/>
        <a:p>
          <a:endParaRPr lang="en-US"/>
        </a:p>
      </dgm:t>
    </dgm:pt>
    <dgm:pt modelId="{4195B849-7B35-4936-8091-E14DCEE9618A}">
      <dgm:prSet/>
      <dgm:spPr/>
      <dgm:t>
        <a:bodyPr/>
        <a:lstStyle/>
        <a:p>
          <a:r>
            <a:rPr lang="en-GB"/>
            <a:t>Wanted to make each activity flow onto the next</a:t>
          </a:r>
          <a:endParaRPr lang="en-US"/>
        </a:p>
      </dgm:t>
    </dgm:pt>
    <dgm:pt modelId="{B5C9EA30-D416-4991-BC7A-583BB7C387EC}" type="parTrans" cxnId="{EC5A2356-6E27-4667-BE37-A384615C3B17}">
      <dgm:prSet/>
      <dgm:spPr/>
      <dgm:t>
        <a:bodyPr/>
        <a:lstStyle/>
        <a:p>
          <a:endParaRPr lang="en-US"/>
        </a:p>
      </dgm:t>
    </dgm:pt>
    <dgm:pt modelId="{B329EB0F-26B2-427C-852D-94BA399B6B4F}" type="sibTrans" cxnId="{EC5A2356-6E27-4667-BE37-A384615C3B17}">
      <dgm:prSet/>
      <dgm:spPr/>
      <dgm:t>
        <a:bodyPr/>
        <a:lstStyle/>
        <a:p>
          <a:endParaRPr lang="en-US"/>
        </a:p>
      </dgm:t>
    </dgm:pt>
    <dgm:pt modelId="{9A5CD996-597B-4FCC-B9F5-FAA0C47F1C8B}">
      <dgm:prSet/>
      <dgm:spPr/>
      <dgm:t>
        <a:bodyPr/>
        <a:lstStyle/>
        <a:p>
          <a:r>
            <a:rPr lang="en-GB"/>
            <a:t>Wanted them to learn something from each activity but also keep them engaged with a fun story. </a:t>
          </a:r>
          <a:endParaRPr lang="en-US"/>
        </a:p>
      </dgm:t>
    </dgm:pt>
    <dgm:pt modelId="{DADDA648-8C80-4A16-A826-0383A1A42B77}" type="parTrans" cxnId="{0D9DAE24-1AD7-4DA5-9660-06E7E7D02DAA}">
      <dgm:prSet/>
      <dgm:spPr/>
      <dgm:t>
        <a:bodyPr/>
        <a:lstStyle/>
        <a:p>
          <a:endParaRPr lang="en-US"/>
        </a:p>
      </dgm:t>
    </dgm:pt>
    <dgm:pt modelId="{18E08F08-3304-4D10-97D6-866A1668FE0A}" type="sibTrans" cxnId="{0D9DAE24-1AD7-4DA5-9660-06E7E7D02DAA}">
      <dgm:prSet/>
      <dgm:spPr/>
      <dgm:t>
        <a:bodyPr/>
        <a:lstStyle/>
        <a:p>
          <a:endParaRPr lang="en-US"/>
        </a:p>
      </dgm:t>
    </dgm:pt>
    <dgm:pt modelId="{115516D9-7CB1-4D06-AD2D-BB3059F784D1}" type="pres">
      <dgm:prSet presAssocID="{0D69D58B-D6FA-4ECA-AD00-8493A527101D}" presName="diagram" presStyleCnt="0">
        <dgm:presLayoutVars>
          <dgm:dir/>
          <dgm:resizeHandles val="exact"/>
        </dgm:presLayoutVars>
      </dgm:prSet>
      <dgm:spPr/>
    </dgm:pt>
    <dgm:pt modelId="{60F61C6B-5FE6-4158-AAAF-D2845BE83A43}" type="pres">
      <dgm:prSet presAssocID="{D493671F-2A9B-43A3-9916-3679096E2730}" presName="node" presStyleLbl="node1" presStyleIdx="0" presStyleCnt="3">
        <dgm:presLayoutVars>
          <dgm:bulletEnabled val="1"/>
        </dgm:presLayoutVars>
      </dgm:prSet>
      <dgm:spPr/>
    </dgm:pt>
    <dgm:pt modelId="{E061D8FE-5684-4008-BFC8-BFB594A6A91F}" type="pres">
      <dgm:prSet presAssocID="{60346551-DD93-40DA-8F05-61490F23BFD4}" presName="sibTrans" presStyleCnt="0"/>
      <dgm:spPr/>
    </dgm:pt>
    <dgm:pt modelId="{BDB26DCA-BA7D-487F-BA3D-23441B1DE759}" type="pres">
      <dgm:prSet presAssocID="{4195B849-7B35-4936-8091-E14DCEE9618A}" presName="node" presStyleLbl="node1" presStyleIdx="1" presStyleCnt="3">
        <dgm:presLayoutVars>
          <dgm:bulletEnabled val="1"/>
        </dgm:presLayoutVars>
      </dgm:prSet>
      <dgm:spPr/>
    </dgm:pt>
    <dgm:pt modelId="{13627FE5-FFC5-4270-A444-8CF0CEE578FD}" type="pres">
      <dgm:prSet presAssocID="{B329EB0F-26B2-427C-852D-94BA399B6B4F}" presName="sibTrans" presStyleCnt="0"/>
      <dgm:spPr/>
    </dgm:pt>
    <dgm:pt modelId="{0B6BCEA8-BF59-4189-B679-8C1BDF83E08D}" type="pres">
      <dgm:prSet presAssocID="{9A5CD996-597B-4FCC-B9F5-FAA0C47F1C8B}" presName="node" presStyleLbl="node1" presStyleIdx="2" presStyleCnt="3">
        <dgm:presLayoutVars>
          <dgm:bulletEnabled val="1"/>
        </dgm:presLayoutVars>
      </dgm:prSet>
      <dgm:spPr/>
    </dgm:pt>
  </dgm:ptLst>
  <dgm:cxnLst>
    <dgm:cxn modelId="{5AEDC509-FEB6-4DA7-A102-EA52A4200210}" type="presOf" srcId="{D493671F-2A9B-43A3-9916-3679096E2730}" destId="{60F61C6B-5FE6-4158-AAAF-D2845BE83A43}" srcOrd="0" destOrd="0" presId="urn:microsoft.com/office/officeart/2005/8/layout/default"/>
    <dgm:cxn modelId="{0D9DAE24-1AD7-4DA5-9660-06E7E7D02DAA}" srcId="{0D69D58B-D6FA-4ECA-AD00-8493A527101D}" destId="{9A5CD996-597B-4FCC-B9F5-FAA0C47F1C8B}" srcOrd="2" destOrd="0" parTransId="{DADDA648-8C80-4A16-A826-0383A1A42B77}" sibTransId="{18E08F08-3304-4D10-97D6-866A1668FE0A}"/>
    <dgm:cxn modelId="{A0C5E224-C16F-4706-8B60-4443C32AEF47}" type="presOf" srcId="{0D69D58B-D6FA-4ECA-AD00-8493A527101D}" destId="{115516D9-7CB1-4D06-AD2D-BB3059F784D1}" srcOrd="0" destOrd="0" presId="urn:microsoft.com/office/officeart/2005/8/layout/default"/>
    <dgm:cxn modelId="{EC5A2356-6E27-4667-BE37-A384615C3B17}" srcId="{0D69D58B-D6FA-4ECA-AD00-8493A527101D}" destId="{4195B849-7B35-4936-8091-E14DCEE9618A}" srcOrd="1" destOrd="0" parTransId="{B5C9EA30-D416-4991-BC7A-583BB7C387EC}" sibTransId="{B329EB0F-26B2-427C-852D-94BA399B6B4F}"/>
    <dgm:cxn modelId="{41F0F07B-BC26-4D48-8FA7-A774C3531E1D}" type="presOf" srcId="{9A5CD996-597B-4FCC-B9F5-FAA0C47F1C8B}" destId="{0B6BCEA8-BF59-4189-B679-8C1BDF83E08D}" srcOrd="0" destOrd="0" presId="urn:microsoft.com/office/officeart/2005/8/layout/default"/>
    <dgm:cxn modelId="{DD4E9192-5176-4475-9583-CCBE063FEE0D}" type="presOf" srcId="{4195B849-7B35-4936-8091-E14DCEE9618A}" destId="{BDB26DCA-BA7D-487F-BA3D-23441B1DE759}" srcOrd="0" destOrd="0" presId="urn:microsoft.com/office/officeart/2005/8/layout/default"/>
    <dgm:cxn modelId="{AC5F27DF-BBE5-4BE3-9777-D32291AA8063}" srcId="{0D69D58B-D6FA-4ECA-AD00-8493A527101D}" destId="{D493671F-2A9B-43A3-9916-3679096E2730}" srcOrd="0" destOrd="0" parTransId="{F7F585FF-7614-485E-B3D4-3294AC8E5211}" sibTransId="{60346551-DD93-40DA-8F05-61490F23BFD4}"/>
    <dgm:cxn modelId="{024667A1-D95D-4902-BC5A-8C21A69E1E64}" type="presParOf" srcId="{115516D9-7CB1-4D06-AD2D-BB3059F784D1}" destId="{60F61C6B-5FE6-4158-AAAF-D2845BE83A43}" srcOrd="0" destOrd="0" presId="urn:microsoft.com/office/officeart/2005/8/layout/default"/>
    <dgm:cxn modelId="{FD95F440-9B5C-4694-BD96-0763F9699116}" type="presParOf" srcId="{115516D9-7CB1-4D06-AD2D-BB3059F784D1}" destId="{E061D8FE-5684-4008-BFC8-BFB594A6A91F}" srcOrd="1" destOrd="0" presId="urn:microsoft.com/office/officeart/2005/8/layout/default"/>
    <dgm:cxn modelId="{6B78622C-64C4-431E-ACE4-32471F4E3131}" type="presParOf" srcId="{115516D9-7CB1-4D06-AD2D-BB3059F784D1}" destId="{BDB26DCA-BA7D-487F-BA3D-23441B1DE759}" srcOrd="2" destOrd="0" presId="urn:microsoft.com/office/officeart/2005/8/layout/default"/>
    <dgm:cxn modelId="{3A5A1B65-2C60-415B-9F9B-62C370D73361}" type="presParOf" srcId="{115516D9-7CB1-4D06-AD2D-BB3059F784D1}" destId="{13627FE5-FFC5-4270-A444-8CF0CEE578FD}" srcOrd="3" destOrd="0" presId="urn:microsoft.com/office/officeart/2005/8/layout/default"/>
    <dgm:cxn modelId="{A77CEF0A-48A5-4614-80DF-A2783D081D0C}" type="presParOf" srcId="{115516D9-7CB1-4D06-AD2D-BB3059F784D1}" destId="{0B6BCEA8-BF59-4189-B679-8C1BDF83E08D}"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F060F3-5C83-4E2E-951E-1C2FD00B19A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1A28DDE-A0F0-4CE0-97EE-D9E2F648ABE0}">
      <dgm:prSet/>
      <dgm:spPr/>
      <dgm:t>
        <a:bodyPr/>
        <a:lstStyle/>
        <a:p>
          <a:r>
            <a:rPr lang="en-GB"/>
            <a:t>Didn’t think we would have enough time, so we took out stuck on the mud and we then ended up with lots of extra time and so let them play it. We then added stuck in the mud back in for the next sessions. </a:t>
          </a:r>
          <a:endParaRPr lang="en-US"/>
        </a:p>
      </dgm:t>
    </dgm:pt>
    <dgm:pt modelId="{AEE3842F-8051-403F-8824-23E88469B3DB}" type="parTrans" cxnId="{2FB7D0C6-D6DB-4564-AC3E-8DEADEE88669}">
      <dgm:prSet/>
      <dgm:spPr/>
      <dgm:t>
        <a:bodyPr/>
        <a:lstStyle/>
        <a:p>
          <a:endParaRPr lang="en-US"/>
        </a:p>
      </dgm:t>
    </dgm:pt>
    <dgm:pt modelId="{FA77FF6D-00C0-4537-BFB6-277D3B99C121}" type="sibTrans" cxnId="{2FB7D0C6-D6DB-4564-AC3E-8DEADEE88669}">
      <dgm:prSet/>
      <dgm:spPr/>
      <dgm:t>
        <a:bodyPr/>
        <a:lstStyle/>
        <a:p>
          <a:endParaRPr lang="en-US"/>
        </a:p>
      </dgm:t>
    </dgm:pt>
    <dgm:pt modelId="{E1C5D0DA-0AEC-44F2-8FA9-9CA893713866}">
      <dgm:prSet/>
      <dgm:spPr/>
      <dgm:t>
        <a:bodyPr/>
        <a:lstStyle/>
        <a:p>
          <a:r>
            <a:rPr lang="en-GB" dirty="0"/>
            <a:t>For some of our activities, we had a few versions of it, so that groups could have a go at completing it different ways. Some groups found different activities quite challenging, so we didn’t give them as many versions whereas some found different activities super easy, so we gave them more versions.  </a:t>
          </a:r>
          <a:endParaRPr lang="en-US" dirty="0"/>
        </a:p>
      </dgm:t>
    </dgm:pt>
    <dgm:pt modelId="{392D829A-118F-458A-B10E-53A02E33EF43}" type="parTrans" cxnId="{ADB364A0-BFFD-4A09-98DB-F7F2F8928C38}">
      <dgm:prSet/>
      <dgm:spPr/>
      <dgm:t>
        <a:bodyPr/>
        <a:lstStyle/>
        <a:p>
          <a:endParaRPr lang="en-US"/>
        </a:p>
      </dgm:t>
    </dgm:pt>
    <dgm:pt modelId="{1C3657A5-40BB-4A1E-8B8C-C0D131ED0372}" type="sibTrans" cxnId="{ADB364A0-BFFD-4A09-98DB-F7F2F8928C38}">
      <dgm:prSet/>
      <dgm:spPr/>
      <dgm:t>
        <a:bodyPr/>
        <a:lstStyle/>
        <a:p>
          <a:endParaRPr lang="en-US"/>
        </a:p>
      </dgm:t>
    </dgm:pt>
    <dgm:pt modelId="{943215F8-C89D-48F9-B56F-84324DC820F8}">
      <dgm:prSet/>
      <dgm:spPr/>
      <dgm:t>
        <a:bodyPr/>
        <a:lstStyle/>
        <a:p>
          <a:r>
            <a:rPr lang="en-GB"/>
            <a:t>Sometimes we changed the style of teaching that we used. For some groups with some activities, we just told them they needed to do, but when they didn’t understand we swapped the teaching style to demonstrate what we had explained. </a:t>
          </a:r>
          <a:endParaRPr lang="en-US"/>
        </a:p>
      </dgm:t>
    </dgm:pt>
    <dgm:pt modelId="{F37F5E0C-7280-4472-B82D-C62C84476BB1}" type="parTrans" cxnId="{F35DF9DB-C827-4F9A-956B-FA58F4578C31}">
      <dgm:prSet/>
      <dgm:spPr/>
      <dgm:t>
        <a:bodyPr/>
        <a:lstStyle/>
        <a:p>
          <a:endParaRPr lang="en-US"/>
        </a:p>
      </dgm:t>
    </dgm:pt>
    <dgm:pt modelId="{C293CE4A-46B4-4BF4-A563-1DBB0E5B3E92}" type="sibTrans" cxnId="{F35DF9DB-C827-4F9A-956B-FA58F4578C31}">
      <dgm:prSet/>
      <dgm:spPr/>
      <dgm:t>
        <a:bodyPr/>
        <a:lstStyle/>
        <a:p>
          <a:endParaRPr lang="en-US"/>
        </a:p>
      </dgm:t>
    </dgm:pt>
    <dgm:pt modelId="{0F789715-3FE4-4588-A132-8297D26E5F14}" type="pres">
      <dgm:prSet presAssocID="{BAF060F3-5C83-4E2E-951E-1C2FD00B19AC}" presName="linear" presStyleCnt="0">
        <dgm:presLayoutVars>
          <dgm:animLvl val="lvl"/>
          <dgm:resizeHandles val="exact"/>
        </dgm:presLayoutVars>
      </dgm:prSet>
      <dgm:spPr/>
    </dgm:pt>
    <dgm:pt modelId="{AD3D6B89-F743-43BD-9685-02BE6107C7B3}" type="pres">
      <dgm:prSet presAssocID="{A1A28DDE-A0F0-4CE0-97EE-D9E2F648ABE0}" presName="parentText" presStyleLbl="node1" presStyleIdx="0" presStyleCnt="3">
        <dgm:presLayoutVars>
          <dgm:chMax val="0"/>
          <dgm:bulletEnabled val="1"/>
        </dgm:presLayoutVars>
      </dgm:prSet>
      <dgm:spPr/>
    </dgm:pt>
    <dgm:pt modelId="{30D05A5F-976B-4357-8E25-DDDA339106B6}" type="pres">
      <dgm:prSet presAssocID="{FA77FF6D-00C0-4537-BFB6-277D3B99C121}" presName="spacer" presStyleCnt="0"/>
      <dgm:spPr/>
    </dgm:pt>
    <dgm:pt modelId="{52E9AD92-0243-4772-B3FA-2F3F7D4C145C}" type="pres">
      <dgm:prSet presAssocID="{E1C5D0DA-0AEC-44F2-8FA9-9CA893713866}" presName="parentText" presStyleLbl="node1" presStyleIdx="1" presStyleCnt="3">
        <dgm:presLayoutVars>
          <dgm:chMax val="0"/>
          <dgm:bulletEnabled val="1"/>
        </dgm:presLayoutVars>
      </dgm:prSet>
      <dgm:spPr/>
    </dgm:pt>
    <dgm:pt modelId="{7F375549-1A6B-4EEC-A3F3-552F3BB4594E}" type="pres">
      <dgm:prSet presAssocID="{1C3657A5-40BB-4A1E-8B8C-C0D131ED0372}" presName="spacer" presStyleCnt="0"/>
      <dgm:spPr/>
    </dgm:pt>
    <dgm:pt modelId="{D0083C4A-6FB0-4092-A416-9DC9C031B6A0}" type="pres">
      <dgm:prSet presAssocID="{943215F8-C89D-48F9-B56F-84324DC820F8}" presName="parentText" presStyleLbl="node1" presStyleIdx="2" presStyleCnt="3">
        <dgm:presLayoutVars>
          <dgm:chMax val="0"/>
          <dgm:bulletEnabled val="1"/>
        </dgm:presLayoutVars>
      </dgm:prSet>
      <dgm:spPr/>
    </dgm:pt>
  </dgm:ptLst>
  <dgm:cxnLst>
    <dgm:cxn modelId="{B1DB9B05-3981-4A1D-A53B-77512C8E07BD}" type="presOf" srcId="{E1C5D0DA-0AEC-44F2-8FA9-9CA893713866}" destId="{52E9AD92-0243-4772-B3FA-2F3F7D4C145C}" srcOrd="0" destOrd="0" presId="urn:microsoft.com/office/officeart/2005/8/layout/vList2"/>
    <dgm:cxn modelId="{5AACB315-0479-41E7-92D4-E717CAD87A97}" type="presOf" srcId="{A1A28DDE-A0F0-4CE0-97EE-D9E2F648ABE0}" destId="{AD3D6B89-F743-43BD-9685-02BE6107C7B3}" srcOrd="0" destOrd="0" presId="urn:microsoft.com/office/officeart/2005/8/layout/vList2"/>
    <dgm:cxn modelId="{ADB364A0-BFFD-4A09-98DB-F7F2F8928C38}" srcId="{BAF060F3-5C83-4E2E-951E-1C2FD00B19AC}" destId="{E1C5D0DA-0AEC-44F2-8FA9-9CA893713866}" srcOrd="1" destOrd="0" parTransId="{392D829A-118F-458A-B10E-53A02E33EF43}" sibTransId="{1C3657A5-40BB-4A1E-8B8C-C0D131ED0372}"/>
    <dgm:cxn modelId="{0F74A3A3-3DCC-4E78-8CCE-957D1D00383E}" type="presOf" srcId="{943215F8-C89D-48F9-B56F-84324DC820F8}" destId="{D0083C4A-6FB0-4092-A416-9DC9C031B6A0}" srcOrd="0" destOrd="0" presId="urn:microsoft.com/office/officeart/2005/8/layout/vList2"/>
    <dgm:cxn modelId="{2FB7D0C6-D6DB-4564-AC3E-8DEADEE88669}" srcId="{BAF060F3-5C83-4E2E-951E-1C2FD00B19AC}" destId="{A1A28DDE-A0F0-4CE0-97EE-D9E2F648ABE0}" srcOrd="0" destOrd="0" parTransId="{AEE3842F-8051-403F-8824-23E88469B3DB}" sibTransId="{FA77FF6D-00C0-4537-BFB6-277D3B99C121}"/>
    <dgm:cxn modelId="{F35DF9DB-C827-4F9A-956B-FA58F4578C31}" srcId="{BAF060F3-5C83-4E2E-951E-1C2FD00B19AC}" destId="{943215F8-C89D-48F9-B56F-84324DC820F8}" srcOrd="2" destOrd="0" parTransId="{F37F5E0C-7280-4472-B82D-C62C84476BB1}" sibTransId="{C293CE4A-46B4-4BF4-A563-1DBB0E5B3E92}"/>
    <dgm:cxn modelId="{03CFFCE9-D4C1-4EC7-A8EA-22B7E949D143}" type="presOf" srcId="{BAF060F3-5C83-4E2E-951E-1C2FD00B19AC}" destId="{0F789715-3FE4-4588-A132-8297D26E5F14}" srcOrd="0" destOrd="0" presId="urn:microsoft.com/office/officeart/2005/8/layout/vList2"/>
    <dgm:cxn modelId="{247DF2FA-4976-459B-B6DB-5D0D32A219EC}" type="presParOf" srcId="{0F789715-3FE4-4588-A132-8297D26E5F14}" destId="{AD3D6B89-F743-43BD-9685-02BE6107C7B3}" srcOrd="0" destOrd="0" presId="urn:microsoft.com/office/officeart/2005/8/layout/vList2"/>
    <dgm:cxn modelId="{69B0FFEC-759F-4377-9535-8A95C68B696A}" type="presParOf" srcId="{0F789715-3FE4-4588-A132-8297D26E5F14}" destId="{30D05A5F-976B-4357-8E25-DDDA339106B6}" srcOrd="1" destOrd="0" presId="urn:microsoft.com/office/officeart/2005/8/layout/vList2"/>
    <dgm:cxn modelId="{DF8A710E-D1A6-4816-B66B-286D6F1E0D68}" type="presParOf" srcId="{0F789715-3FE4-4588-A132-8297D26E5F14}" destId="{52E9AD92-0243-4772-B3FA-2F3F7D4C145C}" srcOrd="2" destOrd="0" presId="urn:microsoft.com/office/officeart/2005/8/layout/vList2"/>
    <dgm:cxn modelId="{A187F410-2975-407B-A22E-33A2A649BF09}" type="presParOf" srcId="{0F789715-3FE4-4588-A132-8297D26E5F14}" destId="{7F375549-1A6B-4EEC-A3F3-552F3BB4594E}" srcOrd="3" destOrd="0" presId="urn:microsoft.com/office/officeart/2005/8/layout/vList2"/>
    <dgm:cxn modelId="{1ACF545F-F2DA-4FF3-8C1C-9B3B15F9822A}" type="presParOf" srcId="{0F789715-3FE4-4588-A132-8297D26E5F14}" destId="{D0083C4A-6FB0-4092-A416-9DC9C031B6A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100A38-6A17-4A09-AA6B-21CBB6F24C0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51F2B92-8673-449C-A15C-AF31A527E23E}">
      <dgm:prSet/>
      <dgm:spPr/>
      <dgm:t>
        <a:bodyPr/>
        <a:lstStyle/>
        <a:p>
          <a:r>
            <a:rPr lang="en-GB" dirty="0"/>
            <a:t>For most of the parts that I did on the lesson plan, I put divergent discovery for the participants to discover different ways to complete each activity. </a:t>
          </a:r>
          <a:endParaRPr lang="en-US" dirty="0"/>
        </a:p>
      </dgm:t>
    </dgm:pt>
    <dgm:pt modelId="{091C8BDB-FE6A-4BCD-B1DD-AC460A382E74}" type="parTrans" cxnId="{5F6B53FD-A785-43BF-B5F3-88F350EE880E}">
      <dgm:prSet/>
      <dgm:spPr/>
      <dgm:t>
        <a:bodyPr/>
        <a:lstStyle/>
        <a:p>
          <a:endParaRPr lang="en-US"/>
        </a:p>
      </dgm:t>
    </dgm:pt>
    <dgm:pt modelId="{84AFBEB7-3A73-4D60-A975-678044EF8738}" type="sibTrans" cxnId="{5F6B53FD-A785-43BF-B5F3-88F350EE880E}">
      <dgm:prSet/>
      <dgm:spPr/>
      <dgm:t>
        <a:bodyPr/>
        <a:lstStyle/>
        <a:p>
          <a:endParaRPr lang="en-US"/>
        </a:p>
      </dgm:t>
    </dgm:pt>
    <dgm:pt modelId="{FF10AF89-0682-4075-9C1C-83C728D8B49B}">
      <dgm:prSet/>
      <dgm:spPr/>
      <dgm:t>
        <a:bodyPr/>
        <a:lstStyle/>
        <a:p>
          <a:r>
            <a:rPr lang="en-GB" dirty="0"/>
            <a:t>If I am honest, I did not really follow this, and I just used whichever teaching style I saw fit at the time of teaching.</a:t>
          </a:r>
          <a:endParaRPr lang="en-US" dirty="0"/>
        </a:p>
      </dgm:t>
    </dgm:pt>
    <dgm:pt modelId="{6D5164B2-BD65-4ADA-9EC9-B2C5479F60CC}" type="parTrans" cxnId="{0EE09E3D-C850-41CB-8CA1-1F8ACAD96E87}">
      <dgm:prSet/>
      <dgm:spPr/>
      <dgm:t>
        <a:bodyPr/>
        <a:lstStyle/>
        <a:p>
          <a:endParaRPr lang="en-US"/>
        </a:p>
      </dgm:t>
    </dgm:pt>
    <dgm:pt modelId="{6E59EF75-4284-49BC-B73B-D470CD8BF138}" type="sibTrans" cxnId="{0EE09E3D-C850-41CB-8CA1-1F8ACAD96E87}">
      <dgm:prSet/>
      <dgm:spPr/>
      <dgm:t>
        <a:bodyPr/>
        <a:lstStyle/>
        <a:p>
          <a:endParaRPr lang="en-US"/>
        </a:p>
      </dgm:t>
    </dgm:pt>
    <dgm:pt modelId="{1E342287-E29A-463C-91D2-8000498A3DD4}">
      <dgm:prSet/>
      <dgm:spPr/>
      <dgm:t>
        <a:bodyPr/>
        <a:lstStyle/>
        <a:p>
          <a:r>
            <a:rPr lang="en-GB"/>
            <a:t>If the group were capable enough, I would use command and just tell them the task, and they would have to figure it out. </a:t>
          </a:r>
          <a:endParaRPr lang="en-US"/>
        </a:p>
      </dgm:t>
    </dgm:pt>
    <dgm:pt modelId="{409A94E4-ABB1-4D6B-B85F-CE3A6C072284}" type="parTrans" cxnId="{1D099417-9749-4875-9C5B-4418B093DFF0}">
      <dgm:prSet/>
      <dgm:spPr/>
      <dgm:t>
        <a:bodyPr/>
        <a:lstStyle/>
        <a:p>
          <a:endParaRPr lang="en-US"/>
        </a:p>
      </dgm:t>
    </dgm:pt>
    <dgm:pt modelId="{88B0DC23-451D-48EC-8AFB-64CDC5A52C94}" type="sibTrans" cxnId="{1D099417-9749-4875-9C5B-4418B093DFF0}">
      <dgm:prSet/>
      <dgm:spPr/>
      <dgm:t>
        <a:bodyPr/>
        <a:lstStyle/>
        <a:p>
          <a:endParaRPr lang="en-US"/>
        </a:p>
      </dgm:t>
    </dgm:pt>
    <dgm:pt modelId="{561DECC8-EB58-487C-ADBF-49E5767CF221}">
      <dgm:prSet/>
      <dgm:spPr/>
      <dgm:t>
        <a:bodyPr/>
        <a:lstStyle/>
        <a:p>
          <a:r>
            <a:rPr lang="en-GB" dirty="0"/>
            <a:t>If the group was struggling, I would use convergent discovery to give an example of the task as well as explaining it.</a:t>
          </a:r>
          <a:endParaRPr lang="en-US" dirty="0"/>
        </a:p>
      </dgm:t>
    </dgm:pt>
    <dgm:pt modelId="{C7ECAC84-B6BC-4884-B4F1-A9BEDFD3C3C7}" type="parTrans" cxnId="{49D0AFF1-5DA9-4535-ACD5-85817534C3BF}">
      <dgm:prSet/>
      <dgm:spPr/>
      <dgm:t>
        <a:bodyPr/>
        <a:lstStyle/>
        <a:p>
          <a:endParaRPr lang="en-US"/>
        </a:p>
      </dgm:t>
    </dgm:pt>
    <dgm:pt modelId="{1B970790-FF40-4C39-972A-71093DB93528}" type="sibTrans" cxnId="{49D0AFF1-5DA9-4535-ACD5-85817534C3BF}">
      <dgm:prSet/>
      <dgm:spPr/>
      <dgm:t>
        <a:bodyPr/>
        <a:lstStyle/>
        <a:p>
          <a:endParaRPr lang="en-US"/>
        </a:p>
      </dgm:t>
    </dgm:pt>
    <dgm:pt modelId="{18D4F850-3E5D-460E-92AF-393FD6E1613F}">
      <dgm:prSet/>
      <dgm:spPr/>
      <dgm:t>
        <a:bodyPr/>
        <a:lstStyle/>
        <a:p>
          <a:r>
            <a:rPr lang="en-GB"/>
            <a:t>I would also use lots of learner designed individual programme so that individuals are thinking their own ways to solve the activities given to them. </a:t>
          </a:r>
          <a:endParaRPr lang="en-US"/>
        </a:p>
      </dgm:t>
    </dgm:pt>
    <dgm:pt modelId="{59B2C767-E647-4A19-84ED-356FAC2E7F34}" type="parTrans" cxnId="{BA4A1201-FC82-4BD2-8CC2-3D6B72662DD4}">
      <dgm:prSet/>
      <dgm:spPr/>
      <dgm:t>
        <a:bodyPr/>
        <a:lstStyle/>
        <a:p>
          <a:endParaRPr lang="en-US"/>
        </a:p>
      </dgm:t>
    </dgm:pt>
    <dgm:pt modelId="{11F0E50B-3324-415B-B604-6E59F78EE06A}" type="sibTrans" cxnId="{BA4A1201-FC82-4BD2-8CC2-3D6B72662DD4}">
      <dgm:prSet/>
      <dgm:spPr/>
      <dgm:t>
        <a:bodyPr/>
        <a:lstStyle/>
        <a:p>
          <a:endParaRPr lang="en-US"/>
        </a:p>
      </dgm:t>
    </dgm:pt>
    <dgm:pt modelId="{56209547-0B11-4D2A-9B26-453F04FAA981}">
      <dgm:prSet/>
      <dgm:spPr/>
      <dgm:t>
        <a:bodyPr/>
        <a:lstStyle/>
        <a:p>
          <a:r>
            <a:rPr lang="en-GB"/>
            <a:t>I would use reciprocal, so that I am given the individuals immediate feedback on how well they have done once they have completed the activity</a:t>
          </a:r>
          <a:endParaRPr lang="en-US"/>
        </a:p>
      </dgm:t>
    </dgm:pt>
    <dgm:pt modelId="{BA8EEE84-20FE-4D99-9CFE-235E6583F7E0}" type="parTrans" cxnId="{56BBE0CF-67AA-4358-A88D-9DF6DAF4DA11}">
      <dgm:prSet/>
      <dgm:spPr/>
      <dgm:t>
        <a:bodyPr/>
        <a:lstStyle/>
        <a:p>
          <a:endParaRPr lang="en-US"/>
        </a:p>
      </dgm:t>
    </dgm:pt>
    <dgm:pt modelId="{79F04E7F-6E0C-4D19-AC10-6CA28B1EB8D5}" type="sibTrans" cxnId="{56BBE0CF-67AA-4358-A88D-9DF6DAF4DA11}">
      <dgm:prSet/>
      <dgm:spPr/>
      <dgm:t>
        <a:bodyPr/>
        <a:lstStyle/>
        <a:p>
          <a:endParaRPr lang="en-US"/>
        </a:p>
      </dgm:t>
    </dgm:pt>
    <dgm:pt modelId="{06649D03-0B5A-44D5-9C4E-9D87117B5633}" type="pres">
      <dgm:prSet presAssocID="{04100A38-6A17-4A09-AA6B-21CBB6F24C0E}" presName="diagram" presStyleCnt="0">
        <dgm:presLayoutVars>
          <dgm:dir/>
          <dgm:resizeHandles val="exact"/>
        </dgm:presLayoutVars>
      </dgm:prSet>
      <dgm:spPr/>
    </dgm:pt>
    <dgm:pt modelId="{9674526C-53C8-4083-865E-591893F7E38B}" type="pres">
      <dgm:prSet presAssocID="{751F2B92-8673-449C-A15C-AF31A527E23E}" presName="node" presStyleLbl="node1" presStyleIdx="0" presStyleCnt="6">
        <dgm:presLayoutVars>
          <dgm:bulletEnabled val="1"/>
        </dgm:presLayoutVars>
      </dgm:prSet>
      <dgm:spPr/>
    </dgm:pt>
    <dgm:pt modelId="{98281995-7C13-4A6A-BA1E-042BD6225704}" type="pres">
      <dgm:prSet presAssocID="{84AFBEB7-3A73-4D60-A975-678044EF8738}" presName="sibTrans" presStyleCnt="0"/>
      <dgm:spPr/>
    </dgm:pt>
    <dgm:pt modelId="{7889F292-589F-490C-892A-CD9E90FF3F48}" type="pres">
      <dgm:prSet presAssocID="{FF10AF89-0682-4075-9C1C-83C728D8B49B}" presName="node" presStyleLbl="node1" presStyleIdx="1" presStyleCnt="6">
        <dgm:presLayoutVars>
          <dgm:bulletEnabled val="1"/>
        </dgm:presLayoutVars>
      </dgm:prSet>
      <dgm:spPr/>
    </dgm:pt>
    <dgm:pt modelId="{99178AA7-3C3A-4B76-80F3-E148042ACEA0}" type="pres">
      <dgm:prSet presAssocID="{6E59EF75-4284-49BC-B73B-D470CD8BF138}" presName="sibTrans" presStyleCnt="0"/>
      <dgm:spPr/>
    </dgm:pt>
    <dgm:pt modelId="{FB4912E1-7DFA-4AAE-A435-DFB2F4BB7832}" type="pres">
      <dgm:prSet presAssocID="{1E342287-E29A-463C-91D2-8000498A3DD4}" presName="node" presStyleLbl="node1" presStyleIdx="2" presStyleCnt="6">
        <dgm:presLayoutVars>
          <dgm:bulletEnabled val="1"/>
        </dgm:presLayoutVars>
      </dgm:prSet>
      <dgm:spPr/>
    </dgm:pt>
    <dgm:pt modelId="{2C507CDF-C7E6-47D3-A7A7-40AA697BC435}" type="pres">
      <dgm:prSet presAssocID="{88B0DC23-451D-48EC-8AFB-64CDC5A52C94}" presName="sibTrans" presStyleCnt="0"/>
      <dgm:spPr/>
    </dgm:pt>
    <dgm:pt modelId="{CEFAB32E-3E07-49F7-B288-47193EB4074D}" type="pres">
      <dgm:prSet presAssocID="{561DECC8-EB58-487C-ADBF-49E5767CF221}" presName="node" presStyleLbl="node1" presStyleIdx="3" presStyleCnt="6">
        <dgm:presLayoutVars>
          <dgm:bulletEnabled val="1"/>
        </dgm:presLayoutVars>
      </dgm:prSet>
      <dgm:spPr/>
    </dgm:pt>
    <dgm:pt modelId="{D5CBA957-9FC9-455D-A469-EF5C0359DD68}" type="pres">
      <dgm:prSet presAssocID="{1B970790-FF40-4C39-972A-71093DB93528}" presName="sibTrans" presStyleCnt="0"/>
      <dgm:spPr/>
    </dgm:pt>
    <dgm:pt modelId="{3B8B9FFD-0C46-48BD-80EC-468A97EB7756}" type="pres">
      <dgm:prSet presAssocID="{18D4F850-3E5D-460E-92AF-393FD6E1613F}" presName="node" presStyleLbl="node1" presStyleIdx="4" presStyleCnt="6">
        <dgm:presLayoutVars>
          <dgm:bulletEnabled val="1"/>
        </dgm:presLayoutVars>
      </dgm:prSet>
      <dgm:spPr/>
    </dgm:pt>
    <dgm:pt modelId="{757B3435-2D1A-4069-891E-4AEBE43C2AD3}" type="pres">
      <dgm:prSet presAssocID="{11F0E50B-3324-415B-B604-6E59F78EE06A}" presName="sibTrans" presStyleCnt="0"/>
      <dgm:spPr/>
    </dgm:pt>
    <dgm:pt modelId="{1CE37045-8628-45E3-8A2B-2401040DE58F}" type="pres">
      <dgm:prSet presAssocID="{56209547-0B11-4D2A-9B26-453F04FAA981}" presName="node" presStyleLbl="node1" presStyleIdx="5" presStyleCnt="6">
        <dgm:presLayoutVars>
          <dgm:bulletEnabled val="1"/>
        </dgm:presLayoutVars>
      </dgm:prSet>
      <dgm:spPr/>
    </dgm:pt>
  </dgm:ptLst>
  <dgm:cxnLst>
    <dgm:cxn modelId="{BA4A1201-FC82-4BD2-8CC2-3D6B72662DD4}" srcId="{04100A38-6A17-4A09-AA6B-21CBB6F24C0E}" destId="{18D4F850-3E5D-460E-92AF-393FD6E1613F}" srcOrd="4" destOrd="0" parTransId="{59B2C767-E647-4A19-84ED-356FAC2E7F34}" sibTransId="{11F0E50B-3324-415B-B604-6E59F78EE06A}"/>
    <dgm:cxn modelId="{4E090206-442A-4566-8E5D-E5C240172379}" type="presOf" srcId="{18D4F850-3E5D-460E-92AF-393FD6E1613F}" destId="{3B8B9FFD-0C46-48BD-80EC-468A97EB7756}" srcOrd="0" destOrd="0" presId="urn:microsoft.com/office/officeart/2005/8/layout/default"/>
    <dgm:cxn modelId="{1D099417-9749-4875-9C5B-4418B093DFF0}" srcId="{04100A38-6A17-4A09-AA6B-21CBB6F24C0E}" destId="{1E342287-E29A-463C-91D2-8000498A3DD4}" srcOrd="2" destOrd="0" parTransId="{409A94E4-ABB1-4D6B-B85F-CE3A6C072284}" sibTransId="{88B0DC23-451D-48EC-8AFB-64CDC5A52C94}"/>
    <dgm:cxn modelId="{0EE09E3D-C850-41CB-8CA1-1F8ACAD96E87}" srcId="{04100A38-6A17-4A09-AA6B-21CBB6F24C0E}" destId="{FF10AF89-0682-4075-9C1C-83C728D8B49B}" srcOrd="1" destOrd="0" parTransId="{6D5164B2-BD65-4ADA-9EC9-B2C5479F60CC}" sibTransId="{6E59EF75-4284-49BC-B73B-D470CD8BF138}"/>
    <dgm:cxn modelId="{27B0695F-E0A3-48A1-AFE0-4BE4FE44CB7E}" type="presOf" srcId="{751F2B92-8673-449C-A15C-AF31A527E23E}" destId="{9674526C-53C8-4083-865E-591893F7E38B}" srcOrd="0" destOrd="0" presId="urn:microsoft.com/office/officeart/2005/8/layout/default"/>
    <dgm:cxn modelId="{A0ADA47A-AA6F-4744-8A9C-182CAF93844F}" type="presOf" srcId="{04100A38-6A17-4A09-AA6B-21CBB6F24C0E}" destId="{06649D03-0B5A-44D5-9C4E-9D87117B5633}" srcOrd="0" destOrd="0" presId="urn:microsoft.com/office/officeart/2005/8/layout/default"/>
    <dgm:cxn modelId="{20D46689-F108-4A8C-B97C-F18BD0E36D1C}" type="presOf" srcId="{56209547-0B11-4D2A-9B26-453F04FAA981}" destId="{1CE37045-8628-45E3-8A2B-2401040DE58F}" srcOrd="0" destOrd="0" presId="urn:microsoft.com/office/officeart/2005/8/layout/default"/>
    <dgm:cxn modelId="{F99293AA-61D8-40CC-996F-5D213F755FFE}" type="presOf" srcId="{561DECC8-EB58-487C-ADBF-49E5767CF221}" destId="{CEFAB32E-3E07-49F7-B288-47193EB4074D}" srcOrd="0" destOrd="0" presId="urn:microsoft.com/office/officeart/2005/8/layout/default"/>
    <dgm:cxn modelId="{B92881C9-D960-4081-8E99-8734FF15569F}" type="presOf" srcId="{1E342287-E29A-463C-91D2-8000498A3DD4}" destId="{FB4912E1-7DFA-4AAE-A435-DFB2F4BB7832}" srcOrd="0" destOrd="0" presId="urn:microsoft.com/office/officeart/2005/8/layout/default"/>
    <dgm:cxn modelId="{56BBE0CF-67AA-4358-A88D-9DF6DAF4DA11}" srcId="{04100A38-6A17-4A09-AA6B-21CBB6F24C0E}" destId="{56209547-0B11-4D2A-9B26-453F04FAA981}" srcOrd="5" destOrd="0" parTransId="{BA8EEE84-20FE-4D99-9CFE-235E6583F7E0}" sibTransId="{79F04E7F-6E0C-4D19-AC10-6CA28B1EB8D5}"/>
    <dgm:cxn modelId="{7F005FED-E609-4767-9EB6-5A41B4500041}" type="presOf" srcId="{FF10AF89-0682-4075-9C1C-83C728D8B49B}" destId="{7889F292-589F-490C-892A-CD9E90FF3F48}" srcOrd="0" destOrd="0" presId="urn:microsoft.com/office/officeart/2005/8/layout/default"/>
    <dgm:cxn modelId="{49D0AFF1-5DA9-4535-ACD5-85817534C3BF}" srcId="{04100A38-6A17-4A09-AA6B-21CBB6F24C0E}" destId="{561DECC8-EB58-487C-ADBF-49E5767CF221}" srcOrd="3" destOrd="0" parTransId="{C7ECAC84-B6BC-4884-B4F1-A9BEDFD3C3C7}" sibTransId="{1B970790-FF40-4C39-972A-71093DB93528}"/>
    <dgm:cxn modelId="{5F6B53FD-A785-43BF-B5F3-88F350EE880E}" srcId="{04100A38-6A17-4A09-AA6B-21CBB6F24C0E}" destId="{751F2B92-8673-449C-A15C-AF31A527E23E}" srcOrd="0" destOrd="0" parTransId="{091C8BDB-FE6A-4BCD-B1DD-AC460A382E74}" sibTransId="{84AFBEB7-3A73-4D60-A975-678044EF8738}"/>
    <dgm:cxn modelId="{8913345F-3317-4A82-84E9-52D8A85EC2C6}" type="presParOf" srcId="{06649D03-0B5A-44D5-9C4E-9D87117B5633}" destId="{9674526C-53C8-4083-865E-591893F7E38B}" srcOrd="0" destOrd="0" presId="urn:microsoft.com/office/officeart/2005/8/layout/default"/>
    <dgm:cxn modelId="{A63E22C9-C261-41F4-99D2-58D8E26EE676}" type="presParOf" srcId="{06649D03-0B5A-44D5-9C4E-9D87117B5633}" destId="{98281995-7C13-4A6A-BA1E-042BD6225704}" srcOrd="1" destOrd="0" presId="urn:microsoft.com/office/officeart/2005/8/layout/default"/>
    <dgm:cxn modelId="{8D15C4AF-35E6-4EE7-AA1B-17B66E04C3F2}" type="presParOf" srcId="{06649D03-0B5A-44D5-9C4E-9D87117B5633}" destId="{7889F292-589F-490C-892A-CD9E90FF3F48}" srcOrd="2" destOrd="0" presId="urn:microsoft.com/office/officeart/2005/8/layout/default"/>
    <dgm:cxn modelId="{67A851F2-2AC6-4A24-8340-908519572709}" type="presParOf" srcId="{06649D03-0B5A-44D5-9C4E-9D87117B5633}" destId="{99178AA7-3C3A-4B76-80F3-E148042ACEA0}" srcOrd="3" destOrd="0" presId="urn:microsoft.com/office/officeart/2005/8/layout/default"/>
    <dgm:cxn modelId="{30FC4929-81C7-48B3-A1B2-B4E19941173D}" type="presParOf" srcId="{06649D03-0B5A-44D5-9C4E-9D87117B5633}" destId="{FB4912E1-7DFA-4AAE-A435-DFB2F4BB7832}" srcOrd="4" destOrd="0" presId="urn:microsoft.com/office/officeart/2005/8/layout/default"/>
    <dgm:cxn modelId="{EE45F1D8-25DB-44AF-9B95-D2D1827EB2CE}" type="presParOf" srcId="{06649D03-0B5A-44D5-9C4E-9D87117B5633}" destId="{2C507CDF-C7E6-47D3-A7A7-40AA697BC435}" srcOrd="5" destOrd="0" presId="urn:microsoft.com/office/officeart/2005/8/layout/default"/>
    <dgm:cxn modelId="{68261010-575D-425F-B67A-95988CD65253}" type="presParOf" srcId="{06649D03-0B5A-44D5-9C4E-9D87117B5633}" destId="{CEFAB32E-3E07-49F7-B288-47193EB4074D}" srcOrd="6" destOrd="0" presId="urn:microsoft.com/office/officeart/2005/8/layout/default"/>
    <dgm:cxn modelId="{01802499-D674-4A27-8F89-1754AFC054C6}" type="presParOf" srcId="{06649D03-0B5A-44D5-9C4E-9D87117B5633}" destId="{D5CBA957-9FC9-455D-A469-EF5C0359DD68}" srcOrd="7" destOrd="0" presId="urn:microsoft.com/office/officeart/2005/8/layout/default"/>
    <dgm:cxn modelId="{6316740C-D10E-4A6B-9308-757E0ED370E7}" type="presParOf" srcId="{06649D03-0B5A-44D5-9C4E-9D87117B5633}" destId="{3B8B9FFD-0C46-48BD-80EC-468A97EB7756}" srcOrd="8" destOrd="0" presId="urn:microsoft.com/office/officeart/2005/8/layout/default"/>
    <dgm:cxn modelId="{041F47D1-BB5D-454C-B4EB-DCFE17A39FA6}" type="presParOf" srcId="{06649D03-0B5A-44D5-9C4E-9D87117B5633}" destId="{757B3435-2D1A-4069-891E-4AEBE43C2AD3}" srcOrd="9" destOrd="0" presId="urn:microsoft.com/office/officeart/2005/8/layout/default"/>
    <dgm:cxn modelId="{347F6D9E-026A-40C2-A78B-A0E4A7F8A630}" type="presParOf" srcId="{06649D03-0B5A-44D5-9C4E-9D87117B5633}" destId="{1CE37045-8628-45E3-8A2B-2401040DE58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5C5E6E-EE65-49F0-8D41-BF6E1229A76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1EFA78C-7A2A-4D3F-B20A-20A58CA2ACBC}">
      <dgm:prSet/>
      <dgm:spPr/>
      <dgm:t>
        <a:bodyPr/>
        <a:lstStyle/>
        <a:p>
          <a:r>
            <a:rPr lang="en-GB"/>
            <a:t>Got better as the sessions went on</a:t>
          </a:r>
          <a:endParaRPr lang="en-US"/>
        </a:p>
      </dgm:t>
    </dgm:pt>
    <dgm:pt modelId="{96263D01-D243-4AFF-A0AC-147910529A90}" type="parTrans" cxnId="{43DD9F9D-D2B8-428D-ACF9-8F020BCB76B3}">
      <dgm:prSet/>
      <dgm:spPr/>
      <dgm:t>
        <a:bodyPr/>
        <a:lstStyle/>
        <a:p>
          <a:endParaRPr lang="en-US"/>
        </a:p>
      </dgm:t>
    </dgm:pt>
    <dgm:pt modelId="{08146D61-0E4B-46F6-AEB2-0357291EAAC7}" type="sibTrans" cxnId="{43DD9F9D-D2B8-428D-ACF9-8F020BCB76B3}">
      <dgm:prSet/>
      <dgm:spPr/>
      <dgm:t>
        <a:bodyPr/>
        <a:lstStyle/>
        <a:p>
          <a:endParaRPr lang="en-US"/>
        </a:p>
      </dgm:t>
    </dgm:pt>
    <dgm:pt modelId="{C1E9F39C-1BA8-40E3-89A7-1874A58EE6AB}">
      <dgm:prSet/>
      <dgm:spPr/>
      <dgm:t>
        <a:bodyPr/>
        <a:lstStyle/>
        <a:p>
          <a:r>
            <a:rPr lang="en-GB"/>
            <a:t>Knew what I was doing after the first one</a:t>
          </a:r>
          <a:endParaRPr lang="en-US"/>
        </a:p>
      </dgm:t>
    </dgm:pt>
    <dgm:pt modelId="{85994013-38C4-4BF0-A19D-0DDF4A220DA1}" type="parTrans" cxnId="{B11FA52E-2CC7-4799-BC23-C318018114B6}">
      <dgm:prSet/>
      <dgm:spPr/>
      <dgm:t>
        <a:bodyPr/>
        <a:lstStyle/>
        <a:p>
          <a:endParaRPr lang="en-US"/>
        </a:p>
      </dgm:t>
    </dgm:pt>
    <dgm:pt modelId="{059893BC-1E87-4E90-A5CC-D21A8F918210}" type="sibTrans" cxnId="{B11FA52E-2CC7-4799-BC23-C318018114B6}">
      <dgm:prSet/>
      <dgm:spPr/>
      <dgm:t>
        <a:bodyPr/>
        <a:lstStyle/>
        <a:p>
          <a:endParaRPr lang="en-US"/>
        </a:p>
      </dgm:t>
    </dgm:pt>
    <dgm:pt modelId="{DA7587D3-EF62-4AD5-893A-86BC13BBCEA5}">
      <dgm:prSet/>
      <dgm:spPr/>
      <dgm:t>
        <a:bodyPr/>
        <a:lstStyle/>
        <a:p>
          <a:r>
            <a:rPr lang="en-GB"/>
            <a:t>Already had experience with young people – knew how to interact with them</a:t>
          </a:r>
          <a:endParaRPr lang="en-US"/>
        </a:p>
      </dgm:t>
    </dgm:pt>
    <dgm:pt modelId="{1CA0A4EA-4CF4-4B40-B826-7FEF56C3C57F}" type="parTrans" cxnId="{04D41059-0BEE-455D-B3E9-4ED398305BC1}">
      <dgm:prSet/>
      <dgm:spPr/>
      <dgm:t>
        <a:bodyPr/>
        <a:lstStyle/>
        <a:p>
          <a:endParaRPr lang="en-US"/>
        </a:p>
      </dgm:t>
    </dgm:pt>
    <dgm:pt modelId="{01350679-DCB4-4D4B-863A-8D38EFA007C0}" type="sibTrans" cxnId="{04D41059-0BEE-455D-B3E9-4ED398305BC1}">
      <dgm:prSet/>
      <dgm:spPr/>
      <dgm:t>
        <a:bodyPr/>
        <a:lstStyle/>
        <a:p>
          <a:endParaRPr lang="en-US"/>
        </a:p>
      </dgm:t>
    </dgm:pt>
    <dgm:pt modelId="{E0013EFA-79A4-4095-ACDD-489C92AB979C}">
      <dgm:prSet/>
      <dgm:spPr/>
      <dgm:t>
        <a:bodyPr/>
        <a:lstStyle/>
        <a:p>
          <a:r>
            <a:rPr lang="en-GB"/>
            <a:t>Got more comfortable asking questions about what they thought went well and could of gone better</a:t>
          </a:r>
          <a:endParaRPr lang="en-US"/>
        </a:p>
      </dgm:t>
    </dgm:pt>
    <dgm:pt modelId="{5D04912F-132A-4644-8E61-1BDD063C95FB}" type="parTrans" cxnId="{DEC38B6D-69BC-4FA7-AD4E-0AC1FF6C6F6A}">
      <dgm:prSet/>
      <dgm:spPr/>
      <dgm:t>
        <a:bodyPr/>
        <a:lstStyle/>
        <a:p>
          <a:endParaRPr lang="en-US"/>
        </a:p>
      </dgm:t>
    </dgm:pt>
    <dgm:pt modelId="{336591B1-BAAA-4A8F-BE4B-49DD759F84FE}" type="sibTrans" cxnId="{DEC38B6D-69BC-4FA7-AD4E-0AC1FF6C6F6A}">
      <dgm:prSet/>
      <dgm:spPr/>
      <dgm:t>
        <a:bodyPr/>
        <a:lstStyle/>
        <a:p>
          <a:endParaRPr lang="en-US"/>
        </a:p>
      </dgm:t>
    </dgm:pt>
    <dgm:pt modelId="{F190C9BC-3562-4A98-B08A-7FF7AD028DB4}" type="pres">
      <dgm:prSet presAssocID="{7D5C5E6E-EE65-49F0-8D41-BF6E1229A76D}" presName="linear" presStyleCnt="0">
        <dgm:presLayoutVars>
          <dgm:animLvl val="lvl"/>
          <dgm:resizeHandles val="exact"/>
        </dgm:presLayoutVars>
      </dgm:prSet>
      <dgm:spPr/>
    </dgm:pt>
    <dgm:pt modelId="{81715E3D-3E4C-456B-B336-CDF9D3723F89}" type="pres">
      <dgm:prSet presAssocID="{41EFA78C-7A2A-4D3F-B20A-20A58CA2ACBC}" presName="parentText" presStyleLbl="node1" presStyleIdx="0" presStyleCnt="4">
        <dgm:presLayoutVars>
          <dgm:chMax val="0"/>
          <dgm:bulletEnabled val="1"/>
        </dgm:presLayoutVars>
      </dgm:prSet>
      <dgm:spPr/>
    </dgm:pt>
    <dgm:pt modelId="{EE273CDC-9662-4366-9828-3026A1F39502}" type="pres">
      <dgm:prSet presAssocID="{08146D61-0E4B-46F6-AEB2-0357291EAAC7}" presName="spacer" presStyleCnt="0"/>
      <dgm:spPr/>
    </dgm:pt>
    <dgm:pt modelId="{25D11A46-7A6E-41F4-B388-F254E7668B23}" type="pres">
      <dgm:prSet presAssocID="{C1E9F39C-1BA8-40E3-89A7-1874A58EE6AB}" presName="parentText" presStyleLbl="node1" presStyleIdx="1" presStyleCnt="4">
        <dgm:presLayoutVars>
          <dgm:chMax val="0"/>
          <dgm:bulletEnabled val="1"/>
        </dgm:presLayoutVars>
      </dgm:prSet>
      <dgm:spPr/>
    </dgm:pt>
    <dgm:pt modelId="{96999266-B932-47AB-891B-0C5232CF65DE}" type="pres">
      <dgm:prSet presAssocID="{059893BC-1E87-4E90-A5CC-D21A8F918210}" presName="spacer" presStyleCnt="0"/>
      <dgm:spPr/>
    </dgm:pt>
    <dgm:pt modelId="{E18D8952-8AE2-4456-BF67-383C6C87ABBD}" type="pres">
      <dgm:prSet presAssocID="{DA7587D3-EF62-4AD5-893A-86BC13BBCEA5}" presName="parentText" presStyleLbl="node1" presStyleIdx="2" presStyleCnt="4">
        <dgm:presLayoutVars>
          <dgm:chMax val="0"/>
          <dgm:bulletEnabled val="1"/>
        </dgm:presLayoutVars>
      </dgm:prSet>
      <dgm:spPr/>
    </dgm:pt>
    <dgm:pt modelId="{BB7C1361-F165-4B8C-B3BD-F6BFD0D83E56}" type="pres">
      <dgm:prSet presAssocID="{01350679-DCB4-4D4B-863A-8D38EFA007C0}" presName="spacer" presStyleCnt="0"/>
      <dgm:spPr/>
    </dgm:pt>
    <dgm:pt modelId="{592FD676-D314-4D74-A670-4F6E219566E1}" type="pres">
      <dgm:prSet presAssocID="{E0013EFA-79A4-4095-ACDD-489C92AB979C}" presName="parentText" presStyleLbl="node1" presStyleIdx="3" presStyleCnt="4">
        <dgm:presLayoutVars>
          <dgm:chMax val="0"/>
          <dgm:bulletEnabled val="1"/>
        </dgm:presLayoutVars>
      </dgm:prSet>
      <dgm:spPr/>
    </dgm:pt>
  </dgm:ptLst>
  <dgm:cxnLst>
    <dgm:cxn modelId="{B11FA52E-2CC7-4799-BC23-C318018114B6}" srcId="{7D5C5E6E-EE65-49F0-8D41-BF6E1229A76D}" destId="{C1E9F39C-1BA8-40E3-89A7-1874A58EE6AB}" srcOrd="1" destOrd="0" parTransId="{85994013-38C4-4BF0-A19D-0DDF4A220DA1}" sibTransId="{059893BC-1E87-4E90-A5CC-D21A8F918210}"/>
    <dgm:cxn modelId="{DEC38B6D-69BC-4FA7-AD4E-0AC1FF6C6F6A}" srcId="{7D5C5E6E-EE65-49F0-8D41-BF6E1229A76D}" destId="{E0013EFA-79A4-4095-ACDD-489C92AB979C}" srcOrd="3" destOrd="0" parTransId="{5D04912F-132A-4644-8E61-1BDD063C95FB}" sibTransId="{336591B1-BAAA-4A8F-BE4B-49DD759F84FE}"/>
    <dgm:cxn modelId="{04D41059-0BEE-455D-B3E9-4ED398305BC1}" srcId="{7D5C5E6E-EE65-49F0-8D41-BF6E1229A76D}" destId="{DA7587D3-EF62-4AD5-893A-86BC13BBCEA5}" srcOrd="2" destOrd="0" parTransId="{1CA0A4EA-4CF4-4B40-B826-7FEF56C3C57F}" sibTransId="{01350679-DCB4-4D4B-863A-8D38EFA007C0}"/>
    <dgm:cxn modelId="{E841FB9A-C4CF-4142-BE62-0E933F012B6F}" type="presOf" srcId="{C1E9F39C-1BA8-40E3-89A7-1874A58EE6AB}" destId="{25D11A46-7A6E-41F4-B388-F254E7668B23}" srcOrd="0" destOrd="0" presId="urn:microsoft.com/office/officeart/2005/8/layout/vList2"/>
    <dgm:cxn modelId="{43DD9F9D-D2B8-428D-ACF9-8F020BCB76B3}" srcId="{7D5C5E6E-EE65-49F0-8D41-BF6E1229A76D}" destId="{41EFA78C-7A2A-4D3F-B20A-20A58CA2ACBC}" srcOrd="0" destOrd="0" parTransId="{96263D01-D243-4AFF-A0AC-147910529A90}" sibTransId="{08146D61-0E4B-46F6-AEB2-0357291EAAC7}"/>
    <dgm:cxn modelId="{04D9C0A6-6FCD-4A65-BD3C-09A72345849D}" type="presOf" srcId="{41EFA78C-7A2A-4D3F-B20A-20A58CA2ACBC}" destId="{81715E3D-3E4C-456B-B336-CDF9D3723F89}" srcOrd="0" destOrd="0" presId="urn:microsoft.com/office/officeart/2005/8/layout/vList2"/>
    <dgm:cxn modelId="{8660A6BD-1B59-45CD-93AD-76F0CC1C6D72}" type="presOf" srcId="{DA7587D3-EF62-4AD5-893A-86BC13BBCEA5}" destId="{E18D8952-8AE2-4456-BF67-383C6C87ABBD}" srcOrd="0" destOrd="0" presId="urn:microsoft.com/office/officeart/2005/8/layout/vList2"/>
    <dgm:cxn modelId="{9CE18BE5-6791-4951-99F1-62C593621366}" type="presOf" srcId="{7D5C5E6E-EE65-49F0-8D41-BF6E1229A76D}" destId="{F190C9BC-3562-4A98-B08A-7FF7AD028DB4}" srcOrd="0" destOrd="0" presId="urn:microsoft.com/office/officeart/2005/8/layout/vList2"/>
    <dgm:cxn modelId="{30F7ECF9-1328-49A9-8AC0-AFDBD397885C}" type="presOf" srcId="{E0013EFA-79A4-4095-ACDD-489C92AB979C}" destId="{592FD676-D314-4D74-A670-4F6E219566E1}" srcOrd="0" destOrd="0" presId="urn:microsoft.com/office/officeart/2005/8/layout/vList2"/>
    <dgm:cxn modelId="{56875C29-1A55-41D1-8BF8-36B1B4586556}" type="presParOf" srcId="{F190C9BC-3562-4A98-B08A-7FF7AD028DB4}" destId="{81715E3D-3E4C-456B-B336-CDF9D3723F89}" srcOrd="0" destOrd="0" presId="urn:microsoft.com/office/officeart/2005/8/layout/vList2"/>
    <dgm:cxn modelId="{FF12E1B0-2760-43B3-B3C3-4032DB489AE3}" type="presParOf" srcId="{F190C9BC-3562-4A98-B08A-7FF7AD028DB4}" destId="{EE273CDC-9662-4366-9828-3026A1F39502}" srcOrd="1" destOrd="0" presId="urn:microsoft.com/office/officeart/2005/8/layout/vList2"/>
    <dgm:cxn modelId="{029558BF-425B-47A7-AFD7-D78B2C11CF7F}" type="presParOf" srcId="{F190C9BC-3562-4A98-B08A-7FF7AD028DB4}" destId="{25D11A46-7A6E-41F4-B388-F254E7668B23}" srcOrd="2" destOrd="0" presId="urn:microsoft.com/office/officeart/2005/8/layout/vList2"/>
    <dgm:cxn modelId="{BD4D34AB-ED6C-4BB7-BFF4-AE7D176A75B2}" type="presParOf" srcId="{F190C9BC-3562-4A98-B08A-7FF7AD028DB4}" destId="{96999266-B932-47AB-891B-0C5232CF65DE}" srcOrd="3" destOrd="0" presId="urn:microsoft.com/office/officeart/2005/8/layout/vList2"/>
    <dgm:cxn modelId="{B391C7F6-F4D5-4DAB-8136-887DEDDC8495}" type="presParOf" srcId="{F190C9BC-3562-4A98-B08A-7FF7AD028DB4}" destId="{E18D8952-8AE2-4456-BF67-383C6C87ABBD}" srcOrd="4" destOrd="0" presId="urn:microsoft.com/office/officeart/2005/8/layout/vList2"/>
    <dgm:cxn modelId="{6C0D96D0-DADC-4E12-9478-D1140477FD5F}" type="presParOf" srcId="{F190C9BC-3562-4A98-B08A-7FF7AD028DB4}" destId="{BB7C1361-F165-4B8C-B3BD-F6BFD0D83E56}" srcOrd="5" destOrd="0" presId="urn:microsoft.com/office/officeart/2005/8/layout/vList2"/>
    <dgm:cxn modelId="{9BF6B927-C8E6-4ADE-887D-8EAA6440DB8C}" type="presParOf" srcId="{F190C9BC-3562-4A98-B08A-7FF7AD028DB4}" destId="{592FD676-D314-4D74-A670-4F6E219566E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61C6B-5FE6-4158-AAAF-D2845BE83A43}">
      <dsp:nvSpPr>
        <dsp:cNvPr id="0" name=""/>
        <dsp:cNvSpPr/>
      </dsp:nvSpPr>
      <dsp:spPr>
        <a:xfrm>
          <a:off x="1748064" y="2975"/>
          <a:ext cx="3342605" cy="200556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Wanted to make the activities get progressively harder </a:t>
          </a:r>
          <a:endParaRPr lang="en-US" sz="2500" kern="1200"/>
        </a:p>
      </dsp:txBody>
      <dsp:txXfrm>
        <a:off x="1748064" y="2975"/>
        <a:ext cx="3342605" cy="2005563"/>
      </dsp:txXfrm>
    </dsp:sp>
    <dsp:sp modelId="{BDB26DCA-BA7D-487F-BA3D-23441B1DE759}">
      <dsp:nvSpPr>
        <dsp:cNvPr id="0" name=""/>
        <dsp:cNvSpPr/>
      </dsp:nvSpPr>
      <dsp:spPr>
        <a:xfrm>
          <a:off x="5424930" y="2975"/>
          <a:ext cx="3342605" cy="200556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Wanted to make each activity flow onto the next</a:t>
          </a:r>
          <a:endParaRPr lang="en-US" sz="2500" kern="1200"/>
        </a:p>
      </dsp:txBody>
      <dsp:txXfrm>
        <a:off x="5424930" y="2975"/>
        <a:ext cx="3342605" cy="2005563"/>
      </dsp:txXfrm>
    </dsp:sp>
    <dsp:sp modelId="{0B6BCEA8-BF59-4189-B679-8C1BDF83E08D}">
      <dsp:nvSpPr>
        <dsp:cNvPr id="0" name=""/>
        <dsp:cNvSpPr/>
      </dsp:nvSpPr>
      <dsp:spPr>
        <a:xfrm>
          <a:off x="3586497" y="2342799"/>
          <a:ext cx="3342605" cy="200556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Wanted them to learn something from each activity but also keep them engaged with a fun story. </a:t>
          </a:r>
          <a:endParaRPr lang="en-US" sz="2500" kern="1200"/>
        </a:p>
      </dsp:txBody>
      <dsp:txXfrm>
        <a:off x="3586497" y="2342799"/>
        <a:ext cx="3342605" cy="20055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D6B89-F743-43BD-9685-02BE6107C7B3}">
      <dsp:nvSpPr>
        <dsp:cNvPr id="0" name=""/>
        <dsp:cNvSpPr/>
      </dsp:nvSpPr>
      <dsp:spPr>
        <a:xfrm>
          <a:off x="0" y="485338"/>
          <a:ext cx="6263640" cy="147869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Didn’t think we would have enough time, so we took out stuck on the mud and we then ended up with lots of extra time and so let them play it. We then added stuck in the mud back in for the next sessions. </a:t>
          </a:r>
          <a:endParaRPr lang="en-US" sz="1700" kern="1200"/>
        </a:p>
      </dsp:txBody>
      <dsp:txXfrm>
        <a:off x="72184" y="557522"/>
        <a:ext cx="6119272" cy="1334329"/>
      </dsp:txXfrm>
    </dsp:sp>
    <dsp:sp modelId="{52E9AD92-0243-4772-B3FA-2F3F7D4C145C}">
      <dsp:nvSpPr>
        <dsp:cNvPr id="0" name=""/>
        <dsp:cNvSpPr/>
      </dsp:nvSpPr>
      <dsp:spPr>
        <a:xfrm>
          <a:off x="0" y="2012995"/>
          <a:ext cx="6263640" cy="1478697"/>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For some of our activities, we had a few versions of it, so that groups could have a go at completing it different ways. Some groups found different activities quite challenging, so we didn’t give them as many versions whereas some found different activities super easy, so we gave them more versions.  </a:t>
          </a:r>
          <a:endParaRPr lang="en-US" sz="1700" kern="1200" dirty="0"/>
        </a:p>
      </dsp:txBody>
      <dsp:txXfrm>
        <a:off x="72184" y="2085179"/>
        <a:ext cx="6119272" cy="1334329"/>
      </dsp:txXfrm>
    </dsp:sp>
    <dsp:sp modelId="{D0083C4A-6FB0-4092-A416-9DC9C031B6A0}">
      <dsp:nvSpPr>
        <dsp:cNvPr id="0" name=""/>
        <dsp:cNvSpPr/>
      </dsp:nvSpPr>
      <dsp:spPr>
        <a:xfrm>
          <a:off x="0" y="3540652"/>
          <a:ext cx="6263640" cy="147869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Sometimes we changed the style of teaching that we used. For some groups with some activities, we just told them they needed to do, but when they didn’t understand we swapped the teaching style to demonstrate what we had explained. </a:t>
          </a:r>
          <a:endParaRPr lang="en-US" sz="1700" kern="1200"/>
        </a:p>
      </dsp:txBody>
      <dsp:txXfrm>
        <a:off x="72184" y="3612836"/>
        <a:ext cx="6119272" cy="13343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74526C-53C8-4083-865E-591893F7E38B}">
      <dsp:nvSpPr>
        <dsp:cNvPr id="0" name=""/>
        <dsp:cNvSpPr/>
      </dsp:nvSpPr>
      <dsp:spPr>
        <a:xfrm>
          <a:off x="307315" y="1641"/>
          <a:ext cx="3222541" cy="193352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For most of the parts that I did on the lesson plan, I put divergent discovery for the participants to discover different ways to complete each activity. </a:t>
          </a:r>
          <a:endParaRPr lang="en-US" sz="2000" kern="1200" dirty="0"/>
        </a:p>
      </dsp:txBody>
      <dsp:txXfrm>
        <a:off x="307315" y="1641"/>
        <a:ext cx="3222541" cy="1933524"/>
      </dsp:txXfrm>
    </dsp:sp>
    <dsp:sp modelId="{7889F292-589F-490C-892A-CD9E90FF3F48}">
      <dsp:nvSpPr>
        <dsp:cNvPr id="0" name=""/>
        <dsp:cNvSpPr/>
      </dsp:nvSpPr>
      <dsp:spPr>
        <a:xfrm>
          <a:off x="3852110" y="1641"/>
          <a:ext cx="3222541" cy="1933524"/>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If I am honest, I did not really follow this, and I just used whichever teaching style I saw fit at the time of teaching.</a:t>
          </a:r>
          <a:endParaRPr lang="en-US" sz="2000" kern="1200" dirty="0"/>
        </a:p>
      </dsp:txBody>
      <dsp:txXfrm>
        <a:off x="3852110" y="1641"/>
        <a:ext cx="3222541" cy="1933524"/>
      </dsp:txXfrm>
    </dsp:sp>
    <dsp:sp modelId="{FB4912E1-7DFA-4AAE-A435-DFB2F4BB7832}">
      <dsp:nvSpPr>
        <dsp:cNvPr id="0" name=""/>
        <dsp:cNvSpPr/>
      </dsp:nvSpPr>
      <dsp:spPr>
        <a:xfrm>
          <a:off x="7396905" y="1641"/>
          <a:ext cx="3222541" cy="1933524"/>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If the group were capable enough, I would use command and just tell them the task, and they would have to figure it out. </a:t>
          </a:r>
          <a:endParaRPr lang="en-US" sz="2000" kern="1200"/>
        </a:p>
      </dsp:txBody>
      <dsp:txXfrm>
        <a:off x="7396905" y="1641"/>
        <a:ext cx="3222541" cy="1933524"/>
      </dsp:txXfrm>
    </dsp:sp>
    <dsp:sp modelId="{CEFAB32E-3E07-49F7-B288-47193EB4074D}">
      <dsp:nvSpPr>
        <dsp:cNvPr id="0" name=""/>
        <dsp:cNvSpPr/>
      </dsp:nvSpPr>
      <dsp:spPr>
        <a:xfrm>
          <a:off x="307315" y="2257420"/>
          <a:ext cx="3222541" cy="1933524"/>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If the group was struggling, I would use convergent discovery to give an example of the task as well as explaining it.</a:t>
          </a:r>
          <a:endParaRPr lang="en-US" sz="2000" kern="1200" dirty="0"/>
        </a:p>
      </dsp:txBody>
      <dsp:txXfrm>
        <a:off x="307315" y="2257420"/>
        <a:ext cx="3222541" cy="1933524"/>
      </dsp:txXfrm>
    </dsp:sp>
    <dsp:sp modelId="{3B8B9FFD-0C46-48BD-80EC-468A97EB7756}">
      <dsp:nvSpPr>
        <dsp:cNvPr id="0" name=""/>
        <dsp:cNvSpPr/>
      </dsp:nvSpPr>
      <dsp:spPr>
        <a:xfrm>
          <a:off x="3852110" y="2257420"/>
          <a:ext cx="3222541" cy="1933524"/>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 would also use lots of learner designed individual programme so that individuals are thinking their own ways to solve the activities given to them. </a:t>
          </a:r>
          <a:endParaRPr lang="en-US" sz="2000" kern="1200"/>
        </a:p>
      </dsp:txBody>
      <dsp:txXfrm>
        <a:off x="3852110" y="2257420"/>
        <a:ext cx="3222541" cy="1933524"/>
      </dsp:txXfrm>
    </dsp:sp>
    <dsp:sp modelId="{1CE37045-8628-45E3-8A2B-2401040DE58F}">
      <dsp:nvSpPr>
        <dsp:cNvPr id="0" name=""/>
        <dsp:cNvSpPr/>
      </dsp:nvSpPr>
      <dsp:spPr>
        <a:xfrm>
          <a:off x="7396905" y="2257420"/>
          <a:ext cx="3222541" cy="1933524"/>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 would use reciprocal, so that I am given the individuals immediate feedback on how well they have done once they have completed the activity</a:t>
          </a:r>
          <a:endParaRPr lang="en-US" sz="2000" kern="1200"/>
        </a:p>
      </dsp:txBody>
      <dsp:txXfrm>
        <a:off x="7396905" y="2257420"/>
        <a:ext cx="3222541" cy="19335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15E3D-3E4C-456B-B336-CDF9D3723F89}">
      <dsp:nvSpPr>
        <dsp:cNvPr id="0" name=""/>
        <dsp:cNvSpPr/>
      </dsp:nvSpPr>
      <dsp:spPr>
        <a:xfrm>
          <a:off x="0" y="71356"/>
          <a:ext cx="10515600" cy="99815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Got better as the sessions went on</a:t>
          </a:r>
          <a:endParaRPr lang="en-US" sz="2500" kern="1200"/>
        </a:p>
      </dsp:txBody>
      <dsp:txXfrm>
        <a:off x="48726" y="120082"/>
        <a:ext cx="10418148" cy="900704"/>
      </dsp:txXfrm>
    </dsp:sp>
    <dsp:sp modelId="{25D11A46-7A6E-41F4-B388-F254E7668B23}">
      <dsp:nvSpPr>
        <dsp:cNvPr id="0" name=""/>
        <dsp:cNvSpPr/>
      </dsp:nvSpPr>
      <dsp:spPr>
        <a:xfrm>
          <a:off x="0" y="1141512"/>
          <a:ext cx="10515600" cy="998156"/>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Knew what I was doing after the first one</a:t>
          </a:r>
          <a:endParaRPr lang="en-US" sz="2500" kern="1200"/>
        </a:p>
      </dsp:txBody>
      <dsp:txXfrm>
        <a:off x="48726" y="1190238"/>
        <a:ext cx="10418148" cy="900704"/>
      </dsp:txXfrm>
    </dsp:sp>
    <dsp:sp modelId="{E18D8952-8AE2-4456-BF67-383C6C87ABBD}">
      <dsp:nvSpPr>
        <dsp:cNvPr id="0" name=""/>
        <dsp:cNvSpPr/>
      </dsp:nvSpPr>
      <dsp:spPr>
        <a:xfrm>
          <a:off x="0" y="2211669"/>
          <a:ext cx="10515600" cy="998156"/>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Already had experience with young people – knew how to interact with them</a:t>
          </a:r>
          <a:endParaRPr lang="en-US" sz="2500" kern="1200"/>
        </a:p>
      </dsp:txBody>
      <dsp:txXfrm>
        <a:off x="48726" y="2260395"/>
        <a:ext cx="10418148" cy="900704"/>
      </dsp:txXfrm>
    </dsp:sp>
    <dsp:sp modelId="{592FD676-D314-4D74-A670-4F6E219566E1}">
      <dsp:nvSpPr>
        <dsp:cNvPr id="0" name=""/>
        <dsp:cNvSpPr/>
      </dsp:nvSpPr>
      <dsp:spPr>
        <a:xfrm>
          <a:off x="0" y="3281825"/>
          <a:ext cx="10515600" cy="998156"/>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Got more comfortable asking questions about what they thought went well and could of gone better</a:t>
          </a:r>
          <a:endParaRPr lang="en-US" sz="2500" kern="1200"/>
        </a:p>
      </dsp:txBody>
      <dsp:txXfrm>
        <a:off x="48726" y="3330551"/>
        <a:ext cx="10418148" cy="90070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1743-106B-B77B-EDE6-90967AE872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138A109-4124-4910-A371-A35B1CA2CA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CF90A18-9B60-2008-BA01-15F2D47F21A2}"/>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5" name="Footer Placeholder 4">
            <a:extLst>
              <a:ext uri="{FF2B5EF4-FFF2-40B4-BE49-F238E27FC236}">
                <a16:creationId xmlns:a16="http://schemas.microsoft.com/office/drawing/2014/main" id="{6CB439EF-7D24-776E-B779-0D86E1C3D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F786B-D769-6FC2-5B84-7E7A83362B52}"/>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1102030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807CC-5A0C-7E1D-6C3D-07A503A048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D0A5EF2-EA22-0488-6A58-AD095C20BE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B93CDC-8F88-B65A-943B-8691E822EC81}"/>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5" name="Footer Placeholder 4">
            <a:extLst>
              <a:ext uri="{FF2B5EF4-FFF2-40B4-BE49-F238E27FC236}">
                <a16:creationId xmlns:a16="http://schemas.microsoft.com/office/drawing/2014/main" id="{3BDCDCA7-43A4-0894-9B93-F41EFD40AC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D5632-FDCC-5B50-9E70-7E409AD01206}"/>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3703685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AAA5-DD76-F5D7-DF53-EE5C6959BB5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527149B-5764-A866-5DC8-B00FA3096D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CF0769-A3C6-210C-4790-0217494D5910}"/>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5" name="Footer Placeholder 4">
            <a:extLst>
              <a:ext uri="{FF2B5EF4-FFF2-40B4-BE49-F238E27FC236}">
                <a16:creationId xmlns:a16="http://schemas.microsoft.com/office/drawing/2014/main" id="{F5643B60-63FF-CCB8-5B7F-9044D3D63E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2BA5CB-FBE5-FEF8-5251-CBEB369FE62D}"/>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37075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826AB-37B2-51E8-35C9-443C60A11E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6BC53A-F017-99AD-4670-06B8F66FE0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476E3E2-595E-71B1-E640-526C87BC62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3792A44-94A0-E489-A008-541ADB78C2B2}"/>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6" name="Footer Placeholder 5">
            <a:extLst>
              <a:ext uri="{FF2B5EF4-FFF2-40B4-BE49-F238E27FC236}">
                <a16:creationId xmlns:a16="http://schemas.microsoft.com/office/drawing/2014/main" id="{718F20FD-C329-5815-B60D-BAA7FD6E6D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F4DC7D-1B98-48F0-C226-9E58E7A1B837}"/>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3100480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A3CAD-C988-D793-A321-1DCF481049B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ABF1FBF-DFC0-93F3-CDCF-EEBCCF4FC1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DF5D1B-9E70-B3FF-F99D-994F655582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93ED866-0810-40B9-2DC8-E91879DF2F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790A92-3D5A-7C5C-47FE-DF5F8BC0243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7F337B9-7319-EEF8-2AF8-4B6CDFDE6BDD}"/>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8" name="Footer Placeholder 7">
            <a:extLst>
              <a:ext uri="{FF2B5EF4-FFF2-40B4-BE49-F238E27FC236}">
                <a16:creationId xmlns:a16="http://schemas.microsoft.com/office/drawing/2014/main" id="{7DAA8E35-4471-FB9F-AC1C-2CB11CD034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14C10D-6A37-427A-552B-DA4AD1A866CB}"/>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3860326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8C602-C48F-0F6D-2F11-58120A94540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8056294-DCC7-400B-235D-9EE216C4FC7F}"/>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4" name="Footer Placeholder 3">
            <a:extLst>
              <a:ext uri="{FF2B5EF4-FFF2-40B4-BE49-F238E27FC236}">
                <a16:creationId xmlns:a16="http://schemas.microsoft.com/office/drawing/2014/main" id="{6842D952-57D4-862C-4FBD-67377BF21B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D1C5A3-566B-FCE5-09B2-D9A588028363}"/>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1176571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A6D543-3735-7ABF-303F-215EA20F256F}"/>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3" name="Footer Placeholder 2">
            <a:extLst>
              <a:ext uri="{FF2B5EF4-FFF2-40B4-BE49-F238E27FC236}">
                <a16:creationId xmlns:a16="http://schemas.microsoft.com/office/drawing/2014/main" id="{86AD10DF-9421-C397-A97E-0F5126903E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2F5B5D-D9EA-B832-AEFB-FBB715159BD6}"/>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2735481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B4BDC-4228-B4CA-4B44-4345E5F60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19240D9-B2EC-F3BE-5263-B9DD2176E4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655D186-8208-A754-D9DE-40B86DE67E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F4CE71-03F5-A4B0-3934-42264FCDE968}"/>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6" name="Footer Placeholder 5">
            <a:extLst>
              <a:ext uri="{FF2B5EF4-FFF2-40B4-BE49-F238E27FC236}">
                <a16:creationId xmlns:a16="http://schemas.microsoft.com/office/drawing/2014/main" id="{906A650C-F431-222B-C7C9-9F022CE34A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3B26CB-AEE8-1E5F-DC9E-0FCB63139EBE}"/>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816119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70E08-708E-3F35-0DBB-8CF5B943DB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A2ECC00-5BA9-8680-7C88-56046E6569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9986F2-9F9F-DCD2-08EB-5BC6B5F261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F18B05-4FEC-2FEB-DB2A-447327041BA1}"/>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6" name="Footer Placeholder 5">
            <a:extLst>
              <a:ext uri="{FF2B5EF4-FFF2-40B4-BE49-F238E27FC236}">
                <a16:creationId xmlns:a16="http://schemas.microsoft.com/office/drawing/2014/main" id="{E06050BE-9F72-A4B3-BCA5-90221465C6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78EFB3-3D0C-F523-8F45-2B407B05C60A}"/>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279875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D65C1-29DB-769A-5974-6622AB65117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B63929-E615-3621-220C-A1FAF011F2C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674686-B2EA-3AC1-035E-836170B02B86}"/>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5" name="Footer Placeholder 4">
            <a:extLst>
              <a:ext uri="{FF2B5EF4-FFF2-40B4-BE49-F238E27FC236}">
                <a16:creationId xmlns:a16="http://schemas.microsoft.com/office/drawing/2014/main" id="{953903F5-1BFE-6C36-5561-E4C40ACEF8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2A6B0-0E63-4D2E-2E5D-ED73300CECC8}"/>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3389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6F5856-7CC5-6FF7-52C5-BD91A684C82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400EC0-AEA7-8200-C75B-CCE56A59F0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02D0E7-8A67-F871-B998-994135BFB2B3}"/>
              </a:ext>
            </a:extLst>
          </p:cNvPr>
          <p:cNvSpPr>
            <a:spLocks noGrp="1"/>
          </p:cNvSpPr>
          <p:nvPr>
            <p:ph type="dt" sz="half" idx="10"/>
          </p:nvPr>
        </p:nvSpPr>
        <p:spPr/>
        <p:txBody>
          <a:bodyPr/>
          <a:lstStyle/>
          <a:p>
            <a:fld id="{8F4287D8-436E-482D-B637-917F7D7C7857}" type="datetimeFigureOut">
              <a:rPr lang="en-GB" smtClean="0"/>
              <a:t>12/05/2026</a:t>
            </a:fld>
            <a:endParaRPr lang="en-GB"/>
          </a:p>
        </p:txBody>
      </p:sp>
      <p:sp>
        <p:nvSpPr>
          <p:cNvPr id="5" name="Footer Placeholder 4">
            <a:extLst>
              <a:ext uri="{FF2B5EF4-FFF2-40B4-BE49-F238E27FC236}">
                <a16:creationId xmlns:a16="http://schemas.microsoft.com/office/drawing/2014/main" id="{AE6D8B6F-9E21-477A-1EB7-FED740FE1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84AFF-69C2-0C57-E360-31D6437C7AC5}"/>
              </a:ext>
            </a:extLst>
          </p:cNvPr>
          <p:cNvSpPr>
            <a:spLocks noGrp="1"/>
          </p:cNvSpPr>
          <p:nvPr>
            <p:ph type="sldNum" sz="quarter" idx="12"/>
          </p:nvPr>
        </p:nvSpPr>
        <p:spPr/>
        <p:txBody>
          <a:bodyPr/>
          <a:lstStyle/>
          <a:p>
            <a:fld id="{3164657D-8235-4946-BEC5-A1729A6C10C2}" type="slidenum">
              <a:rPr lang="en-GB" smtClean="0"/>
              <a:t>‹#›</a:t>
            </a:fld>
            <a:endParaRPr lang="en-GB"/>
          </a:p>
        </p:txBody>
      </p:sp>
    </p:spTree>
    <p:extLst>
      <p:ext uri="{BB962C8B-B14F-4D97-AF65-F5344CB8AC3E}">
        <p14:creationId xmlns:p14="http://schemas.microsoft.com/office/powerpoint/2010/main" val="4194942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AEB603-5480-9948-0318-F37C27D366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BC19968-1F62-342E-5E69-9B9CE47CA0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D83A31-E77E-AA8B-43F6-70EECF7401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4287D8-436E-482D-B637-917F7D7C7857}" type="datetimeFigureOut">
              <a:rPr lang="en-GB" smtClean="0"/>
              <a:t>12/05/2026</a:t>
            </a:fld>
            <a:endParaRPr lang="en-GB"/>
          </a:p>
        </p:txBody>
      </p:sp>
      <p:sp>
        <p:nvSpPr>
          <p:cNvPr id="5" name="Footer Placeholder 4">
            <a:extLst>
              <a:ext uri="{FF2B5EF4-FFF2-40B4-BE49-F238E27FC236}">
                <a16:creationId xmlns:a16="http://schemas.microsoft.com/office/drawing/2014/main" id="{D61CE746-899F-4C6E-8A0E-ADB6B6E82C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AB84144-A087-B9D1-F58E-6957D35FDC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64657D-8235-4946-BEC5-A1729A6C10C2}" type="slidenum">
              <a:rPr lang="en-GB" smtClean="0"/>
              <a:t>‹#›</a:t>
            </a:fld>
            <a:endParaRPr lang="en-GB"/>
          </a:p>
        </p:txBody>
      </p:sp>
    </p:spTree>
    <p:extLst>
      <p:ext uri="{BB962C8B-B14F-4D97-AF65-F5344CB8AC3E}">
        <p14:creationId xmlns:p14="http://schemas.microsoft.com/office/powerpoint/2010/main" val="3251507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owtsd-my.sharepoint.com/shared?listurl=https%3A%2F%2Fuowtsd-my.sharepoint.com%2Fpersonal%2F2502002_student_uwtsd_ac_uk%2FDocuments&amp;id=%2Fpersonal%2F2502002_student_uwtsd_ac_uk%2FDocuments%2FAttachments%2FTB4.pdf&amp;parent=%2Fpersonal%2F2502002_student_uwtsd_ac_uk%2FDocuments%2FAttachments&amp;ct=1777565212261&amp;or=OWA-NT-Mail&amp;cid=2200aa90-b0b5-206e-8cf2-7bbc0c04d519&amp;shareLink=1&amp;ga=1&amp;LOF=1" TargetMode="External"/><Relationship Id="rId2" Type="http://schemas.openxmlformats.org/officeDocument/2006/relationships/hyperlink" Target="https://uowtsd-my.sharepoint.com/shared?listurl=https%3A%2F%2Fuowtsd-my.sharepoint.com%2Fpersonal%2F2502002_student_uwtsd_ac_uk%2FDocuments&amp;id=%2Fpersonal%2F2502002_student_uwtsd_ac_uk%2FDocuments%2FAttachments%2FTB5.pdf&amp;parent=%2Fpersonal%2F2502002_student_uwtsd_ac_uk%2FDocuments%2FAttachments&amp;ct=1777565001502&amp;or=OWA-NT-Mail&amp;cid=20ad81b8-3a60-6894-524e-2f5806aad044&amp;shareLink=1&amp;ga=1&amp;LOF=1"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introduction-to-curriculum-for-wales-guidance/" TargetMode="External"/><Relationship Id="rId5" Type="http://schemas.openxmlformats.org/officeDocument/2006/relationships/hyperlink" Target="https://uowtsd-my.sharepoint.com/shared?listurl=https%3A%2F%2Fuowtsd-my.sharepoint.com%2Fpersonal%2F2502002_student_uwtsd_ac_uk%2FDocuments&amp;id=%2Fpersonal%2F2502002_student_uwtsd_ac_uk%2FDocuments%2FAttachments%2FTB13.pdf&amp;parent=%2Fpersonal%2F2502002_student_uwtsd_ac_uk%2FDocuments%2FAttachments&amp;ct=1777564486031&amp;or=OWA-NT-Mail&amp;cid=83453b35-b9cd-e81e-0bed-49777c4d11a9&amp;shareLink=1&amp;ga=1&amp;LOF=1" TargetMode="External"/><Relationship Id="rId4" Type="http://schemas.openxmlformats.org/officeDocument/2006/relationships/hyperlink" Target="https://uowtsd-my.sharepoint.com/shared?listurl=https%3A%2F%2Fuowtsd-my.sharepoint.com%2Fpersonal%2F2502002_student_uwtsd_ac_uk%2FDocuments&amp;id=%2Fpersonal%2F2502002_student_uwtsd_ac_uk%2FDocuments%2FAttachments%2FTB11.pdf&amp;parent=%2Fpersonal%2F2502002_student_uwtsd_ac_uk%2FDocuments%2FAttachments&amp;ct=1777564803261&amp;or=OWA-NT-Mail&amp;cid=ac30af1e-d2e7-b79f-4437-f6b0a2d11296&amp;shareLink=1&amp;ga=1&amp;LOF=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C3D0C5E-5FD1-9C0B-CA5D-72CCADB70476}"/>
              </a:ext>
            </a:extLst>
          </p:cNvPr>
          <p:cNvSpPr>
            <a:spLocks noGrp="1"/>
          </p:cNvSpPr>
          <p:nvPr>
            <p:ph type="ctrTitle"/>
          </p:nvPr>
        </p:nvSpPr>
        <p:spPr>
          <a:xfrm>
            <a:off x="970908" y="1220919"/>
            <a:ext cx="5425781" cy="2387600"/>
          </a:xfrm>
        </p:spPr>
        <p:txBody>
          <a:bodyPr>
            <a:normAutofit/>
          </a:bodyPr>
          <a:lstStyle/>
          <a:p>
            <a:pPr algn="l"/>
            <a:r>
              <a:rPr lang="en-GB" sz="3300"/>
              <a:t>Ellen Jenkins </a:t>
            </a:r>
            <a:br>
              <a:rPr lang="en-GB" sz="3300"/>
            </a:br>
            <a:r>
              <a:rPr lang="en-GB" sz="3300"/>
              <a:t>2502002</a:t>
            </a:r>
            <a:br>
              <a:rPr lang="en-GB" sz="3300"/>
            </a:br>
            <a:r>
              <a:rPr lang="en-GB" sz="3300"/>
              <a:t>BMSH4102</a:t>
            </a:r>
            <a:br>
              <a:rPr lang="en-GB" sz="3300"/>
            </a:br>
            <a:r>
              <a:rPr lang="en-GB" sz="3300"/>
              <a:t>Facilitating learning in the outdoors</a:t>
            </a:r>
          </a:p>
        </p:txBody>
      </p:sp>
      <p:sp>
        <p:nvSpPr>
          <p:cNvPr id="26" name="Freeform: Shape 25">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Oval 27">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Block Arc 29">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Freeform: Shape 31">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4" name="Straight Connector 33">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6" name="Freeform: Shape 35">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8" name="Arc 37">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1446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368971-AA7D-327F-08FC-ABDE0D0EA4C1}"/>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48158A-DCB9-45A1-2FA9-A4440DE43960}"/>
              </a:ext>
            </a:extLst>
          </p:cNvPr>
          <p:cNvSpPr>
            <a:spLocks noGrp="1"/>
          </p:cNvSpPr>
          <p:nvPr>
            <p:ph type="ctrTitle"/>
          </p:nvPr>
        </p:nvSpPr>
        <p:spPr>
          <a:xfrm>
            <a:off x="5093520" y="2744662"/>
            <a:ext cx="6589707" cy="2387600"/>
          </a:xfrm>
        </p:spPr>
        <p:txBody>
          <a:bodyPr>
            <a:normAutofit/>
          </a:bodyPr>
          <a:lstStyle/>
          <a:p>
            <a:pPr algn="r"/>
            <a:r>
              <a:rPr lang="en-GB">
                <a:solidFill>
                  <a:srgbClr val="FFFFFF"/>
                </a:solidFill>
              </a:rPr>
              <a:t>Lesson Plan </a:t>
            </a:r>
          </a:p>
        </p:txBody>
      </p:sp>
      <p:cxnSp>
        <p:nvCxnSpPr>
          <p:cNvPr id="11" name="Straight Connector 10">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33983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8AFAEC83-41B1-78AD-0119-84131A1624E5}"/>
              </a:ext>
            </a:extLst>
          </p:cNvPr>
          <p:cNvPicPr>
            <a:picLocks noChangeAspect="1"/>
          </p:cNvPicPr>
          <p:nvPr/>
        </p:nvPicPr>
        <p:blipFill>
          <a:blip r:embed="rId2"/>
          <a:srcRect l="1655" t="4020" r="6831" b="8447"/>
          <a:stretch>
            <a:fillRect/>
          </a:stretch>
        </p:blipFill>
        <p:spPr>
          <a:xfrm>
            <a:off x="1263169" y="83520"/>
            <a:ext cx="9931410" cy="6774480"/>
          </a:xfrm>
          <a:prstGeom prst="rect">
            <a:avLst/>
          </a:prstGeom>
        </p:spPr>
      </p:pic>
    </p:spTree>
    <p:extLst>
      <p:ext uri="{BB962C8B-B14F-4D97-AF65-F5344CB8AC3E}">
        <p14:creationId xmlns:p14="http://schemas.microsoft.com/office/powerpoint/2010/main" val="1062897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5A250C36-E8E9-8BD8-665D-49678BCB460B}"/>
              </a:ext>
            </a:extLst>
          </p:cNvPr>
          <p:cNvPicPr>
            <a:picLocks noChangeAspect="1"/>
          </p:cNvPicPr>
          <p:nvPr/>
        </p:nvPicPr>
        <p:blipFill>
          <a:blip r:embed="rId2"/>
          <a:srcRect l="1694" t="2722" r="3629" b="18240"/>
          <a:stretch>
            <a:fillRect/>
          </a:stretch>
        </p:blipFill>
        <p:spPr>
          <a:xfrm>
            <a:off x="167148" y="9832"/>
            <a:ext cx="11942906" cy="6754761"/>
          </a:xfrm>
          <a:prstGeom prst="rect">
            <a:avLst/>
          </a:prstGeom>
        </p:spPr>
      </p:pic>
    </p:spTree>
    <p:extLst>
      <p:ext uri="{BB962C8B-B14F-4D97-AF65-F5344CB8AC3E}">
        <p14:creationId xmlns:p14="http://schemas.microsoft.com/office/powerpoint/2010/main" val="2992135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0EEAF1-16EA-A876-3E89-AABD6C334475}"/>
              </a:ext>
            </a:extLst>
          </p:cNvPr>
          <p:cNvPicPr>
            <a:picLocks noChangeAspect="1"/>
          </p:cNvPicPr>
          <p:nvPr/>
        </p:nvPicPr>
        <p:blipFill>
          <a:blip r:embed="rId2"/>
          <a:srcRect l="2255" t="3973" r="5277" b="1526"/>
          <a:stretch>
            <a:fillRect/>
          </a:stretch>
        </p:blipFill>
        <p:spPr>
          <a:xfrm>
            <a:off x="1607736" y="0"/>
            <a:ext cx="9334200" cy="6858000"/>
          </a:xfrm>
          <a:prstGeom prst="rect">
            <a:avLst/>
          </a:prstGeom>
        </p:spPr>
      </p:pic>
    </p:spTree>
    <p:extLst>
      <p:ext uri="{BB962C8B-B14F-4D97-AF65-F5344CB8AC3E}">
        <p14:creationId xmlns:p14="http://schemas.microsoft.com/office/powerpoint/2010/main" val="302873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134E1-FF8A-C8AB-07F9-B3D42D46F32E}"/>
              </a:ext>
            </a:extLst>
          </p:cNvPr>
          <p:cNvSpPr>
            <a:spLocks noGrp="1"/>
          </p:cNvSpPr>
          <p:nvPr>
            <p:ph type="title"/>
          </p:nvPr>
        </p:nvSpPr>
        <p:spPr>
          <a:xfrm>
            <a:off x="838200" y="556995"/>
            <a:ext cx="10515600" cy="1133693"/>
          </a:xfrm>
        </p:spPr>
        <p:txBody>
          <a:bodyPr>
            <a:normAutofit/>
          </a:bodyPr>
          <a:lstStyle/>
          <a:p>
            <a:r>
              <a:rPr lang="en-GB"/>
              <a:t>Why did we choose the lesson that we did?</a:t>
            </a:r>
          </a:p>
        </p:txBody>
      </p:sp>
      <p:graphicFrame>
        <p:nvGraphicFramePr>
          <p:cNvPr id="5" name="Content Placeholder 2">
            <a:extLst>
              <a:ext uri="{FF2B5EF4-FFF2-40B4-BE49-F238E27FC236}">
                <a16:creationId xmlns:a16="http://schemas.microsoft.com/office/drawing/2014/main" id="{B9BF2DBF-ECE5-7413-432A-ADDD02F8FFAF}"/>
              </a:ext>
            </a:extLst>
          </p:cNvPr>
          <p:cNvGraphicFramePr>
            <a:graphicFrameLocks noGrp="1"/>
          </p:cNvGraphicFramePr>
          <p:nvPr>
            <p:ph idx="1"/>
            <p:extLst>
              <p:ext uri="{D42A27DB-BD31-4B8C-83A1-F6EECF244321}">
                <p14:modId xmlns:p14="http://schemas.microsoft.com/office/powerpoint/2010/main" val="41217740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5412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C42F6-63DF-6263-53F6-491F7094C704}"/>
              </a:ext>
            </a:extLst>
          </p:cNvPr>
          <p:cNvSpPr>
            <a:spLocks noGrp="1"/>
          </p:cNvSpPr>
          <p:nvPr>
            <p:ph type="title"/>
          </p:nvPr>
        </p:nvSpPr>
        <p:spPr>
          <a:xfrm>
            <a:off x="838200" y="365125"/>
            <a:ext cx="5558489" cy="1325563"/>
          </a:xfrm>
        </p:spPr>
        <p:txBody>
          <a:bodyPr vert="horz" lIns="91440" tIns="45720" rIns="91440" bIns="45720" rtlCol="0">
            <a:normAutofit/>
          </a:bodyPr>
          <a:lstStyle/>
          <a:p>
            <a:r>
              <a:rPr lang="en-US" kern="1200">
                <a:latin typeface="+mj-lt"/>
                <a:ea typeface="+mj-ea"/>
                <a:cs typeface="+mj-cs"/>
              </a:rPr>
              <a:t>How well was our plan implemented?</a:t>
            </a:r>
          </a:p>
        </p:txBody>
      </p:sp>
      <p:sp>
        <p:nvSpPr>
          <p:cNvPr id="24" name="Freeform: Shape 16">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35ECF96-1A11-5E7F-1A72-3AEE987A52BC}"/>
              </a:ext>
            </a:extLst>
          </p:cNvPr>
          <p:cNvSpPr>
            <a:spLocks noGrp="1"/>
          </p:cNvSpPr>
          <p:nvPr>
            <p:ph idx="1"/>
          </p:nvPr>
        </p:nvSpPr>
        <p:spPr>
          <a:xfrm>
            <a:off x="838200" y="1825625"/>
            <a:ext cx="5558489" cy="4351338"/>
          </a:xfrm>
        </p:spPr>
        <p:txBody>
          <a:bodyPr vert="horz" lIns="91440" tIns="45720" rIns="91440" bIns="45720" rtlCol="0">
            <a:normAutofit/>
          </a:bodyPr>
          <a:lstStyle/>
          <a:p>
            <a:pPr marL="0" indent="0">
              <a:buNone/>
            </a:pPr>
            <a:r>
              <a:rPr lang="en-US" kern="1200" dirty="0">
                <a:latin typeface="+mn-lt"/>
                <a:ea typeface="+mn-ea"/>
                <a:cs typeface="+mn-cs"/>
              </a:rPr>
              <a:t>The plan was implemented well</a:t>
            </a:r>
            <a:r>
              <a:rPr lang="en-US" dirty="0"/>
              <a:t>.</a:t>
            </a:r>
          </a:p>
          <a:p>
            <a:pPr marL="0" indent="0">
              <a:buNone/>
            </a:pPr>
            <a:r>
              <a:rPr lang="en-US" kern="1200" dirty="0">
                <a:latin typeface="+mn-lt"/>
                <a:ea typeface="+mn-ea"/>
                <a:cs typeface="+mn-cs"/>
              </a:rPr>
              <a:t>I followed m</a:t>
            </a:r>
            <a:r>
              <a:rPr lang="en-US" dirty="0"/>
              <a:t>y plan and stuck to it, but made appropriate changes where </a:t>
            </a:r>
            <a:r>
              <a:rPr lang="en-US" dirty="0" err="1"/>
              <a:t>neccessary</a:t>
            </a:r>
            <a:endParaRPr lang="en-US" kern="1200" dirty="0">
              <a:latin typeface="+mn-lt"/>
              <a:ea typeface="+mn-ea"/>
              <a:cs typeface="+mn-cs"/>
            </a:endParaRPr>
          </a:p>
        </p:txBody>
      </p:sp>
      <p:sp>
        <p:nvSpPr>
          <p:cNvPr id="26" name="Oval 25">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Block Arc 20">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5" name="Straight Connector 24">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7" name="Freeform: Shape 26">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9" name="Arc 28">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3325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FFD9-968B-2BCB-780D-901E4FFF8A64}"/>
              </a:ext>
            </a:extLst>
          </p:cNvPr>
          <p:cNvSpPr>
            <a:spLocks noGrp="1"/>
          </p:cNvSpPr>
          <p:nvPr>
            <p:ph type="title"/>
          </p:nvPr>
        </p:nvSpPr>
        <p:spPr>
          <a:xfrm>
            <a:off x="838200" y="557189"/>
            <a:ext cx="3374136" cy="5567891"/>
          </a:xfrm>
        </p:spPr>
        <p:txBody>
          <a:bodyPr>
            <a:normAutofit/>
          </a:bodyPr>
          <a:lstStyle/>
          <a:p>
            <a:r>
              <a:rPr lang="en-GB" sz="5200"/>
              <a:t>What changes were made during teaching?</a:t>
            </a:r>
          </a:p>
        </p:txBody>
      </p:sp>
      <p:graphicFrame>
        <p:nvGraphicFramePr>
          <p:cNvPr id="5" name="Content Placeholder 2">
            <a:extLst>
              <a:ext uri="{FF2B5EF4-FFF2-40B4-BE49-F238E27FC236}">
                <a16:creationId xmlns:a16="http://schemas.microsoft.com/office/drawing/2014/main" id="{F720CB11-8E49-49AF-3ECA-AC7D2B97A89B}"/>
              </a:ext>
            </a:extLst>
          </p:cNvPr>
          <p:cNvGraphicFramePr>
            <a:graphicFrameLocks noGrp="1"/>
          </p:cNvGraphicFramePr>
          <p:nvPr>
            <p:ph idx="1"/>
            <p:extLst>
              <p:ext uri="{D42A27DB-BD31-4B8C-83A1-F6EECF244321}">
                <p14:modId xmlns:p14="http://schemas.microsoft.com/office/powerpoint/2010/main" val="341991134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8678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8D20D-25AA-597E-D988-29FF5F9CE77F}"/>
              </a:ext>
            </a:extLst>
          </p:cNvPr>
          <p:cNvSpPr>
            <a:spLocks noGrp="1"/>
          </p:cNvSpPr>
          <p:nvPr>
            <p:ph type="title"/>
          </p:nvPr>
        </p:nvSpPr>
        <p:spPr/>
        <p:txBody>
          <a:bodyPr anchor="ctr">
            <a:normAutofit/>
          </a:bodyPr>
          <a:lstStyle/>
          <a:p>
            <a:r>
              <a:rPr lang="en-GB" sz="4000" dirty="0"/>
              <a:t>Teaching styles </a:t>
            </a:r>
          </a:p>
        </p:txBody>
      </p:sp>
      <p:graphicFrame>
        <p:nvGraphicFramePr>
          <p:cNvPr id="29" name="Content Placeholder 26">
            <a:extLst>
              <a:ext uri="{FF2B5EF4-FFF2-40B4-BE49-F238E27FC236}">
                <a16:creationId xmlns:a16="http://schemas.microsoft.com/office/drawing/2014/main" id="{C877BEDB-E753-E80F-C058-4EE456C3B1A5}"/>
              </a:ext>
            </a:extLst>
          </p:cNvPr>
          <p:cNvGraphicFramePr>
            <a:graphicFrameLocks noGrp="1"/>
          </p:cNvGraphicFramePr>
          <p:nvPr>
            <p:ph idx="4294967295"/>
            <p:extLst>
              <p:ext uri="{D42A27DB-BD31-4B8C-83A1-F6EECF244321}">
                <p14:modId xmlns:p14="http://schemas.microsoft.com/office/powerpoint/2010/main" val="1896104263"/>
              </p:ext>
            </p:extLst>
          </p:nvPr>
        </p:nvGraphicFramePr>
        <p:xfrm>
          <a:off x="581947" y="2112963"/>
          <a:ext cx="10926762" cy="4192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1469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E7269-32F3-4C91-B8E6-4A230EAE3250}"/>
              </a:ext>
            </a:extLst>
          </p:cNvPr>
          <p:cNvSpPr>
            <a:spLocks noGrp="1"/>
          </p:cNvSpPr>
          <p:nvPr>
            <p:ph type="title"/>
          </p:nvPr>
        </p:nvSpPr>
        <p:spPr>
          <a:xfrm>
            <a:off x="838200" y="556995"/>
            <a:ext cx="10515600" cy="1133693"/>
          </a:xfrm>
        </p:spPr>
        <p:txBody>
          <a:bodyPr>
            <a:normAutofit/>
          </a:bodyPr>
          <a:lstStyle/>
          <a:p>
            <a:r>
              <a:rPr lang="en-GB" sz="5200"/>
              <a:t>Teaching throughout the module </a:t>
            </a:r>
          </a:p>
        </p:txBody>
      </p:sp>
      <p:graphicFrame>
        <p:nvGraphicFramePr>
          <p:cNvPr id="5" name="Content Placeholder 2">
            <a:extLst>
              <a:ext uri="{FF2B5EF4-FFF2-40B4-BE49-F238E27FC236}">
                <a16:creationId xmlns:a16="http://schemas.microsoft.com/office/drawing/2014/main" id="{72E4FA29-38B7-A812-E328-4AD6F0F8B6A0}"/>
              </a:ext>
            </a:extLst>
          </p:cNvPr>
          <p:cNvGraphicFramePr>
            <a:graphicFrameLocks noGrp="1"/>
          </p:cNvGraphicFramePr>
          <p:nvPr>
            <p:ph idx="1"/>
            <p:extLst>
              <p:ext uri="{D42A27DB-BD31-4B8C-83A1-F6EECF244321}">
                <p14:modId xmlns:p14="http://schemas.microsoft.com/office/powerpoint/2010/main" val="30723397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5509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E54BE-6E36-5408-D148-F549AEDA825D}"/>
              </a:ext>
            </a:extLst>
          </p:cNvPr>
          <p:cNvSpPr>
            <a:spLocks noGrp="1"/>
          </p:cNvSpPr>
          <p:nvPr>
            <p:ph type="title"/>
          </p:nvPr>
        </p:nvSpPr>
        <p:spPr>
          <a:xfrm>
            <a:off x="838200" y="365125"/>
            <a:ext cx="5558489" cy="1325563"/>
          </a:xfrm>
        </p:spPr>
        <p:txBody>
          <a:bodyPr>
            <a:normAutofit/>
          </a:bodyPr>
          <a:lstStyle/>
          <a:p>
            <a:r>
              <a:rPr lang="en-GB" dirty="0"/>
              <a:t>What would I change for future lessons?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4744078-3B5C-1EE0-60AD-07BDAE9E3A7F}"/>
              </a:ext>
            </a:extLst>
          </p:cNvPr>
          <p:cNvSpPr>
            <a:spLocks noGrp="1"/>
          </p:cNvSpPr>
          <p:nvPr>
            <p:ph idx="1"/>
          </p:nvPr>
        </p:nvSpPr>
        <p:spPr>
          <a:xfrm>
            <a:off x="838200" y="1825625"/>
            <a:ext cx="5558489" cy="4351338"/>
          </a:xfrm>
        </p:spPr>
        <p:txBody>
          <a:bodyPr>
            <a:normAutofit/>
          </a:bodyPr>
          <a:lstStyle/>
          <a:p>
            <a:pPr marL="0" indent="0">
              <a:buNone/>
            </a:pPr>
            <a:r>
              <a:rPr lang="en-GB" dirty="0"/>
              <a:t>Not a change, but something to add. After each activity I would give the group a little laminated picture of something that can help them on their journey that they have had to collect as a result of completing the challenge and on the back is either communication, trust, etc depending on which one that they learnt during each activity. </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9584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BE92-7C07-5D86-0E7C-8DF5D8BB9DB0}"/>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E216708F-C55F-D864-9A97-E5BDC80AC690}"/>
              </a:ext>
            </a:extLst>
          </p:cNvPr>
          <p:cNvSpPr>
            <a:spLocks noGrp="1"/>
          </p:cNvSpPr>
          <p:nvPr>
            <p:ph idx="1"/>
          </p:nvPr>
        </p:nvSpPr>
        <p:spPr>
          <a:xfrm>
            <a:off x="560439" y="1474839"/>
            <a:ext cx="10793361" cy="4702124"/>
          </a:xfrm>
        </p:spPr>
        <p:txBody>
          <a:bodyPr>
            <a:normAutofit fontScale="92500" lnSpcReduction="20000"/>
          </a:bodyPr>
          <a:lstStyle/>
          <a:p>
            <a:pPr marL="0" indent="0">
              <a:buNone/>
            </a:pPr>
            <a:r>
              <a:rPr lang="en-GB" sz="1400" dirty="0"/>
              <a:t>Outdoor Education Advisers’ Panel (OEAP) (2008). </a:t>
            </a:r>
            <a:r>
              <a:rPr lang="en-GB" sz="1400" i="1" dirty="0"/>
              <a:t>Outdoor learning cards: Team Building Blindfold Test (TB5). </a:t>
            </a:r>
            <a:r>
              <a:rPr lang="en-GB" sz="1400" u="sng" dirty="0">
                <a:hlinkClick r:id="rId2"/>
              </a:rPr>
              <a:t>https://uowtsd-my.sharepoint.com/shared?listurl=https%3A%2F%2Fuowtsd-my.sharepoint.com%2Fpersonal%2F2502002_student_uwtsd_ac_uk%2FDocuments&amp;id=%2Fpersonal%2F2502002_student_uwtsd_ac_uk%2FDocuments%2FAttachments%2FTB5.pdf&amp;parent=%2Fpersonal%2F2502002_student_uwtsd_ac_uk%2FDocuments%2FAttachments&amp;ct=1777565001502&amp;or=OWA-NT-Mail&amp;cid=20ad81b8-3a60-6894-524e-2f5806aad044&amp;shareLink=1&amp;ga=1&amp;LOF=1</a:t>
            </a:r>
            <a:r>
              <a:rPr lang="en-GB" sz="1400" dirty="0"/>
              <a:t>  </a:t>
            </a:r>
          </a:p>
          <a:p>
            <a:pPr marL="0" indent="0">
              <a:buNone/>
            </a:pPr>
            <a:r>
              <a:rPr lang="en-GB" sz="1400" dirty="0"/>
              <a:t>Outdoor Education Advisers’ Panel (OEAP) (2008). </a:t>
            </a:r>
            <a:r>
              <a:rPr lang="en-GB" sz="1400" i="1" dirty="0"/>
              <a:t>Outdoor learning cards: Team Building Crossing the Swamp (TB4)</a:t>
            </a:r>
            <a:r>
              <a:rPr lang="en-GB" sz="1400" dirty="0"/>
              <a:t>. </a:t>
            </a:r>
            <a:r>
              <a:rPr lang="en-GB" sz="1400" u="sng" dirty="0">
                <a:hlinkClick r:id="rId3"/>
              </a:rPr>
              <a:t>https://uowtsd-my.sharepoint.com/shared?listurl=https%3A%2F%2Fuowtsd-my.sharepoint.com%2Fpersonal%2F2502002_student_uwtsd_ac_uk%2FDocuments&amp;id=%2Fpersonal%2F2502002_student_uwtsd_ac_uk%2FDocuments%2FAttachments%2FTB4.pdf&amp;parent=%2Fpersonal%2F2502002_student_uwtsd_ac_uk%2FDocuments%2FAttachments&amp;ct=1777565212261&amp;or=OWA-NT-Mail&amp;cid=2200aa90-b0b5-206e-8cf2-7bbc0c04d519&amp;shareLink=1&amp;ga=1&amp;LOF=1</a:t>
            </a:r>
            <a:r>
              <a:rPr lang="en-GB" sz="1400" dirty="0"/>
              <a:t> </a:t>
            </a:r>
          </a:p>
          <a:p>
            <a:pPr marL="0" indent="0">
              <a:buNone/>
            </a:pPr>
            <a:r>
              <a:rPr lang="en-GB" sz="1400" dirty="0"/>
              <a:t>Outdoor Education Advisers’ Panel (OEAP) (2008). </a:t>
            </a:r>
            <a:r>
              <a:rPr lang="en-GB" sz="1400" i="1" dirty="0"/>
              <a:t>Outdoor learning cards: Team Building Line Up (TB11). </a:t>
            </a:r>
            <a:r>
              <a:rPr lang="en-GB" sz="1400" u="sng" dirty="0">
                <a:hlinkClick r:id="rId4"/>
              </a:rPr>
              <a:t>https://uowtsd-my.sharepoint.com/shared?listurl=https%3A%2F%2Fuowtsd-my.sharepoint.com%2Fpersonal%2F2502002_student_uwtsd_ac_uk%2FDocuments&amp;id=%2Fpersonal%2F2502002_student_uwtsd_ac_uk%2FDocuments%2FAttachments%2FTB11.pdf&amp;parent=%2Fpersonal%2F2502002_student_uwtsd_ac_uk%2FDocuments%2FAttachments&amp;ct=1777564803261&amp;or=OWA-NT-Mail&amp;cid=ac30af1e-d2e7-b79f-4437-f6b0a2d11296&amp;shareLink=1&amp;ga=1&amp;LOF=1</a:t>
            </a:r>
            <a:endParaRPr lang="en-GB" sz="1400" dirty="0"/>
          </a:p>
          <a:p>
            <a:pPr marL="0" indent="0">
              <a:buNone/>
            </a:pPr>
            <a:r>
              <a:rPr lang="en-GB" sz="1400" dirty="0"/>
              <a:t>Outdoor Education Advisers’ Panel (OEAP) (2008). </a:t>
            </a:r>
            <a:r>
              <a:rPr lang="en-GB" sz="1400" i="1" dirty="0"/>
              <a:t>Outdoor learning cards: Team Building Toxic waste (TB13)</a:t>
            </a:r>
            <a:r>
              <a:rPr lang="en-GB" sz="1400" dirty="0"/>
              <a:t>. </a:t>
            </a:r>
            <a:r>
              <a:rPr lang="en-GB" sz="1400" u="sng" dirty="0">
                <a:hlinkClick r:id="rId5"/>
              </a:rPr>
              <a:t>https://uowtsd-my.sharepoint.com/shared?listurl=https%3A%2F%2Fuowtsd-my.sharepoint.com%2Fpersonal%2F2502002_student_uwtsd_ac_uk%2FDocuments&amp;id=%2Fpersonal%2F2502002_student_uwtsd_ac_uk%2FDocuments%2FAttachments%2FTB13.pdf&amp;parent=%2Fpersonal%2F2502002_student_uwtsd_ac_uk%2FDocuments%2FAttachments&amp;ct=1777564486031&amp;or=OWA-NT-Mail&amp;cid=83453b35-b9cd-e81e-0bed-49777c4d11a9&amp;shareLink=1&amp;ga=1&amp;LOF=1</a:t>
            </a:r>
            <a:endParaRPr lang="en-GB" sz="1400" u="sng" dirty="0"/>
          </a:p>
          <a:p>
            <a:pPr marL="0" indent="0">
              <a:buNone/>
            </a:pPr>
            <a:r>
              <a:rPr lang="en-GB" sz="1400" dirty="0"/>
              <a:t>Welsh Government (2024). </a:t>
            </a:r>
            <a:r>
              <a:rPr lang="en-GB" sz="1400" i="1" dirty="0"/>
              <a:t>Introduction to Curriculum for Wales guidance</a:t>
            </a:r>
            <a:r>
              <a:rPr lang="en-GB" sz="1400" dirty="0"/>
              <a:t>. Available at: </a:t>
            </a:r>
            <a:r>
              <a:rPr lang="en-GB" sz="1400" u="sng" dirty="0">
                <a:hlinkClick r:id="rId6"/>
              </a:rPr>
              <a:t>https://hwb.gov.wales/curriculum-for-wales/introduction-to-curriculum-for-wales-guidance/</a:t>
            </a:r>
            <a:r>
              <a:rPr lang="en-GB" sz="1400" dirty="0"/>
              <a:t> </a:t>
            </a:r>
            <a:endParaRPr lang="en-GB" sz="1400" b="1" dirty="0"/>
          </a:p>
          <a:p>
            <a:pPr marL="0" indent="0">
              <a:buNone/>
            </a:pPr>
            <a:r>
              <a:rPr lang="en-GB" sz="1400" dirty="0" err="1"/>
              <a:t>Msston</a:t>
            </a:r>
            <a:r>
              <a:rPr lang="en-GB" sz="1400" dirty="0"/>
              <a:t> &amp; Ashworth (2008) </a:t>
            </a:r>
            <a:r>
              <a:rPr lang="en-GB" sz="1400" i="1" dirty="0"/>
              <a:t>https://moodle.uwtsd.ac.uk/course/format/tiles/mod_view.php?cmid=710320</a:t>
            </a:r>
            <a:r>
              <a:rPr lang="en-GB" sz="1400" dirty="0"/>
              <a:t>. 1st </a:t>
            </a:r>
            <a:r>
              <a:rPr lang="en-GB" sz="1400" dirty="0" err="1"/>
              <a:t>edn</a:t>
            </a:r>
            <a:r>
              <a:rPr lang="en-GB" sz="1400" dirty="0"/>
              <a:t>, </a:t>
            </a:r>
            <a:r>
              <a:rPr lang="en-GB" sz="1400" i="1" dirty="0"/>
              <a:t>Uwtsd.ac.uk</a:t>
            </a:r>
            <a:r>
              <a:rPr lang="en-GB" sz="1400" dirty="0"/>
              <a:t>. 1st </a:t>
            </a:r>
            <a:r>
              <a:rPr lang="en-GB" sz="1400" dirty="0" err="1"/>
              <a:t>edn</a:t>
            </a:r>
            <a:r>
              <a:rPr lang="en-GB" sz="1400" dirty="0"/>
              <a:t>. Pearson Education.</a:t>
            </a:r>
          </a:p>
          <a:p>
            <a:pPr marL="0" indent="0">
              <a:buNone/>
            </a:pPr>
            <a:r>
              <a:rPr lang="en-GB" sz="1400" dirty="0"/>
              <a:t>Spectrum Of Teaching Styles (2019) </a:t>
            </a:r>
            <a:r>
              <a:rPr lang="en-GB" sz="1400" i="1" dirty="0"/>
              <a:t>Learn about the Spectrum, a unified theory about teaching and learning.</a:t>
            </a:r>
            <a:r>
              <a:rPr lang="en-GB" sz="1400" dirty="0"/>
              <a:t>, </a:t>
            </a:r>
            <a:r>
              <a:rPr lang="en-GB" sz="1400" i="1" dirty="0"/>
              <a:t>Spectrumofteachingstyles.org</a:t>
            </a:r>
            <a:r>
              <a:rPr lang="en-GB" sz="1400" dirty="0"/>
              <a:t>. Available at: https://spectrumofteachingstyles.org/.</a:t>
            </a:r>
          </a:p>
        </p:txBody>
      </p:sp>
    </p:spTree>
    <p:extLst>
      <p:ext uri="{BB962C8B-B14F-4D97-AF65-F5344CB8AC3E}">
        <p14:creationId xmlns:p14="http://schemas.microsoft.com/office/powerpoint/2010/main" val="35492993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851</TotalTime>
  <Words>1129</Words>
  <Application>Microsoft Office PowerPoint</Application>
  <PresentationFormat>Widescreen</PresentationFormat>
  <Paragraphs>35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Ellen Jenkins  2502002 BMSH4102 Facilitating learning in the outdoors</vt:lpstr>
      <vt:lpstr>Lesson Plan </vt:lpstr>
      <vt:lpstr>PowerPoint Presentation</vt:lpstr>
      <vt:lpstr>PowerPoint Presentation</vt:lpstr>
      <vt:lpstr>PowerPoint Presentation</vt:lpstr>
      <vt:lpstr>Why did we choose the lesson that we did?</vt:lpstr>
      <vt:lpstr>How well was our plan implemented?</vt:lpstr>
      <vt:lpstr>What changes were made during teaching?</vt:lpstr>
      <vt:lpstr>Teaching styles </vt:lpstr>
      <vt:lpstr>Teaching throughout the module </vt:lpstr>
      <vt:lpstr>What would I change for future lessons?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Ellen Jenkins</dc:creator>
  <cp:lastModifiedBy>Ellen Jenkins</cp:lastModifiedBy>
  <cp:revision>1</cp:revision>
  <dcterms:created xsi:type="dcterms:W3CDTF">2026-05-12T15:32:42Z</dcterms:created>
  <dcterms:modified xsi:type="dcterms:W3CDTF">2026-05-13T05:44:29Z</dcterms:modified>
</cp:coreProperties>
</file>