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44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67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42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143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024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213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1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786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46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914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647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092723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5732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7930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26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3578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410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084927-F0FC-4AA3-9D3C-A9453CA7F0E7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8294754-BEBA-41DF-853C-51EBB871A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073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7223" y="2404534"/>
            <a:ext cx="6837404" cy="1646302"/>
          </a:xfrm>
        </p:spPr>
        <p:txBody>
          <a:bodyPr/>
          <a:lstStyle/>
          <a:p>
            <a:r>
              <a:rPr lang="en-GB" sz="8000" dirty="0"/>
              <a:t>Categorisation Experiment </a:t>
            </a:r>
            <a:endParaRPr lang="en-GB" sz="8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Dr Kate Williams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19317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8221" t="25646" r="5570"/>
          <a:stretch/>
        </p:blipFill>
        <p:spPr>
          <a:xfrm>
            <a:off x="103157" y="2731005"/>
            <a:ext cx="2310273" cy="173089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9212" y="1942608"/>
            <a:ext cx="22942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3"/>
                </a:solidFill>
              </a:rPr>
              <a:t>Radish</a:t>
            </a:r>
          </a:p>
        </p:txBody>
      </p:sp>
      <p:sp>
        <p:nvSpPr>
          <p:cNvPr id="6" name="Rectangle 5"/>
          <p:cNvSpPr/>
          <p:nvPr/>
        </p:nvSpPr>
        <p:spPr>
          <a:xfrm>
            <a:off x="6856160" y="4113489"/>
            <a:ext cx="20874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3"/>
                </a:solidFill>
              </a:rPr>
              <a:t>Onion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20949" t="16899" r="3251" b="5976"/>
          <a:stretch/>
        </p:blipFill>
        <p:spPr>
          <a:xfrm>
            <a:off x="6706112" y="4967416"/>
            <a:ext cx="2338273" cy="178203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313431" y="4209544"/>
            <a:ext cx="22585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3"/>
                </a:solidFill>
              </a:rPr>
              <a:t>Potato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9491" y="5036819"/>
            <a:ext cx="2286447" cy="1712628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4571999" y="1861749"/>
            <a:ext cx="22349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3"/>
                </a:solidFill>
              </a:rPr>
              <a:t>Carrot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-1" y="7354"/>
            <a:ext cx="9144001" cy="1854395"/>
          </a:xfrm>
        </p:spPr>
        <p:txBody>
          <a:bodyPr>
            <a:noAutofit/>
          </a:bodyPr>
          <a:lstStyle/>
          <a:p>
            <a:r>
              <a:rPr lang="en-GB" sz="6000" b="1" dirty="0"/>
              <a:t>What is the most typical </a:t>
            </a:r>
            <a:r>
              <a:rPr lang="en-GB" sz="6000" b="1" dirty="0" smtClean="0"/>
              <a:t>vegetable?</a:t>
            </a:r>
            <a:endParaRPr lang="en-GB" sz="6000" b="1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6626" y="2660301"/>
            <a:ext cx="2234907" cy="1674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022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13" y="8238"/>
            <a:ext cx="9078097" cy="1856259"/>
          </a:xfrm>
        </p:spPr>
        <p:txBody>
          <a:bodyPr>
            <a:noAutofit/>
          </a:bodyPr>
          <a:lstStyle/>
          <a:p>
            <a:r>
              <a:rPr lang="en-GB" sz="6000" b="1" dirty="0"/>
              <a:t>What is the most typical </a:t>
            </a:r>
            <a:r>
              <a:rPr lang="en-GB" sz="6000" b="1" dirty="0" smtClean="0"/>
              <a:t>bird?</a:t>
            </a:r>
            <a:endParaRPr lang="en-GB" sz="6000" b="1" dirty="0"/>
          </a:p>
        </p:txBody>
      </p:sp>
      <p:sp>
        <p:nvSpPr>
          <p:cNvPr id="4" name="Rectangle 3"/>
          <p:cNvSpPr/>
          <p:nvPr/>
        </p:nvSpPr>
        <p:spPr>
          <a:xfrm>
            <a:off x="83282" y="1934193"/>
            <a:ext cx="20168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Robin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6610" t="11503" r="4143" b="9033"/>
          <a:stretch/>
        </p:blipFill>
        <p:spPr>
          <a:xfrm>
            <a:off x="205945" y="2857523"/>
            <a:ext cx="1622856" cy="177113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481267" y="4166993"/>
            <a:ext cx="14189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Owl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2105" t="8586" r="33806"/>
          <a:stretch/>
        </p:blipFill>
        <p:spPr>
          <a:xfrm>
            <a:off x="2350045" y="5090323"/>
            <a:ext cx="1681422" cy="175015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/>
          <a:srcRect l="8172" r="25469"/>
          <a:stretch/>
        </p:blipFill>
        <p:spPr>
          <a:xfrm>
            <a:off x="6938599" y="4977520"/>
            <a:ext cx="1738183" cy="1743075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6497854" y="4054190"/>
            <a:ext cx="24605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Parrott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107676" y="1966918"/>
            <a:ext cx="29462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Penguin 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5"/>
          <a:srcRect l="24374" t="7221" r="17968" b="7405"/>
          <a:stretch/>
        </p:blipFill>
        <p:spPr>
          <a:xfrm>
            <a:off x="4681021" y="2890248"/>
            <a:ext cx="1354791" cy="2163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22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427" y="32949"/>
            <a:ext cx="8888627" cy="1820563"/>
          </a:xfrm>
        </p:spPr>
        <p:txBody>
          <a:bodyPr>
            <a:noAutofit/>
          </a:bodyPr>
          <a:lstStyle/>
          <a:p>
            <a:r>
              <a:rPr lang="en-GB" sz="6000" b="1" dirty="0" smtClean="0"/>
              <a:t>What is </a:t>
            </a:r>
            <a:r>
              <a:rPr lang="en-GB" sz="6000" b="1" dirty="0" smtClean="0"/>
              <a:t>the most </a:t>
            </a:r>
            <a:r>
              <a:rPr lang="en-GB" sz="6000" b="1" dirty="0" smtClean="0"/>
              <a:t>typical </a:t>
            </a:r>
            <a:r>
              <a:rPr lang="en-GB" sz="6000" b="1" dirty="0" smtClean="0"/>
              <a:t>tool?</a:t>
            </a:r>
            <a:endParaRPr lang="en-GB" sz="6000" b="1" dirty="0"/>
          </a:p>
        </p:txBody>
      </p:sp>
      <p:sp>
        <p:nvSpPr>
          <p:cNvPr id="5" name="Rectangle 4"/>
          <p:cNvSpPr/>
          <p:nvPr/>
        </p:nvSpPr>
        <p:spPr>
          <a:xfrm>
            <a:off x="454024" y="1959119"/>
            <a:ext cx="19944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Pliers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902290" y="4193397"/>
            <a:ext cx="21242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Chisel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6778" y="5110510"/>
            <a:ext cx="2275321" cy="159612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17726" t="8093" r="8640" b="4914"/>
          <a:stretch/>
        </p:blipFill>
        <p:spPr>
          <a:xfrm>
            <a:off x="7257535" y="5116727"/>
            <a:ext cx="1680519" cy="158990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7105500" y="4193397"/>
            <a:ext cx="15408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Drill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4537" y="2889200"/>
            <a:ext cx="1971958" cy="1894457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4118575" y="1965870"/>
            <a:ext cx="40959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Screwdriver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5"/>
          <a:srcRect l="686" t="9928" r="6123" b="3585"/>
          <a:stretch/>
        </p:blipFill>
        <p:spPr>
          <a:xfrm>
            <a:off x="158363" y="2787714"/>
            <a:ext cx="2290118" cy="1606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309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"/>
            <a:ext cx="9144000" cy="2067697"/>
          </a:xfrm>
        </p:spPr>
        <p:txBody>
          <a:bodyPr>
            <a:noAutofit/>
          </a:bodyPr>
          <a:lstStyle/>
          <a:p>
            <a:r>
              <a:rPr lang="en-GB" sz="6000" b="1" dirty="0" smtClean="0"/>
              <a:t>What is </a:t>
            </a:r>
            <a:r>
              <a:rPr lang="en-GB" sz="6000" b="1" dirty="0" smtClean="0"/>
              <a:t>the most </a:t>
            </a:r>
            <a:r>
              <a:rPr lang="en-GB" sz="6000" b="1" dirty="0" smtClean="0"/>
              <a:t>typical </a:t>
            </a:r>
            <a:r>
              <a:rPr lang="en-GB" sz="6000" b="1" dirty="0" smtClean="0"/>
              <a:t>type of furniture?</a:t>
            </a:r>
            <a:endParaRPr lang="en-GB" sz="6000" b="1" dirty="0"/>
          </a:p>
        </p:txBody>
      </p:sp>
      <p:sp>
        <p:nvSpPr>
          <p:cNvPr id="4" name="Rectangle 3"/>
          <p:cNvSpPr/>
          <p:nvPr/>
        </p:nvSpPr>
        <p:spPr>
          <a:xfrm>
            <a:off x="118944" y="1975595"/>
            <a:ext cx="18902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Chair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884030" y="1975595"/>
            <a:ext cx="32816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Cupboard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22893" t="16146" r="18589" b="8393"/>
          <a:stretch/>
        </p:blipFill>
        <p:spPr>
          <a:xfrm>
            <a:off x="309709" y="2898925"/>
            <a:ext cx="1347390" cy="216969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9205" y="4724716"/>
            <a:ext cx="1579758" cy="210905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1830681" y="3879644"/>
            <a:ext cx="22397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Fridge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4"/>
          <a:srcRect l="23620" t="4416" r="20948" b="7760"/>
          <a:stretch/>
        </p:blipFill>
        <p:spPr>
          <a:xfrm>
            <a:off x="4629665" y="2825577"/>
            <a:ext cx="1688757" cy="2004127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6856736" y="4043292"/>
            <a:ext cx="13965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Bed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5"/>
          <a:srcRect l="10688" t="21526" r="7543"/>
          <a:stretch/>
        </p:blipFill>
        <p:spPr>
          <a:xfrm>
            <a:off x="6395489" y="5087073"/>
            <a:ext cx="2534328" cy="1618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092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"/>
            <a:ext cx="9143999" cy="1993557"/>
          </a:xfrm>
        </p:spPr>
        <p:txBody>
          <a:bodyPr>
            <a:noAutofit/>
          </a:bodyPr>
          <a:lstStyle/>
          <a:p>
            <a:r>
              <a:rPr lang="en-GB" sz="6000" b="1" dirty="0" smtClean="0"/>
              <a:t>What is </a:t>
            </a:r>
            <a:r>
              <a:rPr lang="en-GB" sz="6000" b="1" dirty="0" smtClean="0"/>
              <a:t>the most </a:t>
            </a:r>
            <a:r>
              <a:rPr lang="en-GB" sz="6000" b="1" dirty="0" smtClean="0"/>
              <a:t>typical category of clothing?</a:t>
            </a:r>
            <a:endParaRPr lang="en-GB" sz="6000" b="1" dirty="0"/>
          </a:p>
        </p:txBody>
      </p:sp>
      <p:sp>
        <p:nvSpPr>
          <p:cNvPr id="4" name="Rectangle 3"/>
          <p:cNvSpPr/>
          <p:nvPr/>
        </p:nvSpPr>
        <p:spPr>
          <a:xfrm>
            <a:off x="342569" y="1992070"/>
            <a:ext cx="2036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Shoes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936713" y="3984141"/>
            <a:ext cx="26468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T-shirts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10222" t="19235" r="21071"/>
          <a:stretch/>
        </p:blipFill>
        <p:spPr>
          <a:xfrm>
            <a:off x="342569" y="2776650"/>
            <a:ext cx="1878228" cy="1346242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4338525" y="1992070"/>
            <a:ext cx="28456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Pajamas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/>
          <a:srcRect l="15405" t="5315" r="15021" b="7428"/>
          <a:stretch/>
        </p:blipFill>
        <p:spPr>
          <a:xfrm>
            <a:off x="2378704" y="4689693"/>
            <a:ext cx="1663511" cy="208628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4"/>
          <a:srcRect l="22738" r="17097"/>
          <a:stretch/>
        </p:blipFill>
        <p:spPr>
          <a:xfrm>
            <a:off x="7076303" y="4891567"/>
            <a:ext cx="1581665" cy="1743075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7076303" y="3984141"/>
            <a:ext cx="14846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/>
                <a:solidFill>
                  <a:schemeClr val="accent3"/>
                </a:solidFill>
              </a:rPr>
              <a:t>Ties</a:t>
            </a:r>
            <a:endParaRPr lang="en-US" sz="54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35597" y="2871384"/>
            <a:ext cx="1251508" cy="2503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00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756" y="123567"/>
            <a:ext cx="6347713" cy="1320800"/>
          </a:xfrm>
        </p:spPr>
        <p:txBody>
          <a:bodyPr>
            <a:normAutofit/>
          </a:bodyPr>
          <a:lstStyle/>
          <a:p>
            <a:r>
              <a:rPr lang="en-GB" sz="6000" b="1" dirty="0" smtClean="0"/>
              <a:t>Explanation</a:t>
            </a:r>
            <a:endParaRPr lang="en-GB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139" y="1252151"/>
            <a:ext cx="7339913" cy="4794422"/>
          </a:xfrm>
        </p:spPr>
        <p:txBody>
          <a:bodyPr>
            <a:noAutofit/>
          </a:bodyPr>
          <a:lstStyle/>
          <a:p>
            <a:r>
              <a:rPr lang="en-GB" sz="3600" dirty="0" smtClean="0"/>
              <a:t>Why do people choose the same things</a:t>
            </a:r>
            <a:r>
              <a:rPr lang="en-GB" sz="3600" dirty="0" smtClean="0"/>
              <a:t>?</a:t>
            </a:r>
          </a:p>
          <a:p>
            <a:pPr marL="0" indent="0">
              <a:buNone/>
            </a:pPr>
            <a:endParaRPr lang="en-GB" sz="3600" dirty="0" smtClean="0"/>
          </a:p>
          <a:p>
            <a:r>
              <a:rPr lang="en-GB" sz="3600" dirty="0" smtClean="0"/>
              <a:t>Prototype theory claims each person </a:t>
            </a:r>
            <a:r>
              <a:rPr lang="en-GB" sz="3600" dirty="0" smtClean="0"/>
              <a:t>has in </a:t>
            </a:r>
            <a:r>
              <a:rPr lang="en-GB" sz="3600" dirty="0" smtClean="0"/>
              <a:t>their mind images which they use to compare with reality and then they name accordingly.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511197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102</TotalTime>
  <Words>96</Words>
  <Application>Microsoft Office PowerPoint</Application>
  <PresentationFormat>On-screen Show (4:3)</PresentationFormat>
  <Paragraphs>31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Wingdings 3</vt:lpstr>
      <vt:lpstr>Facet</vt:lpstr>
      <vt:lpstr>Categorisation Experiment </vt:lpstr>
      <vt:lpstr>What is the most typical vegetable?</vt:lpstr>
      <vt:lpstr>What is the most typical bird?</vt:lpstr>
      <vt:lpstr>What is the most typical tool?</vt:lpstr>
      <vt:lpstr>What is the most typical type of furniture?</vt:lpstr>
      <vt:lpstr>What is the most typical category of clothing?</vt:lpstr>
      <vt:lpstr>Explanation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Categorisation experiment </dc:title>
  <dc:creator>Kate Williams</dc:creator>
  <cp:lastModifiedBy>Kate Williams</cp:lastModifiedBy>
  <cp:revision>8</cp:revision>
  <dcterms:created xsi:type="dcterms:W3CDTF">2017-03-23T17:32:33Z</dcterms:created>
  <dcterms:modified xsi:type="dcterms:W3CDTF">2017-03-24T10:19:48Z</dcterms:modified>
</cp:coreProperties>
</file>